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 id="2147483702" r:id="rId5"/>
    <p:sldMasterId id="2147483704" r:id="rId6"/>
    <p:sldMasterId id="2147483706" r:id="rId7"/>
    <p:sldMasterId id="2147483708" r:id="rId8"/>
    <p:sldMasterId id="2147483710" r:id="rId9"/>
    <p:sldMasterId id="2147483712" r:id="rId10"/>
    <p:sldMasterId id="2147483713" r:id="rId11"/>
    <p:sldMasterId id="2147483714" r:id="rId12"/>
    <p:sldMasterId id="2147483715" r:id="rId13"/>
    <p:sldMasterId id="2147483716" r:id="rId14"/>
  </p:sldMasterIdLst>
  <p:notesMasterIdLst>
    <p:notesMasterId r:id="rId78"/>
  </p:notesMasterIdLst>
  <p:handoutMasterIdLst>
    <p:handoutMasterId r:id="rId79"/>
  </p:handoutMasterIdLst>
  <p:sldIdLst>
    <p:sldId id="1476" r:id="rId15"/>
    <p:sldId id="1525" r:id="rId16"/>
    <p:sldId id="1524" r:id="rId17"/>
    <p:sldId id="1744" r:id="rId18"/>
    <p:sldId id="1842" r:id="rId19"/>
    <p:sldId id="1759" r:id="rId20"/>
    <p:sldId id="1760" r:id="rId21"/>
    <p:sldId id="1763" r:id="rId22"/>
    <p:sldId id="1745" r:id="rId23"/>
    <p:sldId id="1761" r:id="rId24"/>
    <p:sldId id="1773" r:id="rId25"/>
    <p:sldId id="1797" r:id="rId26"/>
    <p:sldId id="1798" r:id="rId27"/>
    <p:sldId id="1799" r:id="rId28"/>
    <p:sldId id="1800" r:id="rId29"/>
    <p:sldId id="1768" r:id="rId30"/>
    <p:sldId id="1801" r:id="rId31"/>
    <p:sldId id="1802" r:id="rId32"/>
    <p:sldId id="1803" r:id="rId33"/>
    <p:sldId id="1838" r:id="rId34"/>
    <p:sldId id="1804" r:id="rId35"/>
    <p:sldId id="1777" r:id="rId36"/>
    <p:sldId id="1794" r:id="rId37"/>
    <p:sldId id="1795" r:id="rId38"/>
    <p:sldId id="1846" r:id="rId39"/>
    <p:sldId id="1847" r:id="rId40"/>
    <p:sldId id="1848" r:id="rId41"/>
    <p:sldId id="1816" r:id="rId42"/>
    <p:sldId id="1817" r:id="rId43"/>
    <p:sldId id="1818" r:id="rId44"/>
    <p:sldId id="1819" r:id="rId45"/>
    <p:sldId id="1820" r:id="rId46"/>
    <p:sldId id="1841" r:id="rId47"/>
    <p:sldId id="1843" r:id="rId48"/>
    <p:sldId id="1827" r:id="rId49"/>
    <p:sldId id="1832" r:id="rId50"/>
    <p:sldId id="1829" r:id="rId51"/>
    <p:sldId id="1828" r:id="rId52"/>
    <p:sldId id="1833" r:id="rId53"/>
    <p:sldId id="1830" r:id="rId54"/>
    <p:sldId id="1834" r:id="rId55"/>
    <p:sldId id="1831" r:id="rId56"/>
    <p:sldId id="1840" r:id="rId57"/>
    <p:sldId id="1808" r:id="rId58"/>
    <p:sldId id="1821" r:id="rId59"/>
    <p:sldId id="1822" r:id="rId60"/>
    <p:sldId id="1823" r:id="rId61"/>
    <p:sldId id="1844" r:id="rId62"/>
    <p:sldId id="1845" r:id="rId63"/>
    <p:sldId id="1762" r:id="rId64"/>
    <p:sldId id="1813" r:id="rId65"/>
    <p:sldId id="1814" r:id="rId66"/>
    <p:sldId id="1815" r:id="rId67"/>
    <p:sldId id="1824" r:id="rId68"/>
    <p:sldId id="1825" r:id="rId69"/>
    <p:sldId id="1826" r:id="rId70"/>
    <p:sldId id="1807" r:id="rId71"/>
    <p:sldId id="1805" r:id="rId72"/>
    <p:sldId id="1812" r:id="rId73"/>
    <p:sldId id="1836" r:id="rId74"/>
    <p:sldId id="1837" r:id="rId75"/>
    <p:sldId id="1810" r:id="rId76"/>
    <p:sldId id="1811" r:id="rId77"/>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417513" indent="39688"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835025" indent="79375"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252538" indent="119063"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671638" indent="157163"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2286000" algn="l" defTabSz="914400" rtl="0" eaLnBrk="1" latinLnBrk="0" hangingPunct="1">
      <a:defRPr sz="4000" kern="1200">
        <a:solidFill>
          <a:schemeClr val="bg1"/>
        </a:solidFill>
        <a:latin typeface="Arial Rounded MT Bold" pitchFamily="34" charset="0"/>
        <a:ea typeface="+mn-ea"/>
        <a:cs typeface="Arial" charset="0"/>
      </a:defRPr>
    </a:lvl6pPr>
    <a:lvl7pPr marL="2743200" algn="l" defTabSz="914400" rtl="0" eaLnBrk="1" latinLnBrk="0" hangingPunct="1">
      <a:defRPr sz="4000" kern="1200">
        <a:solidFill>
          <a:schemeClr val="bg1"/>
        </a:solidFill>
        <a:latin typeface="Arial Rounded MT Bold" pitchFamily="34" charset="0"/>
        <a:ea typeface="+mn-ea"/>
        <a:cs typeface="Arial" charset="0"/>
      </a:defRPr>
    </a:lvl7pPr>
    <a:lvl8pPr marL="3200400" algn="l" defTabSz="914400" rtl="0" eaLnBrk="1" latinLnBrk="0" hangingPunct="1">
      <a:defRPr sz="4000" kern="1200">
        <a:solidFill>
          <a:schemeClr val="bg1"/>
        </a:solidFill>
        <a:latin typeface="Arial Rounded MT Bold" pitchFamily="34" charset="0"/>
        <a:ea typeface="+mn-ea"/>
        <a:cs typeface="Arial" charset="0"/>
      </a:defRPr>
    </a:lvl8pPr>
    <a:lvl9pPr marL="3657600" algn="l" defTabSz="914400" rtl="0" eaLnBrk="1" latinLnBrk="0" hangingPunct="1">
      <a:defRPr sz="4000" kern="1200">
        <a:solidFill>
          <a:schemeClr val="bg1"/>
        </a:solidFill>
        <a:latin typeface="Arial Rounded MT Bold"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34" autoAdjust="0"/>
    <p:restoredTop sz="85244" autoAdjust="0"/>
  </p:normalViewPr>
  <p:slideViewPr>
    <p:cSldViewPr>
      <p:cViewPr varScale="1">
        <p:scale>
          <a:sx n="85" d="100"/>
          <a:sy n="85" d="100"/>
        </p:scale>
        <p:origin x="-86" y="-312"/>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371"/>
    </p:cViewPr>
  </p:sorterViewPr>
  <p:notesViewPr>
    <p:cSldViewPr>
      <p:cViewPr varScale="1">
        <p:scale>
          <a:sx n="66" d="100"/>
          <a:sy n="66" d="100"/>
        </p:scale>
        <p:origin x="-1522"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17.01-04 Revelation of Yeshua's GloryMtt. 16.24-28 Yeshua's Followers Execution stake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4, 2017  5777Feb. 25,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BDFC598C-083D-48C0-BDB3-87423C995B3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17.01-04 Revelation of Yeshua's GloryMtt. 16.24-28 Yeshua's Followers Execution stake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4, 2017  5777Feb. 25, 2017  5777</a:t>
            </a:r>
          </a:p>
        </p:txBody>
      </p:sp>
      <p:sp>
        <p:nvSpPr>
          <p:cNvPr id="31748"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1D12F482-9386-4B26-ABBB-C5A56BD63E9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2000" kern="1200">
        <a:solidFill>
          <a:schemeClr val="tx1"/>
        </a:solidFill>
        <a:latin typeface="Arial Rounded MT Bold" pitchFamily="34" charset="0"/>
        <a:ea typeface="+mn-ea"/>
        <a:cs typeface="Arial" charset="0"/>
      </a:defRPr>
    </a:lvl1pPr>
    <a:lvl2pPr marL="417513" algn="l" rtl="0" eaLnBrk="0" fontAlgn="base" hangingPunct="0">
      <a:spcBef>
        <a:spcPct val="30000"/>
      </a:spcBef>
      <a:spcAft>
        <a:spcPct val="0"/>
      </a:spcAft>
      <a:defRPr sz="2000" kern="1200">
        <a:solidFill>
          <a:schemeClr val="tx1"/>
        </a:solidFill>
        <a:latin typeface="Arial Rounded MT Bold" pitchFamily="34" charset="0"/>
        <a:ea typeface="+mn-ea"/>
        <a:cs typeface="Arial" charset="0"/>
      </a:defRPr>
    </a:lvl2pPr>
    <a:lvl3pPr marL="835025" algn="l" rtl="0" eaLnBrk="0" fontAlgn="base" hangingPunct="0">
      <a:spcBef>
        <a:spcPct val="30000"/>
      </a:spcBef>
      <a:spcAft>
        <a:spcPct val="0"/>
      </a:spcAft>
      <a:defRPr sz="1200" kern="1200">
        <a:solidFill>
          <a:schemeClr val="tx1"/>
        </a:solidFill>
        <a:latin typeface="Arial" charset="0"/>
        <a:ea typeface="+mn-ea"/>
        <a:cs typeface="Arial" charset="0"/>
      </a:defRPr>
    </a:lvl3pPr>
    <a:lvl4pPr marL="1252538" algn="l" rtl="0" eaLnBrk="0" fontAlgn="base" hangingPunct="0">
      <a:spcBef>
        <a:spcPct val="30000"/>
      </a:spcBef>
      <a:spcAft>
        <a:spcPct val="0"/>
      </a:spcAft>
      <a:defRPr sz="1200" kern="1200">
        <a:solidFill>
          <a:schemeClr val="tx1"/>
        </a:solidFill>
        <a:latin typeface="Arial" charset="0"/>
        <a:ea typeface="+mn-ea"/>
        <a:cs typeface="Arial" charset="0"/>
      </a:defRPr>
    </a:lvl4pPr>
    <a:lvl5pPr marL="1671638" algn="l" rtl="0" eaLnBrk="0" fontAlgn="base" hangingPunct="0">
      <a:spcBef>
        <a:spcPct val="30000"/>
      </a:spcBef>
      <a:spcAft>
        <a:spcPct val="0"/>
      </a:spcAft>
      <a:defRPr sz="1200" kern="1200">
        <a:solidFill>
          <a:schemeClr val="tx1"/>
        </a:solidFill>
        <a:latin typeface="Arial" charset="0"/>
        <a:ea typeface="+mn-ea"/>
        <a:cs typeface="Arial" charset="0"/>
      </a:defRPr>
    </a:lvl5pPr>
    <a:lvl6pPr marL="2089338" algn="l" defTabSz="835835" rtl="0" eaLnBrk="1" latinLnBrk="0" hangingPunct="1">
      <a:defRPr sz="1200" kern="1200">
        <a:solidFill>
          <a:schemeClr val="tx1"/>
        </a:solidFill>
        <a:latin typeface="+mn-lt"/>
        <a:ea typeface="+mn-ea"/>
        <a:cs typeface="+mn-cs"/>
      </a:defRPr>
    </a:lvl6pPr>
    <a:lvl7pPr marL="2507197" algn="l" defTabSz="835835" rtl="0" eaLnBrk="1" latinLnBrk="0" hangingPunct="1">
      <a:defRPr sz="1200" kern="1200">
        <a:solidFill>
          <a:schemeClr val="tx1"/>
        </a:solidFill>
        <a:latin typeface="+mn-lt"/>
        <a:ea typeface="+mn-ea"/>
        <a:cs typeface="+mn-cs"/>
      </a:defRPr>
    </a:lvl7pPr>
    <a:lvl8pPr marL="2925114" algn="l" defTabSz="835835" rtl="0" eaLnBrk="1" latinLnBrk="0" hangingPunct="1">
      <a:defRPr sz="1200" kern="1200">
        <a:solidFill>
          <a:schemeClr val="tx1"/>
        </a:solidFill>
        <a:latin typeface="+mn-lt"/>
        <a:ea typeface="+mn-ea"/>
        <a:cs typeface="+mn-cs"/>
      </a:defRPr>
    </a:lvl8pPr>
    <a:lvl9pPr marL="3343032" algn="l" defTabSz="8358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4817"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4818"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4819" name="Rectangle 7"/>
          <p:cNvSpPr>
            <a:spLocks noGrp="1" noChangeArrowheads="1"/>
          </p:cNvSpPr>
          <p:nvPr>
            <p:ph type="sldNum" sz="quarter" idx="5"/>
          </p:nvPr>
        </p:nvSpPr>
        <p:spPr>
          <a:noFill/>
          <a:ln>
            <a:miter lim="800000"/>
            <a:headEnd/>
            <a:tailEnd/>
          </a:ln>
        </p:spPr>
        <p:txBody>
          <a:bodyPr/>
          <a:lstStyle/>
          <a:p>
            <a:fld id="{37EA97CE-8411-4DD4-97FA-78B714AF99D4}" type="slidenum">
              <a:rPr lang="en-US" altLang="en-US" smtClean="0">
                <a:solidFill>
                  <a:srgbClr val="FFFFFF"/>
                </a:solidFill>
              </a:rPr>
              <a:pPr/>
              <a:t>1</a:t>
            </a:fld>
            <a:endParaRPr lang="en-US" altLang="en-US" smtClean="0">
              <a:solidFill>
                <a:srgbClr val="FFFFFF"/>
              </a:solidFill>
            </a:endParaRP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5" name="Rectangle 3"/>
          <p:cNvSpPr>
            <a:spLocks noGrp="1" noChangeArrowheads="1"/>
          </p:cNvSpPr>
          <p:nvPr>
            <p:ph type="dt" idx="1"/>
          </p:nvPr>
        </p:nvSpPr>
        <p:spPr>
          <a:ln/>
        </p:spPr>
        <p:txBody>
          <a:bodyPr/>
          <a:lstStyle/>
          <a:p>
            <a:r>
              <a:rPr lang="en-US" altLang="en-US"/>
              <a:t>Mar. 4, 2017  5777Feb. 25, 2017  5777</a:t>
            </a:r>
          </a:p>
        </p:txBody>
      </p:sp>
      <p:sp>
        <p:nvSpPr>
          <p:cNvPr id="198658" name="Rectangle 2"/>
          <p:cNvSpPr>
            <a:spLocks noGrp="1" noRot="1" noChangeAspect="1" noChangeArrowheads="1" noTextEdit="1"/>
          </p:cNvSpPr>
          <p:nvPr>
            <p:ph type="sldImg"/>
          </p:nvPr>
        </p:nvSpPr>
        <p:spPr>
          <a:xfrm>
            <a:off x="533400" y="685800"/>
            <a:ext cx="5851525" cy="3429000"/>
          </a:xfrm>
          <a:ln/>
        </p:spPr>
      </p:sp>
      <p:sp>
        <p:nvSpPr>
          <p:cNvPr id="198659" name="Rectangle 3"/>
          <p:cNvSpPr>
            <a:spLocks noGrp="1" noChangeArrowheads="1"/>
          </p:cNvSpPr>
          <p:nvPr>
            <p:ph type="body" idx="1"/>
          </p:nvPr>
        </p:nvSpPr>
        <p:spPr>
          <a:noFill/>
        </p:spPr>
        <p:txBody>
          <a:bodyPr/>
          <a:lstStyle/>
          <a:p>
            <a:r>
              <a:rPr lang="en-US" smtClean="0"/>
              <a:t>Only thing similar in ancient literature is Zeus revealed his heavenly splendor to Semele, but the lightning vaporized her </a:t>
            </a:r>
          </a:p>
          <a:p>
            <a:r>
              <a:rPr lang="en-US" smtClean="0"/>
              <a:t>In Torah history, this has happened before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225282"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22528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22528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58214F-6BA7-4980-B983-76A2FC17006D}" type="slidenum">
              <a:rPr lang="en-US" altLang="en-US" sz="1200">
                <a:solidFill>
                  <a:srgbClr val="FFFFFF"/>
                </a:solidFill>
                <a:latin typeface="Arial" charset="0"/>
              </a:rPr>
              <a:pPr algn="r"/>
              <a:t>11</a:t>
            </a:fld>
            <a:endParaRPr lang="en-US" altLang="en-US" sz="1200">
              <a:solidFill>
                <a:srgbClr val="FFFFFF"/>
              </a:solidFill>
              <a:latin typeface="Arial" charset="0"/>
            </a:endParaRPr>
          </a:p>
        </p:txBody>
      </p:sp>
      <p:sp>
        <p:nvSpPr>
          <p:cNvPr id="225285" name="Rectangle 2"/>
          <p:cNvSpPr>
            <a:spLocks noGrp="1" noRot="1" noChangeAspect="1" noChangeArrowheads="1" noTextEdit="1"/>
          </p:cNvSpPr>
          <p:nvPr>
            <p:ph type="sldImg"/>
          </p:nvPr>
        </p:nvSpPr>
        <p:spPr>
          <a:xfrm>
            <a:off x="533400" y="685800"/>
            <a:ext cx="5851525" cy="3429000"/>
          </a:xfrm>
          <a:ln/>
        </p:spPr>
      </p:sp>
      <p:sp>
        <p:nvSpPr>
          <p:cNvPr id="225286"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276482"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27648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27648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6F18585-37E3-4C69-A21F-2E7AC08D3E7B}" type="slidenum">
              <a:rPr lang="en-US" altLang="en-US" sz="1200">
                <a:solidFill>
                  <a:srgbClr val="FFFFFF"/>
                </a:solidFill>
                <a:latin typeface="Arial" charset="0"/>
              </a:rPr>
              <a:pPr algn="r"/>
              <a:t>12</a:t>
            </a:fld>
            <a:endParaRPr lang="en-US" altLang="en-US" sz="1200">
              <a:solidFill>
                <a:srgbClr val="FFFFFF"/>
              </a:solidFill>
              <a:latin typeface="Arial" charset="0"/>
            </a:endParaRPr>
          </a:p>
        </p:txBody>
      </p:sp>
      <p:sp>
        <p:nvSpPr>
          <p:cNvPr id="276485" name="Rectangle 2"/>
          <p:cNvSpPr>
            <a:spLocks noGrp="1" noRot="1" noChangeAspect="1" noChangeArrowheads="1" noTextEdit="1"/>
          </p:cNvSpPr>
          <p:nvPr>
            <p:ph type="sldImg"/>
          </p:nvPr>
        </p:nvSpPr>
        <p:spPr>
          <a:xfrm>
            <a:off x="533400" y="685800"/>
            <a:ext cx="5851525" cy="3429000"/>
          </a:xfrm>
          <a:ln/>
        </p:spPr>
      </p:sp>
      <p:sp>
        <p:nvSpPr>
          <p:cNvPr id="276486"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278530"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27853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27853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373E9CE-BFE6-4C5D-A14A-FB341EDEE5BF}" type="slidenum">
              <a:rPr lang="en-US" altLang="en-US" sz="1200">
                <a:solidFill>
                  <a:srgbClr val="FFFFFF"/>
                </a:solidFill>
                <a:latin typeface="Arial" charset="0"/>
              </a:rPr>
              <a:pPr algn="r"/>
              <a:t>13</a:t>
            </a:fld>
            <a:endParaRPr lang="en-US" altLang="en-US" sz="1200">
              <a:solidFill>
                <a:srgbClr val="FFFFFF"/>
              </a:solidFill>
              <a:latin typeface="Arial" charset="0"/>
            </a:endParaRPr>
          </a:p>
        </p:txBody>
      </p:sp>
      <p:sp>
        <p:nvSpPr>
          <p:cNvPr id="278533" name="Rectangle 2"/>
          <p:cNvSpPr>
            <a:spLocks noGrp="1" noRot="1" noChangeAspect="1" noChangeArrowheads="1" noTextEdit="1"/>
          </p:cNvSpPr>
          <p:nvPr>
            <p:ph type="sldImg"/>
          </p:nvPr>
        </p:nvSpPr>
        <p:spPr>
          <a:xfrm>
            <a:off x="533400" y="685800"/>
            <a:ext cx="5851525" cy="3429000"/>
          </a:xfrm>
          <a:ln/>
        </p:spPr>
      </p:sp>
      <p:sp>
        <p:nvSpPr>
          <p:cNvPr id="278534"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280578"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280579"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28058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8AE96B7-4BCA-404D-BCE2-E9C5511C8D26}" type="slidenum">
              <a:rPr lang="en-US" altLang="en-US" sz="1200">
                <a:solidFill>
                  <a:srgbClr val="FFFFFF"/>
                </a:solidFill>
                <a:latin typeface="Arial" charset="0"/>
              </a:rPr>
              <a:pPr algn="r"/>
              <a:t>14</a:t>
            </a:fld>
            <a:endParaRPr lang="en-US" altLang="en-US" sz="1200">
              <a:solidFill>
                <a:srgbClr val="FFFFFF"/>
              </a:solidFill>
              <a:latin typeface="Arial" charset="0"/>
            </a:endParaRPr>
          </a:p>
        </p:txBody>
      </p:sp>
      <p:sp>
        <p:nvSpPr>
          <p:cNvPr id="280581" name="Rectangle 2"/>
          <p:cNvSpPr>
            <a:spLocks noGrp="1" noRot="1" noChangeAspect="1" noChangeArrowheads="1" noTextEdit="1"/>
          </p:cNvSpPr>
          <p:nvPr>
            <p:ph type="sldImg"/>
          </p:nvPr>
        </p:nvSpPr>
        <p:spPr>
          <a:xfrm>
            <a:off x="533400" y="685800"/>
            <a:ext cx="5851525" cy="3429000"/>
          </a:xfrm>
          <a:ln/>
        </p:spPr>
      </p:sp>
      <p:sp>
        <p:nvSpPr>
          <p:cNvPr id="280582"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282626"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282627"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28262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89756D-F958-49E4-B148-679FE733922E}" type="slidenum">
              <a:rPr lang="en-US" altLang="en-US" sz="1200">
                <a:solidFill>
                  <a:srgbClr val="FFFFFF"/>
                </a:solidFill>
                <a:latin typeface="Arial" charset="0"/>
              </a:rPr>
              <a:pPr algn="r"/>
              <a:t>15</a:t>
            </a:fld>
            <a:endParaRPr lang="en-US" altLang="en-US" sz="1200">
              <a:solidFill>
                <a:srgbClr val="FFFFFF"/>
              </a:solidFill>
              <a:latin typeface="Arial" charset="0"/>
            </a:endParaRPr>
          </a:p>
        </p:txBody>
      </p:sp>
      <p:sp>
        <p:nvSpPr>
          <p:cNvPr id="282629" name="Rectangle 2"/>
          <p:cNvSpPr>
            <a:spLocks noGrp="1" noRot="1" noChangeAspect="1" noChangeArrowheads="1" noTextEdit="1"/>
          </p:cNvSpPr>
          <p:nvPr>
            <p:ph type="sldImg"/>
          </p:nvPr>
        </p:nvSpPr>
        <p:spPr>
          <a:xfrm>
            <a:off x="533400" y="685800"/>
            <a:ext cx="5851525" cy="3429000"/>
          </a:xfrm>
          <a:ln/>
        </p:spPr>
      </p:sp>
      <p:sp>
        <p:nvSpPr>
          <p:cNvPr id="282630" name="Rectangle 3"/>
          <p:cNvSpPr>
            <a:spLocks noGrp="1" noChangeArrowheads="1"/>
          </p:cNvSpPr>
          <p:nvPr>
            <p:ph type="body" idx="1"/>
          </p:nvPr>
        </p:nvSpPr>
        <p:spPr>
          <a:xfrm>
            <a:off x="152400" y="4114800"/>
            <a:ext cx="6553200" cy="4876800"/>
          </a:xfrm>
          <a:noFill/>
        </p:spPr>
        <p:txBody>
          <a:bodyPr/>
          <a:lstStyle/>
          <a:p>
            <a:pPr eaLnBrk="1" hangingPunct="1"/>
            <a:r>
              <a:rPr lang="en-US" altLang="en-US" smtClean="0"/>
              <a:t>These angelic beings not sweet and like ceramic figurine.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215042"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21504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21504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907CFA6-CC63-4492-8217-EFDF5C8C7A59}" type="slidenum">
              <a:rPr lang="en-US" altLang="en-US" sz="1200">
                <a:solidFill>
                  <a:srgbClr val="FFFFFF"/>
                </a:solidFill>
                <a:latin typeface="Arial" charset="0"/>
              </a:rPr>
              <a:pPr algn="r"/>
              <a:t>16</a:t>
            </a:fld>
            <a:endParaRPr lang="en-US" altLang="en-US" sz="1200">
              <a:solidFill>
                <a:srgbClr val="FFFFFF"/>
              </a:solidFill>
              <a:latin typeface="Arial" charset="0"/>
            </a:endParaRPr>
          </a:p>
        </p:txBody>
      </p:sp>
      <p:sp>
        <p:nvSpPr>
          <p:cNvPr id="215045" name="Rectangle 2"/>
          <p:cNvSpPr>
            <a:spLocks noGrp="1" noRot="1" noChangeAspect="1" noChangeArrowheads="1" noTextEdit="1"/>
          </p:cNvSpPr>
          <p:nvPr>
            <p:ph type="sldImg"/>
          </p:nvPr>
        </p:nvSpPr>
        <p:spPr>
          <a:xfrm>
            <a:off x="533400" y="685800"/>
            <a:ext cx="5851525" cy="3429000"/>
          </a:xfrm>
          <a:ln/>
        </p:spPr>
      </p:sp>
      <p:sp>
        <p:nvSpPr>
          <p:cNvPr id="215046"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286722"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28672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28672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C6BEC52-3460-47B1-979A-A91D6112F371}" type="slidenum">
              <a:rPr lang="en-US" altLang="en-US" sz="1200">
                <a:solidFill>
                  <a:srgbClr val="FFFFFF"/>
                </a:solidFill>
                <a:latin typeface="Arial" charset="0"/>
              </a:rPr>
              <a:pPr algn="r"/>
              <a:t>17</a:t>
            </a:fld>
            <a:endParaRPr lang="en-US" altLang="en-US" sz="1200">
              <a:solidFill>
                <a:srgbClr val="FFFFFF"/>
              </a:solidFill>
              <a:latin typeface="Arial" charset="0"/>
            </a:endParaRPr>
          </a:p>
        </p:txBody>
      </p:sp>
      <p:sp>
        <p:nvSpPr>
          <p:cNvPr id="286725" name="Rectangle 2"/>
          <p:cNvSpPr>
            <a:spLocks noGrp="1" noRot="1" noChangeAspect="1" noChangeArrowheads="1" noTextEdit="1"/>
          </p:cNvSpPr>
          <p:nvPr>
            <p:ph type="sldImg"/>
          </p:nvPr>
        </p:nvSpPr>
        <p:spPr>
          <a:xfrm>
            <a:off x="533400" y="685800"/>
            <a:ext cx="5851525" cy="3429000"/>
          </a:xfrm>
          <a:ln/>
        </p:spPr>
      </p:sp>
      <p:sp>
        <p:nvSpPr>
          <p:cNvPr id="286726"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288770"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28877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28877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F408C1E-DD8F-4DD7-81EB-E3AAEE1568A6}" type="slidenum">
              <a:rPr lang="en-US" altLang="en-US" sz="1200">
                <a:solidFill>
                  <a:srgbClr val="FFFFFF"/>
                </a:solidFill>
                <a:latin typeface="Arial" charset="0"/>
              </a:rPr>
              <a:pPr algn="r"/>
              <a:t>18</a:t>
            </a:fld>
            <a:endParaRPr lang="en-US" altLang="en-US" sz="1200">
              <a:solidFill>
                <a:srgbClr val="FFFFFF"/>
              </a:solidFill>
              <a:latin typeface="Arial" charset="0"/>
            </a:endParaRPr>
          </a:p>
        </p:txBody>
      </p:sp>
      <p:sp>
        <p:nvSpPr>
          <p:cNvPr id="288773" name="Rectangle 2"/>
          <p:cNvSpPr>
            <a:spLocks noGrp="1" noRot="1" noChangeAspect="1" noChangeArrowheads="1" noTextEdit="1"/>
          </p:cNvSpPr>
          <p:nvPr>
            <p:ph type="sldImg"/>
          </p:nvPr>
        </p:nvSpPr>
        <p:spPr>
          <a:xfrm>
            <a:off x="533400" y="685800"/>
            <a:ext cx="5851525" cy="3429000"/>
          </a:xfrm>
          <a:ln/>
        </p:spPr>
      </p:sp>
      <p:sp>
        <p:nvSpPr>
          <p:cNvPr id="288774" name="Rectangle 3"/>
          <p:cNvSpPr>
            <a:spLocks noGrp="1" noChangeArrowheads="1"/>
          </p:cNvSpPr>
          <p:nvPr>
            <p:ph type="body" idx="1"/>
          </p:nvPr>
        </p:nvSpPr>
        <p:spPr>
          <a:xfrm>
            <a:off x="152400" y="4114800"/>
            <a:ext cx="6553200" cy="4876800"/>
          </a:xfrm>
          <a:noFill/>
        </p:spPr>
        <p:txBody>
          <a:bodyPr/>
          <a:lstStyle/>
          <a:p>
            <a:pPr eaLnBrk="1" hangingPunct="1"/>
            <a:r>
              <a:rPr lang="en-US" altLang="en-US" smtClean="0"/>
              <a:t>Same duration words for righteous and “others”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290818"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290819"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29082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4F3E427-F21D-4548-A90D-8D07CA1D6A3F}" type="slidenum">
              <a:rPr lang="en-US" altLang="en-US" sz="1200">
                <a:solidFill>
                  <a:srgbClr val="FFFFFF"/>
                </a:solidFill>
                <a:latin typeface="Arial" charset="0"/>
              </a:rPr>
              <a:pPr algn="r"/>
              <a:t>19</a:t>
            </a:fld>
            <a:endParaRPr lang="en-US" altLang="en-US" sz="1200">
              <a:solidFill>
                <a:srgbClr val="FFFFFF"/>
              </a:solidFill>
              <a:latin typeface="Arial" charset="0"/>
            </a:endParaRPr>
          </a:p>
        </p:txBody>
      </p:sp>
      <p:sp>
        <p:nvSpPr>
          <p:cNvPr id="290821" name="Rectangle 2"/>
          <p:cNvSpPr>
            <a:spLocks noGrp="1" noRot="1" noChangeAspect="1" noChangeArrowheads="1" noTextEdit="1"/>
          </p:cNvSpPr>
          <p:nvPr>
            <p:ph type="sldImg"/>
          </p:nvPr>
        </p:nvSpPr>
        <p:spPr>
          <a:xfrm>
            <a:off x="533400" y="685800"/>
            <a:ext cx="5851525" cy="3429000"/>
          </a:xfrm>
          <a:ln/>
        </p:spPr>
      </p:sp>
      <p:sp>
        <p:nvSpPr>
          <p:cNvPr id="290822"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6865"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686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6867" name="Rectangle 7"/>
          <p:cNvSpPr>
            <a:spLocks noGrp="1" noChangeArrowheads="1"/>
          </p:cNvSpPr>
          <p:nvPr>
            <p:ph type="sldNum" sz="quarter" idx="5"/>
          </p:nvPr>
        </p:nvSpPr>
        <p:spPr>
          <a:noFill/>
          <a:ln>
            <a:miter lim="800000"/>
            <a:headEnd/>
            <a:tailEnd/>
          </a:ln>
        </p:spPr>
        <p:txBody>
          <a:bodyPr/>
          <a:lstStyle/>
          <a:p>
            <a:fld id="{6672376D-7771-4BF9-A507-ADEAE9F94E39}" type="slidenum">
              <a:rPr lang="en-US" altLang="en-US" smtClean="0">
                <a:solidFill>
                  <a:srgbClr val="FFFFFF"/>
                </a:solidFill>
              </a:rPr>
              <a:pPr/>
              <a:t>2</a:t>
            </a:fld>
            <a:endParaRPr lang="en-US" altLang="en-US" smtClean="0">
              <a:solidFill>
                <a:srgbClr val="FFFFFF"/>
              </a:solidFill>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67618"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67619"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6762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3E0F862-6E19-4258-AC1F-6F67DC73B238}" type="slidenum">
              <a:rPr lang="en-US" altLang="en-US" sz="1200">
                <a:solidFill>
                  <a:srgbClr val="FFFFFF"/>
                </a:solidFill>
                <a:latin typeface="Arial" charset="0"/>
              </a:rPr>
              <a:pPr algn="r"/>
              <a:t>20</a:t>
            </a:fld>
            <a:endParaRPr lang="en-US" altLang="en-US" sz="1200">
              <a:solidFill>
                <a:srgbClr val="FFFFFF"/>
              </a:solidFill>
              <a:latin typeface="Arial" charset="0"/>
            </a:endParaRPr>
          </a:p>
        </p:txBody>
      </p:sp>
      <p:sp>
        <p:nvSpPr>
          <p:cNvPr id="367621" name="Rectangle 2"/>
          <p:cNvSpPr>
            <a:spLocks noGrp="1" noRot="1" noChangeAspect="1" noChangeArrowheads="1" noTextEdit="1"/>
          </p:cNvSpPr>
          <p:nvPr>
            <p:ph type="sldImg"/>
          </p:nvPr>
        </p:nvSpPr>
        <p:spPr>
          <a:xfrm>
            <a:off x="533400" y="685800"/>
            <a:ext cx="5851525" cy="3429000"/>
          </a:xfrm>
          <a:ln/>
        </p:spPr>
      </p:sp>
      <p:sp>
        <p:nvSpPr>
          <p:cNvPr id="367622"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292866"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292867"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29286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655025F-596E-4DDC-8423-44DB0F462FF8}" type="slidenum">
              <a:rPr lang="en-US" altLang="en-US" sz="1200">
                <a:solidFill>
                  <a:srgbClr val="FFFFFF"/>
                </a:solidFill>
                <a:latin typeface="Arial" charset="0"/>
              </a:rPr>
              <a:pPr algn="r"/>
              <a:t>21</a:t>
            </a:fld>
            <a:endParaRPr lang="en-US" altLang="en-US" sz="1200">
              <a:solidFill>
                <a:srgbClr val="FFFFFF"/>
              </a:solidFill>
              <a:latin typeface="Arial" charset="0"/>
            </a:endParaRPr>
          </a:p>
        </p:txBody>
      </p:sp>
      <p:sp>
        <p:nvSpPr>
          <p:cNvPr id="292869" name="Rectangle 2"/>
          <p:cNvSpPr>
            <a:spLocks noGrp="1" noRot="1" noChangeAspect="1" noChangeArrowheads="1" noTextEdit="1"/>
          </p:cNvSpPr>
          <p:nvPr>
            <p:ph type="sldImg"/>
          </p:nvPr>
        </p:nvSpPr>
        <p:spPr>
          <a:xfrm>
            <a:off x="533400" y="685800"/>
            <a:ext cx="5851525" cy="3429000"/>
          </a:xfrm>
          <a:ln/>
        </p:spPr>
      </p:sp>
      <p:sp>
        <p:nvSpPr>
          <p:cNvPr id="292870"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233474"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233475"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23347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6C3FCD4-0B19-479A-B345-1B7A4F007336}" type="slidenum">
              <a:rPr lang="en-US" altLang="en-US" sz="1200">
                <a:solidFill>
                  <a:srgbClr val="FFFFFF"/>
                </a:solidFill>
                <a:latin typeface="Arial" charset="0"/>
              </a:rPr>
              <a:pPr algn="r"/>
              <a:t>22</a:t>
            </a:fld>
            <a:endParaRPr lang="en-US" altLang="en-US" sz="1200">
              <a:solidFill>
                <a:srgbClr val="FFFFFF"/>
              </a:solidFill>
              <a:latin typeface="Arial" charset="0"/>
            </a:endParaRPr>
          </a:p>
        </p:txBody>
      </p:sp>
      <p:sp>
        <p:nvSpPr>
          <p:cNvPr id="233477" name="Rectangle 2"/>
          <p:cNvSpPr>
            <a:spLocks noGrp="1" noRot="1" noChangeAspect="1" noChangeArrowheads="1" noTextEdit="1"/>
          </p:cNvSpPr>
          <p:nvPr>
            <p:ph type="sldImg"/>
          </p:nvPr>
        </p:nvSpPr>
        <p:spPr>
          <a:xfrm>
            <a:off x="533400" y="685800"/>
            <a:ext cx="5851525" cy="3429000"/>
          </a:xfrm>
          <a:ln/>
        </p:spPr>
      </p:sp>
      <p:sp>
        <p:nvSpPr>
          <p:cNvPr id="233478"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268290"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26829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26829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274D495-75C9-4579-A4F7-1FFA6562B12F}" type="slidenum">
              <a:rPr lang="en-US" altLang="en-US" sz="1200">
                <a:solidFill>
                  <a:srgbClr val="FFFFFF"/>
                </a:solidFill>
                <a:latin typeface="Arial" charset="0"/>
              </a:rPr>
              <a:pPr algn="r"/>
              <a:t>23</a:t>
            </a:fld>
            <a:endParaRPr lang="en-US" altLang="en-US" sz="1200">
              <a:solidFill>
                <a:srgbClr val="FFFFFF"/>
              </a:solidFill>
              <a:latin typeface="Arial" charset="0"/>
            </a:endParaRPr>
          </a:p>
        </p:txBody>
      </p:sp>
      <p:sp>
        <p:nvSpPr>
          <p:cNvPr id="268293" name="Rectangle 2"/>
          <p:cNvSpPr>
            <a:spLocks noGrp="1" noRot="1" noChangeAspect="1" noChangeArrowheads="1" noTextEdit="1"/>
          </p:cNvSpPr>
          <p:nvPr>
            <p:ph type="sldImg"/>
          </p:nvPr>
        </p:nvSpPr>
        <p:spPr>
          <a:xfrm>
            <a:off x="533400" y="685800"/>
            <a:ext cx="5851525" cy="3429000"/>
          </a:xfrm>
          <a:ln/>
        </p:spPr>
      </p:sp>
      <p:sp>
        <p:nvSpPr>
          <p:cNvPr id="268294"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270338"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270339"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27034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C77917C-F02F-44B9-AF2C-87FE09615246}" type="slidenum">
              <a:rPr lang="en-US" altLang="en-US" sz="1200">
                <a:solidFill>
                  <a:srgbClr val="FFFFFF"/>
                </a:solidFill>
                <a:latin typeface="Arial" charset="0"/>
              </a:rPr>
              <a:pPr algn="r"/>
              <a:t>24</a:t>
            </a:fld>
            <a:endParaRPr lang="en-US" altLang="en-US" sz="1200">
              <a:solidFill>
                <a:srgbClr val="FFFFFF"/>
              </a:solidFill>
              <a:latin typeface="Arial" charset="0"/>
            </a:endParaRPr>
          </a:p>
        </p:txBody>
      </p:sp>
      <p:sp>
        <p:nvSpPr>
          <p:cNvPr id="270341" name="Rectangle 2"/>
          <p:cNvSpPr>
            <a:spLocks noGrp="1" noRot="1" noChangeAspect="1" noChangeArrowheads="1" noTextEdit="1"/>
          </p:cNvSpPr>
          <p:nvPr>
            <p:ph type="sldImg"/>
          </p:nvPr>
        </p:nvSpPr>
        <p:spPr>
          <a:xfrm>
            <a:off x="533400" y="685800"/>
            <a:ext cx="5851525" cy="3429000"/>
          </a:xfrm>
          <a:ln/>
        </p:spPr>
      </p:sp>
      <p:sp>
        <p:nvSpPr>
          <p:cNvPr id="270342"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86050"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8605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8605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E6E8BDD-059E-4EC6-9676-743577B27F71}" type="slidenum">
              <a:rPr lang="en-US" altLang="en-US" sz="1200">
                <a:solidFill>
                  <a:srgbClr val="FFFFFF"/>
                </a:solidFill>
                <a:latin typeface="Arial" charset="0"/>
              </a:rPr>
              <a:pPr algn="r"/>
              <a:t>25</a:t>
            </a:fld>
            <a:endParaRPr lang="en-US" altLang="en-US" sz="1200">
              <a:solidFill>
                <a:srgbClr val="FFFFFF"/>
              </a:solidFill>
              <a:latin typeface="Arial" charset="0"/>
            </a:endParaRPr>
          </a:p>
        </p:txBody>
      </p:sp>
      <p:sp>
        <p:nvSpPr>
          <p:cNvPr id="386053" name="Rectangle 2"/>
          <p:cNvSpPr>
            <a:spLocks noGrp="1" noRot="1" noChangeAspect="1" noChangeArrowheads="1" noTextEdit="1"/>
          </p:cNvSpPr>
          <p:nvPr>
            <p:ph type="sldImg"/>
          </p:nvPr>
        </p:nvSpPr>
        <p:spPr>
          <a:xfrm>
            <a:off x="533400" y="685800"/>
            <a:ext cx="5851525" cy="3429000"/>
          </a:xfrm>
          <a:ln/>
        </p:spPr>
      </p:sp>
      <p:sp>
        <p:nvSpPr>
          <p:cNvPr id="386054"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88098"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88099"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8810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3C52856-EF4E-418F-BFC1-2CA7F5B5EC60}" type="slidenum">
              <a:rPr lang="en-US" altLang="en-US" sz="1200">
                <a:solidFill>
                  <a:srgbClr val="FFFFFF"/>
                </a:solidFill>
                <a:latin typeface="Arial" charset="0"/>
              </a:rPr>
              <a:pPr algn="r"/>
              <a:t>26</a:t>
            </a:fld>
            <a:endParaRPr lang="en-US" altLang="en-US" sz="1200">
              <a:solidFill>
                <a:srgbClr val="FFFFFF"/>
              </a:solidFill>
              <a:latin typeface="Arial" charset="0"/>
            </a:endParaRPr>
          </a:p>
        </p:txBody>
      </p:sp>
      <p:sp>
        <p:nvSpPr>
          <p:cNvPr id="388101" name="Rectangle 2"/>
          <p:cNvSpPr>
            <a:spLocks noGrp="1" noRot="1" noChangeAspect="1" noChangeArrowheads="1" noTextEdit="1"/>
          </p:cNvSpPr>
          <p:nvPr>
            <p:ph type="sldImg"/>
          </p:nvPr>
        </p:nvSpPr>
        <p:spPr>
          <a:xfrm>
            <a:off x="533400" y="685800"/>
            <a:ext cx="5851525" cy="3429000"/>
          </a:xfrm>
          <a:ln/>
        </p:spPr>
      </p:sp>
      <p:sp>
        <p:nvSpPr>
          <p:cNvPr id="388102"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90146"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90147"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9014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3909428-75AE-42E8-887A-C619AE24A971}" type="slidenum">
              <a:rPr lang="en-US" altLang="en-US" sz="1200">
                <a:solidFill>
                  <a:srgbClr val="FFFFFF"/>
                </a:solidFill>
                <a:latin typeface="Arial" charset="0"/>
              </a:rPr>
              <a:pPr algn="r"/>
              <a:t>27</a:t>
            </a:fld>
            <a:endParaRPr lang="en-US" altLang="en-US" sz="1200">
              <a:solidFill>
                <a:srgbClr val="FFFFFF"/>
              </a:solidFill>
              <a:latin typeface="Arial" charset="0"/>
            </a:endParaRPr>
          </a:p>
        </p:txBody>
      </p:sp>
      <p:sp>
        <p:nvSpPr>
          <p:cNvPr id="390149" name="Rectangle 2"/>
          <p:cNvSpPr>
            <a:spLocks noGrp="1" noRot="1" noChangeAspect="1" noChangeArrowheads="1" noTextEdit="1"/>
          </p:cNvSpPr>
          <p:nvPr>
            <p:ph type="sldImg"/>
          </p:nvPr>
        </p:nvSpPr>
        <p:spPr>
          <a:xfrm>
            <a:off x="533400" y="685800"/>
            <a:ext cx="5851525" cy="3429000"/>
          </a:xfrm>
          <a:ln/>
        </p:spPr>
      </p:sp>
      <p:sp>
        <p:nvSpPr>
          <p:cNvPr id="390150" name="Rectangle 3"/>
          <p:cNvSpPr>
            <a:spLocks noGrp="1" noChangeArrowheads="1"/>
          </p:cNvSpPr>
          <p:nvPr>
            <p:ph type="body" idx="1"/>
          </p:nvPr>
        </p:nvSpPr>
        <p:spPr>
          <a:xfrm>
            <a:off x="152400" y="4114800"/>
            <a:ext cx="6553200" cy="4876800"/>
          </a:xfrm>
          <a:noFill/>
        </p:spPr>
        <p:txBody>
          <a:bodyPr/>
          <a:lstStyle/>
          <a:p>
            <a:pPr eaLnBrk="1" hangingPunct="1"/>
            <a:r>
              <a:rPr lang="en-US" altLang="en-US" smtClean="0"/>
              <a:t>Next my favorite.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20514"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20515"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2051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156325-427C-49D3-AA1E-4A205819A386}" type="slidenum">
              <a:rPr lang="en-US" altLang="en-US" sz="1200">
                <a:solidFill>
                  <a:srgbClr val="FFFFFF"/>
                </a:solidFill>
                <a:latin typeface="Arial" charset="0"/>
              </a:rPr>
              <a:pPr algn="r"/>
              <a:t>28</a:t>
            </a:fld>
            <a:endParaRPr lang="en-US" altLang="en-US" sz="1200">
              <a:solidFill>
                <a:srgbClr val="FFFFFF"/>
              </a:solidFill>
              <a:latin typeface="Arial" charset="0"/>
            </a:endParaRPr>
          </a:p>
        </p:txBody>
      </p:sp>
      <p:sp>
        <p:nvSpPr>
          <p:cNvPr id="320517" name="Rectangle 2"/>
          <p:cNvSpPr>
            <a:spLocks noGrp="1" noRot="1" noChangeAspect="1" noChangeArrowheads="1" noTextEdit="1"/>
          </p:cNvSpPr>
          <p:nvPr>
            <p:ph type="sldImg"/>
          </p:nvPr>
        </p:nvSpPr>
        <p:spPr>
          <a:xfrm>
            <a:off x="533400" y="685800"/>
            <a:ext cx="5851525" cy="3429000"/>
          </a:xfrm>
          <a:ln/>
        </p:spPr>
      </p:sp>
      <p:sp>
        <p:nvSpPr>
          <p:cNvPr id="320518"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22562"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2256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2256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DC4BAAB-083D-4142-B5E6-2B2D4F7861A1}" type="slidenum">
              <a:rPr lang="en-US" altLang="en-US" sz="1200">
                <a:solidFill>
                  <a:srgbClr val="FFFFFF"/>
                </a:solidFill>
                <a:latin typeface="Arial" charset="0"/>
              </a:rPr>
              <a:pPr algn="r"/>
              <a:t>29</a:t>
            </a:fld>
            <a:endParaRPr lang="en-US" altLang="en-US" sz="1200">
              <a:solidFill>
                <a:srgbClr val="FFFFFF"/>
              </a:solidFill>
              <a:latin typeface="Arial" charset="0"/>
            </a:endParaRPr>
          </a:p>
        </p:txBody>
      </p:sp>
      <p:sp>
        <p:nvSpPr>
          <p:cNvPr id="322565" name="Rectangle 2"/>
          <p:cNvSpPr>
            <a:spLocks noGrp="1" noRot="1" noChangeAspect="1" noChangeArrowheads="1" noTextEdit="1"/>
          </p:cNvSpPr>
          <p:nvPr>
            <p:ph type="sldImg"/>
          </p:nvPr>
        </p:nvSpPr>
        <p:spPr>
          <a:xfrm>
            <a:off x="533400" y="685800"/>
            <a:ext cx="5851525" cy="3429000"/>
          </a:xfrm>
          <a:ln/>
        </p:spPr>
      </p:sp>
      <p:sp>
        <p:nvSpPr>
          <p:cNvPr id="322566"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8913"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891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8915" name="Rectangle 7"/>
          <p:cNvSpPr>
            <a:spLocks noGrp="1" noChangeArrowheads="1"/>
          </p:cNvSpPr>
          <p:nvPr>
            <p:ph type="sldNum" sz="quarter" idx="5"/>
          </p:nvPr>
        </p:nvSpPr>
        <p:spPr>
          <a:noFill/>
          <a:ln>
            <a:miter lim="800000"/>
            <a:headEnd/>
            <a:tailEnd/>
          </a:ln>
        </p:spPr>
        <p:txBody>
          <a:bodyPr/>
          <a:lstStyle/>
          <a:p>
            <a:fld id="{F3766DC0-AA1E-4B3B-92F7-6AB4054AFEB3}" type="slidenum">
              <a:rPr lang="en-US" altLang="en-US" smtClean="0">
                <a:solidFill>
                  <a:srgbClr val="FFFFFF"/>
                </a:solidFill>
              </a:rPr>
              <a:pPr/>
              <a:t>3</a:t>
            </a:fld>
            <a:endParaRPr lang="en-US" altLang="en-US" smtClean="0">
              <a:solidFill>
                <a:srgbClr val="FFFFFF"/>
              </a:solidFill>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24610"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2461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2461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913F88-1BC9-415F-BCE2-B6DEBECF4139}" type="slidenum">
              <a:rPr lang="en-US" altLang="en-US" sz="1200">
                <a:solidFill>
                  <a:srgbClr val="FFFFFF"/>
                </a:solidFill>
                <a:latin typeface="Arial" charset="0"/>
              </a:rPr>
              <a:pPr algn="r"/>
              <a:t>30</a:t>
            </a:fld>
            <a:endParaRPr lang="en-US" altLang="en-US" sz="1200">
              <a:solidFill>
                <a:srgbClr val="FFFFFF"/>
              </a:solidFill>
              <a:latin typeface="Arial" charset="0"/>
            </a:endParaRPr>
          </a:p>
        </p:txBody>
      </p:sp>
      <p:sp>
        <p:nvSpPr>
          <p:cNvPr id="324613" name="Rectangle 2"/>
          <p:cNvSpPr>
            <a:spLocks noGrp="1" noRot="1" noChangeAspect="1" noChangeArrowheads="1" noTextEdit="1"/>
          </p:cNvSpPr>
          <p:nvPr>
            <p:ph type="sldImg"/>
          </p:nvPr>
        </p:nvSpPr>
        <p:spPr>
          <a:xfrm>
            <a:off x="533400" y="685800"/>
            <a:ext cx="5851525" cy="3429000"/>
          </a:xfrm>
          <a:ln/>
        </p:spPr>
      </p:sp>
      <p:sp>
        <p:nvSpPr>
          <p:cNvPr id="324614"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26658"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26659"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2666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59DDE32-0C06-4EEF-8102-39C0BFC8DDB6}" type="slidenum">
              <a:rPr lang="en-US" altLang="en-US" sz="1200">
                <a:solidFill>
                  <a:srgbClr val="FFFFFF"/>
                </a:solidFill>
                <a:latin typeface="Arial" charset="0"/>
              </a:rPr>
              <a:pPr algn="r"/>
              <a:t>31</a:t>
            </a:fld>
            <a:endParaRPr lang="en-US" altLang="en-US" sz="1200">
              <a:solidFill>
                <a:srgbClr val="FFFFFF"/>
              </a:solidFill>
              <a:latin typeface="Arial" charset="0"/>
            </a:endParaRPr>
          </a:p>
        </p:txBody>
      </p:sp>
      <p:sp>
        <p:nvSpPr>
          <p:cNvPr id="326661" name="Rectangle 2"/>
          <p:cNvSpPr>
            <a:spLocks noGrp="1" noRot="1" noChangeAspect="1" noChangeArrowheads="1" noTextEdit="1"/>
          </p:cNvSpPr>
          <p:nvPr>
            <p:ph type="sldImg"/>
          </p:nvPr>
        </p:nvSpPr>
        <p:spPr>
          <a:xfrm>
            <a:off x="533400" y="685800"/>
            <a:ext cx="5851525" cy="3429000"/>
          </a:xfrm>
          <a:ln/>
        </p:spPr>
      </p:sp>
      <p:sp>
        <p:nvSpPr>
          <p:cNvPr id="326662" name="Rectangle 3"/>
          <p:cNvSpPr>
            <a:spLocks noGrp="1" noChangeArrowheads="1"/>
          </p:cNvSpPr>
          <p:nvPr>
            <p:ph type="body" idx="1"/>
          </p:nvPr>
        </p:nvSpPr>
        <p:spPr>
          <a:xfrm>
            <a:off x="152400" y="4114800"/>
            <a:ext cx="6553200" cy="4876800"/>
          </a:xfrm>
          <a:noFill/>
        </p:spPr>
        <p:txBody>
          <a:bodyPr/>
          <a:lstStyle/>
          <a:p>
            <a:pPr eaLnBrk="1" hangingPunct="1"/>
            <a:r>
              <a:rPr lang="en-US" altLang="en-US" smtClean="0"/>
              <a:t>Maybe surprise effect on the prophet.  Instead of enjoying the magnificent vision and special effects…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28706"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28707"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2870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7775570-7021-4BA1-A5EA-8029090A6A10}" type="slidenum">
              <a:rPr lang="en-US" altLang="en-US" sz="1200">
                <a:solidFill>
                  <a:srgbClr val="FFFFFF"/>
                </a:solidFill>
                <a:latin typeface="Arial" charset="0"/>
              </a:rPr>
              <a:pPr algn="r"/>
              <a:t>32</a:t>
            </a:fld>
            <a:endParaRPr lang="en-US" altLang="en-US" sz="1200">
              <a:solidFill>
                <a:srgbClr val="FFFFFF"/>
              </a:solidFill>
              <a:latin typeface="Arial" charset="0"/>
            </a:endParaRPr>
          </a:p>
        </p:txBody>
      </p:sp>
      <p:sp>
        <p:nvSpPr>
          <p:cNvPr id="328709" name="Rectangle 2"/>
          <p:cNvSpPr>
            <a:spLocks noGrp="1" noRot="1" noChangeAspect="1" noChangeArrowheads="1" noTextEdit="1"/>
          </p:cNvSpPr>
          <p:nvPr>
            <p:ph type="sldImg"/>
          </p:nvPr>
        </p:nvSpPr>
        <p:spPr>
          <a:xfrm>
            <a:off x="533400" y="685800"/>
            <a:ext cx="5851525" cy="3429000"/>
          </a:xfrm>
          <a:ln/>
        </p:spPr>
      </p:sp>
      <p:sp>
        <p:nvSpPr>
          <p:cNvPr id="328710"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75810"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7581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7581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E2559D0-6BCF-474B-9B37-F83B449FE23C}" type="slidenum">
              <a:rPr lang="en-US" altLang="en-US" sz="1200">
                <a:solidFill>
                  <a:srgbClr val="FFFFFF"/>
                </a:solidFill>
                <a:latin typeface="Arial" charset="0"/>
              </a:rPr>
              <a:pPr algn="r"/>
              <a:t>33</a:t>
            </a:fld>
            <a:endParaRPr lang="en-US" altLang="en-US" sz="1200">
              <a:solidFill>
                <a:srgbClr val="FFFFFF"/>
              </a:solidFill>
              <a:latin typeface="Arial" charset="0"/>
            </a:endParaRPr>
          </a:p>
        </p:txBody>
      </p:sp>
      <p:sp>
        <p:nvSpPr>
          <p:cNvPr id="375813" name="Rectangle 2"/>
          <p:cNvSpPr>
            <a:spLocks noGrp="1" noRot="1" noChangeAspect="1" noChangeArrowheads="1" noTextEdit="1"/>
          </p:cNvSpPr>
          <p:nvPr>
            <p:ph type="sldImg"/>
          </p:nvPr>
        </p:nvSpPr>
        <p:spPr>
          <a:xfrm>
            <a:off x="533400" y="685800"/>
            <a:ext cx="5851525" cy="3429000"/>
          </a:xfrm>
          <a:ln/>
        </p:spPr>
      </p:sp>
      <p:sp>
        <p:nvSpPr>
          <p:cNvPr id="375814"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79906"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79907"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7990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3868644-3278-47E9-8C99-18593833B2E2}" type="slidenum">
              <a:rPr lang="en-US" altLang="en-US" sz="1200">
                <a:solidFill>
                  <a:srgbClr val="FFFFFF"/>
                </a:solidFill>
                <a:latin typeface="Arial" charset="0"/>
              </a:rPr>
              <a:pPr algn="r"/>
              <a:t>34</a:t>
            </a:fld>
            <a:endParaRPr lang="en-US" altLang="en-US" sz="1200">
              <a:solidFill>
                <a:srgbClr val="FFFFFF"/>
              </a:solidFill>
              <a:latin typeface="Arial" charset="0"/>
            </a:endParaRPr>
          </a:p>
        </p:txBody>
      </p:sp>
      <p:sp>
        <p:nvSpPr>
          <p:cNvPr id="379909" name="Rectangle 2"/>
          <p:cNvSpPr>
            <a:spLocks noGrp="1" noRot="1" noChangeAspect="1" noChangeArrowheads="1" noTextEdit="1"/>
          </p:cNvSpPr>
          <p:nvPr>
            <p:ph type="sldImg"/>
          </p:nvPr>
        </p:nvSpPr>
        <p:spPr>
          <a:xfrm>
            <a:off x="533400" y="685800"/>
            <a:ext cx="5851525" cy="3429000"/>
          </a:xfrm>
          <a:ln/>
        </p:spPr>
      </p:sp>
      <p:sp>
        <p:nvSpPr>
          <p:cNvPr id="379910"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45090"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4509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4509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F8C9152-DF19-414B-9B6A-30A4637C7320}" type="slidenum">
              <a:rPr lang="en-US" altLang="en-US" sz="1200">
                <a:solidFill>
                  <a:srgbClr val="FFFFFF"/>
                </a:solidFill>
                <a:latin typeface="Arial" charset="0"/>
              </a:rPr>
              <a:pPr algn="r"/>
              <a:t>35</a:t>
            </a:fld>
            <a:endParaRPr lang="en-US" altLang="en-US" sz="1200">
              <a:solidFill>
                <a:srgbClr val="FFFFFF"/>
              </a:solidFill>
              <a:latin typeface="Arial" charset="0"/>
            </a:endParaRPr>
          </a:p>
        </p:txBody>
      </p:sp>
      <p:sp>
        <p:nvSpPr>
          <p:cNvPr id="345093" name="Rectangle 2"/>
          <p:cNvSpPr>
            <a:spLocks noGrp="1" noRot="1" noChangeAspect="1" noChangeArrowheads="1" noTextEdit="1"/>
          </p:cNvSpPr>
          <p:nvPr>
            <p:ph type="sldImg"/>
          </p:nvPr>
        </p:nvSpPr>
        <p:spPr>
          <a:xfrm>
            <a:off x="533400" y="685800"/>
            <a:ext cx="5851525" cy="3429000"/>
          </a:xfrm>
          <a:ln/>
        </p:spPr>
      </p:sp>
      <p:sp>
        <p:nvSpPr>
          <p:cNvPr id="345094"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55330"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5533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5533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37E34D-F2A0-4BC4-A967-370577959E56}" type="slidenum">
              <a:rPr lang="en-US" altLang="en-US" sz="1200">
                <a:solidFill>
                  <a:srgbClr val="FFFFFF"/>
                </a:solidFill>
                <a:latin typeface="Arial" charset="0"/>
              </a:rPr>
              <a:pPr algn="r"/>
              <a:t>36</a:t>
            </a:fld>
            <a:endParaRPr lang="en-US" altLang="en-US" sz="1200">
              <a:solidFill>
                <a:srgbClr val="FFFFFF"/>
              </a:solidFill>
              <a:latin typeface="Arial" charset="0"/>
            </a:endParaRPr>
          </a:p>
        </p:txBody>
      </p:sp>
      <p:sp>
        <p:nvSpPr>
          <p:cNvPr id="355333" name="Rectangle 2"/>
          <p:cNvSpPr>
            <a:spLocks noGrp="1" noRot="1" noChangeAspect="1" noChangeArrowheads="1" noTextEdit="1"/>
          </p:cNvSpPr>
          <p:nvPr>
            <p:ph type="sldImg"/>
          </p:nvPr>
        </p:nvSpPr>
        <p:spPr>
          <a:xfrm>
            <a:off x="533400" y="685800"/>
            <a:ext cx="5851525" cy="3429000"/>
          </a:xfrm>
          <a:ln/>
        </p:spPr>
      </p:sp>
      <p:sp>
        <p:nvSpPr>
          <p:cNvPr id="355334"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49186"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49187"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4918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D5AEB20-9A13-481B-9270-77098C8A34AB}" type="slidenum">
              <a:rPr lang="en-US" altLang="en-US" sz="1200">
                <a:solidFill>
                  <a:srgbClr val="FFFFFF"/>
                </a:solidFill>
                <a:latin typeface="Arial" charset="0"/>
              </a:rPr>
              <a:pPr algn="r"/>
              <a:t>37</a:t>
            </a:fld>
            <a:endParaRPr lang="en-US" altLang="en-US" sz="1200">
              <a:solidFill>
                <a:srgbClr val="FFFFFF"/>
              </a:solidFill>
              <a:latin typeface="Arial" charset="0"/>
            </a:endParaRPr>
          </a:p>
        </p:txBody>
      </p:sp>
      <p:sp>
        <p:nvSpPr>
          <p:cNvPr id="349189" name="Rectangle 2"/>
          <p:cNvSpPr>
            <a:spLocks noGrp="1" noRot="1" noChangeAspect="1" noChangeArrowheads="1" noTextEdit="1"/>
          </p:cNvSpPr>
          <p:nvPr>
            <p:ph type="sldImg"/>
          </p:nvPr>
        </p:nvSpPr>
        <p:spPr>
          <a:xfrm>
            <a:off x="533400" y="685800"/>
            <a:ext cx="5851525" cy="3429000"/>
          </a:xfrm>
          <a:ln/>
        </p:spPr>
      </p:sp>
      <p:sp>
        <p:nvSpPr>
          <p:cNvPr id="349190"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7" name="Rectangle 3"/>
          <p:cNvSpPr>
            <a:spLocks noGrp="1" noChangeArrowheads="1"/>
          </p:cNvSpPr>
          <p:nvPr>
            <p:ph type="dt" idx="1"/>
          </p:nvPr>
        </p:nvSpPr>
        <p:spPr>
          <a:ln/>
        </p:spPr>
        <p:txBody>
          <a:bodyPr/>
          <a:lstStyle/>
          <a:p>
            <a:r>
              <a:rPr lang="en-US" altLang="en-US"/>
              <a:t>Mar. 4, 2017  5777Feb. 25, 2017  5777</a:t>
            </a:r>
          </a:p>
        </p:txBody>
      </p:sp>
      <p:sp>
        <p:nvSpPr>
          <p:cNvPr id="347139"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endParaRPr lang="en-US" altLang="en-US" sz="1200">
              <a:solidFill>
                <a:srgbClr val="FFFFFF"/>
              </a:solidFill>
              <a:latin typeface="Arial" charset="0"/>
            </a:endParaRPr>
          </a:p>
        </p:txBody>
      </p:sp>
      <p:sp>
        <p:nvSpPr>
          <p:cNvPr id="34714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FEED5DA-30C3-4626-8FFD-D1754A10C0BA}" type="slidenum">
              <a:rPr lang="en-US" altLang="en-US" sz="1200">
                <a:solidFill>
                  <a:srgbClr val="FFFFFF"/>
                </a:solidFill>
                <a:latin typeface="Arial" charset="0"/>
              </a:rPr>
              <a:pPr algn="r"/>
              <a:t>38</a:t>
            </a:fld>
            <a:endParaRPr lang="en-US" altLang="en-US" sz="1200">
              <a:solidFill>
                <a:srgbClr val="FFFFFF"/>
              </a:solidFill>
              <a:latin typeface="Arial" charset="0"/>
            </a:endParaRPr>
          </a:p>
        </p:txBody>
      </p:sp>
      <p:sp>
        <p:nvSpPr>
          <p:cNvPr id="347141" name="Rectangle 2"/>
          <p:cNvSpPr>
            <a:spLocks noGrp="1" noRot="1" noChangeAspect="1" noChangeArrowheads="1" noTextEdit="1"/>
          </p:cNvSpPr>
          <p:nvPr>
            <p:ph type="sldImg"/>
          </p:nvPr>
        </p:nvSpPr>
        <p:spPr>
          <a:xfrm>
            <a:off x="533400" y="685800"/>
            <a:ext cx="5851525" cy="3429000"/>
          </a:xfrm>
          <a:ln/>
        </p:spPr>
      </p:sp>
      <p:sp>
        <p:nvSpPr>
          <p:cNvPr id="347142" name="Rectangle 3"/>
          <p:cNvSpPr>
            <a:spLocks noGrp="1" noChangeArrowheads="1"/>
          </p:cNvSpPr>
          <p:nvPr>
            <p:ph type="body" idx="1"/>
          </p:nvPr>
        </p:nvSpPr>
        <p:spPr>
          <a:xfrm>
            <a:off x="152400" y="4114800"/>
            <a:ext cx="6553200" cy="4876800"/>
          </a:xfrm>
          <a:noFill/>
        </p:spPr>
        <p:txBody>
          <a:bodyPr/>
          <a:lstStyle/>
          <a:p>
            <a:pPr eaLnBrk="1" hangingPunct="1"/>
            <a:r>
              <a:rPr lang="en-US" altLang="en-US" sz="1200" smtClean="0"/>
              <a:t>https://bible.org/seriespage/lesson-13-have-you-heard-about-gossip-2-samuel-13-15</a:t>
            </a:r>
          </a:p>
          <a:p>
            <a:pPr eaLnBrk="1" hangingPunct="1"/>
            <a:r>
              <a:rPr lang="en-US" altLang="en-US" smtClean="0"/>
              <a:t>A congregational bulletin listed the sermon topic for the morning as “Gossip.” Immediately following was the hymn, “I Love to Tell the Story.”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57378"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57379"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5738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C9424E1-7C83-4E07-AEB6-BEF09B80192C}" type="slidenum">
              <a:rPr lang="en-US" altLang="en-US" sz="1200">
                <a:solidFill>
                  <a:srgbClr val="FFFFFF"/>
                </a:solidFill>
                <a:latin typeface="Arial" charset="0"/>
              </a:rPr>
              <a:pPr algn="r"/>
              <a:t>39</a:t>
            </a:fld>
            <a:endParaRPr lang="en-US" altLang="en-US" sz="1200">
              <a:solidFill>
                <a:srgbClr val="FFFFFF"/>
              </a:solidFill>
              <a:latin typeface="Arial" charset="0"/>
            </a:endParaRPr>
          </a:p>
        </p:txBody>
      </p:sp>
      <p:sp>
        <p:nvSpPr>
          <p:cNvPr id="357381" name="Rectangle 2"/>
          <p:cNvSpPr>
            <a:spLocks noGrp="1" noRot="1" noChangeAspect="1" noChangeArrowheads="1" noTextEdit="1"/>
          </p:cNvSpPr>
          <p:nvPr>
            <p:ph type="sldImg"/>
          </p:nvPr>
        </p:nvSpPr>
        <p:spPr>
          <a:xfrm>
            <a:off x="533400" y="685800"/>
            <a:ext cx="5851525" cy="3429000"/>
          </a:xfrm>
          <a:ln/>
        </p:spPr>
      </p:sp>
      <p:sp>
        <p:nvSpPr>
          <p:cNvPr id="357382"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40961"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40962"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40963" name="Rectangle 7"/>
          <p:cNvSpPr>
            <a:spLocks noGrp="1" noChangeArrowheads="1"/>
          </p:cNvSpPr>
          <p:nvPr>
            <p:ph type="sldNum" sz="quarter" idx="5"/>
          </p:nvPr>
        </p:nvSpPr>
        <p:spPr>
          <a:noFill/>
          <a:ln>
            <a:miter lim="800000"/>
            <a:headEnd/>
            <a:tailEnd/>
          </a:ln>
        </p:spPr>
        <p:txBody>
          <a:bodyPr/>
          <a:lstStyle/>
          <a:p>
            <a:fld id="{91C64DD5-F834-46A2-9E98-7EB727479855}" type="slidenum">
              <a:rPr lang="en-US" altLang="en-US" smtClean="0">
                <a:solidFill>
                  <a:srgbClr val="FFFFFF"/>
                </a:solidFill>
              </a:rPr>
              <a:pPr/>
              <a:t>4</a:t>
            </a:fld>
            <a:endParaRPr lang="en-US" altLang="en-US" smtClean="0">
              <a:solidFill>
                <a:srgbClr val="FFFFFF"/>
              </a:solidFill>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xfrm>
            <a:off x="152400" y="4114800"/>
            <a:ext cx="6553200" cy="4876800"/>
          </a:xfrm>
          <a:noFill/>
        </p:spPr>
        <p:txBody>
          <a:bodyPr/>
          <a:lstStyle/>
          <a:p>
            <a:pPr eaLnBrk="1" hangingPunct="1"/>
            <a:r>
              <a:rPr lang="en-US" altLang="en-US" smtClean="0"/>
              <a:t>5 rounds of bomb threats on JCC’s. Monday, Feb 27 on the Jewish Museum in London.  The hoax threat came within hours of a similar threat to the Sydney Jewish Museum. Earlier this week, 28 Jewish community centers and Jewish schools, and the San Francisco office of the Anti-Defamation League were evacuated after receiving bomb threats in the fifth wave of such threats since the beginning of the year. (Arutz-7)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51234"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51235"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5123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E47F3E2-FB0C-48E2-B13E-84787B71ACE6}" type="slidenum">
              <a:rPr lang="en-US" altLang="en-US" sz="1200">
                <a:solidFill>
                  <a:srgbClr val="FFFFFF"/>
                </a:solidFill>
                <a:latin typeface="Arial" charset="0"/>
              </a:rPr>
              <a:pPr algn="r"/>
              <a:t>40</a:t>
            </a:fld>
            <a:endParaRPr lang="en-US" altLang="en-US" sz="1200">
              <a:solidFill>
                <a:srgbClr val="FFFFFF"/>
              </a:solidFill>
              <a:latin typeface="Arial" charset="0"/>
            </a:endParaRPr>
          </a:p>
        </p:txBody>
      </p:sp>
      <p:sp>
        <p:nvSpPr>
          <p:cNvPr id="351237" name="Rectangle 2"/>
          <p:cNvSpPr>
            <a:spLocks noGrp="1" noRot="1" noChangeAspect="1" noChangeArrowheads="1" noTextEdit="1"/>
          </p:cNvSpPr>
          <p:nvPr>
            <p:ph type="sldImg"/>
          </p:nvPr>
        </p:nvSpPr>
        <p:spPr>
          <a:xfrm>
            <a:off x="533400" y="685800"/>
            <a:ext cx="5851525" cy="3429000"/>
          </a:xfrm>
          <a:ln/>
        </p:spPr>
      </p:sp>
      <p:sp>
        <p:nvSpPr>
          <p:cNvPr id="351238"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59426"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59427"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5942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8699EAF-81E6-4B47-B5D4-AC44B09AE303}" type="slidenum">
              <a:rPr lang="en-US" altLang="en-US" sz="1200">
                <a:solidFill>
                  <a:srgbClr val="FFFFFF"/>
                </a:solidFill>
                <a:latin typeface="Arial" charset="0"/>
              </a:rPr>
              <a:pPr algn="r"/>
              <a:t>41</a:t>
            </a:fld>
            <a:endParaRPr lang="en-US" altLang="en-US" sz="1200">
              <a:solidFill>
                <a:srgbClr val="FFFFFF"/>
              </a:solidFill>
              <a:latin typeface="Arial" charset="0"/>
            </a:endParaRPr>
          </a:p>
        </p:txBody>
      </p:sp>
      <p:sp>
        <p:nvSpPr>
          <p:cNvPr id="359429" name="Rectangle 2"/>
          <p:cNvSpPr>
            <a:spLocks noGrp="1" noRot="1" noChangeAspect="1" noChangeArrowheads="1" noTextEdit="1"/>
          </p:cNvSpPr>
          <p:nvPr>
            <p:ph type="sldImg"/>
          </p:nvPr>
        </p:nvSpPr>
        <p:spPr>
          <a:xfrm>
            <a:off x="533400" y="685800"/>
            <a:ext cx="5851525" cy="3429000"/>
          </a:xfrm>
          <a:ln/>
        </p:spPr>
      </p:sp>
      <p:sp>
        <p:nvSpPr>
          <p:cNvPr id="359430"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53282"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5328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5328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632584-4B31-4728-B889-AB23CA77AB58}" type="slidenum">
              <a:rPr lang="en-US" altLang="en-US" sz="1200">
                <a:solidFill>
                  <a:srgbClr val="FFFFFF"/>
                </a:solidFill>
                <a:latin typeface="Arial" charset="0"/>
              </a:rPr>
              <a:pPr algn="r"/>
              <a:t>42</a:t>
            </a:fld>
            <a:endParaRPr lang="en-US" altLang="en-US" sz="1200">
              <a:solidFill>
                <a:srgbClr val="FFFFFF"/>
              </a:solidFill>
              <a:latin typeface="Arial" charset="0"/>
            </a:endParaRPr>
          </a:p>
        </p:txBody>
      </p:sp>
      <p:sp>
        <p:nvSpPr>
          <p:cNvPr id="353285" name="Rectangle 2"/>
          <p:cNvSpPr>
            <a:spLocks noGrp="1" noRot="1" noChangeAspect="1" noChangeArrowheads="1" noTextEdit="1"/>
          </p:cNvSpPr>
          <p:nvPr>
            <p:ph type="sldImg"/>
          </p:nvPr>
        </p:nvSpPr>
        <p:spPr>
          <a:xfrm>
            <a:off x="533400" y="685800"/>
            <a:ext cx="5851525" cy="3429000"/>
          </a:xfrm>
          <a:ln/>
        </p:spPr>
      </p:sp>
      <p:sp>
        <p:nvSpPr>
          <p:cNvPr id="353286"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73762"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7376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7376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D86466-7448-4A28-8632-856168F7D791}" type="slidenum">
              <a:rPr lang="en-US" altLang="en-US" sz="1200">
                <a:solidFill>
                  <a:srgbClr val="FFFFFF"/>
                </a:solidFill>
                <a:latin typeface="Arial" charset="0"/>
              </a:rPr>
              <a:pPr algn="r"/>
              <a:t>43</a:t>
            </a:fld>
            <a:endParaRPr lang="en-US" altLang="en-US" sz="1200">
              <a:solidFill>
                <a:srgbClr val="FFFFFF"/>
              </a:solidFill>
              <a:latin typeface="Arial" charset="0"/>
            </a:endParaRPr>
          </a:p>
        </p:txBody>
      </p:sp>
      <p:sp>
        <p:nvSpPr>
          <p:cNvPr id="373765" name="Rectangle 2"/>
          <p:cNvSpPr>
            <a:spLocks noGrp="1" noRot="1" noChangeAspect="1" noChangeArrowheads="1" noTextEdit="1"/>
          </p:cNvSpPr>
          <p:nvPr>
            <p:ph type="sldImg"/>
          </p:nvPr>
        </p:nvSpPr>
        <p:spPr>
          <a:xfrm>
            <a:off x="533400" y="685800"/>
            <a:ext cx="5851525" cy="3429000"/>
          </a:xfrm>
          <a:ln/>
        </p:spPr>
      </p:sp>
      <p:sp>
        <p:nvSpPr>
          <p:cNvPr id="373766"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01058"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01059"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0106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BF30702-E3AE-45F3-A707-240191B15BE7}" type="slidenum">
              <a:rPr lang="en-US" altLang="en-US" sz="1200">
                <a:solidFill>
                  <a:srgbClr val="FFFFFF"/>
                </a:solidFill>
                <a:latin typeface="Arial" charset="0"/>
              </a:rPr>
              <a:pPr algn="r"/>
              <a:t>44</a:t>
            </a:fld>
            <a:endParaRPr lang="en-US" altLang="en-US" sz="1200">
              <a:solidFill>
                <a:srgbClr val="FFFFFF"/>
              </a:solidFill>
              <a:latin typeface="Arial" charset="0"/>
            </a:endParaRPr>
          </a:p>
        </p:txBody>
      </p:sp>
      <p:sp>
        <p:nvSpPr>
          <p:cNvPr id="301061" name="Rectangle 2"/>
          <p:cNvSpPr>
            <a:spLocks noGrp="1" noRot="1" noChangeAspect="1" noChangeArrowheads="1" noTextEdit="1"/>
          </p:cNvSpPr>
          <p:nvPr>
            <p:ph type="sldImg"/>
          </p:nvPr>
        </p:nvSpPr>
        <p:spPr>
          <a:xfrm>
            <a:off x="533400" y="685800"/>
            <a:ext cx="5851525" cy="3429000"/>
          </a:xfrm>
          <a:ln/>
        </p:spPr>
      </p:sp>
      <p:sp>
        <p:nvSpPr>
          <p:cNvPr id="301062"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30754"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30755"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307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26F950D-6ED6-41CB-8E83-8A2F2F2D1166}" type="slidenum">
              <a:rPr lang="en-US" altLang="en-US" sz="1200">
                <a:solidFill>
                  <a:srgbClr val="FFFFFF"/>
                </a:solidFill>
                <a:latin typeface="Arial" charset="0"/>
              </a:rPr>
              <a:pPr algn="r"/>
              <a:t>45</a:t>
            </a:fld>
            <a:endParaRPr lang="en-US" altLang="en-US" sz="1200">
              <a:solidFill>
                <a:srgbClr val="FFFFFF"/>
              </a:solidFill>
              <a:latin typeface="Arial" charset="0"/>
            </a:endParaRPr>
          </a:p>
        </p:txBody>
      </p:sp>
      <p:sp>
        <p:nvSpPr>
          <p:cNvPr id="330757" name="Rectangle 2"/>
          <p:cNvSpPr>
            <a:spLocks noGrp="1" noRot="1" noChangeAspect="1" noChangeArrowheads="1" noTextEdit="1"/>
          </p:cNvSpPr>
          <p:nvPr>
            <p:ph type="sldImg"/>
          </p:nvPr>
        </p:nvSpPr>
        <p:spPr>
          <a:xfrm>
            <a:off x="533400" y="685800"/>
            <a:ext cx="5851525" cy="3429000"/>
          </a:xfrm>
          <a:ln/>
        </p:spPr>
      </p:sp>
      <p:sp>
        <p:nvSpPr>
          <p:cNvPr id="330758"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32802"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3280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3280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B8F7E05-3DB2-48E4-B8FC-BC9821D2A13D}" type="slidenum">
              <a:rPr lang="en-US" altLang="en-US" sz="1200">
                <a:solidFill>
                  <a:srgbClr val="FFFFFF"/>
                </a:solidFill>
                <a:latin typeface="Arial" charset="0"/>
              </a:rPr>
              <a:pPr algn="r"/>
              <a:t>46</a:t>
            </a:fld>
            <a:endParaRPr lang="en-US" altLang="en-US" sz="1200">
              <a:solidFill>
                <a:srgbClr val="FFFFFF"/>
              </a:solidFill>
              <a:latin typeface="Arial" charset="0"/>
            </a:endParaRPr>
          </a:p>
        </p:txBody>
      </p:sp>
      <p:sp>
        <p:nvSpPr>
          <p:cNvPr id="332805" name="Rectangle 2"/>
          <p:cNvSpPr>
            <a:spLocks noGrp="1" noRot="1" noChangeAspect="1" noChangeArrowheads="1" noTextEdit="1"/>
          </p:cNvSpPr>
          <p:nvPr>
            <p:ph type="sldImg"/>
          </p:nvPr>
        </p:nvSpPr>
        <p:spPr>
          <a:xfrm>
            <a:off x="533400" y="685800"/>
            <a:ext cx="5851525" cy="3429000"/>
          </a:xfrm>
          <a:ln/>
        </p:spPr>
      </p:sp>
      <p:sp>
        <p:nvSpPr>
          <p:cNvPr id="332806"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34850"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3485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3485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4727FE-2D96-40B8-A460-58AEED85FA47}" type="slidenum">
              <a:rPr lang="en-US" altLang="en-US" sz="1200">
                <a:solidFill>
                  <a:srgbClr val="FFFFFF"/>
                </a:solidFill>
                <a:latin typeface="Arial" charset="0"/>
              </a:rPr>
              <a:pPr algn="r"/>
              <a:t>47</a:t>
            </a:fld>
            <a:endParaRPr lang="en-US" altLang="en-US" sz="1200">
              <a:solidFill>
                <a:srgbClr val="FFFFFF"/>
              </a:solidFill>
              <a:latin typeface="Arial" charset="0"/>
            </a:endParaRPr>
          </a:p>
        </p:txBody>
      </p:sp>
      <p:sp>
        <p:nvSpPr>
          <p:cNvPr id="334853" name="Rectangle 2"/>
          <p:cNvSpPr>
            <a:spLocks noGrp="1" noRot="1" noChangeAspect="1" noChangeArrowheads="1" noTextEdit="1"/>
          </p:cNvSpPr>
          <p:nvPr>
            <p:ph type="sldImg"/>
          </p:nvPr>
        </p:nvSpPr>
        <p:spPr>
          <a:xfrm>
            <a:off x="533400" y="685800"/>
            <a:ext cx="5851525" cy="3429000"/>
          </a:xfrm>
          <a:ln/>
        </p:spPr>
      </p:sp>
      <p:sp>
        <p:nvSpPr>
          <p:cNvPr id="334854"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81954"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81955"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819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FE6C01E-92CC-418E-A269-44528D672BE5}" type="slidenum">
              <a:rPr lang="en-US" altLang="en-US" sz="1200">
                <a:solidFill>
                  <a:srgbClr val="FFFFFF"/>
                </a:solidFill>
                <a:latin typeface="Arial" charset="0"/>
              </a:rPr>
              <a:pPr algn="r"/>
              <a:t>48</a:t>
            </a:fld>
            <a:endParaRPr lang="en-US" altLang="en-US" sz="1200">
              <a:solidFill>
                <a:srgbClr val="FFFFFF"/>
              </a:solidFill>
              <a:latin typeface="Arial" charset="0"/>
            </a:endParaRPr>
          </a:p>
        </p:txBody>
      </p:sp>
      <p:sp>
        <p:nvSpPr>
          <p:cNvPr id="381957" name="Rectangle 2"/>
          <p:cNvSpPr>
            <a:spLocks noGrp="1" noRot="1" noChangeAspect="1" noChangeArrowheads="1" noTextEdit="1"/>
          </p:cNvSpPr>
          <p:nvPr>
            <p:ph type="sldImg"/>
          </p:nvPr>
        </p:nvSpPr>
        <p:spPr>
          <a:xfrm>
            <a:off x="533400" y="685800"/>
            <a:ext cx="5851525" cy="3429000"/>
          </a:xfrm>
          <a:ln/>
        </p:spPr>
      </p:sp>
      <p:sp>
        <p:nvSpPr>
          <p:cNvPr id="381958"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84002"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8400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8400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B868B30-ABE5-4245-812D-28220759F104}" type="slidenum">
              <a:rPr lang="en-US" altLang="en-US" sz="1200">
                <a:solidFill>
                  <a:srgbClr val="FFFFFF"/>
                </a:solidFill>
                <a:latin typeface="Arial" charset="0"/>
              </a:rPr>
              <a:pPr algn="r"/>
              <a:t>49</a:t>
            </a:fld>
            <a:endParaRPr lang="en-US" altLang="en-US" sz="1200">
              <a:solidFill>
                <a:srgbClr val="FFFFFF"/>
              </a:solidFill>
              <a:latin typeface="Arial" charset="0"/>
            </a:endParaRPr>
          </a:p>
        </p:txBody>
      </p:sp>
      <p:sp>
        <p:nvSpPr>
          <p:cNvPr id="384005" name="Rectangle 2"/>
          <p:cNvSpPr>
            <a:spLocks noGrp="1" noRot="1" noChangeAspect="1" noChangeArrowheads="1" noTextEdit="1"/>
          </p:cNvSpPr>
          <p:nvPr>
            <p:ph type="sldImg"/>
          </p:nvPr>
        </p:nvSpPr>
        <p:spPr>
          <a:xfrm>
            <a:off x="533400" y="685800"/>
            <a:ext cx="5851525" cy="3429000"/>
          </a:xfrm>
          <a:ln/>
        </p:spPr>
      </p:sp>
      <p:sp>
        <p:nvSpPr>
          <p:cNvPr id="384006"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77858"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77859"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7786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95EA485-85B2-402A-AB0E-023A93FA5E3A}" type="slidenum">
              <a:rPr lang="en-US" altLang="en-US" sz="1200">
                <a:solidFill>
                  <a:srgbClr val="FFFFFF"/>
                </a:solidFill>
                <a:latin typeface="Arial" charset="0"/>
              </a:rPr>
              <a:pPr algn="r"/>
              <a:t>5</a:t>
            </a:fld>
            <a:endParaRPr lang="en-US" altLang="en-US" sz="1200">
              <a:solidFill>
                <a:srgbClr val="FFFFFF"/>
              </a:solidFill>
              <a:latin typeface="Arial" charset="0"/>
            </a:endParaRPr>
          </a:p>
        </p:txBody>
      </p:sp>
      <p:sp>
        <p:nvSpPr>
          <p:cNvPr id="377861" name="Rectangle 2"/>
          <p:cNvSpPr>
            <a:spLocks noGrp="1" noRot="1" noChangeAspect="1" noChangeArrowheads="1" noTextEdit="1"/>
          </p:cNvSpPr>
          <p:nvPr>
            <p:ph type="sldImg"/>
          </p:nvPr>
        </p:nvSpPr>
        <p:spPr>
          <a:ln/>
        </p:spPr>
      </p:sp>
      <p:sp>
        <p:nvSpPr>
          <p:cNvPr id="377862" name="Rectangle 3"/>
          <p:cNvSpPr>
            <a:spLocks noGrp="1" noChangeArrowheads="1"/>
          </p:cNvSpPr>
          <p:nvPr>
            <p:ph type="body" idx="1"/>
          </p:nvPr>
        </p:nvSpPr>
        <p:spPr>
          <a:xfrm>
            <a:off x="152400" y="4114800"/>
            <a:ext cx="6553200" cy="4876800"/>
          </a:xfrm>
          <a:noFill/>
        </p:spPr>
        <p:txBody>
          <a:bodyPr/>
          <a:lstStyle/>
          <a:p>
            <a:pPr eaLnBrk="1" hangingPunct="1"/>
            <a:r>
              <a:rPr lang="en-US" altLang="en-US" sz="1600" smtClean="0"/>
              <a:t>Jerusalem Post as quoted by Barry &amp; Batya Segal</a:t>
            </a:r>
          </a:p>
          <a:p>
            <a:pPr eaLnBrk="1" hangingPunct="1"/>
            <a:r>
              <a:rPr lang="en-US" altLang="en-US" smtClean="0"/>
              <a:t>Our sign proclaims to the world that we are a Jewish synagogue.  A Jewish institution.  You are here because you are Jewish, or you are standing with Israel.  We will NOT be silent.   Ultimate reason for March of Remembrance.  Clip…</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5" name="Rectangle 3"/>
          <p:cNvSpPr>
            <a:spLocks noGrp="1" noChangeArrowheads="1"/>
          </p:cNvSpPr>
          <p:nvPr>
            <p:ph type="dt" idx="1"/>
          </p:nvPr>
        </p:nvSpPr>
        <p:spPr>
          <a:ln/>
        </p:spPr>
        <p:txBody>
          <a:bodyPr/>
          <a:lstStyle/>
          <a:p>
            <a:r>
              <a:rPr lang="en-US" altLang="en-US"/>
              <a:t>Mar. 4, 2017  5777Feb. 25, 2017  5777</a:t>
            </a: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14370"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1437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1437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3DD78F3-ECC1-4CAD-AC0F-C5C0120E09EF}" type="slidenum">
              <a:rPr lang="en-US" altLang="en-US" sz="1200">
                <a:solidFill>
                  <a:srgbClr val="FFFFFF"/>
                </a:solidFill>
                <a:latin typeface="Arial" charset="0"/>
              </a:rPr>
              <a:pPr algn="r"/>
              <a:t>51</a:t>
            </a:fld>
            <a:endParaRPr lang="en-US" altLang="en-US" sz="1200">
              <a:solidFill>
                <a:srgbClr val="FFFFFF"/>
              </a:solidFill>
              <a:latin typeface="Arial" charset="0"/>
            </a:endParaRPr>
          </a:p>
        </p:txBody>
      </p:sp>
      <p:sp>
        <p:nvSpPr>
          <p:cNvPr id="314373" name="Rectangle 2"/>
          <p:cNvSpPr>
            <a:spLocks noGrp="1" noRot="1" noChangeAspect="1" noChangeArrowheads="1" noTextEdit="1"/>
          </p:cNvSpPr>
          <p:nvPr>
            <p:ph type="sldImg"/>
          </p:nvPr>
        </p:nvSpPr>
        <p:spPr>
          <a:xfrm>
            <a:off x="533400" y="685800"/>
            <a:ext cx="5851525" cy="3429000"/>
          </a:xfrm>
          <a:ln/>
        </p:spPr>
      </p:sp>
      <p:sp>
        <p:nvSpPr>
          <p:cNvPr id="314374"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16418"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16419"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1642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512A622-219D-4E55-ABE3-EDC1386563E2}" type="slidenum">
              <a:rPr lang="en-US" altLang="en-US" sz="1200">
                <a:solidFill>
                  <a:srgbClr val="FFFFFF"/>
                </a:solidFill>
                <a:latin typeface="Arial" charset="0"/>
              </a:rPr>
              <a:pPr algn="r"/>
              <a:t>52</a:t>
            </a:fld>
            <a:endParaRPr lang="en-US" altLang="en-US" sz="1200">
              <a:solidFill>
                <a:srgbClr val="FFFFFF"/>
              </a:solidFill>
              <a:latin typeface="Arial" charset="0"/>
            </a:endParaRPr>
          </a:p>
        </p:txBody>
      </p:sp>
      <p:sp>
        <p:nvSpPr>
          <p:cNvPr id="316421" name="Rectangle 2"/>
          <p:cNvSpPr>
            <a:spLocks noGrp="1" noRot="1" noChangeAspect="1" noChangeArrowheads="1" noTextEdit="1"/>
          </p:cNvSpPr>
          <p:nvPr>
            <p:ph type="sldImg"/>
          </p:nvPr>
        </p:nvSpPr>
        <p:spPr>
          <a:xfrm>
            <a:off x="533400" y="685800"/>
            <a:ext cx="5851525" cy="3429000"/>
          </a:xfrm>
          <a:ln/>
        </p:spPr>
      </p:sp>
      <p:sp>
        <p:nvSpPr>
          <p:cNvPr id="316422"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18466"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18467"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1846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B08809-F440-4643-9BE6-6A6818ED4BAC}" type="slidenum">
              <a:rPr lang="en-US" altLang="en-US" sz="1200">
                <a:solidFill>
                  <a:srgbClr val="FFFFFF"/>
                </a:solidFill>
                <a:latin typeface="Arial" charset="0"/>
              </a:rPr>
              <a:pPr algn="r"/>
              <a:t>53</a:t>
            </a:fld>
            <a:endParaRPr lang="en-US" altLang="en-US" sz="1200">
              <a:solidFill>
                <a:srgbClr val="FFFFFF"/>
              </a:solidFill>
              <a:latin typeface="Arial" charset="0"/>
            </a:endParaRPr>
          </a:p>
        </p:txBody>
      </p:sp>
      <p:sp>
        <p:nvSpPr>
          <p:cNvPr id="318469" name="Rectangle 2"/>
          <p:cNvSpPr>
            <a:spLocks noGrp="1" noRot="1" noChangeAspect="1" noChangeArrowheads="1" noTextEdit="1"/>
          </p:cNvSpPr>
          <p:nvPr>
            <p:ph type="sldImg"/>
          </p:nvPr>
        </p:nvSpPr>
        <p:spPr>
          <a:xfrm>
            <a:off x="533400" y="685800"/>
            <a:ext cx="5851525" cy="3429000"/>
          </a:xfrm>
          <a:ln/>
        </p:spPr>
      </p:sp>
      <p:sp>
        <p:nvSpPr>
          <p:cNvPr id="318470"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36898"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36899"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3690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545230C-13D6-4FE4-95EE-00E184547161}" type="slidenum">
              <a:rPr lang="en-US" altLang="en-US" sz="1200">
                <a:solidFill>
                  <a:srgbClr val="FFFFFF"/>
                </a:solidFill>
                <a:latin typeface="Arial" charset="0"/>
              </a:rPr>
              <a:pPr algn="r"/>
              <a:t>54</a:t>
            </a:fld>
            <a:endParaRPr lang="en-US" altLang="en-US" sz="1200">
              <a:solidFill>
                <a:srgbClr val="FFFFFF"/>
              </a:solidFill>
              <a:latin typeface="Arial" charset="0"/>
            </a:endParaRPr>
          </a:p>
        </p:txBody>
      </p:sp>
      <p:sp>
        <p:nvSpPr>
          <p:cNvPr id="336901" name="Rectangle 2"/>
          <p:cNvSpPr>
            <a:spLocks noGrp="1" noRot="1" noChangeAspect="1" noChangeArrowheads="1" noTextEdit="1"/>
          </p:cNvSpPr>
          <p:nvPr>
            <p:ph type="sldImg"/>
          </p:nvPr>
        </p:nvSpPr>
        <p:spPr>
          <a:ln/>
        </p:spPr>
      </p:sp>
      <p:sp>
        <p:nvSpPr>
          <p:cNvPr id="336902"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38946"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38947"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3894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0695435-87DA-4E73-A7A3-4F03D48F2FAA}" type="slidenum">
              <a:rPr lang="en-US" altLang="en-US" sz="1200">
                <a:solidFill>
                  <a:srgbClr val="FFFFFF"/>
                </a:solidFill>
                <a:latin typeface="Arial" charset="0"/>
              </a:rPr>
              <a:pPr algn="r"/>
              <a:t>55</a:t>
            </a:fld>
            <a:endParaRPr lang="en-US" altLang="en-US" sz="1200">
              <a:solidFill>
                <a:srgbClr val="FFFFFF"/>
              </a:solidFill>
              <a:latin typeface="Arial" charset="0"/>
            </a:endParaRPr>
          </a:p>
        </p:txBody>
      </p:sp>
      <p:sp>
        <p:nvSpPr>
          <p:cNvPr id="338949" name="Rectangle 2"/>
          <p:cNvSpPr>
            <a:spLocks noGrp="1" noRot="1" noChangeAspect="1" noChangeArrowheads="1" noTextEdit="1"/>
          </p:cNvSpPr>
          <p:nvPr>
            <p:ph type="sldImg"/>
          </p:nvPr>
        </p:nvSpPr>
        <p:spPr>
          <a:ln/>
        </p:spPr>
      </p:sp>
      <p:sp>
        <p:nvSpPr>
          <p:cNvPr id="338950"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40994"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40995"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4099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AB062AF-EABE-44C6-AD2A-AA8D7A93A10C}" type="slidenum">
              <a:rPr lang="en-US" altLang="en-US" sz="1200">
                <a:solidFill>
                  <a:srgbClr val="FFFFFF"/>
                </a:solidFill>
                <a:latin typeface="Arial" charset="0"/>
              </a:rPr>
              <a:pPr algn="r"/>
              <a:t>56</a:t>
            </a:fld>
            <a:endParaRPr lang="en-US" altLang="en-US" sz="1200">
              <a:solidFill>
                <a:srgbClr val="FFFFFF"/>
              </a:solidFill>
              <a:latin typeface="Arial" charset="0"/>
            </a:endParaRPr>
          </a:p>
        </p:txBody>
      </p:sp>
      <p:sp>
        <p:nvSpPr>
          <p:cNvPr id="340997" name="Rectangle 2"/>
          <p:cNvSpPr>
            <a:spLocks noGrp="1" noRot="1" noChangeAspect="1" noChangeArrowheads="1" noTextEdit="1"/>
          </p:cNvSpPr>
          <p:nvPr>
            <p:ph type="sldImg"/>
          </p:nvPr>
        </p:nvSpPr>
        <p:spPr>
          <a:ln/>
        </p:spPr>
      </p:sp>
      <p:sp>
        <p:nvSpPr>
          <p:cNvPr id="340998"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299010"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29901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29901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575DF77-0C30-4F92-AC5B-A59E72B33A89}" type="slidenum">
              <a:rPr lang="en-US" altLang="en-US" sz="1200">
                <a:solidFill>
                  <a:srgbClr val="FFFFFF"/>
                </a:solidFill>
                <a:latin typeface="Arial" charset="0"/>
              </a:rPr>
              <a:pPr algn="r"/>
              <a:t>57</a:t>
            </a:fld>
            <a:endParaRPr lang="en-US" altLang="en-US" sz="1200">
              <a:solidFill>
                <a:srgbClr val="FFFFFF"/>
              </a:solidFill>
              <a:latin typeface="Arial" charset="0"/>
            </a:endParaRPr>
          </a:p>
        </p:txBody>
      </p:sp>
      <p:sp>
        <p:nvSpPr>
          <p:cNvPr id="299013" name="Rectangle 2"/>
          <p:cNvSpPr>
            <a:spLocks noGrp="1" noRot="1" noChangeAspect="1" noChangeArrowheads="1" noTextEdit="1"/>
          </p:cNvSpPr>
          <p:nvPr>
            <p:ph type="sldImg"/>
          </p:nvPr>
        </p:nvSpPr>
        <p:spPr>
          <a:xfrm>
            <a:off x="533400" y="685800"/>
            <a:ext cx="5851525" cy="3429000"/>
          </a:xfrm>
          <a:ln/>
        </p:spPr>
      </p:sp>
      <p:sp>
        <p:nvSpPr>
          <p:cNvPr id="299014"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294914"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294915"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29491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E848AA8-5D9E-4DAB-9447-FB79FB7FDFF5}" type="slidenum">
              <a:rPr lang="en-US" altLang="en-US" sz="1200">
                <a:solidFill>
                  <a:srgbClr val="FFFFFF"/>
                </a:solidFill>
                <a:latin typeface="Arial" charset="0"/>
              </a:rPr>
              <a:pPr algn="r"/>
              <a:t>58</a:t>
            </a:fld>
            <a:endParaRPr lang="en-US" altLang="en-US" sz="1200">
              <a:solidFill>
                <a:srgbClr val="FFFFFF"/>
              </a:solidFill>
              <a:latin typeface="Arial" charset="0"/>
            </a:endParaRPr>
          </a:p>
        </p:txBody>
      </p:sp>
      <p:sp>
        <p:nvSpPr>
          <p:cNvPr id="294917" name="Rectangle 2"/>
          <p:cNvSpPr>
            <a:spLocks noGrp="1" noRot="1" noChangeAspect="1" noChangeArrowheads="1" noTextEdit="1"/>
          </p:cNvSpPr>
          <p:nvPr>
            <p:ph type="sldImg"/>
          </p:nvPr>
        </p:nvSpPr>
        <p:spPr>
          <a:xfrm>
            <a:off x="533400" y="685800"/>
            <a:ext cx="5851525" cy="3429000"/>
          </a:xfrm>
          <a:ln/>
        </p:spPr>
      </p:sp>
      <p:sp>
        <p:nvSpPr>
          <p:cNvPr id="294918"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09250"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0925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0925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2B00ADF-FD83-49D3-AFA3-F0A3C1622B0C}" type="slidenum">
              <a:rPr lang="en-US" altLang="en-US" sz="1200">
                <a:solidFill>
                  <a:srgbClr val="FFFFFF"/>
                </a:solidFill>
                <a:latin typeface="Arial" charset="0"/>
              </a:rPr>
              <a:pPr algn="r"/>
              <a:t>59</a:t>
            </a:fld>
            <a:endParaRPr lang="en-US" altLang="en-US" sz="1200">
              <a:solidFill>
                <a:srgbClr val="FFFFFF"/>
              </a:solidFill>
              <a:latin typeface="Arial" charset="0"/>
            </a:endParaRPr>
          </a:p>
        </p:txBody>
      </p:sp>
      <p:sp>
        <p:nvSpPr>
          <p:cNvPr id="309253" name="Rectangle 2"/>
          <p:cNvSpPr>
            <a:spLocks noGrp="1" noRot="1" noChangeAspect="1" noChangeArrowheads="1" noTextEdit="1"/>
          </p:cNvSpPr>
          <p:nvPr>
            <p:ph type="sldImg"/>
          </p:nvPr>
        </p:nvSpPr>
        <p:spPr>
          <a:xfrm>
            <a:off x="533400" y="685800"/>
            <a:ext cx="5851525" cy="3429000"/>
          </a:xfrm>
          <a:ln/>
        </p:spPr>
      </p:sp>
      <p:sp>
        <p:nvSpPr>
          <p:cNvPr id="309254"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6" name="Rectangle 3"/>
          <p:cNvSpPr>
            <a:spLocks noGrp="1" noChangeArrowheads="1"/>
          </p:cNvSpPr>
          <p:nvPr>
            <p:ph type="dt" idx="1"/>
          </p:nvPr>
        </p:nvSpPr>
        <p:spPr>
          <a:ln/>
        </p:spPr>
        <p:txBody>
          <a:bodyPr/>
          <a:lstStyle/>
          <a:p>
            <a:r>
              <a:rPr lang="en-US" altLang="en-US"/>
              <a:t>Mar. 4, 2017  5777Feb. 25, 2017  5777</a:t>
            </a:r>
          </a:p>
        </p:txBody>
      </p:sp>
      <p:sp>
        <p:nvSpPr>
          <p:cNvPr id="192514" name="Slide Image Placeholder 1"/>
          <p:cNvSpPr>
            <a:spLocks noGrp="1" noRot="1" noChangeAspect="1" noTextEdit="1"/>
          </p:cNvSpPr>
          <p:nvPr>
            <p:ph type="sldImg"/>
          </p:nvPr>
        </p:nvSpPr>
        <p:spPr>
          <a:xfrm>
            <a:off x="477838" y="674688"/>
            <a:ext cx="5746750" cy="3367087"/>
          </a:xfrm>
          <a:ln/>
        </p:spPr>
      </p:sp>
      <p:sp>
        <p:nvSpPr>
          <p:cNvPr id="192515" name="Notes Placeholder 2"/>
          <p:cNvSpPr>
            <a:spLocks noGrp="1"/>
          </p:cNvSpPr>
          <p:nvPr>
            <p:ph type="body" idx="1"/>
          </p:nvPr>
        </p:nvSpPr>
        <p:spPr>
          <a:xfrm>
            <a:off x="381000" y="4114800"/>
            <a:ext cx="6172200" cy="4495800"/>
          </a:xfrm>
          <a:noFill/>
        </p:spPr>
        <p:txBody>
          <a:bodyPr lIns="91428" tIns="45714" rIns="91428" bIns="45714"/>
          <a:lstStyle/>
          <a:p>
            <a:pPr marL="231775" indent="-231775"/>
            <a:r>
              <a:rPr lang="en-US" smtClean="0"/>
              <a:t>Sequence of amazing revelations: </a:t>
            </a:r>
          </a:p>
          <a:p>
            <a:pPr marL="231775" indent="-231775">
              <a:buFontTx/>
              <a:buAutoNum type="arabicPeriod"/>
            </a:pPr>
            <a:r>
              <a:rPr lang="en-US" smtClean="0"/>
              <a:t>His Deity, </a:t>
            </a:r>
          </a:p>
          <a:p>
            <a:pPr marL="231775" indent="-231775">
              <a:buFontTx/>
              <a:buAutoNum type="arabicPeriod"/>
            </a:pPr>
            <a:r>
              <a:rPr lang="en-US" smtClean="0"/>
              <a:t>His execution stake death and resurrection,</a:t>
            </a:r>
          </a:p>
          <a:p>
            <a:pPr marL="231775" indent="-231775">
              <a:buFontTx/>
              <a:buAutoNum type="arabicPeriod"/>
            </a:pPr>
            <a:r>
              <a:rPr lang="en-US" smtClean="0"/>
              <a:t>their execution stake</a:t>
            </a:r>
          </a:p>
          <a:p>
            <a:pPr marL="231775" indent="-231775">
              <a:buFontTx/>
              <a:buAutoNum type="arabicPeriod"/>
            </a:pPr>
            <a:r>
              <a:rPr lang="en-US" smtClean="0"/>
              <a:t>Now some supernatural strength &amp; comfort</a:t>
            </a:r>
          </a:p>
          <a:p>
            <a:pPr marL="231775" indent="-231775"/>
            <a:endParaRPr lang="en-US" altLang="en-US" smtClean="0"/>
          </a:p>
        </p:txBody>
      </p:sp>
      <p:sp>
        <p:nvSpPr>
          <p:cNvPr id="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defTabSz="879475"/>
            <a:fld id="{0FE9CD0A-C24B-4714-BB95-55B690791E86}" type="slidenum">
              <a:rPr lang="en-US" altLang="en-US" sz="1800">
                <a:solidFill>
                  <a:srgbClr val="000000"/>
                </a:solidFill>
                <a:latin typeface="Arial" charset="0"/>
              </a:rPr>
              <a:pPr algn="r" defTabSz="879475"/>
              <a:t>6</a:t>
            </a:fld>
            <a:endParaRPr lang="en-US" altLang="en-US" sz="1800">
              <a:solidFill>
                <a:srgbClr val="000000"/>
              </a:solidFill>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63522"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6352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6352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46D5E02-FD2C-446F-B8BE-B246A959EF5B}" type="slidenum">
              <a:rPr lang="en-US" altLang="en-US" sz="1200">
                <a:solidFill>
                  <a:srgbClr val="FFFFFF"/>
                </a:solidFill>
                <a:latin typeface="Arial" charset="0"/>
              </a:rPr>
              <a:pPr algn="r"/>
              <a:t>60</a:t>
            </a:fld>
            <a:endParaRPr lang="en-US" altLang="en-US" sz="1200">
              <a:solidFill>
                <a:srgbClr val="FFFFFF"/>
              </a:solidFill>
              <a:latin typeface="Arial" charset="0"/>
            </a:endParaRPr>
          </a:p>
        </p:txBody>
      </p:sp>
      <p:sp>
        <p:nvSpPr>
          <p:cNvPr id="363525" name="Rectangle 2"/>
          <p:cNvSpPr>
            <a:spLocks noGrp="1" noRot="1" noChangeAspect="1" noChangeArrowheads="1" noTextEdit="1"/>
          </p:cNvSpPr>
          <p:nvPr>
            <p:ph type="sldImg"/>
          </p:nvPr>
        </p:nvSpPr>
        <p:spPr>
          <a:xfrm>
            <a:off x="533400" y="685800"/>
            <a:ext cx="5851525" cy="3429000"/>
          </a:xfrm>
          <a:ln/>
        </p:spPr>
      </p:sp>
      <p:sp>
        <p:nvSpPr>
          <p:cNvPr id="363526"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65570"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6557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6557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A477D2-3147-42D9-8A96-40003A827C96}" type="slidenum">
              <a:rPr lang="en-US" altLang="en-US" sz="1200">
                <a:solidFill>
                  <a:srgbClr val="FFFFFF"/>
                </a:solidFill>
                <a:latin typeface="Arial" charset="0"/>
              </a:rPr>
              <a:pPr algn="r"/>
              <a:t>61</a:t>
            </a:fld>
            <a:endParaRPr lang="en-US" altLang="en-US" sz="1200">
              <a:solidFill>
                <a:srgbClr val="FFFFFF"/>
              </a:solidFill>
              <a:latin typeface="Arial" charset="0"/>
            </a:endParaRPr>
          </a:p>
        </p:txBody>
      </p:sp>
      <p:sp>
        <p:nvSpPr>
          <p:cNvPr id="365573" name="Rectangle 2"/>
          <p:cNvSpPr>
            <a:spLocks noGrp="1" noRot="1" noChangeAspect="1" noChangeArrowheads="1" noTextEdit="1"/>
          </p:cNvSpPr>
          <p:nvPr>
            <p:ph type="sldImg"/>
          </p:nvPr>
        </p:nvSpPr>
        <p:spPr>
          <a:xfrm>
            <a:off x="533400" y="685800"/>
            <a:ext cx="5851525" cy="3429000"/>
          </a:xfrm>
          <a:ln/>
        </p:spPr>
      </p:sp>
      <p:sp>
        <p:nvSpPr>
          <p:cNvPr id="365574"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05154"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05155"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051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5644250-7799-4604-9D8E-A83B81B4FD1D}" type="slidenum">
              <a:rPr lang="en-US" altLang="en-US" sz="1200">
                <a:solidFill>
                  <a:srgbClr val="FFFFFF"/>
                </a:solidFill>
                <a:latin typeface="Arial" charset="0"/>
              </a:rPr>
              <a:pPr algn="r"/>
              <a:t>62</a:t>
            </a:fld>
            <a:endParaRPr lang="en-US" altLang="en-US" sz="1200">
              <a:solidFill>
                <a:srgbClr val="FFFFFF"/>
              </a:solidFill>
              <a:latin typeface="Arial" charset="0"/>
            </a:endParaRPr>
          </a:p>
        </p:txBody>
      </p:sp>
      <p:sp>
        <p:nvSpPr>
          <p:cNvPr id="305157" name="Rectangle 2"/>
          <p:cNvSpPr>
            <a:spLocks noGrp="1" noRot="1" noChangeAspect="1" noChangeArrowheads="1" noTextEdit="1"/>
          </p:cNvSpPr>
          <p:nvPr>
            <p:ph type="sldImg"/>
          </p:nvPr>
        </p:nvSpPr>
        <p:spPr>
          <a:xfrm>
            <a:off x="533400" y="685800"/>
            <a:ext cx="5851525" cy="3429000"/>
          </a:xfrm>
          <a:ln/>
        </p:spPr>
      </p:sp>
      <p:sp>
        <p:nvSpPr>
          <p:cNvPr id="305158"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07202"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0720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0720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76EC39D-1E10-420B-AFC0-935E1F2A3134}" type="slidenum">
              <a:rPr lang="en-US" altLang="en-US" sz="1200">
                <a:solidFill>
                  <a:srgbClr val="FFFFFF"/>
                </a:solidFill>
                <a:latin typeface="Arial" charset="0"/>
              </a:rPr>
              <a:pPr algn="r"/>
              <a:t>63</a:t>
            </a:fld>
            <a:endParaRPr lang="en-US" altLang="en-US" sz="1200">
              <a:solidFill>
                <a:srgbClr val="FFFFFF"/>
              </a:solidFill>
              <a:latin typeface="Arial" charset="0"/>
            </a:endParaRPr>
          </a:p>
        </p:txBody>
      </p:sp>
      <p:sp>
        <p:nvSpPr>
          <p:cNvPr id="307205" name="Rectangle 2"/>
          <p:cNvSpPr>
            <a:spLocks noGrp="1" noRot="1" noChangeAspect="1" noChangeArrowheads="1" noTextEdit="1"/>
          </p:cNvSpPr>
          <p:nvPr>
            <p:ph type="sldImg"/>
          </p:nvPr>
        </p:nvSpPr>
        <p:spPr>
          <a:xfrm>
            <a:off x="533400" y="685800"/>
            <a:ext cx="5851525" cy="3429000"/>
          </a:xfrm>
          <a:ln/>
        </p:spPr>
      </p:sp>
      <p:sp>
        <p:nvSpPr>
          <p:cNvPr id="307206"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6" name="Rectangle 3"/>
          <p:cNvSpPr>
            <a:spLocks noGrp="1" noChangeArrowheads="1"/>
          </p:cNvSpPr>
          <p:nvPr>
            <p:ph type="dt" idx="1"/>
          </p:nvPr>
        </p:nvSpPr>
        <p:spPr>
          <a:ln/>
        </p:spPr>
        <p:txBody>
          <a:bodyPr/>
          <a:lstStyle/>
          <a:p>
            <a:r>
              <a:rPr lang="en-US" altLang="en-US"/>
              <a:t>Mar. 4, 2017  5777Feb. 25, 2017  5777</a:t>
            </a:r>
          </a:p>
        </p:txBody>
      </p:sp>
      <p:sp>
        <p:nvSpPr>
          <p:cNvPr id="195586" name="Slide Image Placeholder 1"/>
          <p:cNvSpPr>
            <a:spLocks noGrp="1" noRot="1" noChangeAspect="1" noTextEdit="1"/>
          </p:cNvSpPr>
          <p:nvPr>
            <p:ph type="sldImg"/>
          </p:nvPr>
        </p:nvSpPr>
        <p:spPr>
          <a:xfrm>
            <a:off x="506413" y="685800"/>
            <a:ext cx="5851525" cy="3429000"/>
          </a:xfrm>
          <a:ln/>
        </p:spPr>
      </p:sp>
      <p:sp>
        <p:nvSpPr>
          <p:cNvPr id="195587" name="Notes Placeholder 2"/>
          <p:cNvSpPr>
            <a:spLocks noGrp="1"/>
          </p:cNvSpPr>
          <p:nvPr>
            <p:ph type="body" idx="1"/>
          </p:nvPr>
        </p:nvSpPr>
        <p:spPr>
          <a:xfrm>
            <a:off x="381000" y="4191000"/>
            <a:ext cx="6096000" cy="4495800"/>
          </a:xfrm>
          <a:noFill/>
        </p:spPr>
        <p:txBody>
          <a:bodyPr lIns="91428" tIns="45714" rIns="91428" bIns="45714"/>
          <a:lstStyle/>
          <a:p>
            <a:pPr marL="231775" indent="-231775"/>
            <a:r>
              <a:rPr lang="en-US" smtClean="0"/>
              <a:t>Six days?  Sense of Shabbat?</a:t>
            </a:r>
          </a:p>
        </p:txBody>
      </p:sp>
      <p:sp>
        <p:nvSpPr>
          <p:cNvPr id="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defTabSz="896938"/>
            <a:fld id="{BC2B08E3-4ECC-4D2B-97C5-1592F6416D48}" type="slidenum">
              <a:rPr lang="en-US" sz="1800">
                <a:solidFill>
                  <a:srgbClr val="000000"/>
                </a:solidFill>
                <a:latin typeface="Arial" charset="0"/>
              </a:rPr>
              <a:pPr algn="r" defTabSz="896938"/>
              <a:t>7</a:t>
            </a:fld>
            <a:endParaRPr lang="en-US" sz="180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7" name="Rectangle 3"/>
          <p:cNvSpPr>
            <a:spLocks noGrp="1" noChangeArrowheads="1"/>
          </p:cNvSpPr>
          <p:nvPr>
            <p:ph type="dt" idx="1"/>
          </p:nvPr>
        </p:nvSpPr>
        <p:spPr>
          <a:ln/>
        </p:spPr>
        <p:txBody>
          <a:bodyPr/>
          <a:lstStyle/>
          <a:p>
            <a:r>
              <a:rPr lang="en-US" altLang="en-US"/>
              <a:t>Mar. 4, 2017  5777Feb. 25, 2017  5777</a:t>
            </a:r>
          </a:p>
        </p:txBody>
      </p:sp>
      <p:sp>
        <p:nvSpPr>
          <p:cNvPr id="20480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endParaRPr lang="en-US" altLang="en-US" sz="1200">
              <a:solidFill>
                <a:srgbClr val="FFFFFF"/>
              </a:solidFill>
              <a:latin typeface="Arial" charset="0"/>
            </a:endParaRPr>
          </a:p>
        </p:txBody>
      </p:sp>
      <p:sp>
        <p:nvSpPr>
          <p:cNvPr id="20480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630636-0AEE-4625-8EBB-F8079B54EF66}" type="slidenum">
              <a:rPr lang="en-US" altLang="en-US" sz="1200">
                <a:solidFill>
                  <a:srgbClr val="FFFFFF"/>
                </a:solidFill>
                <a:latin typeface="Arial" charset="0"/>
              </a:rPr>
              <a:pPr algn="r"/>
              <a:t>8</a:t>
            </a:fld>
            <a:endParaRPr lang="en-US" altLang="en-US" sz="1200">
              <a:solidFill>
                <a:srgbClr val="FFFFFF"/>
              </a:solidFill>
              <a:latin typeface="Arial" charset="0"/>
            </a:endParaRPr>
          </a:p>
        </p:txBody>
      </p:sp>
      <p:sp>
        <p:nvSpPr>
          <p:cNvPr id="204805" name="Rectangle 2"/>
          <p:cNvSpPr>
            <a:spLocks noGrp="1" noRot="1" noChangeAspect="1" noChangeArrowheads="1" noTextEdit="1"/>
          </p:cNvSpPr>
          <p:nvPr>
            <p:ph type="sldImg"/>
          </p:nvPr>
        </p:nvSpPr>
        <p:spPr>
          <a:ln/>
        </p:spPr>
      </p:sp>
      <p:sp>
        <p:nvSpPr>
          <p:cNvPr id="204806" name="Rectangle 3"/>
          <p:cNvSpPr>
            <a:spLocks noGrp="1" noChangeArrowheads="1"/>
          </p:cNvSpPr>
          <p:nvPr>
            <p:ph type="body" idx="1"/>
          </p:nvPr>
        </p:nvSpPr>
        <p:spPr>
          <a:xfrm>
            <a:off x="152400" y="4114800"/>
            <a:ext cx="6553200" cy="4876800"/>
          </a:xfrm>
          <a:noFill/>
        </p:spPr>
        <p:txBody>
          <a:bodyPr/>
          <a:lstStyle/>
          <a:p>
            <a:pPr eaLnBrk="1" hangingPunct="1"/>
            <a:r>
              <a:rPr lang="en-US" altLang="en-US" sz="600" smtClean="0"/>
              <a:t>https://www.google.com/search?q=mt+tabor+israel+map&amp;safe=active&amp;espv=2&amp;biw=1024&amp;bih=679&amp;tbm=isch&amp;imgil=DgovJNTS07MnTM%253A%253B9oxGL3vMNz_9UM%253Bhttps%25253A%25252F%25252Fwww.pinterest.com%25252Fpin%25252F303007881157017465%25252F&amp;source=iu&amp;pf=m&amp;fir=DgovJNTS07MnTM%253A%252C9oxGL3vMNz_9UM%252C_&amp;usg=__qBH5APdDjvWrtiCb1MmQp3-aPnQ%3D&amp;ved=0ahUKEwjatLPzsbvSAhVBRyYKHfEWAREQyjcIKQ&amp;ei=9O65WNrqKMGOmQHxrYSIAQ#q=mt+tabor+israel+map&amp;safe=active&amp;tbm=isch&amp;tbs=rimg:CQ4KLyTU0tOzIjjkxUgKJ8u7vXZ1fA_1eWSSgp0EAQgaxF6DvsoEguKNT7trJMspzrg1gMY8JRmlx4JTJrlO4QjUaZCoSCeTFSAony7u9EU5kUAgd5rTFKhIJdnV8D95ZJKARuMH7FmeASm4qEgmnQQBCBrEXoBFaK7V3ebHX7CoSCe-ygSC4o1PuEQMQT2fR7yyRKhIJ2skyynOuDWARbK8l8_10bfz0qEgkxjwlGaXHglBE2a1DjZm5enSoSCcmuU7hCNRpkEUuka5Rjrgmx&amp;*&amp;imgrc=YhZ2-NKUEHbXDM:</a:t>
            </a:r>
          </a:p>
          <a:p>
            <a:pPr eaLnBrk="1" hangingPunct="1"/>
            <a:r>
              <a:rPr lang="en-US" altLang="en-US" smtClean="0"/>
              <a:t>They were at Caesarea Phillippi [Gate of Hell] so mountain </a:t>
            </a:r>
          </a:p>
          <a:p>
            <a:pPr eaLnBrk="1" hangingPunct="1">
              <a:buFontTx/>
              <a:buChar char="•"/>
            </a:pPr>
            <a:r>
              <a:rPr lang="en-US" altLang="en-US" smtClean="0"/>
              <a:t>“high mountain privately”  Mt. Hermon 9200 ft maybe too rugged, high up, cold.  </a:t>
            </a:r>
          </a:p>
          <a:p>
            <a:pPr eaLnBrk="1" hangingPunct="1">
              <a:buFontTx/>
              <a:buChar char="•"/>
            </a:pPr>
            <a:r>
              <a:rPr lang="en-US" altLang="en-US" smtClean="0"/>
              <a:t>Mt. Tabor 1900 ft. </a:t>
            </a:r>
          </a:p>
          <a:p>
            <a:pPr eaLnBrk="1" hangingPunct="1">
              <a:buFontTx/>
              <a:buChar char="•"/>
            </a:pPr>
            <a:r>
              <a:rPr lang="en-US" altLang="en-US" smtClean="0"/>
              <a:t>Mt. Meron 4000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156674"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156675"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15667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100A88B-8620-4EDC-860A-B2410D75D8E2}" type="slidenum">
              <a:rPr lang="en-US" altLang="en-US" sz="1200">
                <a:solidFill>
                  <a:srgbClr val="FFFFFF"/>
                </a:solidFill>
                <a:latin typeface="Arial" charset="0"/>
              </a:rPr>
              <a:pPr algn="r"/>
              <a:t>9</a:t>
            </a:fld>
            <a:endParaRPr lang="en-US" altLang="en-US" sz="1200">
              <a:solidFill>
                <a:srgbClr val="FFFFFF"/>
              </a:solidFill>
              <a:latin typeface="Arial" charset="0"/>
            </a:endParaRPr>
          </a:p>
        </p:txBody>
      </p:sp>
      <p:sp>
        <p:nvSpPr>
          <p:cNvPr id="156677" name="Rectangle 2"/>
          <p:cNvSpPr>
            <a:spLocks noGrp="1" noRot="1" noChangeAspect="1" noChangeArrowheads="1" noTextEdit="1"/>
          </p:cNvSpPr>
          <p:nvPr>
            <p:ph type="sldImg"/>
          </p:nvPr>
        </p:nvSpPr>
        <p:spPr>
          <a:ln/>
        </p:spPr>
      </p:sp>
      <p:sp>
        <p:nvSpPr>
          <p:cNvPr id="156678" name="Rectangle 3"/>
          <p:cNvSpPr>
            <a:spLocks noGrp="1" noChangeArrowheads="1"/>
          </p:cNvSpPr>
          <p:nvPr>
            <p:ph type="body" idx="1"/>
          </p:nvPr>
        </p:nvSpPr>
        <p:spPr>
          <a:xfrm>
            <a:off x="152400" y="4114800"/>
            <a:ext cx="6553200" cy="4876800"/>
          </a:xfrm>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9323"/>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626" y="2914650"/>
            <a:ext cx="6145213" cy="1314450"/>
          </a:xfrm>
        </p:spPr>
        <p:txBody>
          <a:bodyPr/>
          <a:lstStyle>
            <a:lvl1pPr marL="0" indent="0" algn="ctr">
              <a:buNone/>
              <a:defRPr/>
            </a:lvl1pPr>
            <a:lvl2pPr marL="417818" indent="0" algn="ctr">
              <a:buNone/>
              <a:defRPr/>
            </a:lvl2pPr>
            <a:lvl3pPr marL="835835" indent="0" algn="ctr">
              <a:buNone/>
              <a:defRPr/>
            </a:lvl3pPr>
            <a:lvl4pPr marL="1253667" indent="0" algn="ctr">
              <a:buNone/>
              <a:defRPr/>
            </a:lvl4pPr>
            <a:lvl5pPr marL="1671644" indent="0" algn="ctr">
              <a:buNone/>
              <a:defRPr/>
            </a:lvl5pPr>
            <a:lvl6pPr marL="2089338" indent="0" algn="ctr">
              <a:buNone/>
              <a:defRPr/>
            </a:lvl6pPr>
            <a:lvl7pPr marL="2507197" indent="0" algn="ctr">
              <a:buNone/>
              <a:defRPr/>
            </a:lvl7pPr>
            <a:lvl8pPr marL="2925114" indent="0" algn="ctr">
              <a:buNone/>
              <a:defRPr/>
            </a:lvl8pPr>
            <a:lvl9pPr marL="334303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78188FD8-7DFD-44DC-9649-CB46E2BABF6E}" type="datetime1">
              <a:rPr lang="en-US" altLang="en-US"/>
              <a:pPr/>
              <a:t>3/4/2017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102E0D-CCDD-45F9-BCB7-4B4EF3DA32F0}" type="slidenum">
              <a:rPr lang="en-US" altLang="en-US"/>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D8D54C3-E67E-464A-BFAE-DB815A8229C8}" type="datetime1">
              <a:rPr lang="en-US" altLang="en-US"/>
              <a:pPr/>
              <a:t>3/4/2017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1594E4E-5D0A-4110-9904-67C278738F39}"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944" y="205992"/>
            <a:ext cx="5779426"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8DA6A08-DB6C-4064-B935-8686C985269B}" type="datetime1">
              <a:rPr lang="en-US" altLang="en-US"/>
              <a:pPr/>
              <a:t>3/4/2017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1BD50C-E873-4F8F-9BAA-F821704AFB81}" type="slidenum">
              <a:rPr lang="en-US" altLang="en-US"/>
              <a:pPr>
                <a:defRPr/>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813" y="1598613"/>
            <a:ext cx="7461250" cy="1101725"/>
          </a:xfrm>
        </p:spPr>
        <p:txBody>
          <a:bodyPr/>
          <a:lstStyle/>
          <a:p>
            <a:r>
              <a:rPr lang="en-US"/>
              <a:t>Click to edit Master title style</a:t>
            </a:r>
          </a:p>
        </p:txBody>
      </p:sp>
      <p:sp>
        <p:nvSpPr>
          <p:cNvPr id="3" name="Subtitle 2"/>
          <p:cNvSpPr>
            <a:spLocks noGrp="1"/>
          </p:cNvSpPr>
          <p:nvPr>
            <p:ph type="subTitle" idx="1"/>
          </p:nvPr>
        </p:nvSpPr>
        <p:spPr>
          <a:xfrm>
            <a:off x="1317625" y="2914650"/>
            <a:ext cx="6145213"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913D8C-FBF7-4867-BB13-4033F18FA4A9}"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FB7452-3E86-4E06-871A-C53A79A1D4E0}"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3305175"/>
            <a:ext cx="746125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738" y="2179638"/>
            <a:ext cx="746125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238088-6793-4A54-B24F-F61B64DCB9DF}"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9738" y="1200150"/>
            <a:ext cx="38735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5638" y="1200150"/>
            <a:ext cx="3875087"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EB1761-8048-4A31-B020-D7D3A0A149B8}"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738" y="1150938"/>
            <a:ext cx="3878262"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9738" y="1631950"/>
            <a:ext cx="3878262"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59288" y="1150938"/>
            <a:ext cx="3881437"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59288" y="1631950"/>
            <a:ext cx="3881437"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5317FEB-923B-4DFD-AA38-CE290D574440}"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13505A1-2DF9-41DD-A1AB-7599530D6DE2}" type="slidenum">
              <a:rPr lang="en-US"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00AC8D1-7583-49D9-9CD7-2C6C28D86DA6}" type="slidenum">
              <a:rPr lang="en-US" altLang="en-US"/>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9738" y="204788"/>
            <a:ext cx="2887662"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175" y="204788"/>
            <a:ext cx="49085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9738" y="1076325"/>
            <a:ext cx="2887662"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B49A28-CB75-44D6-AA9E-8B188EF703C7}"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BD3D7BA-14D4-4219-95DC-8B5EF967F4FC}" type="datetime1">
              <a:rPr lang="en-US" altLang="en-US"/>
              <a:pPr/>
              <a:t>3/4/2017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E66BCD1-E7EC-4D91-B07B-B68B98A4F19B}" type="slidenum">
              <a:rPr lang="en-US" altLang="en-US"/>
              <a:pPr>
                <a:defRPr/>
              </a:pPr>
              <a:t>‹#›</a:t>
            </a:fld>
            <a:endParaRPr lang="en-US"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850" y="3600450"/>
            <a:ext cx="5267325"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850" y="460375"/>
            <a:ext cx="5267325"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20850" y="4025900"/>
            <a:ext cx="5267325"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BAB792-60E5-41C4-9214-BB73DBAFFEB4}" type="slidenum">
              <a:rPr lang="en-US" altLang="en-US"/>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39F990-C929-4A53-81A2-A641643D4DD2}" type="slidenum">
              <a:rPr lang="en-US" altLang="en-US"/>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5875" y="206375"/>
            <a:ext cx="197485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9738" y="206375"/>
            <a:ext cx="5773737"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4357B7-68CB-4BA8-BA5C-813B8049326F}" type="slidenum">
              <a:rPr lang="en-US" altLang="en-US"/>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813" y="1598613"/>
            <a:ext cx="7461250" cy="1101725"/>
          </a:xfrm>
        </p:spPr>
        <p:txBody>
          <a:bodyPr/>
          <a:lstStyle/>
          <a:p>
            <a:r>
              <a:rPr lang="en-US"/>
              <a:t>Click to edit Master title style</a:t>
            </a:r>
          </a:p>
        </p:txBody>
      </p:sp>
      <p:sp>
        <p:nvSpPr>
          <p:cNvPr id="3" name="Subtitle 2"/>
          <p:cNvSpPr>
            <a:spLocks noGrp="1"/>
          </p:cNvSpPr>
          <p:nvPr>
            <p:ph type="subTitle" idx="1"/>
          </p:nvPr>
        </p:nvSpPr>
        <p:spPr>
          <a:xfrm>
            <a:off x="1317625" y="2914650"/>
            <a:ext cx="6145213"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5CF6E9-5CEF-49C0-84D9-32ECC9182A6F}"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D4EA16-A3E6-4C31-BDE4-BA7DC503AE02}"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3305175"/>
            <a:ext cx="746125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738" y="2179638"/>
            <a:ext cx="746125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BC3A5D-EFA4-4C7D-9BAB-8F98CE2D5E9A}"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9738" y="1200150"/>
            <a:ext cx="38735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5638" y="1200150"/>
            <a:ext cx="3875087"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9D05945-1C4E-44E8-849E-6110C50E7C0A}"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738" y="1150938"/>
            <a:ext cx="3878262"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9738" y="1631950"/>
            <a:ext cx="3878262"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59288" y="1150938"/>
            <a:ext cx="3881437"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59288" y="1631950"/>
            <a:ext cx="3881437"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6175B82-7678-416E-8387-A4B3EE359B9C}"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8469D7E-EBB1-4F76-A068-232F0EBDC040}"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BE27644-F624-4AD8-99CE-1DD04098DA8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417818" indent="0">
              <a:buNone/>
              <a:defRPr sz="1800"/>
            </a:lvl2pPr>
            <a:lvl3pPr marL="835835" indent="0">
              <a:buNone/>
              <a:defRPr sz="1600"/>
            </a:lvl3pPr>
            <a:lvl4pPr marL="1253667" indent="0">
              <a:buNone/>
              <a:defRPr sz="1400"/>
            </a:lvl4pPr>
            <a:lvl5pPr marL="1671644" indent="0">
              <a:buNone/>
              <a:defRPr sz="1400"/>
            </a:lvl5pPr>
            <a:lvl6pPr marL="2089338" indent="0">
              <a:buNone/>
              <a:defRPr sz="1400"/>
            </a:lvl6pPr>
            <a:lvl7pPr marL="2507197" indent="0">
              <a:buNone/>
              <a:defRPr sz="1400"/>
            </a:lvl7pPr>
            <a:lvl8pPr marL="2925114" indent="0">
              <a:buNone/>
              <a:defRPr sz="1400"/>
            </a:lvl8pPr>
            <a:lvl9pPr marL="334303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B665F7C-8EC0-430B-8549-34C59E52140B}" type="datetime1">
              <a:rPr lang="en-US" altLang="en-US"/>
              <a:pPr/>
              <a:t>3/4/2017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6485894-5ABD-4BE8-9BF3-DE21C4F11AD9}" type="slidenum">
              <a:rPr lang="en-US" altLang="en-US"/>
              <a:pPr>
                <a:defRPr/>
              </a:pPr>
              <a:t>‹#›</a:t>
            </a:fld>
            <a:endParaRPr lang="en-US"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9738" y="204788"/>
            <a:ext cx="2887662"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175" y="204788"/>
            <a:ext cx="49085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9738" y="1076325"/>
            <a:ext cx="2887662"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F875B5-1CA4-4CE5-929E-16631D21CBDE}"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850" y="3600450"/>
            <a:ext cx="5267325"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850" y="460375"/>
            <a:ext cx="5267325"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20850" y="4025900"/>
            <a:ext cx="5267325"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1FA7B1-1243-410E-9DDA-3FD27B1D8F74}"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7CC158-7C69-483F-98E0-DB8AFD6CADA9}"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5875" y="206375"/>
            <a:ext cx="197485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9738" y="206375"/>
            <a:ext cx="5773737"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A34EE1-2065-49C6-BE7B-3120E02C04FE}"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813" y="1598613"/>
            <a:ext cx="7461250" cy="1101725"/>
          </a:xfrm>
        </p:spPr>
        <p:txBody>
          <a:bodyPr/>
          <a:lstStyle/>
          <a:p>
            <a:r>
              <a:rPr lang="en-US"/>
              <a:t>Click to edit Master title style</a:t>
            </a:r>
          </a:p>
        </p:txBody>
      </p:sp>
      <p:sp>
        <p:nvSpPr>
          <p:cNvPr id="3" name="Subtitle 2"/>
          <p:cNvSpPr>
            <a:spLocks noGrp="1"/>
          </p:cNvSpPr>
          <p:nvPr>
            <p:ph type="subTitle" idx="1"/>
          </p:nvPr>
        </p:nvSpPr>
        <p:spPr>
          <a:xfrm>
            <a:off x="1317625" y="2914650"/>
            <a:ext cx="6145213"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2B2DF6F-0317-4146-8249-D802CFF76A00}" type="datetime1">
              <a:rPr lang="en-US" altLang="en-US"/>
              <a:pPr/>
              <a:t>3/4/2017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460789B-65ED-4C7D-86C0-16C942375CD9}" type="slidenum">
              <a:rPr lang="en-US" altLang="en-US"/>
              <a:pPr>
                <a:defRPr/>
              </a:pPr>
              <a:t>‹#›</a:t>
            </a:fld>
            <a:endParaRPr lang="en-US"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32548E4-AD94-4D98-879A-CF1871999654}" type="datetime1">
              <a:rPr lang="en-US" altLang="en-US"/>
              <a:pPr/>
              <a:t>3/4/2017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E3E1EA6-987E-4646-A922-288074643EC5}" type="slidenum">
              <a:rPr lang="en-US" altLang="en-US"/>
              <a:pPr>
                <a:defRPr/>
              </a:pPr>
              <a:t>‹#›</a:t>
            </a:fld>
            <a:endParaRPr lang="en-US"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3305175"/>
            <a:ext cx="746125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738" y="2179638"/>
            <a:ext cx="746125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BC46783-E1A8-4E11-98A1-1CFE2BAF66C2}" type="datetime1">
              <a:rPr lang="en-US" altLang="en-US"/>
              <a:pPr/>
              <a:t>3/4/2017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808BCC5-6F5D-4957-A264-4837D1662017}" type="slidenum">
              <a:rPr lang="en-US" altLang="en-US"/>
              <a:pPr>
                <a:defRPr/>
              </a:pPr>
              <a:t>‹#›</a:t>
            </a:fld>
            <a:endParaRPr lang="en-US"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9738" y="1200150"/>
            <a:ext cx="38735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5638" y="1200150"/>
            <a:ext cx="3875087"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874F5EFC-6D30-4E8C-B846-A93146501631}" type="datetime1">
              <a:rPr lang="en-US" altLang="en-US"/>
              <a:pPr/>
              <a:t>3/4/2017</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AE83030-D1A2-44B4-8788-32F8C2441F51}" type="slidenum">
              <a:rPr lang="en-US" altLang="en-US"/>
              <a:pPr>
                <a:defRPr/>
              </a:pPr>
              <a:t>‹#›</a:t>
            </a:fld>
            <a:endParaRPr lang="en-US"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738" y="1150938"/>
            <a:ext cx="3878262"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9738" y="1631950"/>
            <a:ext cx="3878262"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59288" y="1150938"/>
            <a:ext cx="3881437"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59288" y="1631950"/>
            <a:ext cx="3881437"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7A9D924B-2527-44E2-B50F-E3B2A50FE0C4}" type="datetime1">
              <a:rPr lang="en-US" altLang="en-US"/>
              <a:pPr/>
              <a:t>3/4/2017</a:t>
            </a:fld>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pPr>
              <a:defRPr/>
            </a:pPr>
            <a:fld id="{E05918CE-7FCA-441F-BBE2-39C790412CBB}" type="slidenum">
              <a:rPr lang="en-US" altLang="en-US"/>
              <a:pPr>
                <a:defRPr/>
              </a:pPr>
              <a:t>‹#›</a:t>
            </a:fld>
            <a:endParaRPr lang="en-US"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E119A009-E8A3-4CFE-B18C-49C3C61C1160}" type="datetime1">
              <a:rPr lang="en-US" altLang="en-US"/>
              <a:pPr/>
              <a:t>3/4/2017</a:t>
            </a:fld>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6CD20E51-8A1B-4332-81D0-257C775AE563}"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7B6C815A-60FE-489F-B700-3E96C4CD50C1}" type="datetime1">
              <a:rPr lang="en-US" altLang="en-US"/>
              <a:pPr/>
              <a:t>3/4/2017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3633DB0-DCC0-4BB8-88B7-465C23CD39B4}" type="slidenum">
              <a:rPr lang="en-US" altLang="en-US"/>
              <a:pPr>
                <a:defRPr/>
              </a:pPr>
              <a:t>‹#›</a:t>
            </a:fld>
            <a:endParaRPr lang="en-US"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1B50158-BF2F-48B4-95D9-5CDAB3FFAC0B}" type="datetime1">
              <a:rPr lang="en-US" altLang="en-US"/>
              <a:pPr/>
              <a:t>3/4/2017</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9942B41E-70E5-4695-9735-A2A77C6BC362}" type="slidenum">
              <a:rPr lang="en-US" altLang="en-US"/>
              <a:pPr>
                <a:defRPr/>
              </a:pPr>
              <a:t>‹#›</a:t>
            </a:fld>
            <a:endParaRPr lang="en-US"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9738" y="204788"/>
            <a:ext cx="2887662"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175" y="204788"/>
            <a:ext cx="49085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9738" y="1076325"/>
            <a:ext cx="2887662"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B09D098-9874-454F-9295-8DB33AE115EB}" type="datetime1">
              <a:rPr lang="en-US" altLang="en-US"/>
              <a:pPr/>
              <a:t>3/4/2017</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7286F080-2482-4B89-A1D1-6F6DEEE71FE9}" type="slidenum">
              <a:rPr lang="en-US" altLang="en-US"/>
              <a:pPr>
                <a:defRPr/>
              </a:pPr>
              <a:t>‹#›</a:t>
            </a:fld>
            <a:endParaRPr lang="en-US"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850" y="3600450"/>
            <a:ext cx="5267325"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850" y="460375"/>
            <a:ext cx="5267325"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20850" y="4025900"/>
            <a:ext cx="5267325"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FA57E5B-86A4-455B-BCAF-C2AA9FBCF110}" type="datetime1">
              <a:rPr lang="en-US" altLang="en-US"/>
              <a:pPr/>
              <a:t>3/4/2017</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750C4460-BABD-4AED-8DDA-98359BE51D09}" type="slidenum">
              <a:rPr lang="en-US" altLang="en-US"/>
              <a:pPr>
                <a:defRPr/>
              </a:pPr>
              <a:t>‹#›</a:t>
            </a:fld>
            <a:endParaRPr lang="en-US"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DCD7C09-D181-4DDE-BEA9-10F5CEEE47AA}" type="datetime1">
              <a:rPr lang="en-US" altLang="en-US"/>
              <a:pPr/>
              <a:t>3/4/2017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D7D4A82-F58A-4291-9584-D7C523B2AC6E}" type="slidenum">
              <a:rPr lang="en-US" altLang="en-US"/>
              <a:pPr>
                <a:defRPr/>
              </a:pPr>
              <a:t>‹#›</a:t>
            </a:fld>
            <a:endParaRPr lang="en-US"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5875" y="206375"/>
            <a:ext cx="197485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9738" y="206375"/>
            <a:ext cx="5773737"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6110528-A640-424E-88B1-2254E4F95FF0}" type="datetime1">
              <a:rPr lang="en-US" altLang="en-US"/>
              <a:pPr/>
              <a:t>3/4/2017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09DF18A-7C6B-4685-AB6A-0C5E27034BAF}" type="slidenum">
              <a:rPr lang="en-US" altLang="en-US"/>
              <a:pPr>
                <a:defRPr/>
              </a:pPr>
              <a:t>‹#›</a:t>
            </a:fld>
            <a:endParaRPr lang="en-US"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813" y="1598613"/>
            <a:ext cx="7461250" cy="1101725"/>
          </a:xfrm>
        </p:spPr>
        <p:txBody>
          <a:bodyPr/>
          <a:lstStyle/>
          <a:p>
            <a:r>
              <a:rPr lang="en-US"/>
              <a:t>Click to edit Master title style</a:t>
            </a:r>
          </a:p>
        </p:txBody>
      </p:sp>
      <p:sp>
        <p:nvSpPr>
          <p:cNvPr id="3" name="Subtitle 2"/>
          <p:cNvSpPr>
            <a:spLocks noGrp="1"/>
          </p:cNvSpPr>
          <p:nvPr>
            <p:ph type="subTitle" idx="1"/>
          </p:nvPr>
        </p:nvSpPr>
        <p:spPr>
          <a:xfrm>
            <a:off x="1317625" y="2914650"/>
            <a:ext cx="6145213"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C5C2C40A-C9FE-46CE-AF57-4C13208A62A9}" type="datetime1">
              <a:rPr lang="en-US" altLang="en-US"/>
              <a:pPr/>
              <a:t>3/4/2017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DBD6239-EFB6-4F99-8A87-EF6E89CCD013}" type="slidenum">
              <a:rPr lang="en-US" altLang="en-US"/>
              <a:pPr>
                <a:defRPr/>
              </a:pPr>
              <a:t>‹#›</a:t>
            </a:fld>
            <a:endParaRPr lang="en-US"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66D726B-72E0-4D81-834C-73442362319D}" type="datetime1">
              <a:rPr lang="en-US" altLang="en-US"/>
              <a:pPr/>
              <a:t>3/4/2017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4410535-6DB4-4160-9225-4230A85FA80B}" type="slidenum">
              <a:rPr lang="en-US" altLang="en-US"/>
              <a:pPr>
                <a:defRPr/>
              </a:pPr>
              <a:t>‹#›</a:t>
            </a:fld>
            <a:endParaRPr lang="en-US"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3305175"/>
            <a:ext cx="746125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738" y="2179638"/>
            <a:ext cx="746125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212F6BA-CCA8-416F-9B35-C5286810AF8B}" type="datetime1">
              <a:rPr lang="en-US" altLang="en-US"/>
              <a:pPr/>
              <a:t>3/4/2017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C9B038B-F38C-4592-98F8-8EFF67EA0F38}" type="slidenum">
              <a:rPr lang="en-US" altLang="en-US"/>
              <a:pPr>
                <a:defRPr/>
              </a:pPr>
              <a:t>‹#›</a:t>
            </a:fld>
            <a:endParaRPr lang="en-US"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9738" y="1200150"/>
            <a:ext cx="38735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5638" y="1200150"/>
            <a:ext cx="3875087"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BF7D3C46-58FE-4E6D-888D-F126AAA67C55}" type="datetime1">
              <a:rPr lang="en-US" altLang="en-US"/>
              <a:pPr/>
              <a:t>3/4/2017</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EC8B23D9-37DA-4301-8994-048397E8994B}" type="slidenum">
              <a:rPr lang="en-US" altLang="en-US"/>
              <a:pPr>
                <a:defRPr/>
              </a:pPr>
              <a:t>‹#›</a:t>
            </a:fld>
            <a:endParaRPr lang="en-US"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738" y="1150938"/>
            <a:ext cx="3878262"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9738" y="1631950"/>
            <a:ext cx="3878262"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59288" y="1150938"/>
            <a:ext cx="3881437"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59288" y="1631950"/>
            <a:ext cx="3881437"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4A433A86-0384-450D-8FE2-5406188BB300}" type="datetime1">
              <a:rPr lang="en-US" altLang="en-US"/>
              <a:pPr/>
              <a:t>3/4/2017</a:t>
            </a:fld>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pPr>
              <a:defRPr/>
            </a:pPr>
            <a:fld id="{2108E462-8911-4F55-BE5E-9207E0C896CE}"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9029" y="1151335"/>
            <a:ext cx="3878861" cy="479822"/>
          </a:xfrm>
        </p:spPr>
        <p:txBody>
          <a:bodyPr anchor="b"/>
          <a:lstStyle>
            <a:lvl1pPr marL="0" indent="0">
              <a:buNone/>
              <a:defRPr sz="2400" b="1"/>
            </a:lvl1pPr>
            <a:lvl2pPr marL="417818" indent="0">
              <a:buNone/>
              <a:defRPr sz="2000" b="1"/>
            </a:lvl2pPr>
            <a:lvl3pPr marL="835835" indent="0">
              <a:buNone/>
              <a:defRPr sz="1800" b="1"/>
            </a:lvl3pPr>
            <a:lvl4pPr marL="1253667" indent="0">
              <a:buNone/>
              <a:defRPr sz="1600" b="1"/>
            </a:lvl4pPr>
            <a:lvl5pPr marL="1671644" indent="0">
              <a:buNone/>
              <a:defRPr sz="1600" b="1"/>
            </a:lvl5pPr>
            <a:lvl6pPr marL="2089338" indent="0">
              <a:buNone/>
              <a:defRPr sz="1600" b="1"/>
            </a:lvl6pPr>
            <a:lvl7pPr marL="2507197" indent="0">
              <a:buNone/>
              <a:defRPr sz="1600" b="1"/>
            </a:lvl7pPr>
            <a:lvl8pPr marL="2925114" indent="0">
              <a:buNone/>
              <a:defRPr sz="1600" b="1"/>
            </a:lvl8pPr>
            <a:lvl9pPr marL="334303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9029"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60652" y="1151335"/>
            <a:ext cx="3880385" cy="479822"/>
          </a:xfrm>
        </p:spPr>
        <p:txBody>
          <a:bodyPr anchor="b"/>
          <a:lstStyle>
            <a:lvl1pPr marL="0" indent="0">
              <a:buNone/>
              <a:defRPr sz="2400" b="1"/>
            </a:lvl1pPr>
            <a:lvl2pPr marL="417818" indent="0">
              <a:buNone/>
              <a:defRPr sz="2000" b="1"/>
            </a:lvl2pPr>
            <a:lvl3pPr marL="835835" indent="0">
              <a:buNone/>
              <a:defRPr sz="1800" b="1"/>
            </a:lvl3pPr>
            <a:lvl4pPr marL="1253667" indent="0">
              <a:buNone/>
              <a:defRPr sz="1600" b="1"/>
            </a:lvl4pPr>
            <a:lvl5pPr marL="1671644" indent="0">
              <a:buNone/>
              <a:defRPr sz="1600" b="1"/>
            </a:lvl5pPr>
            <a:lvl6pPr marL="2089338" indent="0">
              <a:buNone/>
              <a:defRPr sz="1600" b="1"/>
            </a:lvl6pPr>
            <a:lvl7pPr marL="2507197" indent="0">
              <a:buNone/>
              <a:defRPr sz="1600" b="1"/>
            </a:lvl7pPr>
            <a:lvl8pPr marL="2925114" indent="0">
              <a:buNone/>
              <a:defRPr sz="1600" b="1"/>
            </a:lvl8pPr>
            <a:lvl9pPr marL="334303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60652"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6DF2C3E5-FADF-4393-9465-83EBFE3C9CA9}" type="datetime1">
              <a:rPr lang="en-US" altLang="en-US"/>
              <a:pPr/>
              <a:t>3/4/2017</a:t>
            </a:fld>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E395AA7-EE5C-4499-94E3-9E8F1A4FA18F}" type="slidenum">
              <a:rPr lang="en-US" altLang="en-US"/>
              <a:pPr>
                <a:defRPr/>
              </a:pPr>
              <a:t>‹#›</a:t>
            </a:fld>
            <a:endParaRPr lang="en-US"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B653C1BB-5EE6-4200-9492-DFCE427A2DD1}" type="datetime1">
              <a:rPr lang="en-US" altLang="en-US"/>
              <a:pPr/>
              <a:t>3/4/2017</a:t>
            </a:fld>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12AE5FEB-9433-47A7-A983-58ADE25D15F6}" type="slidenum">
              <a:rPr lang="en-US" altLang="en-US"/>
              <a:pPr>
                <a:defRPr/>
              </a:pPr>
              <a:t>‹#›</a:t>
            </a:fld>
            <a:endParaRPr lang="en-US"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E76B045-67DE-46EB-A5D2-8AC100F31957}" type="datetime1">
              <a:rPr lang="en-US" altLang="en-US"/>
              <a:pPr/>
              <a:t>3/4/2017</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DB5FFE33-1136-4A2C-BCF5-1BC3A73A5752}" type="slidenum">
              <a:rPr lang="en-US" altLang="en-US"/>
              <a:pPr>
                <a:defRPr/>
              </a:pPr>
              <a:t>‹#›</a:t>
            </a:fld>
            <a:endParaRPr lang="en-US"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9738" y="204788"/>
            <a:ext cx="2887662"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175" y="204788"/>
            <a:ext cx="49085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9738" y="1076325"/>
            <a:ext cx="2887662"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E97495A-8D22-4700-856F-6475524767CC}" type="datetime1">
              <a:rPr lang="en-US" altLang="en-US"/>
              <a:pPr/>
              <a:t>3/4/2017</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75BC8DF3-39CE-49D7-BDC8-462170476E80}" type="slidenum">
              <a:rPr lang="en-US" altLang="en-US"/>
              <a:pPr>
                <a:defRPr/>
              </a:pPr>
              <a:t>‹#›</a:t>
            </a:fld>
            <a:endParaRPr lang="en-US"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850" y="3600450"/>
            <a:ext cx="5267325"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850" y="460375"/>
            <a:ext cx="5267325"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20850" y="4025900"/>
            <a:ext cx="5267325"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7502884-B0F7-46B2-BD7A-64922D206D17}" type="datetime1">
              <a:rPr lang="en-US" altLang="en-US"/>
              <a:pPr/>
              <a:t>3/4/2017</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7D01FC3F-8038-4CBB-A3AF-AD1246E32448}" type="slidenum">
              <a:rPr lang="en-US" altLang="en-US"/>
              <a:pPr>
                <a:defRPr/>
              </a:pPr>
              <a:t>‹#›</a:t>
            </a:fld>
            <a:endParaRPr lang="en-US"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9EFA783-4114-4843-904B-AE2F91B445F4}" type="datetime1">
              <a:rPr lang="en-US" altLang="en-US"/>
              <a:pPr/>
              <a:t>3/4/2017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E1321FD-1CCA-4DDE-8CF9-DD9A44147A59}" type="slidenum">
              <a:rPr lang="en-US" altLang="en-US"/>
              <a:pPr>
                <a:defRPr/>
              </a:pPr>
              <a:t>‹#›</a:t>
            </a:fld>
            <a:endParaRPr lang="en-US"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5875" y="206375"/>
            <a:ext cx="197485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9738" y="206375"/>
            <a:ext cx="5773737"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82E0ED5-5FAC-4821-B08B-5FB0A4BDD369}" type="datetime1">
              <a:rPr lang="en-US" altLang="en-US"/>
              <a:pPr/>
              <a:t>3/4/2017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072F643-FE0E-4F26-A894-7F86D6D08C89}"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53DCA048-5E28-49AF-95F2-2C0085AF3E75}" type="datetime1">
              <a:rPr lang="en-US" altLang="en-US"/>
              <a:pPr/>
              <a:t>3/4/2017</a:t>
            </a:fld>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E639E46-FFBD-4CD7-8551-BD5014FF3DCA}"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2B10709-694C-4BB5-9386-42265F0E82B6}" type="datetime1">
              <a:rPr lang="en-US" altLang="en-US"/>
              <a:pPr/>
              <a:t>3/4/2017</a:t>
            </a:fld>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3D50C48-1A29-4893-A297-C6B859B6237F}"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9758" y="204787"/>
            <a:ext cx="2888189"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432370" y="206291"/>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9758" y="1076328"/>
            <a:ext cx="2888189" cy="3518297"/>
          </a:xfrm>
        </p:spPr>
        <p:txBody>
          <a:bodyPr/>
          <a:lstStyle>
            <a:lvl1pPr marL="0" indent="0">
              <a:buNone/>
              <a:defRPr sz="1400"/>
            </a:lvl1pPr>
            <a:lvl2pPr marL="417818" indent="0">
              <a:buNone/>
              <a:defRPr sz="1200"/>
            </a:lvl2pPr>
            <a:lvl3pPr marL="835835" indent="0">
              <a:buNone/>
              <a:defRPr sz="1000"/>
            </a:lvl3pPr>
            <a:lvl4pPr marL="1253667" indent="0">
              <a:buNone/>
              <a:defRPr sz="900"/>
            </a:lvl4pPr>
            <a:lvl5pPr marL="1671644" indent="0">
              <a:buNone/>
              <a:defRPr sz="900"/>
            </a:lvl5pPr>
            <a:lvl6pPr marL="2089338" indent="0">
              <a:buNone/>
              <a:defRPr sz="900"/>
            </a:lvl6pPr>
            <a:lvl7pPr marL="2507197" indent="0">
              <a:buNone/>
              <a:defRPr sz="900"/>
            </a:lvl7pPr>
            <a:lvl8pPr marL="2925114" indent="0">
              <a:buNone/>
              <a:defRPr sz="900"/>
            </a:lvl8pPr>
            <a:lvl9pPr marL="334303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1079E9C-ED27-454B-AA32-3CC7ACCCCACD}" type="datetime1">
              <a:rPr lang="en-US" altLang="en-US"/>
              <a:pPr/>
              <a:t>3/4/2017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B4D394-1567-467A-ADA4-54A22A678B7B}"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2" y="3600451"/>
            <a:ext cx="5267325"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20732" y="459581"/>
            <a:ext cx="5267325" cy="3086100"/>
          </a:xfrm>
        </p:spPr>
        <p:txBody>
          <a:bodyPr/>
          <a:lstStyle>
            <a:lvl1pPr marL="0" indent="0">
              <a:buNone/>
              <a:defRPr sz="3200"/>
            </a:lvl1pPr>
            <a:lvl2pPr marL="417818" indent="0">
              <a:buNone/>
              <a:defRPr sz="2800"/>
            </a:lvl2pPr>
            <a:lvl3pPr marL="835835" indent="0">
              <a:buNone/>
              <a:defRPr sz="2400"/>
            </a:lvl3pPr>
            <a:lvl4pPr marL="1253667" indent="0">
              <a:buNone/>
              <a:defRPr sz="2000"/>
            </a:lvl4pPr>
            <a:lvl5pPr marL="1671644" indent="0">
              <a:buNone/>
              <a:defRPr sz="2000"/>
            </a:lvl5pPr>
            <a:lvl6pPr marL="2089338" indent="0">
              <a:buNone/>
              <a:defRPr sz="2000"/>
            </a:lvl6pPr>
            <a:lvl7pPr marL="2507197" indent="0">
              <a:buNone/>
              <a:defRPr sz="2000"/>
            </a:lvl7pPr>
            <a:lvl8pPr marL="2925114" indent="0">
              <a:buNone/>
              <a:defRPr sz="2000"/>
            </a:lvl8pPr>
            <a:lvl9pPr marL="3343032" indent="0">
              <a:buNone/>
              <a:defRPr sz="2000"/>
            </a:lvl9pPr>
          </a:lstStyle>
          <a:p>
            <a:pPr lvl="0"/>
            <a:endParaRPr lang="en-US" noProof="0" dirty="0"/>
          </a:p>
        </p:txBody>
      </p:sp>
      <p:sp>
        <p:nvSpPr>
          <p:cNvPr id="4" name="Text Placeholder 3"/>
          <p:cNvSpPr>
            <a:spLocks noGrp="1"/>
          </p:cNvSpPr>
          <p:nvPr>
            <p:ph type="body" sz="half" idx="2"/>
          </p:nvPr>
        </p:nvSpPr>
        <p:spPr>
          <a:xfrm>
            <a:off x="1720732" y="4026993"/>
            <a:ext cx="5267325" cy="603647"/>
          </a:xfrm>
        </p:spPr>
        <p:txBody>
          <a:bodyPr/>
          <a:lstStyle>
            <a:lvl1pPr marL="0" indent="0">
              <a:buNone/>
              <a:defRPr sz="1400"/>
            </a:lvl1pPr>
            <a:lvl2pPr marL="417818" indent="0">
              <a:buNone/>
              <a:defRPr sz="1200"/>
            </a:lvl2pPr>
            <a:lvl3pPr marL="835835" indent="0">
              <a:buNone/>
              <a:defRPr sz="1000"/>
            </a:lvl3pPr>
            <a:lvl4pPr marL="1253667" indent="0">
              <a:buNone/>
              <a:defRPr sz="900"/>
            </a:lvl4pPr>
            <a:lvl5pPr marL="1671644" indent="0">
              <a:buNone/>
              <a:defRPr sz="900"/>
            </a:lvl5pPr>
            <a:lvl6pPr marL="2089338" indent="0">
              <a:buNone/>
              <a:defRPr sz="900"/>
            </a:lvl6pPr>
            <a:lvl7pPr marL="2507197" indent="0">
              <a:buNone/>
              <a:defRPr sz="900"/>
            </a:lvl7pPr>
            <a:lvl8pPr marL="2925114" indent="0">
              <a:buNone/>
              <a:defRPr sz="900"/>
            </a:lvl8pPr>
            <a:lvl9pPr marL="334303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3ECAC51-F9CC-4F30-8A9A-BD1D636ED97D}" type="datetime1">
              <a:rPr lang="en-US" altLang="en-US"/>
              <a:pPr/>
              <a:t>3/4/2017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E4FD1CA-491D-4CCB-8F1A-DC9E1D72AEDE}"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1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1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1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9738" y="206375"/>
            <a:ext cx="7900987" cy="857250"/>
          </a:xfrm>
          <a:prstGeom prst="rect">
            <a:avLst/>
          </a:prstGeom>
          <a:noFill/>
          <a:ln w="9525">
            <a:noFill/>
            <a:miter lim="800000"/>
            <a:headEnd/>
            <a:tailEnd/>
          </a:ln>
        </p:spPr>
        <p:txBody>
          <a:bodyPr vert="horz" wrap="square" lIns="83626" tIns="41773" rIns="83626" bIns="41773"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9738" y="1200150"/>
            <a:ext cx="7900987" cy="3394075"/>
          </a:xfrm>
          <a:prstGeom prst="rect">
            <a:avLst/>
          </a:prstGeom>
          <a:noFill/>
          <a:ln w="9525">
            <a:noFill/>
            <a:miter lim="800000"/>
            <a:headEnd/>
            <a:tailEnd/>
          </a:ln>
        </p:spPr>
        <p:txBody>
          <a:bodyPr vert="horz" wrap="square" lIns="83626" tIns="41773" rIns="83626" bIns="4177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9738" y="4684713"/>
            <a:ext cx="2047875" cy="357187"/>
          </a:xfrm>
          <a:prstGeom prst="rect">
            <a:avLst/>
          </a:prstGeom>
          <a:noFill/>
          <a:ln>
            <a:noFill/>
          </a:ln>
          <a:effectLst/>
          <a:extLst>
            <a:ext uri="{909E8E84-426E-40DD-AFC4-6F175D3DCCD1}"/>
            <a:ext uri="{91240B29-F687-4F45-9708-019B960494DF}"/>
            <a:ext uri="{AF507438-7753-43E0-B8FC-AC1667EBCBE1}"/>
          </a:extLst>
        </p:spPr>
        <p:txBody>
          <a:bodyPr vert="horz" wrap="square" lIns="83626" tIns="41773" rIns="83626" bIns="41773" numCol="1" anchor="t" anchorCtr="0" compatLnSpc="1">
            <a:prstTxWarp prst="textNoShape">
              <a:avLst/>
            </a:prstTxWarp>
          </a:bodyPr>
          <a:lstStyle>
            <a:lvl1pPr algn="l">
              <a:defRPr sz="1400">
                <a:solidFill>
                  <a:srgbClr val="000000"/>
                </a:solidFill>
                <a:latin typeface="Arial" charset="0"/>
              </a:defRPr>
            </a:lvl1pPr>
          </a:lstStyle>
          <a:p>
            <a:fld id="{6A5964FB-B9C4-45F2-B359-FF2F6F663BAB}" type="datetime1">
              <a:rPr lang="en-US" altLang="en-US"/>
              <a:pPr/>
              <a:t>3/4/2017</a:t>
            </a:fld>
            <a:endParaRPr lang="en-US" altLang="en-US"/>
          </a:p>
        </p:txBody>
      </p:sp>
      <p:sp>
        <p:nvSpPr>
          <p:cNvPr id="1029" name="Rectangle 5"/>
          <p:cNvSpPr>
            <a:spLocks noGrp="1" noChangeArrowheads="1"/>
          </p:cNvSpPr>
          <p:nvPr>
            <p:ph type="ftr" sz="quarter" idx="3"/>
          </p:nvPr>
        </p:nvSpPr>
        <p:spPr bwMode="auto">
          <a:xfrm>
            <a:off x="2998788" y="4684713"/>
            <a:ext cx="2781300" cy="357187"/>
          </a:xfrm>
          <a:prstGeom prst="rect">
            <a:avLst/>
          </a:prstGeom>
          <a:noFill/>
          <a:ln>
            <a:noFill/>
          </a:ln>
          <a:effectLst/>
          <a:extLst>
            <a:ext uri="{909E8E84-426E-40DD-AFC4-6F175D3DCCD1}"/>
            <a:ext uri="{91240B29-F687-4F45-9708-019B960494DF}"/>
            <a:ext uri="{AF507438-7753-43E0-B8FC-AC1667EBCBE1}"/>
          </a:extLst>
        </p:spPr>
        <p:txBody>
          <a:bodyPr vert="horz" wrap="square" lIns="83626" tIns="41773" rIns="83626" bIns="41773" numCol="1" anchor="t" anchorCtr="0" compatLnSpc="1">
            <a:prstTxWarp prst="textNoShape">
              <a:avLst/>
            </a:prstTxWarp>
          </a:bodyPr>
          <a:lstStyle>
            <a:lvl1pPr>
              <a:defRPr sz="1400">
                <a:solidFill>
                  <a:srgbClr val="000000"/>
                </a:solidFill>
                <a:latin typeface="Arial" charset="0"/>
              </a:defRPr>
            </a:lvl1pPr>
          </a:lstStyle>
          <a:p>
            <a:endParaRPr lang="en-US" altLang="en-US"/>
          </a:p>
        </p:txBody>
      </p:sp>
      <p:sp>
        <p:nvSpPr>
          <p:cNvPr id="1030" name="Rectangle 6"/>
          <p:cNvSpPr>
            <a:spLocks noGrp="1" noChangeArrowheads="1"/>
          </p:cNvSpPr>
          <p:nvPr>
            <p:ph type="sldNum" sz="quarter" idx="4"/>
          </p:nvPr>
        </p:nvSpPr>
        <p:spPr bwMode="auto">
          <a:xfrm>
            <a:off x="6291263" y="4684713"/>
            <a:ext cx="2047875" cy="357187"/>
          </a:xfrm>
          <a:prstGeom prst="rect">
            <a:avLst/>
          </a:prstGeom>
          <a:noFill/>
          <a:ln>
            <a:noFill/>
          </a:ln>
          <a:effectLst/>
          <a:extLst>
            <a:ext uri="{909E8E84-426E-40DD-AFC4-6F175D3DCCD1}"/>
            <a:ext uri="{91240B29-F687-4F45-9708-019B960494DF}"/>
            <a:ext uri="{AF507438-7753-43E0-B8FC-AC1667EBCBE1}"/>
          </a:extLst>
        </p:spPr>
        <p:txBody>
          <a:bodyPr vert="horz" wrap="square" lIns="83626" tIns="41773" rIns="83626" bIns="41773" numCol="1" anchor="t" anchorCtr="0" compatLnSpc="1">
            <a:prstTxWarp prst="textNoShape">
              <a:avLst/>
            </a:prstTxWarp>
          </a:bodyPr>
          <a:lstStyle>
            <a:lvl1pPr algn="r">
              <a:defRPr sz="1400">
                <a:solidFill>
                  <a:srgbClr val="000000"/>
                </a:solidFill>
                <a:latin typeface="+mj-lt"/>
              </a:defRPr>
            </a:lvl1pPr>
          </a:lstStyle>
          <a:p>
            <a:pPr>
              <a:defRPr/>
            </a:pPr>
            <a:fld id="{FC8BF968-3AE7-4AB6-9F46-F24EA99B261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27" r:id="rId1"/>
    <p:sldLayoutId id="2147483726" r:id="rId2"/>
    <p:sldLayoutId id="2147483725" r:id="rId3"/>
    <p:sldLayoutId id="2147483724" r:id="rId4"/>
    <p:sldLayoutId id="2147483723" r:id="rId5"/>
    <p:sldLayoutId id="2147483722" r:id="rId6"/>
    <p:sldLayoutId id="2147483721" r:id="rId7"/>
    <p:sldLayoutId id="2147483720" r:id="rId8"/>
    <p:sldLayoutId id="2147483719" r:id="rId9"/>
    <p:sldLayoutId id="2147483718" r:id="rId10"/>
    <p:sldLayoutId id="214748371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17818" algn="ctr" rtl="0" fontAlgn="base">
        <a:spcBef>
          <a:spcPct val="0"/>
        </a:spcBef>
        <a:spcAft>
          <a:spcPct val="0"/>
        </a:spcAft>
        <a:defRPr sz="4400">
          <a:solidFill>
            <a:schemeClr val="tx2"/>
          </a:solidFill>
          <a:latin typeface="Arial" charset="0"/>
          <a:cs typeface="Arial" charset="0"/>
        </a:defRPr>
      </a:lvl6pPr>
      <a:lvl7pPr marL="835835" algn="ctr" rtl="0" fontAlgn="base">
        <a:spcBef>
          <a:spcPct val="0"/>
        </a:spcBef>
        <a:spcAft>
          <a:spcPct val="0"/>
        </a:spcAft>
        <a:defRPr sz="4400">
          <a:solidFill>
            <a:schemeClr val="tx2"/>
          </a:solidFill>
          <a:latin typeface="Arial" charset="0"/>
          <a:cs typeface="Arial" charset="0"/>
        </a:defRPr>
      </a:lvl7pPr>
      <a:lvl8pPr marL="1253667" algn="ctr" rtl="0" fontAlgn="base">
        <a:spcBef>
          <a:spcPct val="0"/>
        </a:spcBef>
        <a:spcAft>
          <a:spcPct val="0"/>
        </a:spcAft>
        <a:defRPr sz="4400">
          <a:solidFill>
            <a:schemeClr val="tx2"/>
          </a:solidFill>
          <a:latin typeface="Arial" charset="0"/>
          <a:cs typeface="Arial" charset="0"/>
        </a:defRPr>
      </a:lvl8pPr>
      <a:lvl9pPr marL="1671644" algn="ctr" rtl="0" fontAlgn="base">
        <a:spcBef>
          <a:spcPct val="0"/>
        </a:spcBef>
        <a:spcAft>
          <a:spcPct val="0"/>
        </a:spcAft>
        <a:defRPr sz="4400">
          <a:solidFill>
            <a:schemeClr val="tx2"/>
          </a:solidFill>
          <a:latin typeface="Arial" charset="0"/>
          <a:cs typeface="Arial" charset="0"/>
        </a:defRPr>
      </a:lvl9pPr>
    </p:titleStyle>
    <p:bodyStyle>
      <a:lvl1pPr marL="312738" indent="-312738" algn="l" rtl="0" eaLnBrk="0" fontAlgn="base" hangingPunct="0">
        <a:spcBef>
          <a:spcPct val="20000"/>
        </a:spcBef>
        <a:spcAft>
          <a:spcPct val="0"/>
        </a:spcAft>
        <a:buChar char="•"/>
        <a:defRPr sz="4000">
          <a:solidFill>
            <a:schemeClr val="bg1"/>
          </a:solidFill>
          <a:latin typeface="+mn-lt"/>
          <a:ea typeface="+mn-ea"/>
          <a:cs typeface="+mn-cs"/>
        </a:defRPr>
      </a:lvl1pPr>
      <a:lvl2pPr marL="677863" indent="-260350" algn="l" rtl="0" eaLnBrk="0" fontAlgn="base" hangingPunct="0">
        <a:spcBef>
          <a:spcPct val="20000"/>
        </a:spcBef>
        <a:spcAft>
          <a:spcPct val="0"/>
        </a:spcAft>
        <a:buChar char="–"/>
        <a:defRPr sz="4000">
          <a:solidFill>
            <a:schemeClr val="bg1"/>
          </a:solidFill>
          <a:latin typeface="+mn-lt"/>
        </a:defRPr>
      </a:lvl2pPr>
      <a:lvl3pPr marL="1044575" indent="-207963" algn="l" rtl="0" eaLnBrk="0" fontAlgn="base" hangingPunct="0">
        <a:spcBef>
          <a:spcPct val="20000"/>
        </a:spcBef>
        <a:spcAft>
          <a:spcPct val="0"/>
        </a:spcAft>
        <a:buChar char="•"/>
        <a:defRPr sz="2400">
          <a:solidFill>
            <a:schemeClr val="tx1"/>
          </a:solidFill>
          <a:latin typeface="+mj-lt"/>
          <a:cs typeface="+mj-cs"/>
        </a:defRPr>
      </a:lvl3pPr>
      <a:lvl4pPr marL="1462088" indent="-207963" algn="l" rtl="0" eaLnBrk="0" fontAlgn="base" hangingPunct="0">
        <a:spcBef>
          <a:spcPct val="20000"/>
        </a:spcBef>
        <a:spcAft>
          <a:spcPct val="0"/>
        </a:spcAft>
        <a:buChar char="–"/>
        <a:defRPr sz="2000">
          <a:solidFill>
            <a:schemeClr val="tx1"/>
          </a:solidFill>
          <a:latin typeface="+mj-lt"/>
          <a:cs typeface="+mj-cs"/>
        </a:defRPr>
      </a:lvl4pPr>
      <a:lvl5pPr marL="1879600" indent="-207963" algn="l" rtl="0" eaLnBrk="0" fontAlgn="base" hangingPunct="0">
        <a:spcBef>
          <a:spcPct val="20000"/>
        </a:spcBef>
        <a:spcAft>
          <a:spcPct val="0"/>
        </a:spcAft>
        <a:buChar char="»"/>
        <a:defRPr sz="2000">
          <a:solidFill>
            <a:schemeClr val="tx1"/>
          </a:solidFill>
          <a:latin typeface="+mj-lt"/>
          <a:cs typeface="+mj-cs"/>
        </a:defRPr>
      </a:lvl5pPr>
      <a:lvl6pPr marL="2298185" indent="-208847" algn="l" rtl="0" fontAlgn="base">
        <a:spcBef>
          <a:spcPct val="20000"/>
        </a:spcBef>
        <a:spcAft>
          <a:spcPct val="0"/>
        </a:spcAft>
        <a:buChar char="»"/>
        <a:defRPr sz="2000">
          <a:solidFill>
            <a:schemeClr val="tx1"/>
          </a:solidFill>
          <a:latin typeface="+mj-lt"/>
          <a:cs typeface="+mj-cs"/>
        </a:defRPr>
      </a:lvl6pPr>
      <a:lvl7pPr marL="2716191" indent="-208847" algn="l" rtl="0" fontAlgn="base">
        <a:spcBef>
          <a:spcPct val="20000"/>
        </a:spcBef>
        <a:spcAft>
          <a:spcPct val="0"/>
        </a:spcAft>
        <a:buChar char="»"/>
        <a:defRPr sz="2000">
          <a:solidFill>
            <a:schemeClr val="tx1"/>
          </a:solidFill>
          <a:latin typeface="+mj-lt"/>
          <a:cs typeface="+mj-cs"/>
        </a:defRPr>
      </a:lvl7pPr>
      <a:lvl8pPr marL="3134074" indent="-208847" algn="l" rtl="0" fontAlgn="base">
        <a:spcBef>
          <a:spcPct val="20000"/>
        </a:spcBef>
        <a:spcAft>
          <a:spcPct val="0"/>
        </a:spcAft>
        <a:buChar char="»"/>
        <a:defRPr sz="2000">
          <a:solidFill>
            <a:schemeClr val="tx1"/>
          </a:solidFill>
          <a:latin typeface="+mj-lt"/>
          <a:cs typeface="+mj-cs"/>
        </a:defRPr>
      </a:lvl8pPr>
      <a:lvl9pPr marL="3552016" indent="-208847"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835835" rtl="0" eaLnBrk="1" latinLnBrk="0" hangingPunct="1">
        <a:defRPr sz="1800" kern="1200">
          <a:solidFill>
            <a:schemeClr val="tx1"/>
          </a:solidFill>
          <a:latin typeface="+mn-lt"/>
          <a:ea typeface="+mn-ea"/>
          <a:cs typeface="+mn-cs"/>
        </a:defRPr>
      </a:lvl1pPr>
      <a:lvl2pPr marL="417818" algn="l" defTabSz="835835" rtl="0" eaLnBrk="1" latinLnBrk="0" hangingPunct="1">
        <a:defRPr sz="1800" kern="1200">
          <a:solidFill>
            <a:schemeClr val="tx1"/>
          </a:solidFill>
          <a:latin typeface="+mn-lt"/>
          <a:ea typeface="+mn-ea"/>
          <a:cs typeface="+mn-cs"/>
        </a:defRPr>
      </a:lvl2pPr>
      <a:lvl3pPr marL="835835" algn="l" defTabSz="835835" rtl="0" eaLnBrk="1" latinLnBrk="0" hangingPunct="1">
        <a:defRPr sz="1800" kern="1200">
          <a:solidFill>
            <a:schemeClr val="tx1"/>
          </a:solidFill>
          <a:latin typeface="+mn-lt"/>
          <a:ea typeface="+mn-ea"/>
          <a:cs typeface="+mn-cs"/>
        </a:defRPr>
      </a:lvl3pPr>
      <a:lvl4pPr marL="1253667" algn="l" defTabSz="835835" rtl="0" eaLnBrk="1" latinLnBrk="0" hangingPunct="1">
        <a:defRPr sz="1800" kern="1200">
          <a:solidFill>
            <a:schemeClr val="tx1"/>
          </a:solidFill>
          <a:latin typeface="+mn-lt"/>
          <a:ea typeface="+mn-ea"/>
          <a:cs typeface="+mn-cs"/>
        </a:defRPr>
      </a:lvl4pPr>
      <a:lvl5pPr marL="1671644" algn="l" defTabSz="835835" rtl="0" eaLnBrk="1" latinLnBrk="0" hangingPunct="1">
        <a:defRPr sz="1800" kern="1200">
          <a:solidFill>
            <a:schemeClr val="tx1"/>
          </a:solidFill>
          <a:latin typeface="+mn-lt"/>
          <a:ea typeface="+mn-ea"/>
          <a:cs typeface="+mn-cs"/>
        </a:defRPr>
      </a:lvl5pPr>
      <a:lvl6pPr marL="2089338" algn="l" defTabSz="835835" rtl="0" eaLnBrk="1" latinLnBrk="0" hangingPunct="1">
        <a:defRPr sz="1800" kern="1200">
          <a:solidFill>
            <a:schemeClr val="tx1"/>
          </a:solidFill>
          <a:latin typeface="+mn-lt"/>
          <a:ea typeface="+mn-ea"/>
          <a:cs typeface="+mn-cs"/>
        </a:defRPr>
      </a:lvl6pPr>
      <a:lvl7pPr marL="2507197" algn="l" defTabSz="835835" rtl="0" eaLnBrk="1" latinLnBrk="0" hangingPunct="1">
        <a:defRPr sz="1800" kern="1200">
          <a:solidFill>
            <a:schemeClr val="tx1"/>
          </a:solidFill>
          <a:latin typeface="+mn-lt"/>
          <a:ea typeface="+mn-ea"/>
          <a:cs typeface="+mn-cs"/>
        </a:defRPr>
      </a:lvl7pPr>
      <a:lvl8pPr marL="2925114" algn="l" defTabSz="835835" rtl="0" eaLnBrk="1" latinLnBrk="0" hangingPunct="1">
        <a:defRPr sz="1800" kern="1200">
          <a:solidFill>
            <a:schemeClr val="tx1"/>
          </a:solidFill>
          <a:latin typeface="+mn-lt"/>
          <a:ea typeface="+mn-ea"/>
          <a:cs typeface="+mn-cs"/>
        </a:defRPr>
      </a:lvl8pPr>
      <a:lvl9pPr marL="3343032" algn="l" defTabSz="83583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19075" y="171450"/>
            <a:ext cx="8350250" cy="1851025"/>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35" tIns="39768" rIns="79535" bIns="39768" anchor="ctr"/>
          <a:lstStyle/>
          <a:p>
            <a:pPr>
              <a:defRPr/>
            </a:pPr>
            <a:endParaRPr lang="en-US" sz="1800" dirty="0">
              <a:solidFill>
                <a:prstClr val="white"/>
              </a:solidFill>
            </a:endParaRPr>
          </a:p>
        </p:txBody>
      </p:sp>
      <p:grpSp>
        <p:nvGrpSpPr>
          <p:cNvPr id="29699" name="Group 15"/>
          <p:cNvGrpSpPr>
            <a:grpSpLocks noChangeAspect="1"/>
          </p:cNvGrpSpPr>
          <p:nvPr/>
        </p:nvGrpSpPr>
        <p:grpSpPr bwMode="auto">
          <a:xfrm>
            <a:off x="203200" y="1260475"/>
            <a:ext cx="8374063" cy="996950"/>
            <a:chOff x="-3905251" y="4294188"/>
            <a:chExt cx="13027839" cy="1892300"/>
          </a:xfrm>
        </p:grpSpPr>
        <p:sp>
          <p:nvSpPr>
            <p:cNvPr id="1033" name="Freeform 14"/>
            <p:cNvSpPr>
              <a:spLocks/>
            </p:cNvSpPr>
            <p:nvPr/>
          </p:nvSpPr>
          <p:spPr bwMode="hidden">
            <a:xfrm>
              <a:off x="4810435" y="4499087"/>
              <a:ext cx="4294864" cy="1018467"/>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extLst>
          </p:spPr>
          <p:txBody>
            <a:bodyPr/>
            <a:lstStyle/>
            <a:p>
              <a:pPr algn="l" eaLnBrk="0" hangingPunct="0">
                <a:defRPr/>
              </a:pPr>
              <a:endParaRPr lang="en-US" sz="1800">
                <a:solidFill>
                  <a:prstClr val="black"/>
                </a:solidFill>
                <a:latin typeface="Arial" charset="0"/>
                <a:cs typeface="+mn-cs"/>
              </a:endParaRPr>
            </a:p>
          </p:txBody>
        </p:sp>
        <p:sp>
          <p:nvSpPr>
            <p:cNvPr id="1034" name="Freeform 18"/>
            <p:cNvSpPr>
              <a:spLocks/>
            </p:cNvSpPr>
            <p:nvPr/>
          </p:nvSpPr>
          <p:spPr bwMode="hidden">
            <a:xfrm>
              <a:off x="-309321" y="4318294"/>
              <a:ext cx="8281013" cy="120830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extLst>
          </p:spPr>
          <p:txBody>
            <a:bodyPr/>
            <a:lstStyle/>
            <a:p>
              <a:pPr algn="l" eaLnBrk="0" hangingPunct="0">
                <a:defRPr/>
              </a:pPr>
              <a:endParaRPr lang="en-US" sz="1800">
                <a:solidFill>
                  <a:prstClr val="black"/>
                </a:solidFill>
                <a:latin typeface="Arial" charset="0"/>
                <a:cs typeface="+mn-cs"/>
              </a:endParaRPr>
            </a:p>
          </p:txBody>
        </p:sp>
        <p:sp>
          <p:nvSpPr>
            <p:cNvPr id="1035" name="Freeform 22"/>
            <p:cNvSpPr>
              <a:spLocks/>
            </p:cNvSpPr>
            <p:nvPr/>
          </p:nvSpPr>
          <p:spPr bwMode="hidden">
            <a:xfrm>
              <a:off x="4336" y="4336373"/>
              <a:ext cx="8164935" cy="10998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extLst>
          </p:spPr>
          <p:txBody>
            <a:bodyPr/>
            <a:lstStyle/>
            <a:p>
              <a:pPr algn="l" eaLnBrk="0" hangingPunct="0">
                <a:defRPr/>
              </a:pPr>
              <a:endParaRPr lang="en-US" sz="1800">
                <a:solidFill>
                  <a:prstClr val="black"/>
                </a:solidFill>
                <a:latin typeface="Arial" charset="0"/>
                <a:cs typeface="+mn-cs"/>
              </a:endParaRPr>
            </a:p>
          </p:txBody>
        </p:sp>
        <p:sp>
          <p:nvSpPr>
            <p:cNvPr id="1036" name="Freeform 26"/>
            <p:cNvSpPr>
              <a:spLocks/>
            </p:cNvSpPr>
            <p:nvPr/>
          </p:nvSpPr>
          <p:spPr bwMode="hidden">
            <a:xfrm>
              <a:off x="4155955" y="4315281"/>
              <a:ext cx="4939465" cy="928071"/>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extLst>
          </p:spPr>
          <p:txBody>
            <a:bodyPr/>
            <a:lstStyle/>
            <a:p>
              <a:pPr algn="l" eaLnBrk="0" hangingPunct="0">
                <a:defRPr/>
              </a:pPr>
              <a:endParaRPr lang="en-US" sz="1800">
                <a:solidFill>
                  <a:prstClr val="black"/>
                </a:solidFill>
                <a:latin typeface="Arial" charset="0"/>
                <a:cs typeface="+mn-cs"/>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extLst>
          </p:spPr>
          <p:txBody>
            <a:bodyPr/>
            <a:lstStyle/>
            <a:p>
              <a:pPr algn="l" eaLnBrk="0" hangingPunct="0">
                <a:defRPr/>
              </a:pPr>
              <a:endParaRPr lang="en-US" sz="1800">
                <a:solidFill>
                  <a:prstClr val="black"/>
                </a:solidFill>
                <a:latin typeface="Arial" charset="0"/>
                <a:cs typeface="+mn-cs"/>
              </a:endParaRPr>
            </a:p>
          </p:txBody>
        </p:sp>
      </p:grpSp>
      <p:sp>
        <p:nvSpPr>
          <p:cNvPr id="29700" name="Title Placeholder 1"/>
          <p:cNvSpPr>
            <a:spLocks noGrp="1"/>
          </p:cNvSpPr>
          <p:nvPr>
            <p:ph type="title"/>
          </p:nvPr>
        </p:nvSpPr>
        <p:spPr bwMode="auto">
          <a:xfrm>
            <a:off x="439738" y="254000"/>
            <a:ext cx="7900987" cy="939800"/>
          </a:xfrm>
          <a:prstGeom prst="rect">
            <a:avLst/>
          </a:prstGeom>
          <a:noFill/>
          <a:ln w="9525">
            <a:noFill/>
            <a:miter lim="800000"/>
            <a:headEnd/>
            <a:tailEnd/>
          </a:ln>
        </p:spPr>
        <p:txBody>
          <a:bodyPr vert="horz" wrap="square" lIns="79535" tIns="39768" rIns="79535" bIns="39768"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4957763" y="4687888"/>
            <a:ext cx="3635375" cy="273050"/>
          </a:xfrm>
          <a:prstGeom prst="rect">
            <a:avLst/>
          </a:prstGeom>
        </p:spPr>
        <p:txBody>
          <a:bodyPr vert="horz" lIns="79535" tIns="39768" rIns="79535" bIns="39768" rtlCol="0" anchor="ctr"/>
          <a:lstStyle>
            <a:lvl1pPr algn="r" eaLnBrk="1" hangingPunct="1">
              <a:defRPr sz="900">
                <a:solidFill>
                  <a:srgbClr val="073E87"/>
                </a:solidFill>
                <a:latin typeface="Arial" charset="0"/>
                <a:cs typeface="+mn-cs"/>
              </a:defRPr>
            </a:lvl1pPr>
          </a:lstStyle>
          <a:p>
            <a:pPr>
              <a:defRPr/>
            </a:pPr>
            <a:fld id="{7AC28862-18F3-4380-821E-E603F11F6CF2}" type="datetime1">
              <a:rPr lang="en-US"/>
              <a:pPr>
                <a:defRPr/>
              </a:pPr>
              <a:t>3/4/2017</a:t>
            </a:fld>
            <a:endParaRPr lang="en-US" dirty="0"/>
          </a:p>
        </p:txBody>
      </p:sp>
      <p:sp>
        <p:nvSpPr>
          <p:cNvPr id="5" name="Footer Placeholder 4"/>
          <p:cNvSpPr>
            <a:spLocks noGrp="1"/>
          </p:cNvSpPr>
          <p:nvPr>
            <p:ph type="ftr" sz="quarter" idx="3"/>
          </p:nvPr>
        </p:nvSpPr>
        <p:spPr>
          <a:xfrm>
            <a:off x="185738" y="4687888"/>
            <a:ext cx="3635375" cy="273050"/>
          </a:xfrm>
          <a:prstGeom prst="rect">
            <a:avLst/>
          </a:prstGeom>
        </p:spPr>
        <p:txBody>
          <a:bodyPr vert="horz" wrap="square" lIns="79535" tIns="39768" rIns="79535" bIns="39768" numCol="1" anchor="ctr" anchorCtr="0" compatLnSpc="1">
            <a:prstTxWarp prst="textNoShape">
              <a:avLst/>
            </a:prstTxWarp>
          </a:bodyPr>
          <a:lstStyle>
            <a:lvl1pPr algn="l">
              <a:defRPr sz="900">
                <a:solidFill>
                  <a:srgbClr val="073E87"/>
                </a:solidFill>
                <a:latin typeface="Arial" charset="0"/>
              </a:defRPr>
            </a:lvl1pPr>
          </a:lstStyle>
          <a:p>
            <a:endParaRPr lang="en-US"/>
          </a:p>
        </p:txBody>
      </p:sp>
      <p:sp>
        <p:nvSpPr>
          <p:cNvPr id="6" name="Slide Number Placeholder 5"/>
          <p:cNvSpPr>
            <a:spLocks noGrp="1"/>
          </p:cNvSpPr>
          <p:nvPr>
            <p:ph type="sldNum" sz="quarter" idx="4"/>
          </p:nvPr>
        </p:nvSpPr>
        <p:spPr>
          <a:xfrm>
            <a:off x="3832225" y="4687888"/>
            <a:ext cx="1114425" cy="273050"/>
          </a:xfrm>
          <a:prstGeom prst="rect">
            <a:avLst/>
          </a:prstGeom>
        </p:spPr>
        <p:txBody>
          <a:bodyPr vert="horz" wrap="square" lIns="79535" tIns="39768" rIns="79535" bIns="39768" numCol="1" anchor="ctr" anchorCtr="0" compatLnSpc="1">
            <a:prstTxWarp prst="textNoShape">
              <a:avLst/>
            </a:prstTxWarp>
          </a:bodyPr>
          <a:lstStyle>
            <a:lvl1pPr algn="ctr" eaLnBrk="1" hangingPunct="1">
              <a:defRPr sz="900">
                <a:solidFill>
                  <a:srgbClr val="073E87"/>
                </a:solidFill>
                <a:latin typeface="Arial" charset="0"/>
                <a:cs typeface="+mn-cs"/>
              </a:defRPr>
            </a:lvl1pPr>
          </a:lstStyle>
          <a:p>
            <a:pPr>
              <a:defRPr/>
            </a:pPr>
            <a:fld id="{48B41AA4-8E45-47B9-B399-F25412BA40C1}" type="slidenum">
              <a:rPr lang="en-US" altLang="en-US"/>
              <a:pPr>
                <a:defRPr/>
              </a:pPr>
              <a:t>‹#›</a:t>
            </a:fld>
            <a:endParaRPr lang="en-US" altLang="en-US"/>
          </a:p>
        </p:txBody>
      </p:sp>
      <p:sp>
        <p:nvSpPr>
          <p:cNvPr id="29704" name="Text Placeholder 2"/>
          <p:cNvSpPr>
            <a:spLocks noGrp="1"/>
          </p:cNvSpPr>
          <p:nvPr>
            <p:ph type="body" idx="1"/>
          </p:nvPr>
        </p:nvSpPr>
        <p:spPr bwMode="auto">
          <a:xfrm>
            <a:off x="836613" y="2006600"/>
            <a:ext cx="7113587" cy="2587625"/>
          </a:xfrm>
          <a:prstGeom prst="rect">
            <a:avLst/>
          </a:prstGeom>
          <a:noFill/>
          <a:ln w="9525">
            <a:noFill/>
            <a:miter lim="800000"/>
            <a:headEnd/>
            <a:tailEnd/>
          </a:ln>
        </p:spPr>
        <p:txBody>
          <a:bodyPr vert="horz" wrap="square" lIns="79535" tIns="39768" rIns="79535" bIns="3976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3800" kern="1200">
          <a:solidFill>
            <a:srgbClr val="FFFFFF"/>
          </a:solidFill>
          <a:latin typeface="+mj-lt"/>
          <a:ea typeface="+mj-ea"/>
          <a:cs typeface="+mj-cs"/>
        </a:defRPr>
      </a:lvl1pPr>
      <a:lvl2pPr algn="ctr" rtl="0" eaLnBrk="0" fontAlgn="base" hangingPunct="0">
        <a:spcBef>
          <a:spcPct val="0"/>
        </a:spcBef>
        <a:spcAft>
          <a:spcPct val="0"/>
        </a:spcAft>
        <a:defRPr sz="3800">
          <a:solidFill>
            <a:srgbClr val="FFFFFF"/>
          </a:solidFill>
          <a:latin typeface="Candara" pitchFamily="34" charset="0"/>
        </a:defRPr>
      </a:lvl2pPr>
      <a:lvl3pPr algn="ctr" rtl="0" eaLnBrk="0" fontAlgn="base" hangingPunct="0">
        <a:spcBef>
          <a:spcPct val="0"/>
        </a:spcBef>
        <a:spcAft>
          <a:spcPct val="0"/>
        </a:spcAft>
        <a:defRPr sz="3800">
          <a:solidFill>
            <a:srgbClr val="FFFFFF"/>
          </a:solidFill>
          <a:latin typeface="Candara" pitchFamily="34" charset="0"/>
        </a:defRPr>
      </a:lvl3pPr>
      <a:lvl4pPr algn="ctr" rtl="0" eaLnBrk="0" fontAlgn="base" hangingPunct="0">
        <a:spcBef>
          <a:spcPct val="0"/>
        </a:spcBef>
        <a:spcAft>
          <a:spcPct val="0"/>
        </a:spcAft>
        <a:defRPr sz="3800">
          <a:solidFill>
            <a:srgbClr val="FFFFFF"/>
          </a:solidFill>
          <a:latin typeface="Candara" pitchFamily="34" charset="0"/>
        </a:defRPr>
      </a:lvl4pPr>
      <a:lvl5pPr algn="ctr" rtl="0" eaLnBrk="0" fontAlgn="base" hangingPunct="0">
        <a:spcBef>
          <a:spcPct val="0"/>
        </a:spcBef>
        <a:spcAft>
          <a:spcPct val="0"/>
        </a:spcAft>
        <a:defRPr sz="38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6538" indent="-236538" algn="l" rtl="0" eaLnBrk="0" fontAlgn="base" hangingPunct="0">
        <a:spcBef>
          <a:spcPct val="20000"/>
        </a:spcBef>
        <a:spcAft>
          <a:spcPct val="0"/>
        </a:spcAft>
        <a:buClr>
          <a:schemeClr val="accent1"/>
        </a:buClr>
        <a:buSzPct val="100000"/>
        <a:buFont typeface="Symbol" pitchFamily="18" charset="2"/>
        <a:buChar char=""/>
        <a:defRPr sz="2100" kern="1200">
          <a:solidFill>
            <a:schemeClr val="tx2"/>
          </a:solidFill>
          <a:latin typeface="+mn-lt"/>
          <a:ea typeface="+mn-ea"/>
          <a:cs typeface="+mn-cs"/>
        </a:defRPr>
      </a:lvl1pPr>
      <a:lvl2pPr marL="500063" indent="-236538" algn="l" rtl="0" eaLnBrk="0" fontAlgn="base" hangingPunct="0">
        <a:spcBef>
          <a:spcPct val="20000"/>
        </a:spcBef>
        <a:spcAft>
          <a:spcPct val="0"/>
        </a:spcAft>
        <a:buClr>
          <a:schemeClr val="accent1"/>
        </a:buClr>
        <a:buSzPct val="100000"/>
        <a:buFont typeface="Symbol" pitchFamily="18" charset="2"/>
        <a:buChar char=""/>
        <a:defRPr sz="1900" kern="1200">
          <a:solidFill>
            <a:schemeClr val="tx2"/>
          </a:solidFill>
          <a:latin typeface="+mn-lt"/>
          <a:ea typeface="+mn-ea"/>
          <a:cs typeface="+mn-cs"/>
        </a:defRPr>
      </a:lvl2pPr>
      <a:lvl3pPr marL="742950" indent="-198438" algn="l" rtl="0" eaLnBrk="0" fontAlgn="base" hangingPunct="0">
        <a:spcBef>
          <a:spcPct val="20000"/>
        </a:spcBef>
        <a:spcAft>
          <a:spcPct val="0"/>
        </a:spcAft>
        <a:buClr>
          <a:schemeClr val="accent1"/>
        </a:buClr>
        <a:buSzPct val="100000"/>
        <a:buFont typeface="Symbol" pitchFamily="18" charset="2"/>
        <a:buChar char=""/>
        <a:defRPr sz="1700" kern="1200">
          <a:solidFill>
            <a:schemeClr val="tx2"/>
          </a:solidFill>
          <a:latin typeface="+mn-lt"/>
          <a:ea typeface="+mn-ea"/>
          <a:cs typeface="+mn-cs"/>
        </a:defRPr>
      </a:lvl3pPr>
      <a:lvl4pPr marL="993775" indent="-198438"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271588" indent="-198438" algn="l" rtl="0" eaLnBrk="0" fontAlgn="base" hangingPunct="0">
        <a:spcBef>
          <a:spcPct val="20000"/>
        </a:spcBef>
        <a:spcAft>
          <a:spcPct val="0"/>
        </a:spcAft>
        <a:buClr>
          <a:schemeClr val="accent1"/>
        </a:buClr>
        <a:buSzPct val="100000"/>
        <a:buFont typeface="Symbol" pitchFamily="18" charset="2"/>
        <a:buChar char=""/>
        <a:defRPr sz="1400" kern="1200">
          <a:solidFill>
            <a:schemeClr val="tx2"/>
          </a:solidFill>
          <a:latin typeface="+mn-lt"/>
          <a:ea typeface="+mn-ea"/>
          <a:cs typeface="+mn-cs"/>
        </a:defRPr>
      </a:lvl5pPr>
      <a:lvl6pPr marL="1550942" indent="-198839" algn="l" defTabSz="795354"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6pPr>
      <a:lvl7pPr marL="1829314" indent="-198839" algn="l" defTabSz="795354"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7pPr>
      <a:lvl8pPr marL="2107690" indent="-198839" algn="l" defTabSz="795354"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8pPr>
      <a:lvl9pPr marL="2386064" indent="-198839" algn="l" defTabSz="795354"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9pPr>
    </p:bodyStyle>
    <p:otherStyle>
      <a:defPPr>
        <a:defRPr lang="en-US"/>
      </a:defPPr>
      <a:lvl1pPr marL="0" algn="l" defTabSz="795354" rtl="0" eaLnBrk="1" latinLnBrk="0" hangingPunct="1">
        <a:defRPr sz="1600" kern="1200">
          <a:solidFill>
            <a:schemeClr val="tx1"/>
          </a:solidFill>
          <a:latin typeface="+mn-lt"/>
          <a:ea typeface="+mn-ea"/>
          <a:cs typeface="+mn-cs"/>
        </a:defRPr>
      </a:lvl1pPr>
      <a:lvl2pPr marL="397678" algn="l" defTabSz="795354" rtl="0" eaLnBrk="1" latinLnBrk="0" hangingPunct="1">
        <a:defRPr sz="1600" kern="1200">
          <a:solidFill>
            <a:schemeClr val="tx1"/>
          </a:solidFill>
          <a:latin typeface="+mn-lt"/>
          <a:ea typeface="+mn-ea"/>
          <a:cs typeface="+mn-cs"/>
        </a:defRPr>
      </a:lvl2pPr>
      <a:lvl3pPr marL="795354" algn="l" defTabSz="795354" rtl="0" eaLnBrk="1" latinLnBrk="0" hangingPunct="1">
        <a:defRPr sz="1600" kern="1200">
          <a:solidFill>
            <a:schemeClr val="tx1"/>
          </a:solidFill>
          <a:latin typeface="+mn-lt"/>
          <a:ea typeface="+mn-ea"/>
          <a:cs typeface="+mn-cs"/>
        </a:defRPr>
      </a:lvl3pPr>
      <a:lvl4pPr marL="1193032" algn="l" defTabSz="795354" rtl="0" eaLnBrk="1" latinLnBrk="0" hangingPunct="1">
        <a:defRPr sz="1600" kern="1200">
          <a:solidFill>
            <a:schemeClr val="tx1"/>
          </a:solidFill>
          <a:latin typeface="+mn-lt"/>
          <a:ea typeface="+mn-ea"/>
          <a:cs typeface="+mn-cs"/>
        </a:defRPr>
      </a:lvl4pPr>
      <a:lvl5pPr marL="1590710" algn="l" defTabSz="795354" rtl="0" eaLnBrk="1" latinLnBrk="0" hangingPunct="1">
        <a:defRPr sz="1600" kern="1200">
          <a:solidFill>
            <a:schemeClr val="tx1"/>
          </a:solidFill>
          <a:latin typeface="+mn-lt"/>
          <a:ea typeface="+mn-ea"/>
          <a:cs typeface="+mn-cs"/>
        </a:defRPr>
      </a:lvl5pPr>
      <a:lvl6pPr marL="1988386" algn="l" defTabSz="795354" rtl="0" eaLnBrk="1" latinLnBrk="0" hangingPunct="1">
        <a:defRPr sz="1600" kern="1200">
          <a:solidFill>
            <a:schemeClr val="tx1"/>
          </a:solidFill>
          <a:latin typeface="+mn-lt"/>
          <a:ea typeface="+mn-ea"/>
          <a:cs typeface="+mn-cs"/>
        </a:defRPr>
      </a:lvl6pPr>
      <a:lvl7pPr marL="2386064" algn="l" defTabSz="795354" rtl="0" eaLnBrk="1" latinLnBrk="0" hangingPunct="1">
        <a:defRPr sz="1600" kern="1200">
          <a:solidFill>
            <a:schemeClr val="tx1"/>
          </a:solidFill>
          <a:latin typeface="+mn-lt"/>
          <a:ea typeface="+mn-ea"/>
          <a:cs typeface="+mn-cs"/>
        </a:defRPr>
      </a:lvl7pPr>
      <a:lvl8pPr marL="2783741" algn="l" defTabSz="795354" rtl="0" eaLnBrk="1" latinLnBrk="0" hangingPunct="1">
        <a:defRPr sz="1600" kern="1200">
          <a:solidFill>
            <a:schemeClr val="tx1"/>
          </a:solidFill>
          <a:latin typeface="+mn-lt"/>
          <a:ea typeface="+mn-ea"/>
          <a:cs typeface="+mn-cs"/>
        </a:defRPr>
      </a:lvl8pPr>
      <a:lvl9pPr marL="3181419" algn="l" defTabSz="795354"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9738" y="206375"/>
            <a:ext cx="7900987" cy="857250"/>
          </a:xfrm>
          <a:prstGeom prst="rect">
            <a:avLst/>
          </a:prstGeom>
          <a:noFill/>
          <a:ln w="9525">
            <a:noFill/>
            <a:miter lim="800000"/>
            <a:headEnd/>
            <a:tailEnd/>
          </a:ln>
          <a:effectLst>
            <a:outerShdw dist="35921" dir="2700000" algn="ctr" rotWithShape="0">
              <a:schemeClr val="tx1"/>
            </a:outerShdw>
          </a:effectLst>
        </p:spPr>
        <p:txBody>
          <a:bodyPr vert="horz" wrap="square" lIns="66806" tIns="33403" rIns="66806" bIns="33403" numCol="1" anchor="ctr" anchorCtr="0" compatLnSpc="1">
            <a:prstTxWarp prst="textNoShape">
              <a:avLst/>
            </a:prstTxWarp>
          </a:bodyPr>
          <a:lstStyle/>
          <a:p>
            <a:pPr lvl="0"/>
            <a:r>
              <a:rPr lang="en-US" altLang="en-US" smtClean="0"/>
              <a:t>Click to edit Master title style</a:t>
            </a:r>
          </a:p>
        </p:txBody>
      </p:sp>
      <p:sp>
        <p:nvSpPr>
          <p:cNvPr id="96259" name="Rectangle 3"/>
          <p:cNvSpPr>
            <a:spLocks noGrp="1" noChangeArrowheads="1"/>
          </p:cNvSpPr>
          <p:nvPr>
            <p:ph type="body" idx="1"/>
          </p:nvPr>
        </p:nvSpPr>
        <p:spPr bwMode="auto">
          <a:xfrm>
            <a:off x="439738" y="1200150"/>
            <a:ext cx="7900987" cy="3394075"/>
          </a:xfrm>
          <a:prstGeom prst="rect">
            <a:avLst/>
          </a:prstGeom>
          <a:noFill/>
          <a:ln w="9525">
            <a:noFill/>
            <a:miter lim="800000"/>
            <a:headEnd/>
            <a:tailEnd/>
          </a:ln>
          <a:effectLst>
            <a:outerShdw dist="35921" dir="2700000" algn="ctr" rotWithShape="0">
              <a:schemeClr val="tx1"/>
            </a:outerShdw>
          </a:effectLst>
        </p:spPr>
        <p:txBody>
          <a:bodyPr vert="horz" wrap="square" lIns="66806" tIns="33403" rIns="66806" bIns="3340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39738" y="4684713"/>
            <a:ext cx="2047875" cy="357187"/>
          </a:xfrm>
          <a:prstGeom prst="rect">
            <a:avLst/>
          </a:prstGeom>
          <a:noFill/>
          <a:ln w="9525">
            <a:noFill/>
            <a:miter lim="800000"/>
            <a:headEnd/>
            <a:tailEnd/>
          </a:ln>
        </p:spPr>
        <p:txBody>
          <a:bodyPr vert="horz" wrap="square" lIns="66806" tIns="33403" rIns="66806" bIns="33403" numCol="1" anchor="t" anchorCtr="0" compatLnSpc="1">
            <a:prstTxWarp prst="textNoShape">
              <a:avLst/>
            </a:prstTxWarp>
          </a:bodyPr>
          <a:lstStyle>
            <a:lvl1pPr algn="l" defTabSz="668338">
              <a:defRPr sz="1000">
                <a:solidFill>
                  <a:srgbClr val="000000"/>
                </a:solidFill>
                <a:latin typeface="Arial" charset="0"/>
              </a:defRPr>
            </a:lvl1pPr>
          </a:lstStyle>
          <a:p>
            <a:endParaRPr lang="en-US"/>
          </a:p>
        </p:txBody>
      </p:sp>
      <p:sp>
        <p:nvSpPr>
          <p:cNvPr id="3077" name="Rectangle 5"/>
          <p:cNvSpPr>
            <a:spLocks noGrp="1" noChangeArrowheads="1"/>
          </p:cNvSpPr>
          <p:nvPr>
            <p:ph type="ftr" sz="quarter" idx="3"/>
          </p:nvPr>
        </p:nvSpPr>
        <p:spPr bwMode="auto">
          <a:xfrm>
            <a:off x="2998788" y="4684713"/>
            <a:ext cx="2781300" cy="357187"/>
          </a:xfrm>
          <a:prstGeom prst="rect">
            <a:avLst/>
          </a:prstGeom>
          <a:noFill/>
          <a:ln w="9525">
            <a:noFill/>
            <a:miter lim="800000"/>
            <a:headEnd/>
            <a:tailEnd/>
          </a:ln>
        </p:spPr>
        <p:txBody>
          <a:bodyPr vert="horz" wrap="square" lIns="66806" tIns="33403" rIns="66806" bIns="33403" numCol="1" anchor="t" anchorCtr="0" compatLnSpc="1">
            <a:prstTxWarp prst="textNoShape">
              <a:avLst/>
            </a:prstTxWarp>
          </a:bodyPr>
          <a:lstStyle>
            <a:lvl1pPr defTabSz="668338">
              <a:defRPr sz="1000">
                <a:solidFill>
                  <a:srgbClr val="000000"/>
                </a:solidFill>
                <a:latin typeface="Arial" charset="0"/>
              </a:defRPr>
            </a:lvl1pPr>
          </a:lstStyle>
          <a:p>
            <a:endParaRPr lang="en-US"/>
          </a:p>
        </p:txBody>
      </p:sp>
      <p:sp>
        <p:nvSpPr>
          <p:cNvPr id="3078" name="Rectangle 6"/>
          <p:cNvSpPr>
            <a:spLocks noGrp="1" noChangeArrowheads="1"/>
          </p:cNvSpPr>
          <p:nvPr>
            <p:ph type="sldNum" sz="quarter" idx="4"/>
          </p:nvPr>
        </p:nvSpPr>
        <p:spPr bwMode="auto">
          <a:xfrm>
            <a:off x="6291263" y="4684713"/>
            <a:ext cx="2049462" cy="357187"/>
          </a:xfrm>
          <a:prstGeom prst="rect">
            <a:avLst/>
          </a:prstGeom>
          <a:noFill/>
          <a:ln w="9525">
            <a:noFill/>
            <a:miter lim="800000"/>
            <a:headEnd/>
            <a:tailEnd/>
          </a:ln>
        </p:spPr>
        <p:txBody>
          <a:bodyPr vert="horz" wrap="square" lIns="66806" tIns="33403" rIns="66806" bIns="33403" numCol="1" anchor="t" anchorCtr="0" compatLnSpc="1">
            <a:prstTxWarp prst="textNoShape">
              <a:avLst/>
            </a:prstTxWarp>
          </a:bodyPr>
          <a:lstStyle>
            <a:lvl1pPr algn="r" defTabSz="668338">
              <a:defRPr sz="1000">
                <a:solidFill>
                  <a:srgbClr val="000000"/>
                </a:solidFill>
                <a:latin typeface="Arial" charset="0"/>
              </a:defRPr>
            </a:lvl1pPr>
          </a:lstStyle>
          <a:p>
            <a:fld id="{257C7BC5-185B-4EF6-B458-BFD95F2757D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668338" rtl="0" fontAlgn="base">
        <a:spcBef>
          <a:spcPct val="0"/>
        </a:spcBef>
        <a:spcAft>
          <a:spcPct val="0"/>
        </a:spcAft>
        <a:defRPr sz="3200">
          <a:solidFill>
            <a:schemeClr val="bg1"/>
          </a:solidFill>
          <a:latin typeface="+mj-lt"/>
          <a:ea typeface="+mj-ea"/>
          <a:cs typeface="+mj-cs"/>
        </a:defRPr>
      </a:lvl1pPr>
      <a:lvl2pPr algn="ctr" defTabSz="668338" rtl="0" fontAlgn="base">
        <a:spcBef>
          <a:spcPct val="0"/>
        </a:spcBef>
        <a:spcAft>
          <a:spcPct val="0"/>
        </a:spcAft>
        <a:defRPr sz="3200">
          <a:solidFill>
            <a:schemeClr val="bg1"/>
          </a:solidFill>
          <a:latin typeface="Arial Rounded MT Bold" pitchFamily="34" charset="0"/>
          <a:cs typeface="Arial" charset="0"/>
        </a:defRPr>
      </a:lvl2pPr>
      <a:lvl3pPr algn="ctr" defTabSz="668338" rtl="0" fontAlgn="base">
        <a:spcBef>
          <a:spcPct val="0"/>
        </a:spcBef>
        <a:spcAft>
          <a:spcPct val="0"/>
        </a:spcAft>
        <a:defRPr sz="3200">
          <a:solidFill>
            <a:schemeClr val="bg1"/>
          </a:solidFill>
          <a:latin typeface="Arial Rounded MT Bold" pitchFamily="34" charset="0"/>
          <a:cs typeface="Arial" charset="0"/>
        </a:defRPr>
      </a:lvl3pPr>
      <a:lvl4pPr algn="ctr" defTabSz="668338" rtl="0" fontAlgn="base">
        <a:spcBef>
          <a:spcPct val="0"/>
        </a:spcBef>
        <a:spcAft>
          <a:spcPct val="0"/>
        </a:spcAft>
        <a:defRPr sz="3200">
          <a:solidFill>
            <a:schemeClr val="bg1"/>
          </a:solidFill>
          <a:latin typeface="Arial Rounded MT Bold" pitchFamily="34" charset="0"/>
          <a:cs typeface="Arial" charset="0"/>
        </a:defRPr>
      </a:lvl4pPr>
      <a:lvl5pPr algn="ctr" defTabSz="668338" rtl="0" fontAlgn="base">
        <a:spcBef>
          <a:spcPct val="0"/>
        </a:spcBef>
        <a:spcAft>
          <a:spcPct val="0"/>
        </a:spcAft>
        <a:defRPr sz="3200">
          <a:solidFill>
            <a:schemeClr val="bg1"/>
          </a:solidFill>
          <a:latin typeface="Arial Rounded MT Bold" pitchFamily="34" charset="0"/>
          <a:cs typeface="Arial" charset="0"/>
        </a:defRPr>
      </a:lvl5pPr>
      <a:lvl6pPr marL="457200" algn="ctr" defTabSz="668338" rtl="0" fontAlgn="base">
        <a:spcBef>
          <a:spcPct val="0"/>
        </a:spcBef>
        <a:spcAft>
          <a:spcPct val="0"/>
        </a:spcAft>
        <a:defRPr sz="3200">
          <a:solidFill>
            <a:schemeClr val="bg1"/>
          </a:solidFill>
          <a:latin typeface="Arial Rounded MT Bold" pitchFamily="34" charset="0"/>
          <a:cs typeface="Arial" charset="0"/>
        </a:defRPr>
      </a:lvl6pPr>
      <a:lvl7pPr marL="914400" algn="ctr" defTabSz="668338" rtl="0" fontAlgn="base">
        <a:spcBef>
          <a:spcPct val="0"/>
        </a:spcBef>
        <a:spcAft>
          <a:spcPct val="0"/>
        </a:spcAft>
        <a:defRPr sz="3200">
          <a:solidFill>
            <a:schemeClr val="bg1"/>
          </a:solidFill>
          <a:latin typeface="Arial Rounded MT Bold" pitchFamily="34" charset="0"/>
          <a:cs typeface="Arial" charset="0"/>
        </a:defRPr>
      </a:lvl7pPr>
      <a:lvl8pPr marL="1371600" algn="ctr" defTabSz="668338" rtl="0" fontAlgn="base">
        <a:spcBef>
          <a:spcPct val="0"/>
        </a:spcBef>
        <a:spcAft>
          <a:spcPct val="0"/>
        </a:spcAft>
        <a:defRPr sz="3200">
          <a:solidFill>
            <a:schemeClr val="bg1"/>
          </a:solidFill>
          <a:latin typeface="Arial Rounded MT Bold" pitchFamily="34" charset="0"/>
          <a:cs typeface="Arial" charset="0"/>
        </a:defRPr>
      </a:lvl8pPr>
      <a:lvl9pPr marL="1828800" algn="ctr" defTabSz="668338" rtl="0" fontAlgn="base">
        <a:spcBef>
          <a:spcPct val="0"/>
        </a:spcBef>
        <a:spcAft>
          <a:spcPct val="0"/>
        </a:spcAft>
        <a:defRPr sz="3200">
          <a:solidFill>
            <a:schemeClr val="bg1"/>
          </a:solidFill>
          <a:latin typeface="Arial Rounded MT Bold" pitchFamily="34" charset="0"/>
          <a:cs typeface="Arial" charset="0"/>
        </a:defRPr>
      </a:lvl9pPr>
    </p:titleStyle>
    <p:bodyStyle>
      <a:lvl1pPr marL="250825" indent="-250825" algn="l" defTabSz="668338" rtl="0" fontAlgn="base">
        <a:spcBef>
          <a:spcPct val="20000"/>
        </a:spcBef>
        <a:spcAft>
          <a:spcPct val="0"/>
        </a:spcAft>
        <a:defRPr sz="3200">
          <a:solidFill>
            <a:schemeClr val="bg1"/>
          </a:solidFill>
          <a:latin typeface="+mn-lt"/>
          <a:ea typeface="+mn-ea"/>
          <a:cs typeface="+mn-cs"/>
        </a:defRPr>
      </a:lvl1pPr>
      <a:lvl2pPr marL="542925" indent="-209550" algn="l" defTabSz="668338" rtl="0" fontAlgn="base">
        <a:spcBef>
          <a:spcPct val="20000"/>
        </a:spcBef>
        <a:spcAft>
          <a:spcPct val="0"/>
        </a:spcAft>
        <a:buChar char="–"/>
        <a:defRPr sz="2000">
          <a:solidFill>
            <a:schemeClr val="tx1"/>
          </a:solidFill>
          <a:latin typeface="Arial" charset="0"/>
          <a:cs typeface="+mn-cs"/>
        </a:defRPr>
      </a:lvl2pPr>
      <a:lvl3pPr marL="835025" indent="-166688" algn="l" defTabSz="668338" rtl="0" fontAlgn="base">
        <a:spcBef>
          <a:spcPct val="20000"/>
        </a:spcBef>
        <a:spcAft>
          <a:spcPct val="0"/>
        </a:spcAft>
        <a:buChar char="•"/>
        <a:defRPr>
          <a:solidFill>
            <a:schemeClr val="tx1"/>
          </a:solidFill>
          <a:latin typeface="Arial" charset="0"/>
          <a:cs typeface="+mn-cs"/>
        </a:defRPr>
      </a:lvl3pPr>
      <a:lvl4pPr marL="1169988" indent="-168275" algn="l" defTabSz="668338" rtl="0" fontAlgn="base">
        <a:spcBef>
          <a:spcPct val="20000"/>
        </a:spcBef>
        <a:spcAft>
          <a:spcPct val="0"/>
        </a:spcAft>
        <a:buChar char="–"/>
        <a:defRPr sz="1500">
          <a:solidFill>
            <a:schemeClr val="tx1"/>
          </a:solidFill>
          <a:latin typeface="Arial" charset="0"/>
          <a:cs typeface="+mn-cs"/>
        </a:defRPr>
      </a:lvl4pPr>
      <a:lvl5pPr marL="1503363" indent="-166688" algn="l" defTabSz="668338" rtl="0" fontAlgn="base">
        <a:spcBef>
          <a:spcPct val="20000"/>
        </a:spcBef>
        <a:spcAft>
          <a:spcPct val="0"/>
        </a:spcAft>
        <a:buChar char="»"/>
        <a:defRPr sz="1500">
          <a:solidFill>
            <a:schemeClr val="tx1"/>
          </a:solidFill>
          <a:latin typeface="Arial" charset="0"/>
          <a:cs typeface="+mn-cs"/>
        </a:defRPr>
      </a:lvl5pPr>
      <a:lvl6pPr marL="1960563" indent="-166688" algn="l" defTabSz="668338" rtl="0" fontAlgn="base">
        <a:spcBef>
          <a:spcPct val="20000"/>
        </a:spcBef>
        <a:spcAft>
          <a:spcPct val="0"/>
        </a:spcAft>
        <a:buChar char="»"/>
        <a:defRPr sz="1500">
          <a:solidFill>
            <a:schemeClr val="tx1"/>
          </a:solidFill>
          <a:latin typeface="Arial" charset="0"/>
          <a:cs typeface="+mn-cs"/>
        </a:defRPr>
      </a:lvl6pPr>
      <a:lvl7pPr marL="2417763" indent="-166688" algn="l" defTabSz="668338" rtl="0" fontAlgn="base">
        <a:spcBef>
          <a:spcPct val="20000"/>
        </a:spcBef>
        <a:spcAft>
          <a:spcPct val="0"/>
        </a:spcAft>
        <a:buChar char="»"/>
        <a:defRPr sz="1500">
          <a:solidFill>
            <a:schemeClr val="tx1"/>
          </a:solidFill>
          <a:latin typeface="Arial" charset="0"/>
          <a:cs typeface="+mn-cs"/>
        </a:defRPr>
      </a:lvl7pPr>
      <a:lvl8pPr marL="2874963" indent="-166688" algn="l" defTabSz="668338" rtl="0" fontAlgn="base">
        <a:spcBef>
          <a:spcPct val="20000"/>
        </a:spcBef>
        <a:spcAft>
          <a:spcPct val="0"/>
        </a:spcAft>
        <a:buChar char="»"/>
        <a:defRPr sz="1500">
          <a:solidFill>
            <a:schemeClr val="tx1"/>
          </a:solidFill>
          <a:latin typeface="Arial" charset="0"/>
          <a:cs typeface="+mn-cs"/>
        </a:defRPr>
      </a:lvl8pPr>
      <a:lvl9pPr marL="3332163" indent="-166688" algn="l" defTabSz="668338"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9738" y="206375"/>
            <a:ext cx="7900987" cy="857250"/>
          </a:xfrm>
          <a:prstGeom prst="rect">
            <a:avLst/>
          </a:prstGeom>
          <a:noFill/>
          <a:ln w="9525">
            <a:noFill/>
            <a:miter lim="800000"/>
            <a:headEnd/>
            <a:tailEnd/>
          </a:ln>
          <a:effectLst>
            <a:outerShdw dist="35921" dir="2700000" algn="ctr" rotWithShape="0">
              <a:schemeClr val="tx1"/>
            </a:outerShdw>
          </a:effectLst>
        </p:spPr>
        <p:txBody>
          <a:bodyPr vert="horz" wrap="square" lIns="66782" tIns="33390" rIns="66782" bIns="33390" numCol="1" anchor="ctr" anchorCtr="0" compatLnSpc="1">
            <a:prstTxWarp prst="textNoShape">
              <a:avLst/>
            </a:prstTxWarp>
          </a:bodyPr>
          <a:lstStyle/>
          <a:p>
            <a:pPr lvl="0"/>
            <a:r>
              <a:rPr lang="en-US" altLang="en-US" smtClean="0"/>
              <a:t>Click to edit Master title style</a:t>
            </a:r>
          </a:p>
        </p:txBody>
      </p:sp>
      <p:sp>
        <p:nvSpPr>
          <p:cNvPr id="78851" name="Rectangle 3"/>
          <p:cNvSpPr>
            <a:spLocks noGrp="1" noChangeArrowheads="1"/>
          </p:cNvSpPr>
          <p:nvPr>
            <p:ph type="body" idx="1"/>
          </p:nvPr>
        </p:nvSpPr>
        <p:spPr bwMode="auto">
          <a:xfrm>
            <a:off x="439738" y="1200150"/>
            <a:ext cx="7900987" cy="3394075"/>
          </a:xfrm>
          <a:prstGeom prst="rect">
            <a:avLst/>
          </a:prstGeom>
          <a:noFill/>
          <a:ln w="9525">
            <a:noFill/>
            <a:miter lim="800000"/>
            <a:headEnd/>
            <a:tailEnd/>
          </a:ln>
          <a:effectLst>
            <a:outerShdw dist="35921" dir="2700000" algn="ctr" rotWithShape="0">
              <a:schemeClr val="tx1"/>
            </a:outerShdw>
          </a:effectLst>
        </p:spPr>
        <p:txBody>
          <a:bodyPr vert="horz" wrap="square" lIns="66782" tIns="33390" rIns="66782" bIns="3339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39738" y="4684713"/>
            <a:ext cx="2047875" cy="357187"/>
          </a:xfrm>
          <a:prstGeom prst="rect">
            <a:avLst/>
          </a:prstGeom>
          <a:noFill/>
          <a:ln w="9525">
            <a:noFill/>
            <a:miter lim="800000"/>
            <a:headEnd/>
            <a:tailEnd/>
          </a:ln>
        </p:spPr>
        <p:txBody>
          <a:bodyPr vert="horz" wrap="square" lIns="66782" tIns="33390" rIns="66782" bIns="33390" numCol="1" anchor="t" anchorCtr="0" compatLnSpc="1">
            <a:prstTxWarp prst="textNoShape">
              <a:avLst/>
            </a:prstTxWarp>
          </a:bodyPr>
          <a:lstStyle>
            <a:lvl1pPr algn="l" defTabSz="668338">
              <a:defRPr sz="1000">
                <a:solidFill>
                  <a:srgbClr val="000000"/>
                </a:solidFill>
                <a:latin typeface="Arial" charset="0"/>
              </a:defRPr>
            </a:lvl1pPr>
          </a:lstStyle>
          <a:p>
            <a:endParaRPr lang="en-US"/>
          </a:p>
        </p:txBody>
      </p:sp>
      <p:sp>
        <p:nvSpPr>
          <p:cNvPr id="3077" name="Rectangle 5"/>
          <p:cNvSpPr>
            <a:spLocks noGrp="1" noChangeArrowheads="1"/>
          </p:cNvSpPr>
          <p:nvPr>
            <p:ph type="ftr" sz="quarter" idx="3"/>
          </p:nvPr>
        </p:nvSpPr>
        <p:spPr bwMode="auto">
          <a:xfrm>
            <a:off x="2998788" y="4684713"/>
            <a:ext cx="2781300" cy="357187"/>
          </a:xfrm>
          <a:prstGeom prst="rect">
            <a:avLst/>
          </a:prstGeom>
          <a:noFill/>
          <a:ln w="9525">
            <a:noFill/>
            <a:miter lim="800000"/>
            <a:headEnd/>
            <a:tailEnd/>
          </a:ln>
        </p:spPr>
        <p:txBody>
          <a:bodyPr vert="horz" wrap="square" lIns="66782" tIns="33390" rIns="66782" bIns="33390" numCol="1" anchor="t" anchorCtr="0" compatLnSpc="1">
            <a:prstTxWarp prst="textNoShape">
              <a:avLst/>
            </a:prstTxWarp>
          </a:bodyPr>
          <a:lstStyle>
            <a:lvl1pPr defTabSz="668338">
              <a:defRPr sz="1000">
                <a:solidFill>
                  <a:srgbClr val="000000"/>
                </a:solidFill>
                <a:latin typeface="Arial" charset="0"/>
              </a:defRPr>
            </a:lvl1pPr>
          </a:lstStyle>
          <a:p>
            <a:endParaRPr lang="en-US"/>
          </a:p>
        </p:txBody>
      </p:sp>
      <p:sp>
        <p:nvSpPr>
          <p:cNvPr id="3078" name="Rectangle 6"/>
          <p:cNvSpPr>
            <a:spLocks noGrp="1" noChangeArrowheads="1"/>
          </p:cNvSpPr>
          <p:nvPr>
            <p:ph type="sldNum" sz="quarter" idx="4"/>
          </p:nvPr>
        </p:nvSpPr>
        <p:spPr bwMode="auto">
          <a:xfrm>
            <a:off x="6291263" y="4684713"/>
            <a:ext cx="2049462" cy="357187"/>
          </a:xfrm>
          <a:prstGeom prst="rect">
            <a:avLst/>
          </a:prstGeom>
          <a:noFill/>
          <a:ln w="9525">
            <a:noFill/>
            <a:miter lim="800000"/>
            <a:headEnd/>
            <a:tailEnd/>
          </a:ln>
        </p:spPr>
        <p:txBody>
          <a:bodyPr vert="horz" wrap="square" lIns="66782" tIns="33390" rIns="66782" bIns="33390" numCol="1" anchor="t" anchorCtr="0" compatLnSpc="1">
            <a:prstTxWarp prst="textNoShape">
              <a:avLst/>
            </a:prstTxWarp>
          </a:bodyPr>
          <a:lstStyle>
            <a:lvl1pPr algn="r" defTabSz="668338">
              <a:defRPr sz="1000">
                <a:solidFill>
                  <a:srgbClr val="000000"/>
                </a:solidFill>
                <a:latin typeface="Arial" charset="0"/>
              </a:defRPr>
            </a:lvl1pPr>
          </a:lstStyle>
          <a:p>
            <a:fld id="{FF43409B-7D09-4EA8-B58F-93B7D4F4652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668338" rtl="0" eaLnBrk="0" fontAlgn="base" hangingPunct="0">
        <a:spcBef>
          <a:spcPct val="0"/>
        </a:spcBef>
        <a:spcAft>
          <a:spcPct val="0"/>
        </a:spcAft>
        <a:defRPr sz="3200">
          <a:solidFill>
            <a:schemeClr val="bg1"/>
          </a:solidFill>
          <a:latin typeface="+mj-lt"/>
          <a:ea typeface="+mj-ea"/>
          <a:cs typeface="+mj-cs"/>
        </a:defRPr>
      </a:lvl1pPr>
      <a:lvl2pPr algn="ctr" defTabSz="668338" rtl="0" eaLnBrk="0" fontAlgn="base" hangingPunct="0">
        <a:spcBef>
          <a:spcPct val="0"/>
        </a:spcBef>
        <a:spcAft>
          <a:spcPct val="0"/>
        </a:spcAft>
        <a:defRPr sz="3200">
          <a:solidFill>
            <a:schemeClr val="bg1"/>
          </a:solidFill>
          <a:latin typeface="Arial Rounded MT Bold" pitchFamily="34" charset="0"/>
          <a:cs typeface="Arial" charset="0"/>
        </a:defRPr>
      </a:lvl2pPr>
      <a:lvl3pPr algn="ctr" defTabSz="668338" rtl="0" eaLnBrk="0" fontAlgn="base" hangingPunct="0">
        <a:spcBef>
          <a:spcPct val="0"/>
        </a:spcBef>
        <a:spcAft>
          <a:spcPct val="0"/>
        </a:spcAft>
        <a:defRPr sz="3200">
          <a:solidFill>
            <a:schemeClr val="bg1"/>
          </a:solidFill>
          <a:latin typeface="Arial Rounded MT Bold" pitchFamily="34" charset="0"/>
          <a:cs typeface="Arial" charset="0"/>
        </a:defRPr>
      </a:lvl3pPr>
      <a:lvl4pPr algn="ctr" defTabSz="668338" rtl="0" eaLnBrk="0" fontAlgn="base" hangingPunct="0">
        <a:spcBef>
          <a:spcPct val="0"/>
        </a:spcBef>
        <a:spcAft>
          <a:spcPct val="0"/>
        </a:spcAft>
        <a:defRPr sz="3200">
          <a:solidFill>
            <a:schemeClr val="bg1"/>
          </a:solidFill>
          <a:latin typeface="Arial Rounded MT Bold" pitchFamily="34" charset="0"/>
          <a:cs typeface="Arial" charset="0"/>
        </a:defRPr>
      </a:lvl4pPr>
      <a:lvl5pPr algn="ctr" defTabSz="668338" rtl="0" eaLnBrk="0" fontAlgn="base" hangingPunct="0">
        <a:spcBef>
          <a:spcPct val="0"/>
        </a:spcBef>
        <a:spcAft>
          <a:spcPct val="0"/>
        </a:spcAft>
        <a:defRPr sz="3200">
          <a:solidFill>
            <a:schemeClr val="bg1"/>
          </a:solidFill>
          <a:latin typeface="Arial Rounded MT Bold" pitchFamily="34" charset="0"/>
          <a:cs typeface="Arial" charset="0"/>
        </a:defRPr>
      </a:lvl5pPr>
      <a:lvl6pPr marL="457200" algn="ctr" defTabSz="668338" rtl="0" eaLnBrk="0" fontAlgn="base" hangingPunct="0">
        <a:spcBef>
          <a:spcPct val="0"/>
        </a:spcBef>
        <a:spcAft>
          <a:spcPct val="0"/>
        </a:spcAft>
        <a:defRPr sz="3200">
          <a:solidFill>
            <a:schemeClr val="bg1"/>
          </a:solidFill>
          <a:latin typeface="Arial Rounded MT Bold" pitchFamily="34" charset="0"/>
          <a:cs typeface="Arial" charset="0"/>
        </a:defRPr>
      </a:lvl6pPr>
      <a:lvl7pPr marL="914400" algn="ctr" defTabSz="668338" rtl="0" eaLnBrk="0" fontAlgn="base" hangingPunct="0">
        <a:spcBef>
          <a:spcPct val="0"/>
        </a:spcBef>
        <a:spcAft>
          <a:spcPct val="0"/>
        </a:spcAft>
        <a:defRPr sz="3200">
          <a:solidFill>
            <a:schemeClr val="bg1"/>
          </a:solidFill>
          <a:latin typeface="Arial Rounded MT Bold" pitchFamily="34" charset="0"/>
          <a:cs typeface="Arial" charset="0"/>
        </a:defRPr>
      </a:lvl7pPr>
      <a:lvl8pPr marL="1371600" algn="ctr" defTabSz="668338" rtl="0" eaLnBrk="0" fontAlgn="base" hangingPunct="0">
        <a:spcBef>
          <a:spcPct val="0"/>
        </a:spcBef>
        <a:spcAft>
          <a:spcPct val="0"/>
        </a:spcAft>
        <a:defRPr sz="3200">
          <a:solidFill>
            <a:schemeClr val="bg1"/>
          </a:solidFill>
          <a:latin typeface="Arial Rounded MT Bold" pitchFamily="34" charset="0"/>
          <a:cs typeface="Arial" charset="0"/>
        </a:defRPr>
      </a:lvl8pPr>
      <a:lvl9pPr marL="1828800" algn="ctr" defTabSz="668338" rtl="0" eaLnBrk="0" fontAlgn="base" hangingPunct="0">
        <a:spcBef>
          <a:spcPct val="0"/>
        </a:spcBef>
        <a:spcAft>
          <a:spcPct val="0"/>
        </a:spcAft>
        <a:defRPr sz="3200">
          <a:solidFill>
            <a:schemeClr val="bg1"/>
          </a:solidFill>
          <a:latin typeface="Arial Rounded MT Bold" pitchFamily="34" charset="0"/>
          <a:cs typeface="Arial" charset="0"/>
        </a:defRPr>
      </a:lvl9pPr>
    </p:titleStyle>
    <p:bodyStyle>
      <a:lvl1pPr marL="250825" indent="-250825" algn="l" defTabSz="668338" rtl="0" eaLnBrk="0" fontAlgn="base" hangingPunct="0">
        <a:spcBef>
          <a:spcPct val="20000"/>
        </a:spcBef>
        <a:spcAft>
          <a:spcPct val="0"/>
        </a:spcAft>
        <a:defRPr sz="3200">
          <a:solidFill>
            <a:schemeClr val="bg1"/>
          </a:solidFill>
          <a:latin typeface="+mn-lt"/>
          <a:ea typeface="+mn-ea"/>
          <a:cs typeface="+mn-cs"/>
        </a:defRPr>
      </a:lvl1pPr>
      <a:lvl2pPr marL="542925" indent="-209550" algn="l" defTabSz="668338" rtl="0" eaLnBrk="0" fontAlgn="base" hangingPunct="0">
        <a:spcBef>
          <a:spcPct val="20000"/>
        </a:spcBef>
        <a:spcAft>
          <a:spcPct val="0"/>
        </a:spcAft>
        <a:buChar char="–"/>
        <a:defRPr sz="2000">
          <a:solidFill>
            <a:schemeClr val="tx1"/>
          </a:solidFill>
          <a:latin typeface="Arial" charset="0"/>
          <a:cs typeface="+mn-cs"/>
        </a:defRPr>
      </a:lvl2pPr>
      <a:lvl3pPr marL="835025" indent="-166688" algn="l" defTabSz="668338" rtl="0" eaLnBrk="0" fontAlgn="base" hangingPunct="0">
        <a:spcBef>
          <a:spcPct val="20000"/>
        </a:spcBef>
        <a:spcAft>
          <a:spcPct val="0"/>
        </a:spcAft>
        <a:buChar char="•"/>
        <a:defRPr>
          <a:solidFill>
            <a:schemeClr val="tx1"/>
          </a:solidFill>
          <a:latin typeface="Arial" charset="0"/>
          <a:cs typeface="+mn-cs"/>
        </a:defRPr>
      </a:lvl3pPr>
      <a:lvl4pPr marL="1169988" indent="-168275" algn="l" defTabSz="668338" rtl="0" eaLnBrk="0" fontAlgn="base" hangingPunct="0">
        <a:spcBef>
          <a:spcPct val="20000"/>
        </a:spcBef>
        <a:spcAft>
          <a:spcPct val="0"/>
        </a:spcAft>
        <a:buChar char="–"/>
        <a:defRPr sz="1500">
          <a:solidFill>
            <a:schemeClr val="tx1"/>
          </a:solidFill>
          <a:latin typeface="Arial" charset="0"/>
          <a:cs typeface="+mn-cs"/>
        </a:defRPr>
      </a:lvl4pPr>
      <a:lvl5pPr marL="1503363" indent="-166688" algn="l" defTabSz="668338" rtl="0" eaLnBrk="0" fontAlgn="base" hangingPunct="0">
        <a:spcBef>
          <a:spcPct val="20000"/>
        </a:spcBef>
        <a:spcAft>
          <a:spcPct val="0"/>
        </a:spcAft>
        <a:buChar char="»"/>
        <a:defRPr sz="1500">
          <a:solidFill>
            <a:schemeClr val="tx1"/>
          </a:solidFill>
          <a:latin typeface="Arial" charset="0"/>
          <a:cs typeface="+mn-cs"/>
        </a:defRPr>
      </a:lvl5pPr>
      <a:lvl6pPr marL="1960563" indent="-166688" algn="l" defTabSz="668338" rtl="0" eaLnBrk="0" fontAlgn="base" hangingPunct="0">
        <a:spcBef>
          <a:spcPct val="20000"/>
        </a:spcBef>
        <a:spcAft>
          <a:spcPct val="0"/>
        </a:spcAft>
        <a:buChar char="»"/>
        <a:defRPr sz="1500">
          <a:solidFill>
            <a:schemeClr val="tx1"/>
          </a:solidFill>
          <a:latin typeface="Arial" charset="0"/>
          <a:cs typeface="+mn-cs"/>
        </a:defRPr>
      </a:lvl6pPr>
      <a:lvl7pPr marL="2417763" indent="-166688" algn="l" defTabSz="668338" rtl="0" eaLnBrk="0" fontAlgn="base" hangingPunct="0">
        <a:spcBef>
          <a:spcPct val="20000"/>
        </a:spcBef>
        <a:spcAft>
          <a:spcPct val="0"/>
        </a:spcAft>
        <a:buChar char="»"/>
        <a:defRPr sz="1500">
          <a:solidFill>
            <a:schemeClr val="tx1"/>
          </a:solidFill>
          <a:latin typeface="Arial" charset="0"/>
          <a:cs typeface="+mn-cs"/>
        </a:defRPr>
      </a:lvl7pPr>
      <a:lvl8pPr marL="2874963" indent="-166688" algn="l" defTabSz="668338" rtl="0" eaLnBrk="0" fontAlgn="base" hangingPunct="0">
        <a:spcBef>
          <a:spcPct val="20000"/>
        </a:spcBef>
        <a:spcAft>
          <a:spcPct val="0"/>
        </a:spcAft>
        <a:buChar char="»"/>
        <a:defRPr sz="1500">
          <a:solidFill>
            <a:schemeClr val="tx1"/>
          </a:solidFill>
          <a:latin typeface="Arial" charset="0"/>
          <a:cs typeface="+mn-cs"/>
        </a:defRPr>
      </a:lvl8pPr>
      <a:lvl9pPr marL="3332163" indent="-166688" algn="l" defTabSz="668338" rtl="0" eaLnBrk="0" fontAlgn="base" hangingPunct="0">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9738" y="206375"/>
            <a:ext cx="7900987" cy="857250"/>
          </a:xfrm>
          <a:prstGeom prst="rect">
            <a:avLst/>
          </a:prstGeom>
          <a:noFill/>
          <a:ln w="9525">
            <a:noFill/>
            <a:miter lim="800000"/>
            <a:headEnd/>
            <a:tailEnd/>
          </a:ln>
        </p:spPr>
        <p:txBody>
          <a:bodyPr vert="horz" wrap="square" lIns="83626" tIns="41773" rIns="83626" bIns="41773"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9738" y="1200150"/>
            <a:ext cx="7900987" cy="3394075"/>
          </a:xfrm>
          <a:prstGeom prst="rect">
            <a:avLst/>
          </a:prstGeom>
          <a:noFill/>
          <a:ln w="9525">
            <a:noFill/>
            <a:miter lim="800000"/>
            <a:headEnd/>
            <a:tailEnd/>
          </a:ln>
        </p:spPr>
        <p:txBody>
          <a:bodyPr vert="horz" wrap="square" lIns="83626" tIns="41773" rIns="83626" bIns="4177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9738" y="4684713"/>
            <a:ext cx="2047875" cy="357187"/>
          </a:xfrm>
          <a:prstGeom prst="rect">
            <a:avLst/>
          </a:prstGeom>
          <a:noFill/>
          <a:ln>
            <a:noFill/>
          </a:ln>
          <a:effectLst/>
          <a:extLst>
            <a:ext uri="{909E8E84-426E-40DD-AFC4-6F175D3DCCD1}"/>
            <a:ext uri="{91240B29-F687-4F45-9708-019B960494DF}"/>
            <a:ext uri="{AF507438-7753-43E0-B8FC-AC1667EBCBE1}"/>
          </a:extLst>
        </p:spPr>
        <p:txBody>
          <a:bodyPr vert="horz" wrap="square" lIns="83626" tIns="41773" rIns="83626" bIns="41773" numCol="1" anchor="t" anchorCtr="0" compatLnSpc="1">
            <a:prstTxWarp prst="textNoShape">
              <a:avLst/>
            </a:prstTxWarp>
          </a:bodyPr>
          <a:lstStyle>
            <a:lvl1pPr algn="l">
              <a:defRPr sz="1400">
                <a:solidFill>
                  <a:srgbClr val="000000"/>
                </a:solidFill>
                <a:latin typeface="+mj-lt"/>
              </a:defRPr>
            </a:lvl1pPr>
          </a:lstStyle>
          <a:p>
            <a:fld id="{B2EFFB0A-7779-4878-909A-26A36C23B946}" type="datetime1">
              <a:rPr lang="en-US" altLang="en-US"/>
              <a:pPr/>
              <a:t>3/4/2017</a:t>
            </a:fld>
            <a:endParaRPr lang="en-US" altLang="en-US"/>
          </a:p>
        </p:txBody>
      </p:sp>
      <p:sp>
        <p:nvSpPr>
          <p:cNvPr id="1029" name="Rectangle 5"/>
          <p:cNvSpPr>
            <a:spLocks noGrp="1" noChangeArrowheads="1"/>
          </p:cNvSpPr>
          <p:nvPr>
            <p:ph type="ftr" sz="quarter" idx="3"/>
          </p:nvPr>
        </p:nvSpPr>
        <p:spPr bwMode="auto">
          <a:xfrm>
            <a:off x="2998788" y="4684713"/>
            <a:ext cx="2781300" cy="357187"/>
          </a:xfrm>
          <a:prstGeom prst="rect">
            <a:avLst/>
          </a:prstGeom>
          <a:noFill/>
          <a:ln>
            <a:noFill/>
          </a:ln>
          <a:effectLst/>
          <a:extLst>
            <a:ext uri="{909E8E84-426E-40DD-AFC4-6F175D3DCCD1}"/>
            <a:ext uri="{91240B29-F687-4F45-9708-019B960494DF}"/>
            <a:ext uri="{AF507438-7753-43E0-B8FC-AC1667EBCBE1}"/>
          </a:extLst>
        </p:spPr>
        <p:txBody>
          <a:bodyPr vert="horz" wrap="square" lIns="83626" tIns="41773" rIns="83626" bIns="41773" numCol="1" anchor="t" anchorCtr="0" compatLnSpc="1">
            <a:prstTxWarp prst="textNoShape">
              <a:avLst/>
            </a:prstTxWarp>
          </a:bodyPr>
          <a:lstStyle>
            <a:lvl1pPr>
              <a:defRPr sz="1400">
                <a:solidFill>
                  <a:srgbClr val="000000"/>
                </a:solidFill>
                <a:latin typeface="+mj-lt"/>
              </a:defRPr>
            </a:lvl1pPr>
          </a:lstStyle>
          <a:p>
            <a:endParaRPr lang="en-US" altLang="en-US"/>
          </a:p>
        </p:txBody>
      </p:sp>
      <p:sp>
        <p:nvSpPr>
          <p:cNvPr id="1030" name="Rectangle 6"/>
          <p:cNvSpPr>
            <a:spLocks noGrp="1" noChangeArrowheads="1"/>
          </p:cNvSpPr>
          <p:nvPr>
            <p:ph type="sldNum" sz="quarter" idx="4"/>
          </p:nvPr>
        </p:nvSpPr>
        <p:spPr bwMode="auto">
          <a:xfrm>
            <a:off x="6291263" y="4684713"/>
            <a:ext cx="2047875" cy="357187"/>
          </a:xfrm>
          <a:prstGeom prst="rect">
            <a:avLst/>
          </a:prstGeom>
          <a:noFill/>
          <a:ln>
            <a:noFill/>
          </a:ln>
          <a:effectLst/>
          <a:extLst>
            <a:ext uri="{909E8E84-426E-40DD-AFC4-6F175D3DCCD1}"/>
            <a:ext uri="{91240B29-F687-4F45-9708-019B960494DF}"/>
            <a:ext uri="{AF507438-7753-43E0-B8FC-AC1667EBCBE1}"/>
          </a:extLst>
        </p:spPr>
        <p:txBody>
          <a:bodyPr vert="horz" wrap="square" lIns="83626" tIns="41773" rIns="83626" bIns="41773" numCol="1" anchor="t" anchorCtr="0" compatLnSpc="1">
            <a:prstTxWarp prst="textNoShape">
              <a:avLst/>
            </a:prstTxWarp>
          </a:bodyPr>
          <a:lstStyle>
            <a:lvl1pPr algn="r">
              <a:defRPr sz="1400">
                <a:solidFill>
                  <a:srgbClr val="000000"/>
                </a:solidFill>
                <a:latin typeface="+mj-lt"/>
              </a:defRPr>
            </a:lvl1pPr>
          </a:lstStyle>
          <a:p>
            <a:pPr>
              <a:defRPr/>
            </a:pPr>
            <a:fld id="{BDFA51B6-0834-4288-B290-1FA363D9755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12738" indent="-312738" algn="l" rtl="0" fontAlgn="base">
        <a:spcBef>
          <a:spcPct val="20000"/>
        </a:spcBef>
        <a:spcAft>
          <a:spcPct val="0"/>
        </a:spcAft>
        <a:buChar char="•"/>
        <a:defRPr sz="4000">
          <a:solidFill>
            <a:schemeClr val="bg1"/>
          </a:solidFill>
          <a:latin typeface="+mn-lt"/>
          <a:ea typeface="+mn-ea"/>
          <a:cs typeface="+mn-cs"/>
        </a:defRPr>
      </a:lvl1pPr>
      <a:lvl2pPr marL="677863" indent="-260350" algn="l" rtl="0" fontAlgn="base">
        <a:spcBef>
          <a:spcPct val="20000"/>
        </a:spcBef>
        <a:spcAft>
          <a:spcPct val="0"/>
        </a:spcAft>
        <a:buChar char="–"/>
        <a:defRPr sz="4000">
          <a:solidFill>
            <a:schemeClr val="bg1"/>
          </a:solidFill>
          <a:latin typeface="+mn-lt"/>
          <a:cs typeface="+mn-cs"/>
        </a:defRPr>
      </a:lvl2pPr>
      <a:lvl3pPr marL="1044575" indent="-207963" algn="l" rtl="0" fontAlgn="base">
        <a:spcBef>
          <a:spcPct val="20000"/>
        </a:spcBef>
        <a:spcAft>
          <a:spcPct val="0"/>
        </a:spcAft>
        <a:buChar char="•"/>
        <a:defRPr sz="2400">
          <a:solidFill>
            <a:schemeClr val="tx1"/>
          </a:solidFill>
          <a:latin typeface="+mj-lt"/>
          <a:cs typeface="+mn-cs"/>
        </a:defRPr>
      </a:lvl3pPr>
      <a:lvl4pPr marL="1462088" indent="-207963" algn="l" rtl="0" fontAlgn="base">
        <a:spcBef>
          <a:spcPct val="20000"/>
        </a:spcBef>
        <a:spcAft>
          <a:spcPct val="0"/>
        </a:spcAft>
        <a:buChar char="–"/>
        <a:defRPr sz="2000">
          <a:solidFill>
            <a:schemeClr val="tx1"/>
          </a:solidFill>
          <a:latin typeface="+mj-lt"/>
          <a:cs typeface="+mn-cs"/>
        </a:defRPr>
      </a:lvl4pPr>
      <a:lvl5pPr marL="1879600" indent="-207963" algn="l" rtl="0" fontAlgn="base">
        <a:spcBef>
          <a:spcPct val="20000"/>
        </a:spcBef>
        <a:spcAft>
          <a:spcPct val="0"/>
        </a:spcAft>
        <a:buChar char="»"/>
        <a:defRPr sz="2000">
          <a:solidFill>
            <a:schemeClr val="tx1"/>
          </a:solidFill>
          <a:latin typeface="+mj-lt"/>
          <a:cs typeface="+mn-cs"/>
        </a:defRPr>
      </a:lvl5pPr>
      <a:lvl6pPr marL="2336800" indent="-207963" algn="l" rtl="0" fontAlgn="base">
        <a:spcBef>
          <a:spcPct val="20000"/>
        </a:spcBef>
        <a:spcAft>
          <a:spcPct val="0"/>
        </a:spcAft>
        <a:buChar char="»"/>
        <a:defRPr sz="2000">
          <a:solidFill>
            <a:schemeClr val="tx1"/>
          </a:solidFill>
          <a:latin typeface="+mj-lt"/>
          <a:cs typeface="+mn-cs"/>
        </a:defRPr>
      </a:lvl6pPr>
      <a:lvl7pPr marL="2794000" indent="-207963" algn="l" rtl="0" fontAlgn="base">
        <a:spcBef>
          <a:spcPct val="20000"/>
        </a:spcBef>
        <a:spcAft>
          <a:spcPct val="0"/>
        </a:spcAft>
        <a:buChar char="»"/>
        <a:defRPr sz="2000">
          <a:solidFill>
            <a:schemeClr val="tx1"/>
          </a:solidFill>
          <a:latin typeface="+mj-lt"/>
          <a:cs typeface="+mn-cs"/>
        </a:defRPr>
      </a:lvl7pPr>
      <a:lvl8pPr marL="3251200" indent="-207963" algn="l" rtl="0" fontAlgn="base">
        <a:spcBef>
          <a:spcPct val="20000"/>
        </a:spcBef>
        <a:spcAft>
          <a:spcPct val="0"/>
        </a:spcAft>
        <a:buChar char="»"/>
        <a:defRPr sz="2000">
          <a:solidFill>
            <a:schemeClr val="tx1"/>
          </a:solidFill>
          <a:latin typeface="+mj-lt"/>
          <a:cs typeface="+mn-cs"/>
        </a:defRPr>
      </a:lvl8pPr>
      <a:lvl9pPr marL="3708400" indent="-207963"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9738" y="206375"/>
            <a:ext cx="7900987" cy="857250"/>
          </a:xfrm>
          <a:prstGeom prst="rect">
            <a:avLst/>
          </a:prstGeom>
          <a:noFill/>
          <a:ln w="9525">
            <a:noFill/>
            <a:miter lim="800000"/>
            <a:headEnd/>
            <a:tailEnd/>
          </a:ln>
        </p:spPr>
        <p:txBody>
          <a:bodyPr vert="horz" wrap="square" lIns="83626" tIns="41773" rIns="83626" bIns="41773"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9738" y="1200150"/>
            <a:ext cx="7900987" cy="3394075"/>
          </a:xfrm>
          <a:prstGeom prst="rect">
            <a:avLst/>
          </a:prstGeom>
          <a:noFill/>
          <a:ln w="9525">
            <a:noFill/>
            <a:miter lim="800000"/>
            <a:headEnd/>
            <a:tailEnd/>
          </a:ln>
        </p:spPr>
        <p:txBody>
          <a:bodyPr vert="horz" wrap="square" lIns="83626" tIns="41773" rIns="83626" bIns="4177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9738" y="4684713"/>
            <a:ext cx="2047875" cy="357187"/>
          </a:xfrm>
          <a:prstGeom prst="rect">
            <a:avLst/>
          </a:prstGeom>
          <a:noFill/>
          <a:ln>
            <a:noFill/>
          </a:ln>
          <a:effectLst/>
          <a:extLst>
            <a:ext uri="{909E8E84-426E-40DD-AFC4-6F175D3DCCD1}"/>
            <a:ext uri="{91240B29-F687-4F45-9708-019B960494DF}"/>
            <a:ext uri="{AF507438-7753-43E0-B8FC-AC1667EBCBE1}"/>
          </a:extLst>
        </p:spPr>
        <p:txBody>
          <a:bodyPr vert="horz" wrap="square" lIns="83626" tIns="41773" rIns="83626" bIns="41773" numCol="1" anchor="t" anchorCtr="0" compatLnSpc="1">
            <a:prstTxWarp prst="textNoShape">
              <a:avLst/>
            </a:prstTxWarp>
          </a:bodyPr>
          <a:lstStyle>
            <a:lvl1pPr algn="l">
              <a:defRPr sz="1400">
                <a:solidFill>
                  <a:srgbClr val="000000"/>
                </a:solidFill>
                <a:latin typeface="+mj-lt"/>
              </a:defRPr>
            </a:lvl1pPr>
          </a:lstStyle>
          <a:p>
            <a:fld id="{4A3F0C05-9D8E-43F6-A96D-D7040E3F84FC}" type="datetime1">
              <a:rPr lang="en-US" altLang="en-US"/>
              <a:pPr/>
              <a:t>3/4/2017</a:t>
            </a:fld>
            <a:endParaRPr lang="en-US" altLang="en-US"/>
          </a:p>
        </p:txBody>
      </p:sp>
      <p:sp>
        <p:nvSpPr>
          <p:cNvPr id="1029" name="Rectangle 5"/>
          <p:cNvSpPr>
            <a:spLocks noGrp="1" noChangeArrowheads="1"/>
          </p:cNvSpPr>
          <p:nvPr>
            <p:ph type="ftr" sz="quarter" idx="3"/>
          </p:nvPr>
        </p:nvSpPr>
        <p:spPr bwMode="auto">
          <a:xfrm>
            <a:off x="2998788" y="4684713"/>
            <a:ext cx="2781300" cy="357187"/>
          </a:xfrm>
          <a:prstGeom prst="rect">
            <a:avLst/>
          </a:prstGeom>
          <a:noFill/>
          <a:ln>
            <a:noFill/>
          </a:ln>
          <a:effectLst/>
          <a:extLst>
            <a:ext uri="{909E8E84-426E-40DD-AFC4-6F175D3DCCD1}"/>
            <a:ext uri="{91240B29-F687-4F45-9708-019B960494DF}"/>
            <a:ext uri="{AF507438-7753-43E0-B8FC-AC1667EBCBE1}"/>
          </a:extLst>
        </p:spPr>
        <p:txBody>
          <a:bodyPr vert="horz" wrap="square" lIns="83626" tIns="41773" rIns="83626" bIns="41773" numCol="1" anchor="t" anchorCtr="0" compatLnSpc="1">
            <a:prstTxWarp prst="textNoShape">
              <a:avLst/>
            </a:prstTxWarp>
          </a:bodyPr>
          <a:lstStyle>
            <a:lvl1pPr>
              <a:defRPr sz="1400">
                <a:solidFill>
                  <a:srgbClr val="000000"/>
                </a:solidFill>
                <a:latin typeface="+mj-lt"/>
              </a:defRPr>
            </a:lvl1pPr>
          </a:lstStyle>
          <a:p>
            <a:endParaRPr lang="en-US" altLang="en-US"/>
          </a:p>
        </p:txBody>
      </p:sp>
      <p:sp>
        <p:nvSpPr>
          <p:cNvPr id="1030" name="Rectangle 6"/>
          <p:cNvSpPr>
            <a:spLocks noGrp="1" noChangeArrowheads="1"/>
          </p:cNvSpPr>
          <p:nvPr>
            <p:ph type="sldNum" sz="quarter" idx="4"/>
          </p:nvPr>
        </p:nvSpPr>
        <p:spPr bwMode="auto">
          <a:xfrm>
            <a:off x="6291263" y="4684713"/>
            <a:ext cx="2047875" cy="357187"/>
          </a:xfrm>
          <a:prstGeom prst="rect">
            <a:avLst/>
          </a:prstGeom>
          <a:noFill/>
          <a:ln>
            <a:noFill/>
          </a:ln>
          <a:effectLst/>
          <a:extLst>
            <a:ext uri="{909E8E84-426E-40DD-AFC4-6F175D3DCCD1}"/>
            <a:ext uri="{91240B29-F687-4F45-9708-019B960494DF}"/>
            <a:ext uri="{AF507438-7753-43E0-B8FC-AC1667EBCBE1}"/>
          </a:extLst>
        </p:spPr>
        <p:txBody>
          <a:bodyPr vert="horz" wrap="square" lIns="83626" tIns="41773" rIns="83626" bIns="41773" numCol="1" anchor="t" anchorCtr="0" compatLnSpc="1">
            <a:prstTxWarp prst="textNoShape">
              <a:avLst/>
            </a:prstTxWarp>
          </a:bodyPr>
          <a:lstStyle>
            <a:lvl1pPr algn="r">
              <a:defRPr sz="1400">
                <a:solidFill>
                  <a:srgbClr val="000000"/>
                </a:solidFill>
                <a:latin typeface="+mj-lt"/>
              </a:defRPr>
            </a:lvl1pPr>
          </a:lstStyle>
          <a:p>
            <a:pPr>
              <a:defRPr/>
            </a:pPr>
            <a:fld id="{801A59A6-FE54-4DCF-9CCA-ACC7A5DA9BA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12738" indent="-312738" algn="l" rtl="0" fontAlgn="base">
        <a:spcBef>
          <a:spcPct val="20000"/>
        </a:spcBef>
        <a:spcAft>
          <a:spcPct val="0"/>
        </a:spcAft>
        <a:buChar char="•"/>
        <a:defRPr sz="4000">
          <a:solidFill>
            <a:schemeClr val="bg1"/>
          </a:solidFill>
          <a:latin typeface="+mn-lt"/>
          <a:ea typeface="+mn-ea"/>
          <a:cs typeface="+mn-cs"/>
        </a:defRPr>
      </a:lvl1pPr>
      <a:lvl2pPr marL="677863" indent="-260350" algn="l" rtl="0" fontAlgn="base">
        <a:spcBef>
          <a:spcPct val="20000"/>
        </a:spcBef>
        <a:spcAft>
          <a:spcPct val="0"/>
        </a:spcAft>
        <a:buChar char="–"/>
        <a:defRPr sz="4000">
          <a:solidFill>
            <a:schemeClr val="bg1"/>
          </a:solidFill>
          <a:latin typeface="+mn-lt"/>
          <a:cs typeface="+mn-cs"/>
        </a:defRPr>
      </a:lvl2pPr>
      <a:lvl3pPr marL="1044575" indent="-207963" algn="l" rtl="0" fontAlgn="base">
        <a:spcBef>
          <a:spcPct val="20000"/>
        </a:spcBef>
        <a:spcAft>
          <a:spcPct val="0"/>
        </a:spcAft>
        <a:buChar char="•"/>
        <a:defRPr sz="2400">
          <a:solidFill>
            <a:schemeClr val="tx1"/>
          </a:solidFill>
          <a:latin typeface="+mj-lt"/>
          <a:cs typeface="+mn-cs"/>
        </a:defRPr>
      </a:lvl3pPr>
      <a:lvl4pPr marL="1462088" indent="-207963" algn="l" rtl="0" fontAlgn="base">
        <a:spcBef>
          <a:spcPct val="20000"/>
        </a:spcBef>
        <a:spcAft>
          <a:spcPct val="0"/>
        </a:spcAft>
        <a:buChar char="–"/>
        <a:defRPr sz="2000">
          <a:solidFill>
            <a:schemeClr val="tx1"/>
          </a:solidFill>
          <a:latin typeface="+mj-lt"/>
          <a:cs typeface="+mn-cs"/>
        </a:defRPr>
      </a:lvl4pPr>
      <a:lvl5pPr marL="1879600" indent="-207963" algn="l" rtl="0" fontAlgn="base">
        <a:spcBef>
          <a:spcPct val="20000"/>
        </a:spcBef>
        <a:spcAft>
          <a:spcPct val="0"/>
        </a:spcAft>
        <a:buChar char="»"/>
        <a:defRPr sz="2000">
          <a:solidFill>
            <a:schemeClr val="tx1"/>
          </a:solidFill>
          <a:latin typeface="+mj-lt"/>
          <a:cs typeface="+mn-cs"/>
        </a:defRPr>
      </a:lvl5pPr>
      <a:lvl6pPr marL="2336800" indent="-207963" algn="l" rtl="0" fontAlgn="base">
        <a:spcBef>
          <a:spcPct val="20000"/>
        </a:spcBef>
        <a:spcAft>
          <a:spcPct val="0"/>
        </a:spcAft>
        <a:buChar char="»"/>
        <a:defRPr sz="2000">
          <a:solidFill>
            <a:schemeClr val="tx1"/>
          </a:solidFill>
          <a:latin typeface="+mj-lt"/>
          <a:cs typeface="+mn-cs"/>
        </a:defRPr>
      </a:lvl6pPr>
      <a:lvl7pPr marL="2794000" indent="-207963" algn="l" rtl="0" fontAlgn="base">
        <a:spcBef>
          <a:spcPct val="20000"/>
        </a:spcBef>
        <a:spcAft>
          <a:spcPct val="0"/>
        </a:spcAft>
        <a:buChar char="»"/>
        <a:defRPr sz="2000">
          <a:solidFill>
            <a:schemeClr val="tx1"/>
          </a:solidFill>
          <a:latin typeface="+mj-lt"/>
          <a:cs typeface="+mn-cs"/>
        </a:defRPr>
      </a:lvl7pPr>
      <a:lvl8pPr marL="3251200" indent="-207963" algn="l" rtl="0" fontAlgn="base">
        <a:spcBef>
          <a:spcPct val="20000"/>
        </a:spcBef>
        <a:spcAft>
          <a:spcPct val="0"/>
        </a:spcAft>
        <a:buChar char="»"/>
        <a:defRPr sz="2000">
          <a:solidFill>
            <a:schemeClr val="tx1"/>
          </a:solidFill>
          <a:latin typeface="+mj-lt"/>
          <a:cs typeface="+mn-cs"/>
        </a:defRPr>
      </a:lvl8pPr>
      <a:lvl9pPr marL="3708400" indent="-207963"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9738" y="206375"/>
            <a:ext cx="7900987" cy="857250"/>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vert="horz" wrap="square" lIns="66743" tIns="33371" rIns="66743" bIns="33371"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9738" y="1200150"/>
            <a:ext cx="7900987" cy="3394075"/>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vert="horz" wrap="square" lIns="66743" tIns="33371" rIns="66743" bIns="333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9738" y="4684713"/>
            <a:ext cx="2047875" cy="357187"/>
          </a:xfrm>
          <a:prstGeom prst="rect">
            <a:avLst/>
          </a:prstGeom>
          <a:noFill/>
          <a:ln w="9525">
            <a:noFill/>
            <a:miter lim="800000"/>
            <a:headEnd/>
            <a:tailEnd/>
          </a:ln>
          <a:effectLst/>
        </p:spPr>
        <p:txBody>
          <a:bodyPr vert="horz" wrap="square" lIns="66743" tIns="33371" rIns="66743" bIns="33371" numCol="1" anchor="t" anchorCtr="0" compatLnSpc="1">
            <a:prstTxWarp prst="textNoShape">
              <a:avLst/>
            </a:prstTxWarp>
          </a:bodyPr>
          <a:lstStyle>
            <a:lvl1pPr algn="l">
              <a:defRPr sz="1000">
                <a:solidFill>
                  <a:srgbClr val="000000"/>
                </a:solidFill>
                <a:latin typeface="Arial" charset="0"/>
              </a:defRPr>
            </a:lvl1pPr>
          </a:lstStyle>
          <a:p>
            <a:fld id="{9EE9F845-D722-4FF1-B366-96CEE1219A59}" type="datetime1">
              <a:rPr lang="en-US"/>
              <a:pPr/>
              <a:t>3/4/2017</a:t>
            </a:fld>
            <a:endParaRPr lang="en-US"/>
          </a:p>
        </p:txBody>
      </p:sp>
      <p:sp>
        <p:nvSpPr>
          <p:cNvPr id="3077" name="Rectangle 5"/>
          <p:cNvSpPr>
            <a:spLocks noGrp="1" noChangeArrowheads="1"/>
          </p:cNvSpPr>
          <p:nvPr>
            <p:ph type="ftr" sz="quarter" idx="3"/>
          </p:nvPr>
        </p:nvSpPr>
        <p:spPr bwMode="auto">
          <a:xfrm>
            <a:off x="2998788" y="4684713"/>
            <a:ext cx="2781300" cy="357187"/>
          </a:xfrm>
          <a:prstGeom prst="rect">
            <a:avLst/>
          </a:prstGeom>
          <a:noFill/>
          <a:ln w="9525">
            <a:noFill/>
            <a:miter lim="800000"/>
            <a:headEnd/>
            <a:tailEnd/>
          </a:ln>
          <a:effectLst/>
        </p:spPr>
        <p:txBody>
          <a:bodyPr vert="horz" wrap="square" lIns="66743" tIns="33371" rIns="66743" bIns="33371" numCol="1" anchor="t" anchorCtr="0" compatLnSpc="1">
            <a:prstTxWarp prst="textNoShape">
              <a:avLst/>
            </a:prstTxWarp>
          </a:bodyPr>
          <a:lstStyle>
            <a:lvl1pPr>
              <a:defRPr sz="1000">
                <a:solidFill>
                  <a:srgbClr val="000000"/>
                </a:solidFill>
                <a:latin typeface="Arial" charset="0"/>
              </a:defRPr>
            </a:lvl1pPr>
          </a:lstStyle>
          <a:p>
            <a:endParaRPr lang="en-US"/>
          </a:p>
        </p:txBody>
      </p:sp>
      <p:sp>
        <p:nvSpPr>
          <p:cNvPr id="3078" name="Rectangle 6"/>
          <p:cNvSpPr>
            <a:spLocks noGrp="1" noChangeArrowheads="1"/>
          </p:cNvSpPr>
          <p:nvPr>
            <p:ph type="sldNum" sz="quarter" idx="4"/>
          </p:nvPr>
        </p:nvSpPr>
        <p:spPr bwMode="auto">
          <a:xfrm>
            <a:off x="6291263" y="4684713"/>
            <a:ext cx="2047875" cy="357187"/>
          </a:xfrm>
          <a:prstGeom prst="rect">
            <a:avLst/>
          </a:prstGeom>
          <a:noFill/>
          <a:ln w="9525">
            <a:noFill/>
            <a:miter lim="800000"/>
            <a:headEnd/>
            <a:tailEnd/>
          </a:ln>
          <a:effectLst/>
        </p:spPr>
        <p:txBody>
          <a:bodyPr vert="horz" wrap="square" lIns="66743" tIns="33371" rIns="66743" bIns="33371" numCol="1" anchor="t" anchorCtr="0" compatLnSpc="1">
            <a:prstTxWarp prst="textNoShape">
              <a:avLst/>
            </a:prstTxWarp>
          </a:bodyPr>
          <a:lstStyle>
            <a:lvl1pPr algn="r" eaLnBrk="1" hangingPunct="1">
              <a:defRPr sz="1000" smtClean="0">
                <a:solidFill>
                  <a:srgbClr val="000000"/>
                </a:solidFill>
                <a:latin typeface="Arial" pitchFamily="34" charset="0"/>
                <a:cs typeface="Arial" pitchFamily="34" charset="0"/>
              </a:defRPr>
            </a:lvl1pPr>
          </a:lstStyle>
          <a:p>
            <a:pPr>
              <a:defRPr/>
            </a:pPr>
            <a:fld id="{B7779AEF-5097-4524-AB52-46AB798E1CF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696" algn="ctr" rtl="0" fontAlgn="base">
        <a:spcBef>
          <a:spcPct val="0"/>
        </a:spcBef>
        <a:spcAft>
          <a:spcPct val="0"/>
        </a:spcAft>
        <a:defRPr sz="3200">
          <a:solidFill>
            <a:schemeClr val="bg1"/>
          </a:solidFill>
          <a:latin typeface="Arial Rounded MT Bold" pitchFamily="34" charset="0"/>
          <a:cs typeface="Arial" charset="0"/>
        </a:defRPr>
      </a:lvl6pPr>
      <a:lvl7pPr marL="667405" algn="ctr" rtl="0" fontAlgn="base">
        <a:spcBef>
          <a:spcPct val="0"/>
        </a:spcBef>
        <a:spcAft>
          <a:spcPct val="0"/>
        </a:spcAft>
        <a:defRPr sz="3200">
          <a:solidFill>
            <a:schemeClr val="bg1"/>
          </a:solidFill>
          <a:latin typeface="Arial Rounded MT Bold" pitchFamily="34" charset="0"/>
          <a:cs typeface="Arial" charset="0"/>
        </a:defRPr>
      </a:lvl7pPr>
      <a:lvl8pPr marL="1001115" algn="ctr" rtl="0" fontAlgn="base">
        <a:spcBef>
          <a:spcPct val="0"/>
        </a:spcBef>
        <a:spcAft>
          <a:spcPct val="0"/>
        </a:spcAft>
        <a:defRPr sz="3200">
          <a:solidFill>
            <a:schemeClr val="bg1"/>
          </a:solidFill>
          <a:latin typeface="Arial Rounded MT Bold" pitchFamily="34" charset="0"/>
          <a:cs typeface="Arial" charset="0"/>
        </a:defRPr>
      </a:lvl8pPr>
      <a:lvl9pPr marL="133481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49238" indent="-249238" algn="l" rtl="0" eaLnBrk="0" fontAlgn="base" hangingPunct="0">
        <a:spcBef>
          <a:spcPct val="20000"/>
        </a:spcBef>
        <a:spcAft>
          <a:spcPct val="0"/>
        </a:spcAft>
        <a:defRPr sz="3200">
          <a:solidFill>
            <a:schemeClr val="bg1"/>
          </a:solidFill>
          <a:latin typeface="+mn-lt"/>
          <a:ea typeface="+mn-ea"/>
          <a:cs typeface="+mn-cs"/>
        </a:defRPr>
      </a:lvl1pPr>
      <a:lvl2pPr marL="541338" indent="-207963" algn="l" rtl="0" eaLnBrk="0" fontAlgn="base" hangingPunct="0">
        <a:spcBef>
          <a:spcPct val="20000"/>
        </a:spcBef>
        <a:spcAft>
          <a:spcPct val="0"/>
        </a:spcAft>
        <a:buChar char="–"/>
        <a:defRPr sz="2000">
          <a:solidFill>
            <a:schemeClr val="tx1"/>
          </a:solidFill>
          <a:latin typeface="Arial" charset="0"/>
          <a:cs typeface="+mn-cs"/>
        </a:defRPr>
      </a:lvl2pPr>
      <a:lvl3pPr marL="833438" indent="-166688" algn="l" rtl="0" eaLnBrk="0" fontAlgn="base" hangingPunct="0">
        <a:spcBef>
          <a:spcPct val="20000"/>
        </a:spcBef>
        <a:spcAft>
          <a:spcPct val="0"/>
        </a:spcAft>
        <a:buChar char="•"/>
        <a:defRPr>
          <a:solidFill>
            <a:schemeClr val="tx1"/>
          </a:solidFill>
          <a:latin typeface="Arial" charset="0"/>
          <a:cs typeface="+mn-cs"/>
        </a:defRPr>
      </a:lvl3pPr>
      <a:lvl4pPr marL="1166813" indent="-166688" algn="l" rtl="0" eaLnBrk="0" fontAlgn="base" hangingPunct="0">
        <a:spcBef>
          <a:spcPct val="20000"/>
        </a:spcBef>
        <a:spcAft>
          <a:spcPct val="0"/>
        </a:spcAft>
        <a:buChar char="–"/>
        <a:defRPr sz="1500">
          <a:solidFill>
            <a:schemeClr val="tx1"/>
          </a:solidFill>
          <a:latin typeface="Arial" charset="0"/>
          <a:cs typeface="+mn-cs"/>
        </a:defRPr>
      </a:lvl4pPr>
      <a:lvl5pPr marL="1500188" indent="-166688" algn="l" rtl="0" eaLnBrk="0" fontAlgn="base" hangingPunct="0">
        <a:spcBef>
          <a:spcPct val="20000"/>
        </a:spcBef>
        <a:spcAft>
          <a:spcPct val="0"/>
        </a:spcAft>
        <a:buChar char="»"/>
        <a:defRPr sz="1500">
          <a:solidFill>
            <a:schemeClr val="tx1"/>
          </a:solidFill>
          <a:latin typeface="Arial" charset="0"/>
          <a:cs typeface="+mn-cs"/>
        </a:defRPr>
      </a:lvl5pPr>
      <a:lvl6pPr marL="1835370" indent="-166849" algn="l" rtl="0" fontAlgn="base">
        <a:spcBef>
          <a:spcPct val="20000"/>
        </a:spcBef>
        <a:spcAft>
          <a:spcPct val="0"/>
        </a:spcAft>
        <a:buChar char="»"/>
        <a:defRPr sz="1500">
          <a:solidFill>
            <a:schemeClr val="tx1"/>
          </a:solidFill>
          <a:latin typeface="Arial" charset="0"/>
          <a:cs typeface="+mn-cs"/>
        </a:defRPr>
      </a:lvl6pPr>
      <a:lvl7pPr marL="2169072" indent="-166849" algn="l" rtl="0" fontAlgn="base">
        <a:spcBef>
          <a:spcPct val="20000"/>
        </a:spcBef>
        <a:spcAft>
          <a:spcPct val="0"/>
        </a:spcAft>
        <a:buChar char="»"/>
        <a:defRPr sz="1500">
          <a:solidFill>
            <a:schemeClr val="tx1"/>
          </a:solidFill>
          <a:latin typeface="Arial" charset="0"/>
          <a:cs typeface="+mn-cs"/>
        </a:defRPr>
      </a:lvl7pPr>
      <a:lvl8pPr marL="2502774" indent="-166849" algn="l" rtl="0" fontAlgn="base">
        <a:spcBef>
          <a:spcPct val="20000"/>
        </a:spcBef>
        <a:spcAft>
          <a:spcPct val="0"/>
        </a:spcAft>
        <a:buChar char="»"/>
        <a:defRPr sz="1500">
          <a:solidFill>
            <a:schemeClr val="tx1"/>
          </a:solidFill>
          <a:latin typeface="Arial" charset="0"/>
          <a:cs typeface="+mn-cs"/>
        </a:defRPr>
      </a:lvl8pPr>
      <a:lvl9pPr marL="2836478" indent="-166849"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405" rtl="0" eaLnBrk="1" latinLnBrk="0" hangingPunct="1">
        <a:defRPr sz="1300" kern="1200">
          <a:solidFill>
            <a:schemeClr val="tx1"/>
          </a:solidFill>
          <a:latin typeface="+mn-lt"/>
          <a:ea typeface="+mn-ea"/>
          <a:cs typeface="+mn-cs"/>
        </a:defRPr>
      </a:lvl1pPr>
      <a:lvl2pPr marL="333696" algn="l" defTabSz="667405" rtl="0" eaLnBrk="1" latinLnBrk="0" hangingPunct="1">
        <a:defRPr sz="1300" kern="1200">
          <a:solidFill>
            <a:schemeClr val="tx1"/>
          </a:solidFill>
          <a:latin typeface="+mn-lt"/>
          <a:ea typeface="+mn-ea"/>
          <a:cs typeface="+mn-cs"/>
        </a:defRPr>
      </a:lvl2pPr>
      <a:lvl3pPr marL="667405" algn="l" defTabSz="667405" rtl="0" eaLnBrk="1" latinLnBrk="0" hangingPunct="1">
        <a:defRPr sz="1300" kern="1200">
          <a:solidFill>
            <a:schemeClr val="tx1"/>
          </a:solidFill>
          <a:latin typeface="+mn-lt"/>
          <a:ea typeface="+mn-ea"/>
          <a:cs typeface="+mn-cs"/>
        </a:defRPr>
      </a:lvl3pPr>
      <a:lvl4pPr marL="1001115" algn="l" defTabSz="667405" rtl="0" eaLnBrk="1" latinLnBrk="0" hangingPunct="1">
        <a:defRPr sz="1300" kern="1200">
          <a:solidFill>
            <a:schemeClr val="tx1"/>
          </a:solidFill>
          <a:latin typeface="+mn-lt"/>
          <a:ea typeface="+mn-ea"/>
          <a:cs typeface="+mn-cs"/>
        </a:defRPr>
      </a:lvl4pPr>
      <a:lvl5pPr marL="1334811" algn="l" defTabSz="667405" rtl="0" eaLnBrk="1" latinLnBrk="0" hangingPunct="1">
        <a:defRPr sz="1300" kern="1200">
          <a:solidFill>
            <a:schemeClr val="tx1"/>
          </a:solidFill>
          <a:latin typeface="+mn-lt"/>
          <a:ea typeface="+mn-ea"/>
          <a:cs typeface="+mn-cs"/>
        </a:defRPr>
      </a:lvl5pPr>
      <a:lvl6pPr marL="1668514" algn="l" defTabSz="667405" rtl="0" eaLnBrk="1" latinLnBrk="0" hangingPunct="1">
        <a:defRPr sz="1300" kern="1200">
          <a:solidFill>
            <a:schemeClr val="tx1"/>
          </a:solidFill>
          <a:latin typeface="+mn-lt"/>
          <a:ea typeface="+mn-ea"/>
          <a:cs typeface="+mn-cs"/>
        </a:defRPr>
      </a:lvl6pPr>
      <a:lvl7pPr marL="2002217" algn="l" defTabSz="667405" rtl="0" eaLnBrk="1" latinLnBrk="0" hangingPunct="1">
        <a:defRPr sz="1300" kern="1200">
          <a:solidFill>
            <a:schemeClr val="tx1"/>
          </a:solidFill>
          <a:latin typeface="+mn-lt"/>
          <a:ea typeface="+mn-ea"/>
          <a:cs typeface="+mn-cs"/>
        </a:defRPr>
      </a:lvl7pPr>
      <a:lvl8pPr marL="2335915" algn="l" defTabSz="667405" rtl="0" eaLnBrk="1" latinLnBrk="0" hangingPunct="1">
        <a:defRPr sz="1300" kern="1200">
          <a:solidFill>
            <a:schemeClr val="tx1"/>
          </a:solidFill>
          <a:latin typeface="+mn-lt"/>
          <a:ea typeface="+mn-ea"/>
          <a:cs typeface="+mn-cs"/>
        </a:defRPr>
      </a:lvl8pPr>
      <a:lvl9pPr marL="2669621" algn="l" defTabSz="667405"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9738" y="206375"/>
            <a:ext cx="7900987" cy="857250"/>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vert="horz" wrap="square" lIns="66745" tIns="33371" rIns="66745" bIns="33371"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9738" y="1200150"/>
            <a:ext cx="7900987" cy="3394075"/>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vert="horz" wrap="square" lIns="66745" tIns="33371" rIns="66745" bIns="333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9738" y="4684713"/>
            <a:ext cx="2047875" cy="357187"/>
          </a:xfrm>
          <a:prstGeom prst="rect">
            <a:avLst/>
          </a:prstGeom>
          <a:noFill/>
          <a:ln w="9525">
            <a:noFill/>
            <a:miter lim="800000"/>
            <a:headEnd/>
            <a:tailEnd/>
          </a:ln>
          <a:effectLst/>
        </p:spPr>
        <p:txBody>
          <a:bodyPr vert="horz" wrap="square" lIns="66745" tIns="33371" rIns="66745" bIns="33371" numCol="1" anchor="t" anchorCtr="0" compatLnSpc="1">
            <a:prstTxWarp prst="textNoShape">
              <a:avLst/>
            </a:prstTxWarp>
          </a:bodyPr>
          <a:lstStyle>
            <a:lvl1pPr algn="l">
              <a:defRPr sz="1000">
                <a:solidFill>
                  <a:srgbClr val="000000"/>
                </a:solidFill>
                <a:latin typeface="Arial" charset="0"/>
              </a:defRPr>
            </a:lvl1pPr>
          </a:lstStyle>
          <a:p>
            <a:fld id="{DB4B9B0E-A3B7-4D5B-A72C-AD114900E0B1}" type="datetime1">
              <a:rPr lang="en-US"/>
              <a:pPr/>
              <a:t>3/4/2017</a:t>
            </a:fld>
            <a:endParaRPr lang="en-US"/>
          </a:p>
        </p:txBody>
      </p:sp>
      <p:sp>
        <p:nvSpPr>
          <p:cNvPr id="3077" name="Rectangle 5"/>
          <p:cNvSpPr>
            <a:spLocks noGrp="1" noChangeArrowheads="1"/>
          </p:cNvSpPr>
          <p:nvPr>
            <p:ph type="ftr" sz="quarter" idx="3"/>
          </p:nvPr>
        </p:nvSpPr>
        <p:spPr bwMode="auto">
          <a:xfrm>
            <a:off x="2998788" y="4684713"/>
            <a:ext cx="2781300" cy="357187"/>
          </a:xfrm>
          <a:prstGeom prst="rect">
            <a:avLst/>
          </a:prstGeom>
          <a:noFill/>
          <a:ln w="9525">
            <a:noFill/>
            <a:miter lim="800000"/>
            <a:headEnd/>
            <a:tailEnd/>
          </a:ln>
          <a:effectLst/>
        </p:spPr>
        <p:txBody>
          <a:bodyPr vert="horz" wrap="square" lIns="66745" tIns="33371" rIns="66745" bIns="33371" numCol="1" anchor="t" anchorCtr="0" compatLnSpc="1">
            <a:prstTxWarp prst="textNoShape">
              <a:avLst/>
            </a:prstTxWarp>
          </a:bodyPr>
          <a:lstStyle>
            <a:lvl1pPr>
              <a:defRPr sz="1000">
                <a:solidFill>
                  <a:srgbClr val="000000"/>
                </a:solidFill>
                <a:latin typeface="Arial" charset="0"/>
              </a:defRPr>
            </a:lvl1pPr>
          </a:lstStyle>
          <a:p>
            <a:endParaRPr lang="en-US"/>
          </a:p>
        </p:txBody>
      </p:sp>
      <p:sp>
        <p:nvSpPr>
          <p:cNvPr id="3078" name="Rectangle 6"/>
          <p:cNvSpPr>
            <a:spLocks noGrp="1" noChangeArrowheads="1"/>
          </p:cNvSpPr>
          <p:nvPr>
            <p:ph type="sldNum" sz="quarter" idx="4"/>
          </p:nvPr>
        </p:nvSpPr>
        <p:spPr bwMode="auto">
          <a:xfrm>
            <a:off x="6291263" y="4684713"/>
            <a:ext cx="2047875" cy="357187"/>
          </a:xfrm>
          <a:prstGeom prst="rect">
            <a:avLst/>
          </a:prstGeom>
          <a:noFill/>
          <a:ln w="9525">
            <a:noFill/>
            <a:miter lim="800000"/>
            <a:headEnd/>
            <a:tailEnd/>
          </a:ln>
          <a:effectLst/>
        </p:spPr>
        <p:txBody>
          <a:bodyPr vert="horz" wrap="square" lIns="66745" tIns="33371" rIns="66745" bIns="33371"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D66E78AB-4712-4281-9532-6978122891F8}" type="slidenum">
              <a:rPr lang="en-US"/>
              <a:pPr>
                <a:defRPr/>
              </a:pPr>
              <a:t>‹#›</a:t>
            </a:fld>
            <a:endParaRPr lang="en-US" dirty="0"/>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712" algn="ctr" rtl="0" fontAlgn="base">
        <a:spcBef>
          <a:spcPct val="0"/>
        </a:spcBef>
        <a:spcAft>
          <a:spcPct val="0"/>
        </a:spcAft>
        <a:defRPr sz="3200">
          <a:solidFill>
            <a:schemeClr val="bg1"/>
          </a:solidFill>
          <a:latin typeface="Arial Rounded MT Bold" pitchFamily="34" charset="0"/>
          <a:cs typeface="Arial" charset="0"/>
        </a:defRPr>
      </a:lvl6pPr>
      <a:lvl7pPr marL="667436" algn="ctr" rtl="0" fontAlgn="base">
        <a:spcBef>
          <a:spcPct val="0"/>
        </a:spcBef>
        <a:spcAft>
          <a:spcPct val="0"/>
        </a:spcAft>
        <a:defRPr sz="3200">
          <a:solidFill>
            <a:schemeClr val="bg1"/>
          </a:solidFill>
          <a:latin typeface="Arial Rounded MT Bold" pitchFamily="34" charset="0"/>
          <a:cs typeface="Arial" charset="0"/>
        </a:defRPr>
      </a:lvl7pPr>
      <a:lvl8pPr marL="1001161" algn="ctr" rtl="0" fontAlgn="base">
        <a:spcBef>
          <a:spcPct val="0"/>
        </a:spcBef>
        <a:spcAft>
          <a:spcPct val="0"/>
        </a:spcAft>
        <a:defRPr sz="3200">
          <a:solidFill>
            <a:schemeClr val="bg1"/>
          </a:solidFill>
          <a:latin typeface="Arial Rounded MT Bold" pitchFamily="34" charset="0"/>
          <a:cs typeface="Arial" charset="0"/>
        </a:defRPr>
      </a:lvl8pPr>
      <a:lvl9pPr marL="1334872"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49238" indent="-249238" algn="l" rtl="0" eaLnBrk="0" fontAlgn="base" hangingPunct="0">
        <a:spcBef>
          <a:spcPct val="20000"/>
        </a:spcBef>
        <a:spcAft>
          <a:spcPct val="0"/>
        </a:spcAft>
        <a:defRPr sz="3200">
          <a:solidFill>
            <a:schemeClr val="bg1"/>
          </a:solidFill>
          <a:latin typeface="+mn-lt"/>
          <a:ea typeface="+mn-ea"/>
          <a:cs typeface="+mn-cs"/>
        </a:defRPr>
      </a:lvl1pPr>
      <a:lvl2pPr marL="541338" indent="-207963" algn="l" rtl="0" eaLnBrk="0" fontAlgn="base" hangingPunct="0">
        <a:spcBef>
          <a:spcPct val="20000"/>
        </a:spcBef>
        <a:spcAft>
          <a:spcPct val="0"/>
        </a:spcAft>
        <a:buChar char="–"/>
        <a:defRPr sz="2000">
          <a:solidFill>
            <a:schemeClr val="tx1"/>
          </a:solidFill>
          <a:latin typeface="Arial" charset="0"/>
          <a:cs typeface="+mn-cs"/>
        </a:defRPr>
      </a:lvl2pPr>
      <a:lvl3pPr marL="833438" indent="-166688" algn="l" rtl="0" eaLnBrk="0" fontAlgn="base" hangingPunct="0">
        <a:spcBef>
          <a:spcPct val="20000"/>
        </a:spcBef>
        <a:spcAft>
          <a:spcPct val="0"/>
        </a:spcAft>
        <a:buChar char="•"/>
        <a:defRPr>
          <a:solidFill>
            <a:schemeClr val="tx1"/>
          </a:solidFill>
          <a:latin typeface="Arial" charset="0"/>
          <a:cs typeface="+mn-cs"/>
        </a:defRPr>
      </a:lvl3pPr>
      <a:lvl4pPr marL="1166813" indent="-166688" algn="l" rtl="0" eaLnBrk="0" fontAlgn="base" hangingPunct="0">
        <a:spcBef>
          <a:spcPct val="20000"/>
        </a:spcBef>
        <a:spcAft>
          <a:spcPct val="0"/>
        </a:spcAft>
        <a:buChar char="–"/>
        <a:defRPr sz="1500">
          <a:solidFill>
            <a:schemeClr val="tx1"/>
          </a:solidFill>
          <a:latin typeface="Arial" charset="0"/>
          <a:cs typeface="+mn-cs"/>
        </a:defRPr>
      </a:lvl4pPr>
      <a:lvl5pPr marL="1500188" indent="-166688" algn="l" rtl="0" eaLnBrk="0" fontAlgn="base" hangingPunct="0">
        <a:spcBef>
          <a:spcPct val="20000"/>
        </a:spcBef>
        <a:spcAft>
          <a:spcPct val="0"/>
        </a:spcAft>
        <a:buChar char="»"/>
        <a:defRPr sz="1500">
          <a:solidFill>
            <a:schemeClr val="tx1"/>
          </a:solidFill>
          <a:latin typeface="Arial" charset="0"/>
          <a:cs typeface="+mn-cs"/>
        </a:defRPr>
      </a:lvl5pPr>
      <a:lvl6pPr marL="1835455" indent="-166856" algn="l" rtl="0" fontAlgn="base">
        <a:spcBef>
          <a:spcPct val="20000"/>
        </a:spcBef>
        <a:spcAft>
          <a:spcPct val="0"/>
        </a:spcAft>
        <a:buChar char="»"/>
        <a:defRPr sz="1500">
          <a:solidFill>
            <a:schemeClr val="tx1"/>
          </a:solidFill>
          <a:latin typeface="Arial" charset="0"/>
          <a:cs typeface="+mn-cs"/>
        </a:defRPr>
      </a:lvl6pPr>
      <a:lvl7pPr marL="2169174" indent="-166856" algn="l" rtl="0" fontAlgn="base">
        <a:spcBef>
          <a:spcPct val="20000"/>
        </a:spcBef>
        <a:spcAft>
          <a:spcPct val="0"/>
        </a:spcAft>
        <a:buChar char="»"/>
        <a:defRPr sz="1500">
          <a:solidFill>
            <a:schemeClr val="tx1"/>
          </a:solidFill>
          <a:latin typeface="Arial" charset="0"/>
          <a:cs typeface="+mn-cs"/>
        </a:defRPr>
      </a:lvl7pPr>
      <a:lvl8pPr marL="2502890" indent="-166856" algn="l" rtl="0" fontAlgn="base">
        <a:spcBef>
          <a:spcPct val="20000"/>
        </a:spcBef>
        <a:spcAft>
          <a:spcPct val="0"/>
        </a:spcAft>
        <a:buChar char="»"/>
        <a:defRPr sz="1500">
          <a:solidFill>
            <a:schemeClr val="tx1"/>
          </a:solidFill>
          <a:latin typeface="Arial" charset="0"/>
          <a:cs typeface="+mn-cs"/>
        </a:defRPr>
      </a:lvl8pPr>
      <a:lvl9pPr marL="2836609" indent="-166856"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436" rtl="0" eaLnBrk="1" latinLnBrk="0" hangingPunct="1">
        <a:defRPr sz="1300" kern="1200">
          <a:solidFill>
            <a:schemeClr val="tx1"/>
          </a:solidFill>
          <a:latin typeface="+mn-lt"/>
          <a:ea typeface="+mn-ea"/>
          <a:cs typeface="+mn-cs"/>
        </a:defRPr>
      </a:lvl1pPr>
      <a:lvl2pPr marL="333712" algn="l" defTabSz="667436" rtl="0" eaLnBrk="1" latinLnBrk="0" hangingPunct="1">
        <a:defRPr sz="1300" kern="1200">
          <a:solidFill>
            <a:schemeClr val="tx1"/>
          </a:solidFill>
          <a:latin typeface="+mn-lt"/>
          <a:ea typeface="+mn-ea"/>
          <a:cs typeface="+mn-cs"/>
        </a:defRPr>
      </a:lvl2pPr>
      <a:lvl3pPr marL="667436" algn="l" defTabSz="667436" rtl="0" eaLnBrk="1" latinLnBrk="0" hangingPunct="1">
        <a:defRPr sz="1300" kern="1200">
          <a:solidFill>
            <a:schemeClr val="tx1"/>
          </a:solidFill>
          <a:latin typeface="+mn-lt"/>
          <a:ea typeface="+mn-ea"/>
          <a:cs typeface="+mn-cs"/>
        </a:defRPr>
      </a:lvl3pPr>
      <a:lvl4pPr marL="1001161" algn="l" defTabSz="667436" rtl="0" eaLnBrk="1" latinLnBrk="0" hangingPunct="1">
        <a:defRPr sz="1300" kern="1200">
          <a:solidFill>
            <a:schemeClr val="tx1"/>
          </a:solidFill>
          <a:latin typeface="+mn-lt"/>
          <a:ea typeface="+mn-ea"/>
          <a:cs typeface="+mn-cs"/>
        </a:defRPr>
      </a:lvl4pPr>
      <a:lvl5pPr marL="1334872" algn="l" defTabSz="667436" rtl="0" eaLnBrk="1" latinLnBrk="0" hangingPunct="1">
        <a:defRPr sz="1300" kern="1200">
          <a:solidFill>
            <a:schemeClr val="tx1"/>
          </a:solidFill>
          <a:latin typeface="+mn-lt"/>
          <a:ea typeface="+mn-ea"/>
          <a:cs typeface="+mn-cs"/>
        </a:defRPr>
      </a:lvl5pPr>
      <a:lvl6pPr marL="1668590" algn="l" defTabSz="667436" rtl="0" eaLnBrk="1" latinLnBrk="0" hangingPunct="1">
        <a:defRPr sz="1300" kern="1200">
          <a:solidFill>
            <a:schemeClr val="tx1"/>
          </a:solidFill>
          <a:latin typeface="+mn-lt"/>
          <a:ea typeface="+mn-ea"/>
          <a:cs typeface="+mn-cs"/>
        </a:defRPr>
      </a:lvl6pPr>
      <a:lvl7pPr marL="2002309" algn="l" defTabSz="667436" rtl="0" eaLnBrk="1" latinLnBrk="0" hangingPunct="1">
        <a:defRPr sz="1300" kern="1200">
          <a:solidFill>
            <a:schemeClr val="tx1"/>
          </a:solidFill>
          <a:latin typeface="+mn-lt"/>
          <a:ea typeface="+mn-ea"/>
          <a:cs typeface="+mn-cs"/>
        </a:defRPr>
      </a:lvl7pPr>
      <a:lvl8pPr marL="2336027" algn="l" defTabSz="667436" rtl="0" eaLnBrk="1" latinLnBrk="0" hangingPunct="1">
        <a:defRPr sz="1300" kern="1200">
          <a:solidFill>
            <a:schemeClr val="tx1"/>
          </a:solidFill>
          <a:latin typeface="+mn-lt"/>
          <a:ea typeface="+mn-ea"/>
          <a:cs typeface="+mn-cs"/>
        </a:defRPr>
      </a:lvl8pPr>
      <a:lvl9pPr marL="2669745" algn="l" defTabSz="667436"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9738" y="206375"/>
            <a:ext cx="7900987" cy="857250"/>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vert="horz" wrap="square" lIns="66752" tIns="33374" rIns="66752" bIns="33374"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9738" y="1200150"/>
            <a:ext cx="7900987" cy="3394075"/>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vert="horz" wrap="square" lIns="66752" tIns="33374" rIns="66752" bIns="3337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9738" y="4684713"/>
            <a:ext cx="2047875" cy="357187"/>
          </a:xfrm>
          <a:prstGeom prst="rect">
            <a:avLst/>
          </a:prstGeom>
          <a:noFill/>
          <a:ln w="9525">
            <a:noFill/>
            <a:miter lim="800000"/>
            <a:headEnd/>
            <a:tailEnd/>
          </a:ln>
          <a:effectLst/>
        </p:spPr>
        <p:txBody>
          <a:bodyPr vert="horz" wrap="square" lIns="66752" tIns="33374" rIns="66752" bIns="33374" numCol="1" anchor="t" anchorCtr="0" compatLnSpc="1">
            <a:prstTxWarp prst="textNoShape">
              <a:avLst/>
            </a:prstTxWarp>
          </a:bodyPr>
          <a:lstStyle>
            <a:lvl1pPr algn="l">
              <a:defRPr sz="1000">
                <a:solidFill>
                  <a:srgbClr val="000000"/>
                </a:solidFill>
                <a:latin typeface="Arial" charset="0"/>
              </a:defRPr>
            </a:lvl1pPr>
          </a:lstStyle>
          <a:p>
            <a:fld id="{9F782A8D-84BC-4767-B325-2A8CB6053191}" type="datetime1">
              <a:rPr lang="en-US"/>
              <a:pPr/>
              <a:t>3/4/2017</a:t>
            </a:fld>
            <a:endParaRPr lang="en-US"/>
          </a:p>
        </p:txBody>
      </p:sp>
      <p:sp>
        <p:nvSpPr>
          <p:cNvPr id="3077" name="Rectangle 5"/>
          <p:cNvSpPr>
            <a:spLocks noGrp="1" noChangeArrowheads="1"/>
          </p:cNvSpPr>
          <p:nvPr>
            <p:ph type="ftr" sz="quarter" idx="3"/>
          </p:nvPr>
        </p:nvSpPr>
        <p:spPr bwMode="auto">
          <a:xfrm>
            <a:off x="2998788" y="4684713"/>
            <a:ext cx="2781300" cy="357187"/>
          </a:xfrm>
          <a:prstGeom prst="rect">
            <a:avLst/>
          </a:prstGeom>
          <a:noFill/>
          <a:ln w="9525">
            <a:noFill/>
            <a:miter lim="800000"/>
            <a:headEnd/>
            <a:tailEnd/>
          </a:ln>
          <a:effectLst/>
        </p:spPr>
        <p:txBody>
          <a:bodyPr vert="horz" wrap="square" lIns="66752" tIns="33374" rIns="66752" bIns="33374" numCol="1" anchor="t" anchorCtr="0" compatLnSpc="1">
            <a:prstTxWarp prst="textNoShape">
              <a:avLst/>
            </a:prstTxWarp>
          </a:bodyPr>
          <a:lstStyle>
            <a:lvl1pPr>
              <a:defRPr sz="1000">
                <a:solidFill>
                  <a:srgbClr val="000000"/>
                </a:solidFill>
                <a:latin typeface="Arial" charset="0"/>
              </a:defRPr>
            </a:lvl1pPr>
          </a:lstStyle>
          <a:p>
            <a:endParaRPr lang="en-US"/>
          </a:p>
        </p:txBody>
      </p:sp>
      <p:sp>
        <p:nvSpPr>
          <p:cNvPr id="3078" name="Rectangle 6"/>
          <p:cNvSpPr>
            <a:spLocks noGrp="1" noChangeArrowheads="1"/>
          </p:cNvSpPr>
          <p:nvPr>
            <p:ph type="sldNum" sz="quarter" idx="4"/>
          </p:nvPr>
        </p:nvSpPr>
        <p:spPr bwMode="auto">
          <a:xfrm>
            <a:off x="6291263" y="4684713"/>
            <a:ext cx="2047875" cy="357187"/>
          </a:xfrm>
          <a:prstGeom prst="rect">
            <a:avLst/>
          </a:prstGeom>
          <a:noFill/>
          <a:ln w="9525">
            <a:noFill/>
            <a:miter lim="800000"/>
            <a:headEnd/>
            <a:tailEnd/>
          </a:ln>
          <a:effectLst/>
        </p:spPr>
        <p:txBody>
          <a:bodyPr vert="horz" wrap="square" lIns="66752" tIns="33374" rIns="66752" bIns="33374"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D100E455-76DA-4F2A-ACDB-A27F70E78FA9}" type="slidenum">
              <a:rPr lang="en-US"/>
              <a:pPr>
                <a:defRPr/>
              </a:pPr>
              <a:t>‹#›</a:t>
            </a:fld>
            <a:endParaRPr lang="en-US" dirty="0"/>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743" algn="ctr" rtl="0" fontAlgn="base">
        <a:spcBef>
          <a:spcPct val="0"/>
        </a:spcBef>
        <a:spcAft>
          <a:spcPct val="0"/>
        </a:spcAft>
        <a:defRPr sz="3200">
          <a:solidFill>
            <a:schemeClr val="bg1"/>
          </a:solidFill>
          <a:latin typeface="Arial Rounded MT Bold" pitchFamily="34" charset="0"/>
          <a:cs typeface="Arial" charset="0"/>
        </a:defRPr>
      </a:lvl6pPr>
      <a:lvl7pPr marL="667498" algn="ctr" rtl="0" fontAlgn="base">
        <a:spcBef>
          <a:spcPct val="0"/>
        </a:spcBef>
        <a:spcAft>
          <a:spcPct val="0"/>
        </a:spcAft>
        <a:defRPr sz="3200">
          <a:solidFill>
            <a:schemeClr val="bg1"/>
          </a:solidFill>
          <a:latin typeface="Arial Rounded MT Bold" pitchFamily="34" charset="0"/>
          <a:cs typeface="Arial" charset="0"/>
        </a:defRPr>
      </a:lvl7pPr>
      <a:lvl8pPr marL="1001253" algn="ctr" rtl="0" fontAlgn="base">
        <a:spcBef>
          <a:spcPct val="0"/>
        </a:spcBef>
        <a:spcAft>
          <a:spcPct val="0"/>
        </a:spcAft>
        <a:defRPr sz="3200">
          <a:solidFill>
            <a:schemeClr val="bg1"/>
          </a:solidFill>
          <a:latin typeface="Arial Rounded MT Bold" pitchFamily="34" charset="0"/>
          <a:cs typeface="Arial" charset="0"/>
        </a:defRPr>
      </a:lvl8pPr>
      <a:lvl9pPr marL="1334996"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49238" indent="-249238" algn="l" rtl="0" eaLnBrk="0" fontAlgn="base" hangingPunct="0">
        <a:spcBef>
          <a:spcPct val="20000"/>
        </a:spcBef>
        <a:spcAft>
          <a:spcPct val="0"/>
        </a:spcAft>
        <a:defRPr sz="3200">
          <a:solidFill>
            <a:schemeClr val="bg1"/>
          </a:solidFill>
          <a:latin typeface="+mn-lt"/>
          <a:ea typeface="+mn-ea"/>
          <a:cs typeface="+mn-cs"/>
        </a:defRPr>
      </a:lvl1pPr>
      <a:lvl2pPr marL="541338" indent="-207963" algn="l" rtl="0" eaLnBrk="0" fontAlgn="base" hangingPunct="0">
        <a:spcBef>
          <a:spcPct val="20000"/>
        </a:spcBef>
        <a:spcAft>
          <a:spcPct val="0"/>
        </a:spcAft>
        <a:buChar char="–"/>
        <a:defRPr sz="2000">
          <a:solidFill>
            <a:schemeClr val="tx1"/>
          </a:solidFill>
          <a:latin typeface="Arial" charset="0"/>
          <a:cs typeface="+mn-cs"/>
        </a:defRPr>
      </a:lvl2pPr>
      <a:lvl3pPr marL="833438" indent="-166688" algn="l" rtl="0" eaLnBrk="0" fontAlgn="base" hangingPunct="0">
        <a:spcBef>
          <a:spcPct val="20000"/>
        </a:spcBef>
        <a:spcAft>
          <a:spcPct val="0"/>
        </a:spcAft>
        <a:buChar char="•"/>
        <a:defRPr>
          <a:solidFill>
            <a:schemeClr val="tx1"/>
          </a:solidFill>
          <a:latin typeface="Arial" charset="0"/>
          <a:cs typeface="+mn-cs"/>
        </a:defRPr>
      </a:lvl3pPr>
      <a:lvl4pPr marL="1166813" indent="-166688" algn="l" rtl="0" eaLnBrk="0" fontAlgn="base" hangingPunct="0">
        <a:spcBef>
          <a:spcPct val="20000"/>
        </a:spcBef>
        <a:spcAft>
          <a:spcPct val="0"/>
        </a:spcAft>
        <a:buChar char="–"/>
        <a:defRPr sz="1500">
          <a:solidFill>
            <a:schemeClr val="tx1"/>
          </a:solidFill>
          <a:latin typeface="Arial" charset="0"/>
          <a:cs typeface="+mn-cs"/>
        </a:defRPr>
      </a:lvl4pPr>
      <a:lvl5pPr marL="1501775" indent="-166688" algn="l" rtl="0" eaLnBrk="0" fontAlgn="base" hangingPunct="0">
        <a:spcBef>
          <a:spcPct val="20000"/>
        </a:spcBef>
        <a:spcAft>
          <a:spcPct val="0"/>
        </a:spcAft>
        <a:buChar char="»"/>
        <a:defRPr sz="1500">
          <a:solidFill>
            <a:schemeClr val="tx1"/>
          </a:solidFill>
          <a:latin typeface="Arial" charset="0"/>
          <a:cs typeface="+mn-cs"/>
        </a:defRPr>
      </a:lvl5pPr>
      <a:lvl6pPr marL="1835625" indent="-166873" algn="l" rtl="0" fontAlgn="base">
        <a:spcBef>
          <a:spcPct val="20000"/>
        </a:spcBef>
        <a:spcAft>
          <a:spcPct val="0"/>
        </a:spcAft>
        <a:buChar char="»"/>
        <a:defRPr sz="1500">
          <a:solidFill>
            <a:schemeClr val="tx1"/>
          </a:solidFill>
          <a:latin typeface="Arial" charset="0"/>
          <a:cs typeface="+mn-cs"/>
        </a:defRPr>
      </a:lvl6pPr>
      <a:lvl7pPr marL="2169375" indent="-166873" algn="l" rtl="0" fontAlgn="base">
        <a:spcBef>
          <a:spcPct val="20000"/>
        </a:spcBef>
        <a:spcAft>
          <a:spcPct val="0"/>
        </a:spcAft>
        <a:buChar char="»"/>
        <a:defRPr sz="1500">
          <a:solidFill>
            <a:schemeClr val="tx1"/>
          </a:solidFill>
          <a:latin typeface="Arial" charset="0"/>
          <a:cs typeface="+mn-cs"/>
        </a:defRPr>
      </a:lvl7pPr>
      <a:lvl8pPr marL="2503122" indent="-166873" algn="l" rtl="0" fontAlgn="base">
        <a:spcBef>
          <a:spcPct val="20000"/>
        </a:spcBef>
        <a:spcAft>
          <a:spcPct val="0"/>
        </a:spcAft>
        <a:buChar char="»"/>
        <a:defRPr sz="1500">
          <a:solidFill>
            <a:schemeClr val="tx1"/>
          </a:solidFill>
          <a:latin typeface="Arial" charset="0"/>
          <a:cs typeface="+mn-cs"/>
        </a:defRPr>
      </a:lvl8pPr>
      <a:lvl9pPr marL="2836872" indent="-166873"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498" rtl="0" eaLnBrk="1" latinLnBrk="0" hangingPunct="1">
        <a:defRPr sz="1300" kern="1200">
          <a:solidFill>
            <a:schemeClr val="tx1"/>
          </a:solidFill>
          <a:latin typeface="+mn-lt"/>
          <a:ea typeface="+mn-ea"/>
          <a:cs typeface="+mn-cs"/>
        </a:defRPr>
      </a:lvl1pPr>
      <a:lvl2pPr marL="333743" algn="l" defTabSz="667498" rtl="0" eaLnBrk="1" latinLnBrk="0" hangingPunct="1">
        <a:defRPr sz="1300" kern="1200">
          <a:solidFill>
            <a:schemeClr val="tx1"/>
          </a:solidFill>
          <a:latin typeface="+mn-lt"/>
          <a:ea typeface="+mn-ea"/>
          <a:cs typeface="+mn-cs"/>
        </a:defRPr>
      </a:lvl2pPr>
      <a:lvl3pPr marL="667498" algn="l" defTabSz="667498" rtl="0" eaLnBrk="1" latinLnBrk="0" hangingPunct="1">
        <a:defRPr sz="1300" kern="1200">
          <a:solidFill>
            <a:schemeClr val="tx1"/>
          </a:solidFill>
          <a:latin typeface="+mn-lt"/>
          <a:ea typeface="+mn-ea"/>
          <a:cs typeface="+mn-cs"/>
        </a:defRPr>
      </a:lvl3pPr>
      <a:lvl4pPr marL="1001253" algn="l" defTabSz="667498" rtl="0" eaLnBrk="1" latinLnBrk="0" hangingPunct="1">
        <a:defRPr sz="1300" kern="1200">
          <a:solidFill>
            <a:schemeClr val="tx1"/>
          </a:solidFill>
          <a:latin typeface="+mn-lt"/>
          <a:ea typeface="+mn-ea"/>
          <a:cs typeface="+mn-cs"/>
        </a:defRPr>
      </a:lvl4pPr>
      <a:lvl5pPr marL="1334996" algn="l" defTabSz="667498" rtl="0" eaLnBrk="1" latinLnBrk="0" hangingPunct="1">
        <a:defRPr sz="1300" kern="1200">
          <a:solidFill>
            <a:schemeClr val="tx1"/>
          </a:solidFill>
          <a:latin typeface="+mn-lt"/>
          <a:ea typeface="+mn-ea"/>
          <a:cs typeface="+mn-cs"/>
        </a:defRPr>
      </a:lvl5pPr>
      <a:lvl6pPr marL="1668744" algn="l" defTabSz="667498" rtl="0" eaLnBrk="1" latinLnBrk="0" hangingPunct="1">
        <a:defRPr sz="1300" kern="1200">
          <a:solidFill>
            <a:schemeClr val="tx1"/>
          </a:solidFill>
          <a:latin typeface="+mn-lt"/>
          <a:ea typeface="+mn-ea"/>
          <a:cs typeface="+mn-cs"/>
        </a:defRPr>
      </a:lvl6pPr>
      <a:lvl7pPr marL="2002495" algn="l" defTabSz="667498" rtl="0" eaLnBrk="1" latinLnBrk="0" hangingPunct="1">
        <a:defRPr sz="1300" kern="1200">
          <a:solidFill>
            <a:schemeClr val="tx1"/>
          </a:solidFill>
          <a:latin typeface="+mn-lt"/>
          <a:ea typeface="+mn-ea"/>
          <a:cs typeface="+mn-cs"/>
        </a:defRPr>
      </a:lvl7pPr>
      <a:lvl8pPr marL="2336241" algn="l" defTabSz="667498" rtl="0" eaLnBrk="1" latinLnBrk="0" hangingPunct="1">
        <a:defRPr sz="1300" kern="1200">
          <a:solidFill>
            <a:schemeClr val="tx1"/>
          </a:solidFill>
          <a:latin typeface="+mn-lt"/>
          <a:ea typeface="+mn-ea"/>
          <a:cs typeface="+mn-cs"/>
        </a:defRPr>
      </a:lvl8pPr>
      <a:lvl9pPr marL="2669993" algn="l" defTabSz="667498"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9738" y="206375"/>
            <a:ext cx="7900987" cy="857250"/>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vert="horz" wrap="square" lIns="66760" tIns="33379" rIns="66760" bIns="33379"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9738" y="1200150"/>
            <a:ext cx="7900987" cy="3394075"/>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vert="horz" wrap="square" lIns="66760" tIns="33379" rIns="66760" bIns="3337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9738" y="4684713"/>
            <a:ext cx="2047875" cy="357187"/>
          </a:xfrm>
          <a:prstGeom prst="rect">
            <a:avLst/>
          </a:prstGeom>
          <a:noFill/>
          <a:ln w="9525">
            <a:noFill/>
            <a:miter lim="800000"/>
            <a:headEnd/>
            <a:tailEnd/>
          </a:ln>
          <a:effectLst/>
        </p:spPr>
        <p:txBody>
          <a:bodyPr vert="horz" wrap="square" lIns="66760" tIns="33379" rIns="66760" bIns="33379" numCol="1" anchor="t" anchorCtr="0" compatLnSpc="1">
            <a:prstTxWarp prst="textNoShape">
              <a:avLst/>
            </a:prstTxWarp>
          </a:bodyPr>
          <a:lstStyle>
            <a:lvl1pPr algn="l">
              <a:defRPr sz="1000">
                <a:solidFill>
                  <a:srgbClr val="000000"/>
                </a:solidFill>
                <a:latin typeface="Arial" charset="0"/>
              </a:defRPr>
            </a:lvl1pPr>
          </a:lstStyle>
          <a:p>
            <a:fld id="{B7259138-96D9-47C5-8D76-834C86639C6F}" type="datetime1">
              <a:rPr lang="en-US"/>
              <a:pPr/>
              <a:t>3/4/2017</a:t>
            </a:fld>
            <a:endParaRPr lang="en-US"/>
          </a:p>
        </p:txBody>
      </p:sp>
      <p:sp>
        <p:nvSpPr>
          <p:cNvPr id="3077" name="Rectangle 5"/>
          <p:cNvSpPr>
            <a:spLocks noGrp="1" noChangeArrowheads="1"/>
          </p:cNvSpPr>
          <p:nvPr>
            <p:ph type="ftr" sz="quarter" idx="3"/>
          </p:nvPr>
        </p:nvSpPr>
        <p:spPr bwMode="auto">
          <a:xfrm>
            <a:off x="2998788" y="4684713"/>
            <a:ext cx="2781300" cy="357187"/>
          </a:xfrm>
          <a:prstGeom prst="rect">
            <a:avLst/>
          </a:prstGeom>
          <a:noFill/>
          <a:ln w="9525">
            <a:noFill/>
            <a:miter lim="800000"/>
            <a:headEnd/>
            <a:tailEnd/>
          </a:ln>
          <a:effectLst/>
        </p:spPr>
        <p:txBody>
          <a:bodyPr vert="horz" wrap="square" lIns="66760" tIns="33379" rIns="66760" bIns="33379" numCol="1" anchor="t" anchorCtr="0" compatLnSpc="1">
            <a:prstTxWarp prst="textNoShape">
              <a:avLst/>
            </a:prstTxWarp>
          </a:bodyPr>
          <a:lstStyle>
            <a:lvl1pPr>
              <a:defRPr sz="1000">
                <a:solidFill>
                  <a:srgbClr val="000000"/>
                </a:solidFill>
                <a:latin typeface="Arial" charset="0"/>
              </a:defRPr>
            </a:lvl1pPr>
          </a:lstStyle>
          <a:p>
            <a:endParaRPr lang="en-US"/>
          </a:p>
        </p:txBody>
      </p:sp>
      <p:sp>
        <p:nvSpPr>
          <p:cNvPr id="3078" name="Rectangle 6"/>
          <p:cNvSpPr>
            <a:spLocks noGrp="1" noChangeArrowheads="1"/>
          </p:cNvSpPr>
          <p:nvPr>
            <p:ph type="sldNum" sz="quarter" idx="4"/>
          </p:nvPr>
        </p:nvSpPr>
        <p:spPr bwMode="auto">
          <a:xfrm>
            <a:off x="6291263" y="4684713"/>
            <a:ext cx="2047875" cy="357187"/>
          </a:xfrm>
          <a:prstGeom prst="rect">
            <a:avLst/>
          </a:prstGeom>
          <a:noFill/>
          <a:ln w="9525">
            <a:noFill/>
            <a:miter lim="800000"/>
            <a:headEnd/>
            <a:tailEnd/>
          </a:ln>
          <a:effectLst/>
        </p:spPr>
        <p:txBody>
          <a:bodyPr vert="horz" wrap="square" lIns="66760" tIns="33379" rIns="66760" bIns="33379"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5F800D06-722E-40FB-BE1C-114EE3C995A5}" type="slidenum">
              <a:rPr lang="en-US"/>
              <a:pPr>
                <a:defRPr/>
              </a:pPr>
              <a:t>‹#›</a:t>
            </a:fld>
            <a:endParaRPr lang="en-US" dirty="0"/>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790" algn="ctr" rtl="0" fontAlgn="base">
        <a:spcBef>
          <a:spcPct val="0"/>
        </a:spcBef>
        <a:spcAft>
          <a:spcPct val="0"/>
        </a:spcAft>
        <a:defRPr sz="3200">
          <a:solidFill>
            <a:schemeClr val="bg1"/>
          </a:solidFill>
          <a:latin typeface="Arial Rounded MT Bold" pitchFamily="34" charset="0"/>
          <a:cs typeface="Arial" charset="0"/>
        </a:defRPr>
      </a:lvl6pPr>
      <a:lvl7pPr marL="667591" algn="ctr" rtl="0" fontAlgn="base">
        <a:spcBef>
          <a:spcPct val="0"/>
        </a:spcBef>
        <a:spcAft>
          <a:spcPct val="0"/>
        </a:spcAft>
        <a:defRPr sz="3200">
          <a:solidFill>
            <a:schemeClr val="bg1"/>
          </a:solidFill>
          <a:latin typeface="Arial Rounded MT Bold" pitchFamily="34" charset="0"/>
          <a:cs typeface="Arial" charset="0"/>
        </a:defRPr>
      </a:lvl7pPr>
      <a:lvl8pPr marL="1001392" algn="ctr" rtl="0" fontAlgn="base">
        <a:spcBef>
          <a:spcPct val="0"/>
        </a:spcBef>
        <a:spcAft>
          <a:spcPct val="0"/>
        </a:spcAft>
        <a:defRPr sz="3200">
          <a:solidFill>
            <a:schemeClr val="bg1"/>
          </a:solidFill>
          <a:latin typeface="Arial Rounded MT Bold" pitchFamily="34" charset="0"/>
          <a:cs typeface="Arial" charset="0"/>
        </a:defRPr>
      </a:lvl8pPr>
      <a:lvl9pPr marL="133518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49238" indent="-249238" algn="l" rtl="0" eaLnBrk="0" fontAlgn="base" hangingPunct="0">
        <a:spcBef>
          <a:spcPct val="20000"/>
        </a:spcBef>
        <a:spcAft>
          <a:spcPct val="0"/>
        </a:spcAft>
        <a:defRPr sz="3200">
          <a:solidFill>
            <a:schemeClr val="bg1"/>
          </a:solidFill>
          <a:latin typeface="+mn-lt"/>
          <a:ea typeface="+mn-ea"/>
          <a:cs typeface="+mn-cs"/>
        </a:defRPr>
      </a:lvl1pPr>
      <a:lvl2pPr marL="541338" indent="-207963" algn="l" rtl="0" eaLnBrk="0" fontAlgn="base" hangingPunct="0">
        <a:spcBef>
          <a:spcPct val="20000"/>
        </a:spcBef>
        <a:spcAft>
          <a:spcPct val="0"/>
        </a:spcAft>
        <a:buChar char="–"/>
        <a:defRPr sz="2000">
          <a:solidFill>
            <a:schemeClr val="tx1"/>
          </a:solidFill>
          <a:latin typeface="Arial" charset="0"/>
          <a:cs typeface="+mn-cs"/>
        </a:defRPr>
      </a:lvl2pPr>
      <a:lvl3pPr marL="833438" indent="-166688" algn="l" rtl="0" eaLnBrk="0" fontAlgn="base" hangingPunct="0">
        <a:spcBef>
          <a:spcPct val="20000"/>
        </a:spcBef>
        <a:spcAft>
          <a:spcPct val="0"/>
        </a:spcAft>
        <a:buChar char="•"/>
        <a:defRPr>
          <a:solidFill>
            <a:schemeClr val="tx1"/>
          </a:solidFill>
          <a:latin typeface="Arial" charset="0"/>
          <a:cs typeface="+mn-cs"/>
        </a:defRPr>
      </a:lvl3pPr>
      <a:lvl4pPr marL="1166813" indent="-166688" algn="l" rtl="0" eaLnBrk="0" fontAlgn="base" hangingPunct="0">
        <a:spcBef>
          <a:spcPct val="20000"/>
        </a:spcBef>
        <a:spcAft>
          <a:spcPct val="0"/>
        </a:spcAft>
        <a:buChar char="–"/>
        <a:defRPr sz="1500">
          <a:solidFill>
            <a:schemeClr val="tx1"/>
          </a:solidFill>
          <a:latin typeface="Arial" charset="0"/>
          <a:cs typeface="+mn-cs"/>
        </a:defRPr>
      </a:lvl4pPr>
      <a:lvl5pPr marL="1501775" indent="-166688" algn="l" rtl="0" eaLnBrk="0" fontAlgn="base" hangingPunct="0">
        <a:spcBef>
          <a:spcPct val="20000"/>
        </a:spcBef>
        <a:spcAft>
          <a:spcPct val="0"/>
        </a:spcAft>
        <a:buChar char="»"/>
        <a:defRPr sz="1500">
          <a:solidFill>
            <a:schemeClr val="tx1"/>
          </a:solidFill>
          <a:latin typeface="Arial" charset="0"/>
          <a:cs typeface="+mn-cs"/>
        </a:defRPr>
      </a:lvl5pPr>
      <a:lvl6pPr marL="1835877" indent="-166896" algn="l" rtl="0" fontAlgn="base">
        <a:spcBef>
          <a:spcPct val="20000"/>
        </a:spcBef>
        <a:spcAft>
          <a:spcPct val="0"/>
        </a:spcAft>
        <a:buChar char="»"/>
        <a:defRPr sz="1500">
          <a:solidFill>
            <a:schemeClr val="tx1"/>
          </a:solidFill>
          <a:latin typeface="Arial" charset="0"/>
          <a:cs typeface="+mn-cs"/>
        </a:defRPr>
      </a:lvl6pPr>
      <a:lvl7pPr marL="2169675" indent="-166896" algn="l" rtl="0" fontAlgn="base">
        <a:spcBef>
          <a:spcPct val="20000"/>
        </a:spcBef>
        <a:spcAft>
          <a:spcPct val="0"/>
        </a:spcAft>
        <a:buChar char="»"/>
        <a:defRPr sz="1500">
          <a:solidFill>
            <a:schemeClr val="tx1"/>
          </a:solidFill>
          <a:latin typeface="Arial" charset="0"/>
          <a:cs typeface="+mn-cs"/>
        </a:defRPr>
      </a:lvl7pPr>
      <a:lvl8pPr marL="2503470" indent="-166896" algn="l" rtl="0" fontAlgn="base">
        <a:spcBef>
          <a:spcPct val="20000"/>
        </a:spcBef>
        <a:spcAft>
          <a:spcPct val="0"/>
        </a:spcAft>
        <a:buChar char="»"/>
        <a:defRPr sz="1500">
          <a:solidFill>
            <a:schemeClr val="tx1"/>
          </a:solidFill>
          <a:latin typeface="Arial" charset="0"/>
          <a:cs typeface="+mn-cs"/>
        </a:defRPr>
      </a:lvl8pPr>
      <a:lvl9pPr marL="2837266" indent="-166896"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591" rtl="0" eaLnBrk="1" latinLnBrk="0" hangingPunct="1">
        <a:defRPr sz="1300" kern="1200">
          <a:solidFill>
            <a:schemeClr val="tx1"/>
          </a:solidFill>
          <a:latin typeface="+mn-lt"/>
          <a:ea typeface="+mn-ea"/>
          <a:cs typeface="+mn-cs"/>
        </a:defRPr>
      </a:lvl1pPr>
      <a:lvl2pPr marL="333790" algn="l" defTabSz="667591" rtl="0" eaLnBrk="1" latinLnBrk="0" hangingPunct="1">
        <a:defRPr sz="1300" kern="1200">
          <a:solidFill>
            <a:schemeClr val="tx1"/>
          </a:solidFill>
          <a:latin typeface="+mn-lt"/>
          <a:ea typeface="+mn-ea"/>
          <a:cs typeface="+mn-cs"/>
        </a:defRPr>
      </a:lvl2pPr>
      <a:lvl3pPr marL="667591" algn="l" defTabSz="667591" rtl="0" eaLnBrk="1" latinLnBrk="0" hangingPunct="1">
        <a:defRPr sz="1300" kern="1200">
          <a:solidFill>
            <a:schemeClr val="tx1"/>
          </a:solidFill>
          <a:latin typeface="+mn-lt"/>
          <a:ea typeface="+mn-ea"/>
          <a:cs typeface="+mn-cs"/>
        </a:defRPr>
      </a:lvl3pPr>
      <a:lvl4pPr marL="1001392" algn="l" defTabSz="667591" rtl="0" eaLnBrk="1" latinLnBrk="0" hangingPunct="1">
        <a:defRPr sz="1300" kern="1200">
          <a:solidFill>
            <a:schemeClr val="tx1"/>
          </a:solidFill>
          <a:latin typeface="+mn-lt"/>
          <a:ea typeface="+mn-ea"/>
          <a:cs typeface="+mn-cs"/>
        </a:defRPr>
      </a:lvl4pPr>
      <a:lvl5pPr marL="1335181" algn="l" defTabSz="667591" rtl="0" eaLnBrk="1" latinLnBrk="0" hangingPunct="1">
        <a:defRPr sz="1300" kern="1200">
          <a:solidFill>
            <a:schemeClr val="tx1"/>
          </a:solidFill>
          <a:latin typeface="+mn-lt"/>
          <a:ea typeface="+mn-ea"/>
          <a:cs typeface="+mn-cs"/>
        </a:defRPr>
      </a:lvl5pPr>
      <a:lvl6pPr marL="1668977" algn="l" defTabSz="667591" rtl="0" eaLnBrk="1" latinLnBrk="0" hangingPunct="1">
        <a:defRPr sz="1300" kern="1200">
          <a:solidFill>
            <a:schemeClr val="tx1"/>
          </a:solidFill>
          <a:latin typeface="+mn-lt"/>
          <a:ea typeface="+mn-ea"/>
          <a:cs typeface="+mn-cs"/>
        </a:defRPr>
      </a:lvl6pPr>
      <a:lvl7pPr marL="2002774" algn="l" defTabSz="667591" rtl="0" eaLnBrk="1" latinLnBrk="0" hangingPunct="1">
        <a:defRPr sz="1300" kern="1200">
          <a:solidFill>
            <a:schemeClr val="tx1"/>
          </a:solidFill>
          <a:latin typeface="+mn-lt"/>
          <a:ea typeface="+mn-ea"/>
          <a:cs typeface="+mn-cs"/>
        </a:defRPr>
      </a:lvl7pPr>
      <a:lvl8pPr marL="2336569" algn="l" defTabSz="667591" rtl="0" eaLnBrk="1" latinLnBrk="0" hangingPunct="1">
        <a:defRPr sz="1300" kern="1200">
          <a:solidFill>
            <a:schemeClr val="tx1"/>
          </a:solidFill>
          <a:latin typeface="+mn-lt"/>
          <a:ea typeface="+mn-ea"/>
          <a:cs typeface="+mn-cs"/>
        </a:defRPr>
      </a:lvl8pPr>
      <a:lvl9pPr marL="2670365" algn="l" defTabSz="667591"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9738" y="206375"/>
            <a:ext cx="7900987" cy="857250"/>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vert="horz" wrap="square" lIns="66772" tIns="33385" rIns="66772" bIns="33385"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9738" y="1200150"/>
            <a:ext cx="7900987" cy="3394075"/>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vert="horz" wrap="square" lIns="66772" tIns="33385" rIns="66772" bIns="3338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9738" y="4684713"/>
            <a:ext cx="2047875" cy="357187"/>
          </a:xfrm>
          <a:prstGeom prst="rect">
            <a:avLst/>
          </a:prstGeom>
          <a:noFill/>
          <a:ln w="9525">
            <a:noFill/>
            <a:miter lim="800000"/>
            <a:headEnd/>
            <a:tailEnd/>
          </a:ln>
          <a:effectLst/>
        </p:spPr>
        <p:txBody>
          <a:bodyPr vert="horz" wrap="square" lIns="66772" tIns="33385" rIns="66772" bIns="33385" numCol="1" anchor="t" anchorCtr="0" compatLnSpc="1">
            <a:prstTxWarp prst="textNoShape">
              <a:avLst/>
            </a:prstTxWarp>
          </a:bodyPr>
          <a:lstStyle>
            <a:lvl1pPr algn="l">
              <a:defRPr sz="1000">
                <a:solidFill>
                  <a:srgbClr val="000000"/>
                </a:solidFill>
                <a:latin typeface="Arial" charset="0"/>
              </a:defRPr>
            </a:lvl1pPr>
          </a:lstStyle>
          <a:p>
            <a:fld id="{57A9466E-F7E8-4D4E-B292-F78D37641AB6}" type="datetime1">
              <a:rPr lang="en-US"/>
              <a:pPr/>
              <a:t>3/4/2017</a:t>
            </a:fld>
            <a:endParaRPr lang="en-US"/>
          </a:p>
        </p:txBody>
      </p:sp>
      <p:sp>
        <p:nvSpPr>
          <p:cNvPr id="3077" name="Rectangle 5"/>
          <p:cNvSpPr>
            <a:spLocks noGrp="1" noChangeArrowheads="1"/>
          </p:cNvSpPr>
          <p:nvPr>
            <p:ph type="ftr" sz="quarter" idx="3"/>
          </p:nvPr>
        </p:nvSpPr>
        <p:spPr bwMode="auto">
          <a:xfrm>
            <a:off x="2998788" y="4684713"/>
            <a:ext cx="2781300" cy="357187"/>
          </a:xfrm>
          <a:prstGeom prst="rect">
            <a:avLst/>
          </a:prstGeom>
          <a:noFill/>
          <a:ln w="9525">
            <a:noFill/>
            <a:miter lim="800000"/>
            <a:headEnd/>
            <a:tailEnd/>
          </a:ln>
          <a:effectLst/>
        </p:spPr>
        <p:txBody>
          <a:bodyPr vert="horz" wrap="square" lIns="66772" tIns="33385" rIns="66772" bIns="33385" numCol="1" anchor="t" anchorCtr="0" compatLnSpc="1">
            <a:prstTxWarp prst="textNoShape">
              <a:avLst/>
            </a:prstTxWarp>
          </a:bodyPr>
          <a:lstStyle>
            <a:lvl1pPr>
              <a:defRPr sz="1000">
                <a:solidFill>
                  <a:srgbClr val="000000"/>
                </a:solidFill>
                <a:latin typeface="Arial" charset="0"/>
              </a:defRPr>
            </a:lvl1pPr>
          </a:lstStyle>
          <a:p>
            <a:endParaRPr lang="en-US"/>
          </a:p>
        </p:txBody>
      </p:sp>
      <p:sp>
        <p:nvSpPr>
          <p:cNvPr id="3078" name="Rectangle 6"/>
          <p:cNvSpPr>
            <a:spLocks noGrp="1" noChangeArrowheads="1"/>
          </p:cNvSpPr>
          <p:nvPr>
            <p:ph type="sldNum" sz="quarter" idx="4"/>
          </p:nvPr>
        </p:nvSpPr>
        <p:spPr bwMode="auto">
          <a:xfrm>
            <a:off x="6291263" y="4684713"/>
            <a:ext cx="2047875" cy="357187"/>
          </a:xfrm>
          <a:prstGeom prst="rect">
            <a:avLst/>
          </a:prstGeom>
          <a:noFill/>
          <a:ln w="9525">
            <a:noFill/>
            <a:miter lim="800000"/>
            <a:headEnd/>
            <a:tailEnd/>
          </a:ln>
          <a:effectLst/>
        </p:spPr>
        <p:txBody>
          <a:bodyPr vert="horz" wrap="square" lIns="66772" tIns="33385" rIns="66772" bIns="33385"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64367AC5-C90C-4DFC-B993-7488ABF92CF5}" type="slidenum">
              <a:rPr lang="en-US"/>
              <a:pPr>
                <a:defRPr/>
              </a:pPr>
              <a:t>‹#›</a:t>
            </a:fld>
            <a:endParaRPr lang="en-US" dirty="0"/>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854" algn="ctr" rtl="0" fontAlgn="base">
        <a:spcBef>
          <a:spcPct val="0"/>
        </a:spcBef>
        <a:spcAft>
          <a:spcPct val="0"/>
        </a:spcAft>
        <a:defRPr sz="3200">
          <a:solidFill>
            <a:schemeClr val="bg1"/>
          </a:solidFill>
          <a:latin typeface="Arial Rounded MT Bold" pitchFamily="34" charset="0"/>
          <a:cs typeface="Arial" charset="0"/>
        </a:defRPr>
      </a:lvl6pPr>
      <a:lvl7pPr marL="667716" algn="ctr" rtl="0" fontAlgn="base">
        <a:spcBef>
          <a:spcPct val="0"/>
        </a:spcBef>
        <a:spcAft>
          <a:spcPct val="0"/>
        </a:spcAft>
        <a:defRPr sz="3200">
          <a:solidFill>
            <a:schemeClr val="bg1"/>
          </a:solidFill>
          <a:latin typeface="Arial Rounded MT Bold" pitchFamily="34" charset="0"/>
          <a:cs typeface="Arial" charset="0"/>
        </a:defRPr>
      </a:lvl7pPr>
      <a:lvl8pPr marL="1001576" algn="ctr" rtl="0" fontAlgn="base">
        <a:spcBef>
          <a:spcPct val="0"/>
        </a:spcBef>
        <a:spcAft>
          <a:spcPct val="0"/>
        </a:spcAft>
        <a:defRPr sz="3200">
          <a:solidFill>
            <a:schemeClr val="bg1"/>
          </a:solidFill>
          <a:latin typeface="Arial Rounded MT Bold" pitchFamily="34" charset="0"/>
          <a:cs typeface="Arial" charset="0"/>
        </a:defRPr>
      </a:lvl8pPr>
      <a:lvl9pPr marL="1335429"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49238" indent="-249238" algn="l" rtl="0" eaLnBrk="0" fontAlgn="base" hangingPunct="0">
        <a:spcBef>
          <a:spcPct val="20000"/>
        </a:spcBef>
        <a:spcAft>
          <a:spcPct val="0"/>
        </a:spcAft>
        <a:defRPr sz="3200">
          <a:solidFill>
            <a:schemeClr val="bg1"/>
          </a:solidFill>
          <a:latin typeface="+mn-lt"/>
          <a:ea typeface="+mn-ea"/>
          <a:cs typeface="+mn-cs"/>
        </a:defRPr>
      </a:lvl1pPr>
      <a:lvl2pPr marL="541338" indent="-207963" algn="l" rtl="0" eaLnBrk="0" fontAlgn="base" hangingPunct="0">
        <a:spcBef>
          <a:spcPct val="20000"/>
        </a:spcBef>
        <a:spcAft>
          <a:spcPct val="0"/>
        </a:spcAft>
        <a:buChar char="–"/>
        <a:defRPr sz="2000">
          <a:solidFill>
            <a:schemeClr val="tx1"/>
          </a:solidFill>
          <a:latin typeface="Arial" charset="0"/>
          <a:cs typeface="+mn-cs"/>
        </a:defRPr>
      </a:lvl2pPr>
      <a:lvl3pPr marL="833438" indent="-166688" algn="l" rtl="0" eaLnBrk="0" fontAlgn="base" hangingPunct="0">
        <a:spcBef>
          <a:spcPct val="20000"/>
        </a:spcBef>
        <a:spcAft>
          <a:spcPct val="0"/>
        </a:spcAft>
        <a:buChar char="•"/>
        <a:defRPr>
          <a:solidFill>
            <a:schemeClr val="tx1"/>
          </a:solidFill>
          <a:latin typeface="Arial" charset="0"/>
          <a:cs typeface="+mn-cs"/>
        </a:defRPr>
      </a:lvl3pPr>
      <a:lvl4pPr marL="1168400" indent="-166688" algn="l" rtl="0" eaLnBrk="0" fontAlgn="base" hangingPunct="0">
        <a:spcBef>
          <a:spcPct val="20000"/>
        </a:spcBef>
        <a:spcAft>
          <a:spcPct val="0"/>
        </a:spcAft>
        <a:buChar char="–"/>
        <a:defRPr sz="1500">
          <a:solidFill>
            <a:schemeClr val="tx1"/>
          </a:solidFill>
          <a:latin typeface="Arial" charset="0"/>
          <a:cs typeface="+mn-cs"/>
        </a:defRPr>
      </a:lvl4pPr>
      <a:lvl5pPr marL="1501775" indent="-166688" algn="l" rtl="0" eaLnBrk="0" fontAlgn="base" hangingPunct="0">
        <a:spcBef>
          <a:spcPct val="20000"/>
        </a:spcBef>
        <a:spcAft>
          <a:spcPct val="0"/>
        </a:spcAft>
        <a:buChar char="»"/>
        <a:defRPr sz="1500">
          <a:solidFill>
            <a:schemeClr val="tx1"/>
          </a:solidFill>
          <a:latin typeface="Arial" charset="0"/>
          <a:cs typeface="+mn-cs"/>
        </a:defRPr>
      </a:lvl5pPr>
      <a:lvl6pPr marL="1836219" indent="-166927" algn="l" rtl="0" fontAlgn="base">
        <a:spcBef>
          <a:spcPct val="20000"/>
        </a:spcBef>
        <a:spcAft>
          <a:spcPct val="0"/>
        </a:spcAft>
        <a:buChar char="»"/>
        <a:defRPr sz="1500">
          <a:solidFill>
            <a:schemeClr val="tx1"/>
          </a:solidFill>
          <a:latin typeface="Arial" charset="0"/>
          <a:cs typeface="+mn-cs"/>
        </a:defRPr>
      </a:lvl6pPr>
      <a:lvl7pPr marL="2170077" indent="-166927" algn="l" rtl="0" fontAlgn="base">
        <a:spcBef>
          <a:spcPct val="20000"/>
        </a:spcBef>
        <a:spcAft>
          <a:spcPct val="0"/>
        </a:spcAft>
        <a:buChar char="»"/>
        <a:defRPr sz="1500">
          <a:solidFill>
            <a:schemeClr val="tx1"/>
          </a:solidFill>
          <a:latin typeface="Arial" charset="0"/>
          <a:cs typeface="+mn-cs"/>
        </a:defRPr>
      </a:lvl7pPr>
      <a:lvl8pPr marL="2503934" indent="-166927" algn="l" rtl="0" fontAlgn="base">
        <a:spcBef>
          <a:spcPct val="20000"/>
        </a:spcBef>
        <a:spcAft>
          <a:spcPct val="0"/>
        </a:spcAft>
        <a:buChar char="»"/>
        <a:defRPr sz="1500">
          <a:solidFill>
            <a:schemeClr val="tx1"/>
          </a:solidFill>
          <a:latin typeface="Arial" charset="0"/>
          <a:cs typeface="+mn-cs"/>
        </a:defRPr>
      </a:lvl8pPr>
      <a:lvl9pPr marL="2837793" indent="-166927"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716" rtl="0" eaLnBrk="1" latinLnBrk="0" hangingPunct="1">
        <a:defRPr sz="1300" kern="1200">
          <a:solidFill>
            <a:schemeClr val="tx1"/>
          </a:solidFill>
          <a:latin typeface="+mn-lt"/>
          <a:ea typeface="+mn-ea"/>
          <a:cs typeface="+mn-cs"/>
        </a:defRPr>
      </a:lvl1pPr>
      <a:lvl2pPr marL="333854" algn="l" defTabSz="667716" rtl="0" eaLnBrk="1" latinLnBrk="0" hangingPunct="1">
        <a:defRPr sz="1300" kern="1200">
          <a:solidFill>
            <a:schemeClr val="tx1"/>
          </a:solidFill>
          <a:latin typeface="+mn-lt"/>
          <a:ea typeface="+mn-ea"/>
          <a:cs typeface="+mn-cs"/>
        </a:defRPr>
      </a:lvl2pPr>
      <a:lvl3pPr marL="667716" algn="l" defTabSz="667716" rtl="0" eaLnBrk="1" latinLnBrk="0" hangingPunct="1">
        <a:defRPr sz="1300" kern="1200">
          <a:solidFill>
            <a:schemeClr val="tx1"/>
          </a:solidFill>
          <a:latin typeface="+mn-lt"/>
          <a:ea typeface="+mn-ea"/>
          <a:cs typeface="+mn-cs"/>
        </a:defRPr>
      </a:lvl3pPr>
      <a:lvl4pPr marL="1001576" algn="l" defTabSz="667716" rtl="0" eaLnBrk="1" latinLnBrk="0" hangingPunct="1">
        <a:defRPr sz="1300" kern="1200">
          <a:solidFill>
            <a:schemeClr val="tx1"/>
          </a:solidFill>
          <a:latin typeface="+mn-lt"/>
          <a:ea typeface="+mn-ea"/>
          <a:cs typeface="+mn-cs"/>
        </a:defRPr>
      </a:lvl4pPr>
      <a:lvl5pPr marL="1335429" algn="l" defTabSz="667716" rtl="0" eaLnBrk="1" latinLnBrk="0" hangingPunct="1">
        <a:defRPr sz="1300" kern="1200">
          <a:solidFill>
            <a:schemeClr val="tx1"/>
          </a:solidFill>
          <a:latin typeface="+mn-lt"/>
          <a:ea typeface="+mn-ea"/>
          <a:cs typeface="+mn-cs"/>
        </a:defRPr>
      </a:lvl5pPr>
      <a:lvl6pPr marL="1669287" algn="l" defTabSz="667716" rtl="0" eaLnBrk="1" latinLnBrk="0" hangingPunct="1">
        <a:defRPr sz="1300" kern="1200">
          <a:solidFill>
            <a:schemeClr val="tx1"/>
          </a:solidFill>
          <a:latin typeface="+mn-lt"/>
          <a:ea typeface="+mn-ea"/>
          <a:cs typeface="+mn-cs"/>
        </a:defRPr>
      </a:lvl6pPr>
      <a:lvl7pPr marL="2003145" algn="l" defTabSz="667716" rtl="0" eaLnBrk="1" latinLnBrk="0" hangingPunct="1">
        <a:defRPr sz="1300" kern="1200">
          <a:solidFill>
            <a:schemeClr val="tx1"/>
          </a:solidFill>
          <a:latin typeface="+mn-lt"/>
          <a:ea typeface="+mn-ea"/>
          <a:cs typeface="+mn-cs"/>
        </a:defRPr>
      </a:lvl7pPr>
      <a:lvl8pPr marL="2337001" algn="l" defTabSz="667716" rtl="0" eaLnBrk="1" latinLnBrk="0" hangingPunct="1">
        <a:defRPr sz="1300" kern="1200">
          <a:solidFill>
            <a:schemeClr val="tx1"/>
          </a:solidFill>
          <a:latin typeface="+mn-lt"/>
          <a:ea typeface="+mn-ea"/>
          <a:cs typeface="+mn-cs"/>
        </a:defRPr>
      </a:lvl8pPr>
      <a:lvl9pPr marL="2670860" algn="l" defTabSz="667716"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9738" y="206375"/>
            <a:ext cx="7900987" cy="857250"/>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vert="horz" wrap="square" lIns="66803" tIns="33401" rIns="66803" bIns="33401"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9738" y="1200150"/>
            <a:ext cx="7900987" cy="3394075"/>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vert="horz" wrap="square" lIns="66803" tIns="33401" rIns="66803" bIns="3340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9738" y="4684713"/>
            <a:ext cx="2047875" cy="357187"/>
          </a:xfrm>
          <a:prstGeom prst="rect">
            <a:avLst/>
          </a:prstGeom>
          <a:noFill/>
          <a:ln w="9525">
            <a:noFill/>
            <a:miter lim="800000"/>
            <a:headEnd/>
            <a:tailEnd/>
          </a:ln>
          <a:effectLst/>
        </p:spPr>
        <p:txBody>
          <a:bodyPr vert="horz" wrap="square" lIns="66803" tIns="33401" rIns="66803" bIns="33401" numCol="1" anchor="t" anchorCtr="0" compatLnSpc="1">
            <a:prstTxWarp prst="textNoShape">
              <a:avLst/>
            </a:prstTxWarp>
          </a:bodyPr>
          <a:lstStyle>
            <a:lvl1pPr algn="l">
              <a:defRPr sz="1000">
                <a:solidFill>
                  <a:srgbClr val="000000"/>
                </a:solidFill>
                <a:latin typeface="Arial" charset="0"/>
              </a:defRPr>
            </a:lvl1pPr>
          </a:lstStyle>
          <a:p>
            <a:fld id="{1254ADAD-5E50-4716-B835-B379087CB821}" type="datetime1">
              <a:rPr lang="en-US"/>
              <a:pPr/>
              <a:t>3/4/2017</a:t>
            </a:fld>
            <a:endParaRPr lang="en-US"/>
          </a:p>
        </p:txBody>
      </p:sp>
      <p:sp>
        <p:nvSpPr>
          <p:cNvPr id="3077" name="Rectangle 5"/>
          <p:cNvSpPr>
            <a:spLocks noGrp="1" noChangeArrowheads="1"/>
          </p:cNvSpPr>
          <p:nvPr>
            <p:ph type="ftr" sz="quarter" idx="3"/>
          </p:nvPr>
        </p:nvSpPr>
        <p:spPr bwMode="auto">
          <a:xfrm>
            <a:off x="2998788" y="4684713"/>
            <a:ext cx="2781300" cy="357187"/>
          </a:xfrm>
          <a:prstGeom prst="rect">
            <a:avLst/>
          </a:prstGeom>
          <a:noFill/>
          <a:ln w="9525">
            <a:noFill/>
            <a:miter lim="800000"/>
            <a:headEnd/>
            <a:tailEnd/>
          </a:ln>
          <a:effectLst/>
        </p:spPr>
        <p:txBody>
          <a:bodyPr vert="horz" wrap="square" lIns="66803" tIns="33401" rIns="66803" bIns="33401" numCol="1" anchor="t" anchorCtr="0" compatLnSpc="1">
            <a:prstTxWarp prst="textNoShape">
              <a:avLst/>
            </a:prstTxWarp>
          </a:bodyPr>
          <a:lstStyle>
            <a:lvl1pPr>
              <a:defRPr sz="1000">
                <a:solidFill>
                  <a:srgbClr val="000000"/>
                </a:solidFill>
                <a:latin typeface="Arial" charset="0"/>
              </a:defRPr>
            </a:lvl1pPr>
          </a:lstStyle>
          <a:p>
            <a:endParaRPr lang="en-US"/>
          </a:p>
        </p:txBody>
      </p:sp>
      <p:sp>
        <p:nvSpPr>
          <p:cNvPr id="3078" name="Rectangle 6"/>
          <p:cNvSpPr>
            <a:spLocks noGrp="1" noChangeArrowheads="1"/>
          </p:cNvSpPr>
          <p:nvPr>
            <p:ph type="sldNum" sz="quarter" idx="4"/>
          </p:nvPr>
        </p:nvSpPr>
        <p:spPr bwMode="auto">
          <a:xfrm>
            <a:off x="6291263" y="4684713"/>
            <a:ext cx="2047875" cy="357187"/>
          </a:xfrm>
          <a:prstGeom prst="rect">
            <a:avLst/>
          </a:prstGeom>
          <a:noFill/>
          <a:ln w="9525">
            <a:noFill/>
            <a:miter lim="800000"/>
            <a:headEnd/>
            <a:tailEnd/>
          </a:ln>
          <a:effectLst/>
        </p:spPr>
        <p:txBody>
          <a:bodyPr vert="horz" wrap="square" lIns="66803" tIns="33401" rIns="66803" bIns="33401"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03823BCA-9780-40B5-AB2F-0464CD5A5830}" type="slidenum">
              <a:rPr lang="en-US"/>
              <a:pPr>
                <a:defRPr/>
              </a:pPr>
              <a:t>‹#›</a:t>
            </a:fld>
            <a:endParaRPr lang="en-US" dirty="0"/>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13" algn="ctr" rtl="0" fontAlgn="base">
        <a:spcBef>
          <a:spcPct val="0"/>
        </a:spcBef>
        <a:spcAft>
          <a:spcPct val="0"/>
        </a:spcAft>
        <a:defRPr sz="3200">
          <a:solidFill>
            <a:schemeClr val="bg1"/>
          </a:solidFill>
          <a:latin typeface="Arial Rounded MT Bold" pitchFamily="34" charset="0"/>
          <a:cs typeface="Arial" charset="0"/>
        </a:defRPr>
      </a:lvl6pPr>
      <a:lvl7pPr marL="668025" algn="ctr" rtl="0" fontAlgn="base">
        <a:spcBef>
          <a:spcPct val="0"/>
        </a:spcBef>
        <a:spcAft>
          <a:spcPct val="0"/>
        </a:spcAft>
        <a:defRPr sz="3200">
          <a:solidFill>
            <a:schemeClr val="bg1"/>
          </a:solidFill>
          <a:latin typeface="Arial Rounded MT Bold" pitchFamily="34" charset="0"/>
          <a:cs typeface="Arial" charset="0"/>
        </a:defRPr>
      </a:lvl7pPr>
      <a:lvl8pPr marL="1002038" algn="ctr" rtl="0" fontAlgn="base">
        <a:spcBef>
          <a:spcPct val="0"/>
        </a:spcBef>
        <a:spcAft>
          <a:spcPct val="0"/>
        </a:spcAft>
        <a:defRPr sz="3200">
          <a:solidFill>
            <a:schemeClr val="bg1"/>
          </a:solidFill>
          <a:latin typeface="Arial Rounded MT Bold" pitchFamily="34" charset="0"/>
          <a:cs typeface="Arial" charset="0"/>
        </a:defRPr>
      </a:lvl8pPr>
      <a:lvl9pPr marL="1336050"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49238" indent="-249238" algn="l" rtl="0" eaLnBrk="0" fontAlgn="base" hangingPunct="0">
        <a:spcBef>
          <a:spcPct val="20000"/>
        </a:spcBef>
        <a:spcAft>
          <a:spcPct val="0"/>
        </a:spcAft>
        <a:defRPr sz="3200">
          <a:solidFill>
            <a:schemeClr val="bg1"/>
          </a:solidFill>
          <a:latin typeface="+mn-lt"/>
          <a:ea typeface="+mn-ea"/>
          <a:cs typeface="+mn-cs"/>
        </a:defRPr>
      </a:lvl1pPr>
      <a:lvl2pPr marL="541338" indent="-207963" algn="l" rtl="0" eaLnBrk="0" fontAlgn="base" hangingPunct="0">
        <a:spcBef>
          <a:spcPct val="20000"/>
        </a:spcBef>
        <a:spcAft>
          <a:spcPct val="0"/>
        </a:spcAft>
        <a:buChar char="–"/>
        <a:defRPr sz="2000">
          <a:solidFill>
            <a:schemeClr val="tx1"/>
          </a:solidFill>
          <a:latin typeface="Arial" charset="0"/>
          <a:cs typeface="+mn-cs"/>
        </a:defRPr>
      </a:lvl2pPr>
      <a:lvl3pPr marL="835025" indent="-166688" algn="l" rtl="0" eaLnBrk="0" fontAlgn="base" hangingPunct="0">
        <a:spcBef>
          <a:spcPct val="20000"/>
        </a:spcBef>
        <a:spcAft>
          <a:spcPct val="0"/>
        </a:spcAft>
        <a:buChar char="•"/>
        <a:defRPr>
          <a:solidFill>
            <a:schemeClr val="tx1"/>
          </a:solidFill>
          <a:latin typeface="Arial" charset="0"/>
          <a:cs typeface="+mn-cs"/>
        </a:defRPr>
      </a:lvl3pPr>
      <a:lvl4pPr marL="1168400" indent="-166688" algn="l" rtl="0" eaLnBrk="0" fontAlgn="base" hangingPunct="0">
        <a:spcBef>
          <a:spcPct val="20000"/>
        </a:spcBef>
        <a:spcAft>
          <a:spcPct val="0"/>
        </a:spcAft>
        <a:buChar char="–"/>
        <a:defRPr sz="1500">
          <a:solidFill>
            <a:schemeClr val="tx1"/>
          </a:solidFill>
          <a:latin typeface="Arial" charset="0"/>
          <a:cs typeface="+mn-cs"/>
        </a:defRPr>
      </a:lvl4pPr>
      <a:lvl5pPr marL="1501775" indent="-166688" algn="l" rtl="0" eaLnBrk="0" fontAlgn="base" hangingPunct="0">
        <a:spcBef>
          <a:spcPct val="20000"/>
        </a:spcBef>
        <a:spcAft>
          <a:spcPct val="0"/>
        </a:spcAft>
        <a:buChar char="»"/>
        <a:defRPr sz="1500">
          <a:solidFill>
            <a:schemeClr val="tx1"/>
          </a:solidFill>
          <a:latin typeface="Arial" charset="0"/>
          <a:cs typeface="+mn-cs"/>
        </a:defRPr>
      </a:lvl5pPr>
      <a:lvl6pPr marL="1837069" indent="-167007" algn="l" rtl="0" fontAlgn="base">
        <a:spcBef>
          <a:spcPct val="20000"/>
        </a:spcBef>
        <a:spcAft>
          <a:spcPct val="0"/>
        </a:spcAft>
        <a:buChar char="»"/>
        <a:defRPr sz="1500">
          <a:solidFill>
            <a:schemeClr val="tx1"/>
          </a:solidFill>
          <a:latin typeface="Arial" charset="0"/>
          <a:cs typeface="+mn-cs"/>
        </a:defRPr>
      </a:lvl6pPr>
      <a:lvl7pPr marL="2171081" indent="-167007" algn="l" rtl="0" fontAlgn="base">
        <a:spcBef>
          <a:spcPct val="20000"/>
        </a:spcBef>
        <a:spcAft>
          <a:spcPct val="0"/>
        </a:spcAft>
        <a:buChar char="»"/>
        <a:defRPr sz="1500">
          <a:solidFill>
            <a:schemeClr val="tx1"/>
          </a:solidFill>
          <a:latin typeface="Arial" charset="0"/>
          <a:cs typeface="+mn-cs"/>
        </a:defRPr>
      </a:lvl7pPr>
      <a:lvl8pPr marL="2505094" indent="-167007" algn="l" rtl="0" fontAlgn="base">
        <a:spcBef>
          <a:spcPct val="20000"/>
        </a:spcBef>
        <a:spcAft>
          <a:spcPct val="0"/>
        </a:spcAft>
        <a:buChar char="»"/>
        <a:defRPr sz="1500">
          <a:solidFill>
            <a:schemeClr val="tx1"/>
          </a:solidFill>
          <a:latin typeface="Arial" charset="0"/>
          <a:cs typeface="+mn-cs"/>
        </a:defRPr>
      </a:lvl8pPr>
      <a:lvl9pPr marL="2839107" indent="-167007"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025" rtl="0" eaLnBrk="1" latinLnBrk="0" hangingPunct="1">
        <a:defRPr sz="1300" kern="1200">
          <a:solidFill>
            <a:schemeClr val="tx1"/>
          </a:solidFill>
          <a:latin typeface="+mn-lt"/>
          <a:ea typeface="+mn-ea"/>
          <a:cs typeface="+mn-cs"/>
        </a:defRPr>
      </a:lvl1pPr>
      <a:lvl2pPr marL="334013" algn="l" defTabSz="668025" rtl="0" eaLnBrk="1" latinLnBrk="0" hangingPunct="1">
        <a:defRPr sz="1300" kern="1200">
          <a:solidFill>
            <a:schemeClr val="tx1"/>
          </a:solidFill>
          <a:latin typeface="+mn-lt"/>
          <a:ea typeface="+mn-ea"/>
          <a:cs typeface="+mn-cs"/>
        </a:defRPr>
      </a:lvl2pPr>
      <a:lvl3pPr marL="668025" algn="l" defTabSz="668025" rtl="0" eaLnBrk="1" latinLnBrk="0" hangingPunct="1">
        <a:defRPr sz="1300" kern="1200">
          <a:solidFill>
            <a:schemeClr val="tx1"/>
          </a:solidFill>
          <a:latin typeface="+mn-lt"/>
          <a:ea typeface="+mn-ea"/>
          <a:cs typeface="+mn-cs"/>
        </a:defRPr>
      </a:lvl3pPr>
      <a:lvl4pPr marL="1002038" algn="l" defTabSz="668025" rtl="0" eaLnBrk="1" latinLnBrk="0" hangingPunct="1">
        <a:defRPr sz="1300" kern="1200">
          <a:solidFill>
            <a:schemeClr val="tx1"/>
          </a:solidFill>
          <a:latin typeface="+mn-lt"/>
          <a:ea typeface="+mn-ea"/>
          <a:cs typeface="+mn-cs"/>
        </a:defRPr>
      </a:lvl4pPr>
      <a:lvl5pPr marL="1336050" algn="l" defTabSz="668025" rtl="0" eaLnBrk="1" latinLnBrk="0" hangingPunct="1">
        <a:defRPr sz="1300" kern="1200">
          <a:solidFill>
            <a:schemeClr val="tx1"/>
          </a:solidFill>
          <a:latin typeface="+mn-lt"/>
          <a:ea typeface="+mn-ea"/>
          <a:cs typeface="+mn-cs"/>
        </a:defRPr>
      </a:lvl5pPr>
      <a:lvl6pPr marL="1670063" algn="l" defTabSz="668025" rtl="0" eaLnBrk="1" latinLnBrk="0" hangingPunct="1">
        <a:defRPr sz="1300" kern="1200">
          <a:solidFill>
            <a:schemeClr val="tx1"/>
          </a:solidFill>
          <a:latin typeface="+mn-lt"/>
          <a:ea typeface="+mn-ea"/>
          <a:cs typeface="+mn-cs"/>
        </a:defRPr>
      </a:lvl6pPr>
      <a:lvl7pPr marL="2004075" algn="l" defTabSz="668025" rtl="0" eaLnBrk="1" latinLnBrk="0" hangingPunct="1">
        <a:defRPr sz="1300" kern="1200">
          <a:solidFill>
            <a:schemeClr val="tx1"/>
          </a:solidFill>
          <a:latin typeface="+mn-lt"/>
          <a:ea typeface="+mn-ea"/>
          <a:cs typeface="+mn-cs"/>
        </a:defRPr>
      </a:lvl7pPr>
      <a:lvl8pPr marL="2338088" algn="l" defTabSz="668025" rtl="0" eaLnBrk="1" latinLnBrk="0" hangingPunct="1">
        <a:defRPr sz="1300" kern="1200">
          <a:solidFill>
            <a:schemeClr val="tx1"/>
          </a:solidFill>
          <a:latin typeface="+mn-lt"/>
          <a:ea typeface="+mn-ea"/>
          <a:cs typeface="+mn-cs"/>
        </a:defRPr>
      </a:lvl8pPr>
      <a:lvl9pPr marL="2672101" algn="l" defTabSz="668025"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19075" y="171450"/>
            <a:ext cx="8350250" cy="1851025"/>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27" tIns="39763" rIns="79527" bIns="39763" anchor="ctr"/>
          <a:lstStyle/>
          <a:p>
            <a:pPr>
              <a:defRPr/>
            </a:pPr>
            <a:endParaRPr lang="en-US" sz="1800" dirty="0">
              <a:solidFill>
                <a:prstClr val="white"/>
              </a:solidFill>
            </a:endParaRPr>
          </a:p>
        </p:txBody>
      </p:sp>
      <p:grpSp>
        <p:nvGrpSpPr>
          <p:cNvPr id="25603" name="Group 15"/>
          <p:cNvGrpSpPr>
            <a:grpSpLocks noChangeAspect="1"/>
          </p:cNvGrpSpPr>
          <p:nvPr/>
        </p:nvGrpSpPr>
        <p:grpSpPr bwMode="auto">
          <a:xfrm>
            <a:off x="203200" y="1260475"/>
            <a:ext cx="8374063" cy="996950"/>
            <a:chOff x="-3905251" y="4294188"/>
            <a:chExt cx="13027839" cy="1892300"/>
          </a:xfrm>
        </p:grpSpPr>
        <p:sp>
          <p:nvSpPr>
            <p:cNvPr id="1033" name="Freeform 14"/>
            <p:cNvSpPr>
              <a:spLocks/>
            </p:cNvSpPr>
            <p:nvPr/>
          </p:nvSpPr>
          <p:spPr bwMode="hidden">
            <a:xfrm>
              <a:off x="4810435" y="4499087"/>
              <a:ext cx="4294864" cy="1018467"/>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extLst>
          </p:spPr>
          <p:txBody>
            <a:bodyPr/>
            <a:lstStyle/>
            <a:p>
              <a:pPr algn="l" eaLnBrk="0" hangingPunct="0">
                <a:defRPr/>
              </a:pPr>
              <a:endParaRPr lang="en-US" sz="1800">
                <a:solidFill>
                  <a:prstClr val="black"/>
                </a:solidFill>
                <a:latin typeface="Arial" charset="0"/>
                <a:cs typeface="+mn-cs"/>
              </a:endParaRPr>
            </a:p>
          </p:txBody>
        </p:sp>
        <p:sp>
          <p:nvSpPr>
            <p:cNvPr id="1034" name="Freeform 18"/>
            <p:cNvSpPr>
              <a:spLocks/>
            </p:cNvSpPr>
            <p:nvPr/>
          </p:nvSpPr>
          <p:spPr bwMode="hidden">
            <a:xfrm>
              <a:off x="-309321" y="4318294"/>
              <a:ext cx="8281013" cy="120830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extLst>
          </p:spPr>
          <p:txBody>
            <a:bodyPr/>
            <a:lstStyle/>
            <a:p>
              <a:pPr algn="l" eaLnBrk="0" hangingPunct="0">
                <a:defRPr/>
              </a:pPr>
              <a:endParaRPr lang="en-US" sz="1800">
                <a:solidFill>
                  <a:prstClr val="black"/>
                </a:solidFill>
                <a:latin typeface="Arial" charset="0"/>
                <a:cs typeface="+mn-cs"/>
              </a:endParaRPr>
            </a:p>
          </p:txBody>
        </p:sp>
        <p:sp>
          <p:nvSpPr>
            <p:cNvPr id="1035" name="Freeform 22"/>
            <p:cNvSpPr>
              <a:spLocks/>
            </p:cNvSpPr>
            <p:nvPr/>
          </p:nvSpPr>
          <p:spPr bwMode="hidden">
            <a:xfrm>
              <a:off x="4336" y="4336373"/>
              <a:ext cx="8164935" cy="10998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extLst>
          </p:spPr>
          <p:txBody>
            <a:bodyPr/>
            <a:lstStyle/>
            <a:p>
              <a:pPr algn="l" eaLnBrk="0" hangingPunct="0">
                <a:defRPr/>
              </a:pPr>
              <a:endParaRPr lang="en-US" sz="1800">
                <a:solidFill>
                  <a:prstClr val="black"/>
                </a:solidFill>
                <a:latin typeface="Arial" charset="0"/>
                <a:cs typeface="+mn-cs"/>
              </a:endParaRPr>
            </a:p>
          </p:txBody>
        </p:sp>
        <p:sp>
          <p:nvSpPr>
            <p:cNvPr id="1036" name="Freeform 26"/>
            <p:cNvSpPr>
              <a:spLocks/>
            </p:cNvSpPr>
            <p:nvPr/>
          </p:nvSpPr>
          <p:spPr bwMode="hidden">
            <a:xfrm>
              <a:off x="4155955" y="4315281"/>
              <a:ext cx="4939465" cy="928071"/>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extLst>
          </p:spPr>
          <p:txBody>
            <a:bodyPr/>
            <a:lstStyle/>
            <a:p>
              <a:pPr algn="l" eaLnBrk="0" hangingPunct="0">
                <a:defRPr/>
              </a:pPr>
              <a:endParaRPr lang="en-US" sz="1800">
                <a:solidFill>
                  <a:prstClr val="black"/>
                </a:solidFill>
                <a:latin typeface="Arial" charset="0"/>
                <a:cs typeface="+mn-cs"/>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extLst>
          </p:spPr>
          <p:txBody>
            <a:bodyPr/>
            <a:lstStyle/>
            <a:p>
              <a:pPr algn="l" eaLnBrk="0" hangingPunct="0">
                <a:defRPr/>
              </a:pPr>
              <a:endParaRPr lang="en-US" sz="1800">
                <a:solidFill>
                  <a:prstClr val="black"/>
                </a:solidFill>
                <a:latin typeface="Arial" charset="0"/>
                <a:cs typeface="+mn-cs"/>
              </a:endParaRPr>
            </a:p>
          </p:txBody>
        </p:sp>
      </p:grpSp>
      <p:sp>
        <p:nvSpPr>
          <p:cNvPr id="25604" name="Title Placeholder 1"/>
          <p:cNvSpPr>
            <a:spLocks noGrp="1"/>
          </p:cNvSpPr>
          <p:nvPr>
            <p:ph type="title"/>
          </p:nvPr>
        </p:nvSpPr>
        <p:spPr bwMode="auto">
          <a:xfrm>
            <a:off x="439738" y="254000"/>
            <a:ext cx="7900987" cy="939800"/>
          </a:xfrm>
          <a:prstGeom prst="rect">
            <a:avLst/>
          </a:prstGeom>
          <a:noFill/>
          <a:ln w="9525">
            <a:noFill/>
            <a:miter lim="800000"/>
            <a:headEnd/>
            <a:tailEnd/>
          </a:ln>
        </p:spPr>
        <p:txBody>
          <a:bodyPr vert="horz" wrap="square" lIns="79527" tIns="39763" rIns="79527" bIns="39763"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4957763" y="4687888"/>
            <a:ext cx="3635375" cy="273050"/>
          </a:xfrm>
          <a:prstGeom prst="rect">
            <a:avLst/>
          </a:prstGeom>
        </p:spPr>
        <p:txBody>
          <a:bodyPr vert="horz" lIns="79527" tIns="39763" rIns="79527" bIns="39763" rtlCol="0" anchor="ctr"/>
          <a:lstStyle>
            <a:lvl1pPr algn="r" eaLnBrk="1" hangingPunct="1">
              <a:defRPr sz="900">
                <a:solidFill>
                  <a:srgbClr val="073E87"/>
                </a:solidFill>
                <a:latin typeface="Arial" charset="0"/>
                <a:cs typeface="+mn-cs"/>
              </a:defRPr>
            </a:lvl1pPr>
          </a:lstStyle>
          <a:p>
            <a:pPr>
              <a:defRPr/>
            </a:pPr>
            <a:fld id="{9F67A0FF-E291-4D27-A435-154F4175D75E}" type="datetime1">
              <a:rPr lang="en-US"/>
              <a:pPr>
                <a:defRPr/>
              </a:pPr>
              <a:t>3/4/2017</a:t>
            </a:fld>
            <a:endParaRPr lang="en-US" dirty="0"/>
          </a:p>
        </p:txBody>
      </p:sp>
      <p:sp>
        <p:nvSpPr>
          <p:cNvPr id="5" name="Footer Placeholder 4"/>
          <p:cNvSpPr>
            <a:spLocks noGrp="1"/>
          </p:cNvSpPr>
          <p:nvPr>
            <p:ph type="ftr" sz="quarter" idx="3"/>
          </p:nvPr>
        </p:nvSpPr>
        <p:spPr>
          <a:xfrm>
            <a:off x="185738" y="4687888"/>
            <a:ext cx="3635375" cy="273050"/>
          </a:xfrm>
          <a:prstGeom prst="rect">
            <a:avLst/>
          </a:prstGeom>
        </p:spPr>
        <p:txBody>
          <a:bodyPr vert="horz" wrap="square" lIns="79527" tIns="39763" rIns="79527" bIns="39763" numCol="1" anchor="ctr" anchorCtr="0" compatLnSpc="1">
            <a:prstTxWarp prst="textNoShape">
              <a:avLst/>
            </a:prstTxWarp>
          </a:bodyPr>
          <a:lstStyle>
            <a:lvl1pPr algn="l">
              <a:defRPr sz="900">
                <a:solidFill>
                  <a:srgbClr val="073E87"/>
                </a:solidFill>
                <a:latin typeface="Arial" charset="0"/>
              </a:defRPr>
            </a:lvl1pPr>
          </a:lstStyle>
          <a:p>
            <a:endParaRPr lang="en-US"/>
          </a:p>
        </p:txBody>
      </p:sp>
      <p:sp>
        <p:nvSpPr>
          <p:cNvPr id="6" name="Slide Number Placeholder 5"/>
          <p:cNvSpPr>
            <a:spLocks noGrp="1"/>
          </p:cNvSpPr>
          <p:nvPr>
            <p:ph type="sldNum" sz="quarter" idx="4"/>
          </p:nvPr>
        </p:nvSpPr>
        <p:spPr>
          <a:xfrm>
            <a:off x="3832225" y="4687888"/>
            <a:ext cx="1114425" cy="273050"/>
          </a:xfrm>
          <a:prstGeom prst="rect">
            <a:avLst/>
          </a:prstGeom>
        </p:spPr>
        <p:txBody>
          <a:bodyPr vert="horz" wrap="square" lIns="79527" tIns="39763" rIns="79527" bIns="39763" numCol="1" anchor="ctr" anchorCtr="0" compatLnSpc="1">
            <a:prstTxWarp prst="textNoShape">
              <a:avLst/>
            </a:prstTxWarp>
          </a:bodyPr>
          <a:lstStyle>
            <a:lvl1pPr algn="ctr" eaLnBrk="1" hangingPunct="1">
              <a:defRPr sz="900">
                <a:solidFill>
                  <a:srgbClr val="073E87"/>
                </a:solidFill>
                <a:latin typeface="Arial" charset="0"/>
                <a:cs typeface="+mn-cs"/>
              </a:defRPr>
            </a:lvl1pPr>
          </a:lstStyle>
          <a:p>
            <a:pPr>
              <a:defRPr/>
            </a:pPr>
            <a:fld id="{0F0B5D68-FE82-4F74-A46B-6026DCD75213}" type="slidenum">
              <a:rPr lang="en-US" altLang="en-US"/>
              <a:pPr>
                <a:defRPr/>
              </a:pPr>
              <a:t>‹#›</a:t>
            </a:fld>
            <a:endParaRPr lang="en-US" altLang="en-US"/>
          </a:p>
        </p:txBody>
      </p:sp>
      <p:sp>
        <p:nvSpPr>
          <p:cNvPr id="25608" name="Text Placeholder 2"/>
          <p:cNvSpPr>
            <a:spLocks noGrp="1"/>
          </p:cNvSpPr>
          <p:nvPr>
            <p:ph type="body" idx="1"/>
          </p:nvPr>
        </p:nvSpPr>
        <p:spPr bwMode="auto">
          <a:xfrm>
            <a:off x="836613" y="2006600"/>
            <a:ext cx="7113587" cy="2587625"/>
          </a:xfrm>
          <a:prstGeom prst="rect">
            <a:avLst/>
          </a:prstGeom>
          <a:noFill/>
          <a:ln w="9525">
            <a:noFill/>
            <a:miter lim="800000"/>
            <a:headEnd/>
            <a:tailEnd/>
          </a:ln>
        </p:spPr>
        <p:txBody>
          <a:bodyPr vert="horz" wrap="square" lIns="79527" tIns="39763" rIns="79527" bIns="3976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3800" kern="1200">
          <a:solidFill>
            <a:srgbClr val="FFFFFF"/>
          </a:solidFill>
          <a:latin typeface="+mj-lt"/>
          <a:ea typeface="+mj-ea"/>
          <a:cs typeface="+mj-cs"/>
        </a:defRPr>
      </a:lvl1pPr>
      <a:lvl2pPr algn="ctr" rtl="0" eaLnBrk="0" fontAlgn="base" hangingPunct="0">
        <a:spcBef>
          <a:spcPct val="0"/>
        </a:spcBef>
        <a:spcAft>
          <a:spcPct val="0"/>
        </a:spcAft>
        <a:defRPr sz="3800">
          <a:solidFill>
            <a:srgbClr val="FFFFFF"/>
          </a:solidFill>
          <a:latin typeface="Candara" pitchFamily="34" charset="0"/>
        </a:defRPr>
      </a:lvl2pPr>
      <a:lvl3pPr algn="ctr" rtl="0" eaLnBrk="0" fontAlgn="base" hangingPunct="0">
        <a:spcBef>
          <a:spcPct val="0"/>
        </a:spcBef>
        <a:spcAft>
          <a:spcPct val="0"/>
        </a:spcAft>
        <a:defRPr sz="3800">
          <a:solidFill>
            <a:srgbClr val="FFFFFF"/>
          </a:solidFill>
          <a:latin typeface="Candara" pitchFamily="34" charset="0"/>
        </a:defRPr>
      </a:lvl3pPr>
      <a:lvl4pPr algn="ctr" rtl="0" eaLnBrk="0" fontAlgn="base" hangingPunct="0">
        <a:spcBef>
          <a:spcPct val="0"/>
        </a:spcBef>
        <a:spcAft>
          <a:spcPct val="0"/>
        </a:spcAft>
        <a:defRPr sz="3800">
          <a:solidFill>
            <a:srgbClr val="FFFFFF"/>
          </a:solidFill>
          <a:latin typeface="Candara" pitchFamily="34" charset="0"/>
        </a:defRPr>
      </a:lvl4pPr>
      <a:lvl5pPr algn="ctr" rtl="0" eaLnBrk="0" fontAlgn="base" hangingPunct="0">
        <a:spcBef>
          <a:spcPct val="0"/>
        </a:spcBef>
        <a:spcAft>
          <a:spcPct val="0"/>
        </a:spcAft>
        <a:defRPr sz="38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6538" indent="-236538" algn="l" rtl="0" eaLnBrk="0" fontAlgn="base" hangingPunct="0">
        <a:spcBef>
          <a:spcPct val="20000"/>
        </a:spcBef>
        <a:spcAft>
          <a:spcPct val="0"/>
        </a:spcAft>
        <a:buClr>
          <a:schemeClr val="accent1"/>
        </a:buClr>
        <a:buSzPct val="100000"/>
        <a:buFont typeface="Symbol" pitchFamily="18" charset="2"/>
        <a:buChar char=""/>
        <a:defRPr sz="2100" kern="1200">
          <a:solidFill>
            <a:schemeClr val="tx2"/>
          </a:solidFill>
          <a:latin typeface="+mn-lt"/>
          <a:ea typeface="+mn-ea"/>
          <a:cs typeface="+mn-cs"/>
        </a:defRPr>
      </a:lvl1pPr>
      <a:lvl2pPr marL="500063" indent="-236538" algn="l" rtl="0" eaLnBrk="0" fontAlgn="base" hangingPunct="0">
        <a:spcBef>
          <a:spcPct val="20000"/>
        </a:spcBef>
        <a:spcAft>
          <a:spcPct val="0"/>
        </a:spcAft>
        <a:buClr>
          <a:schemeClr val="accent1"/>
        </a:buClr>
        <a:buSzPct val="100000"/>
        <a:buFont typeface="Symbol" pitchFamily="18" charset="2"/>
        <a:buChar char=""/>
        <a:defRPr sz="1900" kern="1200">
          <a:solidFill>
            <a:schemeClr val="tx2"/>
          </a:solidFill>
          <a:latin typeface="+mn-lt"/>
          <a:ea typeface="+mn-ea"/>
          <a:cs typeface="+mn-cs"/>
        </a:defRPr>
      </a:lvl2pPr>
      <a:lvl3pPr marL="742950" indent="-198438" algn="l" rtl="0" eaLnBrk="0" fontAlgn="base" hangingPunct="0">
        <a:spcBef>
          <a:spcPct val="20000"/>
        </a:spcBef>
        <a:spcAft>
          <a:spcPct val="0"/>
        </a:spcAft>
        <a:buClr>
          <a:schemeClr val="accent1"/>
        </a:buClr>
        <a:buSzPct val="100000"/>
        <a:buFont typeface="Symbol" pitchFamily="18" charset="2"/>
        <a:buChar char=""/>
        <a:defRPr sz="1700" kern="1200">
          <a:solidFill>
            <a:schemeClr val="tx2"/>
          </a:solidFill>
          <a:latin typeface="+mn-lt"/>
          <a:ea typeface="+mn-ea"/>
          <a:cs typeface="+mn-cs"/>
        </a:defRPr>
      </a:lvl3pPr>
      <a:lvl4pPr marL="993775" indent="-198438"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271588" indent="-198438" algn="l" rtl="0" eaLnBrk="0" fontAlgn="base" hangingPunct="0">
        <a:spcBef>
          <a:spcPct val="20000"/>
        </a:spcBef>
        <a:spcAft>
          <a:spcPct val="0"/>
        </a:spcAft>
        <a:buClr>
          <a:schemeClr val="accent1"/>
        </a:buClr>
        <a:buSzPct val="100000"/>
        <a:buFont typeface="Symbol" pitchFamily="18" charset="2"/>
        <a:buChar char=""/>
        <a:defRPr sz="1400" kern="1200">
          <a:solidFill>
            <a:schemeClr val="tx2"/>
          </a:solidFill>
          <a:latin typeface="+mn-lt"/>
          <a:ea typeface="+mn-ea"/>
          <a:cs typeface="+mn-cs"/>
        </a:defRPr>
      </a:lvl5pPr>
      <a:lvl6pPr marL="1550773" indent="-198818" algn="l" defTabSz="795267"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6pPr>
      <a:lvl7pPr marL="1829115" indent="-198818" algn="l" defTabSz="795267"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7pPr>
      <a:lvl8pPr marL="2107460" indent="-198818" algn="l" defTabSz="795267"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8pPr>
      <a:lvl9pPr marL="2385804" indent="-198818" algn="l" defTabSz="795267"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9pPr>
    </p:bodyStyle>
    <p:otherStyle>
      <a:defPPr>
        <a:defRPr lang="en-US"/>
      </a:defPPr>
      <a:lvl1pPr marL="0" algn="l" defTabSz="795267" rtl="0" eaLnBrk="1" latinLnBrk="0" hangingPunct="1">
        <a:defRPr sz="1600" kern="1200">
          <a:solidFill>
            <a:schemeClr val="tx1"/>
          </a:solidFill>
          <a:latin typeface="+mn-lt"/>
          <a:ea typeface="+mn-ea"/>
          <a:cs typeface="+mn-cs"/>
        </a:defRPr>
      </a:lvl1pPr>
      <a:lvl2pPr marL="397634" algn="l" defTabSz="795267" rtl="0" eaLnBrk="1" latinLnBrk="0" hangingPunct="1">
        <a:defRPr sz="1600" kern="1200">
          <a:solidFill>
            <a:schemeClr val="tx1"/>
          </a:solidFill>
          <a:latin typeface="+mn-lt"/>
          <a:ea typeface="+mn-ea"/>
          <a:cs typeface="+mn-cs"/>
        </a:defRPr>
      </a:lvl2pPr>
      <a:lvl3pPr marL="795267" algn="l" defTabSz="795267" rtl="0" eaLnBrk="1" latinLnBrk="0" hangingPunct="1">
        <a:defRPr sz="1600" kern="1200">
          <a:solidFill>
            <a:schemeClr val="tx1"/>
          </a:solidFill>
          <a:latin typeface="+mn-lt"/>
          <a:ea typeface="+mn-ea"/>
          <a:cs typeface="+mn-cs"/>
        </a:defRPr>
      </a:lvl3pPr>
      <a:lvl4pPr marL="1192902" algn="l" defTabSz="795267" rtl="0" eaLnBrk="1" latinLnBrk="0" hangingPunct="1">
        <a:defRPr sz="1600" kern="1200">
          <a:solidFill>
            <a:schemeClr val="tx1"/>
          </a:solidFill>
          <a:latin typeface="+mn-lt"/>
          <a:ea typeface="+mn-ea"/>
          <a:cs typeface="+mn-cs"/>
        </a:defRPr>
      </a:lvl4pPr>
      <a:lvl5pPr marL="1590537" algn="l" defTabSz="795267" rtl="0" eaLnBrk="1" latinLnBrk="0" hangingPunct="1">
        <a:defRPr sz="1600" kern="1200">
          <a:solidFill>
            <a:schemeClr val="tx1"/>
          </a:solidFill>
          <a:latin typeface="+mn-lt"/>
          <a:ea typeface="+mn-ea"/>
          <a:cs typeface="+mn-cs"/>
        </a:defRPr>
      </a:lvl5pPr>
      <a:lvl6pPr marL="1988169" algn="l" defTabSz="795267" rtl="0" eaLnBrk="1" latinLnBrk="0" hangingPunct="1">
        <a:defRPr sz="1600" kern="1200">
          <a:solidFill>
            <a:schemeClr val="tx1"/>
          </a:solidFill>
          <a:latin typeface="+mn-lt"/>
          <a:ea typeface="+mn-ea"/>
          <a:cs typeface="+mn-cs"/>
        </a:defRPr>
      </a:lvl6pPr>
      <a:lvl7pPr marL="2385804" algn="l" defTabSz="795267" rtl="0" eaLnBrk="1" latinLnBrk="0" hangingPunct="1">
        <a:defRPr sz="1600" kern="1200">
          <a:solidFill>
            <a:schemeClr val="tx1"/>
          </a:solidFill>
          <a:latin typeface="+mn-lt"/>
          <a:ea typeface="+mn-ea"/>
          <a:cs typeface="+mn-cs"/>
        </a:defRPr>
      </a:lvl7pPr>
      <a:lvl8pPr marL="2783438" algn="l" defTabSz="795267" rtl="0" eaLnBrk="1" latinLnBrk="0" hangingPunct="1">
        <a:defRPr sz="1600" kern="1200">
          <a:solidFill>
            <a:schemeClr val="tx1"/>
          </a:solidFill>
          <a:latin typeface="+mn-lt"/>
          <a:ea typeface="+mn-ea"/>
          <a:cs typeface="+mn-cs"/>
        </a:defRPr>
      </a:lvl8pPr>
      <a:lvl9pPr marL="3181072" algn="l" defTabSz="795267"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19075" y="171450"/>
            <a:ext cx="8350250" cy="1851025"/>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27" tIns="39763" rIns="79527" bIns="39763" anchor="ctr"/>
          <a:lstStyle/>
          <a:p>
            <a:pPr>
              <a:defRPr/>
            </a:pPr>
            <a:endParaRPr lang="en-US" sz="1800" dirty="0">
              <a:solidFill>
                <a:prstClr val="white"/>
              </a:solidFill>
            </a:endParaRPr>
          </a:p>
        </p:txBody>
      </p:sp>
      <p:grpSp>
        <p:nvGrpSpPr>
          <p:cNvPr id="27651" name="Group 15"/>
          <p:cNvGrpSpPr>
            <a:grpSpLocks noChangeAspect="1"/>
          </p:cNvGrpSpPr>
          <p:nvPr/>
        </p:nvGrpSpPr>
        <p:grpSpPr bwMode="auto">
          <a:xfrm>
            <a:off x="203200" y="1260475"/>
            <a:ext cx="8374063" cy="996950"/>
            <a:chOff x="-3905251" y="4294188"/>
            <a:chExt cx="13027839" cy="1892300"/>
          </a:xfrm>
        </p:grpSpPr>
        <p:sp>
          <p:nvSpPr>
            <p:cNvPr id="1033" name="Freeform 14"/>
            <p:cNvSpPr>
              <a:spLocks/>
            </p:cNvSpPr>
            <p:nvPr/>
          </p:nvSpPr>
          <p:spPr bwMode="hidden">
            <a:xfrm>
              <a:off x="4810435" y="4499087"/>
              <a:ext cx="4294864" cy="1018467"/>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extLst>
          </p:spPr>
          <p:txBody>
            <a:bodyPr/>
            <a:lstStyle/>
            <a:p>
              <a:pPr algn="l" eaLnBrk="0" hangingPunct="0">
                <a:defRPr/>
              </a:pPr>
              <a:endParaRPr lang="en-US" sz="1800">
                <a:solidFill>
                  <a:prstClr val="black"/>
                </a:solidFill>
                <a:latin typeface="Arial" charset="0"/>
                <a:cs typeface="+mn-cs"/>
              </a:endParaRPr>
            </a:p>
          </p:txBody>
        </p:sp>
        <p:sp>
          <p:nvSpPr>
            <p:cNvPr id="1034" name="Freeform 18"/>
            <p:cNvSpPr>
              <a:spLocks/>
            </p:cNvSpPr>
            <p:nvPr/>
          </p:nvSpPr>
          <p:spPr bwMode="hidden">
            <a:xfrm>
              <a:off x="-309321" y="4318294"/>
              <a:ext cx="8281013" cy="120830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extLst>
          </p:spPr>
          <p:txBody>
            <a:bodyPr/>
            <a:lstStyle/>
            <a:p>
              <a:pPr algn="l" eaLnBrk="0" hangingPunct="0">
                <a:defRPr/>
              </a:pPr>
              <a:endParaRPr lang="en-US" sz="1800">
                <a:solidFill>
                  <a:prstClr val="black"/>
                </a:solidFill>
                <a:latin typeface="Arial" charset="0"/>
                <a:cs typeface="+mn-cs"/>
              </a:endParaRPr>
            </a:p>
          </p:txBody>
        </p:sp>
        <p:sp>
          <p:nvSpPr>
            <p:cNvPr id="1035" name="Freeform 22"/>
            <p:cNvSpPr>
              <a:spLocks/>
            </p:cNvSpPr>
            <p:nvPr/>
          </p:nvSpPr>
          <p:spPr bwMode="hidden">
            <a:xfrm>
              <a:off x="4336" y="4336373"/>
              <a:ext cx="8164935" cy="10998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extLst>
          </p:spPr>
          <p:txBody>
            <a:bodyPr/>
            <a:lstStyle/>
            <a:p>
              <a:pPr algn="l" eaLnBrk="0" hangingPunct="0">
                <a:defRPr/>
              </a:pPr>
              <a:endParaRPr lang="en-US" sz="1800">
                <a:solidFill>
                  <a:prstClr val="black"/>
                </a:solidFill>
                <a:latin typeface="Arial" charset="0"/>
                <a:cs typeface="+mn-cs"/>
              </a:endParaRPr>
            </a:p>
          </p:txBody>
        </p:sp>
        <p:sp>
          <p:nvSpPr>
            <p:cNvPr id="1036" name="Freeform 26"/>
            <p:cNvSpPr>
              <a:spLocks/>
            </p:cNvSpPr>
            <p:nvPr/>
          </p:nvSpPr>
          <p:spPr bwMode="hidden">
            <a:xfrm>
              <a:off x="4155955" y="4315281"/>
              <a:ext cx="4939465" cy="928071"/>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extLst>
          </p:spPr>
          <p:txBody>
            <a:bodyPr/>
            <a:lstStyle/>
            <a:p>
              <a:pPr algn="l" eaLnBrk="0" hangingPunct="0">
                <a:defRPr/>
              </a:pPr>
              <a:endParaRPr lang="en-US" sz="1800">
                <a:solidFill>
                  <a:prstClr val="black"/>
                </a:solidFill>
                <a:latin typeface="Arial" charset="0"/>
                <a:cs typeface="+mn-cs"/>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extLst>
          </p:spPr>
          <p:txBody>
            <a:bodyPr/>
            <a:lstStyle/>
            <a:p>
              <a:pPr algn="l" eaLnBrk="0" hangingPunct="0">
                <a:defRPr/>
              </a:pPr>
              <a:endParaRPr lang="en-US" sz="1800">
                <a:solidFill>
                  <a:prstClr val="black"/>
                </a:solidFill>
                <a:latin typeface="Arial" charset="0"/>
                <a:cs typeface="+mn-cs"/>
              </a:endParaRPr>
            </a:p>
          </p:txBody>
        </p:sp>
      </p:grpSp>
      <p:sp>
        <p:nvSpPr>
          <p:cNvPr id="27652" name="Title Placeholder 1"/>
          <p:cNvSpPr>
            <a:spLocks noGrp="1"/>
          </p:cNvSpPr>
          <p:nvPr>
            <p:ph type="title"/>
          </p:nvPr>
        </p:nvSpPr>
        <p:spPr bwMode="auto">
          <a:xfrm>
            <a:off x="439738" y="254000"/>
            <a:ext cx="7900987" cy="939800"/>
          </a:xfrm>
          <a:prstGeom prst="rect">
            <a:avLst/>
          </a:prstGeom>
          <a:noFill/>
          <a:ln w="9525">
            <a:noFill/>
            <a:miter lim="800000"/>
            <a:headEnd/>
            <a:tailEnd/>
          </a:ln>
        </p:spPr>
        <p:txBody>
          <a:bodyPr vert="horz" wrap="square" lIns="79527" tIns="39763" rIns="79527" bIns="39763"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4957763" y="4687888"/>
            <a:ext cx="3635375" cy="273050"/>
          </a:xfrm>
          <a:prstGeom prst="rect">
            <a:avLst/>
          </a:prstGeom>
        </p:spPr>
        <p:txBody>
          <a:bodyPr vert="horz" lIns="79527" tIns="39763" rIns="79527" bIns="39763" rtlCol="0" anchor="ctr"/>
          <a:lstStyle>
            <a:lvl1pPr algn="r" eaLnBrk="1" hangingPunct="1">
              <a:defRPr sz="900">
                <a:solidFill>
                  <a:srgbClr val="073E87"/>
                </a:solidFill>
                <a:latin typeface="Arial" charset="0"/>
                <a:cs typeface="+mn-cs"/>
              </a:defRPr>
            </a:lvl1pPr>
          </a:lstStyle>
          <a:p>
            <a:pPr>
              <a:defRPr/>
            </a:pPr>
            <a:fld id="{B85C7890-5585-430E-8668-3DA26B97311D}" type="datetime1">
              <a:rPr lang="en-US"/>
              <a:pPr>
                <a:defRPr/>
              </a:pPr>
              <a:t>3/4/2017</a:t>
            </a:fld>
            <a:endParaRPr lang="en-US" dirty="0"/>
          </a:p>
        </p:txBody>
      </p:sp>
      <p:sp>
        <p:nvSpPr>
          <p:cNvPr id="5" name="Footer Placeholder 4"/>
          <p:cNvSpPr>
            <a:spLocks noGrp="1"/>
          </p:cNvSpPr>
          <p:nvPr>
            <p:ph type="ftr" sz="quarter" idx="3"/>
          </p:nvPr>
        </p:nvSpPr>
        <p:spPr>
          <a:xfrm>
            <a:off x="185738" y="4687888"/>
            <a:ext cx="3635375" cy="273050"/>
          </a:xfrm>
          <a:prstGeom prst="rect">
            <a:avLst/>
          </a:prstGeom>
        </p:spPr>
        <p:txBody>
          <a:bodyPr vert="horz" wrap="square" lIns="79527" tIns="39763" rIns="79527" bIns="39763" numCol="1" anchor="ctr" anchorCtr="0" compatLnSpc="1">
            <a:prstTxWarp prst="textNoShape">
              <a:avLst/>
            </a:prstTxWarp>
          </a:bodyPr>
          <a:lstStyle>
            <a:lvl1pPr algn="l">
              <a:defRPr sz="900">
                <a:solidFill>
                  <a:srgbClr val="073E87"/>
                </a:solidFill>
                <a:latin typeface="Arial" charset="0"/>
              </a:defRPr>
            </a:lvl1pPr>
          </a:lstStyle>
          <a:p>
            <a:endParaRPr lang="en-US"/>
          </a:p>
        </p:txBody>
      </p:sp>
      <p:sp>
        <p:nvSpPr>
          <p:cNvPr id="6" name="Slide Number Placeholder 5"/>
          <p:cNvSpPr>
            <a:spLocks noGrp="1"/>
          </p:cNvSpPr>
          <p:nvPr>
            <p:ph type="sldNum" sz="quarter" idx="4"/>
          </p:nvPr>
        </p:nvSpPr>
        <p:spPr>
          <a:xfrm>
            <a:off x="3832225" y="4687888"/>
            <a:ext cx="1114425" cy="273050"/>
          </a:xfrm>
          <a:prstGeom prst="rect">
            <a:avLst/>
          </a:prstGeom>
        </p:spPr>
        <p:txBody>
          <a:bodyPr vert="horz" wrap="square" lIns="79527" tIns="39763" rIns="79527" bIns="39763" numCol="1" anchor="ctr" anchorCtr="0" compatLnSpc="1">
            <a:prstTxWarp prst="textNoShape">
              <a:avLst/>
            </a:prstTxWarp>
          </a:bodyPr>
          <a:lstStyle>
            <a:lvl1pPr algn="ctr" eaLnBrk="1" hangingPunct="1">
              <a:defRPr sz="900">
                <a:solidFill>
                  <a:srgbClr val="073E87"/>
                </a:solidFill>
                <a:latin typeface="Arial" charset="0"/>
                <a:cs typeface="+mn-cs"/>
              </a:defRPr>
            </a:lvl1pPr>
          </a:lstStyle>
          <a:p>
            <a:pPr>
              <a:defRPr/>
            </a:pPr>
            <a:fld id="{99160568-B983-417B-9B5D-47B313B4D570}" type="slidenum">
              <a:rPr lang="en-US" altLang="en-US"/>
              <a:pPr>
                <a:defRPr/>
              </a:pPr>
              <a:t>‹#›</a:t>
            </a:fld>
            <a:endParaRPr lang="en-US" altLang="en-US"/>
          </a:p>
        </p:txBody>
      </p:sp>
      <p:sp>
        <p:nvSpPr>
          <p:cNvPr id="27656" name="Text Placeholder 2"/>
          <p:cNvSpPr>
            <a:spLocks noGrp="1"/>
          </p:cNvSpPr>
          <p:nvPr>
            <p:ph type="body" idx="1"/>
          </p:nvPr>
        </p:nvSpPr>
        <p:spPr bwMode="auto">
          <a:xfrm>
            <a:off x="836613" y="2006600"/>
            <a:ext cx="7113587" cy="2587625"/>
          </a:xfrm>
          <a:prstGeom prst="rect">
            <a:avLst/>
          </a:prstGeom>
          <a:noFill/>
          <a:ln w="9525">
            <a:noFill/>
            <a:miter lim="800000"/>
            <a:headEnd/>
            <a:tailEnd/>
          </a:ln>
        </p:spPr>
        <p:txBody>
          <a:bodyPr vert="horz" wrap="square" lIns="79527" tIns="39763" rIns="79527" bIns="3976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3800" kern="1200">
          <a:solidFill>
            <a:srgbClr val="FFFFFF"/>
          </a:solidFill>
          <a:latin typeface="+mj-lt"/>
          <a:ea typeface="+mj-ea"/>
          <a:cs typeface="+mj-cs"/>
        </a:defRPr>
      </a:lvl1pPr>
      <a:lvl2pPr algn="ctr" rtl="0" eaLnBrk="0" fontAlgn="base" hangingPunct="0">
        <a:spcBef>
          <a:spcPct val="0"/>
        </a:spcBef>
        <a:spcAft>
          <a:spcPct val="0"/>
        </a:spcAft>
        <a:defRPr sz="3800">
          <a:solidFill>
            <a:srgbClr val="FFFFFF"/>
          </a:solidFill>
          <a:latin typeface="Candara" pitchFamily="34" charset="0"/>
        </a:defRPr>
      </a:lvl2pPr>
      <a:lvl3pPr algn="ctr" rtl="0" eaLnBrk="0" fontAlgn="base" hangingPunct="0">
        <a:spcBef>
          <a:spcPct val="0"/>
        </a:spcBef>
        <a:spcAft>
          <a:spcPct val="0"/>
        </a:spcAft>
        <a:defRPr sz="3800">
          <a:solidFill>
            <a:srgbClr val="FFFFFF"/>
          </a:solidFill>
          <a:latin typeface="Candara" pitchFamily="34" charset="0"/>
        </a:defRPr>
      </a:lvl3pPr>
      <a:lvl4pPr algn="ctr" rtl="0" eaLnBrk="0" fontAlgn="base" hangingPunct="0">
        <a:spcBef>
          <a:spcPct val="0"/>
        </a:spcBef>
        <a:spcAft>
          <a:spcPct val="0"/>
        </a:spcAft>
        <a:defRPr sz="3800">
          <a:solidFill>
            <a:srgbClr val="FFFFFF"/>
          </a:solidFill>
          <a:latin typeface="Candara" pitchFamily="34" charset="0"/>
        </a:defRPr>
      </a:lvl4pPr>
      <a:lvl5pPr algn="ctr" rtl="0" eaLnBrk="0" fontAlgn="base" hangingPunct="0">
        <a:spcBef>
          <a:spcPct val="0"/>
        </a:spcBef>
        <a:spcAft>
          <a:spcPct val="0"/>
        </a:spcAft>
        <a:defRPr sz="38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6538" indent="-236538" algn="l" rtl="0" eaLnBrk="0" fontAlgn="base" hangingPunct="0">
        <a:spcBef>
          <a:spcPct val="20000"/>
        </a:spcBef>
        <a:spcAft>
          <a:spcPct val="0"/>
        </a:spcAft>
        <a:buClr>
          <a:schemeClr val="accent1"/>
        </a:buClr>
        <a:buSzPct val="100000"/>
        <a:buFont typeface="Symbol" pitchFamily="18" charset="2"/>
        <a:buChar char=""/>
        <a:defRPr sz="2100" kern="1200">
          <a:solidFill>
            <a:schemeClr val="tx2"/>
          </a:solidFill>
          <a:latin typeface="+mn-lt"/>
          <a:ea typeface="+mn-ea"/>
          <a:cs typeface="+mn-cs"/>
        </a:defRPr>
      </a:lvl1pPr>
      <a:lvl2pPr marL="500063" indent="-236538" algn="l" rtl="0" eaLnBrk="0" fontAlgn="base" hangingPunct="0">
        <a:spcBef>
          <a:spcPct val="20000"/>
        </a:spcBef>
        <a:spcAft>
          <a:spcPct val="0"/>
        </a:spcAft>
        <a:buClr>
          <a:schemeClr val="accent1"/>
        </a:buClr>
        <a:buSzPct val="100000"/>
        <a:buFont typeface="Symbol" pitchFamily="18" charset="2"/>
        <a:buChar char=""/>
        <a:defRPr sz="1900" kern="1200">
          <a:solidFill>
            <a:schemeClr val="tx2"/>
          </a:solidFill>
          <a:latin typeface="+mn-lt"/>
          <a:ea typeface="+mn-ea"/>
          <a:cs typeface="+mn-cs"/>
        </a:defRPr>
      </a:lvl2pPr>
      <a:lvl3pPr marL="742950" indent="-198438" algn="l" rtl="0" eaLnBrk="0" fontAlgn="base" hangingPunct="0">
        <a:spcBef>
          <a:spcPct val="20000"/>
        </a:spcBef>
        <a:spcAft>
          <a:spcPct val="0"/>
        </a:spcAft>
        <a:buClr>
          <a:schemeClr val="accent1"/>
        </a:buClr>
        <a:buSzPct val="100000"/>
        <a:buFont typeface="Symbol" pitchFamily="18" charset="2"/>
        <a:buChar char=""/>
        <a:defRPr sz="1700" kern="1200">
          <a:solidFill>
            <a:schemeClr val="tx2"/>
          </a:solidFill>
          <a:latin typeface="+mn-lt"/>
          <a:ea typeface="+mn-ea"/>
          <a:cs typeface="+mn-cs"/>
        </a:defRPr>
      </a:lvl3pPr>
      <a:lvl4pPr marL="993775" indent="-198438"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271588" indent="-198438" algn="l" rtl="0" eaLnBrk="0" fontAlgn="base" hangingPunct="0">
        <a:spcBef>
          <a:spcPct val="20000"/>
        </a:spcBef>
        <a:spcAft>
          <a:spcPct val="0"/>
        </a:spcAft>
        <a:buClr>
          <a:schemeClr val="accent1"/>
        </a:buClr>
        <a:buSzPct val="100000"/>
        <a:buFont typeface="Symbol" pitchFamily="18" charset="2"/>
        <a:buChar char=""/>
        <a:defRPr sz="1400" kern="1200">
          <a:solidFill>
            <a:schemeClr val="tx2"/>
          </a:solidFill>
          <a:latin typeface="+mn-lt"/>
          <a:ea typeface="+mn-ea"/>
          <a:cs typeface="+mn-cs"/>
        </a:defRPr>
      </a:lvl5pPr>
      <a:lvl6pPr marL="1550773" indent="-198818" algn="l" defTabSz="795267"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6pPr>
      <a:lvl7pPr marL="1829115" indent="-198818" algn="l" defTabSz="795267"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7pPr>
      <a:lvl8pPr marL="2107460" indent="-198818" algn="l" defTabSz="795267"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8pPr>
      <a:lvl9pPr marL="2385804" indent="-198818" algn="l" defTabSz="795267"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9pPr>
    </p:bodyStyle>
    <p:otherStyle>
      <a:defPPr>
        <a:defRPr lang="en-US"/>
      </a:defPPr>
      <a:lvl1pPr marL="0" algn="l" defTabSz="795267" rtl="0" eaLnBrk="1" latinLnBrk="0" hangingPunct="1">
        <a:defRPr sz="1600" kern="1200">
          <a:solidFill>
            <a:schemeClr val="tx1"/>
          </a:solidFill>
          <a:latin typeface="+mn-lt"/>
          <a:ea typeface="+mn-ea"/>
          <a:cs typeface="+mn-cs"/>
        </a:defRPr>
      </a:lvl1pPr>
      <a:lvl2pPr marL="397634" algn="l" defTabSz="795267" rtl="0" eaLnBrk="1" latinLnBrk="0" hangingPunct="1">
        <a:defRPr sz="1600" kern="1200">
          <a:solidFill>
            <a:schemeClr val="tx1"/>
          </a:solidFill>
          <a:latin typeface="+mn-lt"/>
          <a:ea typeface="+mn-ea"/>
          <a:cs typeface="+mn-cs"/>
        </a:defRPr>
      </a:lvl2pPr>
      <a:lvl3pPr marL="795267" algn="l" defTabSz="795267" rtl="0" eaLnBrk="1" latinLnBrk="0" hangingPunct="1">
        <a:defRPr sz="1600" kern="1200">
          <a:solidFill>
            <a:schemeClr val="tx1"/>
          </a:solidFill>
          <a:latin typeface="+mn-lt"/>
          <a:ea typeface="+mn-ea"/>
          <a:cs typeface="+mn-cs"/>
        </a:defRPr>
      </a:lvl3pPr>
      <a:lvl4pPr marL="1192902" algn="l" defTabSz="795267" rtl="0" eaLnBrk="1" latinLnBrk="0" hangingPunct="1">
        <a:defRPr sz="1600" kern="1200">
          <a:solidFill>
            <a:schemeClr val="tx1"/>
          </a:solidFill>
          <a:latin typeface="+mn-lt"/>
          <a:ea typeface="+mn-ea"/>
          <a:cs typeface="+mn-cs"/>
        </a:defRPr>
      </a:lvl4pPr>
      <a:lvl5pPr marL="1590537" algn="l" defTabSz="795267" rtl="0" eaLnBrk="1" latinLnBrk="0" hangingPunct="1">
        <a:defRPr sz="1600" kern="1200">
          <a:solidFill>
            <a:schemeClr val="tx1"/>
          </a:solidFill>
          <a:latin typeface="+mn-lt"/>
          <a:ea typeface="+mn-ea"/>
          <a:cs typeface="+mn-cs"/>
        </a:defRPr>
      </a:lvl5pPr>
      <a:lvl6pPr marL="1988169" algn="l" defTabSz="795267" rtl="0" eaLnBrk="1" latinLnBrk="0" hangingPunct="1">
        <a:defRPr sz="1600" kern="1200">
          <a:solidFill>
            <a:schemeClr val="tx1"/>
          </a:solidFill>
          <a:latin typeface="+mn-lt"/>
          <a:ea typeface="+mn-ea"/>
          <a:cs typeface="+mn-cs"/>
        </a:defRPr>
      </a:lvl6pPr>
      <a:lvl7pPr marL="2385804" algn="l" defTabSz="795267" rtl="0" eaLnBrk="1" latinLnBrk="0" hangingPunct="1">
        <a:defRPr sz="1600" kern="1200">
          <a:solidFill>
            <a:schemeClr val="tx1"/>
          </a:solidFill>
          <a:latin typeface="+mn-lt"/>
          <a:ea typeface="+mn-ea"/>
          <a:cs typeface="+mn-cs"/>
        </a:defRPr>
      </a:lvl7pPr>
      <a:lvl8pPr marL="2783438" algn="l" defTabSz="795267" rtl="0" eaLnBrk="1" latinLnBrk="0" hangingPunct="1">
        <a:defRPr sz="1600" kern="1200">
          <a:solidFill>
            <a:schemeClr val="tx1"/>
          </a:solidFill>
          <a:latin typeface="+mn-lt"/>
          <a:ea typeface="+mn-ea"/>
          <a:cs typeface="+mn-cs"/>
        </a:defRPr>
      </a:lvl8pPr>
      <a:lvl9pPr marL="3181072" algn="l" defTabSz="79526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subTitle" idx="1"/>
          </p:nvPr>
        </p:nvSpPr>
        <p:spPr>
          <a:xfrm>
            <a:off x="219075" y="0"/>
            <a:ext cx="8267700" cy="5143500"/>
          </a:xfrm>
        </p:spPr>
        <p:txBody>
          <a:bodyPr/>
          <a:lstStyle/>
          <a:p>
            <a:pPr algn="l" eaLnBrk="1" hangingPunct="1"/>
            <a:r>
              <a:rPr lang="en-US" smtClean="0"/>
              <a:t>To easily follow these notes, log on to our Wifi </a:t>
            </a:r>
          </a:p>
          <a:p>
            <a:pPr eaLnBrk="1" hangingPunct="1"/>
            <a:r>
              <a:rPr lang="en-US" smtClean="0"/>
              <a:t>Wifi: </a:t>
            </a:r>
            <a:r>
              <a:rPr lang="en-US" smtClean="0">
                <a:solidFill>
                  <a:srgbClr val="FFFF66"/>
                </a:solidFill>
              </a:rPr>
              <a:t>mycci01</a:t>
            </a:r>
            <a:r>
              <a:rPr lang="en-US" smtClean="0"/>
              <a:t/>
            </a:r>
            <a:br>
              <a:rPr lang="en-US" smtClean="0"/>
            </a:br>
            <a:r>
              <a:rPr lang="en-US" smtClean="0"/>
              <a:t>p/w: </a:t>
            </a:r>
            <a:r>
              <a:rPr lang="en-US" smtClean="0">
                <a:solidFill>
                  <a:srgbClr val="FFFF66"/>
                </a:solidFill>
              </a:rPr>
              <a:t>ancientquail060</a:t>
            </a:r>
          </a:p>
          <a:p>
            <a:pPr eaLnBrk="1" hangingPunct="1"/>
            <a:r>
              <a:rPr lang="en-US" smtClean="0"/>
              <a:t>Go to </a:t>
            </a:r>
            <a:r>
              <a:rPr lang="en-US" smtClean="0">
                <a:solidFill>
                  <a:srgbClr val="FFFF66"/>
                </a:solidFill>
              </a:rPr>
              <a:t>OrHaOlam.com</a:t>
            </a:r>
          </a:p>
          <a:p>
            <a:pPr eaLnBrk="1" hangingPunct="1"/>
            <a:r>
              <a:rPr lang="en-US" smtClean="0"/>
              <a:t>Click on</a:t>
            </a:r>
            <a:r>
              <a:rPr lang="en-US" smtClean="0">
                <a:solidFill>
                  <a:srgbClr val="FFFF66"/>
                </a:solidFill>
              </a:rPr>
              <a:t> downloads, messages,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4294967295"/>
          </p:nvPr>
        </p:nvSpPr>
        <p:spPr>
          <a:xfrm>
            <a:off x="439738" y="457200"/>
            <a:ext cx="7954962" cy="4857750"/>
          </a:xfrm>
        </p:spPr>
        <p:txBody>
          <a:bodyPr lIns="66779" tIns="33389" rIns="66779" bIns="33389"/>
          <a:lstStyle/>
          <a:p>
            <a:pPr marL="0" indent="-342900" algn="r" defTabSz="914400" rtl="1">
              <a:spcBef>
                <a:spcPct val="0"/>
              </a:spcBef>
              <a:spcAft>
                <a:spcPts val="800"/>
              </a:spcAft>
            </a:pPr>
            <a:r>
              <a:rPr lang="he-IL" sz="4400" b="1">
                <a:latin typeface="David" pitchFamily="34" charset="-79"/>
                <a:cs typeface="David" pitchFamily="34" charset="-79"/>
              </a:rPr>
              <a:t>וְהִשְׁתַּנָּה לְעֵינֵיהֶם; פָּנָיו זָהֲרוּ כַּשֶּׁמֶשׁ וּבְגָדָיו הִלְבִּינוּ כָּאוֹר. </a:t>
            </a:r>
            <a:r>
              <a:rPr lang="he-IL" sz="4000" b="1">
                <a:latin typeface="David" pitchFamily="34" charset="-79"/>
                <a:cs typeface="David" pitchFamily="34" charset="-79"/>
              </a:rPr>
              <a:t> </a:t>
            </a:r>
            <a:endParaRPr lang="en-US" sz="800" b="1">
              <a:latin typeface="David" pitchFamily="34" charset="-79"/>
              <a:cs typeface="David" pitchFamily="34" charset="-79"/>
            </a:endParaRPr>
          </a:p>
          <a:p>
            <a:pPr marL="0" indent="-342900" defTabSz="914400"/>
            <a:endParaRPr lang="en-US" sz="800"/>
          </a:p>
          <a:p>
            <a:pPr marL="0" indent="-342900" defTabSz="914400"/>
            <a:r>
              <a:rPr lang="en-US" sz="2800"/>
              <a:t>	</a:t>
            </a:r>
            <a:r>
              <a:rPr lang="en-US" sz="4000"/>
              <a:t>As they watched, he began to change form — his face shone like the sun, and his clothing became as white as light.</a:t>
            </a:r>
          </a:p>
        </p:txBody>
      </p:sp>
      <p:sp>
        <p:nvSpPr>
          <p:cNvPr id="372738" name="Rectangle 2"/>
          <p:cNvSpPr>
            <a:spLocks noGrp="1" noChangeArrowheads="1"/>
          </p:cNvSpPr>
          <p:nvPr>
            <p:ph type="title" idx="4294967295"/>
          </p:nvPr>
        </p:nvSpPr>
        <p:spPr>
          <a:xfrm>
            <a:off x="1427163" y="57150"/>
            <a:ext cx="5924550" cy="422275"/>
          </a:xfrm>
        </p:spPr>
        <p:txBody>
          <a:bodyPr lIns="66779" tIns="33389" rIns="66779" bIns="33389"/>
          <a:lstStyle/>
          <a:p>
            <a:pPr rtl="1" eaLnBrk="1" hangingPunct="1"/>
            <a:r>
              <a:rPr lang="en-US" altLang="en-US" sz="1800">
                <a:solidFill>
                  <a:srgbClr val="FFFF00"/>
                </a:solidFill>
              </a:rPr>
              <a:t>Mattityahu (Matthew) 17:2</a:t>
            </a:r>
            <a:endParaRPr lang="en-US" altLang="en-US" sz="1800">
              <a:solidFill>
                <a:srgbClr val="FFFF00"/>
              </a:solidFill>
              <a:ea typeface="Vilna"/>
              <a:cs typeface="Vil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algn="ctr" eaLnBrk="1" hangingPunct="1">
              <a:buFontTx/>
              <a:buNone/>
            </a:pPr>
            <a:endParaRPr lang="en-US" smtClean="0"/>
          </a:p>
          <a:p>
            <a:pPr marL="0" indent="0" algn="ctr" eaLnBrk="1" hangingPunct="1">
              <a:buFontTx/>
              <a:buNone/>
            </a:pPr>
            <a:r>
              <a:rPr lang="en-US" smtClean="0"/>
              <a:t>Blindingly radiant beings </a:t>
            </a:r>
          </a:p>
          <a:p>
            <a:pPr marL="0" indent="0" algn="ctr" eaLnBrk="1" hangingPunct="1">
              <a:buFontTx/>
              <a:buNone/>
            </a:pPr>
            <a:r>
              <a:rPr lang="en-US" smtClean="0"/>
              <a:t>are not new </a:t>
            </a:r>
          </a:p>
          <a:p>
            <a:pPr marL="0" indent="0" algn="ctr" eaLnBrk="1" hangingPunct="1">
              <a:buFontTx/>
              <a:buNone/>
            </a:pPr>
            <a:r>
              <a:rPr lang="en-US" smtClean="0"/>
              <a:t>to Hebrew thought.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Daniel 10.4-8</a:t>
            </a:r>
            <a:r>
              <a:rPr lang="en-US" smtClean="0"/>
              <a:t> </a:t>
            </a:r>
            <a:r>
              <a:rPr lang="en-US" b="1" smtClean="0"/>
              <a:t> </a:t>
            </a:r>
            <a:r>
              <a:rPr lang="en-US" smtClean="0"/>
              <a:t>On the twenty-fourth day of the first month, I was on the bank of the great river, the Tigris, </a:t>
            </a:r>
            <a:r>
              <a:rPr lang="en-US" b="1" smtClean="0"/>
              <a:t> </a:t>
            </a:r>
            <a:r>
              <a:rPr lang="en-US" smtClean="0"/>
              <a:t>when I looked up, and there before me was a man dressed in linen wearing a belt made of fine Ufaz gold. His body was like beryl,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Daniel 10.4-6</a:t>
            </a:r>
            <a:r>
              <a:rPr lang="en-US" smtClean="0"/>
              <a:t> </a:t>
            </a:r>
            <a:r>
              <a:rPr lang="en-US" smtClean="0">
                <a:solidFill>
                  <a:srgbClr val="FFFF66"/>
                </a:solidFill>
              </a:rPr>
              <a:t>his face looked like lightning and his eyes like fiery torches</a:t>
            </a:r>
            <a:r>
              <a:rPr lang="en-US" smtClean="0"/>
              <a:t>; his arms and feet were the color of burnished bronze; and when he spoke, it sounded like the roar of a crowd.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Daniel 10.4-8</a:t>
            </a:r>
            <a:r>
              <a:rPr lang="en-US" smtClean="0"/>
              <a:t> </a:t>
            </a:r>
            <a:r>
              <a:rPr lang="en-US" b="1" smtClean="0"/>
              <a:t> </a:t>
            </a:r>
            <a:r>
              <a:rPr lang="en-US" smtClean="0"/>
              <a:t> </a:t>
            </a:r>
            <a:r>
              <a:rPr lang="en-US" b="1" smtClean="0"/>
              <a:t> </a:t>
            </a:r>
            <a:r>
              <a:rPr lang="en-US" smtClean="0"/>
              <a:t>Only I, Dani’el, saw the vision; the men who were with me did not see the vision; however, </a:t>
            </a:r>
            <a:r>
              <a:rPr lang="en-US" smtClean="0">
                <a:solidFill>
                  <a:srgbClr val="FFFF66"/>
                </a:solidFill>
              </a:rPr>
              <a:t>a great trembling fell over them;</a:t>
            </a:r>
            <a:r>
              <a:rPr lang="en-US" smtClean="0"/>
              <a:t> so that they rushed to hide themselves. Thus I was left alone;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Daniel 10.4-8</a:t>
            </a:r>
            <a:r>
              <a:rPr lang="en-US" smtClean="0"/>
              <a:t> and when I saw this great vision, there was </a:t>
            </a:r>
            <a:r>
              <a:rPr lang="en-US" smtClean="0">
                <a:solidFill>
                  <a:srgbClr val="FFFF66"/>
                </a:solidFill>
              </a:rPr>
              <a:t>no strength left in me</a:t>
            </a:r>
            <a:r>
              <a:rPr lang="en-US" smtClean="0"/>
              <a:t> — my face, normally pleasant-looking, became disfigured; and I had no strength.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1" baseline="30000" smtClean="0"/>
              <a:t>Rev 10.1</a:t>
            </a:r>
            <a:r>
              <a:rPr lang="en-US" b="1" smtClean="0"/>
              <a:t> </a:t>
            </a:r>
            <a:r>
              <a:rPr lang="en-US" smtClean="0"/>
              <a:t>Next I saw another mighty angel coming down from heaven. He was dressed in a cloud, with a rainbow over his head; </a:t>
            </a:r>
            <a:r>
              <a:rPr lang="en-US" smtClean="0">
                <a:solidFill>
                  <a:srgbClr val="FFFF66"/>
                </a:solidFill>
              </a:rPr>
              <a:t>his face was like the sun</a:t>
            </a:r>
            <a:r>
              <a:rPr lang="en-US" smtClean="0"/>
              <a:t>, his legs like columns of fire;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algn="ctr" eaLnBrk="1" hangingPunct="1">
              <a:buFontTx/>
              <a:buNone/>
            </a:pPr>
            <a:endParaRPr lang="en-US" smtClean="0"/>
          </a:p>
          <a:p>
            <a:pPr marL="0" indent="0" algn="ctr" eaLnBrk="1" hangingPunct="1">
              <a:buFontTx/>
              <a:buNone/>
            </a:pPr>
            <a:endParaRPr lang="en-US" smtClean="0"/>
          </a:p>
          <a:p>
            <a:pPr marL="0" indent="0" algn="ctr" eaLnBrk="1" hangingPunct="1">
              <a:buFontTx/>
              <a:buNone/>
            </a:pPr>
            <a:r>
              <a:rPr lang="en-US" smtClean="0"/>
              <a:t>The righteous after death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Daniel 12.2-3</a:t>
            </a:r>
            <a:r>
              <a:rPr lang="en-US" smtClean="0"/>
              <a:t> Multitudes who sleep in the dust of the earth will awake—some to everlasting life, and others to shame and everlasting contempt. Those who are wise </a:t>
            </a:r>
            <a:r>
              <a:rPr lang="en-US" smtClean="0">
                <a:solidFill>
                  <a:srgbClr val="FFFF66"/>
                </a:solidFill>
              </a:rPr>
              <a:t>will shine like the brightness of the heavenly expanse.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Daniel 12.2-3</a:t>
            </a:r>
            <a:r>
              <a:rPr lang="en-US" smtClean="0"/>
              <a:t> And those who turn many to righteousness will be </a:t>
            </a:r>
            <a:r>
              <a:rPr lang="en-US" smtClean="0">
                <a:solidFill>
                  <a:srgbClr val="FFFF66"/>
                </a:solidFill>
              </a:rPr>
              <a:t>like the stars forever and ever.</a:t>
            </a:r>
            <a:r>
              <a:rPr lang="en-US"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subTitle" idx="1"/>
          </p:nvPr>
        </p:nvSpPr>
        <p:spPr>
          <a:xfrm>
            <a:off x="219075" y="0"/>
            <a:ext cx="8267700" cy="5143500"/>
          </a:xfrm>
        </p:spPr>
        <p:txBody>
          <a:bodyPr/>
          <a:lstStyle/>
          <a:p>
            <a:pPr algn="l" eaLnBrk="1" hangingPunct="1"/>
            <a:r>
              <a:rPr lang="en-US" smtClean="0"/>
              <a:t> </a:t>
            </a:r>
          </a:p>
        </p:txBody>
      </p:sp>
      <p:pic>
        <p:nvPicPr>
          <p:cNvPr id="35842" name="Picture 2"/>
          <p:cNvPicPr>
            <a:picLocks noChangeAspect="1" noChangeArrowheads="1"/>
          </p:cNvPicPr>
          <p:nvPr/>
        </p:nvPicPr>
        <p:blipFill>
          <a:blip r:embed="rId3"/>
          <a:srcRect b="20898"/>
          <a:stretch>
            <a:fillRect/>
          </a:stretch>
        </p:blipFill>
        <p:spPr bwMode="auto">
          <a:xfrm>
            <a:off x="325438" y="0"/>
            <a:ext cx="8128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1 Cor. 15.52-53</a:t>
            </a:r>
            <a:r>
              <a:rPr lang="en-US" smtClean="0"/>
              <a:t> For the </a:t>
            </a:r>
            <a:r>
              <a:rPr lang="en-US" i="1" smtClean="0"/>
              <a:t>shofar</a:t>
            </a:r>
            <a:r>
              <a:rPr lang="en-US" smtClean="0"/>
              <a:t> will sound, and the dead will be raised incorruptible, and we will be changed. For this </a:t>
            </a:r>
            <a:r>
              <a:rPr lang="en-US" smtClean="0">
                <a:solidFill>
                  <a:srgbClr val="FFFF66"/>
                </a:solidFill>
              </a:rPr>
              <a:t>corruptible must put on incorruptibility,</a:t>
            </a:r>
            <a:br>
              <a:rPr lang="en-US" smtClean="0">
                <a:solidFill>
                  <a:srgbClr val="FFFF66"/>
                </a:solidFill>
              </a:rPr>
            </a:br>
            <a:r>
              <a:rPr lang="en-US" smtClean="0">
                <a:solidFill>
                  <a:srgbClr val="FFFF66"/>
                </a:solidFill>
              </a:rPr>
              <a:t>and this mortal must put on immortality.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Phil 3.20-21</a:t>
            </a:r>
            <a:r>
              <a:rPr lang="en-US" smtClean="0"/>
              <a:t> We expect a Deliverer, the Lord Yeshua the Messiah. He will change the bodies we have in this humble state and make them </a:t>
            </a:r>
            <a:r>
              <a:rPr lang="en-US" smtClean="0">
                <a:solidFill>
                  <a:srgbClr val="FFFF66"/>
                </a:solidFill>
              </a:rPr>
              <a:t>like his glorious body</a:t>
            </a:r>
            <a:r>
              <a:rPr lang="en-US" smtClean="0"/>
              <a:t>, using the power which enables him to bring everything under his control.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algn="ctr" eaLnBrk="1" hangingPunct="1">
              <a:buFontTx/>
              <a:buNone/>
            </a:pPr>
            <a:endParaRPr lang="en-US" smtClean="0"/>
          </a:p>
          <a:p>
            <a:pPr marL="0" indent="0" algn="ctr" eaLnBrk="1" hangingPunct="1">
              <a:buFontTx/>
              <a:buNone/>
            </a:pPr>
            <a:endParaRPr lang="en-US" smtClean="0"/>
          </a:p>
          <a:p>
            <a:pPr marL="0" indent="0" algn="ctr" eaLnBrk="1" hangingPunct="1">
              <a:buFontTx/>
              <a:buNone/>
            </a:pPr>
            <a:r>
              <a:rPr lang="en-US" smtClean="0"/>
              <a:t>Visions of G-d Himself</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Dan 7.9-10</a:t>
            </a:r>
            <a:r>
              <a:rPr lang="en-US" smtClean="0"/>
              <a:t> “As I watched, thrones were set in place; and the Ancient One took his seat. </a:t>
            </a:r>
            <a:r>
              <a:rPr lang="en-US" smtClean="0">
                <a:solidFill>
                  <a:srgbClr val="FFFF66"/>
                </a:solidFill>
              </a:rPr>
              <a:t>His clothing was white as snow, the hair on his head was like pure wool</a:t>
            </a:r>
            <a:r>
              <a:rPr lang="en-US" smtClean="0"/>
              <a:t>. His throne was fiery flames, with wheels of burning fire.</a:t>
            </a:r>
            <a:r>
              <a:rPr lang="en-US" b="1" smtClean="0"/>
              <a:t> </a:t>
            </a: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Dan 7.9-10</a:t>
            </a:r>
            <a:r>
              <a:rPr lang="en-US" smtClean="0"/>
              <a:t> A stream of fire flowed from his presence; thousands and thousands ministered to him, millions and millions stood before him. Then the court was convened, and the books were opened.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2 Thes 1.7-10</a:t>
            </a:r>
            <a:r>
              <a:rPr lang="en-US" smtClean="0"/>
              <a:t> Give rest along with us to you who are being troubled, when the Lord Yeshua is revealed from heaven with his mighty angels </a:t>
            </a:r>
            <a:r>
              <a:rPr lang="en-US" smtClean="0">
                <a:solidFill>
                  <a:srgbClr val="FFFF66"/>
                </a:solidFill>
              </a:rPr>
              <a:t>in a fiery flame</a:t>
            </a:r>
            <a:r>
              <a:rPr lang="en-US" smtClean="0"/>
              <a:t>. Then he will punish those who don’t know God, that is, those who don’t listen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2 Thes 1.7-10</a:t>
            </a:r>
            <a:r>
              <a:rPr lang="en-US" smtClean="0"/>
              <a:t> to the Good News of our Lord Yeshua and obey it. They will suffer the just penalty of eternal destruction, far away from the face of the Lord and the </a:t>
            </a:r>
            <a:r>
              <a:rPr lang="en-US" smtClean="0">
                <a:solidFill>
                  <a:srgbClr val="FFFF66"/>
                </a:solidFill>
              </a:rPr>
              <a:t>glory of his might</a:t>
            </a:r>
            <a:r>
              <a:rPr lang="en-US" smtClean="0"/>
              <a:t>. On that Day, when he comes to be glorified by his holy people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2 Thes 1.7-10</a:t>
            </a:r>
            <a:r>
              <a:rPr lang="en-US" smtClean="0"/>
              <a:t> and admired by all who have trusted, you will be among them, because you trusted our witness to you.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lnSpc>
                <a:spcPct val="90000"/>
              </a:lnSpc>
              <a:buFontTx/>
              <a:buNone/>
            </a:pPr>
            <a:r>
              <a:rPr lang="en-US" baseline="30000" smtClean="0"/>
              <a:t>Yeshayahu/Is 6.1-5</a:t>
            </a:r>
            <a:r>
              <a:rPr lang="en-US" smtClean="0"/>
              <a:t> In the year of King ‘Uziyahu’s death I saw Adonai sitting on a high, lofty throne! The hem of his robe filled the temple. S’rafim stood over him, each with six wings — two for covering his face, two for covering his feet and two for flying.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Yeshayahu/Is 6.1-5</a:t>
            </a:r>
            <a:r>
              <a:rPr lang="en-US" smtClean="0"/>
              <a:t> They were crying out to each other,  “Holy, holy, holy [more holy than the holiest holiness is Adonai-Tzva’ot!] The whole earth is filled with his glory!”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subTitle" idx="1"/>
          </p:nvPr>
        </p:nvSpPr>
        <p:spPr>
          <a:xfrm>
            <a:off x="219075" y="0"/>
            <a:ext cx="8267700" cy="5143500"/>
          </a:xfrm>
        </p:spPr>
        <p:txBody>
          <a:bodyPr/>
          <a:lstStyle/>
          <a:p>
            <a:pPr algn="l" eaLnBrk="1" hangingPunct="1"/>
            <a:r>
              <a:rPr lang="en-US" smtClean="0"/>
              <a:t> </a:t>
            </a:r>
          </a:p>
        </p:txBody>
      </p:sp>
      <p:pic>
        <p:nvPicPr>
          <p:cNvPr id="37890" name="Picture 2"/>
          <p:cNvPicPr>
            <a:picLocks noChangeAspect="1" noChangeArrowheads="1"/>
          </p:cNvPicPr>
          <p:nvPr/>
        </p:nvPicPr>
        <p:blipFill>
          <a:blip r:embed="rId3"/>
          <a:srcRect/>
          <a:stretch>
            <a:fillRect/>
          </a:stretch>
        </p:blipFill>
        <p:spPr bwMode="auto">
          <a:xfrm>
            <a:off x="1617663" y="1389063"/>
            <a:ext cx="4724400" cy="3779837"/>
          </a:xfrm>
          <a:prstGeom prst="rect">
            <a:avLst/>
          </a:prstGeom>
          <a:noFill/>
          <a:ln w="9525">
            <a:noFill/>
            <a:miter lim="800000"/>
            <a:headEnd/>
            <a:tailEnd/>
          </a:ln>
        </p:spPr>
      </p:pic>
      <p:sp>
        <p:nvSpPr>
          <p:cNvPr id="37891" name="TextBox 1"/>
          <p:cNvSpPr txBox="1">
            <a:spLocks noChangeArrowheads="1"/>
          </p:cNvSpPr>
          <p:nvPr/>
        </p:nvSpPr>
        <p:spPr bwMode="auto">
          <a:xfrm>
            <a:off x="1112838" y="0"/>
            <a:ext cx="5734050" cy="1320800"/>
          </a:xfrm>
          <a:prstGeom prst="rect">
            <a:avLst/>
          </a:prstGeom>
          <a:noFill/>
          <a:ln w="38100">
            <a:solidFill>
              <a:srgbClr val="FFC000"/>
            </a:solidFill>
            <a:miter lim="800000"/>
            <a:headEnd/>
            <a:tailEnd/>
          </a:ln>
        </p:spPr>
        <p:txBody>
          <a:bodyPr wrap="none" lIns="88519" tIns="44261" rIns="88519" bIns="44261">
            <a:spAutoFit/>
          </a:bodyPr>
          <a:lstStyle/>
          <a:p>
            <a:pPr algn="l"/>
            <a:r>
              <a:rPr lang="en-US"/>
              <a:t>Downloads\messages\</a:t>
            </a:r>
          </a:p>
          <a:p>
            <a:pPr algn="l"/>
            <a:r>
              <a:rPr lang="en-US"/>
              <a:t>2017 Messages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algn="r" rtl="1" eaLnBrk="1" hangingPunct="1">
              <a:lnSpc>
                <a:spcPct val="90000"/>
              </a:lnSpc>
              <a:buFontTx/>
              <a:buNone/>
            </a:pPr>
            <a:r>
              <a:rPr lang="he-IL" sz="4800" b="1" smtClean="0">
                <a:latin typeface="Times New Roman" pitchFamily="18" charset="0"/>
                <a:cs typeface="Times New Roman" pitchFamily="18" charset="0"/>
              </a:rPr>
              <a:t>וְקָרָא זֶה אֶל-זֶה וְאָמַר</a:t>
            </a:r>
            <a:r>
              <a:rPr lang="en-US" sz="4800" b="1" smtClean="0">
                <a:latin typeface="Times New Roman" pitchFamily="18" charset="0"/>
                <a:cs typeface="Times New Roman" pitchFamily="18" charset="0"/>
              </a:rPr>
              <a:t>,</a:t>
            </a:r>
          </a:p>
          <a:p>
            <a:pPr marL="0" indent="0" eaLnBrk="1" hangingPunct="1">
              <a:lnSpc>
                <a:spcPct val="90000"/>
              </a:lnSpc>
              <a:buFontTx/>
              <a:buNone/>
            </a:pPr>
            <a:r>
              <a:rPr lang="en-US" smtClean="0">
                <a:cs typeface="Times New Roman" pitchFamily="18" charset="0"/>
              </a:rPr>
              <a:t>V’kara zeh el zeh v’amar</a:t>
            </a:r>
          </a:p>
          <a:p>
            <a:pPr marL="0" indent="0" algn="r" rtl="1" eaLnBrk="1" hangingPunct="1">
              <a:lnSpc>
                <a:spcPct val="90000"/>
              </a:lnSpc>
              <a:buFontTx/>
              <a:buNone/>
            </a:pPr>
            <a:r>
              <a:rPr lang="he-IL" sz="4800" b="1" smtClean="0">
                <a:latin typeface="Times New Roman" pitchFamily="18" charset="0"/>
                <a:cs typeface="Times New Roman" pitchFamily="18" charset="0"/>
              </a:rPr>
              <a:t>קָדוֹשׁ קָדוֹשׁ קָדוֹשׁ יְיָ צְבָאוֹת; </a:t>
            </a:r>
            <a:endParaRPr lang="en-US" sz="4800" b="1" smtClean="0">
              <a:latin typeface="Times New Roman" pitchFamily="18" charset="0"/>
              <a:cs typeface="Times New Roman" pitchFamily="18" charset="0"/>
            </a:endParaRPr>
          </a:p>
          <a:p>
            <a:pPr marL="0" indent="0" eaLnBrk="1" hangingPunct="1">
              <a:lnSpc>
                <a:spcPct val="90000"/>
              </a:lnSpc>
              <a:buFontTx/>
              <a:buNone/>
            </a:pPr>
            <a:r>
              <a:rPr lang="en-US" smtClean="0">
                <a:cs typeface="Times New Roman" pitchFamily="18" charset="0"/>
              </a:rPr>
              <a:t>Kadosh, Kadosh, Kadosh A</a:t>
            </a:r>
            <a:r>
              <a:rPr lang="en-US" sz="3200" smtClean="0">
                <a:cs typeface="Times New Roman" pitchFamily="18" charset="0"/>
              </a:rPr>
              <a:t>DONI </a:t>
            </a:r>
            <a:r>
              <a:rPr lang="en-US" smtClean="0">
                <a:cs typeface="Times New Roman" pitchFamily="18" charset="0"/>
              </a:rPr>
              <a:t>Ts’vaot, </a:t>
            </a:r>
            <a:endParaRPr lang="en-US" sz="4800" b="1" smtClean="0">
              <a:latin typeface="Times New Roman" pitchFamily="18" charset="0"/>
              <a:cs typeface="Times New Roman" pitchFamily="18" charset="0"/>
            </a:endParaRPr>
          </a:p>
          <a:p>
            <a:pPr marL="0" indent="0" algn="r" rtl="1" eaLnBrk="1" hangingPunct="1">
              <a:lnSpc>
                <a:spcPct val="90000"/>
              </a:lnSpc>
              <a:buFontTx/>
              <a:buNone/>
            </a:pPr>
            <a:r>
              <a:rPr lang="he-IL" sz="4800" b="1" smtClean="0">
                <a:latin typeface="Times New Roman" pitchFamily="18" charset="0"/>
                <a:cs typeface="Times New Roman" pitchFamily="18" charset="0"/>
              </a:rPr>
              <a:t>מְלֹא כָל-הָאָרֶץ, כְּבוֹדוֹ</a:t>
            </a:r>
            <a:r>
              <a:rPr lang="en-US" sz="4800" b="1" smtClean="0">
                <a:latin typeface="Times New Roman" pitchFamily="18" charset="0"/>
                <a:cs typeface="Times New Roman" pitchFamily="18" charset="0"/>
              </a:rPr>
              <a:t>. </a:t>
            </a:r>
          </a:p>
          <a:p>
            <a:pPr marL="0" indent="0" eaLnBrk="1" hangingPunct="1">
              <a:lnSpc>
                <a:spcPct val="90000"/>
              </a:lnSpc>
              <a:buFontTx/>
              <a:buNone/>
            </a:pPr>
            <a:r>
              <a:rPr lang="en-US" smtClean="0">
                <a:cs typeface="Times New Roman" pitchFamily="18" charset="0"/>
              </a:rPr>
              <a:t>M’lo khawl ha arets c’vodo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Yeshayahu/Is 6.1-5</a:t>
            </a:r>
            <a:r>
              <a:rPr lang="en-US" smtClean="0"/>
              <a:t> The doorposts shook at the sound of their shouting, and the house was filled with smoke. Then I said,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Yeshayahu/Is 6.1-5</a:t>
            </a:r>
            <a:r>
              <a:rPr lang="en-US" smtClean="0"/>
              <a:t> “Woe to me! I [too] am doomed! — because I, a man with </a:t>
            </a:r>
            <a:r>
              <a:rPr lang="en-US" smtClean="0">
                <a:solidFill>
                  <a:srgbClr val="FFFF66"/>
                </a:solidFill>
              </a:rPr>
              <a:t>unclean lips</a:t>
            </a:r>
            <a:r>
              <a:rPr lang="en-US" smtClean="0"/>
              <a:t>, living among a people with </a:t>
            </a:r>
            <a:r>
              <a:rPr lang="en-US" smtClean="0">
                <a:solidFill>
                  <a:srgbClr val="FFFF66"/>
                </a:solidFill>
              </a:rPr>
              <a:t>unclean lips</a:t>
            </a:r>
            <a:r>
              <a:rPr lang="en-US" smtClean="0"/>
              <a:t>, have seen with my own eyes the King, Adonai-Tzva’ot!” …</a:t>
            </a:r>
            <a:endParaRPr lang="en-US" smtClean="0">
              <a:solidFill>
                <a:srgbClr val="FFFF66"/>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algn="ctr" eaLnBrk="1" hangingPunct="1">
              <a:buFontTx/>
              <a:buNone/>
            </a:pPr>
            <a:endParaRPr lang="en-US" smtClean="0"/>
          </a:p>
          <a:p>
            <a:pPr marL="0" indent="0" algn="ctr" eaLnBrk="1" hangingPunct="1">
              <a:buFontTx/>
              <a:buNone/>
            </a:pPr>
            <a:r>
              <a:rPr lang="en-US" smtClean="0"/>
              <a:t>Application to us: speech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Yeshayahu/Is 6.1-5</a:t>
            </a:r>
            <a:r>
              <a:rPr lang="en-US" smtClean="0"/>
              <a:t> “Woe to me! I [too] am doomed! — because I, a man with </a:t>
            </a:r>
            <a:r>
              <a:rPr lang="en-US" smtClean="0">
                <a:solidFill>
                  <a:srgbClr val="FFFF66"/>
                </a:solidFill>
              </a:rPr>
              <a:t>unclean lips</a:t>
            </a:r>
            <a:r>
              <a:rPr lang="en-US" smtClean="0"/>
              <a:t>, living among a people with </a:t>
            </a:r>
            <a:r>
              <a:rPr lang="en-US" smtClean="0">
                <a:solidFill>
                  <a:srgbClr val="FFFF66"/>
                </a:solidFill>
              </a:rPr>
              <a:t>unclean lips</a:t>
            </a:r>
            <a:r>
              <a:rPr lang="en-US" smtClean="0"/>
              <a:t>, have seen with my own eyes the King, Adonai-Tzva’ot!” …</a:t>
            </a:r>
            <a:endParaRPr lang="en-US" smtClean="0">
              <a:solidFill>
                <a:srgbClr val="FFFF66"/>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Yaakov/Jas 3.5-6</a:t>
            </a:r>
            <a:r>
              <a:rPr lang="en-US" smtClean="0"/>
              <a:t> So too the tongue is a tiny part of the body, yet it boasts great things. See how a little fire sets a whole forest ablaze! Yes, the tongue is a fire, a world of wickedness. The tongue is so placed in our body that it defiles every part of it,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Yaakov/Jas 3.5-6</a:t>
            </a:r>
            <a:r>
              <a:rPr lang="en-US" smtClean="0"/>
              <a:t> setting ablaze the whole of our life; and it is set on fire by Gei-Hinnom itself.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Col 4.6</a:t>
            </a:r>
            <a:r>
              <a:rPr lang="en-US" b="1" smtClean="0"/>
              <a:t> </a:t>
            </a:r>
            <a:r>
              <a:rPr lang="en-US" smtClean="0"/>
              <a:t>Let your conversation be always full of grace, seasoned with salt, so that you may know how to answer everyone.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smtClean="0"/>
              <a:t>Gossip: spreading negative information when the hearer is not part of the problem, nor part of the solution.</a:t>
            </a:r>
          </a:p>
          <a:p>
            <a:pPr marL="0" indent="0" eaLnBrk="1" hangingPunct="1">
              <a:buFontTx/>
              <a:buNone/>
            </a:pPr>
            <a:r>
              <a:rPr lang="en-US" smtClean="0"/>
              <a:t>Slander: Telling truth with a purpose to hurt.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Eph 4.29</a:t>
            </a:r>
            <a:r>
              <a:rPr lang="en-US" b="1" smtClean="0"/>
              <a:t> </a:t>
            </a:r>
            <a:r>
              <a:rPr lang="en-US" smtClean="0"/>
              <a:t>Let no harmful word come out of your mouth, but only what is beneficial for building others up according to the need, so that it gives grace to those who hear it. Do not grieve the </a:t>
            </a:r>
            <a:r>
              <a:rPr lang="en-US" i="1" smtClean="0"/>
              <a:t>Ruach ha-Kodesh</a:t>
            </a:r>
            <a:r>
              <a:rPr lang="en-US" smtClean="0"/>
              <a:t> of God.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075" y="0"/>
            <a:ext cx="8267700" cy="5143500"/>
          </a:xfrm>
        </p:spPr>
        <p:txBody>
          <a:bodyPr>
            <a:normAutofit/>
          </a:bodyPr>
          <a:lstStyle/>
          <a:p>
            <a:pPr algn="l" eaLnBrk="1" hangingPunct="1"/>
            <a:r>
              <a:rPr lang="en-US" smtClean="0"/>
              <a:t> In addition to comments on anti-Semitism made by Israel’s PM Netanyahu on 1 March 2017, Yesh Atid chairman Yair Lapid also addressed the issue at the Jewish People Policy Institute conference in Jerusalem saying,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smtClean="0"/>
              <a:t>We may soon have relief from the Johnson Amendment.</a:t>
            </a:r>
          </a:p>
          <a:p>
            <a:pPr marL="0" indent="0" eaLnBrk="1" hangingPunct="1">
              <a:buFontTx/>
              <a:buNone/>
            </a:pPr>
            <a:r>
              <a:rPr lang="en-US" smtClean="0"/>
              <a:t>Nevertheless, rulers are to be held in highest honor.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altLang="en-US" smtClean="0"/>
              <a:t>Never allowed “Obamination” to be used here.  </a:t>
            </a:r>
          </a:p>
          <a:p>
            <a:pPr marL="0" indent="0" eaLnBrk="1" hangingPunct="1">
              <a:buFontTx/>
              <a:buNone/>
            </a:pPr>
            <a:r>
              <a:rPr lang="en-US" altLang="en-US" smtClean="0"/>
              <a:t>Praying for Reagan anointing to be on Pres. Trump.  State of the Union Address was wonderful.</a:t>
            </a:r>
          </a:p>
          <a:p>
            <a:pPr marL="0" indent="0" eaLnBrk="1" hangingPunct="1">
              <a:buFontTx/>
              <a:buNone/>
            </a:pPr>
            <a:r>
              <a:rPr lang="en-US" smtClean="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smtClean="0"/>
              <a:t>I can’t compute the term, “I don’t like [name of person]</a:t>
            </a:r>
          </a:p>
          <a:p>
            <a:pPr marL="0" indent="0" eaLnBrk="1" hangingPunct="1">
              <a:buFontTx/>
              <a:buNone/>
            </a:pPr>
            <a:r>
              <a:rPr lang="en-US" smtClean="0"/>
              <a:t>Can compute “I don’t like [behavior.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algn="ctr" eaLnBrk="1" hangingPunct="1">
              <a:buFontTx/>
              <a:buNone/>
            </a:pPr>
            <a:endParaRPr lang="en-US" smtClean="0"/>
          </a:p>
          <a:p>
            <a:pPr marL="0" indent="0" algn="ctr" eaLnBrk="1" hangingPunct="1">
              <a:buFontTx/>
              <a:buNone/>
            </a:pPr>
            <a:r>
              <a:rPr lang="en-US" smtClean="0"/>
              <a:t>Application to us: </a:t>
            </a:r>
          </a:p>
          <a:p>
            <a:pPr marL="0" indent="0" algn="ctr" eaLnBrk="1" hangingPunct="1">
              <a:buFontTx/>
              <a:buNone/>
            </a:pPr>
            <a:r>
              <a:rPr lang="en-US" smtClean="0"/>
              <a:t>Theology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algn="ctr" eaLnBrk="1" hangingPunct="1">
              <a:buFontTx/>
              <a:buNone/>
            </a:pPr>
            <a:endParaRPr lang="en-US" smtClean="0"/>
          </a:p>
          <a:p>
            <a:pPr marL="0" indent="0" algn="ctr" eaLnBrk="1" hangingPunct="1">
              <a:buFontTx/>
              <a:buNone/>
            </a:pPr>
            <a:r>
              <a:rPr lang="en-US" smtClean="0"/>
              <a:t>Who Was the Person </a:t>
            </a:r>
          </a:p>
          <a:p>
            <a:pPr marL="0" indent="0" algn="ctr" eaLnBrk="1" hangingPunct="1">
              <a:buFontTx/>
              <a:buNone/>
            </a:pPr>
            <a:r>
              <a:rPr lang="en-US" smtClean="0"/>
              <a:t>Seen in Yeshayahu/Is 6?</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Yeshayahu/Is 6.1-5</a:t>
            </a:r>
            <a:r>
              <a:rPr lang="en-US" smtClean="0"/>
              <a:t> …</a:t>
            </a:r>
            <a:r>
              <a:rPr lang="en-US" smtClean="0">
                <a:solidFill>
                  <a:srgbClr val="FFFF66"/>
                </a:solidFill>
              </a:rPr>
              <a:t>Make the heart of this people [sluggish with] fat, stop up their ears, and shut their eyes. Otherwise, seeing with their eyes, and hearing with their ears,then understanding with their hearts, they might repent and be healed!”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Yn 12.37-40</a:t>
            </a:r>
            <a:r>
              <a:rPr lang="en-US" smtClean="0"/>
              <a:t> Even though he had performed so many miracles in their presence, they still did not put their trust in him, in order that what Yesha‘yahu the prophet had said might be fulfilled</a:t>
            </a:r>
            <a:r>
              <a:rPr lang="en-US" smtClean="0">
                <a:solidFill>
                  <a:srgbClr val="FFFF66"/>
                </a:solidFill>
              </a:rPr>
              <a:t>…“He has blinded their eyes and hardened their hearts,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Yn 12.37-4</a:t>
            </a:r>
            <a:r>
              <a:rPr lang="he-IL" baseline="30000" smtClean="0">
                <a:cs typeface="Arial" charset="0"/>
              </a:rPr>
              <a:t>1</a:t>
            </a:r>
            <a:r>
              <a:rPr lang="en-US" baseline="30000" smtClean="0"/>
              <a:t> </a:t>
            </a:r>
            <a:r>
              <a:rPr lang="en-US" smtClean="0">
                <a:solidFill>
                  <a:srgbClr val="FFFF66"/>
                </a:solidFill>
              </a:rPr>
              <a:t>and do t’shuvah, </a:t>
            </a:r>
          </a:p>
          <a:p>
            <a:pPr marL="0" indent="0" eaLnBrk="1" hangingPunct="1">
              <a:buFontTx/>
              <a:buNone/>
            </a:pPr>
            <a:r>
              <a:rPr lang="en-US" smtClean="0">
                <a:solidFill>
                  <a:srgbClr val="FFFF66"/>
                </a:solidFill>
              </a:rPr>
              <a:t>so that I could heal them</a:t>
            </a:r>
            <a:r>
              <a:rPr lang="en-US" smtClean="0"/>
              <a:t>.” (Yesha‘yahu said these things because he saw the </a:t>
            </a:r>
            <a:r>
              <a:rPr lang="en-US" i="1" smtClean="0">
                <a:solidFill>
                  <a:srgbClr val="FFFF66"/>
                </a:solidFill>
              </a:rPr>
              <a:t>Sh’khinah</a:t>
            </a:r>
            <a:r>
              <a:rPr lang="en-US" smtClean="0">
                <a:solidFill>
                  <a:srgbClr val="FFFF66"/>
                </a:solidFill>
              </a:rPr>
              <a:t> of Yeshua</a:t>
            </a:r>
            <a:r>
              <a:rPr lang="en-US" smtClean="0"/>
              <a:t> and spoke about him.)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Yeshayahu/Is 6.1-5</a:t>
            </a:r>
            <a:r>
              <a:rPr lang="en-US" smtClean="0"/>
              <a:t> They were crying out to each other,  “Holy, holy, holy [more holy than the holiest holiness is Adonai-Tzva’ot!] The whole earth is filled with his glory!”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algn="r" rtl="1" eaLnBrk="1" hangingPunct="1">
              <a:lnSpc>
                <a:spcPct val="90000"/>
              </a:lnSpc>
              <a:buFontTx/>
              <a:buNone/>
            </a:pPr>
            <a:r>
              <a:rPr lang="he-IL" sz="4800" b="1" smtClean="0">
                <a:latin typeface="Times New Roman" pitchFamily="18" charset="0"/>
                <a:cs typeface="Times New Roman" pitchFamily="18" charset="0"/>
              </a:rPr>
              <a:t>וְקָרָא זֶה אֶל-זֶה וְאָמַר</a:t>
            </a:r>
            <a:r>
              <a:rPr lang="en-US" sz="4800" b="1" smtClean="0">
                <a:latin typeface="Times New Roman" pitchFamily="18" charset="0"/>
                <a:cs typeface="Times New Roman" pitchFamily="18" charset="0"/>
              </a:rPr>
              <a:t>,</a:t>
            </a:r>
          </a:p>
          <a:p>
            <a:pPr marL="0" indent="0" eaLnBrk="1" hangingPunct="1">
              <a:lnSpc>
                <a:spcPct val="90000"/>
              </a:lnSpc>
              <a:buFontTx/>
              <a:buNone/>
            </a:pPr>
            <a:r>
              <a:rPr lang="en-US" smtClean="0">
                <a:cs typeface="Times New Roman" pitchFamily="18" charset="0"/>
              </a:rPr>
              <a:t>V’kara zeh el zeh v’amar</a:t>
            </a:r>
          </a:p>
          <a:p>
            <a:pPr marL="0" indent="0" algn="r" rtl="1" eaLnBrk="1" hangingPunct="1">
              <a:lnSpc>
                <a:spcPct val="90000"/>
              </a:lnSpc>
              <a:buFontTx/>
              <a:buNone/>
            </a:pPr>
            <a:r>
              <a:rPr lang="he-IL" sz="4800" b="1" smtClean="0">
                <a:latin typeface="Times New Roman" pitchFamily="18" charset="0"/>
                <a:cs typeface="Times New Roman" pitchFamily="18" charset="0"/>
              </a:rPr>
              <a:t>קָדוֹשׁ קָדוֹשׁ קָדוֹשׁ יְיָ צְבָאוֹת; </a:t>
            </a:r>
            <a:endParaRPr lang="en-US" sz="4800" b="1" smtClean="0">
              <a:latin typeface="Times New Roman" pitchFamily="18" charset="0"/>
              <a:cs typeface="Times New Roman" pitchFamily="18" charset="0"/>
            </a:endParaRPr>
          </a:p>
          <a:p>
            <a:pPr marL="0" indent="0" eaLnBrk="1" hangingPunct="1">
              <a:lnSpc>
                <a:spcPct val="90000"/>
              </a:lnSpc>
              <a:buFontTx/>
              <a:buNone/>
            </a:pPr>
            <a:r>
              <a:rPr lang="en-US" smtClean="0">
                <a:cs typeface="Times New Roman" pitchFamily="18" charset="0"/>
              </a:rPr>
              <a:t>Kadosh, Kadosh, Kadosh A</a:t>
            </a:r>
            <a:r>
              <a:rPr lang="en-US" sz="3200" smtClean="0">
                <a:cs typeface="Times New Roman" pitchFamily="18" charset="0"/>
              </a:rPr>
              <a:t>DONI </a:t>
            </a:r>
            <a:r>
              <a:rPr lang="en-US" smtClean="0">
                <a:cs typeface="Times New Roman" pitchFamily="18" charset="0"/>
              </a:rPr>
              <a:t>Ts’vaot, </a:t>
            </a:r>
            <a:endParaRPr lang="en-US" sz="4800" b="1" smtClean="0">
              <a:latin typeface="Times New Roman" pitchFamily="18" charset="0"/>
              <a:cs typeface="Times New Roman" pitchFamily="18" charset="0"/>
            </a:endParaRPr>
          </a:p>
          <a:p>
            <a:pPr marL="0" indent="0" algn="r" rtl="1" eaLnBrk="1" hangingPunct="1">
              <a:lnSpc>
                <a:spcPct val="90000"/>
              </a:lnSpc>
              <a:buFontTx/>
              <a:buNone/>
            </a:pPr>
            <a:r>
              <a:rPr lang="he-IL" sz="4800" b="1" smtClean="0">
                <a:latin typeface="Times New Roman" pitchFamily="18" charset="0"/>
                <a:cs typeface="Times New Roman" pitchFamily="18" charset="0"/>
              </a:rPr>
              <a:t>מְלֹא כָל-הָאָרֶץ, כְּבוֹדוֹ</a:t>
            </a:r>
            <a:r>
              <a:rPr lang="en-US" sz="4800" b="1" smtClean="0">
                <a:latin typeface="Times New Roman" pitchFamily="18" charset="0"/>
                <a:cs typeface="Times New Roman" pitchFamily="18" charset="0"/>
              </a:rPr>
              <a:t>. </a:t>
            </a:r>
          </a:p>
          <a:p>
            <a:pPr marL="0" indent="0" eaLnBrk="1" hangingPunct="1">
              <a:lnSpc>
                <a:spcPct val="90000"/>
              </a:lnSpc>
              <a:buFontTx/>
              <a:buNone/>
            </a:pPr>
            <a:r>
              <a:rPr lang="en-US" smtClean="0">
                <a:cs typeface="Times New Roman" pitchFamily="18" charset="0"/>
              </a:rPr>
              <a:t>M’lo khawl ha arets c’vodo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lnSpc>
                <a:spcPct val="90000"/>
              </a:lnSpc>
              <a:buFontTx/>
              <a:buNone/>
            </a:pPr>
            <a:r>
              <a:rPr lang="en-US" smtClean="0"/>
              <a:t> “The days in which the Jewish people hid from anti-Semitism are over. We will face it together. Jews “won’t hide anymore, Jews won’t be scared anymore, and we expect the governments of the world to fight anti-Semitism decisively and with all their might”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4294967295"/>
          </p:nvPr>
        </p:nvSpPr>
        <p:spPr>
          <a:xfrm>
            <a:off x="427038" y="438150"/>
            <a:ext cx="7954962" cy="4857750"/>
          </a:xfrm>
        </p:spPr>
        <p:txBody>
          <a:bodyPr lIns="66779" tIns="33389" rIns="66779" bIns="33389"/>
          <a:lstStyle/>
          <a:p>
            <a:pPr marL="0" indent="-342900" algn="r" defTabSz="914400" rtl="1">
              <a:spcBef>
                <a:spcPct val="0"/>
              </a:spcBef>
              <a:spcAft>
                <a:spcPts val="800"/>
              </a:spcAft>
            </a:pPr>
            <a:r>
              <a:rPr lang="he-IL" sz="4400" b="1">
                <a:latin typeface="David" pitchFamily="34" charset="-79"/>
                <a:cs typeface="David" pitchFamily="34" charset="-79"/>
              </a:rPr>
              <a:t>לְפֶתַע נִרְאוּ אֲלֵיהֶם מֹשֶׁה וְאֵלִיָּהוּ כְּשֶׁהֵם מְדַבְּרִים אִתּוֹ. </a:t>
            </a:r>
            <a:r>
              <a:rPr lang="he-IL" sz="4000" b="1">
                <a:latin typeface="David" pitchFamily="34" charset="-79"/>
                <a:cs typeface="David" pitchFamily="34" charset="-79"/>
              </a:rPr>
              <a:t> </a:t>
            </a:r>
            <a:endParaRPr lang="en-US" sz="800" b="1">
              <a:latin typeface="David" pitchFamily="34" charset="-79"/>
              <a:cs typeface="David" pitchFamily="34" charset="-79"/>
            </a:endParaRPr>
          </a:p>
          <a:p>
            <a:pPr marL="0" indent="-342900" defTabSz="914400"/>
            <a:endParaRPr lang="en-US" sz="800"/>
          </a:p>
          <a:p>
            <a:pPr marL="0" indent="-342900" defTabSz="914400"/>
            <a:r>
              <a:rPr lang="en-US" sz="2800"/>
              <a:t>	</a:t>
            </a:r>
            <a:r>
              <a:rPr lang="en-US" sz="4000"/>
              <a:t>Then they looked and saw Moshe and Eliyahu speaking with him.</a:t>
            </a:r>
          </a:p>
          <a:p>
            <a:pPr marL="0" indent="-342900" defTabSz="914400"/>
            <a:endParaRPr lang="en-US" sz="4000"/>
          </a:p>
        </p:txBody>
      </p:sp>
      <p:sp>
        <p:nvSpPr>
          <p:cNvPr id="372738" name="Rectangle 2"/>
          <p:cNvSpPr>
            <a:spLocks noGrp="1" noChangeArrowheads="1"/>
          </p:cNvSpPr>
          <p:nvPr>
            <p:ph type="title" idx="4294967295"/>
          </p:nvPr>
        </p:nvSpPr>
        <p:spPr>
          <a:xfrm>
            <a:off x="1427163" y="57150"/>
            <a:ext cx="5924550" cy="422275"/>
          </a:xfrm>
        </p:spPr>
        <p:txBody>
          <a:bodyPr lIns="66779" tIns="33389" rIns="66779" bIns="33389"/>
          <a:lstStyle/>
          <a:p>
            <a:pPr rtl="1" eaLnBrk="1" hangingPunct="1"/>
            <a:r>
              <a:rPr lang="en-US" altLang="en-US" sz="1800">
                <a:solidFill>
                  <a:srgbClr val="FFFF00"/>
                </a:solidFill>
              </a:rPr>
              <a:t>Mattityahu (Matthew) 17:3</a:t>
            </a:r>
            <a:endParaRPr lang="en-US" altLang="en-US" sz="1800">
              <a:solidFill>
                <a:srgbClr val="FFFF00"/>
              </a:solidFill>
              <a:ea typeface="Vilna"/>
              <a:cs typeface="Viln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algn="ctr">
              <a:buFontTx/>
              <a:buNone/>
            </a:pPr>
            <a:endParaRPr lang="en-US"/>
          </a:p>
          <a:p>
            <a:pPr marL="0" indent="0" algn="ctr">
              <a:buFontTx/>
              <a:buNone/>
            </a:pPr>
            <a:endParaRPr lang="en-US"/>
          </a:p>
          <a:p>
            <a:pPr marL="0" indent="0" algn="ctr">
              <a:buFontTx/>
              <a:buNone/>
            </a:pPr>
            <a:r>
              <a:rPr lang="en-US"/>
              <a:t>People in the Presence </a:t>
            </a:r>
          </a:p>
          <a:p>
            <a:pPr marL="0" indent="0" algn="ctr">
              <a:buFontTx/>
              <a:buNone/>
            </a:pPr>
            <a:r>
              <a:rPr lang="en-US"/>
              <a:t>Of the glorious G-d</a:t>
            </a:r>
          </a:p>
          <a:p>
            <a:pPr marL="0" indent="0" algn="ctr">
              <a:buFontTx/>
              <a:buNone/>
            </a:pPr>
            <a:r>
              <a:rPr lang="en-US"/>
              <a:t>In the Tanakh</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a:buFontTx/>
              <a:buNone/>
            </a:pPr>
            <a:r>
              <a:rPr lang="en-US" baseline="30000"/>
              <a:t>Shmot / Ex 24.9-11</a:t>
            </a:r>
            <a:r>
              <a:rPr lang="en-US" b="1"/>
              <a:t>   </a:t>
            </a:r>
            <a:r>
              <a:rPr lang="en-US"/>
              <a:t>Moshe, Aharon, Nadav, Avihu and seventy of the leaders went up; and </a:t>
            </a:r>
            <a:r>
              <a:rPr lang="en-US">
                <a:solidFill>
                  <a:srgbClr val="FFFF66"/>
                </a:solidFill>
              </a:rPr>
              <a:t>they saw the God of Isra’el</a:t>
            </a:r>
            <a:r>
              <a:rPr lang="en-US"/>
              <a:t>. Under his feet was something like a sapphire stone pavement as clear as the sky itself.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a:buFontTx/>
              <a:buNone/>
            </a:pPr>
            <a:r>
              <a:rPr lang="en-US" baseline="30000"/>
              <a:t>Shmot / Ex 24.9-11</a:t>
            </a:r>
            <a:r>
              <a:rPr lang="en-US" b="1"/>
              <a:t>  </a:t>
            </a:r>
            <a:r>
              <a:rPr lang="en-US"/>
              <a:t>He did not reach out his hand against these notables of Isra’el; on the contrary, </a:t>
            </a:r>
            <a:r>
              <a:rPr lang="en-US">
                <a:solidFill>
                  <a:srgbClr val="FFFF66"/>
                </a:solidFill>
              </a:rPr>
              <a:t>they saw God</a:t>
            </a:r>
            <a:r>
              <a:rPr lang="en-US"/>
              <a:t>, even as they were eating and drinking.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a:lnSpc>
                <a:spcPct val="90000"/>
              </a:lnSpc>
              <a:buFontTx/>
              <a:buNone/>
            </a:pPr>
            <a:r>
              <a:rPr lang="en-US" baseline="30000"/>
              <a:t>Shmot/Ex 34.28-29</a:t>
            </a:r>
            <a:r>
              <a:rPr lang="en-US"/>
              <a:t> Moshe was there with Adonai forty days and forty nights, during which time he neither ate food nor drank water. [Adonai] wrote on the tablets the words of the covenant, the Ten Words. When Moshe came down from</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a:lnSpc>
                <a:spcPct val="90000"/>
              </a:lnSpc>
              <a:buFontTx/>
              <a:buNone/>
            </a:pPr>
            <a:r>
              <a:rPr lang="en-US" baseline="30000"/>
              <a:t>Shmot/Ex 34.28-29</a:t>
            </a:r>
            <a:r>
              <a:rPr lang="en-US"/>
              <a:t> Mount Sinai with the two tablets of the testimony in his hand, he didn’t realize that the </a:t>
            </a:r>
            <a:r>
              <a:rPr lang="en-US">
                <a:solidFill>
                  <a:srgbClr val="FFFF66"/>
                </a:solidFill>
              </a:rPr>
              <a:t>skin of his face was sending out rays of light</a:t>
            </a:r>
            <a:r>
              <a:rPr lang="en-US"/>
              <a:t> as a result of his talking with [Adonai]. When Aharon and the people of Isra’el saw Moshe,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a:buFontTx/>
              <a:buNone/>
            </a:pPr>
            <a:r>
              <a:rPr lang="en-US" sz="4200" baseline="30000"/>
              <a:t>Shmot/Ex 34.28-29</a:t>
            </a:r>
            <a:r>
              <a:rPr lang="en-US" sz="4200"/>
              <a:t> </a:t>
            </a:r>
            <a:r>
              <a:rPr lang="en-US"/>
              <a:t>the </a:t>
            </a:r>
            <a:r>
              <a:rPr lang="en-US">
                <a:solidFill>
                  <a:srgbClr val="FFFF66"/>
                </a:solidFill>
              </a:rPr>
              <a:t>skin of his face was shining;</a:t>
            </a:r>
            <a:r>
              <a:rPr lang="en-US"/>
              <a:t> and they were afraid to approach him.</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2 Cor 3.18 </a:t>
            </a:r>
            <a:r>
              <a:rPr lang="en-US" smtClean="0"/>
              <a:t>But we all, with unveiled face beholding as in a mirror the glory of the Lord, are being transformed into the same image from glory to glory—just as from the Lord, who is the Spirit.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algn="ctr" eaLnBrk="1" hangingPunct="1">
              <a:buFontTx/>
              <a:buNone/>
            </a:pPr>
            <a:r>
              <a:rPr lang="en-US" altLang="en-US" sz="2400" smtClean="0">
                <a:solidFill>
                  <a:srgbClr val="FFFF66"/>
                </a:solidFill>
              </a:rPr>
              <a:t>Mattityahu (Matthew) 17:4-5</a:t>
            </a:r>
            <a:endParaRPr lang="en-US" smtClean="0"/>
          </a:p>
          <a:p>
            <a:pPr marL="0" indent="0" eaLnBrk="1" hangingPunct="1">
              <a:buFontTx/>
              <a:buNone/>
            </a:pPr>
            <a:r>
              <a:rPr lang="en-US" smtClean="0"/>
              <a:t>Kefa said to Yeshua, “It’s good that we’re here, Lord. I’ll put up three shelters if you want — one for you, one for Moshe and one for Eliyahu.” While he was still speaking, a bright cloud enveloped them; </a:t>
            </a:r>
          </a:p>
        </p:txBody>
      </p:sp>
      <p:sp>
        <p:nvSpPr>
          <p:cNvPr id="372738" name="Rectangle 2"/>
          <p:cNvSpPr>
            <a:spLocks noChangeArrowheads="1"/>
          </p:cNvSpPr>
          <p:nvPr/>
        </p:nvSpPr>
        <p:spPr bwMode="auto">
          <a:xfrm>
            <a:off x="1427163" y="57150"/>
            <a:ext cx="5924550" cy="422275"/>
          </a:xfrm>
          <a:prstGeom prst="rect">
            <a:avLst/>
          </a:prstGeom>
          <a:noFill/>
          <a:ln w="9525">
            <a:noFill/>
            <a:miter lim="800000"/>
            <a:headEnd/>
            <a:tailEnd/>
          </a:ln>
          <a:effectLst>
            <a:outerShdw dist="35921" dir="2700000" algn="ctr" rotWithShape="0">
              <a:schemeClr val="tx1"/>
            </a:outerShdw>
          </a:effectLst>
        </p:spPr>
        <p:txBody>
          <a:bodyPr lIns="66779" tIns="33389" rIns="66779" bIns="33389" anchor="ctr"/>
          <a:lstStyle/>
          <a:p>
            <a:pPr rtl="1"/>
            <a:endParaRPr lang="en-US" altLang="en-US" sz="2800">
              <a:solidFill>
                <a:srgbClr val="FFFF66"/>
              </a:solidFill>
              <a:ea typeface="Vilna"/>
              <a:cs typeface="Vilna"/>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95250"/>
            <a:ext cx="8267700" cy="5143500"/>
          </a:xfrm>
        </p:spPr>
        <p:txBody>
          <a:bodyPr>
            <a:normAutofit/>
          </a:bodyPr>
          <a:lstStyle/>
          <a:p>
            <a:pPr marL="0" indent="0" algn="ctr" eaLnBrk="1" hangingPunct="1">
              <a:buFontTx/>
              <a:buNone/>
            </a:pPr>
            <a:r>
              <a:rPr lang="en-US" sz="2800" smtClean="0">
                <a:solidFill>
                  <a:srgbClr val="FFFF66"/>
                </a:solidFill>
              </a:rPr>
              <a:t>Mattityahu (Matthew 17.4-5)</a:t>
            </a:r>
          </a:p>
          <a:p>
            <a:pPr marL="0" indent="0" eaLnBrk="1" hangingPunct="1">
              <a:buFontTx/>
              <a:buNone/>
            </a:pPr>
            <a:r>
              <a:rPr lang="en-US" smtClean="0"/>
              <a:t>and a voice from the cloud said, “This is my Son, whom I love, with whom I am well pleased. Listen to him!”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4294967295"/>
          </p:nvPr>
        </p:nvSpPr>
        <p:spPr>
          <a:xfrm>
            <a:off x="439738" y="3086100"/>
            <a:ext cx="7900987" cy="1714500"/>
          </a:xfrm>
        </p:spPr>
        <p:txBody>
          <a:bodyPr lIns="66803" tIns="33401" rIns="66803" bIns="33401"/>
          <a:lstStyle/>
          <a:p>
            <a:pPr algn="r" rtl="1"/>
            <a:r>
              <a:rPr lang="he-IL" altLang="en-US" sz="5500" b="1">
                <a:solidFill>
                  <a:srgbClr val="FFFFFF"/>
                </a:solidFill>
                <a:cs typeface="David" pitchFamily="34" charset="-79"/>
              </a:rPr>
              <a:t>מַתִּתְיָהוּ</a:t>
            </a:r>
            <a:r>
              <a:rPr lang="en-US" altLang="en-US" sz="3600">
                <a:solidFill>
                  <a:srgbClr val="FFFFFF"/>
                </a:solidFill>
              </a:rPr>
              <a:t> Mattityahu  </a:t>
            </a:r>
          </a:p>
          <a:p>
            <a:pPr algn="r"/>
            <a:r>
              <a:rPr lang="en-US" altLang="en-US" sz="3600">
                <a:solidFill>
                  <a:srgbClr val="FFFFFF"/>
                </a:solidFill>
              </a:rPr>
              <a:t>(Matthew) 17:1-3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smtClean="0"/>
              <a:t>Moshe represented Torah</a:t>
            </a:r>
          </a:p>
          <a:p>
            <a:pPr marL="0" indent="0" eaLnBrk="1" hangingPunct="1">
              <a:buFontTx/>
              <a:buNone/>
            </a:pPr>
            <a:r>
              <a:rPr lang="en-US" smtClean="0"/>
              <a:t>Eliyahu/Elijah represents the Prophets and the Writings.</a:t>
            </a:r>
          </a:p>
          <a:p>
            <a:pPr marL="0" indent="0" eaLnBrk="1" hangingPunct="1">
              <a:buFontTx/>
              <a:buNone/>
            </a:pPr>
            <a:r>
              <a:rPr lang="en-US" smtClean="0"/>
              <a:t>Above all, hear Him.  </a:t>
            </a:r>
          </a:p>
          <a:p>
            <a:pPr marL="0" indent="0" algn="r" rtl="1" eaLnBrk="1" hangingPunct="1">
              <a:buFontTx/>
              <a:buNone/>
            </a:pPr>
            <a:r>
              <a:rPr lang="he-IL" sz="4800" b="1" smtClean="0">
                <a:latin typeface="Times New Roman" pitchFamily="18" charset="0"/>
                <a:cs typeface="Times New Roman" pitchFamily="18" charset="0"/>
              </a:rPr>
              <a:t>שְׁמַע</a:t>
            </a:r>
            <a:r>
              <a:rPr lang="en-US" sz="4800" b="1" smtClean="0">
                <a:latin typeface="Times New Roman" pitchFamily="18" charset="0"/>
                <a:cs typeface="Times New Roman" pitchFamily="18" charset="0"/>
              </a:rPr>
              <a:t>, </a:t>
            </a:r>
            <a:r>
              <a:rPr lang="he-IL" sz="4800" b="1" smtClean="0">
                <a:latin typeface="Times New Roman" pitchFamily="18" charset="0"/>
                <a:cs typeface="Times New Roman" pitchFamily="18" charset="0"/>
              </a:rPr>
              <a:t>יִשְׂרָאֵל יְיָ אֱלֹהֵינוּ יְיָ אֶחָד</a:t>
            </a:r>
            <a:r>
              <a:rPr lang="en-US" sz="4800" b="1" smtClean="0">
                <a:latin typeface="Times New Roman" pitchFamily="18" charset="0"/>
                <a:cs typeface="Times New Roman" pitchFamily="18" charset="0"/>
              </a:rPr>
              <a:t>.</a:t>
            </a:r>
            <a:r>
              <a:rPr lang="en-US" b="1" smtClean="0">
                <a:latin typeface="Times New Roman" pitchFamily="18" charset="0"/>
                <a:cs typeface="Times New Roman" pitchFamily="18" charset="0"/>
              </a:rPr>
              <a:t> </a:t>
            </a:r>
          </a:p>
          <a:p>
            <a:pPr marL="0" indent="0" eaLnBrk="1" hangingPunct="1">
              <a:buFontTx/>
              <a:buNone/>
            </a:pPr>
            <a:r>
              <a:rPr lang="en-US" smtClean="0"/>
              <a:t>Shma, Yisrael, ADONI Eloheinu, ADONI Ekhad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smtClean="0"/>
              <a:t>1 Yokhanan 4.1</a:t>
            </a:r>
            <a:r>
              <a:rPr lang="en-US" smtClean="0"/>
              <a:t> Dear friends, don’t trust every spirit. On the contrary, test the spirits to see whether they are from God; because many false prophets have gone out into the world.  </a:t>
            </a:r>
          </a:p>
          <a:p>
            <a:pPr marL="0" indent="0" eaLnBrk="1" hangingPunct="1">
              <a:buFontTx/>
              <a:buNone/>
            </a:pPr>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lnSpc>
                <a:spcPct val="90000"/>
              </a:lnSpc>
              <a:buFontTx/>
              <a:buNone/>
            </a:pPr>
            <a:r>
              <a:rPr lang="en-US" smtClean="0"/>
              <a:t>Very risky to say, “Thus says the L-rd…”</a:t>
            </a:r>
          </a:p>
          <a:p>
            <a:pPr marL="0" indent="0" eaLnBrk="1" hangingPunct="1">
              <a:lnSpc>
                <a:spcPct val="90000"/>
              </a:lnSpc>
              <a:buFontTx/>
              <a:buNone/>
            </a:pPr>
            <a:r>
              <a:rPr lang="en-US" smtClean="0"/>
              <a:t>Much better to say, “I think I heard from the L-rd.”</a:t>
            </a:r>
          </a:p>
          <a:p>
            <a:pPr marL="0" indent="0" eaLnBrk="1" hangingPunct="1">
              <a:lnSpc>
                <a:spcPct val="90000"/>
              </a:lnSpc>
            </a:pPr>
            <a:r>
              <a:rPr lang="en-US" smtClean="0"/>
              <a:t>The Enemy can easily imitate the light of G-d’s truth.</a:t>
            </a:r>
          </a:p>
          <a:p>
            <a:pPr marL="0" indent="0" eaLnBrk="1" hangingPunct="1">
              <a:lnSpc>
                <a:spcPct val="90000"/>
              </a:lnSpc>
            </a:pPr>
            <a:r>
              <a:rPr lang="en-US" smtClean="0"/>
              <a:t>Cannot so easily imitate the warmth of G-d love.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lstStyle/>
          <a:p>
            <a:pPr marL="0" indent="0" eaLnBrk="1" hangingPunct="1">
              <a:buFontTx/>
              <a:buNone/>
            </a:pP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4294967295"/>
          </p:nvPr>
        </p:nvSpPr>
        <p:spPr>
          <a:xfrm>
            <a:off x="427038" y="307975"/>
            <a:ext cx="7900987" cy="4835525"/>
          </a:xfrm>
        </p:spPr>
        <p:txBody>
          <a:bodyPr lIns="66779" tIns="33389" rIns="66779" bIns="33389"/>
          <a:lstStyle/>
          <a:p>
            <a:pPr marL="0" indent="-342900" algn="r" defTabSz="914400" rtl="1">
              <a:lnSpc>
                <a:spcPct val="90000"/>
              </a:lnSpc>
              <a:spcBef>
                <a:spcPct val="0"/>
              </a:spcBef>
              <a:spcAft>
                <a:spcPts val="800"/>
              </a:spcAft>
            </a:pPr>
            <a:r>
              <a:rPr lang="he-IL" sz="4400" b="1">
                <a:latin typeface="David" pitchFamily="34" charset="-79"/>
                <a:cs typeface="David" pitchFamily="34" charset="-79"/>
              </a:rPr>
              <a:t>לְאַחַר שִׁשָּׁה יָמִים לָקַח יֵשׁוּעַ אֶת כֵּיפָא וְאֶת יַעֲקֹב וְאֶת יוֹחָנָן אָחִיו. הוּא הֶעֱלָה אוֹתָם לְהַר גָבוֹהַּ לְבַדָּם  </a:t>
            </a:r>
            <a:endParaRPr lang="en-US" sz="4100" b="1">
              <a:latin typeface="David" pitchFamily="34" charset="-79"/>
              <a:cs typeface="David" pitchFamily="34" charset="-79"/>
            </a:endParaRPr>
          </a:p>
          <a:p>
            <a:pPr marL="0" indent="-342900" defTabSz="914400">
              <a:lnSpc>
                <a:spcPct val="90000"/>
              </a:lnSpc>
              <a:spcBef>
                <a:spcPct val="0"/>
              </a:spcBef>
              <a:spcAft>
                <a:spcPts val="800"/>
              </a:spcAft>
            </a:pPr>
            <a:endParaRPr lang="en-US" sz="800"/>
          </a:p>
          <a:p>
            <a:pPr marL="0" indent="-342900" defTabSz="914400">
              <a:lnSpc>
                <a:spcPct val="90000"/>
              </a:lnSpc>
            </a:pPr>
            <a:r>
              <a:rPr lang="en-US" sz="2800"/>
              <a:t>	</a:t>
            </a:r>
            <a:r>
              <a:rPr lang="en-US" sz="4000"/>
              <a:t>Six days later, Yeshua took Kefa, Ya`akov and his brother Yochanan and led them up a high mountain privately.</a:t>
            </a:r>
          </a:p>
        </p:txBody>
      </p:sp>
      <p:sp>
        <p:nvSpPr>
          <p:cNvPr id="372738" name="Rectangle 2"/>
          <p:cNvSpPr>
            <a:spLocks noGrp="1" noChangeArrowheads="1"/>
          </p:cNvSpPr>
          <p:nvPr>
            <p:ph type="title" idx="4294967295"/>
          </p:nvPr>
        </p:nvSpPr>
        <p:spPr>
          <a:xfrm>
            <a:off x="1427163" y="57150"/>
            <a:ext cx="5924550" cy="422275"/>
          </a:xfrm>
        </p:spPr>
        <p:txBody>
          <a:bodyPr lIns="66779" tIns="33389" rIns="66779" bIns="33389"/>
          <a:lstStyle/>
          <a:p>
            <a:pPr rtl="1" eaLnBrk="1" hangingPunct="1"/>
            <a:r>
              <a:rPr lang="en-US" altLang="en-US" sz="1800">
                <a:solidFill>
                  <a:srgbClr val="FFFF00"/>
                </a:solidFill>
              </a:rPr>
              <a:t>Mattityahu (Matthew) 17:1</a:t>
            </a:r>
            <a:endParaRPr lang="en-US" altLang="en-US" sz="1800">
              <a:solidFill>
                <a:srgbClr val="FFFF00"/>
              </a:solidFill>
              <a:ea typeface="Vilna"/>
              <a:cs typeface="Vil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a:buFontTx/>
              <a:buNone/>
            </a:pPr>
            <a:r>
              <a:rPr lang="en-US" sz="4100"/>
              <a:t> </a:t>
            </a:r>
          </a:p>
        </p:txBody>
      </p:sp>
      <p:pic>
        <p:nvPicPr>
          <p:cNvPr id="203782" name="Picture 6" descr="Image result for mt tabor israel map"/>
          <p:cNvPicPr>
            <a:picLocks noChangeAspect="1" noChangeArrowheads="1"/>
          </p:cNvPicPr>
          <p:nvPr/>
        </p:nvPicPr>
        <p:blipFill>
          <a:blip r:embed="rId3"/>
          <a:srcRect/>
          <a:stretch>
            <a:fillRect/>
          </a:stretch>
        </p:blipFill>
        <p:spPr bwMode="auto">
          <a:xfrm>
            <a:off x="1646238" y="7938"/>
            <a:ext cx="5410200" cy="5143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sz="4100" smtClean="0"/>
              <a:t> </a:t>
            </a:r>
          </a:p>
        </p:txBody>
      </p:sp>
      <p:pic>
        <p:nvPicPr>
          <p:cNvPr id="155652" name="Picture 4" descr="Related image"/>
          <p:cNvPicPr>
            <a:picLocks noChangeAspect="1" noChangeArrowheads="1"/>
          </p:cNvPicPr>
          <p:nvPr/>
        </p:nvPicPr>
        <p:blipFill>
          <a:blip r:embed="rId3"/>
          <a:srcRect/>
          <a:stretch>
            <a:fillRect/>
          </a:stretch>
        </p:blipFill>
        <p:spPr bwMode="auto">
          <a:xfrm>
            <a:off x="884238" y="0"/>
            <a:ext cx="6858000" cy="5067300"/>
          </a:xfrm>
          <a:prstGeom prst="rect">
            <a:avLst/>
          </a:prstGeom>
          <a:noFill/>
        </p:spPr>
      </p:pic>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1.xml><?xml version="1.0" encoding="utf-8"?>
<a:theme xmlns:a="http://schemas.openxmlformats.org/drawingml/2006/main" name="137_Default Design">
  <a:themeElements>
    <a:clrScheme name="13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7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3_Default Design">
  <a:themeElements>
    <a:clrScheme name="13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3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0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1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2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9.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36236</TotalTime>
  <Words>2581</Words>
  <Application>Microsoft Office PowerPoint</Application>
  <PresentationFormat>Custom</PresentationFormat>
  <Paragraphs>315</Paragraphs>
  <Slides>63</Slides>
  <Notes>63</Notes>
  <HiddenSlides>0</HiddenSlides>
  <MMClips>0</MMClips>
  <ScaleCrop>false</ScaleCrop>
  <HeadingPairs>
    <vt:vector size="6" baseType="variant">
      <vt:variant>
        <vt:lpstr>Fonts Used</vt:lpstr>
      </vt:variant>
      <vt:variant>
        <vt:i4>7</vt:i4>
      </vt:variant>
      <vt:variant>
        <vt:lpstr>Design Template</vt:lpstr>
      </vt:variant>
      <vt:variant>
        <vt:i4>14</vt:i4>
      </vt:variant>
      <vt:variant>
        <vt:lpstr>Slide Titles</vt:lpstr>
      </vt:variant>
      <vt:variant>
        <vt:i4>63</vt:i4>
      </vt:variant>
    </vt:vector>
  </HeadingPairs>
  <TitlesOfParts>
    <vt:vector size="84" baseType="lpstr">
      <vt:lpstr>Arial Rounded MT Bold</vt:lpstr>
      <vt:lpstr>Arial</vt:lpstr>
      <vt:lpstr>Candara</vt:lpstr>
      <vt:lpstr>Symbol</vt:lpstr>
      <vt:lpstr>David</vt:lpstr>
      <vt:lpstr>Vilna</vt:lpstr>
      <vt:lpstr>Times New Roman</vt:lpstr>
      <vt:lpstr>1_Default Design</vt:lpstr>
      <vt:lpstr>136_Default Design</vt:lpstr>
      <vt:lpstr>128_Default Design</vt:lpstr>
      <vt:lpstr>129_Default Design</vt:lpstr>
      <vt:lpstr>130_Default Design</vt:lpstr>
      <vt:lpstr>131_Default Design</vt:lpstr>
      <vt:lpstr>132_Default Design</vt:lpstr>
      <vt:lpstr>Waveform</vt:lpstr>
      <vt:lpstr>1_Waveform</vt:lpstr>
      <vt:lpstr>2_Waveform</vt:lpstr>
      <vt:lpstr>137_Default Design</vt:lpstr>
      <vt:lpstr>133_Default Design</vt:lpstr>
      <vt:lpstr>2_Default Design</vt:lpstr>
      <vt:lpstr>3_Default Design</vt:lpstr>
      <vt:lpstr>Slide 1</vt:lpstr>
      <vt:lpstr>Slide 2</vt:lpstr>
      <vt:lpstr>Slide 3</vt:lpstr>
      <vt:lpstr>Slide 4</vt:lpstr>
      <vt:lpstr>Slide 5</vt:lpstr>
      <vt:lpstr>Slide 6</vt:lpstr>
      <vt:lpstr>Mattityahu (Matthew) 17:1</vt:lpstr>
      <vt:lpstr>Slide 8</vt:lpstr>
      <vt:lpstr>Slide 9</vt:lpstr>
      <vt:lpstr>Mattityahu (Matthew) 17:2</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Mattityahu (Matthew) 17:3</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vector>
  </TitlesOfParts>
  <Company>Or HaOlam Messianic Congregation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Dawn Wolkenfeld</cp:lastModifiedBy>
  <cp:revision>1021</cp:revision>
  <dcterms:created xsi:type="dcterms:W3CDTF">2006-04-21T19:34:43Z</dcterms:created>
  <dcterms:modified xsi:type="dcterms:W3CDTF">2017-03-04T06:23:18Z</dcterms:modified>
</cp:coreProperties>
</file>