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4" r:id="rId2"/>
    <p:sldMasterId id="2147483726" r:id="rId3"/>
    <p:sldMasterId id="2147483728" r:id="rId4"/>
    <p:sldMasterId id="2147483730" r:id="rId5"/>
    <p:sldMasterId id="2147483732" r:id="rId6"/>
    <p:sldMasterId id="2147483737" r:id="rId7"/>
    <p:sldMasterId id="2147483739" r:id="rId8"/>
    <p:sldMasterId id="2147483752" r:id="rId9"/>
    <p:sldMasterId id="2147483754" r:id="rId10"/>
  </p:sldMasterIdLst>
  <p:notesMasterIdLst>
    <p:notesMasterId r:id="rId80"/>
  </p:notesMasterIdLst>
  <p:handoutMasterIdLst>
    <p:handoutMasterId r:id="rId81"/>
  </p:handoutMasterIdLst>
  <p:sldIdLst>
    <p:sldId id="2045" r:id="rId11"/>
    <p:sldId id="2357" r:id="rId12"/>
    <p:sldId id="2358" r:id="rId13"/>
    <p:sldId id="2359" r:id="rId14"/>
    <p:sldId id="2360" r:id="rId15"/>
    <p:sldId id="2361" r:id="rId16"/>
    <p:sldId id="2355" r:id="rId17"/>
    <p:sldId id="2362" r:id="rId18"/>
    <p:sldId id="2356" r:id="rId19"/>
    <p:sldId id="2369" r:id="rId20"/>
    <p:sldId id="2368" r:id="rId21"/>
    <p:sldId id="2345" r:id="rId22"/>
    <p:sldId id="2319" r:id="rId23"/>
    <p:sldId id="2346" r:id="rId24"/>
    <p:sldId id="2347" r:id="rId25"/>
    <p:sldId id="2348" r:id="rId26"/>
    <p:sldId id="2331" r:id="rId27"/>
    <p:sldId id="2377" r:id="rId28"/>
    <p:sldId id="2349" r:id="rId29"/>
    <p:sldId id="2351" r:id="rId30"/>
    <p:sldId id="2371" r:id="rId31"/>
    <p:sldId id="2379" r:id="rId32"/>
    <p:sldId id="2303" r:id="rId33"/>
    <p:sldId id="2380" r:id="rId34"/>
    <p:sldId id="2381" r:id="rId35"/>
    <p:sldId id="2383" r:id="rId36"/>
    <p:sldId id="2372" r:id="rId37"/>
    <p:sldId id="2373" r:id="rId38"/>
    <p:sldId id="2374" r:id="rId39"/>
    <p:sldId id="2375" r:id="rId40"/>
    <p:sldId id="2350" r:id="rId41"/>
    <p:sldId id="2376" r:id="rId42"/>
    <p:sldId id="2382" r:id="rId43"/>
    <p:sldId id="2384" r:id="rId44"/>
    <p:sldId id="2378" r:id="rId45"/>
    <p:sldId id="2385" r:id="rId46"/>
    <p:sldId id="2386" r:id="rId47"/>
    <p:sldId id="2387" r:id="rId48"/>
    <p:sldId id="2388" r:id="rId49"/>
    <p:sldId id="2389" r:id="rId50"/>
    <p:sldId id="2390" r:id="rId51"/>
    <p:sldId id="2391" r:id="rId52"/>
    <p:sldId id="2406" r:id="rId53"/>
    <p:sldId id="2392" r:id="rId54"/>
    <p:sldId id="2393" r:id="rId55"/>
    <p:sldId id="2394" r:id="rId56"/>
    <p:sldId id="2395" r:id="rId57"/>
    <p:sldId id="2396" r:id="rId58"/>
    <p:sldId id="2397" r:id="rId59"/>
    <p:sldId id="2398" r:id="rId60"/>
    <p:sldId id="2407" r:id="rId61"/>
    <p:sldId id="2333" r:id="rId62"/>
    <p:sldId id="2336" r:id="rId63"/>
    <p:sldId id="2335" r:id="rId64"/>
    <p:sldId id="2337" r:id="rId65"/>
    <p:sldId id="2338" r:id="rId66"/>
    <p:sldId id="2401" r:id="rId67"/>
    <p:sldId id="2402" r:id="rId68"/>
    <p:sldId id="2403" r:id="rId69"/>
    <p:sldId id="2404" r:id="rId70"/>
    <p:sldId id="2352" r:id="rId71"/>
    <p:sldId id="2283" r:id="rId72"/>
    <p:sldId id="2400" r:id="rId73"/>
    <p:sldId id="2399" r:id="rId74"/>
    <p:sldId id="2301" r:id="rId75"/>
    <p:sldId id="2405" r:id="rId76"/>
    <p:sldId id="2409" r:id="rId77"/>
    <p:sldId id="2410" r:id="rId78"/>
    <p:sldId id="2408" r:id="rId7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661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32383"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98376"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464589"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830530" algn="l" defTabSz="732383" rtl="0" eaLnBrk="1" latinLnBrk="0" hangingPunct="1">
      <a:defRPr sz="4000" kern="1200">
        <a:solidFill>
          <a:schemeClr val="bg1"/>
        </a:solidFill>
        <a:latin typeface="Arial Rounded MT Bold" pitchFamily="34" charset="0"/>
        <a:ea typeface="+mn-ea"/>
        <a:cs typeface="Arial" charset="0"/>
      </a:defRPr>
    </a:lvl6pPr>
    <a:lvl7pPr marL="2196612" algn="l" defTabSz="732383" rtl="0" eaLnBrk="1" latinLnBrk="0" hangingPunct="1">
      <a:defRPr sz="4000" kern="1200">
        <a:solidFill>
          <a:schemeClr val="bg1"/>
        </a:solidFill>
        <a:latin typeface="Arial Rounded MT Bold" pitchFamily="34" charset="0"/>
        <a:ea typeface="+mn-ea"/>
        <a:cs typeface="Arial" charset="0"/>
      </a:defRPr>
    </a:lvl7pPr>
    <a:lvl8pPr marL="2562758" algn="l" defTabSz="732383" rtl="0" eaLnBrk="1" latinLnBrk="0" hangingPunct="1">
      <a:defRPr sz="4000" kern="1200">
        <a:solidFill>
          <a:schemeClr val="bg1"/>
        </a:solidFill>
        <a:latin typeface="Arial Rounded MT Bold" pitchFamily="34" charset="0"/>
        <a:ea typeface="+mn-ea"/>
        <a:cs typeface="Arial" charset="0"/>
      </a:defRPr>
    </a:lvl8pPr>
    <a:lvl9pPr marL="2928913" algn="l" defTabSz="732383"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1132" autoAdjust="0"/>
  </p:normalViewPr>
  <p:slideViewPr>
    <p:cSldViewPr>
      <p:cViewPr varScale="1">
        <p:scale>
          <a:sx n="107" d="100"/>
          <a:sy n="107" d="100"/>
        </p:scale>
        <p:origin x="-96" y="-390"/>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86"/>
    </p:cViewPr>
  </p:sorterViewPr>
  <p:notesViewPr>
    <p:cSldViewPr>
      <p:cViewPr varScale="1">
        <p:scale>
          <a:sx n="78" d="100"/>
          <a:sy n="78" d="100"/>
        </p:scale>
        <p:origin x="-199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presProps" Target="presProp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20.01-16 Vineyard wages</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Aug 5,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20.01-16 Vineyard wages</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Aug 5,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661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32383" algn="l" rtl="0" fontAlgn="base">
      <a:spcBef>
        <a:spcPct val="30000"/>
      </a:spcBef>
      <a:spcAft>
        <a:spcPct val="0"/>
      </a:spcAft>
      <a:defRPr sz="1200" kern="1200">
        <a:solidFill>
          <a:schemeClr val="tx1"/>
        </a:solidFill>
        <a:latin typeface="Arial" charset="0"/>
        <a:ea typeface="+mn-ea"/>
        <a:cs typeface="Arial" charset="0"/>
      </a:defRPr>
    </a:lvl3pPr>
    <a:lvl4pPr marL="1098376" algn="l" rtl="0" fontAlgn="base">
      <a:spcBef>
        <a:spcPct val="30000"/>
      </a:spcBef>
      <a:spcAft>
        <a:spcPct val="0"/>
      </a:spcAft>
      <a:defRPr sz="1200" kern="1200">
        <a:solidFill>
          <a:schemeClr val="tx1"/>
        </a:solidFill>
        <a:latin typeface="Arial" charset="0"/>
        <a:ea typeface="+mn-ea"/>
        <a:cs typeface="Arial" charset="0"/>
      </a:defRPr>
    </a:lvl4pPr>
    <a:lvl5pPr marL="1464589" algn="l" rtl="0" fontAlgn="base">
      <a:spcBef>
        <a:spcPct val="30000"/>
      </a:spcBef>
      <a:spcAft>
        <a:spcPct val="0"/>
      </a:spcAft>
      <a:defRPr sz="1200" kern="1200">
        <a:solidFill>
          <a:schemeClr val="tx1"/>
        </a:solidFill>
        <a:latin typeface="Arial" charset="0"/>
        <a:ea typeface="+mn-ea"/>
        <a:cs typeface="Arial" charset="0"/>
      </a:defRPr>
    </a:lvl5pPr>
    <a:lvl6pPr marL="1830530" algn="l" defTabSz="732383" rtl="0" eaLnBrk="1" latinLnBrk="0" hangingPunct="1">
      <a:defRPr sz="1200" kern="1200">
        <a:solidFill>
          <a:schemeClr val="tx1"/>
        </a:solidFill>
        <a:latin typeface="+mn-lt"/>
        <a:ea typeface="+mn-ea"/>
        <a:cs typeface="+mn-cs"/>
      </a:defRPr>
    </a:lvl6pPr>
    <a:lvl7pPr marL="2196612" algn="l" defTabSz="732383" rtl="0" eaLnBrk="1" latinLnBrk="0" hangingPunct="1">
      <a:defRPr sz="1200" kern="1200">
        <a:solidFill>
          <a:schemeClr val="tx1"/>
        </a:solidFill>
        <a:latin typeface="+mn-lt"/>
        <a:ea typeface="+mn-ea"/>
        <a:cs typeface="+mn-cs"/>
      </a:defRPr>
    </a:lvl7pPr>
    <a:lvl8pPr marL="2562758" algn="l" defTabSz="732383" rtl="0" eaLnBrk="1" latinLnBrk="0" hangingPunct="1">
      <a:defRPr sz="1200" kern="1200">
        <a:solidFill>
          <a:schemeClr val="tx1"/>
        </a:solidFill>
        <a:latin typeface="+mn-lt"/>
        <a:ea typeface="+mn-ea"/>
        <a:cs typeface="+mn-cs"/>
      </a:defRPr>
    </a:lvl8pPr>
    <a:lvl9pPr marL="2928913" algn="l" defTabSz="7323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xfrm>
            <a:off x="304800" y="4114800"/>
            <a:ext cx="61722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Yeshua just got done talking to his </a:t>
            </a:r>
            <a:r>
              <a:rPr lang="en-US" altLang="en-US" dirty="0" err="1" smtClean="0">
                <a:cs typeface="Arial" pitchFamily="34" charset="0"/>
              </a:rPr>
              <a:t>talmidim</a:t>
            </a:r>
            <a:r>
              <a:rPr lang="en-US" altLang="en-US" dirty="0" smtClean="0">
                <a:cs typeface="Arial" pitchFamily="34" charset="0"/>
              </a:rPr>
              <a:t> about getting 100-fold reward, after a rich inquirer had turned down Messiah’s conditions of surrender.</a:t>
            </a:r>
          </a:p>
          <a:p>
            <a:r>
              <a:rPr lang="en-US" altLang="en-US" dirty="0" smtClean="0">
                <a:cs typeface="Arial" pitchFamily="34" charset="0"/>
              </a:rPr>
              <a:t>Start by introducing a technical, theological term for understanding scripture…</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12</a:t>
            </a:fld>
            <a:endParaRPr lang="en-US" altLang="en-US" sz="1800" kern="0">
              <a:solidFill>
                <a:srgbClr val="000000"/>
              </a:solidFill>
            </a:endParaRPr>
          </a:p>
        </p:txBody>
      </p:sp>
    </p:spTree>
    <p:extLst>
      <p:ext uri="{BB962C8B-B14F-4D97-AF65-F5344CB8AC3E}">
        <p14:creationId xmlns:p14="http://schemas.microsoft.com/office/powerpoint/2010/main" val="88455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No</a:t>
            </a:r>
            <a:r>
              <a:rPr lang="en-US" baseline="0" dirty="0" smtClean="0"/>
              <a:t> streetlights, got up with the sun.</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14</a:t>
            </a:fld>
            <a:endParaRPr lang="en-US" sz="1800" kern="0">
              <a:solidFill>
                <a:sysClr val="windowText" lastClr="000000"/>
              </a:solidFill>
            </a:endParaRPr>
          </a:p>
        </p:txBody>
      </p:sp>
    </p:spTree>
    <p:extLst>
      <p:ext uri="{BB962C8B-B14F-4D97-AF65-F5344CB8AC3E}">
        <p14:creationId xmlns:p14="http://schemas.microsoft.com/office/powerpoint/2010/main" val="266838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~covenantal arrangement.  Most commentators think</a:t>
            </a:r>
            <a:r>
              <a:rPr lang="en-US" baseline="0" dirty="0" smtClean="0"/>
              <a:t> first workers are Israel.  Later hires</a:t>
            </a:r>
            <a:r>
              <a:rPr lang="en-US" dirty="0" smtClean="0"/>
              <a:t> </a:t>
            </a:r>
            <a:r>
              <a:rPr lang="en-US" baseline="0" dirty="0" smtClean="0"/>
              <a:t>are the Gentile Nations.</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98829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Standing around in the market sounds sort of shiftless.  More below.</a:t>
            </a:r>
          </a:p>
          <a:p>
            <a:r>
              <a:rPr lang="en-US" dirty="0" smtClean="0"/>
              <a:t>Even though</a:t>
            </a:r>
            <a:r>
              <a:rPr lang="en-US" baseline="0" dirty="0" smtClean="0"/>
              <a:t> day began at sunset, hours were reckoned from sunrise.  So, Stern translates “third hour” as 9 </a:t>
            </a:r>
            <a:r>
              <a:rPr lang="en-US" baseline="0" dirty="0" err="1" smtClean="0"/>
              <a:t>oclock</a:t>
            </a:r>
            <a:r>
              <a:rPr lang="en-US" baseline="0" dirty="0" smtClean="0"/>
              <a:t>.</a:t>
            </a:r>
          </a:p>
          <a:p>
            <a:r>
              <a:rPr lang="en-US" dirty="0" smtClean="0"/>
              <a:t>Why farmer</a:t>
            </a:r>
            <a:r>
              <a:rPr lang="en-US" baseline="0" dirty="0" smtClean="0"/>
              <a:t> go </a:t>
            </a:r>
            <a:r>
              <a:rPr lang="en-US" dirty="0" smtClean="0"/>
              <a:t>again, and later again and again?</a:t>
            </a:r>
            <a:r>
              <a:rPr lang="en-US" baseline="0" dirty="0" smtClean="0"/>
              <a:t>  Likely this was harvest time, and… </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44741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Harvest for</a:t>
            </a:r>
            <a:r>
              <a:rPr lang="en-US" altLang="en-US" baseline="0" dirty="0" smtClean="0"/>
              <a:t> grains </a:t>
            </a:r>
            <a:r>
              <a:rPr lang="en-US" altLang="en-US" dirty="0" smtClean="0"/>
              <a:t>was in the summer, after the winter</a:t>
            </a:r>
            <a:r>
              <a:rPr lang="en-US" altLang="en-US" baseline="0" dirty="0" smtClean="0"/>
              <a:t> rains.   For fruits, later till</a:t>
            </a:r>
            <a:r>
              <a:rPr lang="en-US" altLang="en-US" dirty="0" smtClean="0"/>
              <a:t> Sukkot</a:t>
            </a:r>
            <a:r>
              <a:rPr lang="en-US" altLang="en-US" baseline="0" dirty="0" smtClean="0"/>
              <a:t>.   Extra workers needed. Brief and urgent time.  Some to guard against thieves and animals, some to reap.</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Riffraff? </a:t>
            </a:r>
          </a:p>
          <a:p>
            <a:r>
              <a:rPr lang="en-US" altLang="en-US" dirty="0" err="1" smtClean="0"/>
              <a:t>Agoraiōn</a:t>
            </a:r>
            <a:r>
              <a:rPr lang="en-US" altLang="en-US" dirty="0" smtClean="0"/>
              <a:t> </a:t>
            </a:r>
            <a:r>
              <a:rPr lang="el-GR" altLang="en-US" dirty="0" smtClean="0"/>
              <a:t>ἀγοραίων</a:t>
            </a:r>
            <a:r>
              <a:rPr lang="en-US" altLang="en-US" dirty="0" smtClean="0"/>
              <a:t> </a:t>
            </a:r>
          </a:p>
          <a:p>
            <a:pPr marL="109538" indent="-109538">
              <a:buFont typeface="Arial" panose="020B0604020202020204" pitchFamily="34" charset="0"/>
              <a:buChar char="•"/>
            </a:pPr>
            <a:r>
              <a:rPr lang="en-US" sz="2000" b="0" i="0" kern="1200" dirty="0" smtClean="0">
                <a:solidFill>
                  <a:schemeClr val="tx1"/>
                </a:solidFill>
                <a:effectLst/>
                <a:latin typeface="Arial Rounded MT Bold" pitchFamily="34" charset="0"/>
                <a:ea typeface="+mn-ea"/>
                <a:cs typeface="Arial" charset="0"/>
              </a:rPr>
              <a:t>a lounger in the market-place, perhaps with the idea of agitator.</a:t>
            </a:r>
          </a:p>
          <a:p>
            <a:pPr marL="109538" indent="-109538">
              <a:buFont typeface="Arial" panose="020B0604020202020204" pitchFamily="34" charset="0"/>
              <a:buChar char="•"/>
            </a:pPr>
            <a:r>
              <a:rPr lang="en-US" altLang="en-US" dirty="0" smtClean="0"/>
              <a:t>Used to be mall hangout </a:t>
            </a:r>
            <a:r>
              <a:rPr lang="en-US" altLang="en-US" dirty="0" smtClean="0">
                <a:sym typeface="Wingdings" panose="05000000000000000000" pitchFamily="2" charset="2"/>
              </a:rPr>
              <a:t> shuttered Banister mall?</a:t>
            </a:r>
            <a:endParaRPr lang="en-US" altLang="en-US" sz="1050" dirty="0">
              <a:sym typeface="Wingdings" panose="05000000000000000000" pitchFamily="2" charset="2"/>
            </a:endParaRPr>
          </a:p>
          <a:p>
            <a:pPr marL="109538" indent="-109538">
              <a:buFont typeface="Arial" panose="020B0604020202020204" pitchFamily="34" charset="0"/>
              <a:buChar char="•"/>
            </a:pPr>
            <a:r>
              <a:rPr lang="en-US" altLang="en-US" dirty="0" smtClean="0">
                <a:sym typeface="Wingdings" panose="05000000000000000000" pitchFamily="2" charset="2"/>
              </a:rPr>
              <a:t>Farmer kept going back for more of these.</a:t>
            </a:r>
            <a:endParaRPr lang="en-US" altLang="en-US" sz="4400" dirty="0" smtClean="0">
              <a:sym typeface="Wingdings" panose="05000000000000000000" pitchFamily="2" charset="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58247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 could</a:t>
            </a:r>
            <a:r>
              <a:rPr lang="en-US" altLang="en-US" baseline="0" dirty="0" smtClean="0"/>
              <a:t> hold back the wages, and earn interest!!</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For our laborers we hire, Dawn</a:t>
            </a:r>
            <a:r>
              <a:rPr lang="en-US" altLang="en-US" baseline="0" dirty="0" smtClean="0"/>
              <a:t> and I pay right away, $15/hour.  </a:t>
            </a:r>
            <a:endParaRPr lang="en-US" altLang="en-US" dirty="0" smtClean="0"/>
          </a:p>
          <a:p>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Some translations “scorching</a:t>
            </a:r>
            <a:r>
              <a:rPr lang="en-US" altLang="en-US" baseline="0" dirty="0" smtClean="0"/>
              <a:t> heat</a:t>
            </a:r>
            <a:r>
              <a:rPr lang="en-US" altLang="en-US" dirty="0" smtClean="0"/>
              <a:t>”   Persecution?  </a:t>
            </a:r>
            <a:r>
              <a:rPr lang="en-US" altLang="en-US" dirty="0" err="1" smtClean="0"/>
              <a:t>Ie</a:t>
            </a:r>
            <a:r>
              <a:rPr lang="en-US" altLang="en-US" dirty="0" smtClean="0"/>
              <a:t>, faithful to G despite opposition.</a:t>
            </a:r>
          </a:p>
          <a:p>
            <a:r>
              <a:rPr lang="en-US" altLang="en-US" dirty="0" smtClean="0"/>
              <a:t>If apply</a:t>
            </a:r>
            <a:r>
              <a:rPr lang="en-US" altLang="en-US" baseline="0" dirty="0" smtClean="0"/>
              <a:t> to Jews first, and persecuted, possible.  Still surprising rewards.</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Agree</a:t>
            </a:r>
            <a:r>
              <a:rPr lang="en-US" altLang="en-US" sz="1050" baseline="0" dirty="0" smtClean="0"/>
              <a:t> to Torah, to Land promise, to special blessing</a:t>
            </a:r>
            <a:endParaRPr lang="en-US" altLang="en-US" sz="105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For humor, some bizarre news…</a:t>
            </a: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They were</a:t>
            </a:r>
            <a:r>
              <a:rPr lang="en-US" altLang="en-US" baseline="0" dirty="0" smtClean="0"/>
              <a:t> really not objecting to injustice, but to generosity, to unmerited favor, to grace.  </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https://therealyesua.blogspot.com/2013/10/what-is-evil-eye.html</a:t>
            </a:r>
          </a:p>
          <a:p>
            <a:r>
              <a:rPr lang="en-US" sz="2000" b="0" i="0" kern="1200" dirty="0" smtClean="0">
                <a:solidFill>
                  <a:schemeClr val="tx1"/>
                </a:solidFill>
                <a:effectLst/>
                <a:latin typeface="Arial Rounded MT Bold" pitchFamily="34" charset="0"/>
                <a:ea typeface="+mn-ea"/>
                <a:cs typeface="Arial" charset="0"/>
              </a:rPr>
              <a:t>In the Jewish culture of Yeshua, a person with an evil eye is</a:t>
            </a:r>
            <a:r>
              <a:rPr lang="en-US" sz="2000" i="0" kern="1200" dirty="0" smtClean="0">
                <a:solidFill>
                  <a:schemeClr val="tx1"/>
                </a:solidFill>
                <a:effectLst/>
              </a:rPr>
              <a:t> “a stingy or greedy person who gives his poor needy brother nothing.”</a:t>
            </a:r>
            <a:endParaRPr lang="en-US" altLang="en-US" sz="105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Applications:</a:t>
            </a:r>
          </a:p>
          <a:p>
            <a:r>
              <a:rPr lang="en-US" altLang="en-US" dirty="0" smtClean="0"/>
              <a:t>Everyone brought into the vineyard is a worker.  No spectators.  </a:t>
            </a:r>
          </a:p>
          <a:p>
            <a:r>
              <a:rPr lang="en-US" altLang="en-US" dirty="0" smtClean="0"/>
              <a:t>We who represent the Kingdom, the farmer, need to go out and seek and </a:t>
            </a:r>
            <a:r>
              <a:rPr lang="en-US" altLang="en-US" u="sng" dirty="0" smtClean="0"/>
              <a:t>invite</a:t>
            </a:r>
            <a:r>
              <a:rPr lang="en-US" altLang="en-US" dirty="0" smtClean="0"/>
              <a:t>.    Active kingdom building.</a:t>
            </a:r>
          </a:p>
          <a:p>
            <a:r>
              <a:rPr lang="en-US" altLang="en-US" dirty="0" smtClean="0"/>
              <a:t>Things may look placid and prosperous </a:t>
            </a:r>
            <a:r>
              <a:rPr lang="en-US" altLang="en-US" dirty="0" err="1" smtClean="0"/>
              <a:t>Joco</a:t>
            </a:r>
            <a:r>
              <a:rPr lang="en-US" altLang="en-US" dirty="0" smtClean="0"/>
              <a:t>.  I go to a neighborhood “Village Fire” prayer meeting once/month.  Clint Hall </a:t>
            </a:r>
            <a:r>
              <a:rPr lang="en-US" altLang="en-US" dirty="0" err="1" smtClean="0"/>
              <a:t>Westbrooke</a:t>
            </a:r>
            <a:r>
              <a:rPr lang="en-US" altLang="en-US" dirty="0" smtClean="0"/>
              <a:t>.</a:t>
            </a:r>
          </a:p>
          <a:p>
            <a:pPr marL="109538" indent="-109538">
              <a:buFont typeface="Arial" panose="020B0604020202020204" pitchFamily="34" charset="0"/>
              <a:buChar char="•"/>
            </a:pPr>
            <a:r>
              <a:rPr lang="en-US" altLang="en-US" dirty="0" smtClean="0"/>
              <a:t>Blue Valley has twice the suicide rate of north of I 435.</a:t>
            </a:r>
          </a:p>
          <a:p>
            <a:pPr marL="109538" indent="-109538">
              <a:buFont typeface="Arial" panose="020B0604020202020204" pitchFamily="34" charset="0"/>
              <a:buChar char="•"/>
            </a:pPr>
            <a:r>
              <a:rPr lang="en-US" altLang="en-US" dirty="0" smtClean="0"/>
              <a:t>~500 homeless students in the Shawnee Mission District.</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Look</a:t>
            </a:r>
            <a:r>
              <a:rPr lang="en-US" altLang="en-US" baseline="0" dirty="0" smtClean="0"/>
              <a:t> around at this precious fellowship.  Who built it?  Who knocked on your door, explained Yeshua, sin, judgment, eternal life, covenantal identity, to the secrets of your heart?</a:t>
            </a:r>
          </a:p>
          <a:p>
            <a:r>
              <a:rPr lang="en-US" altLang="en-US" dirty="0" smtClean="0"/>
              <a:t>We’ve sown and sought, but how to be effective…</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Passive players, no spectators.  If we believe the message of Yeshua is eternal LIFE or death…with great wisdom and love we need to reach</a:t>
            </a:r>
            <a:r>
              <a:rPr lang="en-US" dirty="0" smtClean="0"/>
              <a:t> out.</a:t>
            </a:r>
          </a:p>
          <a:p>
            <a:r>
              <a:rPr lang="en-US" dirty="0" smtClean="0"/>
              <a:t>One such department has been VERY gratifying to me…</a:t>
            </a:r>
            <a:endParaRPr lang="en-US" dirty="0"/>
          </a:p>
        </p:txBody>
      </p:sp>
      <p:sp>
        <p:nvSpPr>
          <p:cNvPr id="4" name="Header Placeholder 3"/>
          <p:cNvSpPr>
            <a:spLocks noGrp="1"/>
          </p:cNvSpPr>
          <p:nvPr>
            <p:ph type="hdr" sz="quarter" idx="10"/>
          </p:nvPr>
        </p:nvSpPr>
        <p:spPr/>
        <p:txBody>
          <a:bodyPr/>
          <a:lstStyle/>
          <a:p>
            <a:r>
              <a:rPr lang="en-US" altLang="en-US" smtClean="0"/>
              <a:t>Mt 20.01-16 Vineyard wages</a:t>
            </a:r>
            <a:endParaRPr lang="en-US" altLang="en-US"/>
          </a:p>
        </p:txBody>
      </p:sp>
      <p:sp>
        <p:nvSpPr>
          <p:cNvPr id="5" name="Date Placeholder 4"/>
          <p:cNvSpPr>
            <a:spLocks noGrp="1"/>
          </p:cNvSpPr>
          <p:nvPr>
            <p:ph type="dt" idx="11"/>
          </p:nvPr>
        </p:nvSpPr>
        <p:spPr/>
        <p:txBody>
          <a:bodyPr/>
          <a:lstStyle/>
          <a:p>
            <a:r>
              <a:rPr lang="en-US" altLang="en-US" smtClean="0"/>
              <a:t>Aug 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865719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503238" y="685800"/>
            <a:ext cx="5851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503238" y="685800"/>
            <a:ext cx="5851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503238" y="685800"/>
            <a:ext cx="5851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http://www.israeltoday.co.il/NewsItem/tabid/178/nid/32103/Default.aspx</a:t>
            </a:r>
            <a:endParaRPr lang="en-US" altLang="en-US" sz="105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503238" y="685800"/>
            <a:ext cx="5851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503238" y="685800"/>
            <a:ext cx="5851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We sow…G gives the increase.</a:t>
            </a:r>
          </a:p>
          <a:p>
            <a:pPr lvl="0">
              <a:spcBef>
                <a:spcPts val="0"/>
              </a:spcBef>
              <a:buNone/>
            </a:pPr>
            <a:r>
              <a:rPr lang="en-US" dirty="0" smtClean="0"/>
              <a:t>So, keep sowing.  Be encouraged.</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Houston.  Daughter Cynthia was at IHOP and here sometimes.</a:t>
            </a:r>
            <a:r>
              <a:rPr lang="en-US" altLang="en-US" sz="1050" baseline="0" dirty="0" smtClean="0"/>
              <a:t>  </a:t>
            </a:r>
            <a:endParaRPr lang="en-US" altLang="en-US" sz="105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Houston.  </a:t>
            </a:r>
            <a:r>
              <a:rPr lang="en-US" altLang="en-US" sz="1050" smtClean="0"/>
              <a:t>Daughter Cynthia was </a:t>
            </a:r>
            <a:r>
              <a:rPr lang="en-US" altLang="en-US" sz="1050" dirty="0" smtClean="0"/>
              <a:t>at IHOP and here sometimes.</a:t>
            </a:r>
            <a:r>
              <a:rPr lang="en-US" altLang="en-US" sz="1050" baseline="0" dirty="0" smtClean="0"/>
              <a:t>  </a:t>
            </a:r>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Got this response on the Forum:</a:t>
            </a:r>
            <a:endParaRPr lang="en-US" altLang="en-US" sz="20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http://www.israeltoday.co.il/NewsItem/tabid/178/nid/32103/Default.aspx</a:t>
            </a:r>
            <a:endParaRPr lang="en-US" altLang="en-US" sz="105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Sow, and believe.  Effect, reward will surprise you.   Blew shofars on a church property to claim it.  How bizarre is that?</a:t>
            </a:r>
          </a:p>
          <a:p>
            <a:endParaRPr lang="en-US" altLang="en-US" dirty="0" smtClean="0"/>
          </a:p>
          <a:p>
            <a:r>
              <a:rPr lang="en-US" altLang="en-US" dirty="0" smtClean="0"/>
              <a:t>From meeting yesterday “Village Fire”</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Clint</a:t>
            </a:r>
            <a:r>
              <a:rPr lang="en-US" altLang="en-US" sz="2000" baseline="0" dirty="0" smtClean="0"/>
              <a:t> Hall told me this, and these E.</a:t>
            </a:r>
            <a:r>
              <a:rPr lang="en-US" altLang="en-US" sz="2000" dirty="0" smtClean="0"/>
              <a:t> </a:t>
            </a:r>
            <a:r>
              <a:rPr lang="en-US" altLang="en-US" dirty="0" smtClean="0"/>
              <a:t>African </a:t>
            </a:r>
            <a:r>
              <a:rPr lang="en-US" altLang="en-US" sz="2000" baseline="0" dirty="0" smtClean="0"/>
              <a:t>pastors [Kenya, Rwanda,</a:t>
            </a:r>
            <a:r>
              <a:rPr lang="en-US" altLang="en-US" sz="2000" dirty="0" smtClean="0"/>
              <a:t> Ethiopia</a:t>
            </a:r>
            <a:r>
              <a:rPr lang="en-US" altLang="en-US" sz="2000" baseline="0" dirty="0" smtClean="0"/>
              <a:t>] said to him, “Do you want this here?”</a:t>
            </a:r>
            <a:endParaRPr lang="en-US" altLang="en-US" sz="20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Wherever the </a:t>
            </a:r>
            <a:r>
              <a:rPr kumimoji="0" lang="en-US" sz="2800" b="1" i="0" u="none" strike="noStrike" kern="0" cap="none" spc="0" normalizeH="0" baseline="0" noProof="0" dirty="0" smtClean="0">
                <a:ln>
                  <a:noFill/>
                </a:ln>
                <a:solidFill>
                  <a:srgbClr val="FFFFFF"/>
                </a:solidFill>
                <a:effectLst/>
                <a:uLnTx/>
                <a:uFillTx/>
                <a:latin typeface="Arial Rounded MT Bold"/>
                <a:ea typeface="+mn-ea"/>
                <a:cs typeface="+mn-cs"/>
              </a:rPr>
              <a:t>sole</a:t>
            </a: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 </a:t>
            </a:r>
            <a:r>
              <a:rPr kumimoji="0" lang="en-US" sz="2800" b="1" i="0" u="none" strike="noStrike" kern="0" cap="none" spc="0" normalizeH="0" baseline="0" noProof="0" dirty="0" smtClean="0">
                <a:ln>
                  <a:noFill/>
                </a:ln>
                <a:solidFill>
                  <a:srgbClr val="FFFFFF"/>
                </a:solidFill>
                <a:effectLst/>
                <a:uLnTx/>
                <a:uFillTx/>
                <a:latin typeface="Arial Rounded MT Bold"/>
                <a:ea typeface="+mn-ea"/>
                <a:cs typeface="+mn-cs"/>
              </a:rPr>
              <a:t>of</a:t>
            </a: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 </a:t>
            </a:r>
            <a:r>
              <a:rPr kumimoji="0" lang="en-US" sz="2800" b="1" i="0" u="none" strike="noStrike" kern="0" cap="none" spc="0" normalizeH="0" baseline="0" noProof="0" dirty="0" smtClean="0">
                <a:ln>
                  <a:noFill/>
                </a:ln>
                <a:solidFill>
                  <a:srgbClr val="FFFFFF"/>
                </a:solidFill>
                <a:effectLst/>
                <a:uLnTx/>
                <a:uFillTx/>
                <a:latin typeface="Arial Rounded MT Bold"/>
                <a:ea typeface="+mn-ea"/>
                <a:cs typeface="+mn-cs"/>
              </a:rPr>
              <a:t>your</a:t>
            </a: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 </a:t>
            </a:r>
            <a:r>
              <a:rPr kumimoji="0" lang="en-US" sz="2800" b="1" i="0" u="none" strike="noStrike" kern="0" cap="none" spc="0" normalizeH="0" baseline="0" noProof="0" dirty="0" smtClean="0">
                <a:ln>
                  <a:noFill/>
                </a:ln>
                <a:solidFill>
                  <a:srgbClr val="FFFFFF"/>
                </a:solidFill>
                <a:effectLst/>
                <a:uLnTx/>
                <a:uFillTx/>
                <a:latin typeface="Arial Rounded MT Bold"/>
                <a:ea typeface="+mn-ea"/>
                <a:cs typeface="+mn-cs"/>
              </a:rPr>
              <a:t>foot</a:t>
            </a: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 steps will be </a:t>
            </a:r>
            <a:r>
              <a:rPr kumimoji="0" lang="en-US" sz="2800" b="1" i="0" u="none" strike="noStrike" kern="0" cap="none" spc="0" normalizeH="0" baseline="0" noProof="0" dirty="0" smtClean="0">
                <a:ln>
                  <a:noFill/>
                </a:ln>
                <a:solidFill>
                  <a:srgbClr val="FFFFFF"/>
                </a:solidFill>
                <a:effectLst/>
                <a:uLnTx/>
                <a:uFillTx/>
                <a:latin typeface="Arial Rounded MT Bold"/>
                <a:ea typeface="+mn-ea"/>
                <a:cs typeface="+mn-cs"/>
              </a:rPr>
              <a:t>your</a:t>
            </a:r>
            <a:r>
              <a:rPr kumimoji="0" lang="en-US" sz="2800" b="0" i="0" u="none" strike="noStrike" kern="0" cap="none" spc="0" normalizeH="0" baseline="0" noProof="0" dirty="0" smtClean="0">
                <a:ln>
                  <a:noFill/>
                </a:ln>
                <a:solidFill>
                  <a:srgbClr val="FFFFFF"/>
                </a:solidFill>
                <a:effectLst/>
                <a:uLnTx/>
                <a:uFillTx/>
                <a:latin typeface="Arial Rounded MT Bold"/>
                <a:ea typeface="+mn-ea"/>
                <a:cs typeface="+mn-cs"/>
              </a:rPr>
              <a:t>s</a:t>
            </a:r>
          </a:p>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worldisraelnews.com/times-changing-declares-one-among-1000-jewish-visitors-temple-mount/?utm_source=MadMimi&amp;utm_medium=email&amp;utm_content=Netanyahu+Bans+Israeli-Jordanian+%27Fistfight%27%3B+Supermarket+Terror+Critically+Wounds+Israeli%3B+Nighttime+Roundup+of+Temple+Mount+Rioters&amp;utm_campaign=20170802_m140734905_Netanyahu+Bans+Israeli-Jordanian+%27Fistfight%27%3B+Supermarket+Terror+Critically+Wounds+Israeli%3B+Nighttime+Roundup+of+Temple+Mount+Rioters&amp;utm_term=more_btn_dark_jpg</a:t>
            </a:r>
          </a:p>
          <a:p>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orldisraelnews.com/times-changing-declares-one-among-1000-jewish-visitors-temple-mount/?utm_source=MadMimi&amp;utm_medium=email&amp;utm_content=Netanyahu+Bans+Israeli-Jordanian+%27Fistfight%27%3B+Supermarket+Terror+Critically+Wounds+Israeli%3B+Nighttime+Roundup+of+Temple+Mount+Rioters&amp;utm_campaign=20170802_m140734905_Netanyahu+Bans+Israeli-Jordanian+%27Fistfight%27%3B+Supermarket+Terror+Critically+Wounds+Israeli%3B+Nighttime+Roundup+of+Temple+Mount+Rioters&amp;utm_term=more_btn_dark_jpg</a:t>
            </a:r>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http://www.israeltoday.co.il/NewsItem/tabid/178/nid/32103/Default.aspx</a:t>
            </a:r>
            <a:endParaRPr lang="en-US" altLang="en-US" sz="105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smtClean="0"/>
              <a:t>https://www.breakingisraelnews.com/92517/first-time-2000-years-jewish-priests-will-learn-lost-laws-holy-holies/#SL5jxlDZWlhE0vDt.99</a:t>
            </a:r>
          </a:p>
          <a:p>
            <a:endParaRPr lang="en-US" altLang="en-US" sz="105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Rev</a:t>
            </a:r>
            <a:r>
              <a:rPr lang="en-US" altLang="en-US" baseline="0" dirty="0" smtClean="0"/>
              <a:t> 12 sign on Sept. 23 read since LOTS of other interesting </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unitedwithisrael.org/israel-marks-70-years-since-famed-exodus-voyage/?utm_source=MadMimi&amp;utm_medium=email&amp;utm_content=Rabbi+Muzzled+on+Temple+Mount+for+Victims%27+Prayer%3B+Palestinian+Who+Murdered+Family+Gets+Big+Payoff%3B+Media+Equates+Israeli+Victims+with+Terrorists&amp;utm_campaign=20170725_m140567819_Rabbi+Muzzled+on+Temple+Mount+for+Victims%27+Prayer%3B+Palestinian+Who+Murdered+Family+Gets+Big+Payoff%3B+Media+Equates+Israeli+Victims+with+Terrorists&amp;utm_term=more_btn_dark_jpg</a:t>
            </a:r>
            <a:endParaRPr lang="en-US" altLang="en-US" sz="105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https://unitedwithisrael.org/israel-marks-70-years-since-famed-exodus-voyage/?</a:t>
            </a:r>
            <a:r>
              <a:rPr lang="en-US" altLang="en-US" sz="1050" dirty="0" smtClean="0"/>
              <a:t>utm_source=MadMimi&amp;utm_medium=email&amp;utm_content=Rabbi+Muzzled+on+Temple+Mount+for+Victims%27+Prayer%3B+Palestinian+Who+Murdered+Family+Gets+Big+Payoff%3B+Media+Equates+Israeli+Victims+with+Terrorists&amp;utm_campaign=20170725_m140567819_Rabbi+Muzzled+on+Temple+Mount+for+Victims%27+Prayer%3B+Palestinian+Who+Murdered+Family+Gets+Big+Payoff%3B+Media+Equates+Israeli+Victims+with+Terrorists&amp;utm_term=more_btn_dark_jpg</a:t>
            </a:r>
          </a:p>
          <a:p>
            <a:r>
              <a:rPr lang="en-US" dirty="0"/>
              <a:t>The events were depicted in the 1958 novel “Exodus” and the 1960 movie of the same name.</a:t>
            </a:r>
          </a:p>
          <a:p>
            <a:endParaRPr lang="en-US" altLang="en-US" sz="105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Passive players, no spectators.  If we believe the message of Yeshua is eternal LIFE or death…with great wisdom and love</a:t>
            </a:r>
            <a:endParaRPr lang="en-US" dirty="0"/>
          </a:p>
        </p:txBody>
      </p:sp>
      <p:sp>
        <p:nvSpPr>
          <p:cNvPr id="4" name="Header Placeholder 3"/>
          <p:cNvSpPr>
            <a:spLocks noGrp="1"/>
          </p:cNvSpPr>
          <p:nvPr>
            <p:ph type="hdr" sz="quarter" idx="10"/>
          </p:nvPr>
        </p:nvSpPr>
        <p:spPr/>
        <p:txBody>
          <a:bodyPr/>
          <a:lstStyle/>
          <a:p>
            <a:r>
              <a:rPr lang="en-US" altLang="en-US" smtClean="0">
                <a:solidFill>
                  <a:prstClr val="white"/>
                </a:solidFill>
              </a:rPr>
              <a:t>Mt 20.01-16 Vineyard wages</a:t>
            </a:r>
            <a:endParaRPr lang="en-US" altLang="en-US">
              <a:solidFill>
                <a:prstClr val="white"/>
              </a:solidFill>
            </a:endParaRPr>
          </a:p>
        </p:txBody>
      </p:sp>
      <p:sp>
        <p:nvSpPr>
          <p:cNvPr id="5" name="Date Placeholder 4"/>
          <p:cNvSpPr>
            <a:spLocks noGrp="1"/>
          </p:cNvSpPr>
          <p:nvPr>
            <p:ph type="dt" idx="11"/>
          </p:nvPr>
        </p:nvSpPr>
        <p:spPr/>
        <p:txBody>
          <a:bodyPr/>
          <a:lstStyle/>
          <a:p>
            <a:r>
              <a:rPr lang="en-US" altLang="en-US" smtClean="0">
                <a:solidFill>
                  <a:prstClr val="white"/>
                </a:solidFill>
              </a:rPr>
              <a:t>Aug 5, 2017  5777</a:t>
            </a:r>
            <a:endParaRPr lang="en-US" altLang="en-US">
              <a:solidFill>
                <a:prstClr val="white"/>
              </a:solidFill>
            </a:endParaRP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solidFill>
                  <a:prstClr val="white"/>
                </a:solidFill>
              </a:rPr>
              <a:pPr/>
              <a:t>66</a:t>
            </a:fld>
            <a:endParaRPr lang="en-US" altLang="en-US">
              <a:solidFill>
                <a:prstClr val="white"/>
              </a:solidFill>
            </a:endParaRPr>
          </a:p>
        </p:txBody>
      </p:sp>
    </p:spTree>
    <p:extLst>
      <p:ext uri="{BB962C8B-B14F-4D97-AF65-F5344CB8AC3E}">
        <p14:creationId xmlns:p14="http://schemas.microsoft.com/office/powerpoint/2010/main" val="865719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Look</a:t>
            </a:r>
            <a:r>
              <a:rPr lang="en-US" altLang="en-US" baseline="0" dirty="0" smtClean="0"/>
              <a:t> around at this precious fellowship.  Who built it?  Who knocked on your door, explained Yeshua, sin, judgment, eternal life, covenantal identity, to the secrets of your heart?</a:t>
            </a:r>
          </a:p>
          <a:p>
            <a:r>
              <a:rPr lang="en-US" altLang="en-US" dirty="0" smtClean="0"/>
              <a:t>We’ve sown and sought, but how to be effective…</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Applications:</a:t>
            </a:r>
          </a:p>
          <a:p>
            <a:r>
              <a:rPr lang="en-US" altLang="en-US" dirty="0" smtClean="0"/>
              <a:t>Everyone brought into the vineyard is a worker.  No spectators.  </a:t>
            </a:r>
          </a:p>
          <a:p>
            <a:r>
              <a:rPr lang="en-US" altLang="en-US" dirty="0" smtClean="0"/>
              <a:t>We who represent the Kingdom need to go out and seek and invite.    </a:t>
            </a:r>
          </a:p>
          <a:p>
            <a:endParaRPr lang="en-US" altLang="en-US" dirty="0" smtClean="0"/>
          </a:p>
          <a:p>
            <a:r>
              <a:rPr lang="en-US" altLang="en-US" dirty="0" smtClean="0"/>
              <a:t>I understand there are some here</a:t>
            </a:r>
            <a:r>
              <a:rPr lang="en-US" altLang="en-US" baseline="0" dirty="0" smtClean="0"/>
              <a:t> who have done a prayer drive around the I435 loop.  Close before prayer ministry with march around sanctuary with </a:t>
            </a:r>
            <a:r>
              <a:rPr lang="en-US" altLang="en-US" baseline="0" dirty="0" err="1" smtClean="0"/>
              <a:t>Shofrot</a:t>
            </a:r>
            <a:r>
              <a:rPr lang="en-US" altLang="en-US" baseline="0" dirty="0" smtClean="0"/>
              <a:t>?</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MAOZ ISRAEL  INTERCESSORS NETWORK LETTER No. </a:t>
            </a:r>
            <a:r>
              <a:rPr lang="en-US" altLang="en-US" sz="1050" smtClean="0"/>
              <a:t>996 Wednesday</a:t>
            </a:r>
            <a:r>
              <a:rPr lang="en-US" altLang="en-US" sz="1050" dirty="0" smtClean="0"/>
              <a:t>, July 26, 2017 </a:t>
            </a:r>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MAOZ ISRAEL  INTERCESSORS NETWORK LETTER No. </a:t>
            </a:r>
            <a:r>
              <a:rPr lang="en-US" altLang="en-US" sz="1050" smtClean="0"/>
              <a:t>996 Wednesday</a:t>
            </a:r>
            <a:r>
              <a:rPr lang="en-US" altLang="en-US" sz="1050" dirty="0" smtClean="0"/>
              <a:t>, July 26, 2017 </a:t>
            </a:r>
            <a:endParaRPr lang="en-US" altLang="en-US"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20.01-16 Vineyard wages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Aug 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MAOZ ISRAEL  INTERCESSORS NETWORK LETTER No. 996 Wednesday, July 26, </a:t>
            </a:r>
            <a:r>
              <a:rPr lang="en-US" altLang="en-US" sz="1050" dirty="0" smtClean="0"/>
              <a:t>2017</a:t>
            </a:r>
          </a:p>
          <a:p>
            <a:r>
              <a:rPr lang="en-US" altLang="en-US" dirty="0" smtClean="0"/>
              <a:t>Jared Kushner suspects that there is no solution.  He’s right unless we do a Munich surrender of 1937 or so.</a:t>
            </a:r>
            <a:r>
              <a:rPr lang="en-US" altLang="en-US" sz="1050" dirty="0" smtClean="0"/>
              <a:t> </a:t>
            </a:r>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990"/>
            <a:ext cx="7462044" cy="1102519"/>
          </a:xfrm>
        </p:spPr>
        <p:txBody>
          <a:bodyPr/>
          <a:lstStyle/>
          <a:p>
            <a:r>
              <a:rPr lang="en-US"/>
              <a:t>Click to edit Master title style</a:t>
            </a:r>
          </a:p>
        </p:txBody>
      </p:sp>
      <p:sp>
        <p:nvSpPr>
          <p:cNvPr id="3" name="Subtitle 2"/>
          <p:cNvSpPr>
            <a:spLocks noGrp="1"/>
          </p:cNvSpPr>
          <p:nvPr>
            <p:ph type="subTitle" idx="1"/>
          </p:nvPr>
        </p:nvSpPr>
        <p:spPr>
          <a:xfrm>
            <a:off x="1319154" y="2914650"/>
            <a:ext cx="6145213" cy="1314450"/>
          </a:xfrm>
        </p:spPr>
        <p:txBody>
          <a:bodyPr/>
          <a:lstStyle>
            <a:lvl1pPr marL="0" indent="0" algn="ctr">
              <a:buNone/>
              <a:defRPr/>
            </a:lvl1pPr>
            <a:lvl2pPr marL="366161" indent="0" algn="ctr">
              <a:buNone/>
              <a:defRPr/>
            </a:lvl2pPr>
            <a:lvl3pPr marL="732383" indent="0" algn="ctr">
              <a:buNone/>
              <a:defRPr/>
            </a:lvl3pPr>
            <a:lvl4pPr marL="1098376" indent="0" algn="ctr">
              <a:buNone/>
              <a:defRPr/>
            </a:lvl4pPr>
            <a:lvl5pPr marL="1464589" indent="0" algn="ctr">
              <a:buNone/>
              <a:defRPr/>
            </a:lvl5pPr>
            <a:lvl6pPr marL="1830530" indent="0" algn="ctr">
              <a:buNone/>
              <a:defRPr/>
            </a:lvl6pPr>
            <a:lvl7pPr marL="2196612" indent="0" algn="ctr">
              <a:buNone/>
              <a:defRPr/>
            </a:lvl7pPr>
            <a:lvl8pPr marL="2562758" indent="0" algn="ctr">
              <a:buNone/>
              <a:defRPr/>
            </a:lvl8pPr>
            <a:lvl9pPr marL="292891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217930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371"/>
            <a:ext cx="7462044" cy="1102519"/>
          </a:xfrm>
        </p:spPr>
        <p:txBody>
          <a:bodyPr/>
          <a:lstStyle/>
          <a:p>
            <a:r>
              <a:rPr lang="en-US"/>
              <a:t>Click to edit Master title style</a:t>
            </a:r>
          </a:p>
        </p:txBody>
      </p:sp>
      <p:sp>
        <p:nvSpPr>
          <p:cNvPr id="3" name="Subtitle 2"/>
          <p:cNvSpPr>
            <a:spLocks noGrp="1"/>
          </p:cNvSpPr>
          <p:nvPr>
            <p:ph type="subTitle" idx="1"/>
          </p:nvPr>
        </p:nvSpPr>
        <p:spPr>
          <a:xfrm>
            <a:off x="1318535" y="2914650"/>
            <a:ext cx="6145213" cy="1314450"/>
          </a:xfrm>
        </p:spPr>
        <p:txBody>
          <a:bodyPr/>
          <a:lstStyle>
            <a:lvl1pPr marL="0" indent="0" algn="ctr">
              <a:buNone/>
              <a:defRPr/>
            </a:lvl1pPr>
            <a:lvl2pPr marL="389418" indent="0" algn="ctr">
              <a:buNone/>
              <a:defRPr/>
            </a:lvl2pPr>
            <a:lvl3pPr marL="779025" indent="0" algn="ctr">
              <a:buNone/>
              <a:defRPr/>
            </a:lvl3pPr>
            <a:lvl4pPr marL="1168356" indent="0" algn="ctr">
              <a:buNone/>
              <a:defRPr/>
            </a:lvl4pPr>
            <a:lvl5pPr marL="1557889" indent="0" algn="ctr">
              <a:buNone/>
              <a:defRPr/>
            </a:lvl5pPr>
            <a:lvl6pPr marL="1947183" indent="0" algn="ctr">
              <a:buNone/>
              <a:defRPr/>
            </a:lvl6pPr>
            <a:lvl7pPr marL="2336580" indent="0" algn="ctr">
              <a:buNone/>
              <a:defRPr/>
            </a:lvl7pPr>
            <a:lvl8pPr marL="2726048" indent="0" algn="ctr">
              <a:buNone/>
              <a:defRPr/>
            </a:lvl8pPr>
            <a:lvl9pPr marL="311554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082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19472" y="171451"/>
            <a:ext cx="8349076" cy="45267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5" name="Group 9"/>
          <p:cNvGrpSpPr>
            <a:grpSpLocks noChangeAspect="1"/>
          </p:cNvGrpSpPr>
          <p:nvPr/>
        </p:nvGrpSpPr>
        <p:grpSpPr bwMode="auto">
          <a:xfrm>
            <a:off x="202707" y="4015979"/>
            <a:ext cx="8374985" cy="997744"/>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2" name="Title 1"/>
          <p:cNvSpPr>
            <a:spLocks noGrp="1"/>
          </p:cNvSpPr>
          <p:nvPr>
            <p:ph type="ctrTitle"/>
          </p:nvPr>
        </p:nvSpPr>
        <p:spPr>
          <a:xfrm>
            <a:off x="658416" y="1200150"/>
            <a:ext cx="7462044" cy="1335081"/>
          </a:xfrm>
        </p:spPr>
        <p:txBody>
          <a:bodyPr anchor="b">
            <a:normAutofit/>
          </a:bodyPr>
          <a:lstStyle>
            <a:lvl1pPr>
              <a:defRPr sz="38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16831" y="2667001"/>
            <a:ext cx="6145213" cy="1104900"/>
          </a:xfrm>
        </p:spPr>
        <p:txBody>
          <a:bodyPr>
            <a:normAutofit/>
          </a:bodyPr>
          <a:lstStyle>
            <a:lvl1pPr marL="0" indent="0" algn="ctr">
              <a:buNone/>
              <a:defRPr sz="1700">
                <a:solidFill>
                  <a:srgbClr val="FFFFFF"/>
                </a:solidFill>
              </a:defRPr>
            </a:lvl1pPr>
            <a:lvl2pPr marL="397764" indent="0" algn="ctr">
              <a:buNone/>
              <a:defRPr>
                <a:solidFill>
                  <a:schemeClr val="tx1">
                    <a:tint val="75000"/>
                  </a:schemeClr>
                </a:solidFill>
              </a:defRPr>
            </a:lvl2pPr>
            <a:lvl3pPr marL="795528" indent="0" algn="ctr">
              <a:buNone/>
              <a:defRPr>
                <a:solidFill>
                  <a:schemeClr val="tx1">
                    <a:tint val="75000"/>
                  </a:schemeClr>
                </a:solidFill>
              </a:defRPr>
            </a:lvl3pPr>
            <a:lvl4pPr marL="1193292" indent="0" algn="ctr">
              <a:buNone/>
              <a:defRPr>
                <a:solidFill>
                  <a:schemeClr val="tx1">
                    <a:tint val="75000"/>
                  </a:schemeClr>
                </a:solidFill>
              </a:defRPr>
            </a:lvl4pPr>
            <a:lvl5pPr marL="1591056" indent="0" algn="ctr">
              <a:buNone/>
              <a:defRPr>
                <a:solidFill>
                  <a:schemeClr val="tx1">
                    <a:tint val="75000"/>
                  </a:schemeClr>
                </a:solidFill>
              </a:defRPr>
            </a:lvl5pPr>
            <a:lvl6pPr marL="1988820" indent="0" algn="ctr">
              <a:buNone/>
              <a:defRPr>
                <a:solidFill>
                  <a:schemeClr val="tx1">
                    <a:tint val="75000"/>
                  </a:schemeClr>
                </a:solidFill>
              </a:defRPr>
            </a:lvl6pPr>
            <a:lvl7pPr marL="2386584" indent="0" algn="ctr">
              <a:buNone/>
              <a:defRPr>
                <a:solidFill>
                  <a:schemeClr val="tx1">
                    <a:tint val="75000"/>
                  </a:schemeClr>
                </a:solidFill>
              </a:defRPr>
            </a:lvl7pPr>
            <a:lvl8pPr marL="2784348" indent="0" algn="ctr">
              <a:buNone/>
              <a:defRPr>
                <a:solidFill>
                  <a:schemeClr val="tx1">
                    <a:tint val="75000"/>
                  </a:schemeClr>
                </a:solidFill>
              </a:defRPr>
            </a:lvl8pPr>
            <a:lvl9pPr marL="3182112"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201F1067-30E7-4891-9D14-C0455B749E71}" type="datetime1">
              <a:rPr lang="en-US">
                <a:solidFill>
                  <a:srgbClr val="073E87"/>
                </a:solidFill>
              </a:rPr>
              <a:pPr>
                <a:defRPr/>
              </a:pPr>
              <a:t>8/4/2017</a:t>
            </a:fld>
            <a:endParaRPr lang="en-US"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85AB77C0-9255-4EB3-826F-0A7FF5511B31}"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19251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FAE6CC73-4939-4819-A6C3-981F8A0BEB0D}" type="datetime1">
              <a:rPr lang="en-US">
                <a:solidFill>
                  <a:srgbClr val="073E87"/>
                </a:solidFill>
              </a:rPr>
              <a:pPr>
                <a:defRPr/>
              </a:pPr>
              <a:t>8/4/2017</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0370EF93-6290-4A1C-BEBD-244112B42305}"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18852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19472" y="171450"/>
            <a:ext cx="8349076"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sp>
        <p:nvSpPr>
          <p:cNvPr id="5" name="Freeform 14"/>
          <p:cNvSpPr>
            <a:spLocks/>
          </p:cNvSpPr>
          <p:nvPr/>
        </p:nvSpPr>
        <p:spPr bwMode="hidden">
          <a:xfrm>
            <a:off x="5805336" y="3152776"/>
            <a:ext cx="2761688" cy="535781"/>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cs typeface="+mn-cs"/>
            </a:endParaRPr>
          </a:p>
        </p:txBody>
      </p:sp>
      <p:sp>
        <p:nvSpPr>
          <p:cNvPr id="6" name="Freeform 18"/>
          <p:cNvSpPr>
            <a:spLocks/>
          </p:cNvSpPr>
          <p:nvPr/>
        </p:nvSpPr>
        <p:spPr bwMode="hidden">
          <a:xfrm>
            <a:off x="2514782" y="3056335"/>
            <a:ext cx="5323718" cy="6381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cs typeface="+mn-cs"/>
            </a:endParaRPr>
          </a:p>
        </p:txBody>
      </p:sp>
      <p:sp>
        <p:nvSpPr>
          <p:cNvPr id="7" name="Freeform 22"/>
          <p:cNvSpPr>
            <a:spLocks/>
          </p:cNvSpPr>
          <p:nvPr/>
        </p:nvSpPr>
        <p:spPr bwMode="hidden">
          <a:xfrm>
            <a:off x="2715964" y="3065860"/>
            <a:ext cx="5249036" cy="5810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79553" tIns="39776" rIns="79553" bIns="39776"/>
          <a:lstStyle/>
          <a:p>
            <a:pPr algn="l" eaLnBrk="0" hangingPunct="0"/>
            <a:endParaRPr lang="en-US" sz="1800" smtClean="0">
              <a:solidFill>
                <a:prstClr val="black"/>
              </a:solidFill>
              <a:latin typeface="Arial" pitchFamily="34" charset="0"/>
              <a:cs typeface="+mn-cs"/>
            </a:endParaRPr>
          </a:p>
        </p:txBody>
      </p:sp>
      <p:sp>
        <p:nvSpPr>
          <p:cNvPr id="8" name="Freeform 26"/>
          <p:cNvSpPr>
            <a:spLocks/>
          </p:cNvSpPr>
          <p:nvPr/>
        </p:nvSpPr>
        <p:spPr bwMode="hidden">
          <a:xfrm>
            <a:off x="5386206" y="3055144"/>
            <a:ext cx="3174722" cy="48934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79553" tIns="39776" rIns="79553" bIns="39776"/>
          <a:lstStyle/>
          <a:p>
            <a:pPr algn="l" eaLnBrk="0" hangingPunct="0"/>
            <a:endParaRPr lang="en-US" sz="1800" smtClean="0">
              <a:solidFill>
                <a:prstClr val="black"/>
              </a:solidFill>
              <a:latin typeface="Arial" pitchFamily="34" charset="0"/>
              <a:cs typeface="+mn-cs"/>
            </a:endParaRPr>
          </a:p>
        </p:txBody>
      </p:sp>
      <p:sp useBgFill="1">
        <p:nvSpPr>
          <p:cNvPr id="9" name="Freeform 10"/>
          <p:cNvSpPr>
            <a:spLocks/>
          </p:cNvSpPr>
          <p:nvPr/>
        </p:nvSpPr>
        <p:spPr bwMode="hidden">
          <a:xfrm>
            <a:off x="202707" y="3044429"/>
            <a:ext cx="8374985" cy="996553"/>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cs typeface="+mn-cs"/>
            </a:endParaRPr>
          </a:p>
        </p:txBody>
      </p:sp>
      <p:sp>
        <p:nvSpPr>
          <p:cNvPr id="2" name="Title 1"/>
          <p:cNvSpPr>
            <a:spLocks noGrp="1"/>
          </p:cNvSpPr>
          <p:nvPr>
            <p:ph type="title"/>
          </p:nvPr>
        </p:nvSpPr>
        <p:spPr>
          <a:xfrm>
            <a:off x="662479" y="1847670"/>
            <a:ext cx="7462044" cy="1143000"/>
          </a:xfrm>
        </p:spPr>
        <p:txBody>
          <a:bodyPr anchor="t">
            <a:normAutofit/>
          </a:bodyPr>
          <a:lstStyle>
            <a:lvl1pPr algn="ctr">
              <a:defRPr sz="3800" b="0" cap="none"/>
            </a:lvl1pPr>
          </a:lstStyle>
          <a:p>
            <a:r>
              <a:rPr lang="en-US"/>
              <a:t>Click to edit Master title style</a:t>
            </a:r>
            <a:endParaRPr lang="en-US" dirty="0"/>
          </a:p>
        </p:txBody>
      </p:sp>
      <p:sp>
        <p:nvSpPr>
          <p:cNvPr id="3" name="Text Placeholder 2"/>
          <p:cNvSpPr>
            <a:spLocks noGrp="1"/>
          </p:cNvSpPr>
          <p:nvPr>
            <p:ph type="body" idx="1"/>
          </p:nvPr>
        </p:nvSpPr>
        <p:spPr>
          <a:xfrm>
            <a:off x="1312766" y="1078086"/>
            <a:ext cx="6161470" cy="704851"/>
          </a:xfrm>
        </p:spPr>
        <p:txBody>
          <a:bodyPr anchor="b">
            <a:normAutofit/>
          </a:bodyPr>
          <a:lstStyle>
            <a:lvl1pPr marL="0" indent="0" algn="ctr">
              <a:buNone/>
              <a:defRPr sz="1700">
                <a:solidFill>
                  <a:srgbClr val="FFFFFF"/>
                </a:solidFill>
              </a:defRPr>
            </a:lvl1pPr>
            <a:lvl2pPr marL="397764" indent="0">
              <a:buNone/>
              <a:defRPr sz="1600">
                <a:solidFill>
                  <a:schemeClr val="tx1">
                    <a:tint val="75000"/>
                  </a:schemeClr>
                </a:solidFill>
              </a:defRPr>
            </a:lvl2pPr>
            <a:lvl3pPr marL="795528" indent="0">
              <a:buNone/>
              <a:defRPr sz="1400">
                <a:solidFill>
                  <a:schemeClr val="tx1">
                    <a:tint val="75000"/>
                  </a:schemeClr>
                </a:solidFill>
              </a:defRPr>
            </a:lvl3pPr>
            <a:lvl4pPr marL="1193292" indent="0">
              <a:buNone/>
              <a:defRPr sz="1200">
                <a:solidFill>
                  <a:schemeClr val="tx1">
                    <a:tint val="75000"/>
                  </a:schemeClr>
                </a:solidFill>
              </a:defRPr>
            </a:lvl4pPr>
            <a:lvl5pPr marL="1591056" indent="0">
              <a:buNone/>
              <a:defRPr sz="1200">
                <a:solidFill>
                  <a:schemeClr val="tx1">
                    <a:tint val="75000"/>
                  </a:schemeClr>
                </a:solidFill>
              </a:defRPr>
            </a:lvl5pPr>
            <a:lvl6pPr marL="1988820" indent="0">
              <a:buNone/>
              <a:defRPr sz="1200">
                <a:solidFill>
                  <a:schemeClr val="tx1">
                    <a:tint val="75000"/>
                  </a:schemeClr>
                </a:solidFill>
              </a:defRPr>
            </a:lvl6pPr>
            <a:lvl7pPr marL="2386584" indent="0">
              <a:buNone/>
              <a:defRPr sz="1200">
                <a:solidFill>
                  <a:schemeClr val="tx1">
                    <a:tint val="75000"/>
                  </a:schemeClr>
                </a:solidFill>
              </a:defRPr>
            </a:lvl7pPr>
            <a:lvl8pPr marL="2784348" indent="0">
              <a:buNone/>
              <a:defRPr sz="1200">
                <a:solidFill>
                  <a:schemeClr val="tx1">
                    <a:tint val="75000"/>
                  </a:schemeClr>
                </a:solidFill>
              </a:defRPr>
            </a:lvl8pPr>
            <a:lvl9pPr marL="3182112" indent="0">
              <a:buNone/>
              <a:defRPr sz="12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5D32AD85-0234-4ABF-AD25-1C9C30FECED6}" type="datetime1">
              <a:rPr lang="en-US">
                <a:solidFill>
                  <a:srgbClr val="073E87"/>
                </a:solidFill>
              </a:rPr>
              <a:pPr>
                <a:defRPr/>
              </a:pPr>
              <a:t>8/4/2017</a:t>
            </a:fld>
            <a:endParaRPr lang="en-US" dirty="0">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smtClean="0"/>
            </a:lvl1pPr>
          </a:lstStyle>
          <a:p>
            <a:pPr>
              <a:defRPr/>
            </a:pPr>
            <a:fld id="{104058DF-DC9F-4D8E-8BF0-A31C11414BF1}"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91314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49636" y="2009394"/>
            <a:ext cx="3669570"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459668" y="2009394"/>
            <a:ext cx="3669570"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6C68B019-155F-4B84-B95B-7C85577165FD}" type="datetime1">
              <a:rPr lang="en-US">
                <a:solidFill>
                  <a:srgbClr val="073E87"/>
                </a:solidFill>
              </a:rPr>
              <a:pPr>
                <a:defRPr/>
              </a:pPr>
              <a:t>8/4/2017</a:t>
            </a:fld>
            <a:endParaRPr lang="en-US" dirty="0">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E261E36F-8ED2-499D-8E2C-BA571DAAB0D7}"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94118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9637" y="2008585"/>
            <a:ext cx="3669570" cy="479822"/>
          </a:xfrm>
        </p:spPr>
        <p:txBody>
          <a:bodyPr anchor="ctr"/>
          <a:lstStyle>
            <a:lvl1pPr marL="0" indent="0" algn="ctr">
              <a:buNone/>
              <a:defRPr sz="2100" b="0">
                <a:solidFill>
                  <a:schemeClr val="tx2"/>
                </a:solidFill>
                <a:latin typeface="+mj-lt"/>
              </a:defRPr>
            </a:lvl1pPr>
            <a:lvl2pPr marL="397764" indent="0">
              <a:buNone/>
              <a:defRPr sz="1700" b="1"/>
            </a:lvl2pPr>
            <a:lvl3pPr marL="795528" indent="0">
              <a:buNone/>
              <a:defRPr sz="1600" b="1"/>
            </a:lvl3pPr>
            <a:lvl4pPr marL="1193292" indent="0">
              <a:buNone/>
              <a:defRPr sz="1400" b="1"/>
            </a:lvl4pPr>
            <a:lvl5pPr marL="1591056" indent="0">
              <a:buNone/>
              <a:defRPr sz="1400" b="1"/>
            </a:lvl5pPr>
            <a:lvl6pPr marL="1988820" indent="0">
              <a:buNone/>
              <a:defRPr sz="1400" b="1"/>
            </a:lvl6pPr>
            <a:lvl7pPr marL="2386584" indent="0">
              <a:buNone/>
              <a:defRPr sz="1400" b="1"/>
            </a:lvl7pPr>
            <a:lvl8pPr marL="2784348" indent="0">
              <a:buNone/>
              <a:defRPr sz="1400" b="1"/>
            </a:lvl8pPr>
            <a:lvl9pPr marL="3182112" indent="0">
              <a:buNone/>
              <a:defRPr sz="1400" b="1"/>
            </a:lvl9pPr>
          </a:lstStyle>
          <a:p>
            <a:pPr lvl="0"/>
            <a:r>
              <a:rPr lang="en-US"/>
              <a:t>Click to edit Master text styles</a:t>
            </a:r>
          </a:p>
        </p:txBody>
      </p:sp>
      <p:sp>
        <p:nvSpPr>
          <p:cNvPr id="4" name="Content Placeholder 3"/>
          <p:cNvSpPr>
            <a:spLocks noGrp="1"/>
          </p:cNvSpPr>
          <p:nvPr>
            <p:ph sz="half" idx="2"/>
          </p:nvPr>
        </p:nvSpPr>
        <p:spPr>
          <a:xfrm>
            <a:off x="650286" y="2571751"/>
            <a:ext cx="3667518" cy="2022872"/>
          </a:xfrm>
        </p:spPr>
        <p:txBody>
          <a:bodyPr/>
          <a:lstStyle>
            <a:lvl1pPr>
              <a:defRPr sz="17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62595" y="2008585"/>
            <a:ext cx="3669570" cy="479822"/>
          </a:xfrm>
        </p:spPr>
        <p:txBody>
          <a:bodyPr anchor="ctr"/>
          <a:lstStyle>
            <a:lvl1pPr marL="0" indent="0" algn="ctr">
              <a:buNone/>
              <a:defRPr sz="2100" b="0" i="0">
                <a:solidFill>
                  <a:schemeClr val="tx2"/>
                </a:solidFill>
                <a:latin typeface="+mj-lt"/>
              </a:defRPr>
            </a:lvl1pPr>
            <a:lvl2pPr marL="397764" indent="0">
              <a:buNone/>
              <a:defRPr sz="1700" b="1"/>
            </a:lvl2pPr>
            <a:lvl3pPr marL="795528" indent="0">
              <a:buNone/>
              <a:defRPr sz="1600" b="1"/>
            </a:lvl3pPr>
            <a:lvl4pPr marL="1193292" indent="0">
              <a:buNone/>
              <a:defRPr sz="1400" b="1"/>
            </a:lvl4pPr>
            <a:lvl5pPr marL="1591056" indent="0">
              <a:buNone/>
              <a:defRPr sz="1400" b="1"/>
            </a:lvl5pPr>
            <a:lvl6pPr marL="1988820" indent="0">
              <a:buNone/>
              <a:defRPr sz="1400" b="1"/>
            </a:lvl6pPr>
            <a:lvl7pPr marL="2386584" indent="0">
              <a:buNone/>
              <a:defRPr sz="1400" b="1"/>
            </a:lvl7pPr>
            <a:lvl8pPr marL="2784348" indent="0">
              <a:buNone/>
              <a:defRPr sz="1400" b="1"/>
            </a:lvl8pPr>
            <a:lvl9pPr marL="318211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459546" y="2571751"/>
            <a:ext cx="3669570" cy="2022872"/>
          </a:xfrm>
        </p:spPr>
        <p:txBody>
          <a:bodyPr/>
          <a:lstStyle>
            <a:lvl1pPr>
              <a:defRPr sz="17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E603ACA-8CDF-4A3E-8F23-CCD11D173A16}" type="datetime1">
              <a:rPr lang="en-US">
                <a:solidFill>
                  <a:srgbClr val="073E87"/>
                </a:solidFill>
              </a:rPr>
              <a:pPr>
                <a:defRPr/>
              </a:pPr>
              <a:t>8/4/2017</a:t>
            </a:fld>
            <a:endParaRPr lang="en-US" dirty="0">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3472541E-F867-40C7-BE50-1D0C42357A0E}"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29259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E7E017-8BA5-4CE2-9D92-FF2EE00ADD36}" type="datetime1">
              <a:rPr lang="en-US">
                <a:solidFill>
                  <a:srgbClr val="073E87"/>
                </a:solidFill>
              </a:rPr>
              <a:pPr>
                <a:defRPr/>
              </a:pPr>
              <a:t>8/4/2017</a:t>
            </a:fld>
            <a:endParaRPr lang="en-US" dirty="0">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F3D36C92-C872-437A-A6B5-F4B536E81C6A}"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57880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3" name="Group 15"/>
          <p:cNvGrpSpPr>
            <a:grpSpLocks noChangeAspect="1"/>
          </p:cNvGrpSpPr>
          <p:nvPr/>
        </p:nvGrpSpPr>
        <p:grpSpPr bwMode="auto">
          <a:xfrm>
            <a:off x="202707" y="535782"/>
            <a:ext cx="8374985" cy="997744"/>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9" name="Date Placeholder 1"/>
          <p:cNvSpPr>
            <a:spLocks noGrp="1"/>
          </p:cNvSpPr>
          <p:nvPr>
            <p:ph type="dt" sz="half" idx="10"/>
          </p:nvPr>
        </p:nvSpPr>
        <p:spPr/>
        <p:txBody>
          <a:bodyPr/>
          <a:lstStyle>
            <a:lvl1pPr>
              <a:defRPr/>
            </a:lvl1pPr>
          </a:lstStyle>
          <a:p>
            <a:pPr>
              <a:defRPr/>
            </a:pPr>
            <a:fld id="{163D8247-AF0E-4A39-A9F7-1B83FFC37756}" type="datetime1">
              <a:rPr lang="en-US">
                <a:solidFill>
                  <a:srgbClr val="073E87"/>
                </a:solidFill>
              </a:rPr>
              <a:pPr>
                <a:defRPr/>
              </a:pPr>
              <a:t>8/4/2017</a:t>
            </a:fld>
            <a:endParaRPr lang="en-US" dirty="0">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8AD4CEB5-BD0E-4FBB-8BDD-7709EF6D9843}"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214608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6" name="Group 23"/>
          <p:cNvGrpSpPr>
            <a:grpSpLocks noChangeAspect="1"/>
          </p:cNvGrpSpPr>
          <p:nvPr/>
        </p:nvGrpSpPr>
        <p:grpSpPr bwMode="auto">
          <a:xfrm>
            <a:off x="202707" y="535782"/>
            <a:ext cx="8374985" cy="99893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4" name="Text Placeholder 3"/>
          <p:cNvSpPr>
            <a:spLocks noGrp="1"/>
          </p:cNvSpPr>
          <p:nvPr>
            <p:ph type="body" sz="half" idx="2"/>
          </p:nvPr>
        </p:nvSpPr>
        <p:spPr>
          <a:xfrm>
            <a:off x="877887" y="2686050"/>
            <a:ext cx="3218921" cy="1428751"/>
          </a:xfrm>
        </p:spPr>
        <p:txBody>
          <a:bodyPr>
            <a:normAutofit/>
          </a:bodyPr>
          <a:lstStyle>
            <a:lvl1pPr marL="0" indent="0">
              <a:spcBef>
                <a:spcPts val="0"/>
              </a:spcBef>
              <a:spcAft>
                <a:spcPts val="522"/>
              </a:spcAft>
              <a:buNone/>
              <a:defRPr sz="1600">
                <a:solidFill>
                  <a:schemeClr val="tx2"/>
                </a:solidFill>
              </a:defRPr>
            </a:lvl1pPr>
            <a:lvl2pPr marL="397764" indent="0">
              <a:buNone/>
              <a:defRPr sz="1000"/>
            </a:lvl2pPr>
            <a:lvl3pPr marL="795528" indent="0">
              <a:buNone/>
              <a:defRPr sz="900"/>
            </a:lvl3pPr>
            <a:lvl4pPr marL="1193292" indent="0">
              <a:buNone/>
              <a:defRPr sz="800"/>
            </a:lvl4pPr>
            <a:lvl5pPr marL="1591056" indent="0">
              <a:buNone/>
              <a:defRPr sz="800"/>
            </a:lvl5pPr>
            <a:lvl6pPr marL="1988820" indent="0">
              <a:buNone/>
              <a:defRPr sz="800"/>
            </a:lvl6pPr>
            <a:lvl7pPr marL="2386584" indent="0">
              <a:buNone/>
              <a:defRPr sz="800"/>
            </a:lvl7pPr>
            <a:lvl8pPr marL="2784348" indent="0">
              <a:buNone/>
              <a:defRPr sz="800"/>
            </a:lvl8pPr>
            <a:lvl9pPr marL="3182112" indent="0">
              <a:buNone/>
              <a:defRPr sz="800"/>
            </a:lvl9pPr>
          </a:lstStyle>
          <a:p>
            <a:pPr lvl="0"/>
            <a:r>
              <a:rPr lang="en-US"/>
              <a:t>Click to edit Master text styles</a:t>
            </a:r>
          </a:p>
        </p:txBody>
      </p:sp>
      <p:sp>
        <p:nvSpPr>
          <p:cNvPr id="22" name="Title 21"/>
          <p:cNvSpPr>
            <a:spLocks noGrp="1"/>
          </p:cNvSpPr>
          <p:nvPr>
            <p:ph type="title"/>
          </p:nvPr>
        </p:nvSpPr>
        <p:spPr>
          <a:xfrm>
            <a:off x="877887" y="1714500"/>
            <a:ext cx="3218921" cy="939546"/>
          </a:xfrm>
        </p:spPr>
        <p:txBody>
          <a:bodyPr anchor="b">
            <a:noAutofit/>
          </a:bodyPr>
          <a:lstStyle>
            <a:lvl1pPr algn="l">
              <a:defRPr sz="28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66207" y="1371600"/>
            <a:ext cx="3748184" cy="2857500"/>
          </a:xfrm>
        </p:spPr>
        <p:txBody>
          <a:bodyPr anchor="ctr"/>
          <a:lstStyle>
            <a:lvl1pPr>
              <a:buClr>
                <a:schemeClr val="bg1"/>
              </a:buClr>
              <a:defRPr sz="1900">
                <a:solidFill>
                  <a:schemeClr val="tx2"/>
                </a:solidFill>
              </a:defRPr>
            </a:lvl1pPr>
            <a:lvl2pPr>
              <a:buClr>
                <a:schemeClr val="bg1"/>
              </a:buClr>
              <a:defRPr sz="1700">
                <a:solidFill>
                  <a:schemeClr val="tx2"/>
                </a:solidFill>
              </a:defRPr>
            </a:lvl2pPr>
            <a:lvl3pPr>
              <a:buClr>
                <a:schemeClr val="bg1"/>
              </a:buClr>
              <a:defRPr sz="1600">
                <a:solidFill>
                  <a:schemeClr val="tx2"/>
                </a:solidFill>
              </a:defRPr>
            </a:lvl3pPr>
            <a:lvl4pPr>
              <a:buClr>
                <a:schemeClr val="bg1"/>
              </a:buClr>
              <a:defRPr sz="1400">
                <a:solidFill>
                  <a:schemeClr val="tx2"/>
                </a:solidFill>
              </a:defRPr>
            </a:lvl4pPr>
            <a:lvl5pPr>
              <a:buClr>
                <a:schemeClr val="bg1"/>
              </a:buClr>
              <a:defRPr sz="1400">
                <a:solidFill>
                  <a:schemeClr val="tx2"/>
                </a:solidFill>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FE1A4BB9-0954-4F2B-AD18-AE66E9B0B0DD}" type="datetime1">
              <a:rPr lang="en-US">
                <a:solidFill>
                  <a:srgbClr val="073E87"/>
                </a:solidFill>
              </a:rPr>
              <a:pPr>
                <a:defRPr/>
              </a:pPr>
              <a:t>8/4/2017</a:t>
            </a:fld>
            <a:endParaRPr lang="en-US" dirty="0">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60EA4A56-300F-4F93-ACA8-E72EF4842D59}"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14750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19472" y="171451"/>
            <a:ext cx="8349076" cy="45267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6" name="Group 15"/>
          <p:cNvGrpSpPr>
            <a:grpSpLocks noChangeAspect="1"/>
          </p:cNvGrpSpPr>
          <p:nvPr/>
        </p:nvGrpSpPr>
        <p:grpSpPr bwMode="auto">
          <a:xfrm>
            <a:off x="202707" y="4015979"/>
            <a:ext cx="8374985" cy="997744"/>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2" name="Title 1"/>
          <p:cNvSpPr>
            <a:spLocks noGrp="1"/>
          </p:cNvSpPr>
          <p:nvPr>
            <p:ph type="title"/>
          </p:nvPr>
        </p:nvSpPr>
        <p:spPr>
          <a:xfrm>
            <a:off x="4679528" y="254000"/>
            <a:ext cx="3660404" cy="1822451"/>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673938" y="2089150"/>
            <a:ext cx="3665993" cy="1816100"/>
          </a:xfrm>
        </p:spPr>
        <p:txBody>
          <a:bodyPr>
            <a:normAutofit/>
          </a:bodyPr>
          <a:lstStyle>
            <a:lvl1pPr marL="0" indent="0">
              <a:buNone/>
              <a:defRPr sz="1600">
                <a:solidFill>
                  <a:srgbClr val="FFFFFF"/>
                </a:solidFill>
              </a:defRPr>
            </a:lvl1pPr>
            <a:lvl2pPr marL="397764" indent="0">
              <a:buNone/>
              <a:defRPr sz="1000"/>
            </a:lvl2pPr>
            <a:lvl3pPr marL="795528" indent="0">
              <a:buNone/>
              <a:defRPr sz="900"/>
            </a:lvl3pPr>
            <a:lvl4pPr marL="1193292" indent="0">
              <a:buNone/>
              <a:defRPr sz="800"/>
            </a:lvl4pPr>
            <a:lvl5pPr marL="1591056" indent="0">
              <a:buNone/>
              <a:defRPr sz="800"/>
            </a:lvl5pPr>
            <a:lvl6pPr marL="1988820" indent="0">
              <a:buNone/>
              <a:defRPr sz="800"/>
            </a:lvl6pPr>
            <a:lvl7pPr marL="2386584" indent="0">
              <a:buNone/>
              <a:defRPr sz="800"/>
            </a:lvl7pPr>
            <a:lvl8pPr marL="2784348" indent="0">
              <a:buNone/>
              <a:defRPr sz="800"/>
            </a:lvl8pPr>
            <a:lvl9pPr marL="3182112" indent="0">
              <a:buNone/>
              <a:defRPr sz="800"/>
            </a:lvl9pPr>
          </a:lstStyle>
          <a:p>
            <a:pPr lvl="0"/>
            <a:r>
              <a:rPr lang="en-US"/>
              <a:t>Click to edit Master text styles</a:t>
            </a:r>
          </a:p>
        </p:txBody>
      </p:sp>
      <p:sp>
        <p:nvSpPr>
          <p:cNvPr id="3" name="Picture Placeholder 2"/>
          <p:cNvSpPr>
            <a:spLocks noGrp="1"/>
          </p:cNvSpPr>
          <p:nvPr>
            <p:ph type="pic" idx="1"/>
          </p:nvPr>
        </p:nvSpPr>
        <p:spPr>
          <a:xfrm>
            <a:off x="804730" y="1028700"/>
            <a:ext cx="3423761"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2800">
                <a:solidFill>
                  <a:schemeClr val="bg1"/>
                </a:solidFill>
              </a:defRPr>
            </a:lvl1pPr>
            <a:lvl2pPr marL="397764" indent="0">
              <a:buNone/>
              <a:defRPr sz="2400"/>
            </a:lvl2pPr>
            <a:lvl3pPr marL="795528" indent="0">
              <a:buNone/>
              <a:defRPr sz="2100"/>
            </a:lvl3pPr>
            <a:lvl4pPr marL="1193292" indent="0">
              <a:buNone/>
              <a:defRPr sz="1700"/>
            </a:lvl4pPr>
            <a:lvl5pPr marL="1591056" indent="0">
              <a:buNone/>
              <a:defRPr sz="1700"/>
            </a:lvl5pPr>
            <a:lvl6pPr marL="1988820" indent="0">
              <a:buNone/>
              <a:defRPr sz="1700"/>
            </a:lvl6pPr>
            <a:lvl7pPr marL="2386584" indent="0">
              <a:buNone/>
              <a:defRPr sz="1700"/>
            </a:lvl7pPr>
            <a:lvl8pPr marL="2784348" indent="0">
              <a:buNone/>
              <a:defRPr sz="1700"/>
            </a:lvl8pPr>
            <a:lvl9pPr marL="3182112" indent="0">
              <a:buNone/>
              <a:defRPr sz="1700"/>
            </a:lvl9pPr>
          </a:lstStyle>
          <a:p>
            <a:pPr lvl="0"/>
            <a:r>
              <a:rPr lang="en-US" noProof="0" dirty="0"/>
              <a:t>Click icon to add picture</a:t>
            </a:r>
          </a:p>
        </p:txBody>
      </p:sp>
      <p:sp>
        <p:nvSpPr>
          <p:cNvPr id="12" name="Date Placeholder 4"/>
          <p:cNvSpPr>
            <a:spLocks noGrp="1"/>
          </p:cNvSpPr>
          <p:nvPr>
            <p:ph type="dt" sz="half" idx="10"/>
          </p:nvPr>
        </p:nvSpPr>
        <p:spPr/>
        <p:txBody>
          <a:bodyPr/>
          <a:lstStyle>
            <a:lvl1pPr>
              <a:defRPr/>
            </a:lvl1pPr>
          </a:lstStyle>
          <a:p>
            <a:pPr>
              <a:defRPr/>
            </a:pPr>
            <a:fld id="{1A42C312-5DB2-4A3C-9367-BAE453CD4AB7}" type="datetime1">
              <a:rPr lang="en-US">
                <a:solidFill>
                  <a:srgbClr val="073E87"/>
                </a:solidFill>
              </a:rPr>
              <a:pPr>
                <a:defRPr/>
              </a:pPr>
              <a:t>8/4/2017</a:t>
            </a:fld>
            <a:endParaRPr lang="en-US" dirty="0">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E23DACAD-4D65-4C4D-9268-6D11485ACED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496043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70E5A2-864F-4DD8-BACC-C757248E39B4}" type="datetime1">
              <a:rPr lang="en-US">
                <a:solidFill>
                  <a:srgbClr val="073E87"/>
                </a:solidFill>
              </a:rPr>
              <a:pPr>
                <a:defRPr/>
              </a:pPr>
              <a:t>8/4/2017</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10392E6A-BB62-4093-8713-A32030B7981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785100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5" name="Group 15"/>
          <p:cNvGrpSpPr>
            <a:grpSpLocks noChangeAspect="1"/>
          </p:cNvGrpSpPr>
          <p:nvPr/>
        </p:nvGrpSpPr>
        <p:grpSpPr bwMode="auto">
          <a:xfrm>
            <a:off x="202707" y="535782"/>
            <a:ext cx="8374985" cy="99893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2" name="Vertical Title 1"/>
          <p:cNvSpPr>
            <a:spLocks noGrp="1"/>
          </p:cNvSpPr>
          <p:nvPr>
            <p:ph type="title" orient="vert"/>
          </p:nvPr>
        </p:nvSpPr>
        <p:spPr>
          <a:xfrm>
            <a:off x="6364684" y="1085850"/>
            <a:ext cx="1975247"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38944" y="1085850"/>
            <a:ext cx="5779426"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036E1BB4-FBA7-4911-A3DB-1ED9718B9460}" type="datetime1">
              <a:rPr lang="en-US">
                <a:solidFill>
                  <a:srgbClr val="073E87"/>
                </a:solidFill>
              </a:rPr>
              <a:pPr>
                <a:defRPr/>
              </a:pPr>
              <a:t>8/4/2017</a:t>
            </a:fld>
            <a:endParaRPr lang="en-US"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1BDFE3BF-87B1-407C-B74A-E9E658D0678E}"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02218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65" y="5045700"/>
            <a:ext cx="8778875" cy="97800"/>
          </a:xfrm>
          <a:prstGeom prst="rect">
            <a:avLst/>
          </a:prstGeom>
          <a:solidFill>
            <a:schemeClr val="accent3"/>
          </a:solidFill>
          <a:ln>
            <a:noFill/>
          </a:ln>
        </p:spPr>
        <p:txBody>
          <a:bodyPr lIns="91343" tIns="91343" rIns="91343" bIns="91343"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27" name="Shape 27"/>
          <p:cNvSpPr txBox="1">
            <a:spLocks noGrp="1"/>
          </p:cNvSpPr>
          <p:nvPr>
            <p:ph type="title"/>
          </p:nvPr>
        </p:nvSpPr>
        <p:spPr>
          <a:xfrm>
            <a:off x="299254" y="445025"/>
            <a:ext cx="8180368" cy="707400"/>
          </a:xfrm>
          <a:prstGeom prst="rect">
            <a:avLst/>
          </a:prstGeom>
        </p:spPr>
        <p:txBody>
          <a:bodyPr lIns="91343" tIns="91343" rIns="91343" bIns="9134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299254" y="1266325"/>
            <a:ext cx="8180368" cy="3302700"/>
          </a:xfrm>
          <a:prstGeom prst="rect">
            <a:avLst/>
          </a:prstGeom>
        </p:spPr>
        <p:txBody>
          <a:bodyPr lIns="91343" tIns="91343" rIns="91343" bIns="91343"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29" name="Shape 29"/>
          <p:cNvSpPr txBox="1">
            <a:spLocks noGrp="1"/>
          </p:cNvSpPr>
          <p:nvPr>
            <p:ph type="sldNum" idx="12"/>
          </p:nvPr>
        </p:nvSpPr>
        <p:spPr>
          <a:xfrm>
            <a:off x="8134147" y="4663216"/>
            <a:ext cx="526790" cy="393600"/>
          </a:xfrm>
          <a:prstGeom prst="rect">
            <a:avLst/>
          </a:prstGeom>
        </p:spPr>
        <p:txBody>
          <a:bodyPr lIns="91343" tIns="91343" rIns="91343" bIns="91343"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336355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6161" indent="0">
              <a:buNone/>
              <a:defRPr sz="1800"/>
            </a:lvl2pPr>
            <a:lvl3pPr marL="732383" indent="0">
              <a:buNone/>
              <a:defRPr sz="1600"/>
            </a:lvl3pPr>
            <a:lvl4pPr marL="1098376" indent="0">
              <a:buNone/>
              <a:defRPr sz="1400"/>
            </a:lvl4pPr>
            <a:lvl5pPr marL="1464589" indent="0">
              <a:buNone/>
              <a:defRPr sz="1400"/>
            </a:lvl5pPr>
            <a:lvl6pPr marL="1830530" indent="0">
              <a:buNone/>
              <a:defRPr sz="1400"/>
            </a:lvl6pPr>
            <a:lvl7pPr marL="2196612" indent="0">
              <a:buNone/>
              <a:defRPr sz="1400"/>
            </a:lvl7pPr>
            <a:lvl8pPr marL="2562758" indent="0">
              <a:buNone/>
              <a:defRPr sz="1400"/>
            </a:lvl8pPr>
            <a:lvl9pPr marL="29289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958"/>
            <a:ext cx="7462044" cy="1102519"/>
          </a:xfrm>
        </p:spPr>
        <p:txBody>
          <a:bodyPr/>
          <a:lstStyle/>
          <a:p>
            <a:r>
              <a:rPr lang="en-US"/>
              <a:t>Click to edit Master title style</a:t>
            </a:r>
          </a:p>
        </p:txBody>
      </p:sp>
      <p:sp>
        <p:nvSpPr>
          <p:cNvPr id="3" name="Subtitle 2"/>
          <p:cNvSpPr>
            <a:spLocks noGrp="1"/>
          </p:cNvSpPr>
          <p:nvPr>
            <p:ph type="subTitle" idx="1"/>
          </p:nvPr>
        </p:nvSpPr>
        <p:spPr>
          <a:xfrm>
            <a:off x="1319128" y="2914650"/>
            <a:ext cx="6145213" cy="1314450"/>
          </a:xfrm>
        </p:spPr>
        <p:txBody>
          <a:bodyPr/>
          <a:lstStyle>
            <a:lvl1pPr marL="0" indent="0" algn="ctr">
              <a:buNone/>
              <a:defRPr/>
            </a:lvl1pPr>
            <a:lvl2pPr marL="366501" indent="0" algn="ctr">
              <a:buNone/>
              <a:defRPr/>
            </a:lvl2pPr>
            <a:lvl3pPr marL="733063" indent="0" algn="ctr">
              <a:buNone/>
              <a:defRPr/>
            </a:lvl3pPr>
            <a:lvl4pPr marL="1099396" indent="0" algn="ctr">
              <a:buNone/>
              <a:defRPr/>
            </a:lvl4pPr>
            <a:lvl5pPr marL="1465949" indent="0" algn="ctr">
              <a:buNone/>
              <a:defRPr/>
            </a:lvl5pPr>
            <a:lvl6pPr marL="1832230" indent="0" algn="ctr">
              <a:buNone/>
              <a:defRPr/>
            </a:lvl6pPr>
            <a:lvl7pPr marL="2198652" indent="0" algn="ctr">
              <a:buNone/>
              <a:defRPr/>
            </a:lvl7pPr>
            <a:lvl8pPr marL="2565138" indent="0" algn="ctr">
              <a:buNone/>
              <a:defRPr/>
            </a:lvl8pPr>
            <a:lvl9pPr marL="293163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19472" y="171451"/>
            <a:ext cx="8349076" cy="45267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5" name="Group 9"/>
          <p:cNvGrpSpPr>
            <a:grpSpLocks noChangeAspect="1"/>
          </p:cNvGrpSpPr>
          <p:nvPr/>
        </p:nvGrpSpPr>
        <p:grpSpPr bwMode="auto">
          <a:xfrm>
            <a:off x="202707" y="4015979"/>
            <a:ext cx="8374985" cy="997744"/>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2" name="Title 1"/>
          <p:cNvSpPr>
            <a:spLocks noGrp="1"/>
          </p:cNvSpPr>
          <p:nvPr>
            <p:ph type="ctrTitle"/>
          </p:nvPr>
        </p:nvSpPr>
        <p:spPr>
          <a:xfrm>
            <a:off x="658416" y="1200150"/>
            <a:ext cx="7462044" cy="1335081"/>
          </a:xfrm>
        </p:spPr>
        <p:txBody>
          <a:bodyPr anchor="b">
            <a:normAutofit/>
          </a:bodyPr>
          <a:lstStyle>
            <a:lvl1pPr>
              <a:defRPr sz="38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16831" y="2667001"/>
            <a:ext cx="6145213" cy="1104900"/>
          </a:xfrm>
        </p:spPr>
        <p:txBody>
          <a:bodyPr>
            <a:normAutofit/>
          </a:bodyPr>
          <a:lstStyle>
            <a:lvl1pPr marL="0" indent="0" algn="ctr">
              <a:buNone/>
              <a:defRPr sz="1700">
                <a:solidFill>
                  <a:srgbClr val="FFFFFF"/>
                </a:solidFill>
              </a:defRPr>
            </a:lvl1pPr>
            <a:lvl2pPr marL="397764" indent="0" algn="ctr">
              <a:buNone/>
              <a:defRPr>
                <a:solidFill>
                  <a:schemeClr val="tx1">
                    <a:tint val="75000"/>
                  </a:schemeClr>
                </a:solidFill>
              </a:defRPr>
            </a:lvl2pPr>
            <a:lvl3pPr marL="795528" indent="0" algn="ctr">
              <a:buNone/>
              <a:defRPr>
                <a:solidFill>
                  <a:schemeClr val="tx1">
                    <a:tint val="75000"/>
                  </a:schemeClr>
                </a:solidFill>
              </a:defRPr>
            </a:lvl3pPr>
            <a:lvl4pPr marL="1193292" indent="0" algn="ctr">
              <a:buNone/>
              <a:defRPr>
                <a:solidFill>
                  <a:schemeClr val="tx1">
                    <a:tint val="75000"/>
                  </a:schemeClr>
                </a:solidFill>
              </a:defRPr>
            </a:lvl4pPr>
            <a:lvl5pPr marL="1591056" indent="0" algn="ctr">
              <a:buNone/>
              <a:defRPr>
                <a:solidFill>
                  <a:schemeClr val="tx1">
                    <a:tint val="75000"/>
                  </a:schemeClr>
                </a:solidFill>
              </a:defRPr>
            </a:lvl5pPr>
            <a:lvl6pPr marL="1988820" indent="0" algn="ctr">
              <a:buNone/>
              <a:defRPr>
                <a:solidFill>
                  <a:schemeClr val="tx1">
                    <a:tint val="75000"/>
                  </a:schemeClr>
                </a:solidFill>
              </a:defRPr>
            </a:lvl6pPr>
            <a:lvl7pPr marL="2386584" indent="0" algn="ctr">
              <a:buNone/>
              <a:defRPr>
                <a:solidFill>
                  <a:schemeClr val="tx1">
                    <a:tint val="75000"/>
                  </a:schemeClr>
                </a:solidFill>
              </a:defRPr>
            </a:lvl7pPr>
            <a:lvl8pPr marL="2784348" indent="0" algn="ctr">
              <a:buNone/>
              <a:defRPr>
                <a:solidFill>
                  <a:schemeClr val="tx1">
                    <a:tint val="75000"/>
                  </a:schemeClr>
                </a:solidFill>
              </a:defRPr>
            </a:lvl8pPr>
            <a:lvl9pPr marL="3182112"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201F1067-30E7-4891-9D14-C0455B749E71}" type="datetime1">
              <a:rPr lang="en-US">
                <a:solidFill>
                  <a:srgbClr val="073E87"/>
                </a:solidFill>
              </a:rPr>
              <a:pPr>
                <a:defRPr/>
              </a:pPr>
              <a:t>8/4/2017</a:t>
            </a:fld>
            <a:endParaRPr lang="en-US"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85AB77C0-9255-4EB3-826F-0A7FF5511B31}"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81458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FAE6CC73-4939-4819-A6C3-981F8A0BEB0D}" type="datetime1">
              <a:rPr lang="en-US">
                <a:solidFill>
                  <a:srgbClr val="073E87"/>
                </a:solidFill>
              </a:rPr>
              <a:pPr>
                <a:defRPr/>
              </a:pPr>
              <a:t>8/4/2017</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0370EF93-6290-4A1C-BEBD-244112B42305}"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234960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19472" y="171450"/>
            <a:ext cx="8349076"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sp>
        <p:nvSpPr>
          <p:cNvPr id="5" name="Freeform 14"/>
          <p:cNvSpPr>
            <a:spLocks/>
          </p:cNvSpPr>
          <p:nvPr/>
        </p:nvSpPr>
        <p:spPr bwMode="hidden">
          <a:xfrm>
            <a:off x="5805336" y="3152776"/>
            <a:ext cx="2761688" cy="535781"/>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endParaRPr>
          </a:p>
        </p:txBody>
      </p:sp>
      <p:sp>
        <p:nvSpPr>
          <p:cNvPr id="6" name="Freeform 18"/>
          <p:cNvSpPr>
            <a:spLocks/>
          </p:cNvSpPr>
          <p:nvPr/>
        </p:nvSpPr>
        <p:spPr bwMode="hidden">
          <a:xfrm>
            <a:off x="2514782" y="3056335"/>
            <a:ext cx="5323718" cy="6381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endParaRPr>
          </a:p>
        </p:txBody>
      </p:sp>
      <p:sp>
        <p:nvSpPr>
          <p:cNvPr id="7" name="Freeform 22"/>
          <p:cNvSpPr>
            <a:spLocks/>
          </p:cNvSpPr>
          <p:nvPr/>
        </p:nvSpPr>
        <p:spPr bwMode="hidden">
          <a:xfrm>
            <a:off x="2715964" y="3065860"/>
            <a:ext cx="5249036" cy="5810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79553" tIns="39776" rIns="79553" bIns="39776"/>
          <a:lstStyle/>
          <a:p>
            <a:pPr algn="l" eaLnBrk="0" hangingPunct="0"/>
            <a:endParaRPr lang="en-US" sz="1800" smtClean="0">
              <a:solidFill>
                <a:prstClr val="black"/>
              </a:solidFill>
              <a:latin typeface="Arial" pitchFamily="34" charset="0"/>
            </a:endParaRPr>
          </a:p>
        </p:txBody>
      </p:sp>
      <p:sp>
        <p:nvSpPr>
          <p:cNvPr id="8" name="Freeform 26"/>
          <p:cNvSpPr>
            <a:spLocks/>
          </p:cNvSpPr>
          <p:nvPr/>
        </p:nvSpPr>
        <p:spPr bwMode="hidden">
          <a:xfrm>
            <a:off x="5386206" y="3055144"/>
            <a:ext cx="3174722" cy="48934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79553" tIns="39776" rIns="79553" bIns="39776"/>
          <a:lstStyle/>
          <a:p>
            <a:pPr algn="l" eaLnBrk="0" hangingPunct="0"/>
            <a:endParaRPr lang="en-US" sz="1800" smtClean="0">
              <a:solidFill>
                <a:prstClr val="black"/>
              </a:solidFill>
              <a:latin typeface="Arial" pitchFamily="34" charset="0"/>
            </a:endParaRPr>
          </a:p>
        </p:txBody>
      </p:sp>
      <p:sp useBgFill="1">
        <p:nvSpPr>
          <p:cNvPr id="9" name="Freeform 10"/>
          <p:cNvSpPr>
            <a:spLocks/>
          </p:cNvSpPr>
          <p:nvPr/>
        </p:nvSpPr>
        <p:spPr bwMode="hidden">
          <a:xfrm>
            <a:off x="202707" y="3044429"/>
            <a:ext cx="8374985" cy="996553"/>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79553" tIns="39776" rIns="79553" bIns="39776"/>
          <a:lstStyle/>
          <a:p>
            <a:pPr algn="l" eaLnBrk="0" hangingPunct="0"/>
            <a:endParaRPr lang="en-US" sz="1800" smtClean="0">
              <a:solidFill>
                <a:prstClr val="black"/>
              </a:solidFill>
              <a:latin typeface="Arial" pitchFamily="34" charset="0"/>
            </a:endParaRPr>
          </a:p>
        </p:txBody>
      </p:sp>
      <p:sp>
        <p:nvSpPr>
          <p:cNvPr id="2" name="Title 1"/>
          <p:cNvSpPr>
            <a:spLocks noGrp="1"/>
          </p:cNvSpPr>
          <p:nvPr>
            <p:ph type="title"/>
          </p:nvPr>
        </p:nvSpPr>
        <p:spPr>
          <a:xfrm>
            <a:off x="662479" y="1847670"/>
            <a:ext cx="7462044" cy="1143000"/>
          </a:xfrm>
        </p:spPr>
        <p:txBody>
          <a:bodyPr anchor="t">
            <a:normAutofit/>
          </a:bodyPr>
          <a:lstStyle>
            <a:lvl1pPr algn="ctr">
              <a:defRPr sz="3800" b="0" cap="none"/>
            </a:lvl1pPr>
          </a:lstStyle>
          <a:p>
            <a:r>
              <a:rPr lang="en-US"/>
              <a:t>Click to edit Master title style</a:t>
            </a:r>
            <a:endParaRPr lang="en-US" dirty="0"/>
          </a:p>
        </p:txBody>
      </p:sp>
      <p:sp>
        <p:nvSpPr>
          <p:cNvPr id="3" name="Text Placeholder 2"/>
          <p:cNvSpPr>
            <a:spLocks noGrp="1"/>
          </p:cNvSpPr>
          <p:nvPr>
            <p:ph type="body" idx="1"/>
          </p:nvPr>
        </p:nvSpPr>
        <p:spPr>
          <a:xfrm>
            <a:off x="1312766" y="1078086"/>
            <a:ext cx="6161470" cy="704851"/>
          </a:xfrm>
        </p:spPr>
        <p:txBody>
          <a:bodyPr anchor="b">
            <a:normAutofit/>
          </a:bodyPr>
          <a:lstStyle>
            <a:lvl1pPr marL="0" indent="0" algn="ctr">
              <a:buNone/>
              <a:defRPr sz="1700">
                <a:solidFill>
                  <a:srgbClr val="FFFFFF"/>
                </a:solidFill>
              </a:defRPr>
            </a:lvl1pPr>
            <a:lvl2pPr marL="397764" indent="0">
              <a:buNone/>
              <a:defRPr sz="1600">
                <a:solidFill>
                  <a:schemeClr val="tx1">
                    <a:tint val="75000"/>
                  </a:schemeClr>
                </a:solidFill>
              </a:defRPr>
            </a:lvl2pPr>
            <a:lvl3pPr marL="795528" indent="0">
              <a:buNone/>
              <a:defRPr sz="1400">
                <a:solidFill>
                  <a:schemeClr val="tx1">
                    <a:tint val="75000"/>
                  </a:schemeClr>
                </a:solidFill>
              </a:defRPr>
            </a:lvl3pPr>
            <a:lvl4pPr marL="1193292" indent="0">
              <a:buNone/>
              <a:defRPr sz="1200">
                <a:solidFill>
                  <a:schemeClr val="tx1">
                    <a:tint val="75000"/>
                  </a:schemeClr>
                </a:solidFill>
              </a:defRPr>
            </a:lvl4pPr>
            <a:lvl5pPr marL="1591056" indent="0">
              <a:buNone/>
              <a:defRPr sz="1200">
                <a:solidFill>
                  <a:schemeClr val="tx1">
                    <a:tint val="75000"/>
                  </a:schemeClr>
                </a:solidFill>
              </a:defRPr>
            </a:lvl5pPr>
            <a:lvl6pPr marL="1988820" indent="0">
              <a:buNone/>
              <a:defRPr sz="1200">
                <a:solidFill>
                  <a:schemeClr val="tx1">
                    <a:tint val="75000"/>
                  </a:schemeClr>
                </a:solidFill>
              </a:defRPr>
            </a:lvl6pPr>
            <a:lvl7pPr marL="2386584" indent="0">
              <a:buNone/>
              <a:defRPr sz="1200">
                <a:solidFill>
                  <a:schemeClr val="tx1">
                    <a:tint val="75000"/>
                  </a:schemeClr>
                </a:solidFill>
              </a:defRPr>
            </a:lvl7pPr>
            <a:lvl8pPr marL="2784348" indent="0">
              <a:buNone/>
              <a:defRPr sz="1200">
                <a:solidFill>
                  <a:schemeClr val="tx1">
                    <a:tint val="75000"/>
                  </a:schemeClr>
                </a:solidFill>
              </a:defRPr>
            </a:lvl8pPr>
            <a:lvl9pPr marL="3182112" indent="0">
              <a:buNone/>
              <a:defRPr sz="12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5D32AD85-0234-4ABF-AD25-1C9C30FECED6}" type="datetime1">
              <a:rPr lang="en-US">
                <a:solidFill>
                  <a:srgbClr val="073E87"/>
                </a:solidFill>
              </a:rPr>
              <a:pPr>
                <a:defRPr/>
              </a:pPr>
              <a:t>8/4/2017</a:t>
            </a:fld>
            <a:endParaRPr lang="en-US" dirty="0">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smtClean="0"/>
            </a:lvl1pPr>
          </a:lstStyle>
          <a:p>
            <a:pPr>
              <a:defRPr/>
            </a:pPr>
            <a:fld id="{104058DF-DC9F-4D8E-8BF0-A31C11414BF1}"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76519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49636" y="2009394"/>
            <a:ext cx="3669570"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459668" y="2009394"/>
            <a:ext cx="3669570"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6C68B019-155F-4B84-B95B-7C85577165FD}" type="datetime1">
              <a:rPr lang="en-US">
                <a:solidFill>
                  <a:srgbClr val="073E87"/>
                </a:solidFill>
              </a:rPr>
              <a:pPr>
                <a:defRPr/>
              </a:pPr>
              <a:t>8/4/2017</a:t>
            </a:fld>
            <a:endParaRPr lang="en-US" dirty="0">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E261E36F-8ED2-499D-8E2C-BA571DAAB0D7}"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597354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9637" y="2008585"/>
            <a:ext cx="3669570" cy="479822"/>
          </a:xfrm>
        </p:spPr>
        <p:txBody>
          <a:bodyPr anchor="ctr"/>
          <a:lstStyle>
            <a:lvl1pPr marL="0" indent="0" algn="ctr">
              <a:buNone/>
              <a:defRPr sz="2100" b="0">
                <a:solidFill>
                  <a:schemeClr val="tx2"/>
                </a:solidFill>
                <a:latin typeface="+mj-lt"/>
              </a:defRPr>
            </a:lvl1pPr>
            <a:lvl2pPr marL="397764" indent="0">
              <a:buNone/>
              <a:defRPr sz="1700" b="1"/>
            </a:lvl2pPr>
            <a:lvl3pPr marL="795528" indent="0">
              <a:buNone/>
              <a:defRPr sz="1600" b="1"/>
            </a:lvl3pPr>
            <a:lvl4pPr marL="1193292" indent="0">
              <a:buNone/>
              <a:defRPr sz="1400" b="1"/>
            </a:lvl4pPr>
            <a:lvl5pPr marL="1591056" indent="0">
              <a:buNone/>
              <a:defRPr sz="1400" b="1"/>
            </a:lvl5pPr>
            <a:lvl6pPr marL="1988820" indent="0">
              <a:buNone/>
              <a:defRPr sz="1400" b="1"/>
            </a:lvl6pPr>
            <a:lvl7pPr marL="2386584" indent="0">
              <a:buNone/>
              <a:defRPr sz="1400" b="1"/>
            </a:lvl7pPr>
            <a:lvl8pPr marL="2784348" indent="0">
              <a:buNone/>
              <a:defRPr sz="1400" b="1"/>
            </a:lvl8pPr>
            <a:lvl9pPr marL="3182112" indent="0">
              <a:buNone/>
              <a:defRPr sz="1400" b="1"/>
            </a:lvl9pPr>
          </a:lstStyle>
          <a:p>
            <a:pPr lvl="0"/>
            <a:r>
              <a:rPr lang="en-US"/>
              <a:t>Click to edit Master text styles</a:t>
            </a:r>
          </a:p>
        </p:txBody>
      </p:sp>
      <p:sp>
        <p:nvSpPr>
          <p:cNvPr id="4" name="Content Placeholder 3"/>
          <p:cNvSpPr>
            <a:spLocks noGrp="1"/>
          </p:cNvSpPr>
          <p:nvPr>
            <p:ph sz="half" idx="2"/>
          </p:nvPr>
        </p:nvSpPr>
        <p:spPr>
          <a:xfrm>
            <a:off x="650286" y="2571751"/>
            <a:ext cx="3667518" cy="2022872"/>
          </a:xfrm>
        </p:spPr>
        <p:txBody>
          <a:bodyPr/>
          <a:lstStyle>
            <a:lvl1pPr>
              <a:defRPr sz="17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62595" y="2008585"/>
            <a:ext cx="3669570" cy="479822"/>
          </a:xfrm>
        </p:spPr>
        <p:txBody>
          <a:bodyPr anchor="ctr"/>
          <a:lstStyle>
            <a:lvl1pPr marL="0" indent="0" algn="ctr">
              <a:buNone/>
              <a:defRPr sz="2100" b="0" i="0">
                <a:solidFill>
                  <a:schemeClr val="tx2"/>
                </a:solidFill>
                <a:latin typeface="+mj-lt"/>
              </a:defRPr>
            </a:lvl1pPr>
            <a:lvl2pPr marL="397764" indent="0">
              <a:buNone/>
              <a:defRPr sz="1700" b="1"/>
            </a:lvl2pPr>
            <a:lvl3pPr marL="795528" indent="0">
              <a:buNone/>
              <a:defRPr sz="1600" b="1"/>
            </a:lvl3pPr>
            <a:lvl4pPr marL="1193292" indent="0">
              <a:buNone/>
              <a:defRPr sz="1400" b="1"/>
            </a:lvl4pPr>
            <a:lvl5pPr marL="1591056" indent="0">
              <a:buNone/>
              <a:defRPr sz="1400" b="1"/>
            </a:lvl5pPr>
            <a:lvl6pPr marL="1988820" indent="0">
              <a:buNone/>
              <a:defRPr sz="1400" b="1"/>
            </a:lvl6pPr>
            <a:lvl7pPr marL="2386584" indent="0">
              <a:buNone/>
              <a:defRPr sz="1400" b="1"/>
            </a:lvl7pPr>
            <a:lvl8pPr marL="2784348" indent="0">
              <a:buNone/>
              <a:defRPr sz="1400" b="1"/>
            </a:lvl8pPr>
            <a:lvl9pPr marL="318211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459546" y="2571751"/>
            <a:ext cx="3669570" cy="2022872"/>
          </a:xfrm>
        </p:spPr>
        <p:txBody>
          <a:bodyPr/>
          <a:lstStyle>
            <a:lvl1pPr>
              <a:defRPr sz="17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E603ACA-8CDF-4A3E-8F23-CCD11D173A16}" type="datetime1">
              <a:rPr lang="en-US">
                <a:solidFill>
                  <a:srgbClr val="073E87"/>
                </a:solidFill>
              </a:rPr>
              <a:pPr>
                <a:defRPr/>
              </a:pPr>
              <a:t>8/4/2017</a:t>
            </a:fld>
            <a:endParaRPr lang="en-US" dirty="0">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3472541E-F867-40C7-BE50-1D0C42357A0E}"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135045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E7E017-8BA5-4CE2-9D92-FF2EE00ADD36}" type="datetime1">
              <a:rPr lang="en-US">
                <a:solidFill>
                  <a:srgbClr val="073E87"/>
                </a:solidFill>
              </a:rPr>
              <a:pPr>
                <a:defRPr/>
              </a:pPr>
              <a:t>8/4/2017</a:t>
            </a:fld>
            <a:endParaRPr lang="en-US" dirty="0">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F3D36C92-C872-437A-A6B5-F4B536E81C6A}"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277799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3" name="Group 15"/>
          <p:cNvGrpSpPr>
            <a:grpSpLocks noChangeAspect="1"/>
          </p:cNvGrpSpPr>
          <p:nvPr/>
        </p:nvGrpSpPr>
        <p:grpSpPr bwMode="auto">
          <a:xfrm>
            <a:off x="202707" y="535782"/>
            <a:ext cx="8374985" cy="997744"/>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a:defRPr/>
            </a:lvl1pPr>
          </a:lstStyle>
          <a:p>
            <a:pPr>
              <a:defRPr/>
            </a:pPr>
            <a:fld id="{163D8247-AF0E-4A39-A9F7-1B83FFC37756}" type="datetime1">
              <a:rPr lang="en-US">
                <a:solidFill>
                  <a:srgbClr val="073E87"/>
                </a:solidFill>
              </a:rPr>
              <a:pPr>
                <a:defRPr/>
              </a:pPr>
              <a:t>8/4/2017</a:t>
            </a:fld>
            <a:endParaRPr lang="en-US" dirty="0">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8AD4CEB5-BD0E-4FBB-8BDD-7709EF6D9843}"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873375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6" name="Group 23"/>
          <p:cNvGrpSpPr>
            <a:grpSpLocks noChangeAspect="1"/>
          </p:cNvGrpSpPr>
          <p:nvPr/>
        </p:nvGrpSpPr>
        <p:grpSpPr bwMode="auto">
          <a:xfrm>
            <a:off x="202707" y="535782"/>
            <a:ext cx="8374985" cy="99893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4" name="Text Placeholder 3"/>
          <p:cNvSpPr>
            <a:spLocks noGrp="1"/>
          </p:cNvSpPr>
          <p:nvPr>
            <p:ph type="body" sz="half" idx="2"/>
          </p:nvPr>
        </p:nvSpPr>
        <p:spPr>
          <a:xfrm>
            <a:off x="877887" y="2686050"/>
            <a:ext cx="3218921" cy="1428751"/>
          </a:xfrm>
        </p:spPr>
        <p:txBody>
          <a:bodyPr>
            <a:normAutofit/>
          </a:bodyPr>
          <a:lstStyle>
            <a:lvl1pPr marL="0" indent="0">
              <a:spcBef>
                <a:spcPts val="0"/>
              </a:spcBef>
              <a:spcAft>
                <a:spcPts val="522"/>
              </a:spcAft>
              <a:buNone/>
              <a:defRPr sz="1600">
                <a:solidFill>
                  <a:schemeClr val="tx2"/>
                </a:solidFill>
              </a:defRPr>
            </a:lvl1pPr>
            <a:lvl2pPr marL="397764" indent="0">
              <a:buNone/>
              <a:defRPr sz="1000"/>
            </a:lvl2pPr>
            <a:lvl3pPr marL="795528" indent="0">
              <a:buNone/>
              <a:defRPr sz="900"/>
            </a:lvl3pPr>
            <a:lvl4pPr marL="1193292" indent="0">
              <a:buNone/>
              <a:defRPr sz="800"/>
            </a:lvl4pPr>
            <a:lvl5pPr marL="1591056" indent="0">
              <a:buNone/>
              <a:defRPr sz="800"/>
            </a:lvl5pPr>
            <a:lvl6pPr marL="1988820" indent="0">
              <a:buNone/>
              <a:defRPr sz="800"/>
            </a:lvl6pPr>
            <a:lvl7pPr marL="2386584" indent="0">
              <a:buNone/>
              <a:defRPr sz="800"/>
            </a:lvl7pPr>
            <a:lvl8pPr marL="2784348" indent="0">
              <a:buNone/>
              <a:defRPr sz="800"/>
            </a:lvl8pPr>
            <a:lvl9pPr marL="3182112" indent="0">
              <a:buNone/>
              <a:defRPr sz="800"/>
            </a:lvl9pPr>
          </a:lstStyle>
          <a:p>
            <a:pPr lvl="0"/>
            <a:r>
              <a:rPr lang="en-US"/>
              <a:t>Click to edit Master text styles</a:t>
            </a:r>
          </a:p>
        </p:txBody>
      </p:sp>
      <p:sp>
        <p:nvSpPr>
          <p:cNvPr id="22" name="Title 21"/>
          <p:cNvSpPr>
            <a:spLocks noGrp="1"/>
          </p:cNvSpPr>
          <p:nvPr>
            <p:ph type="title"/>
          </p:nvPr>
        </p:nvSpPr>
        <p:spPr>
          <a:xfrm>
            <a:off x="877887" y="1714500"/>
            <a:ext cx="3218921" cy="939546"/>
          </a:xfrm>
        </p:spPr>
        <p:txBody>
          <a:bodyPr anchor="b">
            <a:noAutofit/>
          </a:bodyPr>
          <a:lstStyle>
            <a:lvl1pPr algn="l">
              <a:defRPr sz="28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66207" y="1371600"/>
            <a:ext cx="3748184" cy="2857500"/>
          </a:xfrm>
        </p:spPr>
        <p:txBody>
          <a:bodyPr anchor="ctr"/>
          <a:lstStyle>
            <a:lvl1pPr>
              <a:buClr>
                <a:schemeClr val="bg1"/>
              </a:buClr>
              <a:defRPr sz="1900">
                <a:solidFill>
                  <a:schemeClr val="tx2"/>
                </a:solidFill>
              </a:defRPr>
            </a:lvl1pPr>
            <a:lvl2pPr>
              <a:buClr>
                <a:schemeClr val="bg1"/>
              </a:buClr>
              <a:defRPr sz="1700">
                <a:solidFill>
                  <a:schemeClr val="tx2"/>
                </a:solidFill>
              </a:defRPr>
            </a:lvl2pPr>
            <a:lvl3pPr>
              <a:buClr>
                <a:schemeClr val="bg1"/>
              </a:buClr>
              <a:defRPr sz="1600">
                <a:solidFill>
                  <a:schemeClr val="tx2"/>
                </a:solidFill>
              </a:defRPr>
            </a:lvl3pPr>
            <a:lvl4pPr>
              <a:buClr>
                <a:schemeClr val="bg1"/>
              </a:buClr>
              <a:defRPr sz="1400">
                <a:solidFill>
                  <a:schemeClr val="tx2"/>
                </a:solidFill>
              </a:defRPr>
            </a:lvl4pPr>
            <a:lvl5pPr>
              <a:buClr>
                <a:schemeClr val="bg1"/>
              </a:buClr>
              <a:defRPr sz="1400">
                <a:solidFill>
                  <a:schemeClr val="tx2"/>
                </a:solidFill>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FE1A4BB9-0954-4F2B-AD18-AE66E9B0B0DD}" type="datetime1">
              <a:rPr lang="en-US">
                <a:solidFill>
                  <a:srgbClr val="073E87"/>
                </a:solidFill>
              </a:rPr>
              <a:pPr>
                <a:defRPr/>
              </a:pPr>
              <a:t>8/4/2017</a:t>
            </a:fld>
            <a:endParaRPr lang="en-US" dirty="0">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60EA4A56-300F-4F93-ACA8-E72EF4842D59}"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558887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19472" y="171451"/>
            <a:ext cx="8349076" cy="45267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6" name="Group 15"/>
          <p:cNvGrpSpPr>
            <a:grpSpLocks noChangeAspect="1"/>
          </p:cNvGrpSpPr>
          <p:nvPr/>
        </p:nvGrpSpPr>
        <p:grpSpPr bwMode="auto">
          <a:xfrm>
            <a:off x="202707" y="4015979"/>
            <a:ext cx="8374985" cy="997744"/>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2" name="Title 1"/>
          <p:cNvSpPr>
            <a:spLocks noGrp="1"/>
          </p:cNvSpPr>
          <p:nvPr>
            <p:ph type="title"/>
          </p:nvPr>
        </p:nvSpPr>
        <p:spPr>
          <a:xfrm>
            <a:off x="4679528" y="254000"/>
            <a:ext cx="3660404" cy="1822451"/>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673938" y="2089150"/>
            <a:ext cx="3665993" cy="1816100"/>
          </a:xfrm>
        </p:spPr>
        <p:txBody>
          <a:bodyPr>
            <a:normAutofit/>
          </a:bodyPr>
          <a:lstStyle>
            <a:lvl1pPr marL="0" indent="0">
              <a:buNone/>
              <a:defRPr sz="1600">
                <a:solidFill>
                  <a:srgbClr val="FFFFFF"/>
                </a:solidFill>
              </a:defRPr>
            </a:lvl1pPr>
            <a:lvl2pPr marL="397764" indent="0">
              <a:buNone/>
              <a:defRPr sz="1000"/>
            </a:lvl2pPr>
            <a:lvl3pPr marL="795528" indent="0">
              <a:buNone/>
              <a:defRPr sz="900"/>
            </a:lvl3pPr>
            <a:lvl4pPr marL="1193292" indent="0">
              <a:buNone/>
              <a:defRPr sz="800"/>
            </a:lvl4pPr>
            <a:lvl5pPr marL="1591056" indent="0">
              <a:buNone/>
              <a:defRPr sz="800"/>
            </a:lvl5pPr>
            <a:lvl6pPr marL="1988820" indent="0">
              <a:buNone/>
              <a:defRPr sz="800"/>
            </a:lvl6pPr>
            <a:lvl7pPr marL="2386584" indent="0">
              <a:buNone/>
              <a:defRPr sz="800"/>
            </a:lvl7pPr>
            <a:lvl8pPr marL="2784348" indent="0">
              <a:buNone/>
              <a:defRPr sz="800"/>
            </a:lvl8pPr>
            <a:lvl9pPr marL="3182112" indent="0">
              <a:buNone/>
              <a:defRPr sz="800"/>
            </a:lvl9pPr>
          </a:lstStyle>
          <a:p>
            <a:pPr lvl="0"/>
            <a:r>
              <a:rPr lang="en-US"/>
              <a:t>Click to edit Master text styles</a:t>
            </a:r>
          </a:p>
        </p:txBody>
      </p:sp>
      <p:sp>
        <p:nvSpPr>
          <p:cNvPr id="3" name="Picture Placeholder 2"/>
          <p:cNvSpPr>
            <a:spLocks noGrp="1"/>
          </p:cNvSpPr>
          <p:nvPr>
            <p:ph type="pic" idx="1"/>
          </p:nvPr>
        </p:nvSpPr>
        <p:spPr>
          <a:xfrm>
            <a:off x="804730" y="1028700"/>
            <a:ext cx="3423761"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2800">
                <a:solidFill>
                  <a:schemeClr val="bg1"/>
                </a:solidFill>
              </a:defRPr>
            </a:lvl1pPr>
            <a:lvl2pPr marL="397764" indent="0">
              <a:buNone/>
              <a:defRPr sz="2400"/>
            </a:lvl2pPr>
            <a:lvl3pPr marL="795528" indent="0">
              <a:buNone/>
              <a:defRPr sz="2100"/>
            </a:lvl3pPr>
            <a:lvl4pPr marL="1193292" indent="0">
              <a:buNone/>
              <a:defRPr sz="1700"/>
            </a:lvl4pPr>
            <a:lvl5pPr marL="1591056" indent="0">
              <a:buNone/>
              <a:defRPr sz="1700"/>
            </a:lvl5pPr>
            <a:lvl6pPr marL="1988820" indent="0">
              <a:buNone/>
              <a:defRPr sz="1700"/>
            </a:lvl6pPr>
            <a:lvl7pPr marL="2386584" indent="0">
              <a:buNone/>
              <a:defRPr sz="1700"/>
            </a:lvl7pPr>
            <a:lvl8pPr marL="2784348" indent="0">
              <a:buNone/>
              <a:defRPr sz="1700"/>
            </a:lvl8pPr>
            <a:lvl9pPr marL="3182112" indent="0">
              <a:buNone/>
              <a:defRPr sz="1700"/>
            </a:lvl9pPr>
          </a:lstStyle>
          <a:p>
            <a:pPr lvl="0"/>
            <a:r>
              <a:rPr lang="en-US" noProof="0" dirty="0"/>
              <a:t>Click icon to add picture</a:t>
            </a:r>
          </a:p>
        </p:txBody>
      </p:sp>
      <p:sp>
        <p:nvSpPr>
          <p:cNvPr id="12" name="Date Placeholder 4"/>
          <p:cNvSpPr>
            <a:spLocks noGrp="1"/>
          </p:cNvSpPr>
          <p:nvPr>
            <p:ph type="dt" sz="half" idx="10"/>
          </p:nvPr>
        </p:nvSpPr>
        <p:spPr/>
        <p:txBody>
          <a:bodyPr/>
          <a:lstStyle>
            <a:lvl1pPr>
              <a:defRPr/>
            </a:lvl1pPr>
          </a:lstStyle>
          <a:p>
            <a:pPr>
              <a:defRPr/>
            </a:pPr>
            <a:fld id="{1A42C312-5DB2-4A3C-9367-BAE453CD4AB7}" type="datetime1">
              <a:rPr lang="en-US">
                <a:solidFill>
                  <a:srgbClr val="073E87"/>
                </a:solidFill>
              </a:rPr>
              <a:pPr>
                <a:defRPr/>
              </a:pPr>
              <a:t>8/4/2017</a:t>
            </a:fld>
            <a:endParaRPr lang="en-US" dirty="0">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E23DACAD-4D65-4C4D-9268-6D11485ACED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81972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70E5A2-864F-4DD8-BACC-C757248E39B4}" type="datetime1">
              <a:rPr lang="en-US">
                <a:solidFill>
                  <a:srgbClr val="073E87"/>
                </a:solidFill>
              </a:rPr>
              <a:pPr>
                <a:defRPr/>
              </a:pPr>
              <a:t>8/4/2017</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10392E6A-BB62-4093-8713-A32030B7981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954535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5" name="Group 15"/>
          <p:cNvGrpSpPr>
            <a:grpSpLocks noChangeAspect="1"/>
          </p:cNvGrpSpPr>
          <p:nvPr/>
        </p:nvGrpSpPr>
        <p:grpSpPr bwMode="auto">
          <a:xfrm>
            <a:off x="202707" y="535782"/>
            <a:ext cx="8374985" cy="99893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2" name="Vertical Title 1"/>
          <p:cNvSpPr>
            <a:spLocks noGrp="1"/>
          </p:cNvSpPr>
          <p:nvPr>
            <p:ph type="title" orient="vert"/>
          </p:nvPr>
        </p:nvSpPr>
        <p:spPr>
          <a:xfrm>
            <a:off x="6364684" y="1085850"/>
            <a:ext cx="1975247"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38944" y="1085850"/>
            <a:ext cx="5779426"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036E1BB4-FBA7-4911-A3DB-1ED9718B9460}" type="datetime1">
              <a:rPr lang="en-US">
                <a:solidFill>
                  <a:srgbClr val="073E87"/>
                </a:solidFill>
              </a:rPr>
              <a:pPr>
                <a:defRPr/>
              </a:pPr>
              <a:t>8/4/2017</a:t>
            </a:fld>
            <a:endParaRPr lang="en-US" dirty="0">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1BDFE3BF-87B1-407C-B74A-E9E658D0678E}"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15022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65" y="5045700"/>
            <a:ext cx="8778875" cy="97800"/>
          </a:xfrm>
          <a:prstGeom prst="rect">
            <a:avLst/>
          </a:prstGeom>
          <a:solidFill>
            <a:schemeClr val="accent3"/>
          </a:solidFill>
          <a:ln>
            <a:noFill/>
          </a:ln>
        </p:spPr>
        <p:txBody>
          <a:bodyPr lIns="91343" tIns="91343" rIns="91343" bIns="91343"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27" name="Shape 27"/>
          <p:cNvSpPr txBox="1">
            <a:spLocks noGrp="1"/>
          </p:cNvSpPr>
          <p:nvPr>
            <p:ph type="title"/>
          </p:nvPr>
        </p:nvSpPr>
        <p:spPr>
          <a:xfrm>
            <a:off x="299254" y="445025"/>
            <a:ext cx="8180368" cy="707400"/>
          </a:xfrm>
          <a:prstGeom prst="rect">
            <a:avLst/>
          </a:prstGeom>
        </p:spPr>
        <p:txBody>
          <a:bodyPr lIns="91343" tIns="91343" rIns="91343" bIns="9134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299254" y="1266325"/>
            <a:ext cx="8180368" cy="3302700"/>
          </a:xfrm>
          <a:prstGeom prst="rect">
            <a:avLst/>
          </a:prstGeom>
        </p:spPr>
        <p:txBody>
          <a:bodyPr lIns="91343" tIns="91343" rIns="91343" bIns="91343"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29" name="Shape 29"/>
          <p:cNvSpPr txBox="1">
            <a:spLocks noGrp="1"/>
          </p:cNvSpPr>
          <p:nvPr>
            <p:ph type="sldNum" idx="12"/>
          </p:nvPr>
        </p:nvSpPr>
        <p:spPr>
          <a:xfrm>
            <a:off x="8134147" y="4663216"/>
            <a:ext cx="526790" cy="393600"/>
          </a:xfrm>
          <a:prstGeom prst="rect">
            <a:avLst/>
          </a:prstGeom>
        </p:spPr>
        <p:txBody>
          <a:bodyPr lIns="91343" tIns="91343" rIns="91343" bIns="91343"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585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361" y="1151335"/>
            <a:ext cx="3878861" cy="479822"/>
          </a:xfrm>
        </p:spPr>
        <p:txBody>
          <a:bodyPr anchor="b"/>
          <a:lstStyle>
            <a:lvl1pPr marL="0" indent="0">
              <a:buNone/>
              <a:defRPr sz="2400" b="1"/>
            </a:lvl1pPr>
            <a:lvl2pPr marL="366161" indent="0">
              <a:buNone/>
              <a:defRPr sz="2000" b="1"/>
            </a:lvl2pPr>
            <a:lvl3pPr marL="732383" indent="0">
              <a:buNone/>
              <a:defRPr sz="1800" b="1"/>
            </a:lvl3pPr>
            <a:lvl4pPr marL="1098376" indent="0">
              <a:buNone/>
              <a:defRPr sz="1600" b="1"/>
            </a:lvl4pPr>
            <a:lvl5pPr marL="1464589" indent="0">
              <a:buNone/>
              <a:defRPr sz="1600" b="1"/>
            </a:lvl5pPr>
            <a:lvl6pPr marL="1830530" indent="0">
              <a:buNone/>
              <a:defRPr sz="1600" b="1"/>
            </a:lvl6pPr>
            <a:lvl7pPr marL="2196612" indent="0">
              <a:buNone/>
              <a:defRPr sz="1600" b="1"/>
            </a:lvl7pPr>
            <a:lvl8pPr marL="2562758" indent="0">
              <a:buNone/>
              <a:defRPr sz="1600" b="1"/>
            </a:lvl8pPr>
            <a:lvl9pPr marL="2928913" indent="0">
              <a:buNone/>
              <a:defRPr sz="1600" b="1"/>
            </a:lvl9pPr>
          </a:lstStyle>
          <a:p>
            <a:pPr lvl="0"/>
            <a:r>
              <a:rPr lang="en-US"/>
              <a:t>Click to edit Master text styles</a:t>
            </a:r>
          </a:p>
        </p:txBody>
      </p:sp>
      <p:sp>
        <p:nvSpPr>
          <p:cNvPr id="4" name="Content Placeholder 3"/>
          <p:cNvSpPr>
            <a:spLocks noGrp="1"/>
          </p:cNvSpPr>
          <p:nvPr>
            <p:ph sz="half" idx="2"/>
          </p:nvPr>
        </p:nvSpPr>
        <p:spPr>
          <a:xfrm>
            <a:off x="439361"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81" y="1151335"/>
            <a:ext cx="3880385" cy="479822"/>
          </a:xfrm>
        </p:spPr>
        <p:txBody>
          <a:bodyPr anchor="b"/>
          <a:lstStyle>
            <a:lvl1pPr marL="0" indent="0">
              <a:buNone/>
              <a:defRPr sz="2400" b="1"/>
            </a:lvl1pPr>
            <a:lvl2pPr marL="366161" indent="0">
              <a:buNone/>
              <a:defRPr sz="2000" b="1"/>
            </a:lvl2pPr>
            <a:lvl3pPr marL="732383" indent="0">
              <a:buNone/>
              <a:defRPr sz="1800" b="1"/>
            </a:lvl3pPr>
            <a:lvl4pPr marL="1098376" indent="0">
              <a:buNone/>
              <a:defRPr sz="1600" b="1"/>
            </a:lvl4pPr>
            <a:lvl5pPr marL="1464589" indent="0">
              <a:buNone/>
              <a:defRPr sz="1600" b="1"/>
            </a:lvl5pPr>
            <a:lvl6pPr marL="1830530" indent="0">
              <a:buNone/>
              <a:defRPr sz="1600" b="1"/>
            </a:lvl6pPr>
            <a:lvl7pPr marL="2196612" indent="0">
              <a:buNone/>
              <a:defRPr sz="1600" b="1"/>
            </a:lvl7pPr>
            <a:lvl8pPr marL="2562758" indent="0">
              <a:buNone/>
              <a:defRPr sz="1600" b="1"/>
            </a:lvl8pPr>
            <a:lvl9pPr marL="29289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8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286"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01" y="207956"/>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286" y="1076343"/>
            <a:ext cx="2888189" cy="3518297"/>
          </a:xfrm>
        </p:spPr>
        <p:txBody>
          <a:bodyPr/>
          <a:lstStyle>
            <a:lvl1pPr marL="0" indent="0">
              <a:buNone/>
              <a:defRPr sz="1400"/>
            </a:lvl1pPr>
            <a:lvl2pPr marL="366161" indent="0">
              <a:buNone/>
              <a:defRPr sz="1200"/>
            </a:lvl2pPr>
            <a:lvl3pPr marL="732383" indent="0">
              <a:buNone/>
              <a:defRPr sz="1000"/>
            </a:lvl3pPr>
            <a:lvl4pPr marL="1098376" indent="0">
              <a:buNone/>
              <a:defRPr sz="900"/>
            </a:lvl4pPr>
            <a:lvl5pPr marL="1464589" indent="0">
              <a:buNone/>
              <a:defRPr sz="900"/>
            </a:lvl5pPr>
            <a:lvl6pPr marL="1830530" indent="0">
              <a:buNone/>
              <a:defRPr sz="900"/>
            </a:lvl6pPr>
            <a:lvl7pPr marL="2196612" indent="0">
              <a:buNone/>
              <a:defRPr sz="900"/>
            </a:lvl7pPr>
            <a:lvl8pPr marL="2562758" indent="0">
              <a:buNone/>
              <a:defRPr sz="900"/>
            </a:lvl8pPr>
            <a:lvl9pPr marL="29289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6161" indent="0">
              <a:buNone/>
              <a:defRPr sz="2800"/>
            </a:lvl2pPr>
            <a:lvl3pPr marL="732383" indent="0">
              <a:buNone/>
              <a:defRPr sz="2400"/>
            </a:lvl3pPr>
            <a:lvl4pPr marL="1098376" indent="0">
              <a:buNone/>
              <a:defRPr sz="2000"/>
            </a:lvl4pPr>
            <a:lvl5pPr marL="1464589" indent="0">
              <a:buNone/>
              <a:defRPr sz="2000"/>
            </a:lvl5pPr>
            <a:lvl6pPr marL="1830530" indent="0">
              <a:buNone/>
              <a:defRPr sz="2000"/>
            </a:lvl6pPr>
            <a:lvl7pPr marL="2196612" indent="0">
              <a:buNone/>
              <a:defRPr sz="2000"/>
            </a:lvl7pPr>
            <a:lvl8pPr marL="2562758" indent="0">
              <a:buNone/>
              <a:defRPr sz="2000"/>
            </a:lvl8pPr>
            <a:lvl9pPr marL="2928913" indent="0">
              <a:buNone/>
              <a:defRPr sz="2000"/>
            </a:lvl9pPr>
          </a:lstStyle>
          <a:p>
            <a:endParaRPr lang="en-US"/>
          </a:p>
        </p:txBody>
      </p:sp>
      <p:sp>
        <p:nvSpPr>
          <p:cNvPr id="4" name="Text Placeholder 3"/>
          <p:cNvSpPr>
            <a:spLocks noGrp="1"/>
          </p:cNvSpPr>
          <p:nvPr>
            <p:ph type="body" sz="half" idx="2"/>
          </p:nvPr>
        </p:nvSpPr>
        <p:spPr>
          <a:xfrm>
            <a:off x="1720734" y="4028658"/>
            <a:ext cx="5267325" cy="603647"/>
          </a:xfrm>
        </p:spPr>
        <p:txBody>
          <a:bodyPr/>
          <a:lstStyle>
            <a:lvl1pPr marL="0" indent="0">
              <a:buNone/>
              <a:defRPr sz="1400"/>
            </a:lvl1pPr>
            <a:lvl2pPr marL="366161" indent="0">
              <a:buNone/>
              <a:defRPr sz="1200"/>
            </a:lvl2pPr>
            <a:lvl3pPr marL="732383" indent="0">
              <a:buNone/>
              <a:defRPr sz="1000"/>
            </a:lvl3pPr>
            <a:lvl4pPr marL="1098376" indent="0">
              <a:buNone/>
              <a:defRPr sz="900"/>
            </a:lvl4pPr>
            <a:lvl5pPr marL="1464589" indent="0">
              <a:buNone/>
              <a:defRPr sz="900"/>
            </a:lvl5pPr>
            <a:lvl6pPr marL="1830530" indent="0">
              <a:buNone/>
              <a:defRPr sz="900"/>
            </a:lvl6pPr>
            <a:lvl7pPr marL="2196612" indent="0">
              <a:buNone/>
              <a:defRPr sz="900"/>
            </a:lvl7pPr>
            <a:lvl8pPr marL="2562758" indent="0">
              <a:buNone/>
              <a:defRPr sz="900"/>
            </a:lvl8pPr>
            <a:lvl9pPr marL="29289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10.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8.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18" tIns="36634" rIns="73318" bIns="3663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18" tIns="36634" rIns="73318" bIns="366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18" tIns="36634" rIns="73318" bIns="3663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18" tIns="36634" rIns="73318" bIns="3663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18" tIns="36634" rIns="73318" bIns="3663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6161" algn="ctr" rtl="0" fontAlgn="base">
        <a:spcBef>
          <a:spcPct val="0"/>
        </a:spcBef>
        <a:spcAft>
          <a:spcPct val="0"/>
        </a:spcAft>
        <a:defRPr sz="4400">
          <a:solidFill>
            <a:schemeClr val="tx2"/>
          </a:solidFill>
          <a:latin typeface="Arial" charset="0"/>
          <a:cs typeface="Arial" charset="0"/>
        </a:defRPr>
      </a:lvl6pPr>
      <a:lvl7pPr marL="732383" algn="ctr" rtl="0" fontAlgn="base">
        <a:spcBef>
          <a:spcPct val="0"/>
        </a:spcBef>
        <a:spcAft>
          <a:spcPct val="0"/>
        </a:spcAft>
        <a:defRPr sz="4400">
          <a:solidFill>
            <a:schemeClr val="tx2"/>
          </a:solidFill>
          <a:latin typeface="Arial" charset="0"/>
          <a:cs typeface="Arial" charset="0"/>
        </a:defRPr>
      </a:lvl7pPr>
      <a:lvl8pPr marL="1098376" algn="ctr" rtl="0" fontAlgn="base">
        <a:spcBef>
          <a:spcPct val="0"/>
        </a:spcBef>
        <a:spcAft>
          <a:spcPct val="0"/>
        </a:spcAft>
        <a:defRPr sz="4400">
          <a:solidFill>
            <a:schemeClr val="tx2"/>
          </a:solidFill>
          <a:latin typeface="Arial" charset="0"/>
          <a:cs typeface="Arial" charset="0"/>
        </a:defRPr>
      </a:lvl8pPr>
      <a:lvl9pPr marL="1464589" algn="ctr" rtl="0" fontAlgn="base">
        <a:spcBef>
          <a:spcPct val="0"/>
        </a:spcBef>
        <a:spcAft>
          <a:spcPct val="0"/>
        </a:spcAft>
        <a:defRPr sz="4400">
          <a:solidFill>
            <a:schemeClr val="tx2"/>
          </a:solidFill>
          <a:latin typeface="Arial" charset="0"/>
          <a:cs typeface="Arial" charset="0"/>
        </a:defRPr>
      </a:lvl9pPr>
    </p:titleStyle>
    <p:bodyStyle>
      <a:lvl1pPr marL="274503" indent="-274503" algn="l" rtl="0" fontAlgn="base">
        <a:spcBef>
          <a:spcPct val="20000"/>
        </a:spcBef>
        <a:spcAft>
          <a:spcPct val="0"/>
        </a:spcAft>
        <a:buChar char="•"/>
        <a:defRPr sz="4000">
          <a:solidFill>
            <a:schemeClr val="bg1"/>
          </a:solidFill>
          <a:latin typeface="+mn-lt"/>
          <a:ea typeface="+mn-ea"/>
          <a:cs typeface="+mn-cs"/>
        </a:defRPr>
      </a:lvl1pPr>
      <a:lvl2pPr marL="595022" indent="-228816" algn="l" rtl="0" fontAlgn="base">
        <a:spcBef>
          <a:spcPct val="20000"/>
        </a:spcBef>
        <a:spcAft>
          <a:spcPct val="0"/>
        </a:spcAft>
        <a:buChar char="–"/>
        <a:defRPr sz="4000">
          <a:solidFill>
            <a:schemeClr val="bg1"/>
          </a:solidFill>
          <a:latin typeface="+mn-lt"/>
        </a:defRPr>
      </a:lvl2pPr>
      <a:lvl3pPr marL="915252" indent="-183201" algn="l" rtl="0" fontAlgn="base">
        <a:spcBef>
          <a:spcPct val="20000"/>
        </a:spcBef>
        <a:spcAft>
          <a:spcPct val="0"/>
        </a:spcAft>
        <a:buChar char="•"/>
        <a:defRPr sz="2400">
          <a:solidFill>
            <a:schemeClr val="tx1"/>
          </a:solidFill>
          <a:latin typeface="+mj-lt"/>
          <a:cs typeface="+mj-cs"/>
        </a:defRPr>
      </a:lvl3pPr>
      <a:lvl4pPr marL="1281469" indent="-183201" algn="l" rtl="0" fontAlgn="base">
        <a:spcBef>
          <a:spcPct val="20000"/>
        </a:spcBef>
        <a:spcAft>
          <a:spcPct val="0"/>
        </a:spcAft>
        <a:buChar char="–"/>
        <a:defRPr sz="2000">
          <a:solidFill>
            <a:schemeClr val="tx1"/>
          </a:solidFill>
          <a:latin typeface="+mj-lt"/>
          <a:cs typeface="+mj-cs"/>
        </a:defRPr>
      </a:lvl4pPr>
      <a:lvl5pPr marL="1647616" indent="-183201" algn="l" rtl="0" fontAlgn="base">
        <a:spcBef>
          <a:spcPct val="20000"/>
        </a:spcBef>
        <a:spcAft>
          <a:spcPct val="0"/>
        </a:spcAft>
        <a:buChar char="»"/>
        <a:defRPr sz="2000">
          <a:solidFill>
            <a:schemeClr val="tx1"/>
          </a:solidFill>
          <a:latin typeface="+mj-lt"/>
          <a:cs typeface="+mj-cs"/>
        </a:defRPr>
      </a:lvl5pPr>
      <a:lvl6pPr marL="2013517" indent="-183201" algn="l" rtl="0" fontAlgn="base">
        <a:spcBef>
          <a:spcPct val="20000"/>
        </a:spcBef>
        <a:spcAft>
          <a:spcPct val="0"/>
        </a:spcAft>
        <a:buChar char="»"/>
        <a:defRPr sz="2000">
          <a:solidFill>
            <a:schemeClr val="tx1"/>
          </a:solidFill>
          <a:latin typeface="+mj-lt"/>
          <a:cs typeface="+mj-cs"/>
        </a:defRPr>
      </a:lvl6pPr>
      <a:lvl7pPr marL="2379734" indent="-183201" algn="l" rtl="0" fontAlgn="base">
        <a:spcBef>
          <a:spcPct val="20000"/>
        </a:spcBef>
        <a:spcAft>
          <a:spcPct val="0"/>
        </a:spcAft>
        <a:buChar char="»"/>
        <a:defRPr sz="2000">
          <a:solidFill>
            <a:schemeClr val="tx1"/>
          </a:solidFill>
          <a:latin typeface="+mj-lt"/>
          <a:cs typeface="+mj-cs"/>
        </a:defRPr>
      </a:lvl7pPr>
      <a:lvl8pPr marL="2745825" indent="-183201" algn="l" rtl="0" fontAlgn="base">
        <a:spcBef>
          <a:spcPct val="20000"/>
        </a:spcBef>
        <a:spcAft>
          <a:spcPct val="0"/>
        </a:spcAft>
        <a:buChar char="»"/>
        <a:defRPr sz="2000">
          <a:solidFill>
            <a:schemeClr val="tx1"/>
          </a:solidFill>
          <a:latin typeface="+mj-lt"/>
          <a:cs typeface="+mj-cs"/>
        </a:defRPr>
      </a:lvl8pPr>
      <a:lvl9pPr marL="3112017" indent="-183201"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2383" rtl="0" eaLnBrk="1" latinLnBrk="0" hangingPunct="1">
        <a:defRPr sz="1800" kern="1200">
          <a:solidFill>
            <a:schemeClr val="tx1"/>
          </a:solidFill>
          <a:latin typeface="+mn-lt"/>
          <a:ea typeface="+mn-ea"/>
          <a:cs typeface="+mn-cs"/>
        </a:defRPr>
      </a:lvl1pPr>
      <a:lvl2pPr marL="366161" algn="l" defTabSz="732383" rtl="0" eaLnBrk="1" latinLnBrk="0" hangingPunct="1">
        <a:defRPr sz="1800" kern="1200">
          <a:solidFill>
            <a:schemeClr val="tx1"/>
          </a:solidFill>
          <a:latin typeface="+mn-lt"/>
          <a:ea typeface="+mn-ea"/>
          <a:cs typeface="+mn-cs"/>
        </a:defRPr>
      </a:lvl2pPr>
      <a:lvl3pPr marL="732383" algn="l" defTabSz="732383" rtl="0" eaLnBrk="1" latinLnBrk="0" hangingPunct="1">
        <a:defRPr sz="1800" kern="1200">
          <a:solidFill>
            <a:schemeClr val="tx1"/>
          </a:solidFill>
          <a:latin typeface="+mn-lt"/>
          <a:ea typeface="+mn-ea"/>
          <a:cs typeface="+mn-cs"/>
        </a:defRPr>
      </a:lvl3pPr>
      <a:lvl4pPr marL="1098376" algn="l" defTabSz="732383" rtl="0" eaLnBrk="1" latinLnBrk="0" hangingPunct="1">
        <a:defRPr sz="1800" kern="1200">
          <a:solidFill>
            <a:schemeClr val="tx1"/>
          </a:solidFill>
          <a:latin typeface="+mn-lt"/>
          <a:ea typeface="+mn-ea"/>
          <a:cs typeface="+mn-cs"/>
        </a:defRPr>
      </a:lvl4pPr>
      <a:lvl5pPr marL="1464589" algn="l" defTabSz="732383" rtl="0" eaLnBrk="1" latinLnBrk="0" hangingPunct="1">
        <a:defRPr sz="1800" kern="1200">
          <a:solidFill>
            <a:schemeClr val="tx1"/>
          </a:solidFill>
          <a:latin typeface="+mn-lt"/>
          <a:ea typeface="+mn-ea"/>
          <a:cs typeface="+mn-cs"/>
        </a:defRPr>
      </a:lvl5pPr>
      <a:lvl6pPr marL="1830530" algn="l" defTabSz="732383" rtl="0" eaLnBrk="1" latinLnBrk="0" hangingPunct="1">
        <a:defRPr sz="1800" kern="1200">
          <a:solidFill>
            <a:schemeClr val="tx1"/>
          </a:solidFill>
          <a:latin typeface="+mn-lt"/>
          <a:ea typeface="+mn-ea"/>
          <a:cs typeface="+mn-cs"/>
        </a:defRPr>
      </a:lvl6pPr>
      <a:lvl7pPr marL="2196612" algn="l" defTabSz="732383" rtl="0" eaLnBrk="1" latinLnBrk="0" hangingPunct="1">
        <a:defRPr sz="1800" kern="1200">
          <a:solidFill>
            <a:schemeClr val="tx1"/>
          </a:solidFill>
          <a:latin typeface="+mn-lt"/>
          <a:ea typeface="+mn-ea"/>
          <a:cs typeface="+mn-cs"/>
        </a:defRPr>
      </a:lvl7pPr>
      <a:lvl8pPr marL="2562758" algn="l" defTabSz="732383" rtl="0" eaLnBrk="1" latinLnBrk="0" hangingPunct="1">
        <a:defRPr sz="1800" kern="1200">
          <a:solidFill>
            <a:schemeClr val="tx1"/>
          </a:solidFill>
          <a:latin typeface="+mn-lt"/>
          <a:ea typeface="+mn-ea"/>
          <a:cs typeface="+mn-cs"/>
        </a:defRPr>
      </a:lvl8pPr>
      <a:lvl9pPr marL="2928913" algn="l" defTabSz="73238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472" y="171451"/>
            <a:ext cx="8349076" cy="185142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1027" name="Group 15"/>
          <p:cNvGrpSpPr>
            <a:grpSpLocks noChangeAspect="1"/>
          </p:cNvGrpSpPr>
          <p:nvPr/>
        </p:nvGrpSpPr>
        <p:grpSpPr bwMode="auto">
          <a:xfrm>
            <a:off x="202707" y="1259682"/>
            <a:ext cx="8374985" cy="997744"/>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endParaRPr>
            </a:p>
          </p:txBody>
        </p:sp>
      </p:grpSp>
      <p:sp>
        <p:nvSpPr>
          <p:cNvPr id="1028" name="Title Placeholder 1"/>
          <p:cNvSpPr>
            <a:spLocks noGrp="1"/>
          </p:cNvSpPr>
          <p:nvPr>
            <p:ph type="title"/>
          </p:nvPr>
        </p:nvSpPr>
        <p:spPr bwMode="auto">
          <a:xfrm>
            <a:off x="438944" y="253604"/>
            <a:ext cx="7900988"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53" tIns="39776" rIns="79553" bIns="39776"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932" y="4687491"/>
            <a:ext cx="3635002" cy="273844"/>
          </a:xfrm>
          <a:prstGeom prst="rect">
            <a:avLst/>
          </a:prstGeom>
        </p:spPr>
        <p:txBody>
          <a:bodyPr vert="horz" lIns="79553" tIns="39776" rIns="79553" bIns="39776" rtlCol="0" anchor="ctr"/>
          <a:lstStyle>
            <a:lvl1pPr algn="r" eaLnBrk="1" hangingPunct="1">
              <a:defRPr sz="900">
                <a:solidFill>
                  <a:schemeClr val="tx2"/>
                </a:solidFill>
                <a:latin typeface="Arial" charset="0"/>
              </a:defRPr>
            </a:lvl1pPr>
          </a:lstStyle>
          <a:p>
            <a:pPr>
              <a:defRPr/>
            </a:pPr>
            <a:fld id="{8557925B-574C-42C7-AD00-87B3354D5C9E}" type="datetime1">
              <a:rPr lang="en-US">
                <a:solidFill>
                  <a:srgbClr val="073E87"/>
                </a:solidFill>
              </a:rPr>
              <a:pPr>
                <a:defRPr/>
              </a:pPr>
              <a:t>8/4/2017</a:t>
            </a:fld>
            <a:endParaRPr lang="en-US" dirty="0">
              <a:solidFill>
                <a:srgbClr val="073E87"/>
              </a:solidFill>
            </a:endParaRPr>
          </a:p>
        </p:txBody>
      </p:sp>
      <p:sp>
        <p:nvSpPr>
          <p:cNvPr id="5" name="Footer Placeholder 4"/>
          <p:cNvSpPr>
            <a:spLocks noGrp="1"/>
          </p:cNvSpPr>
          <p:nvPr>
            <p:ph type="ftr" sz="quarter" idx="3"/>
          </p:nvPr>
        </p:nvSpPr>
        <p:spPr>
          <a:xfrm>
            <a:off x="185942" y="4687491"/>
            <a:ext cx="3635003" cy="273844"/>
          </a:xfrm>
          <a:prstGeom prst="rect">
            <a:avLst/>
          </a:prstGeom>
        </p:spPr>
        <p:txBody>
          <a:bodyPr vert="horz" lIns="79553" tIns="39776" rIns="79553" bIns="39776" rtlCol="0" anchor="ctr"/>
          <a:lstStyle>
            <a:lvl1pPr algn="l" eaLnBrk="1" hangingPunct="1">
              <a:defRPr sz="900">
                <a:solidFill>
                  <a:schemeClr val="tx2"/>
                </a:solidFill>
                <a:latin typeface="Arial" charset="0"/>
              </a:defRPr>
            </a:lvl1pPr>
          </a:lstStyle>
          <a:p>
            <a:pPr>
              <a:defRPr/>
            </a:pPr>
            <a:endParaRPr lang="en-US">
              <a:solidFill>
                <a:srgbClr val="073E87"/>
              </a:solidFill>
            </a:endParaRPr>
          </a:p>
        </p:txBody>
      </p:sp>
      <p:sp>
        <p:nvSpPr>
          <p:cNvPr id="6" name="Slide Number Placeholder 5"/>
          <p:cNvSpPr>
            <a:spLocks noGrp="1"/>
          </p:cNvSpPr>
          <p:nvPr>
            <p:ph type="sldNum" sz="quarter" idx="4"/>
          </p:nvPr>
        </p:nvSpPr>
        <p:spPr>
          <a:xfrm>
            <a:off x="3831613" y="4687491"/>
            <a:ext cx="1115649" cy="273844"/>
          </a:xfrm>
          <a:prstGeom prst="rect">
            <a:avLst/>
          </a:prstGeom>
        </p:spPr>
        <p:txBody>
          <a:bodyPr vert="horz" wrap="square" lIns="79553" tIns="39776" rIns="79553" bIns="39776" numCol="1" anchor="ctr" anchorCtr="0" compatLnSpc="1">
            <a:prstTxWarp prst="textNoShape">
              <a:avLst/>
            </a:prstTxWarp>
          </a:bodyPr>
          <a:lstStyle>
            <a:lvl1pPr algn="ctr" eaLnBrk="1" hangingPunct="1">
              <a:defRPr sz="900" smtClean="0">
                <a:solidFill>
                  <a:schemeClr val="tx2"/>
                </a:solidFill>
                <a:latin typeface="Arial" charset="0"/>
              </a:defRPr>
            </a:lvl1pPr>
          </a:lstStyle>
          <a:p>
            <a:pPr>
              <a:defRPr/>
            </a:pPr>
            <a:fld id="{662747DF-73EA-43CA-94A6-1696042436C7}" type="slidenum">
              <a:rPr lang="en-US" altLang="en-US">
                <a:solidFill>
                  <a:srgbClr val="073E87"/>
                </a:solidFill>
              </a:rPr>
              <a:pPr>
                <a:defRPr/>
              </a:pPr>
              <a:t>‹#›</a:t>
            </a:fld>
            <a:endParaRPr lang="en-US" altLang="en-US">
              <a:solidFill>
                <a:srgbClr val="073E87"/>
              </a:solidFill>
            </a:endParaRPr>
          </a:p>
        </p:txBody>
      </p:sp>
      <p:sp>
        <p:nvSpPr>
          <p:cNvPr id="1032" name="Text Placeholder 2"/>
          <p:cNvSpPr>
            <a:spLocks noGrp="1"/>
          </p:cNvSpPr>
          <p:nvPr>
            <p:ph type="body" idx="1"/>
          </p:nvPr>
        </p:nvSpPr>
        <p:spPr bwMode="auto">
          <a:xfrm>
            <a:off x="836737" y="2006204"/>
            <a:ext cx="7113022"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53" tIns="39776" rIns="79553" bIns="3977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4108273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554" indent="-237554"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1349" indent="-237554"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4427" indent="-198882"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4410" indent="-198882"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2017" indent="-198882"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1280"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714"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8149"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6584"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528" rtl="0" eaLnBrk="1" latinLnBrk="0" hangingPunct="1">
        <a:defRPr sz="1600" kern="1200">
          <a:solidFill>
            <a:schemeClr val="tx1"/>
          </a:solidFill>
          <a:latin typeface="+mn-lt"/>
          <a:ea typeface="+mn-ea"/>
          <a:cs typeface="+mn-cs"/>
        </a:defRPr>
      </a:lvl1pPr>
      <a:lvl2pPr marL="397764" algn="l" defTabSz="795528" rtl="0" eaLnBrk="1" latinLnBrk="0" hangingPunct="1">
        <a:defRPr sz="1600" kern="1200">
          <a:solidFill>
            <a:schemeClr val="tx1"/>
          </a:solidFill>
          <a:latin typeface="+mn-lt"/>
          <a:ea typeface="+mn-ea"/>
          <a:cs typeface="+mn-cs"/>
        </a:defRPr>
      </a:lvl2pPr>
      <a:lvl3pPr marL="795528" algn="l" defTabSz="795528" rtl="0" eaLnBrk="1" latinLnBrk="0" hangingPunct="1">
        <a:defRPr sz="1600" kern="1200">
          <a:solidFill>
            <a:schemeClr val="tx1"/>
          </a:solidFill>
          <a:latin typeface="+mn-lt"/>
          <a:ea typeface="+mn-ea"/>
          <a:cs typeface="+mn-cs"/>
        </a:defRPr>
      </a:lvl3pPr>
      <a:lvl4pPr marL="1193292" algn="l" defTabSz="795528" rtl="0" eaLnBrk="1" latinLnBrk="0" hangingPunct="1">
        <a:defRPr sz="1600" kern="1200">
          <a:solidFill>
            <a:schemeClr val="tx1"/>
          </a:solidFill>
          <a:latin typeface="+mn-lt"/>
          <a:ea typeface="+mn-ea"/>
          <a:cs typeface="+mn-cs"/>
        </a:defRPr>
      </a:lvl4pPr>
      <a:lvl5pPr marL="1591056" algn="l" defTabSz="795528" rtl="0" eaLnBrk="1" latinLnBrk="0" hangingPunct="1">
        <a:defRPr sz="1600" kern="1200">
          <a:solidFill>
            <a:schemeClr val="tx1"/>
          </a:solidFill>
          <a:latin typeface="+mn-lt"/>
          <a:ea typeface="+mn-ea"/>
          <a:cs typeface="+mn-cs"/>
        </a:defRPr>
      </a:lvl5pPr>
      <a:lvl6pPr marL="1988820" algn="l" defTabSz="795528" rtl="0" eaLnBrk="1" latinLnBrk="0" hangingPunct="1">
        <a:defRPr sz="1600" kern="1200">
          <a:solidFill>
            <a:schemeClr val="tx1"/>
          </a:solidFill>
          <a:latin typeface="+mn-lt"/>
          <a:ea typeface="+mn-ea"/>
          <a:cs typeface="+mn-cs"/>
        </a:defRPr>
      </a:lvl6pPr>
      <a:lvl7pPr marL="2386584" algn="l" defTabSz="795528" rtl="0" eaLnBrk="1" latinLnBrk="0" hangingPunct="1">
        <a:defRPr sz="1600" kern="1200">
          <a:solidFill>
            <a:schemeClr val="tx1"/>
          </a:solidFill>
          <a:latin typeface="+mn-lt"/>
          <a:ea typeface="+mn-ea"/>
          <a:cs typeface="+mn-cs"/>
        </a:defRPr>
      </a:lvl7pPr>
      <a:lvl8pPr marL="2784348" algn="l" defTabSz="795528" rtl="0" eaLnBrk="1" latinLnBrk="0" hangingPunct="1">
        <a:defRPr sz="1600" kern="1200">
          <a:solidFill>
            <a:schemeClr val="tx1"/>
          </a:solidFill>
          <a:latin typeface="+mn-lt"/>
          <a:ea typeface="+mn-ea"/>
          <a:cs typeface="+mn-cs"/>
        </a:defRPr>
      </a:lvl8pPr>
      <a:lvl9pPr marL="3182112" algn="l" defTabSz="79552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0" tIns="33384" rIns="66770" bIns="33384"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0" tIns="33384" rIns="66770" bIns="333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0" tIns="33384" rIns="66770" bIns="33384"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384675469"/>
      </p:ext>
    </p:extLst>
  </p:cSld>
  <p:clrMap bg1="lt1" tx1="dk1" bg2="lt2" tx2="dk2" accent1="accent1" accent2="accent2" accent3="accent3" accent4="accent4" accent5="accent5" accent6="accent6" hlink="hlink" folHlink="folHlink"/>
  <p:sldLayoutIdLst>
    <p:sldLayoutId id="214748372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37" algn="ctr" rtl="0" fontAlgn="base">
        <a:spcBef>
          <a:spcPct val="0"/>
        </a:spcBef>
        <a:spcAft>
          <a:spcPct val="0"/>
        </a:spcAft>
        <a:defRPr sz="3200">
          <a:solidFill>
            <a:schemeClr val="bg1"/>
          </a:solidFill>
          <a:latin typeface="Arial Rounded MT Bold" pitchFamily="34" charset="0"/>
          <a:cs typeface="Arial" charset="0"/>
        </a:defRPr>
      </a:lvl6pPr>
      <a:lvl7pPr marL="667686" algn="ctr" rtl="0" fontAlgn="base">
        <a:spcBef>
          <a:spcPct val="0"/>
        </a:spcBef>
        <a:spcAft>
          <a:spcPct val="0"/>
        </a:spcAft>
        <a:defRPr sz="3200">
          <a:solidFill>
            <a:schemeClr val="bg1"/>
          </a:solidFill>
          <a:latin typeface="Arial Rounded MT Bold" pitchFamily="34" charset="0"/>
          <a:cs typeface="Arial" charset="0"/>
        </a:defRPr>
      </a:lvl7pPr>
      <a:lvl8pPr marL="1001534" algn="ctr" rtl="0" fontAlgn="base">
        <a:spcBef>
          <a:spcPct val="0"/>
        </a:spcBef>
        <a:spcAft>
          <a:spcPct val="0"/>
        </a:spcAft>
        <a:defRPr sz="3200">
          <a:solidFill>
            <a:schemeClr val="bg1"/>
          </a:solidFill>
          <a:latin typeface="Arial Rounded MT Bold" pitchFamily="34" charset="0"/>
          <a:cs typeface="Arial" charset="0"/>
        </a:defRPr>
      </a:lvl8pPr>
      <a:lvl9pPr marL="133537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87" indent="-250387" algn="l" rtl="0" eaLnBrk="0" fontAlgn="base" hangingPunct="0">
        <a:spcBef>
          <a:spcPct val="20000"/>
        </a:spcBef>
        <a:spcAft>
          <a:spcPct val="0"/>
        </a:spcAft>
        <a:defRPr sz="3200">
          <a:solidFill>
            <a:schemeClr val="bg1"/>
          </a:solidFill>
          <a:latin typeface="+mn-lt"/>
          <a:ea typeface="+mn-ea"/>
          <a:cs typeface="+mn-cs"/>
        </a:defRPr>
      </a:lvl1pPr>
      <a:lvl2pPr marL="542498" indent="-208655" algn="l" rtl="0" eaLnBrk="0" fontAlgn="base" hangingPunct="0">
        <a:spcBef>
          <a:spcPct val="20000"/>
        </a:spcBef>
        <a:spcAft>
          <a:spcPct val="0"/>
        </a:spcAft>
        <a:buChar char="–"/>
        <a:defRPr sz="2000">
          <a:solidFill>
            <a:schemeClr val="tx1"/>
          </a:solidFill>
          <a:latin typeface="Arial" charset="0"/>
          <a:cs typeface="+mn-cs"/>
        </a:defRPr>
      </a:lvl2pPr>
      <a:lvl3pPr marL="834615" indent="-166919" algn="l" rtl="0" eaLnBrk="0" fontAlgn="base" hangingPunct="0">
        <a:spcBef>
          <a:spcPct val="20000"/>
        </a:spcBef>
        <a:spcAft>
          <a:spcPct val="0"/>
        </a:spcAft>
        <a:buChar char="•"/>
        <a:defRPr sz="1800">
          <a:solidFill>
            <a:schemeClr val="tx1"/>
          </a:solidFill>
          <a:latin typeface="Arial" charset="0"/>
          <a:cs typeface="+mn-cs"/>
        </a:defRPr>
      </a:lvl3pPr>
      <a:lvl4pPr marL="1168452" indent="-166919" algn="l" rtl="0" eaLnBrk="0" fontAlgn="base" hangingPunct="0">
        <a:spcBef>
          <a:spcPct val="20000"/>
        </a:spcBef>
        <a:spcAft>
          <a:spcPct val="0"/>
        </a:spcAft>
        <a:buChar char="–"/>
        <a:defRPr sz="1500">
          <a:solidFill>
            <a:schemeClr val="tx1"/>
          </a:solidFill>
          <a:latin typeface="Arial" charset="0"/>
          <a:cs typeface="+mn-cs"/>
        </a:defRPr>
      </a:lvl4pPr>
      <a:lvl5pPr marL="1502293" indent="-166919" algn="l" rtl="0" eaLnBrk="0" fontAlgn="base" hangingPunct="0">
        <a:spcBef>
          <a:spcPct val="20000"/>
        </a:spcBef>
        <a:spcAft>
          <a:spcPct val="0"/>
        </a:spcAft>
        <a:buChar char="»"/>
        <a:defRPr sz="1500">
          <a:solidFill>
            <a:schemeClr val="tx1"/>
          </a:solidFill>
          <a:latin typeface="Arial" charset="0"/>
          <a:cs typeface="+mn-cs"/>
        </a:defRPr>
      </a:lvl5pPr>
      <a:lvl6pPr marL="1836140" indent="-166919" algn="l" rtl="0" fontAlgn="base">
        <a:spcBef>
          <a:spcPct val="20000"/>
        </a:spcBef>
        <a:spcAft>
          <a:spcPct val="0"/>
        </a:spcAft>
        <a:buChar char="»"/>
        <a:defRPr sz="1500">
          <a:solidFill>
            <a:schemeClr val="tx1"/>
          </a:solidFill>
          <a:latin typeface="Arial" charset="0"/>
          <a:cs typeface="+mn-cs"/>
        </a:defRPr>
      </a:lvl6pPr>
      <a:lvl7pPr marL="2169983" indent="-166919" algn="l" rtl="0" fontAlgn="base">
        <a:spcBef>
          <a:spcPct val="20000"/>
        </a:spcBef>
        <a:spcAft>
          <a:spcPct val="0"/>
        </a:spcAft>
        <a:buChar char="»"/>
        <a:defRPr sz="1500">
          <a:solidFill>
            <a:schemeClr val="tx1"/>
          </a:solidFill>
          <a:latin typeface="Arial" charset="0"/>
          <a:cs typeface="+mn-cs"/>
        </a:defRPr>
      </a:lvl7pPr>
      <a:lvl8pPr marL="2503825" indent="-166919" algn="l" rtl="0" fontAlgn="base">
        <a:spcBef>
          <a:spcPct val="20000"/>
        </a:spcBef>
        <a:spcAft>
          <a:spcPct val="0"/>
        </a:spcAft>
        <a:buChar char="»"/>
        <a:defRPr sz="1500">
          <a:solidFill>
            <a:schemeClr val="tx1"/>
          </a:solidFill>
          <a:latin typeface="Arial" charset="0"/>
          <a:cs typeface="+mn-cs"/>
        </a:defRPr>
      </a:lvl8pPr>
      <a:lvl9pPr marL="2837669" indent="-16691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686" rtl="0" eaLnBrk="1" latinLnBrk="0" hangingPunct="1">
        <a:defRPr sz="1300" kern="1200">
          <a:solidFill>
            <a:schemeClr val="tx1"/>
          </a:solidFill>
          <a:latin typeface="+mn-lt"/>
          <a:ea typeface="+mn-ea"/>
          <a:cs typeface="+mn-cs"/>
        </a:defRPr>
      </a:lvl1pPr>
      <a:lvl2pPr marL="333837" algn="l" defTabSz="667686" rtl="0" eaLnBrk="1" latinLnBrk="0" hangingPunct="1">
        <a:defRPr sz="1300" kern="1200">
          <a:solidFill>
            <a:schemeClr val="tx1"/>
          </a:solidFill>
          <a:latin typeface="+mn-lt"/>
          <a:ea typeface="+mn-ea"/>
          <a:cs typeface="+mn-cs"/>
        </a:defRPr>
      </a:lvl2pPr>
      <a:lvl3pPr marL="667686" algn="l" defTabSz="667686" rtl="0" eaLnBrk="1" latinLnBrk="0" hangingPunct="1">
        <a:defRPr sz="1300" kern="1200">
          <a:solidFill>
            <a:schemeClr val="tx1"/>
          </a:solidFill>
          <a:latin typeface="+mn-lt"/>
          <a:ea typeface="+mn-ea"/>
          <a:cs typeface="+mn-cs"/>
        </a:defRPr>
      </a:lvl3pPr>
      <a:lvl4pPr marL="1001534" algn="l" defTabSz="667686" rtl="0" eaLnBrk="1" latinLnBrk="0" hangingPunct="1">
        <a:defRPr sz="1300" kern="1200">
          <a:solidFill>
            <a:schemeClr val="tx1"/>
          </a:solidFill>
          <a:latin typeface="+mn-lt"/>
          <a:ea typeface="+mn-ea"/>
          <a:cs typeface="+mn-cs"/>
        </a:defRPr>
      </a:lvl4pPr>
      <a:lvl5pPr marL="1335371" algn="l" defTabSz="667686" rtl="0" eaLnBrk="1" latinLnBrk="0" hangingPunct="1">
        <a:defRPr sz="1300" kern="1200">
          <a:solidFill>
            <a:schemeClr val="tx1"/>
          </a:solidFill>
          <a:latin typeface="+mn-lt"/>
          <a:ea typeface="+mn-ea"/>
          <a:cs typeface="+mn-cs"/>
        </a:defRPr>
      </a:lvl5pPr>
      <a:lvl6pPr marL="1669213" algn="l" defTabSz="667686" rtl="0" eaLnBrk="1" latinLnBrk="0" hangingPunct="1">
        <a:defRPr sz="1300" kern="1200">
          <a:solidFill>
            <a:schemeClr val="tx1"/>
          </a:solidFill>
          <a:latin typeface="+mn-lt"/>
          <a:ea typeface="+mn-ea"/>
          <a:cs typeface="+mn-cs"/>
        </a:defRPr>
      </a:lvl6pPr>
      <a:lvl7pPr marL="2003057" algn="l" defTabSz="667686" rtl="0" eaLnBrk="1" latinLnBrk="0" hangingPunct="1">
        <a:defRPr sz="1300" kern="1200">
          <a:solidFill>
            <a:schemeClr val="tx1"/>
          </a:solidFill>
          <a:latin typeface="+mn-lt"/>
          <a:ea typeface="+mn-ea"/>
          <a:cs typeface="+mn-cs"/>
        </a:defRPr>
      </a:lvl7pPr>
      <a:lvl8pPr marL="2336897" algn="l" defTabSz="667686" rtl="0" eaLnBrk="1" latinLnBrk="0" hangingPunct="1">
        <a:defRPr sz="1300" kern="1200">
          <a:solidFill>
            <a:schemeClr val="tx1"/>
          </a:solidFill>
          <a:latin typeface="+mn-lt"/>
          <a:ea typeface="+mn-ea"/>
          <a:cs typeface="+mn-cs"/>
        </a:defRPr>
      </a:lvl8pPr>
      <a:lvl9pPr marL="2670742" algn="l" defTabSz="66768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2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68" algn="ctr" rtl="0" fontAlgn="base">
        <a:spcBef>
          <a:spcPct val="0"/>
        </a:spcBef>
        <a:spcAft>
          <a:spcPct val="0"/>
        </a:spcAft>
        <a:defRPr sz="3200">
          <a:solidFill>
            <a:schemeClr val="bg1"/>
          </a:solidFill>
          <a:latin typeface="Arial Rounded MT Bold" pitchFamily="34" charset="0"/>
          <a:cs typeface="Arial" charset="0"/>
        </a:defRPr>
      </a:lvl6pPr>
      <a:lvl7pPr marL="667748" algn="ctr" rtl="0" fontAlgn="base">
        <a:spcBef>
          <a:spcPct val="0"/>
        </a:spcBef>
        <a:spcAft>
          <a:spcPct val="0"/>
        </a:spcAft>
        <a:defRPr sz="3200">
          <a:solidFill>
            <a:schemeClr val="bg1"/>
          </a:solidFill>
          <a:latin typeface="Arial Rounded MT Bold" pitchFamily="34" charset="0"/>
          <a:cs typeface="Arial" charset="0"/>
        </a:defRPr>
      </a:lvl7pPr>
      <a:lvl8pPr marL="1001626" algn="ctr" rtl="0" fontAlgn="base">
        <a:spcBef>
          <a:spcPct val="0"/>
        </a:spcBef>
        <a:spcAft>
          <a:spcPct val="0"/>
        </a:spcAft>
        <a:defRPr sz="3200">
          <a:solidFill>
            <a:schemeClr val="bg1"/>
          </a:solidFill>
          <a:latin typeface="Arial Rounded MT Bold" pitchFamily="34" charset="0"/>
          <a:cs typeface="Arial" charset="0"/>
        </a:defRPr>
      </a:lvl8pPr>
      <a:lvl9pPr marL="133549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09" indent="-250409" algn="l" rtl="0" eaLnBrk="0" fontAlgn="base" hangingPunct="0">
        <a:spcBef>
          <a:spcPct val="20000"/>
        </a:spcBef>
        <a:spcAft>
          <a:spcPct val="0"/>
        </a:spcAft>
        <a:defRPr sz="3200">
          <a:solidFill>
            <a:schemeClr val="bg1"/>
          </a:solidFill>
          <a:latin typeface="+mn-lt"/>
          <a:ea typeface="+mn-ea"/>
          <a:cs typeface="+mn-cs"/>
        </a:defRPr>
      </a:lvl1pPr>
      <a:lvl2pPr marL="542548" indent="-208674" algn="l" rtl="0" eaLnBrk="0" fontAlgn="base" hangingPunct="0">
        <a:spcBef>
          <a:spcPct val="20000"/>
        </a:spcBef>
        <a:spcAft>
          <a:spcPct val="0"/>
        </a:spcAft>
        <a:buChar char="–"/>
        <a:defRPr sz="2000">
          <a:solidFill>
            <a:schemeClr val="tx1"/>
          </a:solidFill>
          <a:latin typeface="Arial" charset="0"/>
          <a:cs typeface="+mn-cs"/>
        </a:defRPr>
      </a:lvl2pPr>
      <a:lvl3pPr marL="834691" indent="-166935" algn="l" rtl="0" eaLnBrk="0" fontAlgn="base" hangingPunct="0">
        <a:spcBef>
          <a:spcPct val="20000"/>
        </a:spcBef>
        <a:spcAft>
          <a:spcPct val="0"/>
        </a:spcAft>
        <a:buChar char="•"/>
        <a:defRPr sz="1800">
          <a:solidFill>
            <a:schemeClr val="tx1"/>
          </a:solidFill>
          <a:latin typeface="Arial" charset="0"/>
          <a:cs typeface="+mn-cs"/>
        </a:defRPr>
      </a:lvl3pPr>
      <a:lvl4pPr marL="1168560" indent="-166935" algn="l" rtl="0" eaLnBrk="0" fontAlgn="base" hangingPunct="0">
        <a:spcBef>
          <a:spcPct val="20000"/>
        </a:spcBef>
        <a:spcAft>
          <a:spcPct val="0"/>
        </a:spcAft>
        <a:buChar char="–"/>
        <a:defRPr sz="1500">
          <a:solidFill>
            <a:schemeClr val="tx1"/>
          </a:solidFill>
          <a:latin typeface="Arial" charset="0"/>
          <a:cs typeface="+mn-cs"/>
        </a:defRPr>
      </a:lvl4pPr>
      <a:lvl5pPr marL="1502432" indent="-166935" algn="l" rtl="0" eaLnBrk="0" fontAlgn="base" hangingPunct="0">
        <a:spcBef>
          <a:spcPct val="20000"/>
        </a:spcBef>
        <a:spcAft>
          <a:spcPct val="0"/>
        </a:spcAft>
        <a:buChar char="»"/>
        <a:defRPr sz="1500">
          <a:solidFill>
            <a:schemeClr val="tx1"/>
          </a:solidFill>
          <a:latin typeface="Arial" charset="0"/>
          <a:cs typeface="+mn-cs"/>
        </a:defRPr>
      </a:lvl5pPr>
      <a:lvl6pPr marL="1836310" indent="-166935" algn="l" rtl="0" fontAlgn="base">
        <a:spcBef>
          <a:spcPct val="20000"/>
        </a:spcBef>
        <a:spcAft>
          <a:spcPct val="0"/>
        </a:spcAft>
        <a:buChar char="»"/>
        <a:defRPr sz="1500">
          <a:solidFill>
            <a:schemeClr val="tx1"/>
          </a:solidFill>
          <a:latin typeface="Arial" charset="0"/>
          <a:cs typeface="+mn-cs"/>
        </a:defRPr>
      </a:lvl6pPr>
      <a:lvl7pPr marL="2170184" indent="-166935" algn="l" rtl="0" fontAlgn="base">
        <a:spcBef>
          <a:spcPct val="20000"/>
        </a:spcBef>
        <a:spcAft>
          <a:spcPct val="0"/>
        </a:spcAft>
        <a:buChar char="»"/>
        <a:defRPr sz="1500">
          <a:solidFill>
            <a:schemeClr val="tx1"/>
          </a:solidFill>
          <a:latin typeface="Arial" charset="0"/>
          <a:cs typeface="+mn-cs"/>
        </a:defRPr>
      </a:lvl7pPr>
      <a:lvl8pPr marL="2504057" indent="-166935" algn="l" rtl="0" fontAlgn="base">
        <a:spcBef>
          <a:spcPct val="20000"/>
        </a:spcBef>
        <a:spcAft>
          <a:spcPct val="0"/>
        </a:spcAft>
        <a:buChar char="»"/>
        <a:defRPr sz="1500">
          <a:solidFill>
            <a:schemeClr val="tx1"/>
          </a:solidFill>
          <a:latin typeface="Arial" charset="0"/>
          <a:cs typeface="+mn-cs"/>
        </a:defRPr>
      </a:lvl8pPr>
      <a:lvl9pPr marL="2837932" indent="-166935"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748" rtl="0" eaLnBrk="1" latinLnBrk="0" hangingPunct="1">
        <a:defRPr sz="1300" kern="1200">
          <a:solidFill>
            <a:schemeClr val="tx1"/>
          </a:solidFill>
          <a:latin typeface="+mn-lt"/>
          <a:ea typeface="+mn-ea"/>
          <a:cs typeface="+mn-cs"/>
        </a:defRPr>
      </a:lvl1pPr>
      <a:lvl2pPr marL="333868" algn="l" defTabSz="667748" rtl="0" eaLnBrk="1" latinLnBrk="0" hangingPunct="1">
        <a:defRPr sz="1300" kern="1200">
          <a:solidFill>
            <a:schemeClr val="tx1"/>
          </a:solidFill>
          <a:latin typeface="+mn-lt"/>
          <a:ea typeface="+mn-ea"/>
          <a:cs typeface="+mn-cs"/>
        </a:defRPr>
      </a:lvl2pPr>
      <a:lvl3pPr marL="667748" algn="l" defTabSz="667748" rtl="0" eaLnBrk="1" latinLnBrk="0" hangingPunct="1">
        <a:defRPr sz="1300" kern="1200">
          <a:solidFill>
            <a:schemeClr val="tx1"/>
          </a:solidFill>
          <a:latin typeface="+mn-lt"/>
          <a:ea typeface="+mn-ea"/>
          <a:cs typeface="+mn-cs"/>
        </a:defRPr>
      </a:lvl3pPr>
      <a:lvl4pPr marL="1001626" algn="l" defTabSz="667748" rtl="0" eaLnBrk="1" latinLnBrk="0" hangingPunct="1">
        <a:defRPr sz="1300" kern="1200">
          <a:solidFill>
            <a:schemeClr val="tx1"/>
          </a:solidFill>
          <a:latin typeface="+mn-lt"/>
          <a:ea typeface="+mn-ea"/>
          <a:cs typeface="+mn-cs"/>
        </a:defRPr>
      </a:lvl4pPr>
      <a:lvl5pPr marL="1335495" algn="l" defTabSz="667748" rtl="0" eaLnBrk="1" latinLnBrk="0" hangingPunct="1">
        <a:defRPr sz="1300" kern="1200">
          <a:solidFill>
            <a:schemeClr val="tx1"/>
          </a:solidFill>
          <a:latin typeface="+mn-lt"/>
          <a:ea typeface="+mn-ea"/>
          <a:cs typeface="+mn-cs"/>
        </a:defRPr>
      </a:lvl5pPr>
      <a:lvl6pPr marL="1669368" algn="l" defTabSz="667748" rtl="0" eaLnBrk="1" latinLnBrk="0" hangingPunct="1">
        <a:defRPr sz="1300" kern="1200">
          <a:solidFill>
            <a:schemeClr val="tx1"/>
          </a:solidFill>
          <a:latin typeface="+mn-lt"/>
          <a:ea typeface="+mn-ea"/>
          <a:cs typeface="+mn-cs"/>
        </a:defRPr>
      </a:lvl6pPr>
      <a:lvl7pPr marL="2003243" algn="l" defTabSz="667748" rtl="0" eaLnBrk="1" latinLnBrk="0" hangingPunct="1">
        <a:defRPr sz="1300" kern="1200">
          <a:solidFill>
            <a:schemeClr val="tx1"/>
          </a:solidFill>
          <a:latin typeface="+mn-lt"/>
          <a:ea typeface="+mn-ea"/>
          <a:cs typeface="+mn-cs"/>
        </a:defRPr>
      </a:lvl7pPr>
      <a:lvl8pPr marL="2337114" algn="l" defTabSz="667748" rtl="0" eaLnBrk="1" latinLnBrk="0" hangingPunct="1">
        <a:defRPr sz="1300" kern="1200">
          <a:solidFill>
            <a:schemeClr val="tx1"/>
          </a:solidFill>
          <a:latin typeface="+mn-lt"/>
          <a:ea typeface="+mn-ea"/>
          <a:cs typeface="+mn-cs"/>
        </a:defRPr>
      </a:lvl8pPr>
      <a:lvl9pPr marL="2670990" algn="l" defTabSz="667748"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2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16" algn="ctr" rtl="0" fontAlgn="base">
        <a:spcBef>
          <a:spcPct val="0"/>
        </a:spcBef>
        <a:spcAft>
          <a:spcPct val="0"/>
        </a:spcAft>
        <a:defRPr sz="3200">
          <a:solidFill>
            <a:schemeClr val="bg1"/>
          </a:solidFill>
          <a:latin typeface="Arial Rounded MT Bold" pitchFamily="34" charset="0"/>
          <a:cs typeface="Arial" charset="0"/>
        </a:defRPr>
      </a:lvl6pPr>
      <a:lvl7pPr marL="667841" algn="ctr" rtl="0" fontAlgn="base">
        <a:spcBef>
          <a:spcPct val="0"/>
        </a:spcBef>
        <a:spcAft>
          <a:spcPct val="0"/>
        </a:spcAft>
        <a:defRPr sz="3200">
          <a:solidFill>
            <a:schemeClr val="bg1"/>
          </a:solidFill>
          <a:latin typeface="Arial Rounded MT Bold" pitchFamily="34" charset="0"/>
          <a:cs typeface="Arial" charset="0"/>
        </a:defRPr>
      </a:lvl7pPr>
      <a:lvl8pPr marL="1001765" algn="ctr" rtl="0" fontAlgn="base">
        <a:spcBef>
          <a:spcPct val="0"/>
        </a:spcBef>
        <a:spcAft>
          <a:spcPct val="0"/>
        </a:spcAft>
        <a:defRPr sz="3200">
          <a:solidFill>
            <a:schemeClr val="bg1"/>
          </a:solidFill>
          <a:latin typeface="Arial Rounded MT Bold" pitchFamily="34" charset="0"/>
          <a:cs typeface="Arial" charset="0"/>
        </a:defRPr>
      </a:lvl8pPr>
      <a:lvl9pPr marL="13356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44" indent="-250444" algn="l" rtl="0" eaLnBrk="0" fontAlgn="base" hangingPunct="0">
        <a:spcBef>
          <a:spcPct val="20000"/>
        </a:spcBef>
        <a:spcAft>
          <a:spcPct val="0"/>
        </a:spcAft>
        <a:defRPr sz="3200">
          <a:solidFill>
            <a:schemeClr val="bg1"/>
          </a:solidFill>
          <a:latin typeface="+mn-lt"/>
          <a:ea typeface="+mn-ea"/>
          <a:cs typeface="+mn-cs"/>
        </a:defRPr>
      </a:lvl1pPr>
      <a:lvl2pPr marL="542623" indent="-208703" algn="l" rtl="0" eaLnBrk="0" fontAlgn="base" hangingPunct="0">
        <a:spcBef>
          <a:spcPct val="20000"/>
        </a:spcBef>
        <a:spcAft>
          <a:spcPct val="0"/>
        </a:spcAft>
        <a:buChar char="–"/>
        <a:defRPr sz="2000">
          <a:solidFill>
            <a:schemeClr val="tx1"/>
          </a:solidFill>
          <a:latin typeface="Arial" charset="0"/>
          <a:cs typeface="+mn-cs"/>
        </a:defRPr>
      </a:lvl2pPr>
      <a:lvl3pPr marL="834805" indent="-166959" algn="l" rtl="0" eaLnBrk="0" fontAlgn="base" hangingPunct="0">
        <a:spcBef>
          <a:spcPct val="20000"/>
        </a:spcBef>
        <a:spcAft>
          <a:spcPct val="0"/>
        </a:spcAft>
        <a:buChar char="•"/>
        <a:defRPr sz="1800">
          <a:solidFill>
            <a:schemeClr val="tx1"/>
          </a:solidFill>
          <a:latin typeface="Arial" charset="0"/>
          <a:cs typeface="+mn-cs"/>
        </a:defRPr>
      </a:lvl3pPr>
      <a:lvl4pPr marL="1168722" indent="-166959" algn="l" rtl="0" eaLnBrk="0" fontAlgn="base" hangingPunct="0">
        <a:spcBef>
          <a:spcPct val="20000"/>
        </a:spcBef>
        <a:spcAft>
          <a:spcPct val="0"/>
        </a:spcAft>
        <a:buChar char="–"/>
        <a:defRPr sz="1500">
          <a:solidFill>
            <a:schemeClr val="tx1"/>
          </a:solidFill>
          <a:latin typeface="Arial" charset="0"/>
          <a:cs typeface="+mn-cs"/>
        </a:defRPr>
      </a:lvl4pPr>
      <a:lvl5pPr marL="1502641" indent="-166959" algn="l" rtl="0" eaLnBrk="0" fontAlgn="base" hangingPunct="0">
        <a:spcBef>
          <a:spcPct val="20000"/>
        </a:spcBef>
        <a:spcAft>
          <a:spcPct val="0"/>
        </a:spcAft>
        <a:buChar char="»"/>
        <a:defRPr sz="1500">
          <a:solidFill>
            <a:schemeClr val="tx1"/>
          </a:solidFill>
          <a:latin typeface="Arial" charset="0"/>
          <a:cs typeface="+mn-cs"/>
        </a:defRPr>
      </a:lvl5pPr>
      <a:lvl6pPr marL="1836565" indent="-166959" algn="l" rtl="0" fontAlgn="base">
        <a:spcBef>
          <a:spcPct val="20000"/>
        </a:spcBef>
        <a:spcAft>
          <a:spcPct val="0"/>
        </a:spcAft>
        <a:buChar char="»"/>
        <a:defRPr sz="1500">
          <a:solidFill>
            <a:schemeClr val="tx1"/>
          </a:solidFill>
          <a:latin typeface="Arial" charset="0"/>
          <a:cs typeface="+mn-cs"/>
        </a:defRPr>
      </a:lvl6pPr>
      <a:lvl7pPr marL="2170486" indent="-166959" algn="l" rtl="0" fontAlgn="base">
        <a:spcBef>
          <a:spcPct val="20000"/>
        </a:spcBef>
        <a:spcAft>
          <a:spcPct val="0"/>
        </a:spcAft>
        <a:buChar char="»"/>
        <a:defRPr sz="1500">
          <a:solidFill>
            <a:schemeClr val="tx1"/>
          </a:solidFill>
          <a:latin typeface="Arial" charset="0"/>
          <a:cs typeface="+mn-cs"/>
        </a:defRPr>
      </a:lvl7pPr>
      <a:lvl8pPr marL="2504405" indent="-166959" algn="l" rtl="0" fontAlgn="base">
        <a:spcBef>
          <a:spcPct val="20000"/>
        </a:spcBef>
        <a:spcAft>
          <a:spcPct val="0"/>
        </a:spcAft>
        <a:buChar char="»"/>
        <a:defRPr sz="1500">
          <a:solidFill>
            <a:schemeClr val="tx1"/>
          </a:solidFill>
          <a:latin typeface="Arial" charset="0"/>
          <a:cs typeface="+mn-cs"/>
        </a:defRPr>
      </a:lvl8pPr>
      <a:lvl9pPr marL="2838326" indent="-16695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841" rtl="0" eaLnBrk="1" latinLnBrk="0" hangingPunct="1">
        <a:defRPr sz="1300" kern="1200">
          <a:solidFill>
            <a:schemeClr val="tx1"/>
          </a:solidFill>
          <a:latin typeface="+mn-lt"/>
          <a:ea typeface="+mn-ea"/>
          <a:cs typeface="+mn-cs"/>
        </a:defRPr>
      </a:lvl1pPr>
      <a:lvl2pPr marL="333916" algn="l" defTabSz="667841" rtl="0" eaLnBrk="1" latinLnBrk="0" hangingPunct="1">
        <a:defRPr sz="1300" kern="1200">
          <a:solidFill>
            <a:schemeClr val="tx1"/>
          </a:solidFill>
          <a:latin typeface="+mn-lt"/>
          <a:ea typeface="+mn-ea"/>
          <a:cs typeface="+mn-cs"/>
        </a:defRPr>
      </a:lvl2pPr>
      <a:lvl3pPr marL="667841" algn="l" defTabSz="667841" rtl="0" eaLnBrk="1" latinLnBrk="0" hangingPunct="1">
        <a:defRPr sz="1300" kern="1200">
          <a:solidFill>
            <a:schemeClr val="tx1"/>
          </a:solidFill>
          <a:latin typeface="+mn-lt"/>
          <a:ea typeface="+mn-ea"/>
          <a:cs typeface="+mn-cs"/>
        </a:defRPr>
      </a:lvl3pPr>
      <a:lvl4pPr marL="1001765" algn="l" defTabSz="667841" rtl="0" eaLnBrk="1" latinLnBrk="0" hangingPunct="1">
        <a:defRPr sz="1300" kern="1200">
          <a:solidFill>
            <a:schemeClr val="tx1"/>
          </a:solidFill>
          <a:latin typeface="+mn-lt"/>
          <a:ea typeface="+mn-ea"/>
          <a:cs typeface="+mn-cs"/>
        </a:defRPr>
      </a:lvl4pPr>
      <a:lvl5pPr marL="1335681" algn="l" defTabSz="667841" rtl="0" eaLnBrk="1" latinLnBrk="0" hangingPunct="1">
        <a:defRPr sz="1300" kern="1200">
          <a:solidFill>
            <a:schemeClr val="tx1"/>
          </a:solidFill>
          <a:latin typeface="+mn-lt"/>
          <a:ea typeface="+mn-ea"/>
          <a:cs typeface="+mn-cs"/>
        </a:defRPr>
      </a:lvl5pPr>
      <a:lvl6pPr marL="1669600" algn="l" defTabSz="667841" rtl="0" eaLnBrk="1" latinLnBrk="0" hangingPunct="1">
        <a:defRPr sz="1300" kern="1200">
          <a:solidFill>
            <a:schemeClr val="tx1"/>
          </a:solidFill>
          <a:latin typeface="+mn-lt"/>
          <a:ea typeface="+mn-ea"/>
          <a:cs typeface="+mn-cs"/>
        </a:defRPr>
      </a:lvl6pPr>
      <a:lvl7pPr marL="2003522" algn="l" defTabSz="667841" rtl="0" eaLnBrk="1" latinLnBrk="0" hangingPunct="1">
        <a:defRPr sz="1300" kern="1200">
          <a:solidFill>
            <a:schemeClr val="tx1"/>
          </a:solidFill>
          <a:latin typeface="+mn-lt"/>
          <a:ea typeface="+mn-ea"/>
          <a:cs typeface="+mn-cs"/>
        </a:defRPr>
      </a:lvl7pPr>
      <a:lvl8pPr marL="2337440" algn="l" defTabSz="667841" rtl="0" eaLnBrk="1" latinLnBrk="0" hangingPunct="1">
        <a:defRPr sz="1300" kern="1200">
          <a:solidFill>
            <a:schemeClr val="tx1"/>
          </a:solidFill>
          <a:latin typeface="+mn-lt"/>
          <a:ea typeface="+mn-ea"/>
          <a:cs typeface="+mn-cs"/>
        </a:defRPr>
      </a:lvl8pPr>
      <a:lvl9pPr marL="2671362" algn="l" defTabSz="66784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3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3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05" tIns="38924" rIns="77905" bIns="3892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05" tIns="38924" rIns="77905" bIns="389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05" tIns="38924" rIns="77905" bIns="3892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05" tIns="38924" rIns="77905" bIns="3892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05" tIns="38924" rIns="77905" bIns="3892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6871998"/>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89418" algn="ctr" rtl="0" fontAlgn="base">
        <a:spcBef>
          <a:spcPct val="0"/>
        </a:spcBef>
        <a:spcAft>
          <a:spcPct val="0"/>
        </a:spcAft>
        <a:defRPr sz="4400">
          <a:solidFill>
            <a:schemeClr val="tx2"/>
          </a:solidFill>
          <a:latin typeface="Arial" charset="0"/>
          <a:cs typeface="Arial" charset="0"/>
        </a:defRPr>
      </a:lvl6pPr>
      <a:lvl7pPr marL="779025" algn="ctr" rtl="0" fontAlgn="base">
        <a:spcBef>
          <a:spcPct val="0"/>
        </a:spcBef>
        <a:spcAft>
          <a:spcPct val="0"/>
        </a:spcAft>
        <a:defRPr sz="4400">
          <a:solidFill>
            <a:schemeClr val="tx2"/>
          </a:solidFill>
          <a:latin typeface="Arial" charset="0"/>
          <a:cs typeface="Arial" charset="0"/>
        </a:defRPr>
      </a:lvl7pPr>
      <a:lvl8pPr marL="1168356" algn="ctr" rtl="0" fontAlgn="base">
        <a:spcBef>
          <a:spcPct val="0"/>
        </a:spcBef>
        <a:spcAft>
          <a:spcPct val="0"/>
        </a:spcAft>
        <a:defRPr sz="4400">
          <a:solidFill>
            <a:schemeClr val="tx2"/>
          </a:solidFill>
          <a:latin typeface="Arial" charset="0"/>
          <a:cs typeface="Arial" charset="0"/>
        </a:defRPr>
      </a:lvl8pPr>
      <a:lvl9pPr marL="1557889" algn="ctr" rtl="0" fontAlgn="base">
        <a:spcBef>
          <a:spcPct val="0"/>
        </a:spcBef>
        <a:spcAft>
          <a:spcPct val="0"/>
        </a:spcAft>
        <a:defRPr sz="4400">
          <a:solidFill>
            <a:schemeClr val="tx2"/>
          </a:solidFill>
          <a:latin typeface="Arial" charset="0"/>
          <a:cs typeface="Arial" charset="0"/>
        </a:defRPr>
      </a:lvl9pPr>
    </p:titleStyle>
    <p:bodyStyle>
      <a:lvl1pPr marL="291977" indent="-291977" algn="l" rtl="0" fontAlgn="base">
        <a:spcBef>
          <a:spcPct val="20000"/>
        </a:spcBef>
        <a:spcAft>
          <a:spcPct val="0"/>
        </a:spcAft>
        <a:buChar char="•"/>
        <a:defRPr sz="4000">
          <a:solidFill>
            <a:schemeClr val="bg1"/>
          </a:solidFill>
          <a:latin typeface="+mn-lt"/>
          <a:ea typeface="+mn-ea"/>
          <a:cs typeface="+mn-cs"/>
        </a:defRPr>
      </a:lvl1pPr>
      <a:lvl2pPr marL="632887" indent="-243527" algn="l" rtl="0" fontAlgn="base">
        <a:spcBef>
          <a:spcPct val="20000"/>
        </a:spcBef>
        <a:spcAft>
          <a:spcPct val="0"/>
        </a:spcAft>
        <a:buChar char="–"/>
        <a:defRPr sz="4000">
          <a:solidFill>
            <a:schemeClr val="bg1"/>
          </a:solidFill>
          <a:latin typeface="+mn-lt"/>
        </a:defRPr>
      </a:lvl2pPr>
      <a:lvl3pPr marL="973585" indent="-194671" algn="l" rtl="0" fontAlgn="base">
        <a:spcBef>
          <a:spcPct val="20000"/>
        </a:spcBef>
        <a:spcAft>
          <a:spcPct val="0"/>
        </a:spcAft>
        <a:buChar char="•"/>
        <a:defRPr sz="2400">
          <a:solidFill>
            <a:schemeClr val="tx1"/>
          </a:solidFill>
          <a:latin typeface="+mj-lt"/>
          <a:cs typeface="+mj-cs"/>
        </a:defRPr>
      </a:lvl3pPr>
      <a:lvl4pPr marL="1363126" indent="-194671" algn="l" rtl="0" fontAlgn="base">
        <a:spcBef>
          <a:spcPct val="20000"/>
        </a:spcBef>
        <a:spcAft>
          <a:spcPct val="0"/>
        </a:spcAft>
        <a:buChar char="–"/>
        <a:defRPr sz="2000">
          <a:solidFill>
            <a:schemeClr val="tx1"/>
          </a:solidFill>
          <a:latin typeface="+mj-lt"/>
          <a:cs typeface="+mj-cs"/>
        </a:defRPr>
      </a:lvl4pPr>
      <a:lvl5pPr marL="1752529" indent="-194671" algn="l" rtl="0" fontAlgn="base">
        <a:spcBef>
          <a:spcPct val="20000"/>
        </a:spcBef>
        <a:spcAft>
          <a:spcPct val="0"/>
        </a:spcAft>
        <a:buChar char="»"/>
        <a:defRPr sz="2000">
          <a:solidFill>
            <a:schemeClr val="tx1"/>
          </a:solidFill>
          <a:latin typeface="+mj-lt"/>
          <a:cs typeface="+mj-cs"/>
        </a:defRPr>
      </a:lvl5pPr>
      <a:lvl6pPr marL="2141802" indent="-194671" algn="l" rtl="0" fontAlgn="base">
        <a:spcBef>
          <a:spcPct val="20000"/>
        </a:spcBef>
        <a:spcAft>
          <a:spcPct val="0"/>
        </a:spcAft>
        <a:buChar char="»"/>
        <a:defRPr sz="2000">
          <a:solidFill>
            <a:schemeClr val="tx1"/>
          </a:solidFill>
          <a:latin typeface="+mj-lt"/>
          <a:cs typeface="+mj-cs"/>
        </a:defRPr>
      </a:lvl6pPr>
      <a:lvl7pPr marL="2531378" indent="-194671" algn="l" rtl="0" fontAlgn="base">
        <a:spcBef>
          <a:spcPct val="20000"/>
        </a:spcBef>
        <a:spcAft>
          <a:spcPct val="0"/>
        </a:spcAft>
        <a:buChar char="»"/>
        <a:defRPr sz="2000">
          <a:solidFill>
            <a:schemeClr val="tx1"/>
          </a:solidFill>
          <a:latin typeface="+mj-lt"/>
          <a:cs typeface="+mj-cs"/>
        </a:defRPr>
      </a:lvl7pPr>
      <a:lvl8pPr marL="2920788" indent="-194671" algn="l" rtl="0" fontAlgn="base">
        <a:spcBef>
          <a:spcPct val="20000"/>
        </a:spcBef>
        <a:spcAft>
          <a:spcPct val="0"/>
        </a:spcAft>
        <a:buChar char="»"/>
        <a:defRPr sz="2000">
          <a:solidFill>
            <a:schemeClr val="tx1"/>
          </a:solidFill>
          <a:latin typeface="+mj-lt"/>
          <a:cs typeface="+mj-cs"/>
        </a:defRPr>
      </a:lvl8pPr>
      <a:lvl9pPr marL="3310305" indent="-194671"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79025" rtl="0" eaLnBrk="1" latinLnBrk="0" hangingPunct="1">
        <a:defRPr sz="1800" kern="1200">
          <a:solidFill>
            <a:schemeClr val="tx1"/>
          </a:solidFill>
          <a:latin typeface="+mn-lt"/>
          <a:ea typeface="+mn-ea"/>
          <a:cs typeface="+mn-cs"/>
        </a:defRPr>
      </a:lvl1pPr>
      <a:lvl2pPr marL="389418" algn="l" defTabSz="779025" rtl="0" eaLnBrk="1" latinLnBrk="0" hangingPunct="1">
        <a:defRPr sz="1800" kern="1200">
          <a:solidFill>
            <a:schemeClr val="tx1"/>
          </a:solidFill>
          <a:latin typeface="+mn-lt"/>
          <a:ea typeface="+mn-ea"/>
          <a:cs typeface="+mn-cs"/>
        </a:defRPr>
      </a:lvl2pPr>
      <a:lvl3pPr marL="779025" algn="l" defTabSz="779025" rtl="0" eaLnBrk="1" latinLnBrk="0" hangingPunct="1">
        <a:defRPr sz="1800" kern="1200">
          <a:solidFill>
            <a:schemeClr val="tx1"/>
          </a:solidFill>
          <a:latin typeface="+mn-lt"/>
          <a:ea typeface="+mn-ea"/>
          <a:cs typeface="+mn-cs"/>
        </a:defRPr>
      </a:lvl3pPr>
      <a:lvl4pPr marL="1168356" algn="l" defTabSz="779025" rtl="0" eaLnBrk="1" latinLnBrk="0" hangingPunct="1">
        <a:defRPr sz="1800" kern="1200">
          <a:solidFill>
            <a:schemeClr val="tx1"/>
          </a:solidFill>
          <a:latin typeface="+mn-lt"/>
          <a:ea typeface="+mn-ea"/>
          <a:cs typeface="+mn-cs"/>
        </a:defRPr>
      </a:lvl4pPr>
      <a:lvl5pPr marL="1557889" algn="l" defTabSz="779025" rtl="0" eaLnBrk="1" latinLnBrk="0" hangingPunct="1">
        <a:defRPr sz="1800" kern="1200">
          <a:solidFill>
            <a:schemeClr val="tx1"/>
          </a:solidFill>
          <a:latin typeface="+mn-lt"/>
          <a:ea typeface="+mn-ea"/>
          <a:cs typeface="+mn-cs"/>
        </a:defRPr>
      </a:lvl5pPr>
      <a:lvl6pPr marL="1947183" algn="l" defTabSz="779025" rtl="0" eaLnBrk="1" latinLnBrk="0" hangingPunct="1">
        <a:defRPr sz="1800" kern="1200">
          <a:solidFill>
            <a:schemeClr val="tx1"/>
          </a:solidFill>
          <a:latin typeface="+mn-lt"/>
          <a:ea typeface="+mn-ea"/>
          <a:cs typeface="+mn-cs"/>
        </a:defRPr>
      </a:lvl6pPr>
      <a:lvl7pPr marL="2336580" algn="l" defTabSz="779025" rtl="0" eaLnBrk="1" latinLnBrk="0" hangingPunct="1">
        <a:defRPr sz="1800" kern="1200">
          <a:solidFill>
            <a:schemeClr val="tx1"/>
          </a:solidFill>
          <a:latin typeface="+mn-lt"/>
          <a:ea typeface="+mn-ea"/>
          <a:cs typeface="+mn-cs"/>
        </a:defRPr>
      </a:lvl7pPr>
      <a:lvl8pPr marL="2726048" algn="l" defTabSz="779025" rtl="0" eaLnBrk="1" latinLnBrk="0" hangingPunct="1">
        <a:defRPr sz="1800" kern="1200">
          <a:solidFill>
            <a:schemeClr val="tx1"/>
          </a:solidFill>
          <a:latin typeface="+mn-lt"/>
          <a:ea typeface="+mn-ea"/>
          <a:cs typeface="+mn-cs"/>
        </a:defRPr>
      </a:lvl8pPr>
      <a:lvl9pPr marL="3115546" algn="l" defTabSz="7790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472" y="171451"/>
            <a:ext cx="8349076" cy="185142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53" tIns="39776" rIns="79553" bIns="39776" anchor="ctr"/>
          <a:lstStyle/>
          <a:p>
            <a:pPr>
              <a:defRPr/>
            </a:pPr>
            <a:endParaRPr lang="en-US" sz="1800" dirty="0">
              <a:solidFill>
                <a:prstClr val="white"/>
              </a:solidFill>
            </a:endParaRPr>
          </a:p>
        </p:txBody>
      </p:sp>
      <p:grpSp>
        <p:nvGrpSpPr>
          <p:cNvPr id="1027" name="Group 15"/>
          <p:cNvGrpSpPr>
            <a:grpSpLocks noChangeAspect="1"/>
          </p:cNvGrpSpPr>
          <p:nvPr/>
        </p:nvGrpSpPr>
        <p:grpSpPr bwMode="auto">
          <a:xfrm>
            <a:off x="202707" y="1259682"/>
            <a:ext cx="8374985" cy="997744"/>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pitchFamily="34"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pitchFamily="34" charset="0"/>
                <a:cs typeface="+mn-cs"/>
              </a:endParaRPr>
            </a:p>
          </p:txBody>
        </p:sp>
      </p:grpSp>
      <p:sp>
        <p:nvSpPr>
          <p:cNvPr id="1028" name="Title Placeholder 1"/>
          <p:cNvSpPr>
            <a:spLocks noGrp="1"/>
          </p:cNvSpPr>
          <p:nvPr>
            <p:ph type="title"/>
          </p:nvPr>
        </p:nvSpPr>
        <p:spPr bwMode="auto">
          <a:xfrm>
            <a:off x="438944" y="253604"/>
            <a:ext cx="7900988"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53" tIns="39776" rIns="79553" bIns="39776"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932" y="4687491"/>
            <a:ext cx="3635002" cy="273844"/>
          </a:xfrm>
          <a:prstGeom prst="rect">
            <a:avLst/>
          </a:prstGeom>
        </p:spPr>
        <p:txBody>
          <a:bodyPr vert="horz" lIns="79553" tIns="39776" rIns="79553" bIns="39776" rtlCol="0" anchor="ctr"/>
          <a:lstStyle>
            <a:lvl1pPr algn="r" eaLnBrk="1" hangingPunct="1">
              <a:defRPr sz="900">
                <a:solidFill>
                  <a:schemeClr val="tx2"/>
                </a:solidFill>
                <a:latin typeface="Arial" charset="0"/>
              </a:defRPr>
            </a:lvl1pPr>
          </a:lstStyle>
          <a:p>
            <a:pPr>
              <a:defRPr/>
            </a:pPr>
            <a:fld id="{8557925B-574C-42C7-AD00-87B3354D5C9E}" type="datetime1">
              <a:rPr lang="en-US">
                <a:solidFill>
                  <a:srgbClr val="073E87"/>
                </a:solidFill>
                <a:cs typeface="+mn-cs"/>
              </a:rPr>
              <a:pPr>
                <a:defRPr/>
              </a:pPr>
              <a:t>8/4/2017</a:t>
            </a:fld>
            <a:endParaRPr lang="en-US" dirty="0">
              <a:solidFill>
                <a:srgbClr val="073E87"/>
              </a:solidFill>
              <a:cs typeface="+mn-cs"/>
            </a:endParaRPr>
          </a:p>
        </p:txBody>
      </p:sp>
      <p:sp>
        <p:nvSpPr>
          <p:cNvPr id="5" name="Footer Placeholder 4"/>
          <p:cNvSpPr>
            <a:spLocks noGrp="1"/>
          </p:cNvSpPr>
          <p:nvPr>
            <p:ph type="ftr" sz="quarter" idx="3"/>
          </p:nvPr>
        </p:nvSpPr>
        <p:spPr>
          <a:xfrm>
            <a:off x="185942" y="4687491"/>
            <a:ext cx="3635003" cy="273844"/>
          </a:xfrm>
          <a:prstGeom prst="rect">
            <a:avLst/>
          </a:prstGeom>
        </p:spPr>
        <p:txBody>
          <a:bodyPr vert="horz" lIns="79553" tIns="39776" rIns="79553" bIns="39776" rtlCol="0" anchor="ctr"/>
          <a:lstStyle>
            <a:lvl1pPr algn="l" eaLnBrk="1" hangingPunct="1">
              <a:defRPr sz="900">
                <a:solidFill>
                  <a:schemeClr val="tx2"/>
                </a:solidFill>
                <a:latin typeface="Arial" charset="0"/>
              </a:defRPr>
            </a:lvl1pPr>
          </a:lstStyle>
          <a:p>
            <a:pPr>
              <a:defRPr/>
            </a:pPr>
            <a:endParaRPr lang="en-US">
              <a:solidFill>
                <a:srgbClr val="073E87"/>
              </a:solidFill>
              <a:cs typeface="+mn-cs"/>
            </a:endParaRPr>
          </a:p>
        </p:txBody>
      </p:sp>
      <p:sp>
        <p:nvSpPr>
          <p:cNvPr id="6" name="Slide Number Placeholder 5"/>
          <p:cNvSpPr>
            <a:spLocks noGrp="1"/>
          </p:cNvSpPr>
          <p:nvPr>
            <p:ph type="sldNum" sz="quarter" idx="4"/>
          </p:nvPr>
        </p:nvSpPr>
        <p:spPr>
          <a:xfrm>
            <a:off x="3831613" y="4687491"/>
            <a:ext cx="1115649" cy="273844"/>
          </a:xfrm>
          <a:prstGeom prst="rect">
            <a:avLst/>
          </a:prstGeom>
        </p:spPr>
        <p:txBody>
          <a:bodyPr vert="horz" wrap="square" lIns="79553" tIns="39776" rIns="79553" bIns="39776" numCol="1" anchor="ctr" anchorCtr="0" compatLnSpc="1">
            <a:prstTxWarp prst="textNoShape">
              <a:avLst/>
            </a:prstTxWarp>
          </a:bodyPr>
          <a:lstStyle>
            <a:lvl1pPr algn="ctr" eaLnBrk="1" hangingPunct="1">
              <a:defRPr sz="900" smtClean="0">
                <a:solidFill>
                  <a:schemeClr val="tx2"/>
                </a:solidFill>
                <a:latin typeface="Arial" charset="0"/>
              </a:defRPr>
            </a:lvl1pPr>
          </a:lstStyle>
          <a:p>
            <a:pPr>
              <a:defRPr/>
            </a:pPr>
            <a:fld id="{662747DF-73EA-43CA-94A6-1696042436C7}" type="slidenum">
              <a:rPr lang="en-US" altLang="en-US">
                <a:solidFill>
                  <a:srgbClr val="073E87"/>
                </a:solidFill>
                <a:cs typeface="+mn-cs"/>
              </a:rPr>
              <a:pPr>
                <a:defRPr/>
              </a:pPr>
              <a:t>‹#›</a:t>
            </a:fld>
            <a:endParaRPr lang="en-US" altLang="en-US">
              <a:solidFill>
                <a:srgbClr val="073E87"/>
              </a:solidFill>
              <a:cs typeface="+mn-cs"/>
            </a:endParaRPr>
          </a:p>
        </p:txBody>
      </p:sp>
      <p:sp>
        <p:nvSpPr>
          <p:cNvPr id="1032" name="Text Placeholder 2"/>
          <p:cNvSpPr>
            <a:spLocks noGrp="1"/>
          </p:cNvSpPr>
          <p:nvPr>
            <p:ph type="body" idx="1"/>
          </p:nvPr>
        </p:nvSpPr>
        <p:spPr bwMode="auto">
          <a:xfrm>
            <a:off x="836737" y="2006204"/>
            <a:ext cx="7113022"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53" tIns="39776" rIns="79553" bIns="3977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951444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554" indent="-237554"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1349" indent="-237554"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4427" indent="-198882"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4410" indent="-198882"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2017" indent="-198882"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1280"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714"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8149"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6584" indent="-198882" algn="l" defTabSz="795528"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528" rtl="0" eaLnBrk="1" latinLnBrk="0" hangingPunct="1">
        <a:defRPr sz="1600" kern="1200">
          <a:solidFill>
            <a:schemeClr val="tx1"/>
          </a:solidFill>
          <a:latin typeface="+mn-lt"/>
          <a:ea typeface="+mn-ea"/>
          <a:cs typeface="+mn-cs"/>
        </a:defRPr>
      </a:lvl1pPr>
      <a:lvl2pPr marL="397764" algn="l" defTabSz="795528" rtl="0" eaLnBrk="1" latinLnBrk="0" hangingPunct="1">
        <a:defRPr sz="1600" kern="1200">
          <a:solidFill>
            <a:schemeClr val="tx1"/>
          </a:solidFill>
          <a:latin typeface="+mn-lt"/>
          <a:ea typeface="+mn-ea"/>
          <a:cs typeface="+mn-cs"/>
        </a:defRPr>
      </a:lvl2pPr>
      <a:lvl3pPr marL="795528" algn="l" defTabSz="795528" rtl="0" eaLnBrk="1" latinLnBrk="0" hangingPunct="1">
        <a:defRPr sz="1600" kern="1200">
          <a:solidFill>
            <a:schemeClr val="tx1"/>
          </a:solidFill>
          <a:latin typeface="+mn-lt"/>
          <a:ea typeface="+mn-ea"/>
          <a:cs typeface="+mn-cs"/>
        </a:defRPr>
      </a:lvl3pPr>
      <a:lvl4pPr marL="1193292" algn="l" defTabSz="795528" rtl="0" eaLnBrk="1" latinLnBrk="0" hangingPunct="1">
        <a:defRPr sz="1600" kern="1200">
          <a:solidFill>
            <a:schemeClr val="tx1"/>
          </a:solidFill>
          <a:latin typeface="+mn-lt"/>
          <a:ea typeface="+mn-ea"/>
          <a:cs typeface="+mn-cs"/>
        </a:defRPr>
      </a:lvl4pPr>
      <a:lvl5pPr marL="1591056" algn="l" defTabSz="795528" rtl="0" eaLnBrk="1" latinLnBrk="0" hangingPunct="1">
        <a:defRPr sz="1600" kern="1200">
          <a:solidFill>
            <a:schemeClr val="tx1"/>
          </a:solidFill>
          <a:latin typeface="+mn-lt"/>
          <a:ea typeface="+mn-ea"/>
          <a:cs typeface="+mn-cs"/>
        </a:defRPr>
      </a:lvl5pPr>
      <a:lvl6pPr marL="1988820" algn="l" defTabSz="795528" rtl="0" eaLnBrk="1" latinLnBrk="0" hangingPunct="1">
        <a:defRPr sz="1600" kern="1200">
          <a:solidFill>
            <a:schemeClr val="tx1"/>
          </a:solidFill>
          <a:latin typeface="+mn-lt"/>
          <a:ea typeface="+mn-ea"/>
          <a:cs typeface="+mn-cs"/>
        </a:defRPr>
      </a:lvl6pPr>
      <a:lvl7pPr marL="2386584" algn="l" defTabSz="795528" rtl="0" eaLnBrk="1" latinLnBrk="0" hangingPunct="1">
        <a:defRPr sz="1600" kern="1200">
          <a:solidFill>
            <a:schemeClr val="tx1"/>
          </a:solidFill>
          <a:latin typeface="+mn-lt"/>
          <a:ea typeface="+mn-ea"/>
          <a:cs typeface="+mn-cs"/>
        </a:defRPr>
      </a:lvl7pPr>
      <a:lvl8pPr marL="2784348" algn="l" defTabSz="795528" rtl="0" eaLnBrk="1" latinLnBrk="0" hangingPunct="1">
        <a:defRPr sz="1600" kern="1200">
          <a:solidFill>
            <a:schemeClr val="tx1"/>
          </a:solidFill>
          <a:latin typeface="+mn-lt"/>
          <a:ea typeface="+mn-ea"/>
          <a:cs typeface="+mn-cs"/>
        </a:defRPr>
      </a:lvl8pPr>
      <a:lvl9pPr marL="3182112" algn="l" defTabSz="795528"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82" tIns="36665" rIns="73382" bIns="3666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82" tIns="36665" rIns="73382" bIns="366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82" tIns="36665" rIns="73382" bIns="3666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82" tIns="36665" rIns="73382" bIns="3666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382" tIns="36665" rIns="73382" bIns="3666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6501" algn="ctr" rtl="0" fontAlgn="base">
        <a:spcBef>
          <a:spcPct val="0"/>
        </a:spcBef>
        <a:spcAft>
          <a:spcPct val="0"/>
        </a:spcAft>
        <a:defRPr sz="4400">
          <a:solidFill>
            <a:schemeClr val="tx2"/>
          </a:solidFill>
          <a:latin typeface="Arial" charset="0"/>
          <a:cs typeface="Arial" charset="0"/>
        </a:defRPr>
      </a:lvl6pPr>
      <a:lvl7pPr marL="733063" algn="ctr" rtl="0" fontAlgn="base">
        <a:spcBef>
          <a:spcPct val="0"/>
        </a:spcBef>
        <a:spcAft>
          <a:spcPct val="0"/>
        </a:spcAft>
        <a:defRPr sz="4400">
          <a:solidFill>
            <a:schemeClr val="tx2"/>
          </a:solidFill>
          <a:latin typeface="Arial" charset="0"/>
          <a:cs typeface="Arial" charset="0"/>
        </a:defRPr>
      </a:lvl7pPr>
      <a:lvl8pPr marL="1099396" algn="ctr" rtl="0" fontAlgn="base">
        <a:spcBef>
          <a:spcPct val="0"/>
        </a:spcBef>
        <a:spcAft>
          <a:spcPct val="0"/>
        </a:spcAft>
        <a:defRPr sz="4400">
          <a:solidFill>
            <a:schemeClr val="tx2"/>
          </a:solidFill>
          <a:latin typeface="Arial" charset="0"/>
          <a:cs typeface="Arial" charset="0"/>
        </a:defRPr>
      </a:lvl8pPr>
      <a:lvl9pPr marL="1465949" algn="ctr" rtl="0" fontAlgn="base">
        <a:spcBef>
          <a:spcPct val="0"/>
        </a:spcBef>
        <a:spcAft>
          <a:spcPct val="0"/>
        </a:spcAft>
        <a:defRPr sz="4400">
          <a:solidFill>
            <a:schemeClr val="tx2"/>
          </a:solidFill>
          <a:latin typeface="Arial" charset="0"/>
          <a:cs typeface="Arial" charset="0"/>
        </a:defRPr>
      </a:lvl9pPr>
    </p:titleStyle>
    <p:bodyStyle>
      <a:lvl1pPr marL="274756" indent="-274756" algn="l" rtl="0" fontAlgn="base">
        <a:spcBef>
          <a:spcPct val="20000"/>
        </a:spcBef>
        <a:spcAft>
          <a:spcPct val="0"/>
        </a:spcAft>
        <a:buChar char="•"/>
        <a:defRPr sz="4000">
          <a:solidFill>
            <a:schemeClr val="bg1"/>
          </a:solidFill>
          <a:latin typeface="+mn-lt"/>
          <a:ea typeface="+mn-ea"/>
          <a:cs typeface="+mn-cs"/>
        </a:defRPr>
      </a:lvl1pPr>
      <a:lvl2pPr marL="595565" indent="-229033" algn="l" rtl="0" fontAlgn="base">
        <a:spcBef>
          <a:spcPct val="20000"/>
        </a:spcBef>
        <a:spcAft>
          <a:spcPct val="0"/>
        </a:spcAft>
        <a:buChar char="–"/>
        <a:defRPr sz="4000">
          <a:solidFill>
            <a:schemeClr val="bg1"/>
          </a:solidFill>
          <a:latin typeface="+mn-lt"/>
        </a:defRPr>
      </a:lvl2pPr>
      <a:lvl3pPr marL="916105" indent="-183364" algn="l" rtl="0" fontAlgn="base">
        <a:spcBef>
          <a:spcPct val="20000"/>
        </a:spcBef>
        <a:spcAft>
          <a:spcPct val="0"/>
        </a:spcAft>
        <a:buChar char="•"/>
        <a:defRPr sz="2400">
          <a:solidFill>
            <a:schemeClr val="tx1"/>
          </a:solidFill>
          <a:latin typeface="+mj-lt"/>
          <a:cs typeface="+mj-cs"/>
        </a:defRPr>
      </a:lvl3pPr>
      <a:lvl4pPr marL="1282664" indent="-183364" algn="l" rtl="0" fontAlgn="base">
        <a:spcBef>
          <a:spcPct val="20000"/>
        </a:spcBef>
        <a:spcAft>
          <a:spcPct val="0"/>
        </a:spcAft>
        <a:buChar char="–"/>
        <a:defRPr sz="2000">
          <a:solidFill>
            <a:schemeClr val="tx1"/>
          </a:solidFill>
          <a:latin typeface="+mj-lt"/>
          <a:cs typeface="+mj-cs"/>
        </a:defRPr>
      </a:lvl4pPr>
      <a:lvl5pPr marL="1649136" indent="-183364" algn="l" rtl="0" fontAlgn="base">
        <a:spcBef>
          <a:spcPct val="20000"/>
        </a:spcBef>
        <a:spcAft>
          <a:spcPct val="0"/>
        </a:spcAft>
        <a:buChar char="»"/>
        <a:defRPr sz="2000">
          <a:solidFill>
            <a:schemeClr val="tx1"/>
          </a:solidFill>
          <a:latin typeface="+mj-lt"/>
          <a:cs typeface="+mj-cs"/>
        </a:defRPr>
      </a:lvl5pPr>
      <a:lvl6pPr marL="2015385" indent="-183364" algn="l" rtl="0" fontAlgn="base">
        <a:spcBef>
          <a:spcPct val="20000"/>
        </a:spcBef>
        <a:spcAft>
          <a:spcPct val="0"/>
        </a:spcAft>
        <a:buChar char="»"/>
        <a:defRPr sz="2000">
          <a:solidFill>
            <a:schemeClr val="tx1"/>
          </a:solidFill>
          <a:latin typeface="+mj-lt"/>
          <a:cs typeface="+mj-cs"/>
        </a:defRPr>
      </a:lvl6pPr>
      <a:lvl7pPr marL="2381936" indent="-183364" algn="l" rtl="0" fontAlgn="base">
        <a:spcBef>
          <a:spcPct val="20000"/>
        </a:spcBef>
        <a:spcAft>
          <a:spcPct val="0"/>
        </a:spcAft>
        <a:buChar char="»"/>
        <a:defRPr sz="2000">
          <a:solidFill>
            <a:schemeClr val="tx1"/>
          </a:solidFill>
          <a:latin typeface="+mj-lt"/>
          <a:cs typeface="+mj-cs"/>
        </a:defRPr>
      </a:lvl7pPr>
      <a:lvl8pPr marL="2748377" indent="-183364" algn="l" rtl="0" fontAlgn="base">
        <a:spcBef>
          <a:spcPct val="20000"/>
        </a:spcBef>
        <a:spcAft>
          <a:spcPct val="0"/>
        </a:spcAft>
        <a:buChar char="»"/>
        <a:defRPr sz="2000">
          <a:solidFill>
            <a:schemeClr val="tx1"/>
          </a:solidFill>
          <a:latin typeface="+mj-lt"/>
          <a:cs typeface="+mj-cs"/>
        </a:defRPr>
      </a:lvl8pPr>
      <a:lvl9pPr marL="3114898" indent="-18336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3063" rtl="0" eaLnBrk="1" latinLnBrk="0" hangingPunct="1">
        <a:defRPr sz="1800" kern="1200">
          <a:solidFill>
            <a:schemeClr val="tx1"/>
          </a:solidFill>
          <a:latin typeface="+mn-lt"/>
          <a:ea typeface="+mn-ea"/>
          <a:cs typeface="+mn-cs"/>
        </a:defRPr>
      </a:lvl1pPr>
      <a:lvl2pPr marL="366501" algn="l" defTabSz="733063" rtl="0" eaLnBrk="1" latinLnBrk="0" hangingPunct="1">
        <a:defRPr sz="1800" kern="1200">
          <a:solidFill>
            <a:schemeClr val="tx1"/>
          </a:solidFill>
          <a:latin typeface="+mn-lt"/>
          <a:ea typeface="+mn-ea"/>
          <a:cs typeface="+mn-cs"/>
        </a:defRPr>
      </a:lvl2pPr>
      <a:lvl3pPr marL="733063" algn="l" defTabSz="733063" rtl="0" eaLnBrk="1" latinLnBrk="0" hangingPunct="1">
        <a:defRPr sz="1800" kern="1200">
          <a:solidFill>
            <a:schemeClr val="tx1"/>
          </a:solidFill>
          <a:latin typeface="+mn-lt"/>
          <a:ea typeface="+mn-ea"/>
          <a:cs typeface="+mn-cs"/>
        </a:defRPr>
      </a:lvl3pPr>
      <a:lvl4pPr marL="1099396" algn="l" defTabSz="733063" rtl="0" eaLnBrk="1" latinLnBrk="0" hangingPunct="1">
        <a:defRPr sz="1800" kern="1200">
          <a:solidFill>
            <a:schemeClr val="tx1"/>
          </a:solidFill>
          <a:latin typeface="+mn-lt"/>
          <a:ea typeface="+mn-ea"/>
          <a:cs typeface="+mn-cs"/>
        </a:defRPr>
      </a:lvl4pPr>
      <a:lvl5pPr marL="1465949" algn="l" defTabSz="733063" rtl="0" eaLnBrk="1" latinLnBrk="0" hangingPunct="1">
        <a:defRPr sz="1800" kern="1200">
          <a:solidFill>
            <a:schemeClr val="tx1"/>
          </a:solidFill>
          <a:latin typeface="+mn-lt"/>
          <a:ea typeface="+mn-ea"/>
          <a:cs typeface="+mn-cs"/>
        </a:defRPr>
      </a:lvl5pPr>
      <a:lvl6pPr marL="1832230" algn="l" defTabSz="733063" rtl="0" eaLnBrk="1" latinLnBrk="0" hangingPunct="1">
        <a:defRPr sz="1800" kern="1200">
          <a:solidFill>
            <a:schemeClr val="tx1"/>
          </a:solidFill>
          <a:latin typeface="+mn-lt"/>
          <a:ea typeface="+mn-ea"/>
          <a:cs typeface="+mn-cs"/>
        </a:defRPr>
      </a:lvl6pPr>
      <a:lvl7pPr marL="2198652" algn="l" defTabSz="733063" rtl="0" eaLnBrk="1" latinLnBrk="0" hangingPunct="1">
        <a:defRPr sz="1800" kern="1200">
          <a:solidFill>
            <a:schemeClr val="tx1"/>
          </a:solidFill>
          <a:latin typeface="+mn-lt"/>
          <a:ea typeface="+mn-ea"/>
          <a:cs typeface="+mn-cs"/>
        </a:defRPr>
      </a:lvl7pPr>
      <a:lvl8pPr marL="2565138" algn="l" defTabSz="733063" rtl="0" eaLnBrk="1" latinLnBrk="0" hangingPunct="1">
        <a:defRPr sz="1800" kern="1200">
          <a:solidFill>
            <a:schemeClr val="tx1"/>
          </a:solidFill>
          <a:latin typeface="+mn-lt"/>
          <a:ea typeface="+mn-ea"/>
          <a:cs typeface="+mn-cs"/>
        </a:defRPr>
      </a:lvl8pPr>
      <a:lvl9pPr marL="2931632" algn="l" defTabSz="7330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hyperlink" Target="http://www.treeoflifehouston.com/" TargetMode="External"/><Relationship Id="rId2" Type="http://schemas.openxmlformats.org/officeDocument/2006/relationships/notesSlide" Target="../notesSlides/notesSlide44.xml"/><Relationship Id="rId1" Type="http://schemas.openxmlformats.org/officeDocument/2006/relationships/slideLayout" Target="../slideLayouts/slideLayout30.xml"/><Relationship Id="rId4" Type="http://schemas.openxmlformats.org/officeDocument/2006/relationships/hyperlink" Target="tel:(713)%20206-2680"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ideo" Target="https://www.youtube.com/embed/tsAUZ6sgB4M" TargetMode="Externa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descr="Image result for solar eclipse 2017"/>
          <p:cNvPicPr>
            <a:picLocks noChangeAspect="1" noChangeArrowheads="1"/>
          </p:cNvPicPr>
          <p:nvPr/>
        </p:nvPicPr>
        <p:blipFill rotWithShape="1">
          <a:blip r:embed="rId3">
            <a:extLst>
              <a:ext uri="{28A0092B-C50C-407E-A947-70E740481C1C}">
                <a14:useLocalDpi xmlns:a14="http://schemas.microsoft.com/office/drawing/2010/main" val="0"/>
              </a:ext>
            </a:extLst>
          </a:blip>
          <a:srcRect l="11821" r="8156"/>
          <a:stretch/>
        </p:blipFill>
        <p:spPr bwMode="auto">
          <a:xfrm>
            <a:off x="576956" y="57150"/>
            <a:ext cx="7731388"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906" y="117"/>
            <a:ext cx="4797183" cy="1323080"/>
          </a:xfrm>
          <a:prstGeom prst="rect">
            <a:avLst/>
          </a:prstGeom>
          <a:noFill/>
        </p:spPr>
        <p:txBody>
          <a:bodyPr wrap="none" lIns="91077" tIns="45542" rIns="91077" bIns="45542" rtlCol="0">
            <a:spAutoFit/>
          </a:bodyPr>
          <a:lstStyle/>
          <a:p>
            <a:pPr algn="l"/>
            <a:r>
              <a:rPr lang="en-US" dirty="0" smtClean="0">
                <a:solidFill>
                  <a:srgbClr val="FFFFFF"/>
                </a:solidFill>
              </a:rPr>
              <a:t>Total Solar Eclipse</a:t>
            </a:r>
          </a:p>
          <a:p>
            <a:pPr algn="l"/>
            <a:r>
              <a:rPr lang="en-US" dirty="0" smtClean="0">
                <a:solidFill>
                  <a:srgbClr val="FFFFFF"/>
                </a:solidFill>
              </a:rPr>
              <a:t>Aug 21, 2017</a:t>
            </a:r>
            <a:endParaRPr lang="en-US" dirty="0">
              <a:solidFill>
                <a:srgbClr val="FFFFFF"/>
              </a:solidFill>
            </a:endParaRPr>
          </a:p>
        </p:txBody>
      </p:sp>
    </p:spTree>
    <p:extLst>
      <p:ext uri="{BB962C8B-B14F-4D97-AF65-F5344CB8AC3E}">
        <p14:creationId xmlns:p14="http://schemas.microsoft.com/office/powerpoint/2010/main" val="376217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02" t="54396" r="18295" b="18406"/>
          <a:stretch/>
        </p:blipFill>
        <p:spPr bwMode="auto">
          <a:xfrm>
            <a:off x="198437" y="9525"/>
            <a:ext cx="8178444" cy="265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438" y="2800353"/>
            <a:ext cx="8382000" cy="707587"/>
          </a:xfrm>
          <a:prstGeom prst="rect">
            <a:avLst/>
          </a:prstGeom>
          <a:noFill/>
        </p:spPr>
        <p:txBody>
          <a:bodyPr wrap="square" lIns="91138" tIns="45572" rIns="91138" bIns="45572" rtlCol="0">
            <a:spAutoFit/>
          </a:bodyPr>
          <a:lstStyle/>
          <a:p>
            <a:r>
              <a:rPr lang="en-US" dirty="0" smtClean="0">
                <a:solidFill>
                  <a:srgbClr val="FFFFFF"/>
                </a:solidFill>
              </a:rPr>
              <a:t>Or </a:t>
            </a:r>
            <a:r>
              <a:rPr lang="en-US" dirty="0" err="1" smtClean="0">
                <a:solidFill>
                  <a:srgbClr val="FFFFFF"/>
                </a:solidFill>
              </a:rPr>
              <a:t>HaOlam</a:t>
            </a:r>
            <a:r>
              <a:rPr lang="en-US" dirty="0" smtClean="0">
                <a:solidFill>
                  <a:srgbClr val="FFFFFF"/>
                </a:solidFill>
              </a:rPr>
              <a:t> has </a:t>
            </a:r>
            <a:r>
              <a:rPr lang="en-US" dirty="0" smtClean="0">
                <a:solidFill>
                  <a:srgbClr val="FFFFFF"/>
                </a:solidFill>
              </a:rPr>
              <a:t>140 </a:t>
            </a:r>
            <a:r>
              <a:rPr lang="en-US" dirty="0" smtClean="0">
                <a:solidFill>
                  <a:srgbClr val="FFFFFF"/>
                </a:solidFill>
              </a:rPr>
              <a:t>of </a:t>
            </a:r>
            <a:r>
              <a:rPr lang="en-US" dirty="0" smtClean="0">
                <a:solidFill>
                  <a:srgbClr val="FFFFFF"/>
                </a:solidFill>
              </a:rPr>
              <a:t>these.  $1</a:t>
            </a:r>
            <a:endParaRPr lang="en-US" dirty="0">
              <a:solidFill>
                <a:srgbClr val="FFFF66"/>
              </a:solidFill>
            </a:endParaRPr>
          </a:p>
        </p:txBody>
      </p:sp>
    </p:spTree>
    <p:extLst>
      <p:ext uri="{BB962C8B-B14F-4D97-AF65-F5344CB8AC3E}">
        <p14:creationId xmlns:p14="http://schemas.microsoft.com/office/powerpoint/2010/main" val="400586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20:1-4</a:t>
            </a:r>
          </a:p>
        </p:txBody>
      </p:sp>
    </p:spTree>
    <p:extLst>
      <p:ext uri="{BB962C8B-B14F-4D97-AF65-F5344CB8AC3E}">
        <p14:creationId xmlns:p14="http://schemas.microsoft.com/office/powerpoint/2010/main" val="422999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r>
              <a:rPr lang="en-US" altLang="en-US" sz="2800" dirty="0" err="1">
                <a:solidFill>
                  <a:srgbClr val="FFFF00"/>
                </a:solidFill>
              </a:rPr>
              <a:t>Mattityahu</a:t>
            </a:r>
            <a:r>
              <a:rPr lang="en-US" altLang="en-US" sz="2800" dirty="0">
                <a:solidFill>
                  <a:srgbClr val="FFFF00"/>
                </a:solidFill>
              </a:rPr>
              <a:t> (Matthew) </a:t>
            </a:r>
            <a:r>
              <a:rPr lang="en-US" altLang="en-US" sz="2800" dirty="0">
                <a:solidFill>
                  <a:srgbClr val="FFFF00"/>
                </a:solidFill>
              </a:rPr>
              <a:t>19:30</a:t>
            </a:r>
            <a:endParaRPr lang="en-US" b="1" baseline="30000" dirty="0"/>
          </a:p>
          <a:p>
            <a:pPr algn="l"/>
            <a:r>
              <a:rPr lang="en-US" dirty="0" smtClean="0"/>
              <a:t>But </a:t>
            </a:r>
            <a:r>
              <a:rPr lang="en-US" dirty="0"/>
              <a:t>many who are first will be last, and many who are last will be first</a:t>
            </a:r>
            <a:r>
              <a:rPr lang="en-US" dirty="0" smtClean="0"/>
              <a:t>.</a:t>
            </a:r>
          </a:p>
          <a:p>
            <a:pPr algn="l"/>
            <a:r>
              <a:rPr lang="en-US" dirty="0" smtClean="0"/>
              <a:t>Repeated </a:t>
            </a:r>
            <a:r>
              <a:rPr lang="en-US" dirty="0" err="1" smtClean="0"/>
              <a:t>Mtt</a:t>
            </a:r>
            <a:r>
              <a:rPr lang="en-US" dirty="0" smtClean="0"/>
              <a:t>. 20.16</a:t>
            </a:r>
            <a:endParaRPr lang="en-US" dirty="0" smtClean="0"/>
          </a:p>
          <a:p>
            <a:pPr algn="l"/>
            <a:r>
              <a:rPr lang="en-US" dirty="0"/>
              <a:t>Bookend, </a:t>
            </a:r>
            <a:r>
              <a:rPr lang="en-US" i="1" dirty="0" err="1"/>
              <a:t>inclusio</a:t>
            </a:r>
            <a:endParaRPr lang="en-US" i="1" dirty="0"/>
          </a:p>
          <a:p>
            <a:pPr algn="l"/>
            <a:endParaRPr lang="en-US" dirty="0" smtClean="0"/>
          </a:p>
          <a:p>
            <a:pPr algn="l"/>
            <a:r>
              <a:rPr lang="en-US" dirty="0" smtClean="0"/>
              <a:t>Summary: surprising endings</a:t>
            </a:r>
          </a:p>
        </p:txBody>
      </p:sp>
    </p:spTree>
    <p:extLst>
      <p:ext uri="{BB962C8B-B14F-4D97-AF65-F5344CB8AC3E}">
        <p14:creationId xmlns:p14="http://schemas.microsoft.com/office/powerpoint/2010/main" val="2151984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lnSpcReduction="100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כִּי דּוֹמָה מַלְכוּת הַשָּׁמַיִם לְאִישׁ בַּעַל אֲחֻזָּה שֶׁיָּצָא הַשְׁכֵּם בַּבֹּקֶר לִשְׂכֹּר פּוֹעֲלִים לְכַרְמוֹ,  </a:t>
            </a:r>
            <a:endParaRPr lang="en-US" sz="4100" b="1" dirty="0">
              <a:latin typeface="David" panose="020E0502060401010101" pitchFamily="34" charset="-79"/>
              <a:cs typeface="David" panose="020E0502060401010101" pitchFamily="34" charset="-79"/>
            </a:endParaRPr>
          </a:p>
          <a:p>
            <a:pPr marL="0" indent="0"/>
            <a:r>
              <a:rPr lang="en-US" sz="4000" dirty="0"/>
              <a:t>The Kingdom of Heaven is like a farmer who went out at daybreak to hire workers for his vineyard.</a:t>
            </a:r>
          </a:p>
        </p:txBody>
      </p:sp>
      <p:sp>
        <p:nvSpPr>
          <p:cNvPr id="372738" name="Rectangle 2"/>
          <p:cNvSpPr>
            <a:spLocks noGrp="1" noChangeArrowheads="1"/>
          </p:cNvSpPr>
          <p:nvPr>
            <p:ph type="title"/>
          </p:nvPr>
        </p:nvSpPr>
        <p:spPr>
          <a:xfrm>
            <a:off x="142658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8" y="457200"/>
            <a:ext cx="7955855" cy="48006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וּלְאַחַר שֶׁהִסְכִּים עִם הַפּוֹעֲלִים עַל שְׂכַר דִּינָר לְיוֹם שָׁלַח אוֹתָם אֶל כַּרְמוֹ.</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endParaRPr lang="en-US" sz="1000" dirty="0"/>
          </a:p>
          <a:p>
            <a:pPr marL="0">
              <a:spcBef>
                <a:spcPts val="0"/>
              </a:spcBef>
              <a:spcAft>
                <a:spcPts val="585"/>
              </a:spcAft>
            </a:pPr>
            <a:r>
              <a:rPr lang="en-US" sz="4000" dirty="0"/>
              <a:t>After </a:t>
            </a:r>
            <a:r>
              <a:rPr lang="en-US" sz="4000" dirty="0">
                <a:solidFill>
                  <a:srgbClr val="FFFF66"/>
                </a:solidFill>
              </a:rPr>
              <a:t>agreeing</a:t>
            </a:r>
            <a:r>
              <a:rPr lang="en-US" sz="4000" dirty="0"/>
              <a:t> with the workers on a wage of one denarius </a:t>
            </a:r>
            <a:r>
              <a:rPr lang="en-US" sz="4000" i="1" dirty="0"/>
              <a:t>[the standard daily wage],</a:t>
            </a:r>
            <a:r>
              <a:rPr lang="en-US" sz="4000" dirty="0"/>
              <a:t> he sent them off to his vineyard.</a:t>
            </a:r>
            <a:endParaRPr lang="en-US" sz="3600" dirty="0"/>
          </a:p>
        </p:txBody>
      </p:sp>
      <p:sp>
        <p:nvSpPr>
          <p:cNvPr id="372738" name="Rectangle 2"/>
          <p:cNvSpPr>
            <a:spLocks noGrp="1" noChangeArrowheads="1"/>
          </p:cNvSpPr>
          <p:nvPr>
            <p:ph type="title"/>
          </p:nvPr>
        </p:nvSpPr>
        <p:spPr>
          <a:xfrm>
            <a:off x="142658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52089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4"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כְּשֶׁיָּצָא בְּשָׁעָה תֵּשַׁע רָאָה אֲחֵרִים עוֹמְדִים בְּטֵלִים בַּשּׁוּק.</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Then, on going out at about nine in the morning, he saw more men standing around in the market-square doing nothing,</a:t>
            </a:r>
            <a:endParaRPr lang="en-US" sz="3600" dirty="0"/>
          </a:p>
        </p:txBody>
      </p:sp>
      <p:sp>
        <p:nvSpPr>
          <p:cNvPr id="372738" name="Rectangle 2"/>
          <p:cNvSpPr>
            <a:spLocks noGrp="1" noChangeArrowheads="1"/>
          </p:cNvSpPr>
          <p:nvPr>
            <p:ph type="title"/>
          </p:nvPr>
        </p:nvSpPr>
        <p:spPr>
          <a:xfrm>
            <a:off x="1426577"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665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10.4</a:t>
            </a:r>
            <a:r>
              <a:rPr lang="en-US" dirty="0" smtClean="0"/>
              <a:t> </a:t>
            </a:r>
            <a:r>
              <a:rPr lang="en-US" dirty="0"/>
              <a:t>Idle hands bring poverty</a:t>
            </a:r>
            <a:r>
              <a:rPr lang="en-US" dirty="0" smtClean="0"/>
              <a:t>; </a:t>
            </a:r>
            <a:r>
              <a:rPr lang="en-US" dirty="0"/>
              <a:t>diligent hands bring </a:t>
            </a:r>
            <a:r>
              <a:rPr lang="en-US" dirty="0" smtClean="0"/>
              <a:t>wealth. A </a:t>
            </a:r>
            <a:r>
              <a:rPr lang="en-US" dirty="0"/>
              <a:t>sensible person gathers in summer</a:t>
            </a:r>
            <a:r>
              <a:rPr lang="en-US" dirty="0" smtClean="0"/>
              <a:t>, but </a:t>
            </a:r>
            <a:r>
              <a:rPr lang="en-US" dirty="0"/>
              <a:t>he who sleeps </a:t>
            </a:r>
            <a:r>
              <a:rPr lang="en-US" dirty="0">
                <a:solidFill>
                  <a:srgbClr val="FFFF66"/>
                </a:solidFill>
              </a:rPr>
              <a:t>during harvest is an embarrassment.</a:t>
            </a:r>
            <a:endParaRPr lang="en-US" dirty="0">
              <a:solidFill>
                <a:srgbClr val="FFFF66"/>
              </a:solidFill>
            </a:endParaRPr>
          </a:p>
        </p:txBody>
      </p:sp>
    </p:spTree>
    <p:extLst>
      <p:ext uri="{BB962C8B-B14F-4D97-AF65-F5344CB8AC3E}">
        <p14:creationId xmlns:p14="http://schemas.microsoft.com/office/powerpoint/2010/main" val="367966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800" dirty="0" smtClean="0">
                <a:solidFill>
                  <a:srgbClr val="FFFF00"/>
                </a:solidFill>
              </a:rPr>
              <a:t>Acts 17.5-6</a:t>
            </a:r>
            <a:r>
              <a:rPr lang="en-US" dirty="0"/>
              <a:t> </a:t>
            </a:r>
            <a:endParaRPr lang="en-US" dirty="0" smtClean="0"/>
          </a:p>
          <a:p>
            <a:pPr algn="l"/>
            <a:r>
              <a:rPr lang="en-US" b="1" baseline="30000" dirty="0"/>
              <a:t> </a:t>
            </a:r>
            <a:r>
              <a:rPr lang="en-US" dirty="0"/>
              <a:t>But some of the Jewish </a:t>
            </a:r>
            <a:r>
              <a:rPr lang="en-US" dirty="0" smtClean="0"/>
              <a:t>people grew </a:t>
            </a:r>
            <a:r>
              <a:rPr lang="en-US" dirty="0"/>
              <a:t>jealous; so they got together some vicious men from the </a:t>
            </a:r>
            <a:r>
              <a:rPr lang="en-US" dirty="0">
                <a:solidFill>
                  <a:srgbClr val="FFFF66"/>
                </a:solidFill>
              </a:rPr>
              <a:t>riffraff hanging around in the market square</a:t>
            </a:r>
            <a:r>
              <a:rPr lang="en-US" dirty="0"/>
              <a:t>, collected a crowd and started a riot in the city.</a:t>
            </a:r>
            <a:endParaRPr lang="en-US" dirty="0" smtClean="0"/>
          </a:p>
        </p:txBody>
      </p:sp>
    </p:spTree>
    <p:extLst>
      <p:ext uri="{BB962C8B-B14F-4D97-AF65-F5344CB8AC3E}">
        <p14:creationId xmlns:p14="http://schemas.microsoft.com/office/powerpoint/2010/main" val="2544737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9"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אָמַר לָהֶם, 'לְכוּ גַּם אַתֶּם אֶל כַּרְמִי וְאֶתֵּן לָכֶם אֶת הַמַּגִּיעַ לָכֶם'. הֵם הָלְכוּ.</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sz="4000" dirty="0"/>
              <a:t>and said to them, 'You go to the vineyard too — I'll pay you a fair wage.' So they went.</a:t>
            </a:r>
            <a:endParaRPr lang="en-US" sz="3600" dirty="0"/>
          </a:p>
        </p:txBody>
      </p:sp>
      <p:sp>
        <p:nvSpPr>
          <p:cNvPr id="372738" name="Rectangle 2"/>
          <p:cNvSpPr>
            <a:spLocks noGrp="1" noChangeArrowheads="1"/>
          </p:cNvSpPr>
          <p:nvPr>
            <p:ph type="title"/>
          </p:nvPr>
        </p:nvSpPr>
        <p:spPr>
          <a:xfrm>
            <a:off x="1426572"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860924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20:5-16</a:t>
            </a:r>
            <a:r>
              <a:rPr lang="en-US" dirty="0"/>
              <a:t> </a:t>
            </a:r>
            <a:endParaRPr lang="en-US" dirty="0" smtClean="0"/>
          </a:p>
          <a:p>
            <a:pPr algn="l"/>
            <a:r>
              <a:rPr lang="en-US" dirty="0" smtClean="0"/>
              <a:t>At </a:t>
            </a:r>
            <a:r>
              <a:rPr lang="en-US" dirty="0">
                <a:solidFill>
                  <a:srgbClr val="FFFF66"/>
                </a:solidFill>
              </a:rPr>
              <a:t>noon</a:t>
            </a:r>
            <a:r>
              <a:rPr lang="en-US" dirty="0"/>
              <a:t>, and again </a:t>
            </a:r>
            <a:r>
              <a:rPr lang="en-US" dirty="0">
                <a:solidFill>
                  <a:srgbClr val="FFFF66"/>
                </a:solidFill>
              </a:rPr>
              <a:t>around three </a:t>
            </a:r>
            <a:r>
              <a:rPr lang="en-US" dirty="0"/>
              <a:t>in the afternoon, he did the same thing. </a:t>
            </a:r>
            <a:r>
              <a:rPr lang="en-US" dirty="0" smtClean="0"/>
              <a:t>About </a:t>
            </a:r>
            <a:r>
              <a:rPr lang="en-US" dirty="0">
                <a:solidFill>
                  <a:srgbClr val="FFFF66"/>
                </a:solidFill>
              </a:rPr>
              <a:t>an hour before sundown</a:t>
            </a:r>
            <a:r>
              <a:rPr lang="en-US" dirty="0"/>
              <a:t>, he went out, found still others standing around, and asked them, ‘Why have you been standing here all day, doing nothing</a:t>
            </a:r>
            <a:r>
              <a:rPr lang="en-US" dirty="0" smtClean="0"/>
              <a:t>?”</a:t>
            </a:r>
            <a:r>
              <a:rPr lang="en-US" b="1" baseline="30000" dirty="0"/>
              <a:t> </a:t>
            </a:r>
            <a:endParaRPr lang="en-US" dirty="0"/>
          </a:p>
        </p:txBody>
      </p:sp>
    </p:spTree>
    <p:extLst>
      <p:ext uri="{BB962C8B-B14F-4D97-AF65-F5344CB8AC3E}">
        <p14:creationId xmlns:p14="http://schemas.microsoft.com/office/powerpoint/2010/main" val="33565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200" dirty="0" err="1">
                <a:solidFill>
                  <a:srgbClr val="FFFF00"/>
                </a:solidFill>
              </a:rPr>
              <a:t>Mattityahu</a:t>
            </a:r>
            <a:r>
              <a:rPr lang="en-US" altLang="en-US" sz="2200" dirty="0">
                <a:solidFill>
                  <a:srgbClr val="FFFF00"/>
                </a:solidFill>
              </a:rPr>
              <a:t> (Matthew) </a:t>
            </a:r>
            <a:r>
              <a:rPr lang="en-US" altLang="en-US" sz="2200" dirty="0" smtClean="0">
                <a:solidFill>
                  <a:srgbClr val="FFFF00"/>
                </a:solidFill>
              </a:rPr>
              <a:t>20:5-16</a:t>
            </a:r>
            <a:r>
              <a:rPr lang="en-US" sz="2200" dirty="0"/>
              <a:t> </a:t>
            </a:r>
            <a:endParaRPr lang="en-US" sz="2200" dirty="0" smtClean="0"/>
          </a:p>
          <a:p>
            <a:pPr algn="l"/>
            <a:r>
              <a:rPr lang="en-US" dirty="0" smtClean="0"/>
              <a:t>They </a:t>
            </a:r>
            <a:r>
              <a:rPr lang="en-US" dirty="0"/>
              <a:t>said to him, ‘Because no one hired us.’ ‘You too,’ he told them, ‘go to the vineyard</a:t>
            </a:r>
            <a:r>
              <a:rPr lang="en-US" dirty="0" smtClean="0"/>
              <a:t>.’</a:t>
            </a:r>
            <a:r>
              <a:rPr lang="en-US" b="1" baseline="30000" dirty="0" smtClean="0"/>
              <a:t> </a:t>
            </a:r>
            <a:r>
              <a:rPr lang="en-US" dirty="0" smtClean="0"/>
              <a:t>When </a:t>
            </a:r>
            <a:r>
              <a:rPr lang="en-US" dirty="0"/>
              <a:t>evening came, the owner of the vineyard said to his foreman, </a:t>
            </a:r>
            <a:endParaRPr lang="en-US" dirty="0"/>
          </a:p>
        </p:txBody>
      </p:sp>
    </p:spTree>
    <p:extLst>
      <p:ext uri="{BB962C8B-B14F-4D97-AF65-F5344CB8AC3E}">
        <p14:creationId xmlns:p14="http://schemas.microsoft.com/office/powerpoint/2010/main" val="3816936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200" dirty="0" err="1">
                <a:solidFill>
                  <a:srgbClr val="FFFF00"/>
                </a:solidFill>
              </a:rPr>
              <a:t>Mattityahu</a:t>
            </a:r>
            <a:r>
              <a:rPr lang="en-US" altLang="en-US" sz="2200" dirty="0">
                <a:solidFill>
                  <a:srgbClr val="FFFF00"/>
                </a:solidFill>
              </a:rPr>
              <a:t> (Matthew) </a:t>
            </a:r>
            <a:r>
              <a:rPr lang="en-US" altLang="en-US" sz="2200" dirty="0" smtClean="0">
                <a:solidFill>
                  <a:srgbClr val="FFFF00"/>
                </a:solidFill>
              </a:rPr>
              <a:t>20:5-16</a:t>
            </a:r>
            <a:r>
              <a:rPr lang="en-US" sz="2200" dirty="0"/>
              <a:t> </a:t>
            </a:r>
            <a:endParaRPr lang="en-US" sz="2200" dirty="0" smtClean="0"/>
          </a:p>
          <a:p>
            <a:pPr algn="l"/>
            <a:r>
              <a:rPr lang="en-US" dirty="0" smtClean="0"/>
              <a:t>‘</a:t>
            </a:r>
            <a:r>
              <a:rPr lang="en-US" dirty="0"/>
              <a:t>Call the workers and pay them their wages, starting with the last ones hired and ending with the first.’ </a:t>
            </a:r>
            <a:endParaRPr lang="en-US" dirty="0"/>
          </a:p>
        </p:txBody>
      </p:sp>
    </p:spTree>
    <p:extLst>
      <p:ext uri="{BB962C8B-B14F-4D97-AF65-F5344CB8AC3E}">
        <p14:creationId xmlns:p14="http://schemas.microsoft.com/office/powerpoint/2010/main" val="284649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28.22</a:t>
            </a:r>
            <a:r>
              <a:rPr lang="en-US" dirty="0" smtClean="0"/>
              <a:t> He </a:t>
            </a:r>
            <a:r>
              <a:rPr lang="en-US" dirty="0"/>
              <a:t>who is greedy rushes after riches</a:t>
            </a:r>
            <a:r>
              <a:rPr lang="en-US" dirty="0" smtClean="0"/>
              <a:t>, not </a:t>
            </a:r>
            <a:r>
              <a:rPr lang="en-US" dirty="0"/>
              <a:t>knowing that want will overtake him.</a:t>
            </a:r>
            <a:endParaRPr lang="en-US" dirty="0"/>
          </a:p>
        </p:txBody>
      </p:sp>
    </p:spTree>
    <p:extLst>
      <p:ext uri="{BB962C8B-B14F-4D97-AF65-F5344CB8AC3E}">
        <p14:creationId xmlns:p14="http://schemas.microsoft.com/office/powerpoint/2010/main" val="408222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solidFill>
                  <a:srgbClr val="FFFF66"/>
                </a:solidFill>
              </a:rPr>
              <a:t>Vayikra/Lev.19.13</a:t>
            </a:r>
            <a:r>
              <a:rPr lang="en-US" b="1" baseline="30000" dirty="0"/>
              <a:t> </a:t>
            </a:r>
            <a:r>
              <a:rPr lang="en-US" dirty="0"/>
              <a:t>Do not oppress or rob your neighbor; specifically, you are not to keep back the wages of a hired worker all night until morning</a:t>
            </a:r>
            <a:r>
              <a:rPr lang="en-US" dirty="0" smtClean="0"/>
              <a:t>.</a:t>
            </a:r>
          </a:p>
          <a:p>
            <a:pPr algn="l"/>
            <a:endParaRPr lang="en-US" sz="2800" dirty="0" smtClean="0"/>
          </a:p>
          <a:p>
            <a:pPr algn="l"/>
            <a:r>
              <a:rPr lang="en-US" dirty="0" smtClean="0"/>
              <a:t>Torah had principles of fair labor treatment, BEFORE unions.</a:t>
            </a:r>
            <a:endParaRPr lang="en-US" dirty="0"/>
          </a:p>
        </p:txBody>
      </p:sp>
    </p:spTree>
    <p:extLst>
      <p:ext uri="{BB962C8B-B14F-4D97-AF65-F5344CB8AC3E}">
        <p14:creationId xmlns:p14="http://schemas.microsoft.com/office/powerpoint/2010/main" val="296063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solidFill>
                  <a:srgbClr val="FFFF66"/>
                </a:solidFill>
              </a:rPr>
              <a:t>Dvarim</a:t>
            </a:r>
            <a:r>
              <a:rPr lang="en-US" baseline="30000" dirty="0" smtClean="0">
                <a:solidFill>
                  <a:srgbClr val="FFFF66"/>
                </a:solidFill>
              </a:rPr>
              <a:t>/Dt. 24.14-15</a:t>
            </a:r>
            <a:r>
              <a:rPr lang="en-US" b="1" baseline="30000" dirty="0">
                <a:solidFill>
                  <a:srgbClr val="FFFF66"/>
                </a:solidFill>
              </a:rPr>
              <a:t> </a:t>
            </a:r>
            <a:r>
              <a:rPr lang="en-US" b="1" baseline="30000" dirty="0" smtClean="0">
                <a:solidFill>
                  <a:srgbClr val="FFFF66"/>
                </a:solidFill>
              </a:rPr>
              <a:t> </a:t>
            </a:r>
            <a:r>
              <a:rPr lang="en-US" dirty="0" smtClean="0"/>
              <a:t>“</a:t>
            </a:r>
            <a:r>
              <a:rPr lang="en-US" dirty="0"/>
              <a:t>You are not to exploit a hired worker who is poor and needy, whether one of your brothers or a foreigner living in your land in your </a:t>
            </a:r>
            <a:r>
              <a:rPr lang="en-US" dirty="0" smtClean="0"/>
              <a:t>town. You </a:t>
            </a:r>
            <a:r>
              <a:rPr lang="en-US" dirty="0"/>
              <a:t>are to pay him his wages the day he earns them, before sunset; </a:t>
            </a:r>
            <a:endParaRPr lang="en-US" dirty="0"/>
          </a:p>
        </p:txBody>
      </p:sp>
    </p:spTree>
    <p:extLst>
      <p:ext uri="{BB962C8B-B14F-4D97-AF65-F5344CB8AC3E}">
        <p14:creationId xmlns:p14="http://schemas.microsoft.com/office/powerpoint/2010/main" val="1204394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solidFill>
                  <a:srgbClr val="FFFF66"/>
                </a:solidFill>
              </a:rPr>
              <a:t>Dvarim</a:t>
            </a:r>
            <a:r>
              <a:rPr lang="en-US" baseline="30000" dirty="0" smtClean="0">
                <a:solidFill>
                  <a:srgbClr val="FFFF66"/>
                </a:solidFill>
              </a:rPr>
              <a:t>/Dt. 24.14-15</a:t>
            </a:r>
            <a:r>
              <a:rPr lang="en-US" b="1" baseline="30000" dirty="0"/>
              <a:t> </a:t>
            </a:r>
            <a:r>
              <a:rPr lang="en-US" b="1" baseline="30000" dirty="0" smtClean="0"/>
              <a:t> </a:t>
            </a:r>
            <a:r>
              <a:rPr lang="en-US" dirty="0" smtClean="0"/>
              <a:t>for </a:t>
            </a:r>
            <a:r>
              <a:rPr lang="en-US" dirty="0"/>
              <a:t>he is poor and looks forward to being paid. Otherwise he will cry out against you to </a:t>
            </a:r>
            <a:r>
              <a:rPr lang="en-US" cap="small" dirty="0" smtClean="0"/>
              <a:t>Adoni</a:t>
            </a:r>
            <a:r>
              <a:rPr lang="en-US" dirty="0"/>
              <a:t>, and it will be your sin.</a:t>
            </a:r>
            <a:endParaRPr lang="en-US" dirty="0"/>
          </a:p>
        </p:txBody>
      </p:sp>
    </p:spTree>
    <p:extLst>
      <p:ext uri="{BB962C8B-B14F-4D97-AF65-F5344CB8AC3E}">
        <p14:creationId xmlns:p14="http://schemas.microsoft.com/office/powerpoint/2010/main" val="2503609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r>
              <a:rPr lang="en-US" altLang="en-US" sz="2200" dirty="0" err="1">
                <a:solidFill>
                  <a:srgbClr val="FFFF00"/>
                </a:solidFill>
              </a:rPr>
              <a:t>Mattityahu</a:t>
            </a:r>
            <a:r>
              <a:rPr lang="en-US" altLang="en-US" sz="2200" dirty="0">
                <a:solidFill>
                  <a:srgbClr val="FFFF00"/>
                </a:solidFill>
              </a:rPr>
              <a:t> (Matthew) </a:t>
            </a:r>
            <a:r>
              <a:rPr lang="en-US" altLang="en-US" sz="2200" dirty="0" smtClean="0">
                <a:solidFill>
                  <a:srgbClr val="FFFF00"/>
                </a:solidFill>
              </a:rPr>
              <a:t>20:5-16</a:t>
            </a:r>
            <a:r>
              <a:rPr lang="en-US" dirty="0"/>
              <a:t> </a:t>
            </a:r>
            <a:endParaRPr lang="en-US" dirty="0" smtClean="0"/>
          </a:p>
          <a:p>
            <a:pPr algn="l"/>
            <a:r>
              <a:rPr lang="en-US" dirty="0" smtClean="0"/>
              <a:t>The </a:t>
            </a:r>
            <a:r>
              <a:rPr lang="en-US" dirty="0"/>
              <a:t>workers who came an hour before sunset each received a denarius, </a:t>
            </a:r>
            <a:r>
              <a:rPr lang="en-US" dirty="0" smtClean="0"/>
              <a:t>so </a:t>
            </a:r>
            <a:r>
              <a:rPr lang="en-US" dirty="0"/>
              <a:t>the workers who came first expected they would get more, but each of them also received just a denarius</a:t>
            </a:r>
            <a:r>
              <a:rPr lang="en-US" dirty="0" smtClean="0"/>
              <a:t>.</a:t>
            </a:r>
            <a:r>
              <a:rPr lang="en-US" b="1" baseline="30000" dirty="0"/>
              <a:t> </a:t>
            </a:r>
            <a:r>
              <a:rPr lang="en-US" dirty="0"/>
              <a:t>On receiving their wages, they began grumbling to the farmer</a:t>
            </a:r>
            <a:r>
              <a:rPr lang="en-US" dirty="0" smtClean="0"/>
              <a:t>,</a:t>
            </a:r>
            <a:r>
              <a:rPr lang="en-US" dirty="0"/>
              <a:t> </a:t>
            </a:r>
            <a:endParaRPr lang="en-US" dirty="0"/>
          </a:p>
        </p:txBody>
      </p:sp>
    </p:spTree>
    <p:extLst>
      <p:ext uri="{BB962C8B-B14F-4D97-AF65-F5344CB8AC3E}">
        <p14:creationId xmlns:p14="http://schemas.microsoft.com/office/powerpoint/2010/main" val="3629578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r>
              <a:rPr lang="en-US" altLang="en-US" sz="2200" dirty="0" err="1">
                <a:solidFill>
                  <a:srgbClr val="FFFF00"/>
                </a:solidFill>
              </a:rPr>
              <a:t>Mattityahu</a:t>
            </a:r>
            <a:r>
              <a:rPr lang="en-US" altLang="en-US" sz="2200" dirty="0">
                <a:solidFill>
                  <a:srgbClr val="FFFF00"/>
                </a:solidFill>
              </a:rPr>
              <a:t> (Matthew) </a:t>
            </a:r>
            <a:r>
              <a:rPr lang="en-US" altLang="en-US" sz="2200" dirty="0" smtClean="0">
                <a:solidFill>
                  <a:srgbClr val="FFFF00"/>
                </a:solidFill>
              </a:rPr>
              <a:t>20:5-16</a:t>
            </a:r>
            <a:r>
              <a:rPr lang="en-US" dirty="0"/>
              <a:t> </a:t>
            </a:r>
            <a:endParaRPr lang="en-US" dirty="0" smtClean="0"/>
          </a:p>
          <a:p>
            <a:pPr algn="l"/>
            <a:r>
              <a:rPr lang="en-US" dirty="0" smtClean="0"/>
              <a:t>‘These </a:t>
            </a:r>
            <a:r>
              <a:rPr lang="en-US" dirty="0"/>
              <a:t>latecomers have worked only one hour, while we have borne the </a:t>
            </a:r>
            <a:r>
              <a:rPr lang="en-US" dirty="0">
                <a:solidFill>
                  <a:srgbClr val="FFFF66"/>
                </a:solidFill>
              </a:rPr>
              <a:t>brunt of the day’s work in the hot sun</a:t>
            </a:r>
            <a:r>
              <a:rPr lang="en-US" dirty="0"/>
              <a:t>, yet you have put them on an equal footing with us</a:t>
            </a:r>
            <a:r>
              <a:rPr lang="en-US" dirty="0" smtClean="0"/>
              <a:t>!’</a:t>
            </a:r>
            <a:r>
              <a:rPr lang="en-US" dirty="0"/>
              <a:t> </a:t>
            </a:r>
            <a:r>
              <a:rPr lang="en-US" dirty="0" smtClean="0"/>
              <a:t>But </a:t>
            </a:r>
            <a:r>
              <a:rPr lang="en-US" dirty="0"/>
              <a:t>he answered one of them, ‘Look, friend, I’m not being unfair with you. </a:t>
            </a:r>
            <a:endParaRPr lang="en-US" dirty="0"/>
          </a:p>
        </p:txBody>
      </p:sp>
    </p:spTree>
    <p:extLst>
      <p:ext uri="{BB962C8B-B14F-4D97-AF65-F5344CB8AC3E}">
        <p14:creationId xmlns:p14="http://schemas.microsoft.com/office/powerpoint/2010/main" val="2956997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400" dirty="0" err="1">
                <a:solidFill>
                  <a:srgbClr val="FFFF00"/>
                </a:solidFill>
              </a:rPr>
              <a:t>Mattityahu</a:t>
            </a:r>
            <a:r>
              <a:rPr lang="en-US" altLang="en-US" sz="2400" dirty="0">
                <a:solidFill>
                  <a:srgbClr val="FFFF00"/>
                </a:solidFill>
              </a:rPr>
              <a:t> (Matthew) </a:t>
            </a:r>
            <a:r>
              <a:rPr lang="en-US" altLang="en-US" sz="2400" dirty="0" smtClean="0">
                <a:solidFill>
                  <a:srgbClr val="FFFF00"/>
                </a:solidFill>
              </a:rPr>
              <a:t>20:5-16</a:t>
            </a:r>
            <a:r>
              <a:rPr lang="en-US" dirty="0"/>
              <a:t> </a:t>
            </a:r>
            <a:endParaRPr lang="en-US" dirty="0" smtClean="0"/>
          </a:p>
          <a:p>
            <a:pPr algn="l"/>
            <a:r>
              <a:rPr lang="en-US" dirty="0" smtClean="0"/>
              <a:t>Didn’t </a:t>
            </a:r>
            <a:r>
              <a:rPr lang="en-US" dirty="0"/>
              <a:t>you </a:t>
            </a:r>
            <a:r>
              <a:rPr lang="en-US" dirty="0">
                <a:solidFill>
                  <a:srgbClr val="FFFF66"/>
                </a:solidFill>
              </a:rPr>
              <a:t>agree</a:t>
            </a:r>
            <a:r>
              <a:rPr lang="en-US" dirty="0"/>
              <a:t> to work today for a </a:t>
            </a:r>
            <a:r>
              <a:rPr lang="en-US" dirty="0" smtClean="0"/>
              <a:t>denarius?</a:t>
            </a:r>
            <a:r>
              <a:rPr lang="en-US" dirty="0"/>
              <a:t> </a:t>
            </a:r>
            <a:r>
              <a:rPr lang="en-US" dirty="0" smtClean="0"/>
              <a:t>Now </a:t>
            </a:r>
            <a:r>
              <a:rPr lang="en-US" dirty="0"/>
              <a:t>take your pay and go! I choose to give the last worker as much as I’m giving </a:t>
            </a:r>
            <a:r>
              <a:rPr lang="en-US" dirty="0" smtClean="0"/>
              <a:t>you.</a:t>
            </a:r>
            <a:r>
              <a:rPr lang="en-US" dirty="0"/>
              <a:t> </a:t>
            </a:r>
            <a:endParaRPr lang="en-US" dirty="0" smtClean="0"/>
          </a:p>
          <a:p>
            <a:pPr algn="l"/>
            <a:endParaRPr lang="en-US" dirty="0"/>
          </a:p>
        </p:txBody>
      </p:sp>
    </p:spTree>
    <p:extLst>
      <p:ext uri="{BB962C8B-B14F-4D97-AF65-F5344CB8AC3E}">
        <p14:creationId xmlns:p14="http://schemas.microsoft.com/office/powerpoint/2010/main" val="2016781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397" y="1390000"/>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58" y="288"/>
            <a:ext cx="5733230" cy="1319848"/>
          </a:xfrm>
          <a:prstGeom prst="rect">
            <a:avLst/>
          </a:prstGeom>
          <a:noFill/>
          <a:ln w="38100">
            <a:solidFill>
              <a:srgbClr val="FFC000"/>
            </a:solidFill>
          </a:ln>
        </p:spPr>
        <p:txBody>
          <a:bodyPr wrap="none" lIns="87881" tIns="43942" rIns="87881" bIns="43942"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381441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400" dirty="0" err="1">
                <a:solidFill>
                  <a:srgbClr val="FFFF00"/>
                </a:solidFill>
              </a:rPr>
              <a:t>Mattityahu</a:t>
            </a:r>
            <a:r>
              <a:rPr lang="en-US" altLang="en-US" sz="2400" dirty="0">
                <a:solidFill>
                  <a:srgbClr val="FFFF00"/>
                </a:solidFill>
              </a:rPr>
              <a:t> (Matthew) </a:t>
            </a:r>
            <a:r>
              <a:rPr lang="en-US" altLang="en-US" sz="2400" dirty="0" smtClean="0">
                <a:solidFill>
                  <a:srgbClr val="FFFF00"/>
                </a:solidFill>
              </a:rPr>
              <a:t>20:5-16</a:t>
            </a:r>
            <a:r>
              <a:rPr lang="en-US" dirty="0"/>
              <a:t> </a:t>
            </a:r>
            <a:endParaRPr lang="en-US" dirty="0" smtClean="0"/>
          </a:p>
          <a:p>
            <a:pPr algn="l"/>
            <a:r>
              <a:rPr lang="en-US" dirty="0" smtClean="0"/>
              <a:t>‘Haven’t I </a:t>
            </a:r>
            <a:r>
              <a:rPr lang="en-US" dirty="0"/>
              <a:t>the right to do what I want with what belongs to me? Or do you begrudge my </a:t>
            </a:r>
            <a:r>
              <a:rPr lang="en-US" dirty="0">
                <a:solidFill>
                  <a:srgbClr val="FFFF66"/>
                </a:solidFill>
              </a:rPr>
              <a:t>generosity</a:t>
            </a:r>
            <a:r>
              <a:rPr lang="en-US" dirty="0" smtClean="0"/>
              <a:t>?’</a:t>
            </a:r>
            <a:r>
              <a:rPr lang="en-US" dirty="0"/>
              <a:t> </a:t>
            </a:r>
            <a:endParaRPr lang="en-US" dirty="0" smtClean="0"/>
          </a:p>
          <a:p>
            <a:pPr algn="l"/>
            <a:r>
              <a:rPr lang="en-US" baseline="30000" dirty="0" smtClean="0"/>
              <a:t>TLV, literally:</a:t>
            </a:r>
            <a:r>
              <a:rPr lang="en-US" dirty="0" smtClean="0"/>
              <a:t> ‘Or </a:t>
            </a:r>
            <a:r>
              <a:rPr lang="en-US" dirty="0"/>
              <a:t>is your eye evil because I am good</a:t>
            </a:r>
            <a:r>
              <a:rPr lang="en-US" dirty="0" smtClean="0"/>
              <a:t>?’</a:t>
            </a:r>
            <a:endParaRPr lang="en-US" dirty="0"/>
          </a:p>
        </p:txBody>
      </p:sp>
    </p:spTree>
    <p:extLst>
      <p:ext uri="{BB962C8B-B14F-4D97-AF65-F5344CB8AC3E}">
        <p14:creationId xmlns:p14="http://schemas.microsoft.com/office/powerpoint/2010/main" val="293403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501" t="47767" r="18470" b="43698"/>
          <a:stretch/>
        </p:blipFill>
        <p:spPr bwMode="auto">
          <a:xfrm>
            <a:off x="611096" y="0"/>
            <a:ext cx="7737894" cy="229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12" t="64390" r="47713" b="26677"/>
          <a:stretch/>
        </p:blipFill>
        <p:spPr bwMode="auto">
          <a:xfrm>
            <a:off x="602468" y="2294366"/>
            <a:ext cx="7764465" cy="210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3779837" y="133350"/>
            <a:ext cx="2743200" cy="20574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45081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400" dirty="0" err="1">
                <a:solidFill>
                  <a:srgbClr val="FFFF00"/>
                </a:solidFill>
              </a:rPr>
              <a:t>Mattityahu</a:t>
            </a:r>
            <a:r>
              <a:rPr lang="en-US" altLang="en-US" sz="2400" dirty="0">
                <a:solidFill>
                  <a:srgbClr val="FFFF00"/>
                </a:solidFill>
              </a:rPr>
              <a:t> (Matthew) </a:t>
            </a:r>
            <a:r>
              <a:rPr lang="en-US" altLang="en-US" sz="2400" dirty="0" smtClean="0">
                <a:solidFill>
                  <a:srgbClr val="FFFF00"/>
                </a:solidFill>
              </a:rPr>
              <a:t>20:5-16</a:t>
            </a:r>
            <a:r>
              <a:rPr lang="en-US" dirty="0"/>
              <a:t> </a:t>
            </a:r>
            <a:endParaRPr lang="en-US" dirty="0" smtClean="0"/>
          </a:p>
          <a:p>
            <a:pPr algn="l"/>
            <a:endParaRPr lang="en-US" dirty="0" smtClean="0"/>
          </a:p>
          <a:p>
            <a:pPr algn="l"/>
            <a:r>
              <a:rPr lang="en-US" dirty="0" smtClean="0"/>
              <a:t>Thus </a:t>
            </a:r>
            <a:r>
              <a:rPr lang="en-US" dirty="0"/>
              <a:t>the last ones will be first and the first last.”</a:t>
            </a:r>
          </a:p>
          <a:p>
            <a:pPr algn="l"/>
            <a:endParaRPr lang="en-US" sz="2400" dirty="0" smtClean="0"/>
          </a:p>
          <a:p>
            <a:pPr algn="l"/>
            <a:r>
              <a:rPr lang="en-US" dirty="0" smtClean="0"/>
              <a:t>Bookend / </a:t>
            </a:r>
            <a:r>
              <a:rPr lang="en-US" dirty="0" err="1" smtClean="0"/>
              <a:t>inclusio</a:t>
            </a:r>
            <a:endParaRPr lang="en-US" dirty="0" smtClean="0"/>
          </a:p>
          <a:p>
            <a:pPr algn="l"/>
            <a:r>
              <a:rPr lang="en-US" dirty="0" smtClean="0"/>
              <a:t>Summary: surprising rewards.</a:t>
            </a:r>
            <a:endParaRPr lang="en-US" dirty="0"/>
          </a:p>
          <a:p>
            <a:pPr algn="l"/>
            <a:endParaRPr lang="en-US" dirty="0"/>
          </a:p>
        </p:txBody>
      </p:sp>
    </p:spTree>
    <p:extLst>
      <p:ext uri="{BB962C8B-B14F-4D97-AF65-F5344CB8AC3E}">
        <p14:creationId xmlns:p14="http://schemas.microsoft.com/office/powerpoint/2010/main" val="1622385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Cor. 4.1-2</a:t>
            </a:r>
            <a:r>
              <a:rPr lang="en-US" dirty="0" smtClean="0"/>
              <a:t> This</a:t>
            </a:r>
            <a:r>
              <a:rPr lang="en-US" dirty="0"/>
              <a:t>, then, is how you ought to regard us: as </a:t>
            </a:r>
            <a:r>
              <a:rPr lang="en-US" dirty="0" smtClean="0"/>
              <a:t>servants of the Messiah and </a:t>
            </a:r>
            <a:r>
              <a:rPr lang="en-US" dirty="0"/>
              <a:t>as those </a:t>
            </a:r>
            <a:r>
              <a:rPr lang="en-US" dirty="0" smtClean="0"/>
              <a:t>entrusted with </a:t>
            </a:r>
            <a:r>
              <a:rPr lang="en-US" dirty="0"/>
              <a:t>the </a:t>
            </a:r>
            <a:r>
              <a:rPr lang="en-US" dirty="0" smtClean="0"/>
              <a:t>mysteries God </a:t>
            </a:r>
            <a:r>
              <a:rPr lang="en-US" dirty="0"/>
              <a:t>has revealed</a:t>
            </a:r>
            <a:r>
              <a:rPr lang="en-US" dirty="0" smtClean="0"/>
              <a:t>. Now </a:t>
            </a:r>
            <a:r>
              <a:rPr lang="en-US" dirty="0"/>
              <a:t>it is required that </a:t>
            </a:r>
            <a:r>
              <a:rPr lang="en-US" dirty="0">
                <a:solidFill>
                  <a:srgbClr val="FFFF66"/>
                </a:solidFill>
              </a:rPr>
              <a:t>those who have been given a trust must prove faithful.</a:t>
            </a:r>
            <a:endParaRPr lang="en-US" dirty="0">
              <a:solidFill>
                <a:srgbClr val="FFFF66"/>
              </a:solidFill>
            </a:endParaRPr>
          </a:p>
        </p:txBody>
      </p:sp>
    </p:spTree>
    <p:extLst>
      <p:ext uri="{BB962C8B-B14F-4D97-AF65-F5344CB8AC3E}">
        <p14:creationId xmlns:p14="http://schemas.microsoft.com/office/powerpoint/2010/main" val="434680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smtClean="0">
                <a:solidFill>
                  <a:srgbClr val="FFFF66"/>
                </a:solidFill>
              </a:rPr>
              <a:t>Faithfulness &gt;&gt; fruitfulness</a:t>
            </a:r>
          </a:p>
          <a:p>
            <a:pPr algn="l"/>
            <a:r>
              <a:rPr lang="en-US" dirty="0" smtClean="0"/>
              <a:t>We or other sow, </a:t>
            </a:r>
          </a:p>
          <a:p>
            <a:pPr algn="l"/>
            <a:r>
              <a:rPr lang="en-US" dirty="0" smtClean="0"/>
              <a:t>We or others water, fertilize, </a:t>
            </a:r>
          </a:p>
          <a:p>
            <a:pPr algn="l"/>
            <a:r>
              <a:rPr lang="en-US" dirty="0" smtClean="0"/>
              <a:t>We or others harvest</a:t>
            </a:r>
          </a:p>
          <a:p>
            <a:pPr algn="l"/>
            <a:r>
              <a:rPr lang="en-US" dirty="0" smtClean="0"/>
              <a:t>We or others process the harvest.</a:t>
            </a:r>
          </a:p>
          <a:p>
            <a:pPr algn="l"/>
            <a:r>
              <a:rPr lang="en-US" dirty="0" smtClean="0"/>
              <a:t>G-d gives the increase…</a:t>
            </a:r>
            <a:endParaRPr lang="en-US" dirty="0"/>
          </a:p>
        </p:txBody>
      </p:sp>
    </p:spTree>
    <p:extLst>
      <p:ext uri="{BB962C8B-B14F-4D97-AF65-F5344CB8AC3E}">
        <p14:creationId xmlns:p14="http://schemas.microsoft.com/office/powerpoint/2010/main" val="2366818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How did you learn about Or HaOlam?</a:t>
            </a: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646297" indent="-248576">
              <a:defRPr>
                <a:solidFill>
                  <a:schemeClr val="tx1"/>
                </a:solidFill>
                <a:latin typeface="Arial" pitchFamily="34" charset="0"/>
              </a:defRPr>
            </a:lvl2pPr>
            <a:lvl3pPr marL="994301" indent="-198860">
              <a:defRPr>
                <a:solidFill>
                  <a:schemeClr val="tx1"/>
                </a:solidFill>
                <a:latin typeface="Arial" pitchFamily="34" charset="0"/>
              </a:defRPr>
            </a:lvl3pPr>
            <a:lvl4pPr marL="1392023" indent="-198860">
              <a:defRPr>
                <a:solidFill>
                  <a:schemeClr val="tx1"/>
                </a:solidFill>
                <a:latin typeface="Arial" pitchFamily="34" charset="0"/>
              </a:defRPr>
            </a:lvl4pPr>
            <a:lvl5pPr marL="1789743" indent="-198860">
              <a:defRPr>
                <a:solidFill>
                  <a:schemeClr val="tx1"/>
                </a:solidFill>
                <a:latin typeface="Arial" pitchFamily="34" charset="0"/>
              </a:defRPr>
            </a:lvl5pPr>
            <a:lvl6pPr marL="2187464" indent="-198860" eaLnBrk="0" fontAlgn="base" hangingPunct="0">
              <a:spcBef>
                <a:spcPct val="0"/>
              </a:spcBef>
              <a:spcAft>
                <a:spcPct val="0"/>
              </a:spcAft>
              <a:defRPr>
                <a:solidFill>
                  <a:schemeClr val="tx1"/>
                </a:solidFill>
                <a:latin typeface="Arial" pitchFamily="34" charset="0"/>
              </a:defRPr>
            </a:lvl6pPr>
            <a:lvl7pPr marL="2585184" indent="-198860" eaLnBrk="0" fontAlgn="base" hangingPunct="0">
              <a:spcBef>
                <a:spcPct val="0"/>
              </a:spcBef>
              <a:spcAft>
                <a:spcPct val="0"/>
              </a:spcAft>
              <a:defRPr>
                <a:solidFill>
                  <a:schemeClr val="tx1"/>
                </a:solidFill>
                <a:latin typeface="Arial" pitchFamily="34" charset="0"/>
              </a:defRPr>
            </a:lvl7pPr>
            <a:lvl8pPr marL="2982905" indent="-198860" eaLnBrk="0" fontAlgn="base" hangingPunct="0">
              <a:spcBef>
                <a:spcPct val="0"/>
              </a:spcBef>
              <a:spcAft>
                <a:spcPct val="0"/>
              </a:spcAft>
              <a:defRPr>
                <a:solidFill>
                  <a:schemeClr val="tx1"/>
                </a:solidFill>
                <a:latin typeface="Arial" pitchFamily="34" charset="0"/>
              </a:defRPr>
            </a:lvl8pPr>
            <a:lvl9pPr marL="3380625" indent="-198860" eaLnBrk="0" fontAlgn="base" hangingPunct="0">
              <a:spcBef>
                <a:spcPct val="0"/>
              </a:spcBef>
              <a:spcAft>
                <a:spcPct val="0"/>
              </a:spcAft>
              <a:defRPr>
                <a:solidFill>
                  <a:schemeClr val="tx1"/>
                </a:solidFill>
                <a:latin typeface="Arial" pitchFamily="34" charset="0"/>
              </a:defRPr>
            </a:lvl9pPr>
          </a:lstStyle>
          <a:p>
            <a:fld id="{5A5764BA-0D87-47AB-84C1-1BA5A6FA0BE4}" type="slidenum">
              <a:rPr lang="en-US" altLang="en-US">
                <a:solidFill>
                  <a:srgbClr val="073E87"/>
                </a:solidFill>
              </a:rPr>
              <a:pPr/>
              <a:t>35</a:t>
            </a:fld>
            <a:endParaRPr lang="en-US" altLang="en-US">
              <a:solidFill>
                <a:srgbClr val="073E87"/>
              </a:solidFill>
            </a:endParaRPr>
          </a:p>
        </p:txBody>
      </p:sp>
      <p:sp>
        <p:nvSpPr>
          <p:cNvPr id="17412" name="Content Placeholder 1"/>
          <p:cNvSpPr txBox="1">
            <a:spLocks/>
          </p:cNvSpPr>
          <p:nvPr/>
        </p:nvSpPr>
        <p:spPr bwMode="auto">
          <a:xfrm>
            <a:off x="884237" y="1543051"/>
            <a:ext cx="7748324" cy="32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44" tIns="39772" rIns="79544" bIns="39772"/>
          <a:lstStyle>
            <a:lvl1pPr marL="273050" indent="-27305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l" eaLnBrk="0" hangingPunct="0">
              <a:lnSpc>
                <a:spcPct val="150000"/>
              </a:lnSpc>
              <a:buClr>
                <a:srgbClr val="31B6FD"/>
              </a:buClr>
            </a:pPr>
            <a:r>
              <a:rPr lang="en-US" altLang="en-US" sz="2000" b="1" dirty="0">
                <a:solidFill>
                  <a:srgbClr val="073E87"/>
                </a:solidFill>
                <a:cs typeface="+mn-cs"/>
              </a:rPr>
              <a:t>42%-Knew someone who was attending</a:t>
            </a:r>
          </a:p>
          <a:p>
            <a:pPr algn="l" eaLnBrk="0" hangingPunct="0">
              <a:lnSpc>
                <a:spcPct val="150000"/>
              </a:lnSpc>
              <a:buClr>
                <a:srgbClr val="31B6FD"/>
              </a:buClr>
            </a:pPr>
            <a:r>
              <a:rPr lang="en-US" altLang="en-US" sz="2000" b="1" dirty="0">
                <a:solidFill>
                  <a:srgbClr val="073E87"/>
                </a:solidFill>
                <a:cs typeface="+mn-cs"/>
              </a:rPr>
              <a:t>26%-Recommended by someone  </a:t>
            </a:r>
          </a:p>
          <a:p>
            <a:pPr algn="l" eaLnBrk="0" hangingPunct="0">
              <a:lnSpc>
                <a:spcPct val="150000"/>
              </a:lnSpc>
              <a:buClr>
                <a:srgbClr val="31B6FD"/>
              </a:buClr>
            </a:pPr>
            <a:r>
              <a:rPr lang="en-US" altLang="en-US" sz="2000" b="1" dirty="0">
                <a:solidFill>
                  <a:srgbClr val="073E87"/>
                </a:solidFill>
                <a:cs typeface="+mn-cs"/>
              </a:rPr>
              <a:t>20%-Was invited by a current member</a:t>
            </a:r>
          </a:p>
          <a:p>
            <a:pPr algn="l" eaLnBrk="0" hangingPunct="0">
              <a:lnSpc>
                <a:spcPct val="150000"/>
              </a:lnSpc>
              <a:buClr>
                <a:srgbClr val="31B6FD"/>
              </a:buClr>
            </a:pPr>
            <a:r>
              <a:rPr lang="en-US" altLang="en-US" sz="2000" b="1" dirty="0">
                <a:solidFill>
                  <a:srgbClr val="073E87"/>
                </a:solidFill>
                <a:cs typeface="+mn-cs"/>
              </a:rPr>
              <a:t>18%-Attended an event sponsored by Or </a:t>
            </a:r>
            <a:r>
              <a:rPr lang="en-US" altLang="en-US" sz="2000" b="1" dirty="0" err="1">
                <a:solidFill>
                  <a:srgbClr val="073E87"/>
                </a:solidFill>
                <a:cs typeface="+mn-cs"/>
              </a:rPr>
              <a:t>HaOlam</a:t>
            </a:r>
            <a:endParaRPr lang="en-US" altLang="en-US" sz="2000" b="1" dirty="0">
              <a:solidFill>
                <a:srgbClr val="073E87"/>
              </a:solidFill>
              <a:cs typeface="+mn-cs"/>
            </a:endParaRPr>
          </a:p>
          <a:p>
            <a:pPr algn="l" eaLnBrk="0" hangingPunct="0">
              <a:lnSpc>
                <a:spcPct val="150000"/>
              </a:lnSpc>
              <a:buClr>
                <a:srgbClr val="31B6FD"/>
              </a:buClr>
            </a:pPr>
            <a:r>
              <a:rPr lang="en-US" altLang="en-US" sz="2000" b="1" dirty="0">
                <a:solidFill>
                  <a:srgbClr val="073E87"/>
                </a:solidFill>
                <a:cs typeface="+mn-cs"/>
              </a:rPr>
              <a:t>17%-Visited Or </a:t>
            </a:r>
            <a:r>
              <a:rPr lang="en-US" altLang="en-US" sz="2000" b="1" dirty="0" err="1">
                <a:solidFill>
                  <a:srgbClr val="073E87"/>
                </a:solidFill>
                <a:cs typeface="+mn-cs"/>
              </a:rPr>
              <a:t>HaOlam’s</a:t>
            </a:r>
            <a:r>
              <a:rPr lang="en-US" altLang="en-US" sz="2000" b="1" dirty="0">
                <a:solidFill>
                  <a:srgbClr val="073E87"/>
                </a:solidFill>
                <a:cs typeface="+mn-cs"/>
              </a:rPr>
              <a:t> website</a:t>
            </a:r>
          </a:p>
          <a:p>
            <a:pPr algn="l" eaLnBrk="0" hangingPunct="0">
              <a:lnSpc>
                <a:spcPct val="150000"/>
              </a:lnSpc>
              <a:buClr>
                <a:srgbClr val="31B6FD"/>
              </a:buClr>
            </a:pPr>
            <a:r>
              <a:rPr lang="en-US" altLang="en-US" sz="2000" b="1" dirty="0">
                <a:solidFill>
                  <a:srgbClr val="073E87"/>
                </a:solidFill>
                <a:cs typeface="+mn-cs"/>
              </a:rPr>
              <a:t>15%-Google search</a:t>
            </a:r>
          </a:p>
          <a:p>
            <a:pPr algn="l" eaLnBrk="0" hangingPunct="0">
              <a:lnSpc>
                <a:spcPct val="150000"/>
              </a:lnSpc>
              <a:buClr>
                <a:srgbClr val="31B6FD"/>
              </a:buClr>
            </a:pPr>
            <a:endParaRPr lang="en-US" altLang="en-US" sz="1700" dirty="0">
              <a:solidFill>
                <a:srgbClr val="073E87"/>
              </a:solidFill>
              <a:cs typeface="+mn-cs"/>
            </a:endParaRPr>
          </a:p>
        </p:txBody>
      </p:sp>
    </p:spTree>
    <p:extLst>
      <p:ext uri="{BB962C8B-B14F-4D97-AF65-F5344CB8AC3E}">
        <p14:creationId xmlns:p14="http://schemas.microsoft.com/office/powerpoint/2010/main" val="882747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495969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64054" y="1751764"/>
            <a:ext cx="6851728" cy="1022400"/>
          </a:xfrm>
          <a:prstGeom prst="rect">
            <a:avLst/>
          </a:prstGeom>
        </p:spPr>
        <p:txBody>
          <a:bodyPr lIns="91343" tIns="91343" rIns="91343" bIns="91343" anchor="b" anchorCtr="0">
            <a:noAutofit/>
          </a:bodyPr>
          <a:lstStyle/>
          <a:p>
            <a:r>
              <a:rPr lang="en" sz="6000" b="1" dirty="0"/>
              <a:t>S.S.O.F </a:t>
            </a:r>
          </a:p>
        </p:txBody>
      </p:sp>
      <p:sp>
        <p:nvSpPr>
          <p:cNvPr id="67" name="Shape 67"/>
          <p:cNvSpPr txBox="1">
            <a:spLocks noGrp="1"/>
          </p:cNvSpPr>
          <p:nvPr>
            <p:ph type="subTitle" idx="1"/>
          </p:nvPr>
        </p:nvSpPr>
        <p:spPr>
          <a:xfrm>
            <a:off x="2051885" y="2850039"/>
            <a:ext cx="4676018" cy="792600"/>
          </a:xfrm>
          <a:prstGeom prst="rect">
            <a:avLst/>
          </a:prstGeom>
        </p:spPr>
        <p:txBody>
          <a:bodyPr lIns="91343" tIns="91343" rIns="91343" bIns="91343" anchor="t" anchorCtr="0">
            <a:noAutofit/>
          </a:bodyPr>
          <a:lstStyle/>
          <a:p>
            <a:r>
              <a:rPr lang="en" sz="3200" b="1" dirty="0"/>
              <a:t>Shabbat Souls on Fire </a:t>
            </a:r>
          </a:p>
        </p:txBody>
      </p:sp>
    </p:spTree>
    <p:extLst>
      <p:ext uri="{BB962C8B-B14F-4D97-AF65-F5344CB8AC3E}">
        <p14:creationId xmlns:p14="http://schemas.microsoft.com/office/powerpoint/2010/main" val="93078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99254" y="64025"/>
            <a:ext cx="8180368" cy="707400"/>
          </a:xfrm>
          <a:prstGeom prst="rect">
            <a:avLst/>
          </a:prstGeom>
        </p:spPr>
        <p:txBody>
          <a:bodyPr lIns="91343" tIns="91343" rIns="91343" bIns="91343" anchor="t" anchorCtr="0">
            <a:noAutofit/>
          </a:bodyPr>
          <a:lstStyle/>
          <a:p>
            <a:r>
              <a:rPr lang="en" dirty="0"/>
              <a:t>About Us </a:t>
            </a:r>
          </a:p>
        </p:txBody>
      </p:sp>
      <p:sp>
        <p:nvSpPr>
          <p:cNvPr id="73" name="Shape 73"/>
          <p:cNvSpPr txBox="1">
            <a:spLocks noGrp="1"/>
          </p:cNvSpPr>
          <p:nvPr>
            <p:ph type="body" idx="1"/>
          </p:nvPr>
        </p:nvSpPr>
        <p:spPr>
          <a:xfrm>
            <a:off x="251874" y="720600"/>
            <a:ext cx="8180368" cy="4327800"/>
          </a:xfrm>
          <a:prstGeom prst="rect">
            <a:avLst/>
          </a:prstGeom>
        </p:spPr>
        <p:txBody>
          <a:bodyPr lIns="91343" tIns="91343" rIns="91343" bIns="91343" anchor="t" anchorCtr="0">
            <a:noAutofit/>
          </a:bodyPr>
          <a:lstStyle/>
          <a:p>
            <a:pPr marL="685597" indent="-457200"/>
            <a:r>
              <a:rPr lang="en" sz="2800" b="1" dirty="0" smtClean="0">
                <a:solidFill>
                  <a:srgbClr val="002060"/>
                </a:solidFill>
              </a:rPr>
              <a:t>A Multi-congregational </a:t>
            </a:r>
            <a:r>
              <a:rPr lang="en" sz="2800" b="1" dirty="0">
                <a:solidFill>
                  <a:srgbClr val="002060"/>
                </a:solidFill>
              </a:rPr>
              <a:t>gathering of young people (20s-30s ish</a:t>
            </a:r>
            <a:r>
              <a:rPr lang="en" sz="2800" b="1" dirty="0" smtClean="0">
                <a:solidFill>
                  <a:srgbClr val="002060"/>
                </a:solidFill>
              </a:rPr>
              <a:t>).</a:t>
            </a:r>
            <a:endParaRPr lang="en" sz="2800" b="1" dirty="0">
              <a:solidFill>
                <a:srgbClr val="002060"/>
              </a:solidFill>
            </a:endParaRPr>
          </a:p>
          <a:p>
            <a:pPr marL="456779" indent="-228382">
              <a:buChar char="-"/>
            </a:pPr>
            <a:r>
              <a:rPr lang="en" sz="2800" b="1" dirty="0">
                <a:solidFill>
                  <a:srgbClr val="002060"/>
                </a:solidFill>
              </a:rPr>
              <a:t>Cultivating Covenantal identity in bringing Jewish and Gentile believers together into the Abrahamic </a:t>
            </a:r>
            <a:r>
              <a:rPr lang="en" sz="2800" b="1" dirty="0" smtClean="0">
                <a:solidFill>
                  <a:srgbClr val="002060"/>
                </a:solidFill>
              </a:rPr>
              <a:t>Covenant</a:t>
            </a:r>
            <a:r>
              <a:rPr lang="en" sz="2800" b="1" dirty="0" smtClean="0">
                <a:solidFill>
                  <a:srgbClr val="002060"/>
                </a:solidFill>
              </a:rPr>
              <a:t>.</a:t>
            </a:r>
            <a:endParaRPr lang="en" sz="2800" b="1" dirty="0">
              <a:solidFill>
                <a:srgbClr val="002060"/>
              </a:solidFill>
            </a:endParaRPr>
          </a:p>
        </p:txBody>
      </p:sp>
    </p:spTree>
    <p:extLst>
      <p:ext uri="{BB962C8B-B14F-4D97-AF65-F5344CB8AC3E}">
        <p14:creationId xmlns:p14="http://schemas.microsoft.com/office/powerpoint/2010/main" val="4269388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99254" y="64025"/>
            <a:ext cx="8180368" cy="707400"/>
          </a:xfrm>
          <a:prstGeom prst="rect">
            <a:avLst/>
          </a:prstGeom>
        </p:spPr>
        <p:txBody>
          <a:bodyPr lIns="91343" tIns="91343" rIns="91343" bIns="91343" anchor="t" anchorCtr="0">
            <a:noAutofit/>
          </a:bodyPr>
          <a:lstStyle/>
          <a:p>
            <a:r>
              <a:rPr lang="en" dirty="0"/>
              <a:t>About Us </a:t>
            </a:r>
          </a:p>
        </p:txBody>
      </p:sp>
      <p:sp>
        <p:nvSpPr>
          <p:cNvPr id="73" name="Shape 73"/>
          <p:cNvSpPr txBox="1">
            <a:spLocks noGrp="1"/>
          </p:cNvSpPr>
          <p:nvPr>
            <p:ph type="body" idx="1"/>
          </p:nvPr>
        </p:nvSpPr>
        <p:spPr>
          <a:xfrm>
            <a:off x="251874" y="720600"/>
            <a:ext cx="8180368" cy="4327800"/>
          </a:xfrm>
          <a:prstGeom prst="rect">
            <a:avLst/>
          </a:prstGeom>
        </p:spPr>
        <p:txBody>
          <a:bodyPr lIns="91343" tIns="91343" rIns="91343" bIns="91343" anchor="t" anchorCtr="0">
            <a:noAutofit/>
          </a:bodyPr>
          <a:lstStyle/>
          <a:p>
            <a:pPr>
              <a:buNone/>
            </a:pPr>
            <a:r>
              <a:rPr lang="en" sz="2400" b="1" dirty="0" smtClean="0">
                <a:solidFill>
                  <a:schemeClr val="accent1"/>
                </a:solidFill>
              </a:rPr>
              <a:t>We </a:t>
            </a:r>
            <a:r>
              <a:rPr lang="en" sz="2400" b="1" dirty="0">
                <a:solidFill>
                  <a:schemeClr val="accent1"/>
                </a:solidFill>
              </a:rPr>
              <a:t>aim to... </a:t>
            </a:r>
          </a:p>
          <a:p>
            <a:pPr marL="456779" indent="-228382">
              <a:spcAft>
                <a:spcPts val="0"/>
              </a:spcAft>
              <a:buChar char="-"/>
            </a:pPr>
            <a:r>
              <a:rPr lang="en" sz="2400" b="1" dirty="0">
                <a:solidFill>
                  <a:srgbClr val="002060"/>
                </a:solidFill>
              </a:rPr>
              <a:t>Develop friendships among Messianic Young Adults in the Kansas City area</a:t>
            </a:r>
          </a:p>
          <a:p>
            <a:pPr marL="456779" indent="-228382">
              <a:spcAft>
                <a:spcPts val="0"/>
              </a:spcAft>
              <a:buChar char="-"/>
            </a:pPr>
            <a:r>
              <a:rPr lang="en" sz="2400" b="1" dirty="0">
                <a:solidFill>
                  <a:srgbClr val="002060"/>
                </a:solidFill>
              </a:rPr>
              <a:t>Grow spiritually and relationally</a:t>
            </a:r>
          </a:p>
          <a:p>
            <a:pPr marL="456779" indent="-228382">
              <a:spcAft>
                <a:spcPts val="0"/>
              </a:spcAft>
              <a:buChar char="-"/>
            </a:pPr>
            <a:r>
              <a:rPr lang="en" sz="2400" b="1" dirty="0">
                <a:solidFill>
                  <a:srgbClr val="002060"/>
                </a:solidFill>
              </a:rPr>
              <a:t>Maintain a Biblical foundation at each gathering</a:t>
            </a:r>
          </a:p>
          <a:p>
            <a:pPr marL="456779" indent="-228382">
              <a:spcAft>
                <a:spcPts val="0"/>
              </a:spcAft>
              <a:buChar char="-"/>
            </a:pPr>
            <a:r>
              <a:rPr lang="en" sz="2400" b="1" dirty="0">
                <a:solidFill>
                  <a:srgbClr val="002060"/>
                </a:solidFill>
              </a:rPr>
              <a:t>Have representation of each congregation on the leadership/planning team</a:t>
            </a:r>
          </a:p>
          <a:p>
            <a:pPr marL="456779" indent="-228382">
              <a:buChar char="-"/>
            </a:pPr>
            <a:r>
              <a:rPr lang="en" sz="2400" b="1" dirty="0">
                <a:solidFill>
                  <a:srgbClr val="002060"/>
                </a:solidFill>
              </a:rPr>
              <a:t>Have the monthly event hosted by and at each congregation</a:t>
            </a:r>
          </a:p>
          <a:p>
            <a:pPr marL="456779" indent="-228382">
              <a:buChar char="-"/>
            </a:pPr>
            <a:r>
              <a:rPr lang="en" sz="2400" b="1" dirty="0"/>
              <a:t>Serve our community and reach lost</a:t>
            </a:r>
          </a:p>
          <a:p>
            <a:pPr>
              <a:spcAft>
                <a:spcPts val="0"/>
              </a:spcAft>
              <a:buNone/>
            </a:pPr>
            <a:endParaRPr sz="2400" b="1" dirty="0">
              <a:solidFill>
                <a:schemeClr val="dk1"/>
              </a:solidFill>
            </a:endParaRPr>
          </a:p>
          <a:p>
            <a:pPr>
              <a:buNone/>
            </a:pPr>
            <a:endParaRPr sz="2400" b="1" dirty="0"/>
          </a:p>
        </p:txBody>
      </p:sp>
    </p:spTree>
    <p:extLst>
      <p:ext uri="{BB962C8B-B14F-4D97-AF65-F5344CB8AC3E}">
        <p14:creationId xmlns:p14="http://schemas.microsoft.com/office/powerpoint/2010/main" val="290512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#1. We learned </a:t>
            </a:r>
            <a:r>
              <a:rPr lang="en-US" dirty="0"/>
              <a:t>yesterday via the internet news </a:t>
            </a:r>
            <a:r>
              <a:rPr lang="en-US" dirty="0" smtClean="0"/>
              <a:t>portal,</a:t>
            </a:r>
            <a:r>
              <a:rPr lang="en-US" dirty="0"/>
              <a:t> Divuach Rishoni of a Palestinian family demanding that one of its members badly injured in a car accident be transferred to an Israeli hospital. Video footage published </a:t>
            </a:r>
            <a:r>
              <a:rPr lang="en-US" dirty="0" smtClean="0"/>
              <a:t>online</a:t>
            </a:r>
            <a:endParaRPr lang="en-US" dirty="0"/>
          </a:p>
        </p:txBody>
      </p:sp>
    </p:spTree>
    <p:extLst>
      <p:ext uri="{BB962C8B-B14F-4D97-AF65-F5344CB8AC3E}">
        <p14:creationId xmlns:p14="http://schemas.microsoft.com/office/powerpoint/2010/main" val="900105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99254" y="209550"/>
            <a:ext cx="8180368" cy="707400"/>
          </a:xfrm>
          <a:prstGeom prst="rect">
            <a:avLst/>
          </a:prstGeom>
        </p:spPr>
        <p:txBody>
          <a:bodyPr lIns="91343" tIns="91343" rIns="91343" bIns="91343" anchor="t" anchorCtr="0">
            <a:noAutofit/>
          </a:bodyPr>
          <a:lstStyle/>
          <a:p>
            <a:r>
              <a:rPr lang="en" dirty="0" smtClean="0"/>
              <a:t>Targeted Spheres </a:t>
            </a:r>
            <a:r>
              <a:rPr lang="en" dirty="0"/>
              <a:t>of </a:t>
            </a:r>
            <a:r>
              <a:rPr lang="en" dirty="0" smtClean="0"/>
              <a:t>Influence</a:t>
            </a:r>
            <a:endParaRPr lang="en" dirty="0"/>
          </a:p>
        </p:txBody>
      </p:sp>
      <p:sp>
        <p:nvSpPr>
          <p:cNvPr id="91" name="Shape 91"/>
          <p:cNvSpPr/>
          <p:nvPr/>
        </p:nvSpPr>
        <p:spPr>
          <a:xfrm>
            <a:off x="2733390" y="999100"/>
            <a:ext cx="3957406" cy="3755400"/>
          </a:xfrm>
          <a:prstGeom prst="ellipse">
            <a:avLst/>
          </a:prstGeom>
          <a:noFill/>
          <a:ln w="38100" cap="flat" cmpd="sng">
            <a:solidFill>
              <a:schemeClr val="dk2"/>
            </a:solidFill>
            <a:prstDash val="solid"/>
            <a:round/>
            <a:headEnd type="none" w="med" len="med"/>
            <a:tailEnd type="none" w="med" len="med"/>
          </a:ln>
        </p:spPr>
        <p:txBody>
          <a:bodyPr lIns="91343" tIns="91343" rIns="91343" bIns="91343"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92" name="Shape 92"/>
          <p:cNvSpPr/>
          <p:nvPr/>
        </p:nvSpPr>
        <p:spPr>
          <a:xfrm>
            <a:off x="3209206" y="1480150"/>
            <a:ext cx="2995993" cy="2787600"/>
          </a:xfrm>
          <a:prstGeom prst="ellipse">
            <a:avLst/>
          </a:prstGeom>
          <a:noFill/>
          <a:ln w="38100" cap="flat" cmpd="sng">
            <a:solidFill>
              <a:schemeClr val="dk2"/>
            </a:solidFill>
            <a:prstDash val="solid"/>
            <a:round/>
            <a:headEnd type="none" w="med" len="med"/>
            <a:tailEnd type="none" w="med" len="med"/>
          </a:ln>
        </p:spPr>
        <p:txBody>
          <a:bodyPr lIns="91343" tIns="91343" rIns="91343" bIns="91343"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93" name="Shape 93"/>
          <p:cNvSpPr/>
          <p:nvPr/>
        </p:nvSpPr>
        <p:spPr>
          <a:xfrm>
            <a:off x="3950499" y="2038350"/>
            <a:ext cx="1557977" cy="1602400"/>
          </a:xfrm>
          <a:prstGeom prst="ellipse">
            <a:avLst/>
          </a:prstGeom>
          <a:noFill/>
          <a:ln w="38100" cap="flat" cmpd="sng">
            <a:solidFill>
              <a:schemeClr val="dk2"/>
            </a:solidFill>
            <a:prstDash val="solid"/>
            <a:round/>
            <a:headEnd type="none" w="med" len="med"/>
            <a:tailEnd type="none" w="med" len="med"/>
          </a:ln>
        </p:spPr>
        <p:txBody>
          <a:bodyPr lIns="91343" tIns="91343" rIns="91343" bIns="91343"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94" name="Shape 94"/>
          <p:cNvSpPr txBox="1"/>
          <p:nvPr/>
        </p:nvSpPr>
        <p:spPr>
          <a:xfrm>
            <a:off x="4073672" y="2466900"/>
            <a:ext cx="1361763" cy="764700"/>
          </a:xfrm>
          <a:prstGeom prst="rect">
            <a:avLst/>
          </a:prstGeom>
          <a:noFill/>
          <a:ln>
            <a:noFill/>
          </a:ln>
        </p:spPr>
        <p:txBody>
          <a:bodyPr lIns="91343" tIns="91343" rIns="91343" bIns="91343" anchor="t" anchorCtr="0">
            <a:noAutofit/>
          </a:bodyPr>
          <a:lstStyle/>
          <a:p>
            <a:pPr algn="l" fontAlgn="auto">
              <a:spcBef>
                <a:spcPts val="0"/>
              </a:spcBef>
              <a:spcAft>
                <a:spcPts val="0"/>
              </a:spcAft>
            </a:pPr>
            <a:r>
              <a:rPr lang="en" sz="1400" b="1" i="1" kern="0" dirty="0">
                <a:solidFill>
                  <a:srgbClr val="000000"/>
                </a:solidFill>
                <a:latin typeface="Arial"/>
                <a:cs typeface="Arial"/>
                <a:sym typeface="Arial"/>
              </a:rPr>
              <a:t>Or Ha Olam Young Adults</a:t>
            </a:r>
          </a:p>
        </p:txBody>
      </p:sp>
      <p:sp>
        <p:nvSpPr>
          <p:cNvPr id="95" name="Shape 95"/>
          <p:cNvSpPr txBox="1"/>
          <p:nvPr/>
        </p:nvSpPr>
        <p:spPr>
          <a:xfrm>
            <a:off x="3657867" y="1710174"/>
            <a:ext cx="2557913" cy="251999"/>
          </a:xfrm>
          <a:prstGeom prst="rect">
            <a:avLst/>
          </a:prstGeom>
          <a:noFill/>
          <a:ln>
            <a:noFill/>
          </a:ln>
        </p:spPr>
        <p:txBody>
          <a:bodyPr lIns="91343" tIns="91343" rIns="91343" bIns="91343" anchor="t" anchorCtr="0">
            <a:noAutofit/>
          </a:bodyPr>
          <a:lstStyle/>
          <a:p>
            <a:pPr algn="l" fontAlgn="auto">
              <a:spcBef>
                <a:spcPts val="0"/>
              </a:spcBef>
              <a:spcAft>
                <a:spcPts val="0"/>
              </a:spcAft>
            </a:pPr>
            <a:r>
              <a:rPr lang="en" sz="1400" b="1" i="1" kern="0" dirty="0">
                <a:solidFill>
                  <a:srgbClr val="000000"/>
                </a:solidFill>
                <a:latin typeface="Arial"/>
                <a:cs typeface="Arial"/>
                <a:sym typeface="Arial"/>
              </a:rPr>
              <a:t>Messianic Young Adults</a:t>
            </a:r>
          </a:p>
        </p:txBody>
      </p:sp>
      <p:sp>
        <p:nvSpPr>
          <p:cNvPr id="10" name="TextBox 9"/>
          <p:cNvSpPr txBox="1"/>
          <p:nvPr/>
        </p:nvSpPr>
        <p:spPr>
          <a:xfrm rot="20011285">
            <a:off x="3333434" y="1212854"/>
            <a:ext cx="1122149" cy="314046"/>
          </a:xfrm>
          <a:prstGeom prst="rect">
            <a:avLst/>
          </a:prstGeom>
          <a:noFill/>
        </p:spPr>
        <p:txBody>
          <a:bodyPr wrap="square" lIns="91358" tIns="45680" rIns="91358" bIns="45680" rtlCol="0">
            <a:spAutoFit/>
          </a:bodyPr>
          <a:lstStyle/>
          <a:p>
            <a:pPr algn="l" fontAlgn="auto">
              <a:spcBef>
                <a:spcPts val="0"/>
              </a:spcBef>
              <a:spcAft>
                <a:spcPts val="0"/>
              </a:spcAft>
            </a:pPr>
            <a:r>
              <a:rPr lang="en-US" sz="1400" b="1" kern="0" dirty="0">
                <a:solidFill>
                  <a:srgbClr val="000000"/>
                </a:solidFill>
                <a:latin typeface="Arial"/>
                <a:cs typeface="Arial"/>
                <a:sym typeface="Arial"/>
              </a:rPr>
              <a:t>Jewish </a:t>
            </a:r>
          </a:p>
        </p:txBody>
      </p:sp>
      <p:sp>
        <p:nvSpPr>
          <p:cNvPr id="11" name="TextBox 10"/>
          <p:cNvSpPr txBox="1"/>
          <p:nvPr/>
        </p:nvSpPr>
        <p:spPr>
          <a:xfrm>
            <a:off x="4023651" y="1123967"/>
            <a:ext cx="1316831" cy="523139"/>
          </a:xfrm>
          <a:prstGeom prst="rect">
            <a:avLst/>
          </a:prstGeom>
          <a:noFill/>
        </p:spPr>
        <p:txBody>
          <a:bodyPr wrap="square" lIns="91358" tIns="45680" rIns="91358" bIns="45680" rtlCol="0">
            <a:spAutoFit/>
          </a:bodyPr>
          <a:lstStyle/>
          <a:p>
            <a:pPr algn="l" fontAlgn="auto">
              <a:spcBef>
                <a:spcPts val="0"/>
              </a:spcBef>
              <a:spcAft>
                <a:spcPts val="0"/>
              </a:spcAft>
            </a:pPr>
            <a:r>
              <a:rPr lang="en-US" sz="1400" b="1" kern="0" dirty="0">
                <a:solidFill>
                  <a:srgbClr val="000000"/>
                </a:solidFill>
                <a:latin typeface="Arial"/>
                <a:cs typeface="Arial"/>
                <a:sym typeface="Arial"/>
              </a:rPr>
              <a:t>Young Adults</a:t>
            </a:r>
          </a:p>
        </p:txBody>
      </p:sp>
      <p:sp>
        <p:nvSpPr>
          <p:cNvPr id="12" name="TextBox 11"/>
          <p:cNvSpPr txBox="1"/>
          <p:nvPr/>
        </p:nvSpPr>
        <p:spPr>
          <a:xfrm rot="2052220">
            <a:off x="5147601" y="1530980"/>
            <a:ext cx="1486005" cy="314046"/>
          </a:xfrm>
          <a:prstGeom prst="rect">
            <a:avLst/>
          </a:prstGeom>
          <a:noFill/>
        </p:spPr>
        <p:txBody>
          <a:bodyPr wrap="square" lIns="91358" tIns="45680" rIns="91358" bIns="45680" rtlCol="0">
            <a:spAutoFit/>
          </a:bodyPr>
          <a:lstStyle/>
          <a:p>
            <a:pPr algn="l" fontAlgn="auto">
              <a:spcBef>
                <a:spcPts val="0"/>
              </a:spcBef>
              <a:spcAft>
                <a:spcPts val="0"/>
              </a:spcAft>
            </a:pPr>
            <a:r>
              <a:rPr lang="en-US" sz="1400" b="1" kern="0" dirty="0">
                <a:solidFill>
                  <a:srgbClr val="000000"/>
                </a:solidFill>
                <a:latin typeface="Arial"/>
                <a:cs typeface="Arial"/>
                <a:sym typeface="Arial"/>
              </a:rPr>
              <a:t>In Kansas City</a:t>
            </a:r>
          </a:p>
        </p:txBody>
      </p:sp>
      <p:sp>
        <p:nvSpPr>
          <p:cNvPr id="13" name="TextBox 12"/>
          <p:cNvSpPr txBox="1"/>
          <p:nvPr/>
        </p:nvSpPr>
        <p:spPr>
          <a:xfrm>
            <a:off x="4096809" y="3714751"/>
            <a:ext cx="1609460" cy="533336"/>
          </a:xfrm>
          <a:prstGeom prst="rect">
            <a:avLst/>
          </a:prstGeom>
          <a:noFill/>
        </p:spPr>
        <p:txBody>
          <a:bodyPr wrap="square" lIns="91358" tIns="45680" rIns="91358" bIns="45680" rtlCol="0">
            <a:spAutoFit/>
          </a:bodyPr>
          <a:lstStyle/>
          <a:p>
            <a:pPr algn="l" fontAlgn="auto">
              <a:spcBef>
                <a:spcPts val="0"/>
              </a:spcBef>
              <a:spcAft>
                <a:spcPts val="0"/>
              </a:spcAft>
            </a:pPr>
            <a:r>
              <a:rPr lang="en-US" sz="1400" b="1" i="1" kern="0" dirty="0">
                <a:solidFill>
                  <a:srgbClr val="000000"/>
                </a:solidFill>
                <a:latin typeface="Arial"/>
                <a:cs typeface="Arial"/>
                <a:sym typeface="Arial"/>
              </a:rPr>
              <a:t>I</a:t>
            </a:r>
            <a:r>
              <a:rPr lang="en" sz="1400" b="1" i="1" kern="0" dirty="0">
                <a:solidFill>
                  <a:srgbClr val="000000"/>
                </a:solidFill>
                <a:latin typeface="Arial"/>
                <a:cs typeface="Arial"/>
                <a:sym typeface="Arial"/>
              </a:rPr>
              <a:t>n Kansas City </a:t>
            </a:r>
          </a:p>
          <a:p>
            <a:pPr algn="l" fontAlgn="auto">
              <a:spcBef>
                <a:spcPts val="0"/>
              </a:spcBef>
              <a:spcAft>
                <a:spcPts val="0"/>
              </a:spcAft>
            </a:pP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958235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99254" y="133350"/>
            <a:ext cx="8180368" cy="707400"/>
          </a:xfrm>
          <a:prstGeom prst="rect">
            <a:avLst/>
          </a:prstGeom>
        </p:spPr>
        <p:txBody>
          <a:bodyPr lIns="91343" tIns="91343" rIns="91343" bIns="91343" anchor="t" anchorCtr="0">
            <a:noAutofit/>
          </a:bodyPr>
          <a:lstStyle/>
          <a:p>
            <a:r>
              <a:rPr lang="en" dirty="0"/>
              <a:t>SSOF Monthly Gatherings </a:t>
            </a:r>
          </a:p>
        </p:txBody>
      </p:sp>
      <p:sp>
        <p:nvSpPr>
          <p:cNvPr id="79" name="Shape 79"/>
          <p:cNvSpPr txBox="1">
            <a:spLocks noGrp="1"/>
          </p:cNvSpPr>
          <p:nvPr>
            <p:ph type="body" idx="1"/>
          </p:nvPr>
        </p:nvSpPr>
        <p:spPr>
          <a:xfrm>
            <a:off x="299254" y="895350"/>
            <a:ext cx="8180368" cy="3302700"/>
          </a:xfrm>
          <a:prstGeom prst="rect">
            <a:avLst/>
          </a:prstGeom>
          <a:ln>
            <a:noFill/>
          </a:ln>
        </p:spPr>
        <p:txBody>
          <a:bodyPr lIns="91343" tIns="91343" rIns="91343" bIns="91343" anchor="t" anchorCtr="0">
            <a:noAutofit/>
          </a:bodyPr>
          <a:lstStyle/>
          <a:p>
            <a:pPr marL="456779" indent="-228382">
              <a:buFont typeface="Open Sans" charset="0"/>
              <a:buChar char="-"/>
            </a:pPr>
            <a:r>
              <a:rPr lang="en" b="1" dirty="0" smtClean="0">
                <a:solidFill>
                  <a:srgbClr val="002060"/>
                </a:solidFill>
              </a:rPr>
              <a:t>Held </a:t>
            </a:r>
            <a:r>
              <a:rPr lang="en" b="1" dirty="0">
                <a:solidFill>
                  <a:srgbClr val="002060"/>
                </a:solidFill>
              </a:rPr>
              <a:t>on the 3rd Friday of each month to enter into Shabbat together </a:t>
            </a:r>
          </a:p>
          <a:p>
            <a:pPr marL="456779" indent="-228382">
              <a:buFont typeface="Open Sans" charset="0"/>
              <a:buChar char="-"/>
            </a:pPr>
            <a:r>
              <a:rPr lang="en" b="1" dirty="0">
                <a:solidFill>
                  <a:srgbClr val="002060"/>
                </a:solidFill>
              </a:rPr>
              <a:t>Geared toward adults in their 20s-30s, single or married</a:t>
            </a:r>
          </a:p>
          <a:p>
            <a:pPr marL="456779" indent="-228382">
              <a:buFont typeface="Open Sans" charset="0"/>
              <a:buChar char="-"/>
            </a:pPr>
            <a:r>
              <a:rPr lang="en" b="1" dirty="0">
                <a:solidFill>
                  <a:srgbClr val="002060"/>
                </a:solidFill>
              </a:rPr>
              <a:t>Provide childcare for younger families so parents can develop community within their age group</a:t>
            </a:r>
          </a:p>
          <a:p>
            <a:pPr>
              <a:buNone/>
            </a:pPr>
            <a:r>
              <a:rPr lang="en" sz="2400" b="1" dirty="0">
                <a:solidFill>
                  <a:schemeClr val="accent1"/>
                </a:solidFill>
              </a:rPr>
              <a:t>Parameters </a:t>
            </a:r>
            <a:r>
              <a:rPr lang="en" sz="2400" b="1" dirty="0">
                <a:solidFill>
                  <a:schemeClr val="accent1"/>
                </a:solidFill>
              </a:rPr>
              <a:t>to foster </a:t>
            </a:r>
            <a:r>
              <a:rPr lang="en" sz="2400" b="1" dirty="0">
                <a:solidFill>
                  <a:schemeClr val="accent1"/>
                </a:solidFill>
              </a:rPr>
              <a:t>unity at monthly gatherings</a:t>
            </a:r>
            <a:endParaRPr lang="en" sz="2400" b="1" dirty="0">
              <a:solidFill>
                <a:schemeClr val="accent1"/>
              </a:solidFill>
            </a:endParaRPr>
          </a:p>
          <a:p>
            <a:pPr marL="456779" indent="-228382">
              <a:buNone/>
            </a:pPr>
            <a:r>
              <a:rPr lang="en" b="1" dirty="0">
                <a:solidFill>
                  <a:srgbClr val="002060"/>
                </a:solidFill>
                <a:highlight>
                  <a:srgbClr val="FFFFFF"/>
                </a:highlight>
              </a:rPr>
              <a:t>We will not discuss relationships and matters regarding those those not present to uphold a culture of honor.</a:t>
            </a:r>
          </a:p>
          <a:p>
            <a:pPr marL="456779" indent="-228382">
              <a:buNone/>
            </a:pPr>
            <a:r>
              <a:rPr lang="en" b="1" dirty="0">
                <a:solidFill>
                  <a:srgbClr val="002060"/>
                </a:solidFill>
                <a:highlight>
                  <a:srgbClr val="FFFFFF"/>
                </a:highlight>
              </a:rPr>
              <a:t>We will not discuss or debate doctrinal opinions or differences unless it is a structured, pre planned event.</a:t>
            </a:r>
          </a:p>
          <a:p>
            <a:pPr>
              <a:buNone/>
            </a:pPr>
            <a:endParaRPr b="1" dirty="0">
              <a:solidFill>
                <a:srgbClr val="002060"/>
              </a:solidFill>
            </a:endParaRPr>
          </a:p>
          <a:p>
            <a:pPr>
              <a:buNone/>
            </a:pPr>
            <a:endParaRPr b="1" dirty="0">
              <a:solidFill>
                <a:srgbClr val="002060"/>
              </a:solidFill>
            </a:endParaRPr>
          </a:p>
        </p:txBody>
      </p:sp>
    </p:spTree>
    <p:extLst>
      <p:ext uri="{BB962C8B-B14F-4D97-AF65-F5344CB8AC3E}">
        <p14:creationId xmlns:p14="http://schemas.microsoft.com/office/powerpoint/2010/main" val="2491409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lnSpc>
                <a:spcPct val="120000"/>
              </a:lnSpc>
            </a:pPr>
            <a:r>
              <a:rPr lang="en-US" dirty="0" smtClean="0"/>
              <a:t>I received this from a Messianic rabbi, Steve </a:t>
            </a:r>
            <a:r>
              <a:rPr lang="en-US" dirty="0" err="1" smtClean="0"/>
              <a:t>Sheek</a:t>
            </a:r>
            <a:r>
              <a:rPr lang="en-US" dirty="0" smtClean="0"/>
              <a:t>, </a:t>
            </a:r>
            <a:endParaRPr lang="en-US" dirty="0" smtClean="0"/>
          </a:p>
          <a:p>
            <a:pPr algn="l">
              <a:lnSpc>
                <a:spcPct val="120000"/>
              </a:lnSpc>
            </a:pPr>
            <a:r>
              <a:rPr lang="en-US" dirty="0" smtClean="0"/>
              <a:t>I </a:t>
            </a:r>
            <a:r>
              <a:rPr lang="en-US" dirty="0"/>
              <a:t>would like you to keep Tree of Life Messianic Congregation in Houston in your prayers. The pastor of the church where we were meeting </a:t>
            </a:r>
            <a:r>
              <a:rPr lang="en-US" dirty="0" smtClean="0"/>
              <a:t>resigned</a:t>
            </a:r>
            <a:endParaRPr lang="en-US" dirty="0"/>
          </a:p>
        </p:txBody>
      </p:sp>
    </p:spTree>
    <p:extLst>
      <p:ext uri="{BB962C8B-B14F-4D97-AF65-F5344CB8AC3E}">
        <p14:creationId xmlns:p14="http://schemas.microsoft.com/office/powerpoint/2010/main" val="666266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lnSpc>
                <a:spcPct val="120000"/>
              </a:lnSpc>
            </a:pPr>
            <a:r>
              <a:rPr lang="en-US" dirty="0"/>
              <a:t> Sunday and now, two days later, the board of the church asked us to leave. They actually said they didn't want a Jewish group using their facility. </a:t>
            </a:r>
          </a:p>
        </p:txBody>
      </p:sp>
    </p:spTree>
    <p:extLst>
      <p:ext uri="{BB962C8B-B14F-4D97-AF65-F5344CB8AC3E}">
        <p14:creationId xmlns:p14="http://schemas.microsoft.com/office/powerpoint/2010/main" val="891150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So </a:t>
            </a:r>
            <a:r>
              <a:rPr lang="en-US" dirty="0"/>
              <a:t>now I am on the hunt for a new location. Pray for G-d's favor in finding a location that we can afford. Our congregation is only 18 months old and we have grown from 16 to 40 in that time. We are small, but steadily growing.  I know that Hashem will provide</a:t>
            </a:r>
            <a:r>
              <a:rPr lang="en-US" dirty="0" smtClean="0"/>
              <a:t>. </a:t>
            </a:r>
            <a:r>
              <a:rPr lang="en-US" dirty="0"/>
              <a:t> </a:t>
            </a:r>
            <a:endParaRPr lang="en-US" dirty="0" smtClean="0"/>
          </a:p>
          <a:p>
            <a:pPr algn="l"/>
            <a:r>
              <a:rPr lang="en-US" dirty="0" smtClean="0"/>
              <a:t>Steve </a:t>
            </a:r>
            <a:r>
              <a:rPr lang="en-US" dirty="0" err="1" smtClean="0"/>
              <a:t>Sheek</a:t>
            </a:r>
            <a:r>
              <a:rPr lang="en-US" dirty="0" smtClean="0"/>
              <a:t> </a:t>
            </a:r>
            <a:r>
              <a:rPr lang="en-US" sz="1700" dirty="0" smtClean="0">
                <a:hlinkClick r:id="rId3"/>
              </a:rPr>
              <a:t>www.treeoflifehouston.com</a:t>
            </a:r>
            <a:endParaRPr lang="en-US" sz="1700" dirty="0"/>
          </a:p>
          <a:p>
            <a:pPr algn="l"/>
            <a:r>
              <a:rPr lang="en-US" sz="1700" dirty="0">
                <a:hlinkClick r:id="rId4"/>
              </a:rPr>
              <a:t>713-206-2680</a:t>
            </a:r>
            <a:endParaRPr lang="en-US" sz="1700" dirty="0"/>
          </a:p>
          <a:p>
            <a:pPr algn="l"/>
            <a:endParaRPr lang="en-US" dirty="0"/>
          </a:p>
        </p:txBody>
      </p:sp>
    </p:spTree>
    <p:extLst>
      <p:ext uri="{BB962C8B-B14F-4D97-AF65-F5344CB8AC3E}">
        <p14:creationId xmlns:p14="http://schemas.microsoft.com/office/powerpoint/2010/main" val="3374724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Steve [</a:t>
            </a:r>
            <a:r>
              <a:rPr lang="en-US" dirty="0" err="1" smtClean="0"/>
              <a:t>Sheek</a:t>
            </a:r>
            <a:r>
              <a:rPr lang="en-US" dirty="0" smtClean="0"/>
              <a:t>], </a:t>
            </a:r>
            <a:endParaRPr lang="en-US" dirty="0"/>
          </a:p>
          <a:p>
            <a:pPr algn="l"/>
            <a:r>
              <a:rPr lang="en-US" dirty="0"/>
              <a:t>We faced the very same situation a few years ago when we only around 2 years old. We had 12 members including the kids and it seemed very bleak indeed. We began to pray, asking </a:t>
            </a:r>
            <a:r>
              <a:rPr lang="en-US" dirty="0" err="1"/>
              <a:t>HaShem's</a:t>
            </a:r>
            <a:r>
              <a:rPr lang="en-US" dirty="0"/>
              <a:t> favor and when it seemed hopeless we opted to </a:t>
            </a:r>
            <a:r>
              <a:rPr lang="en-US" dirty="0" smtClean="0"/>
              <a:t>move</a:t>
            </a:r>
            <a:endParaRPr lang="en-US" dirty="0"/>
          </a:p>
        </p:txBody>
      </p:sp>
    </p:spTree>
    <p:extLst>
      <p:ext uri="{BB962C8B-B14F-4D97-AF65-F5344CB8AC3E}">
        <p14:creationId xmlns:p14="http://schemas.microsoft.com/office/powerpoint/2010/main" val="589794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into </a:t>
            </a:r>
            <a:r>
              <a:rPr lang="en-US" dirty="0"/>
              <a:t>a less than pristine building that you wouldn't invite your dog to eat in. The first Shabbat there only 8 people showed up. One of my people said we should go to the property that we wanted to be housed in (which was an Assembly of God) and sound the </a:t>
            </a:r>
            <a:r>
              <a:rPr lang="en-US" dirty="0" err="1"/>
              <a:t>shofarot</a:t>
            </a:r>
            <a:r>
              <a:rPr lang="en-US" dirty="0"/>
              <a:t>. Now, I don't know if that had any spiritual meaning or not, </a:t>
            </a:r>
          </a:p>
        </p:txBody>
      </p:sp>
    </p:spTree>
    <p:extLst>
      <p:ext uri="{BB962C8B-B14F-4D97-AF65-F5344CB8AC3E}">
        <p14:creationId xmlns:p14="http://schemas.microsoft.com/office/powerpoint/2010/main" val="314351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but </a:t>
            </a:r>
            <a:r>
              <a:rPr lang="en-US" dirty="0"/>
              <a:t>it did catch the attention of the neighbors who asked us who we were. We told </a:t>
            </a:r>
            <a:r>
              <a:rPr lang="en-US" dirty="0" smtClean="0"/>
              <a:t>them, </a:t>
            </a:r>
            <a:r>
              <a:rPr lang="en-US" dirty="0"/>
              <a:t>and they told the Pastor that some "crazy Jews" who believed in Jesus was blowing horns at his church and told him who we were. On Tuesday we got a call from the Pastor wanting to meet with us. </a:t>
            </a:r>
          </a:p>
        </p:txBody>
      </p:sp>
    </p:spTree>
    <p:extLst>
      <p:ext uri="{BB962C8B-B14F-4D97-AF65-F5344CB8AC3E}">
        <p14:creationId xmlns:p14="http://schemas.microsoft.com/office/powerpoint/2010/main" val="674574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en-US" dirty="0" smtClean="0"/>
              <a:t>We </a:t>
            </a:r>
            <a:r>
              <a:rPr lang="en-US" dirty="0"/>
              <a:t>met on Wednesday and he asked if we were looking for a place to be housed. We told him yes. </a:t>
            </a:r>
          </a:p>
          <a:p>
            <a:pPr algn="l"/>
            <a:r>
              <a:rPr lang="en-US" dirty="0"/>
              <a:t>For the rest of the story...that congregation never rented or leased to anyone in their 60 years of existence. But they did to us. We grew to a little over 30 there and now 5 years later are running over a hundred and looking to build our </a:t>
            </a:r>
            <a:r>
              <a:rPr lang="en-US" dirty="0" smtClean="0"/>
              <a:t>first</a:t>
            </a:r>
            <a:endParaRPr lang="en-US" dirty="0"/>
          </a:p>
        </p:txBody>
      </p:sp>
    </p:spTree>
    <p:extLst>
      <p:ext uri="{BB962C8B-B14F-4D97-AF65-F5344CB8AC3E}">
        <p14:creationId xmlns:p14="http://schemas.microsoft.com/office/powerpoint/2010/main" val="1030778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synagogue </a:t>
            </a:r>
            <a:r>
              <a:rPr lang="en-US" dirty="0"/>
              <a:t>in an area where no one thought it possible. We have people from all over the world attending including numerous former Orthodox and Ultra-Orthodox Jews. It's a test my friend...and I know you and your congregation </a:t>
            </a:r>
            <a:r>
              <a:rPr lang="en-US" dirty="0" smtClean="0"/>
              <a:t>will</a:t>
            </a:r>
            <a:endParaRPr lang="en-US" dirty="0"/>
          </a:p>
        </p:txBody>
      </p:sp>
    </p:spTree>
    <p:extLst>
      <p:ext uri="{BB962C8B-B14F-4D97-AF65-F5344CB8AC3E}">
        <p14:creationId xmlns:p14="http://schemas.microsoft.com/office/powerpoint/2010/main" val="2094770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showed officials at the hospital in Jenin refusing the request, </a:t>
            </a:r>
            <a:r>
              <a:rPr lang="en-US" dirty="0" smtClean="0"/>
              <a:t>and </a:t>
            </a:r>
            <a:r>
              <a:rPr lang="en-US" dirty="0"/>
              <a:t>then one of the family members </a:t>
            </a:r>
            <a:r>
              <a:rPr lang="en-US" dirty="0">
                <a:solidFill>
                  <a:srgbClr val="FFFF66"/>
                </a:solidFill>
              </a:rPr>
              <a:t>pulling out a gun in order to </a:t>
            </a:r>
            <a:r>
              <a:rPr lang="en-US" dirty="0" smtClean="0">
                <a:solidFill>
                  <a:srgbClr val="FFFF66"/>
                </a:solidFill>
              </a:rPr>
              <a:t>“persuade</a:t>
            </a:r>
            <a:r>
              <a:rPr lang="en-US" dirty="0" smtClean="0">
                <a:solidFill>
                  <a:srgbClr val="FFFF66"/>
                </a:solidFill>
              </a:rPr>
              <a:t>”</a:t>
            </a:r>
            <a:r>
              <a:rPr lang="en-US" dirty="0" smtClean="0">
                <a:solidFill>
                  <a:srgbClr val="FFFF66"/>
                </a:solidFill>
              </a:rPr>
              <a:t> </a:t>
            </a:r>
            <a:r>
              <a:rPr lang="en-US" dirty="0">
                <a:solidFill>
                  <a:srgbClr val="FFFF66"/>
                </a:solidFill>
              </a:rPr>
              <a:t>the hospital to send his relative to receive Israeli care</a:t>
            </a:r>
            <a:r>
              <a:rPr lang="en-US" dirty="0" smtClean="0">
                <a:solidFill>
                  <a:srgbClr val="FFFF66"/>
                </a:solidFill>
              </a:rPr>
              <a:t>.</a:t>
            </a:r>
            <a:endParaRPr lang="en-US" dirty="0">
              <a:solidFill>
                <a:srgbClr val="FFFF66"/>
              </a:solidFill>
            </a:endParaRPr>
          </a:p>
        </p:txBody>
      </p:sp>
    </p:spTree>
    <p:extLst>
      <p:ext uri="{BB962C8B-B14F-4D97-AF65-F5344CB8AC3E}">
        <p14:creationId xmlns:p14="http://schemas.microsoft.com/office/powerpoint/2010/main" val="791702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come </a:t>
            </a:r>
            <a:r>
              <a:rPr lang="en-US" dirty="0"/>
              <a:t>through it and will be amazed at </a:t>
            </a:r>
            <a:r>
              <a:rPr lang="en-US" dirty="0" err="1"/>
              <a:t>HaShem's</a:t>
            </a:r>
            <a:r>
              <a:rPr lang="en-US" dirty="0"/>
              <a:t> handiwork! Beit </a:t>
            </a:r>
            <a:r>
              <a:rPr lang="en-US" dirty="0" err="1"/>
              <a:t>Shofarot</a:t>
            </a:r>
            <a:r>
              <a:rPr lang="en-US" dirty="0"/>
              <a:t> is praying for you guys</a:t>
            </a:r>
            <a:r>
              <a:rPr lang="en-US" dirty="0" smtClean="0"/>
              <a:t>! </a:t>
            </a:r>
            <a:endParaRPr lang="en-US" dirty="0"/>
          </a:p>
          <a:p>
            <a:pPr algn="l"/>
            <a:r>
              <a:rPr lang="en-US" dirty="0"/>
              <a:t>Rabbi Yossi </a:t>
            </a:r>
            <a:r>
              <a:rPr lang="en-US" dirty="0" smtClean="0"/>
              <a:t>Wentz </a:t>
            </a:r>
          </a:p>
          <a:p>
            <a:pPr algn="l"/>
            <a:r>
              <a:rPr lang="en-US" dirty="0" smtClean="0"/>
              <a:t>Beit </a:t>
            </a:r>
            <a:r>
              <a:rPr lang="en-US" dirty="0" err="1"/>
              <a:t>Shofarot</a:t>
            </a:r>
            <a:r>
              <a:rPr lang="en-US" dirty="0"/>
              <a:t> Messianic </a:t>
            </a:r>
            <a:r>
              <a:rPr lang="en-US" dirty="0" smtClean="0"/>
              <a:t>Synagogue </a:t>
            </a:r>
          </a:p>
          <a:p>
            <a:pPr algn="l"/>
            <a:r>
              <a:rPr lang="en-US" dirty="0" smtClean="0"/>
              <a:t>Kannapolis</a:t>
            </a:r>
            <a:r>
              <a:rPr lang="en-US" dirty="0"/>
              <a:t>, NC</a:t>
            </a:r>
          </a:p>
        </p:txBody>
      </p:sp>
    </p:spTree>
    <p:extLst>
      <p:ext uri="{BB962C8B-B14F-4D97-AF65-F5344CB8AC3E}">
        <p14:creationId xmlns:p14="http://schemas.microsoft.com/office/powerpoint/2010/main" val="26620513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 million new believers came to faith in E. Africa in the last 10 years.  </a:t>
            </a:r>
          </a:p>
          <a:p>
            <a:pPr marL="230188" indent="-230188" algn="l">
              <a:buFont typeface="Arial" panose="020B0604020202020204" pitchFamily="34" charset="0"/>
              <a:buChar char="•"/>
            </a:pPr>
            <a:r>
              <a:rPr lang="en-US" dirty="0" smtClean="0"/>
              <a:t>300K MBB’s.  [Muslim Background Believers]</a:t>
            </a:r>
          </a:p>
          <a:p>
            <a:pPr marL="230188" indent="-230188" algn="l">
              <a:buFont typeface="Arial" panose="020B0604020202020204" pitchFamily="34" charset="0"/>
              <a:buChar char="•"/>
            </a:pPr>
            <a:r>
              <a:rPr lang="en-US" dirty="0" smtClean="0"/>
              <a:t>32,000 new congregations.  </a:t>
            </a:r>
          </a:p>
          <a:p>
            <a:pPr marL="230188" indent="-230188" algn="l">
              <a:buFont typeface="Arial" panose="020B0604020202020204" pitchFamily="34" charset="0"/>
              <a:buChar char="•"/>
            </a:pPr>
            <a:r>
              <a:rPr lang="en-US" dirty="0" smtClean="0"/>
              <a:t>Imams coming to faith.</a:t>
            </a:r>
          </a:p>
          <a:p>
            <a:pPr algn="l"/>
            <a:endParaRPr lang="en-US" dirty="0"/>
          </a:p>
        </p:txBody>
      </p:sp>
    </p:spTree>
    <p:extLst>
      <p:ext uri="{BB962C8B-B14F-4D97-AF65-F5344CB8AC3E}">
        <p14:creationId xmlns:p14="http://schemas.microsoft.com/office/powerpoint/2010/main" val="3736437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sz="2400" dirty="0" smtClean="0"/>
              <a:t>Israelis doing Dt 11:24  0.25 to 2:00 </a:t>
            </a:r>
            <a:r>
              <a:rPr lang="en-US" sz="2400" dirty="0">
                <a:solidFill>
                  <a:srgbClr val="FFFFFF"/>
                </a:solidFill>
              </a:rPr>
              <a:t>Wherever the </a:t>
            </a:r>
            <a:r>
              <a:rPr lang="en-US" sz="2400" b="1" dirty="0">
                <a:solidFill>
                  <a:srgbClr val="FFFFFF"/>
                </a:solidFill>
              </a:rPr>
              <a:t>sole</a:t>
            </a:r>
            <a:r>
              <a:rPr lang="en-US" sz="2400" dirty="0">
                <a:solidFill>
                  <a:srgbClr val="FFFFFF"/>
                </a:solidFill>
              </a:rPr>
              <a:t> </a:t>
            </a:r>
            <a:r>
              <a:rPr lang="en-US" sz="2400" b="1" dirty="0">
                <a:solidFill>
                  <a:srgbClr val="FFFFFF"/>
                </a:solidFill>
              </a:rPr>
              <a:t>of</a:t>
            </a:r>
            <a:r>
              <a:rPr lang="en-US" sz="2400" dirty="0">
                <a:solidFill>
                  <a:srgbClr val="FFFFFF"/>
                </a:solidFill>
              </a:rPr>
              <a:t> </a:t>
            </a:r>
            <a:r>
              <a:rPr lang="en-US" sz="2400" b="1" dirty="0">
                <a:solidFill>
                  <a:srgbClr val="FFFFFF"/>
                </a:solidFill>
              </a:rPr>
              <a:t>your</a:t>
            </a:r>
            <a:r>
              <a:rPr lang="en-US" sz="2400" dirty="0">
                <a:solidFill>
                  <a:srgbClr val="FFFFFF"/>
                </a:solidFill>
              </a:rPr>
              <a:t> </a:t>
            </a:r>
            <a:r>
              <a:rPr lang="en-US" sz="2400" b="1" dirty="0">
                <a:solidFill>
                  <a:srgbClr val="FFFFFF"/>
                </a:solidFill>
              </a:rPr>
              <a:t>foot</a:t>
            </a:r>
            <a:r>
              <a:rPr lang="en-US" sz="2400" dirty="0">
                <a:solidFill>
                  <a:srgbClr val="FFFFFF"/>
                </a:solidFill>
              </a:rPr>
              <a:t> steps will be </a:t>
            </a:r>
            <a:r>
              <a:rPr lang="en-US" sz="2400" b="1" dirty="0">
                <a:solidFill>
                  <a:srgbClr val="FFFFFF"/>
                </a:solidFill>
              </a:rPr>
              <a:t>your</a:t>
            </a:r>
            <a:r>
              <a:rPr lang="en-US" sz="2400" dirty="0">
                <a:solidFill>
                  <a:srgbClr val="FFFFFF"/>
                </a:solidFill>
              </a:rPr>
              <a:t>s</a:t>
            </a:r>
          </a:p>
          <a:p>
            <a:pPr algn="l"/>
            <a:endParaRPr lang="en-US" sz="2400" dirty="0"/>
          </a:p>
        </p:txBody>
      </p:sp>
      <p:pic>
        <p:nvPicPr>
          <p:cNvPr id="2" name="tsAUZ6sgB4M"/>
          <p:cNvPicPr>
            <a:picLocks noRot="1" noChangeAspect="1"/>
          </p:cNvPicPr>
          <p:nvPr>
            <a:videoFile r:link="rId1"/>
          </p:nvPr>
        </p:nvPicPr>
        <p:blipFill>
          <a:blip r:embed="rId4"/>
          <a:stretch>
            <a:fillRect/>
          </a:stretch>
        </p:blipFill>
        <p:spPr>
          <a:xfrm>
            <a:off x="808037" y="770297"/>
            <a:ext cx="7809559" cy="4392877"/>
          </a:xfrm>
          <a:prstGeom prst="rect">
            <a:avLst/>
          </a:prstGeom>
        </p:spPr>
      </p:pic>
    </p:spTree>
    <p:extLst>
      <p:ext uri="{BB962C8B-B14F-4D97-AF65-F5344CB8AC3E}">
        <p14:creationId xmlns:p14="http://schemas.microsoft.com/office/powerpoint/2010/main" val="4017045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More than 1,000 Jews braved a searing heat wave Tuesday morning to visit the Temple Mount on </a:t>
            </a:r>
            <a:r>
              <a:rPr lang="en-US" i="1" dirty="0"/>
              <a:t>Tisha </a:t>
            </a:r>
            <a:r>
              <a:rPr lang="en-US" i="1" dirty="0" err="1"/>
              <a:t>b’Av</a:t>
            </a:r>
            <a:r>
              <a:rPr lang="en-US" dirty="0"/>
              <a:t>, the saddest date on the Hebrew calendar, while thousands more sat on the floor – a traditional Jewish sign of mourning – at the Western Wall Plaza</a:t>
            </a:r>
          </a:p>
        </p:txBody>
      </p:sp>
    </p:spTree>
    <p:extLst>
      <p:ext uri="{BB962C8B-B14F-4D97-AF65-F5344CB8AC3E}">
        <p14:creationId xmlns:p14="http://schemas.microsoft.com/office/powerpoint/2010/main" val="2470093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“Unbelievable! </a:t>
            </a:r>
            <a:r>
              <a:rPr lang="en-US" dirty="0" smtClean="0"/>
              <a:t>This </a:t>
            </a:r>
            <a:r>
              <a:rPr lang="en-US" dirty="0"/>
              <a:t>number is unprecedented! </a:t>
            </a:r>
            <a:r>
              <a:rPr lang="en-US" dirty="0">
                <a:solidFill>
                  <a:srgbClr val="FFFF66"/>
                </a:solidFill>
              </a:rPr>
              <a:t>Times are changing</a:t>
            </a:r>
            <a:r>
              <a:rPr lang="en-US" dirty="0"/>
              <a:t>,” noted activist Joshua Wander, one of the visitors to the holy site.</a:t>
            </a:r>
          </a:p>
        </p:txBody>
      </p:sp>
    </p:spTree>
    <p:extLst>
      <p:ext uri="{BB962C8B-B14F-4D97-AF65-F5344CB8AC3E}">
        <p14:creationId xmlns:p14="http://schemas.microsoft.com/office/powerpoint/2010/main" val="3125103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2400" dirty="0"/>
              <a:t>Police surround body of terrorist on Temple Mount </a:t>
            </a:r>
            <a:r>
              <a:rPr lang="en-US" dirty="0"/>
              <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590550"/>
            <a:ext cx="822959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1419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The </a:t>
            </a:r>
            <a:r>
              <a:rPr lang="en-US" dirty="0"/>
              <a:t>July 14 Palestinian terror attack against Israeli police officers that left three dead (including the terrorist), </a:t>
            </a:r>
            <a:r>
              <a:rPr lang="en-US" dirty="0" smtClean="0"/>
              <a:t>caused the </a:t>
            </a:r>
            <a:r>
              <a:rPr lang="en-US" dirty="0"/>
              <a:t>most powerful source of ritual impurity, on the Temple Mount, the holiest site in </a:t>
            </a:r>
            <a:r>
              <a:rPr lang="en-US" dirty="0" smtClean="0"/>
              <a:t>Judaism. Horrific </a:t>
            </a:r>
            <a:r>
              <a:rPr lang="en-US" dirty="0"/>
              <a:t>as the attack was, one Temple activist said it may have served a divine purpose. </a:t>
            </a:r>
          </a:p>
        </p:txBody>
      </p:sp>
    </p:spTree>
    <p:extLst>
      <p:ext uri="{BB962C8B-B14F-4D97-AF65-F5344CB8AC3E}">
        <p14:creationId xmlns:p14="http://schemas.microsoft.com/office/powerpoint/2010/main" val="5572082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t>
            </a:r>
            <a:r>
              <a:rPr lang="en-US" dirty="0"/>
              <a:t>When the Jewish people are not moving ahead quickly enough, God does something to force it upon us,” Yaakov Hayman, a prominent Temple Mount activist and expert, told Breaking Israel News. </a:t>
            </a:r>
          </a:p>
        </p:txBody>
      </p:sp>
    </p:spTree>
    <p:extLst>
      <p:ext uri="{BB962C8B-B14F-4D97-AF65-F5344CB8AC3E}">
        <p14:creationId xmlns:p14="http://schemas.microsoft.com/office/powerpoint/2010/main" val="2391043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smtClean="0"/>
              <a:t>“</a:t>
            </a:r>
            <a:r>
              <a:rPr lang="en-US" dirty="0"/>
              <a:t>When those Arabs did what they did, they created a new situation on the ground. We weren’t preparing for it, so something happened that forced us to deal with it</a:t>
            </a:r>
            <a:r>
              <a:rPr lang="en-US" dirty="0" smtClean="0"/>
              <a:t>.”</a:t>
            </a:r>
            <a:endParaRPr lang="en-US" dirty="0"/>
          </a:p>
          <a:p>
            <a:pPr algn="l"/>
            <a:r>
              <a:rPr lang="en-US" dirty="0" smtClean="0"/>
              <a:t>The </a:t>
            </a:r>
            <a:r>
              <a:rPr lang="en-US" dirty="0"/>
              <a:t>“new situation on the ground” is that </a:t>
            </a:r>
            <a:r>
              <a:rPr lang="en-US" dirty="0" err="1"/>
              <a:t>Kohanim</a:t>
            </a:r>
            <a:r>
              <a:rPr lang="en-US" dirty="0"/>
              <a:t>, men descended </a:t>
            </a:r>
            <a:r>
              <a:rPr lang="en-US" dirty="0" err="1" smtClean="0"/>
              <a:t>patri</a:t>
            </a:r>
            <a:r>
              <a:rPr lang="en-US" dirty="0" smtClean="0"/>
              <a:t>-lineally </a:t>
            </a:r>
            <a:r>
              <a:rPr lang="en-US" dirty="0"/>
              <a:t>from Aaron the </a:t>
            </a:r>
            <a:r>
              <a:rPr lang="en-US" dirty="0" smtClean="0"/>
              <a:t>Priest,</a:t>
            </a:r>
            <a:endParaRPr lang="en-US" dirty="0"/>
          </a:p>
        </p:txBody>
      </p:sp>
    </p:spTree>
    <p:extLst>
      <p:ext uri="{BB962C8B-B14F-4D97-AF65-F5344CB8AC3E}">
        <p14:creationId xmlns:p14="http://schemas.microsoft.com/office/powerpoint/2010/main" val="2672960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will </a:t>
            </a:r>
            <a:r>
              <a:rPr lang="en-US" dirty="0"/>
              <a:t>now be trained for the first time in millennia to enter the area where the Holy of Holies once stood. Their purpose will not be to offer sacrifices or pray for the Jewish people, but to retrieve dead bodies should the need arise again</a:t>
            </a:r>
            <a:r>
              <a:rPr lang="en-US" dirty="0" smtClean="0"/>
              <a:t>.</a:t>
            </a:r>
            <a:endParaRPr lang="en-US" dirty="0"/>
          </a:p>
        </p:txBody>
      </p:sp>
    </p:spTree>
    <p:extLst>
      <p:ext uri="{BB962C8B-B14F-4D97-AF65-F5344CB8AC3E}">
        <p14:creationId xmlns:p14="http://schemas.microsoft.com/office/powerpoint/2010/main" val="354478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Israeli </a:t>
            </a:r>
            <a:r>
              <a:rPr lang="en-US" dirty="0"/>
              <a:t>hospitals routinely accept Palestinians, no matter who they are. Even terrorists who killed Israelis receive life-saving treatment from the very people they would kill given the </a:t>
            </a:r>
            <a:r>
              <a:rPr lang="en-US" dirty="0" smtClean="0"/>
              <a:t>chance.</a:t>
            </a:r>
            <a:endParaRPr lang="en-US" dirty="0"/>
          </a:p>
        </p:txBody>
      </p:sp>
    </p:spTree>
    <p:extLst>
      <p:ext uri="{BB962C8B-B14F-4D97-AF65-F5344CB8AC3E}">
        <p14:creationId xmlns:p14="http://schemas.microsoft.com/office/powerpoint/2010/main" val="746036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a:t>
            </a:r>
            <a:r>
              <a:rPr lang="en-US" dirty="0" err="1"/>
              <a:t>Har</a:t>
            </a:r>
            <a:r>
              <a:rPr lang="en-US" dirty="0"/>
              <a:t> </a:t>
            </a:r>
            <a:r>
              <a:rPr lang="en-US" dirty="0" err="1"/>
              <a:t>HaBayit</a:t>
            </a:r>
            <a:r>
              <a:rPr lang="en-US" dirty="0"/>
              <a:t> (the Temple Mount) is the holiest place and there is a requirement that all ritually impure objects be removed as quickly as possible,” he continued. “So, in this case, the rabbis ruled that it is acceptable for a Kohen to become impure himself to remove something from the Temple Mount</a:t>
            </a:r>
            <a:r>
              <a:rPr lang="en-US" dirty="0" smtClean="0"/>
              <a:t>.”</a:t>
            </a:r>
            <a:endParaRPr lang="en-US" dirty="0"/>
          </a:p>
        </p:txBody>
      </p:sp>
    </p:spTree>
    <p:extLst>
      <p:ext uri="{BB962C8B-B14F-4D97-AF65-F5344CB8AC3E}">
        <p14:creationId xmlns:p14="http://schemas.microsoft.com/office/powerpoint/2010/main" val="2702337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trained for the first time in millennia to enter the area where the Holy of Holies once </a:t>
            </a:r>
            <a:r>
              <a:rPr lang="en-US" dirty="0" smtClean="0"/>
              <a:t>stood.</a:t>
            </a:r>
          </a:p>
          <a:p>
            <a:pPr algn="l"/>
            <a:r>
              <a:rPr lang="en-US" dirty="0" smtClean="0"/>
              <a:t>Don’t know what that means.</a:t>
            </a:r>
          </a:p>
          <a:p>
            <a:pPr marL="230188" indent="-230188" algn="l">
              <a:buFont typeface="Arial" panose="020B0604020202020204" pitchFamily="34" charset="0"/>
              <a:buChar char="•"/>
            </a:pPr>
            <a:r>
              <a:rPr lang="en-US" dirty="0" smtClean="0"/>
              <a:t>Reclaiming Temple Mount</a:t>
            </a:r>
          </a:p>
          <a:p>
            <a:pPr marL="230188" indent="-230188" algn="l">
              <a:buFont typeface="Arial" panose="020B0604020202020204" pitchFamily="34" charset="0"/>
              <a:buChar char="•"/>
            </a:pPr>
            <a:r>
              <a:rPr lang="en-US" dirty="0" smtClean="0"/>
              <a:t>Training for the Holy of Holies</a:t>
            </a:r>
          </a:p>
          <a:p>
            <a:pPr marL="230188" indent="-230188" algn="l">
              <a:buFont typeface="Arial" panose="020B0604020202020204" pitchFamily="34" charset="0"/>
              <a:buChar char="•"/>
            </a:pPr>
            <a:r>
              <a:rPr lang="en-US" dirty="0" smtClean="0"/>
              <a:t>Rev 12 sign…</a:t>
            </a:r>
          </a:p>
          <a:p>
            <a:pPr algn="l"/>
            <a:endParaRPr lang="en-US" dirty="0"/>
          </a:p>
        </p:txBody>
      </p:sp>
    </p:spTree>
    <p:extLst>
      <p:ext uri="{BB962C8B-B14F-4D97-AF65-F5344CB8AC3E}">
        <p14:creationId xmlns:p14="http://schemas.microsoft.com/office/powerpoint/2010/main" val="35277118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666750"/>
            <a:ext cx="6096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659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In </a:t>
            </a:r>
            <a:r>
              <a:rPr lang="en-US" dirty="0"/>
              <a:t>1947, 4554 Jewish refugees, mostly Holocaust survivors, sailed towards Israel, then under control of the British Mandate, but were intercepted by British warships. After a bitter struggle, they were turned away and subsequently sent back to Germany</a:t>
            </a:r>
            <a:r>
              <a:rPr lang="en-US" dirty="0" smtClean="0"/>
              <a:t>.</a:t>
            </a:r>
            <a:endParaRPr lang="en-US" dirty="0"/>
          </a:p>
        </p:txBody>
      </p:sp>
    </p:spTree>
    <p:extLst>
      <p:ext uri="{BB962C8B-B14F-4D97-AF65-F5344CB8AC3E}">
        <p14:creationId xmlns:p14="http://schemas.microsoft.com/office/powerpoint/2010/main" val="12125582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President </a:t>
            </a:r>
            <a:r>
              <a:rPr lang="en-US" dirty="0" err="1"/>
              <a:t>Rivlin</a:t>
            </a:r>
            <a:r>
              <a:rPr lang="en-US" dirty="0"/>
              <a:t> and 12 passengers of the Exodus ship marked seven decades since the crucial events surrounding their voyage to Israel, a milestone towards the establishment of the State of Israel</a:t>
            </a:r>
            <a:r>
              <a:rPr lang="en-US" dirty="0" smtClean="0"/>
              <a:t>.</a:t>
            </a:r>
            <a:endParaRPr lang="en-US" dirty="0"/>
          </a:p>
        </p:txBody>
      </p:sp>
    </p:spTree>
    <p:extLst>
      <p:ext uri="{BB962C8B-B14F-4D97-AF65-F5344CB8AC3E}">
        <p14:creationId xmlns:p14="http://schemas.microsoft.com/office/powerpoint/2010/main" val="349737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There is LOTS for us to do to reach the Jewish people with the love of Messiah.  But, it’s all by faithfulness, faith in His power, rewards surprising.</a:t>
            </a:r>
            <a:endParaRPr lang="en-US" dirty="0"/>
          </a:p>
        </p:txBody>
      </p:sp>
    </p:spTree>
    <p:extLst>
      <p:ext uri="{BB962C8B-B14F-4D97-AF65-F5344CB8AC3E}">
        <p14:creationId xmlns:p14="http://schemas.microsoft.com/office/powerpoint/2010/main" val="3297189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How did you learn about Or HaOlam?</a:t>
            </a: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646297" indent="-248576">
              <a:defRPr>
                <a:solidFill>
                  <a:schemeClr val="tx1"/>
                </a:solidFill>
                <a:latin typeface="Arial" pitchFamily="34" charset="0"/>
              </a:defRPr>
            </a:lvl2pPr>
            <a:lvl3pPr marL="994301" indent="-198860">
              <a:defRPr>
                <a:solidFill>
                  <a:schemeClr val="tx1"/>
                </a:solidFill>
                <a:latin typeface="Arial" pitchFamily="34" charset="0"/>
              </a:defRPr>
            </a:lvl3pPr>
            <a:lvl4pPr marL="1392023" indent="-198860">
              <a:defRPr>
                <a:solidFill>
                  <a:schemeClr val="tx1"/>
                </a:solidFill>
                <a:latin typeface="Arial" pitchFamily="34" charset="0"/>
              </a:defRPr>
            </a:lvl4pPr>
            <a:lvl5pPr marL="1789743" indent="-198860">
              <a:defRPr>
                <a:solidFill>
                  <a:schemeClr val="tx1"/>
                </a:solidFill>
                <a:latin typeface="Arial" pitchFamily="34" charset="0"/>
              </a:defRPr>
            </a:lvl5pPr>
            <a:lvl6pPr marL="2187464" indent="-198860" eaLnBrk="0" fontAlgn="base" hangingPunct="0">
              <a:spcBef>
                <a:spcPct val="0"/>
              </a:spcBef>
              <a:spcAft>
                <a:spcPct val="0"/>
              </a:spcAft>
              <a:defRPr>
                <a:solidFill>
                  <a:schemeClr val="tx1"/>
                </a:solidFill>
                <a:latin typeface="Arial" pitchFamily="34" charset="0"/>
              </a:defRPr>
            </a:lvl6pPr>
            <a:lvl7pPr marL="2585184" indent="-198860" eaLnBrk="0" fontAlgn="base" hangingPunct="0">
              <a:spcBef>
                <a:spcPct val="0"/>
              </a:spcBef>
              <a:spcAft>
                <a:spcPct val="0"/>
              </a:spcAft>
              <a:defRPr>
                <a:solidFill>
                  <a:schemeClr val="tx1"/>
                </a:solidFill>
                <a:latin typeface="Arial" pitchFamily="34" charset="0"/>
              </a:defRPr>
            </a:lvl7pPr>
            <a:lvl8pPr marL="2982905" indent="-198860" eaLnBrk="0" fontAlgn="base" hangingPunct="0">
              <a:spcBef>
                <a:spcPct val="0"/>
              </a:spcBef>
              <a:spcAft>
                <a:spcPct val="0"/>
              </a:spcAft>
              <a:defRPr>
                <a:solidFill>
                  <a:schemeClr val="tx1"/>
                </a:solidFill>
                <a:latin typeface="Arial" pitchFamily="34" charset="0"/>
              </a:defRPr>
            </a:lvl8pPr>
            <a:lvl9pPr marL="3380625" indent="-198860" eaLnBrk="0" fontAlgn="base" hangingPunct="0">
              <a:spcBef>
                <a:spcPct val="0"/>
              </a:spcBef>
              <a:spcAft>
                <a:spcPct val="0"/>
              </a:spcAft>
              <a:defRPr>
                <a:solidFill>
                  <a:schemeClr val="tx1"/>
                </a:solidFill>
                <a:latin typeface="Arial" pitchFamily="34" charset="0"/>
              </a:defRPr>
            </a:lvl9pPr>
          </a:lstStyle>
          <a:p>
            <a:fld id="{5A5764BA-0D87-47AB-84C1-1BA5A6FA0BE4}" type="slidenum">
              <a:rPr lang="en-US" altLang="en-US">
                <a:solidFill>
                  <a:srgbClr val="073E87"/>
                </a:solidFill>
              </a:rPr>
              <a:pPr/>
              <a:t>66</a:t>
            </a:fld>
            <a:endParaRPr lang="en-US" altLang="en-US">
              <a:solidFill>
                <a:srgbClr val="073E87"/>
              </a:solidFill>
            </a:endParaRPr>
          </a:p>
        </p:txBody>
      </p:sp>
      <p:sp>
        <p:nvSpPr>
          <p:cNvPr id="17412" name="Content Placeholder 1"/>
          <p:cNvSpPr txBox="1">
            <a:spLocks/>
          </p:cNvSpPr>
          <p:nvPr/>
        </p:nvSpPr>
        <p:spPr bwMode="auto">
          <a:xfrm>
            <a:off x="884237" y="1543051"/>
            <a:ext cx="7748324" cy="32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44" tIns="39772" rIns="79544" bIns="39772"/>
          <a:lstStyle>
            <a:lvl1pPr marL="273050" indent="-27305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l" eaLnBrk="0" hangingPunct="0">
              <a:lnSpc>
                <a:spcPct val="150000"/>
              </a:lnSpc>
              <a:buClr>
                <a:srgbClr val="31B6FD"/>
              </a:buClr>
            </a:pPr>
            <a:r>
              <a:rPr lang="en-US" altLang="en-US" sz="2000" b="1" dirty="0">
                <a:solidFill>
                  <a:srgbClr val="073E87"/>
                </a:solidFill>
              </a:rPr>
              <a:t>42%-Knew someone who was attending</a:t>
            </a:r>
          </a:p>
          <a:p>
            <a:pPr algn="l" eaLnBrk="0" hangingPunct="0">
              <a:lnSpc>
                <a:spcPct val="150000"/>
              </a:lnSpc>
              <a:buClr>
                <a:srgbClr val="31B6FD"/>
              </a:buClr>
            </a:pPr>
            <a:r>
              <a:rPr lang="en-US" altLang="en-US" sz="2000" b="1" dirty="0">
                <a:solidFill>
                  <a:srgbClr val="073E87"/>
                </a:solidFill>
              </a:rPr>
              <a:t>26%-Recommended by someone  </a:t>
            </a:r>
          </a:p>
          <a:p>
            <a:pPr algn="l" eaLnBrk="0" hangingPunct="0">
              <a:lnSpc>
                <a:spcPct val="150000"/>
              </a:lnSpc>
              <a:buClr>
                <a:srgbClr val="31B6FD"/>
              </a:buClr>
            </a:pPr>
            <a:r>
              <a:rPr lang="en-US" altLang="en-US" sz="2000" b="1" dirty="0">
                <a:solidFill>
                  <a:srgbClr val="073E87"/>
                </a:solidFill>
              </a:rPr>
              <a:t>20%-Was invited by a current member</a:t>
            </a:r>
          </a:p>
          <a:p>
            <a:pPr algn="l" eaLnBrk="0" hangingPunct="0">
              <a:lnSpc>
                <a:spcPct val="150000"/>
              </a:lnSpc>
              <a:buClr>
                <a:srgbClr val="31B6FD"/>
              </a:buClr>
            </a:pPr>
            <a:r>
              <a:rPr lang="en-US" altLang="en-US" sz="2000" b="1" dirty="0">
                <a:solidFill>
                  <a:srgbClr val="073E87"/>
                </a:solidFill>
              </a:rPr>
              <a:t>18%-Attended an event sponsored by Or </a:t>
            </a:r>
            <a:r>
              <a:rPr lang="en-US" altLang="en-US" sz="2000" b="1" dirty="0" err="1">
                <a:solidFill>
                  <a:srgbClr val="073E87"/>
                </a:solidFill>
              </a:rPr>
              <a:t>HaOlam</a:t>
            </a:r>
            <a:endParaRPr lang="en-US" altLang="en-US" sz="2000" b="1" dirty="0">
              <a:solidFill>
                <a:srgbClr val="073E87"/>
              </a:solidFill>
            </a:endParaRPr>
          </a:p>
          <a:p>
            <a:pPr algn="l" eaLnBrk="0" hangingPunct="0">
              <a:lnSpc>
                <a:spcPct val="150000"/>
              </a:lnSpc>
              <a:buClr>
                <a:srgbClr val="31B6FD"/>
              </a:buClr>
            </a:pPr>
            <a:r>
              <a:rPr lang="en-US" altLang="en-US" sz="2000" b="1" dirty="0">
                <a:solidFill>
                  <a:srgbClr val="073E87"/>
                </a:solidFill>
              </a:rPr>
              <a:t>17%-Visited Or </a:t>
            </a:r>
            <a:r>
              <a:rPr lang="en-US" altLang="en-US" sz="2000" b="1" dirty="0" err="1">
                <a:solidFill>
                  <a:srgbClr val="073E87"/>
                </a:solidFill>
              </a:rPr>
              <a:t>HaOlam’s</a:t>
            </a:r>
            <a:r>
              <a:rPr lang="en-US" altLang="en-US" sz="2000" b="1" dirty="0">
                <a:solidFill>
                  <a:srgbClr val="073E87"/>
                </a:solidFill>
              </a:rPr>
              <a:t> website</a:t>
            </a:r>
          </a:p>
          <a:p>
            <a:pPr algn="l" eaLnBrk="0" hangingPunct="0">
              <a:lnSpc>
                <a:spcPct val="150000"/>
              </a:lnSpc>
              <a:buClr>
                <a:srgbClr val="31B6FD"/>
              </a:buClr>
            </a:pPr>
            <a:r>
              <a:rPr lang="en-US" altLang="en-US" sz="2000" b="1" dirty="0">
                <a:solidFill>
                  <a:srgbClr val="073E87"/>
                </a:solidFill>
              </a:rPr>
              <a:t>15%-Google search</a:t>
            </a:r>
          </a:p>
          <a:p>
            <a:pPr algn="l" eaLnBrk="0" hangingPunct="0">
              <a:lnSpc>
                <a:spcPct val="150000"/>
              </a:lnSpc>
              <a:buClr>
                <a:srgbClr val="31B6FD"/>
              </a:buClr>
            </a:pPr>
            <a:endParaRPr lang="en-US" altLang="en-US" sz="1700" dirty="0">
              <a:solidFill>
                <a:srgbClr val="073E87"/>
              </a:solidFill>
            </a:endParaRPr>
          </a:p>
        </p:txBody>
      </p:sp>
    </p:spTree>
    <p:extLst>
      <p:ext uri="{BB962C8B-B14F-4D97-AF65-F5344CB8AC3E}">
        <p14:creationId xmlns:p14="http://schemas.microsoft.com/office/powerpoint/2010/main" val="794124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Cor. 4.1-2</a:t>
            </a:r>
            <a:r>
              <a:rPr lang="en-US" dirty="0" smtClean="0"/>
              <a:t> This</a:t>
            </a:r>
            <a:r>
              <a:rPr lang="en-US" dirty="0"/>
              <a:t>, then, is how you ought to regard us: as </a:t>
            </a:r>
            <a:r>
              <a:rPr lang="en-US" dirty="0" smtClean="0"/>
              <a:t>servants of the Messiah and </a:t>
            </a:r>
            <a:r>
              <a:rPr lang="en-US" dirty="0"/>
              <a:t>as those </a:t>
            </a:r>
            <a:r>
              <a:rPr lang="en-US" dirty="0" smtClean="0"/>
              <a:t>entrusted with </a:t>
            </a:r>
            <a:r>
              <a:rPr lang="en-US" dirty="0"/>
              <a:t>the </a:t>
            </a:r>
            <a:r>
              <a:rPr lang="en-US" dirty="0" smtClean="0"/>
              <a:t>mysteries God </a:t>
            </a:r>
            <a:r>
              <a:rPr lang="en-US" dirty="0"/>
              <a:t>has revealed</a:t>
            </a:r>
            <a:r>
              <a:rPr lang="en-US" dirty="0" smtClean="0"/>
              <a:t>. Now </a:t>
            </a:r>
            <a:r>
              <a:rPr lang="en-US" dirty="0"/>
              <a:t>it is required that </a:t>
            </a:r>
            <a:r>
              <a:rPr lang="en-US" dirty="0">
                <a:solidFill>
                  <a:srgbClr val="FFFF66"/>
                </a:solidFill>
              </a:rPr>
              <a:t>those who have been given a trust must prove faithful.</a:t>
            </a:r>
            <a:endParaRPr lang="en-US" dirty="0">
              <a:solidFill>
                <a:srgbClr val="FFFF66"/>
              </a:solidFill>
            </a:endParaRPr>
          </a:p>
        </p:txBody>
      </p:sp>
    </p:spTree>
    <p:extLst>
      <p:ext uri="{BB962C8B-B14F-4D97-AF65-F5344CB8AC3E}">
        <p14:creationId xmlns:p14="http://schemas.microsoft.com/office/powerpoint/2010/main" val="1511636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smtClean="0">
                <a:solidFill>
                  <a:srgbClr val="FFFF66"/>
                </a:solidFill>
              </a:rPr>
              <a:t>Faithfulness &gt;&gt; fruitfulness</a:t>
            </a:r>
          </a:p>
          <a:p>
            <a:pPr algn="l"/>
            <a:r>
              <a:rPr lang="en-US" dirty="0" smtClean="0"/>
              <a:t>We or other sow, </a:t>
            </a:r>
          </a:p>
          <a:p>
            <a:pPr algn="l"/>
            <a:r>
              <a:rPr lang="en-US" dirty="0" smtClean="0"/>
              <a:t>We or others water, fertilize, </a:t>
            </a:r>
          </a:p>
          <a:p>
            <a:pPr algn="l"/>
            <a:r>
              <a:rPr lang="en-US" dirty="0" smtClean="0"/>
              <a:t>We or others harvest</a:t>
            </a:r>
          </a:p>
          <a:p>
            <a:pPr algn="l"/>
            <a:r>
              <a:rPr lang="en-US" dirty="0" smtClean="0"/>
              <a:t>We or others process the harvest.</a:t>
            </a:r>
          </a:p>
          <a:p>
            <a:pPr algn="l"/>
            <a:r>
              <a:rPr lang="en-US" dirty="0" smtClean="0"/>
              <a:t>G-d gives the increase…</a:t>
            </a:r>
            <a:endParaRPr lang="en-US" dirty="0"/>
          </a:p>
        </p:txBody>
      </p:sp>
    </p:spTree>
    <p:extLst>
      <p:ext uri="{BB962C8B-B14F-4D97-AF65-F5344CB8AC3E}">
        <p14:creationId xmlns:p14="http://schemas.microsoft.com/office/powerpoint/2010/main" val="4052633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400" dirty="0" err="1">
                <a:solidFill>
                  <a:srgbClr val="FFFF00"/>
                </a:solidFill>
              </a:rPr>
              <a:t>Mattityahu</a:t>
            </a:r>
            <a:r>
              <a:rPr lang="en-US" altLang="en-US" sz="2400" dirty="0">
                <a:solidFill>
                  <a:srgbClr val="FFFF00"/>
                </a:solidFill>
              </a:rPr>
              <a:t> (Matthew) </a:t>
            </a:r>
            <a:r>
              <a:rPr lang="en-US" altLang="en-US" sz="2400" dirty="0" smtClean="0">
                <a:solidFill>
                  <a:srgbClr val="FFFF00"/>
                </a:solidFill>
              </a:rPr>
              <a:t>20:5-16</a:t>
            </a:r>
            <a:r>
              <a:rPr lang="en-US" dirty="0"/>
              <a:t> </a:t>
            </a:r>
            <a:endParaRPr lang="en-US" dirty="0" smtClean="0"/>
          </a:p>
          <a:p>
            <a:pPr algn="l"/>
            <a:endParaRPr lang="en-US" dirty="0" smtClean="0"/>
          </a:p>
          <a:p>
            <a:pPr algn="l"/>
            <a:r>
              <a:rPr lang="en-US" dirty="0" smtClean="0"/>
              <a:t>Thus </a:t>
            </a:r>
            <a:r>
              <a:rPr lang="en-US" dirty="0"/>
              <a:t>the last ones will be first and the first last.”</a:t>
            </a:r>
          </a:p>
          <a:p>
            <a:pPr algn="l"/>
            <a:endParaRPr lang="en-US" sz="2400" dirty="0" smtClean="0"/>
          </a:p>
          <a:p>
            <a:pPr algn="l"/>
            <a:r>
              <a:rPr lang="en-US" dirty="0" smtClean="0"/>
              <a:t>Bookend / </a:t>
            </a:r>
            <a:r>
              <a:rPr lang="en-US" dirty="0" err="1" smtClean="0"/>
              <a:t>inclusio</a:t>
            </a:r>
            <a:endParaRPr lang="en-US" dirty="0" smtClean="0"/>
          </a:p>
          <a:p>
            <a:pPr algn="l"/>
            <a:r>
              <a:rPr lang="en-US" dirty="0" smtClean="0"/>
              <a:t>Summary: surprising rewards.</a:t>
            </a:r>
            <a:endParaRPr lang="en-US" dirty="0"/>
          </a:p>
          <a:p>
            <a:pPr algn="l"/>
            <a:endParaRPr lang="en-US" dirty="0"/>
          </a:p>
        </p:txBody>
      </p:sp>
    </p:spTree>
    <p:extLst>
      <p:ext uri="{BB962C8B-B14F-4D97-AF65-F5344CB8AC3E}">
        <p14:creationId xmlns:p14="http://schemas.microsoft.com/office/powerpoint/2010/main" val="138782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#2. Early </a:t>
            </a:r>
            <a:r>
              <a:rPr lang="en-US" dirty="0"/>
              <a:t>yesterday morning, security forces removed the metal detectors and special cameras installed at the entrances to the Temple Mount.  However, in spite of the removal, the majority of those who came to pray still refused to enter. </a:t>
            </a:r>
          </a:p>
        </p:txBody>
      </p:sp>
    </p:spTree>
    <p:extLst>
      <p:ext uri="{BB962C8B-B14F-4D97-AF65-F5344CB8AC3E}">
        <p14:creationId xmlns:p14="http://schemas.microsoft.com/office/powerpoint/2010/main" val="196316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Muslims </a:t>
            </a:r>
            <a:r>
              <a:rPr lang="en-US" dirty="0"/>
              <a:t>interviewed on Israel’s Channel 2 News claimed that even though metal detectors were gone, </a:t>
            </a:r>
            <a:r>
              <a:rPr lang="en-US" dirty="0"/>
              <a:t>special scanners were installed secretly </a:t>
            </a:r>
            <a:r>
              <a:rPr lang="en-US" dirty="0" smtClean="0"/>
              <a:t>by Israel underground</a:t>
            </a:r>
            <a:r>
              <a:rPr lang="en-US" dirty="0"/>
              <a:t>, </a:t>
            </a:r>
            <a:endParaRPr lang="en-US" dirty="0"/>
          </a:p>
        </p:txBody>
      </p:sp>
    </p:spTree>
    <p:extLst>
      <p:ext uri="{BB962C8B-B14F-4D97-AF65-F5344CB8AC3E}">
        <p14:creationId xmlns:p14="http://schemas.microsoft.com/office/powerpoint/2010/main" val="360731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which </a:t>
            </a:r>
            <a:r>
              <a:rPr lang="en-US" dirty="0"/>
              <a:t>allow security forces to see people who pass above these scanners as if they were naked in order to check for weapons… (NO, I am not joking…)   Last night, riots broke out again after evening prayers. </a:t>
            </a:r>
          </a:p>
        </p:txBody>
      </p:sp>
    </p:spTree>
    <p:extLst>
      <p:ext uri="{BB962C8B-B14F-4D97-AF65-F5344CB8AC3E}">
        <p14:creationId xmlns:p14="http://schemas.microsoft.com/office/powerpoint/2010/main" val="3599273926"/>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solidFill>
          <a:schemeClr val="accent1"/>
        </a:solidFill>
        <a:ln cap="rnd"/>
      </a:spPr>
      <a:bodyPr rtlCol="0" anchor="ctr">
        <a:scene3d>
          <a:camera prst="orthographicFront">
            <a:rot lat="21298870" lon="21303430" rev="5373784"/>
          </a:camera>
          <a:lightRig rig="threePt" dir="t"/>
        </a:scene3d>
      </a:bodyP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solidFill>
          <a:schemeClr val="accent1"/>
        </a:solidFill>
        <a:ln cap="rnd"/>
      </a:spPr>
      <a:bodyPr rtlCol="0" anchor="ctr">
        <a:scene3d>
          <a:camera prst="orthographicFront">
            <a:rot lat="21298870" lon="21303430" rev="5373784"/>
          </a:camera>
          <a:lightRig rig="threePt" dir="t"/>
        </a:scene3d>
      </a:bodyP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48951</TotalTime>
  <Words>3350</Words>
  <Application>Microsoft Office PowerPoint</Application>
  <PresentationFormat>Custom</PresentationFormat>
  <Paragraphs>425</Paragraphs>
  <Slides>69</Slides>
  <Notes>69</Notes>
  <HiddenSlides>0</HiddenSlides>
  <MMClips>1</MMClips>
  <ScaleCrop>false</ScaleCrop>
  <HeadingPairs>
    <vt:vector size="4" baseType="variant">
      <vt:variant>
        <vt:lpstr>Theme</vt:lpstr>
      </vt:variant>
      <vt:variant>
        <vt:i4>10</vt:i4>
      </vt:variant>
      <vt:variant>
        <vt:lpstr>Slide Titles</vt:lpstr>
      </vt:variant>
      <vt:variant>
        <vt:i4>69</vt:i4>
      </vt:variant>
    </vt:vector>
  </HeadingPairs>
  <TitlesOfParts>
    <vt:vector size="79" baseType="lpstr">
      <vt:lpstr>1_Default Design</vt:lpstr>
      <vt:lpstr>136_Default Design</vt:lpstr>
      <vt:lpstr>128_Default Design</vt:lpstr>
      <vt:lpstr>129_Default Design</vt:lpstr>
      <vt:lpstr>130_Default Design</vt:lpstr>
      <vt:lpstr>131_Default Design</vt:lpstr>
      <vt:lpstr>2_Default Design</vt:lpstr>
      <vt:lpstr>Waveform</vt:lpstr>
      <vt:lpstr>3_Default Design</vt:lpstr>
      <vt:lpstr>1_Waveform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20:1</vt:lpstr>
      <vt:lpstr>Mattityahu (Matthew) 20:2</vt:lpstr>
      <vt:lpstr>Mattityahu (Matthew) 20:3</vt:lpstr>
      <vt:lpstr>PowerPoint Presentation</vt:lpstr>
      <vt:lpstr>PowerPoint Presentation</vt:lpstr>
      <vt:lpstr>Mattityahu (Matthew) 20:4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learn about Or HaOlam?</vt:lpstr>
      <vt:lpstr>PowerPoint Presentation</vt:lpstr>
      <vt:lpstr>S.S.O.F </vt:lpstr>
      <vt:lpstr>About Us </vt:lpstr>
      <vt:lpstr>About Us </vt:lpstr>
      <vt:lpstr>Targeted Spheres of Influence</vt:lpstr>
      <vt:lpstr>SSOF Monthly Gatherings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learn about Or HaOlam?</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1218</cp:revision>
  <dcterms:created xsi:type="dcterms:W3CDTF">2006-04-21T19:34:43Z</dcterms:created>
  <dcterms:modified xsi:type="dcterms:W3CDTF">2017-08-05T13:53:16Z</dcterms:modified>
</cp:coreProperties>
</file>