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20" r:id="rId2"/>
    <p:sldMasterId id="2147483722" r:id="rId3"/>
    <p:sldMasterId id="2147483724" r:id="rId4"/>
    <p:sldMasterId id="2147483736" r:id="rId5"/>
    <p:sldMasterId id="2147483738" r:id="rId6"/>
  </p:sldMasterIdLst>
  <p:notesMasterIdLst>
    <p:notesMasterId r:id="rId86"/>
  </p:notesMasterIdLst>
  <p:handoutMasterIdLst>
    <p:handoutMasterId r:id="rId87"/>
  </p:handoutMasterIdLst>
  <p:sldIdLst>
    <p:sldId id="2963" r:id="rId7"/>
    <p:sldId id="55777" r:id="rId8"/>
    <p:sldId id="55762" r:id="rId9"/>
    <p:sldId id="55776" r:id="rId10"/>
    <p:sldId id="55774" r:id="rId11"/>
    <p:sldId id="55775" r:id="rId12"/>
    <p:sldId id="55787" r:id="rId13"/>
    <p:sldId id="55784" r:id="rId14"/>
    <p:sldId id="55785" r:id="rId15"/>
    <p:sldId id="258" r:id="rId16"/>
    <p:sldId id="55778" r:id="rId17"/>
    <p:sldId id="55786" r:id="rId18"/>
    <p:sldId id="256" r:id="rId19"/>
    <p:sldId id="257" r:id="rId20"/>
    <p:sldId id="55780" r:id="rId21"/>
    <p:sldId id="55781" r:id="rId22"/>
    <p:sldId id="55782" r:id="rId23"/>
    <p:sldId id="55783" r:id="rId24"/>
    <p:sldId id="55779" r:id="rId25"/>
    <p:sldId id="55759" r:id="rId26"/>
    <p:sldId id="55742" r:id="rId27"/>
    <p:sldId id="55605" r:id="rId28"/>
    <p:sldId id="2889" r:id="rId29"/>
    <p:sldId id="55755" r:id="rId30"/>
    <p:sldId id="55756" r:id="rId31"/>
    <p:sldId id="55747" r:id="rId32"/>
    <p:sldId id="55750" r:id="rId33"/>
    <p:sldId id="2911" r:id="rId34"/>
    <p:sldId id="55751" r:id="rId35"/>
    <p:sldId id="55761" r:id="rId36"/>
    <p:sldId id="55765" r:id="rId37"/>
    <p:sldId id="55760" r:id="rId38"/>
    <p:sldId id="55764" r:id="rId39"/>
    <p:sldId id="55766" r:id="rId40"/>
    <p:sldId id="55763" r:id="rId41"/>
    <p:sldId id="55767" r:id="rId42"/>
    <p:sldId id="55788" r:id="rId43"/>
    <p:sldId id="55789" r:id="rId44"/>
    <p:sldId id="55604" r:id="rId45"/>
    <p:sldId id="55749" r:id="rId46"/>
    <p:sldId id="2969" r:id="rId47"/>
    <p:sldId id="55748" r:id="rId48"/>
    <p:sldId id="259" r:id="rId49"/>
    <p:sldId id="260" r:id="rId50"/>
    <p:sldId id="261" r:id="rId51"/>
    <p:sldId id="262" r:id="rId52"/>
    <p:sldId id="263" r:id="rId53"/>
    <p:sldId id="264" r:id="rId54"/>
    <p:sldId id="265" r:id="rId55"/>
    <p:sldId id="266" r:id="rId56"/>
    <p:sldId id="267" r:id="rId57"/>
    <p:sldId id="268" r:id="rId58"/>
    <p:sldId id="269" r:id="rId59"/>
    <p:sldId id="270" r:id="rId60"/>
    <p:sldId id="271" r:id="rId61"/>
    <p:sldId id="2968" r:id="rId62"/>
    <p:sldId id="2967" r:id="rId63"/>
    <p:sldId id="55745" r:id="rId64"/>
    <p:sldId id="3005" r:id="rId65"/>
    <p:sldId id="55790" r:id="rId66"/>
    <p:sldId id="3056" r:id="rId67"/>
    <p:sldId id="3049" r:id="rId68"/>
    <p:sldId id="54889" r:id="rId69"/>
    <p:sldId id="55743" r:id="rId70"/>
    <p:sldId id="55744" r:id="rId71"/>
    <p:sldId id="55791" r:id="rId72"/>
    <p:sldId id="54888" r:id="rId73"/>
    <p:sldId id="55740" r:id="rId74"/>
    <p:sldId id="54887" r:id="rId75"/>
    <p:sldId id="55741" r:id="rId76"/>
    <p:sldId id="54890" r:id="rId77"/>
    <p:sldId id="55773" r:id="rId78"/>
    <p:sldId id="55768" r:id="rId79"/>
    <p:sldId id="55752" r:id="rId80"/>
    <p:sldId id="55770" r:id="rId81"/>
    <p:sldId id="55769" r:id="rId82"/>
    <p:sldId id="55757" r:id="rId83"/>
    <p:sldId id="55771" r:id="rId84"/>
    <p:sldId id="55772" r:id="rId85"/>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5803" autoAdjust="0"/>
  </p:normalViewPr>
  <p:slideViewPr>
    <p:cSldViewPr>
      <p:cViewPr varScale="1">
        <p:scale>
          <a:sx n="103" d="100"/>
          <a:sy n="103" d="100"/>
        </p:scale>
        <p:origin x="96" y="336"/>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3320"/>
    </p:cViewPr>
  </p:sorterViewPr>
  <p:notesViewPr>
    <p:cSldViewPr>
      <p:cViewPr varScale="1">
        <p:scale>
          <a:sx n="79" d="100"/>
          <a:sy n="79" d="100"/>
        </p:scale>
        <p:origin x="202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24.09-10 Arrested, Killed, Betrayed and Hated</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June2,2018  5778</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24.09-10 Arrested, Killed, Betrayed and Hated</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June2,2018  5778</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24.09-10 Arrested, Killed, Betrayed and Hated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June2,2018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The effects of a </a:t>
            </a:r>
            <a:r>
              <a:rPr lang="en-US" altLang="en-US" dirty="0" err="1"/>
              <a:t>looooong</a:t>
            </a:r>
            <a:r>
              <a:rPr lang="en-US" altLang="en-US" dirty="0"/>
              <a:t> Seder</a:t>
            </a:r>
          </a:p>
        </p:txBody>
      </p:sp>
    </p:spTree>
    <p:extLst>
      <p:ext uri="{BB962C8B-B14F-4D97-AF65-F5344CB8AC3E}">
        <p14:creationId xmlns:p14="http://schemas.microsoft.com/office/powerpoint/2010/main" val="2144192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24.09-10 Arrested, Killed, Betrayed and Hated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June2,2018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80181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24.09-10 Arrested, Killed, Betrayed and Hated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June2,2018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err="1"/>
              <a:t>Talmidim</a:t>
            </a:r>
            <a:r>
              <a:rPr lang="en-US" altLang="en-US" dirty="0"/>
              <a:t>/Disciples asking Yeshua:</a:t>
            </a:r>
          </a:p>
          <a:p>
            <a:r>
              <a:rPr lang="en-US" altLang="en-US" dirty="0"/>
              <a:t>When will be the end of this age?  Seeing as it will happen HERE.</a:t>
            </a:r>
          </a:p>
          <a:p>
            <a:endParaRPr lang="en-US" altLang="en-US" dirty="0"/>
          </a:p>
          <a:p>
            <a:r>
              <a:rPr lang="en-US" altLang="en-US" dirty="0"/>
              <a:t>Key lessons prep for this:</a:t>
            </a:r>
          </a:p>
          <a:p>
            <a:pPr marL="228600" indent="-228600">
              <a:buFont typeface="+mj-lt"/>
              <a:buAutoNum type="arabicPeriod"/>
            </a:pPr>
            <a:r>
              <a:rPr lang="en-US" altLang="en-US" dirty="0"/>
              <a:t>Don’t be deceived!</a:t>
            </a:r>
          </a:p>
          <a:p>
            <a:pPr marL="228600" indent="-228600">
              <a:buFont typeface="+mj-lt"/>
              <a:buAutoNum type="arabicPeriod"/>
            </a:pPr>
            <a:r>
              <a:rPr lang="en-US" altLang="en-US" dirty="0"/>
              <a:t>Wars, famines, earthquakes…beginning of birth-pains.   I have it on great authority, that birth pains usually start slowly, but never pleasant, and increase.</a:t>
            </a:r>
          </a:p>
        </p:txBody>
      </p:sp>
    </p:spTree>
    <p:extLst>
      <p:ext uri="{BB962C8B-B14F-4D97-AF65-F5344CB8AC3E}">
        <p14:creationId xmlns:p14="http://schemas.microsoft.com/office/powerpoint/2010/main" val="3515389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504825" y="685800"/>
            <a:ext cx="5842000" cy="3422650"/>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itchFamily="34" charset="0"/>
              </a:rPr>
              <a:t> </a:t>
            </a: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21</a:t>
            </a:fld>
            <a:endParaRPr kumimoji="0" lang="en-US" alt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797122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Arrested, punished [jail, flogging], executed, hated.</a:t>
            </a:r>
          </a:p>
          <a:p>
            <a:endParaRPr lang="en-US" dirty="0"/>
          </a:p>
          <a:p>
            <a:r>
              <a:rPr lang="en-US" dirty="0"/>
              <a:t>Yeshua spoke of this at other times…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51618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24.09-10 Arrested, Killed, Betrayed and Hated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June2,2018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9310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24.09-10 Arrested, Killed, Betrayed and Hated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June2,2018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43974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24.09-10 Arrested, Killed, Betrayed and Hated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June2,2018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*Knowing Him is really the purpose of living, and our work.  To know the Jewish Divine Messiah King, and revel/worship/love in His Presence</a:t>
            </a:r>
          </a:p>
          <a:p>
            <a:endParaRPr lang="en-US" altLang="en-US" dirty="0"/>
          </a:p>
          <a:p>
            <a:r>
              <a:rPr lang="en-US" altLang="en-US" sz="2000" dirty="0"/>
              <a:t>Makes it worth it all, besides escaping righteous wrath.</a:t>
            </a:r>
          </a:p>
        </p:txBody>
      </p:sp>
    </p:spTree>
    <p:extLst>
      <p:ext uri="{BB962C8B-B14F-4D97-AF65-F5344CB8AC3E}">
        <p14:creationId xmlns:p14="http://schemas.microsoft.com/office/powerpoint/2010/main" val="268225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24.09-10 Arrested, Killed, Betrayed and Hated</a:t>
            </a:r>
          </a:p>
        </p:txBody>
      </p:sp>
      <p:sp>
        <p:nvSpPr>
          <p:cNvPr id="5" name="Rectangle 3"/>
          <p:cNvSpPr>
            <a:spLocks noGrp="1" noChangeArrowheads="1"/>
          </p:cNvSpPr>
          <p:nvPr>
            <p:ph type="dt" idx="1"/>
          </p:nvPr>
        </p:nvSpPr>
        <p:spPr>
          <a:ln/>
        </p:spPr>
        <p:txBody>
          <a:bodyPr/>
          <a:lstStyle/>
          <a:p>
            <a:r>
              <a:rPr lang="en-US" altLang="en-US">
                <a:solidFill>
                  <a:prstClr val="white"/>
                </a:solidFill>
              </a:rPr>
              <a:t>June2,2018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http://www.gordonconwell.edu/resources/documents/csgc_Christian_martyrs.pdf</a:t>
            </a:r>
          </a:p>
        </p:txBody>
      </p:sp>
    </p:spTree>
    <p:extLst>
      <p:ext uri="{BB962C8B-B14F-4D97-AF65-F5344CB8AC3E}">
        <p14:creationId xmlns:p14="http://schemas.microsoft.com/office/powerpoint/2010/main" val="1767019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24.09-10 Arrested, Killed, Betrayed and Hated</a:t>
            </a:r>
          </a:p>
        </p:txBody>
      </p:sp>
      <p:sp>
        <p:nvSpPr>
          <p:cNvPr id="5" name="Rectangle 3"/>
          <p:cNvSpPr>
            <a:spLocks noGrp="1" noChangeArrowheads="1"/>
          </p:cNvSpPr>
          <p:nvPr>
            <p:ph type="dt" idx="1"/>
          </p:nvPr>
        </p:nvSpPr>
        <p:spPr>
          <a:ln/>
        </p:spPr>
        <p:txBody>
          <a:bodyPr/>
          <a:lstStyle/>
          <a:p>
            <a:r>
              <a:rPr lang="en-US" altLang="en-US">
                <a:solidFill>
                  <a:prstClr val="white"/>
                </a:solidFill>
              </a:rPr>
              <a:t>June2,2018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http://www.gordonconwell.edu/resources/documents/csgc_Christian_martyrs.pdf</a:t>
            </a:r>
          </a:p>
        </p:txBody>
      </p:sp>
    </p:spTree>
    <p:extLst>
      <p:ext uri="{BB962C8B-B14F-4D97-AF65-F5344CB8AC3E}">
        <p14:creationId xmlns:p14="http://schemas.microsoft.com/office/powerpoint/2010/main" val="2312557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24.09-10 Arrested, Killed, Betrayed and Hated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June2,2018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https://en.wikipedia.org/wiki/Christian_martyrs</a:t>
            </a:r>
          </a:p>
        </p:txBody>
      </p:sp>
    </p:spTree>
    <p:extLst>
      <p:ext uri="{BB962C8B-B14F-4D97-AF65-F5344CB8AC3E}">
        <p14:creationId xmlns:p14="http://schemas.microsoft.com/office/powerpoint/2010/main" val="2338695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24.09-10 Arrested, Killed, Betrayed and Hated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June2,2018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547392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24.09-10 Arrested, Killed, Betrayed and Hated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June2,2018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https://en.wikipedia.org/wiki/Christian_martyrs</a:t>
            </a:r>
          </a:p>
        </p:txBody>
      </p:sp>
    </p:spTree>
    <p:extLst>
      <p:ext uri="{BB962C8B-B14F-4D97-AF65-F5344CB8AC3E}">
        <p14:creationId xmlns:p14="http://schemas.microsoft.com/office/powerpoint/2010/main" val="3443609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24.09-10 Arrested, Killed, Betrayed and Hated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June2,2018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https://en.wikipedia.org/wiki/Christian_martyrs</a:t>
            </a:r>
          </a:p>
        </p:txBody>
      </p:sp>
    </p:spTree>
    <p:extLst>
      <p:ext uri="{BB962C8B-B14F-4D97-AF65-F5344CB8AC3E}">
        <p14:creationId xmlns:p14="http://schemas.microsoft.com/office/powerpoint/2010/main" val="2927056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24.09-10 Arrested, Killed, Betrayed and Hated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June2,2018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https://en.wikipedia.org/wiki/Christian_martyrs</a:t>
            </a:r>
          </a:p>
        </p:txBody>
      </p:sp>
    </p:spTree>
    <p:extLst>
      <p:ext uri="{BB962C8B-B14F-4D97-AF65-F5344CB8AC3E}">
        <p14:creationId xmlns:p14="http://schemas.microsoft.com/office/powerpoint/2010/main" val="3609792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24.09-10 Arrested, Killed, Betrayed and Hated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June2,2018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https://en.wikipedia.org/wiki/Christian_martyrs</a:t>
            </a:r>
          </a:p>
          <a:p>
            <a:endParaRPr lang="en-US" altLang="en-US" sz="1050" dirty="0"/>
          </a:p>
          <a:p>
            <a:r>
              <a:rPr lang="en-US" altLang="en-US" sz="1050" dirty="0"/>
              <a:t>This is not in our American psyche.  We are used to safety and comfort.  But we still get overwhelmed.  We have suffering.  </a:t>
            </a:r>
          </a:p>
        </p:txBody>
      </p:sp>
    </p:spTree>
    <p:extLst>
      <p:ext uri="{BB962C8B-B14F-4D97-AF65-F5344CB8AC3E}">
        <p14:creationId xmlns:p14="http://schemas.microsoft.com/office/powerpoint/2010/main" val="1447449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24.09-10 Arrested, Killed, Betrayed and Hated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June2,2018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That is, if in calm times we have gotten exhausted and stumbled, how will we face adversity…when the Jordan river overflows in the Spring, and the lions come out of the thickets?</a:t>
            </a:r>
          </a:p>
        </p:txBody>
      </p:sp>
    </p:spTree>
    <p:extLst>
      <p:ext uri="{BB962C8B-B14F-4D97-AF65-F5344CB8AC3E}">
        <p14:creationId xmlns:p14="http://schemas.microsoft.com/office/powerpoint/2010/main" val="41464861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24.09-10 Arrested, Killed, Betrayed and Hated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June2,2018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https://www.christianitytoday.com/news/2017/december/supreme-court-masterpiece-cakeshop-christians-gay-weddings.html</a:t>
            </a:r>
          </a:p>
        </p:txBody>
      </p:sp>
    </p:spTree>
    <p:extLst>
      <p:ext uri="{BB962C8B-B14F-4D97-AF65-F5344CB8AC3E}">
        <p14:creationId xmlns:p14="http://schemas.microsoft.com/office/powerpoint/2010/main" val="4089106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24.09-10 Arrested, Killed, Betrayed and Hated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June2,2018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00" b="0" i="0" kern="1200" dirty="0">
                <a:solidFill>
                  <a:schemeClr val="tx1"/>
                </a:solidFill>
                <a:effectLst/>
                <a:latin typeface="Arial Rounded MT Bold" pitchFamily="34" charset="0"/>
                <a:ea typeface="+mn-ea"/>
                <a:cs typeface="Arial" charset="0"/>
              </a:rPr>
              <a:t>https://www.frc.org/get.cfm?i=WA18F03&amp;f=WU18F01</a:t>
            </a:r>
            <a:r>
              <a:rPr lang="en-US" sz="2000" b="0" i="0" kern="1200" dirty="0">
                <a:solidFill>
                  <a:schemeClr val="tx1"/>
                </a:solidFill>
                <a:effectLst/>
                <a:latin typeface="Arial Rounded MT Bold" pitchFamily="34" charset="0"/>
                <a:ea typeface="+mn-ea"/>
                <a:cs typeface="Arial" charset="0"/>
              </a:rPr>
              <a:t> </a:t>
            </a:r>
          </a:p>
          <a:p>
            <a:r>
              <a:rPr lang="en-US" sz="2000" b="0" i="0" kern="1200" dirty="0">
                <a:solidFill>
                  <a:schemeClr val="tx1"/>
                </a:solidFill>
                <a:effectLst/>
                <a:latin typeface="Arial Rounded MT Bold" pitchFamily="34" charset="0"/>
                <a:ea typeface="+mn-ea"/>
                <a:cs typeface="Arial" charset="0"/>
              </a:rPr>
              <a:t>Pastor Jeremy </a:t>
            </a:r>
            <a:r>
              <a:rPr lang="en-US" sz="2000" b="0" i="0" kern="1200" dirty="0" err="1">
                <a:solidFill>
                  <a:schemeClr val="tx1"/>
                </a:solidFill>
                <a:effectLst/>
                <a:latin typeface="Arial Rounded MT Bold" pitchFamily="34" charset="0"/>
                <a:ea typeface="+mn-ea"/>
                <a:cs typeface="Arial" charset="0"/>
              </a:rPr>
              <a:t>Schossau</a:t>
            </a:r>
            <a:r>
              <a:rPr lang="en-US" sz="2000" b="0" i="0" kern="1200" dirty="0">
                <a:solidFill>
                  <a:schemeClr val="tx1"/>
                </a:solidFill>
                <a:effectLst/>
                <a:latin typeface="Arial Rounded MT Bold" pitchFamily="34" charset="0"/>
                <a:ea typeface="+mn-ea"/>
                <a:cs typeface="Arial" charset="0"/>
              </a:rPr>
              <a:t>, [the leader of Detroit's Metro City Church.]   Had a small group study for 12 girls with parents permission or presence on gender identity, etc.  Advertised in on Facebook.  8 pm he in FL on vacation and 100’s emails. Death threats started streaming into the congregation office -- on Facebook, Twitter, and Metro City's phone lines. Angry activists threatened to burn the building down or shoot members of the staff .  Legislative investigation threatened.</a:t>
            </a:r>
          </a:p>
          <a:p>
            <a:endParaRPr lang="en-US" dirty="0"/>
          </a:p>
          <a:p>
            <a:r>
              <a:rPr lang="en-US" sz="2000" b="0" i="0" kern="1200" dirty="0">
                <a:solidFill>
                  <a:schemeClr val="tx1"/>
                </a:solidFill>
                <a:effectLst/>
                <a:latin typeface="Arial Rounded MT Bold" pitchFamily="34" charset="0"/>
                <a:ea typeface="+mn-ea"/>
                <a:cs typeface="Arial" charset="0"/>
              </a:rPr>
              <a:t>Tony Perkins awarded him “Watchman on the Wall” commendation, with a shofar.   “What do with?”</a:t>
            </a:r>
            <a:endParaRPr lang="en-US" altLang="en-US" sz="1050" dirty="0"/>
          </a:p>
        </p:txBody>
      </p:sp>
    </p:spTree>
    <p:extLst>
      <p:ext uri="{BB962C8B-B14F-4D97-AF65-F5344CB8AC3E}">
        <p14:creationId xmlns:p14="http://schemas.microsoft.com/office/powerpoint/2010/main" val="6667410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24.09-10 Arrested, Killed, Betrayed and Hated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June2,2018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882344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https://www.frc.org/get.cfm?i=WA18F02&amp;f=WU18F01</a:t>
            </a:r>
          </a:p>
        </p:txBody>
      </p:sp>
    </p:spTree>
    <p:extLst>
      <p:ext uri="{BB962C8B-B14F-4D97-AF65-F5344CB8AC3E}">
        <p14:creationId xmlns:p14="http://schemas.microsoft.com/office/powerpoint/2010/main" val="11691977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https://www.frc.org/get.cfm?i=WA18F02&amp;f=WU18F01</a:t>
            </a:r>
          </a:p>
          <a:p>
            <a:endParaRPr lang="en-US" altLang="en-US" sz="1050" dirty="0"/>
          </a:p>
          <a:p>
            <a:r>
              <a:rPr lang="en-US" altLang="en-US" sz="1050" dirty="0"/>
              <a:t>We don’t know how long the reprieve will last, but ours to enjoy and labor.   Continuing..</a:t>
            </a:r>
          </a:p>
        </p:txBody>
      </p:sp>
    </p:spTree>
    <p:extLst>
      <p:ext uri="{BB962C8B-B14F-4D97-AF65-F5344CB8AC3E}">
        <p14:creationId xmlns:p14="http://schemas.microsoft.com/office/powerpoint/2010/main" val="2848025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24.09-10 Arrested, Killed, Betrayed and Hated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June2,2018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8937014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0127954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24.09-10 Arrested, Killed, Betrayed and Hated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June2,2018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280445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24.09-10 Arrested, Killed, Betrayed and Hated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June2,2018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4176589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24.09-10 Arrested, Killed, Betrayed and Hated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June2,2018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I feel it’s a vital theme from Messiah King to develop this.</a:t>
            </a:r>
          </a:p>
          <a:p>
            <a:endParaRPr lang="en-US" altLang="en-US" sz="1050" dirty="0"/>
          </a:p>
          <a:p>
            <a:r>
              <a:rPr lang="en-US" altLang="en-US" sz="1050" dirty="0"/>
              <a:t>Some of you were at the Darrel </a:t>
            </a:r>
            <a:r>
              <a:rPr lang="en-US" altLang="en-US" sz="1050" dirty="0" err="1"/>
              <a:t>Brazell</a:t>
            </a:r>
            <a:r>
              <a:rPr lang="en-US" altLang="en-US" sz="1050" dirty="0"/>
              <a:t> teaching…</a:t>
            </a:r>
          </a:p>
        </p:txBody>
      </p:sp>
    </p:spTree>
    <p:extLst>
      <p:ext uri="{BB962C8B-B14F-4D97-AF65-F5344CB8AC3E}">
        <p14:creationId xmlns:p14="http://schemas.microsoft.com/office/powerpoint/2010/main" val="15127300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Defined </a:t>
            </a:r>
          </a:p>
          <a:p>
            <a:pPr lvl="1"/>
            <a:r>
              <a:rPr lang="en-US" b="1" dirty="0">
                <a:solidFill>
                  <a:srgbClr val="000000"/>
                </a:solidFill>
              </a:rPr>
              <a:t>ADVANCE</a:t>
            </a:r>
            <a:r>
              <a:rPr lang="en-US" b="1" baseline="0" dirty="0">
                <a:solidFill>
                  <a:srgbClr val="000000"/>
                </a:solidFill>
              </a:rPr>
              <a:t> </a:t>
            </a:r>
            <a:r>
              <a:rPr lang="en-US" dirty="0">
                <a:solidFill>
                  <a:srgbClr val="000000"/>
                </a:solidFill>
              </a:rPr>
              <a:t>“Being with someone who is glad as glad can be to be with me.”</a:t>
            </a:r>
          </a:p>
          <a:p>
            <a:r>
              <a:rPr lang="en-US" b="1" dirty="0">
                <a:solidFill>
                  <a:srgbClr val="000000"/>
                </a:solidFill>
              </a:rPr>
              <a:t>ADVANCE</a:t>
            </a:r>
            <a:r>
              <a:rPr lang="en-US" b="1" baseline="0" dirty="0">
                <a:solidFill>
                  <a:srgbClr val="000000"/>
                </a:solidFill>
              </a:rPr>
              <a:t> </a:t>
            </a:r>
            <a:r>
              <a:rPr lang="en-US" dirty="0">
                <a:solidFill>
                  <a:srgbClr val="000000"/>
                </a:solidFill>
              </a:rPr>
              <a:t>Impact</a:t>
            </a:r>
          </a:p>
          <a:p>
            <a:pPr lvl="1"/>
            <a:r>
              <a:rPr lang="en-US" b="1" dirty="0">
                <a:solidFill>
                  <a:srgbClr val="000000"/>
                </a:solidFill>
              </a:rPr>
              <a:t>ADVANCE</a:t>
            </a:r>
            <a:r>
              <a:rPr lang="en-US" b="1" baseline="0" dirty="0">
                <a:solidFill>
                  <a:srgbClr val="000000"/>
                </a:solidFill>
              </a:rPr>
              <a:t> </a:t>
            </a:r>
            <a:r>
              <a:rPr lang="en-US" dirty="0">
                <a:solidFill>
                  <a:srgbClr val="000000"/>
                </a:solidFill>
              </a:rPr>
              <a:t>Feels good</a:t>
            </a:r>
          </a:p>
          <a:p>
            <a:pPr lvl="1"/>
            <a:r>
              <a:rPr lang="en-US" b="1" dirty="0">
                <a:solidFill>
                  <a:srgbClr val="000000"/>
                </a:solidFill>
              </a:rPr>
              <a:t>ADVANCE</a:t>
            </a:r>
            <a:r>
              <a:rPr lang="en-US" b="1" baseline="0" dirty="0">
                <a:solidFill>
                  <a:srgbClr val="000000"/>
                </a:solidFill>
              </a:rPr>
              <a:t> </a:t>
            </a:r>
            <a:r>
              <a:rPr lang="en-US" dirty="0">
                <a:solidFill>
                  <a:srgbClr val="000000"/>
                </a:solidFill>
              </a:rPr>
              <a:t>Dopamine released in both brains</a:t>
            </a:r>
          </a:p>
          <a:p>
            <a:pPr lvl="1"/>
            <a:r>
              <a:rPr lang="en-US" b="1" dirty="0">
                <a:solidFill>
                  <a:srgbClr val="000000"/>
                </a:solidFill>
              </a:rPr>
              <a:t>ADVANCE</a:t>
            </a:r>
            <a:r>
              <a:rPr lang="en-US" b="1" baseline="0" dirty="0">
                <a:solidFill>
                  <a:srgbClr val="000000"/>
                </a:solidFill>
              </a:rPr>
              <a:t> </a:t>
            </a:r>
            <a:r>
              <a:rPr lang="en-US" dirty="0">
                <a:solidFill>
                  <a:srgbClr val="000000"/>
                </a:solidFill>
              </a:rPr>
              <a:t>Always relational—distinguishing it from “pleasure.”</a:t>
            </a:r>
          </a:p>
          <a:p>
            <a:r>
              <a:rPr lang="en-US" b="1" dirty="0">
                <a:solidFill>
                  <a:srgbClr val="000000"/>
                </a:solidFill>
              </a:rPr>
              <a:t>ADVANCE</a:t>
            </a:r>
            <a:r>
              <a:rPr lang="en-US" b="1" baseline="0" dirty="0">
                <a:solidFill>
                  <a:srgbClr val="000000"/>
                </a:solidFill>
              </a:rPr>
              <a:t> </a:t>
            </a:r>
            <a:r>
              <a:rPr lang="en-US" dirty="0">
                <a:solidFill>
                  <a:srgbClr val="000000"/>
                </a:solidFill>
              </a:rPr>
              <a:t>Transmission</a:t>
            </a:r>
          </a:p>
          <a:p>
            <a:pPr lvl="1"/>
            <a:r>
              <a:rPr lang="en-US" dirty="0">
                <a:solidFill>
                  <a:srgbClr val="000000"/>
                </a:solidFill>
              </a:rPr>
              <a:t>Non-verbal </a:t>
            </a:r>
          </a:p>
          <a:p>
            <a:pPr lvl="1"/>
            <a:r>
              <a:rPr lang="en-US" dirty="0">
                <a:solidFill>
                  <a:srgbClr val="000000"/>
                </a:solidFill>
              </a:rPr>
              <a:t>Authentic</a:t>
            </a:r>
          </a:p>
          <a:p>
            <a:pPr lvl="1"/>
            <a:r>
              <a:rPr lang="en-US" dirty="0">
                <a:solidFill>
                  <a:srgbClr val="000000"/>
                </a:solidFill>
              </a:rPr>
              <a:t>Cycles 6 complete transactions per second and</a:t>
            </a:r>
            <a:r>
              <a:rPr lang="en-US" baseline="0" dirty="0">
                <a:solidFill>
                  <a:srgbClr val="000000"/>
                </a:solidFill>
              </a:rPr>
              <a:t> looks something like this:</a:t>
            </a:r>
            <a:endParaRPr lang="en-US" dirty="0">
              <a:solidFill>
                <a:srgbClr val="000000"/>
              </a:solidFill>
            </a:endParaRPr>
          </a:p>
          <a:p>
            <a:endParaRPr lang="en-US"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C0654C-FBE4-E64E-957E-37C832665D0E}" type="slidenum">
              <a:rPr kumimoji="0" lang="en-US" sz="1200" b="0" i="0" u="none" strike="noStrike" kern="1200" cap="none" spc="0" normalizeH="0" baseline="0" noProof="0" smtClean="0">
                <a:ln>
                  <a:noFill/>
                </a:ln>
                <a:solidFill>
                  <a:prstClr val="black"/>
                </a:solidFill>
                <a:effectLst/>
                <a:uLnTx/>
                <a:uFillTx/>
                <a:latin typeface="Calibri"/>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13641298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 A sees</a:t>
            </a:r>
            <a:r>
              <a:rPr lang="en-US" baseline="0" dirty="0"/>
              <a:t> Person B and before they are even consciously aware they see person B their brain remembers that they like person B and their brain releases a little dopamine which causes their face, specifically the eye to communicate, “I’m glad to see you.”</a:t>
            </a:r>
          </a:p>
          <a:p>
            <a:endParaRPr lang="en-US" baseline="0" dirty="0"/>
          </a:p>
          <a:p>
            <a:r>
              <a:rPr lang="en-US" baseline="0" dirty="0"/>
              <a:t>When person B</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C0654C-FBE4-E64E-957E-37C832665D0E}" type="slidenum">
              <a:rPr kumimoji="0" lang="en-US" sz="1200" b="0" i="0" u="none" strike="noStrike" kern="1200" cap="none" spc="0" normalizeH="0" baseline="0" noProof="0" smtClean="0">
                <a:ln>
                  <a:noFill/>
                </a:ln>
                <a:solidFill>
                  <a:prstClr val="black"/>
                </a:solidFill>
                <a:effectLst/>
                <a:uLnTx/>
                <a:uFillTx/>
                <a:latin typeface="Calibri"/>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38863258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receives that non-verbal, “I’m glad to be with you” message, it triggers a dopamine response in his brain that feels good and raises his joy level</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C0654C-FBE4-E64E-957E-37C832665D0E}" type="slidenum">
              <a:rPr kumimoji="0" lang="en-US" sz="1200" b="0" i="0" u="none" strike="noStrike" kern="1200" cap="none" spc="0" normalizeH="0" baseline="0" noProof="0" smtClean="0">
                <a:ln>
                  <a:noFill/>
                </a:ln>
                <a:solidFill>
                  <a:prstClr val="black"/>
                </a:solidFill>
                <a:effectLst/>
                <a:uLnTx/>
                <a:uFillTx/>
                <a:latin typeface="Calibri"/>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42106532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t>
            </a:r>
            <a:r>
              <a:rPr lang="en-US" baseline="0" dirty="0"/>
              <a:t> B then is “glad to be with their friend also” and reciprocates by sending a “I am glad be with you also” message back.  </a:t>
            </a:r>
          </a:p>
          <a:p>
            <a:r>
              <a:rPr lang="en-US" baseline="0" dirty="0"/>
              <a:t>When person A receives that message it stimulates the pleasure center of his brain to release a little more dopamine and now he is even more glad to see his friend. So guess what he does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C0654C-FBE4-E64E-957E-37C832665D0E}" type="slidenum">
              <a:rPr kumimoji="0" lang="en-US" sz="1200" b="0" i="0" u="none" strike="noStrike" kern="1200" cap="none" spc="0" normalizeH="0" baseline="0" noProof="0" smtClean="0">
                <a:ln>
                  <a:noFill/>
                </a:ln>
                <a:solidFill>
                  <a:prstClr val="black"/>
                </a:solidFill>
                <a:effectLst/>
                <a:uLnTx/>
                <a:uFillTx/>
                <a:latin typeface="Calibri"/>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4502501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sends another message which feels</a:t>
            </a:r>
            <a:r>
              <a:rPr lang="en-US" baseline="0" dirty="0"/>
              <a:t> good to both him and his friend and raises both their joy levels a little more.</a:t>
            </a:r>
          </a:p>
          <a:p>
            <a:r>
              <a:rPr lang="en-US" baseline="0" dirty="0"/>
              <a:t>And back and forth it goes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C0654C-FBE4-E64E-957E-37C832665D0E}" type="slidenum">
              <a:rPr kumimoji="0" lang="en-US" sz="1200" b="0" i="0" u="none" strike="noStrike" kern="1200" cap="none" spc="0" normalizeH="0" baseline="0" noProof="0" smtClean="0">
                <a:ln>
                  <a:noFill/>
                </a:ln>
                <a:solidFill>
                  <a:prstClr val="black"/>
                </a:solidFill>
                <a:effectLst/>
                <a:uLnTx/>
                <a:uFillTx/>
                <a:latin typeface="Calibri"/>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15958485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a:t>
            </a:r>
            <a:r>
              <a:rPr lang="en-US" baseline="0" dirty="0"/>
              <a:t> each transmission</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C0654C-FBE4-E64E-957E-37C832665D0E}" type="slidenum">
              <a:rPr kumimoji="0" lang="en-US" sz="1200" b="0" i="0" u="none" strike="noStrike" kern="1200" cap="none" spc="0" normalizeH="0" baseline="0" noProof="0" smtClean="0">
                <a:ln>
                  <a:noFill/>
                </a:ln>
                <a:solidFill>
                  <a:prstClr val="black"/>
                </a:solidFill>
                <a:effectLst/>
                <a:uLnTx/>
                <a:uFillTx/>
                <a:latin typeface="Calibri"/>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1284871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24.09-10 Arrested, Killed, Betrayed and Hated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June2,2018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92194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builds and amplifies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C0654C-FBE4-E64E-957E-37C832665D0E}" type="slidenum">
              <a:rPr kumimoji="0" lang="en-US" sz="1200" b="0" i="0" u="none" strike="noStrike" kern="1200" cap="none" spc="0" normalizeH="0" baseline="0" noProof="0" smtClean="0">
                <a:ln>
                  <a:noFill/>
                </a:ln>
                <a:solidFill>
                  <a:prstClr val="black"/>
                </a:solidFill>
                <a:effectLst/>
                <a:uLnTx/>
                <a:uFillTx/>
                <a:latin typeface="Calibri"/>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33177668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previous transmissions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C0654C-FBE4-E64E-957E-37C832665D0E}" type="slidenum">
              <a:rPr kumimoji="0" lang="en-US" sz="1200" b="0" i="0" u="none" strike="noStrike" kern="1200" cap="none" spc="0" normalizeH="0" baseline="0" noProof="0" smtClean="0">
                <a:ln>
                  <a:noFill/>
                </a:ln>
                <a:solidFill>
                  <a:prstClr val="black"/>
                </a:solidFill>
                <a:effectLst/>
                <a:uLnTx/>
                <a:uFillTx/>
                <a:latin typeface="Calibri"/>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17613824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all this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C0654C-FBE4-E64E-957E-37C832665D0E}" type="slidenum">
              <a:rPr kumimoji="0" lang="en-US" sz="1200" b="0" i="0" u="none" strike="noStrike" kern="1200" cap="none" spc="0" normalizeH="0" baseline="0" noProof="0" smtClean="0">
                <a:ln>
                  <a:noFill/>
                </a:ln>
                <a:solidFill>
                  <a:prstClr val="black"/>
                </a:solidFill>
                <a:effectLst/>
                <a:uLnTx/>
                <a:uFillTx/>
                <a:latin typeface="Calibri"/>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25032924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Happens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C0654C-FBE4-E64E-957E-37C832665D0E}" type="slidenum">
              <a:rPr kumimoji="0" lang="en-US" sz="1200" b="0" i="0" u="none" strike="noStrike" kern="1200" cap="none" spc="0" normalizeH="0" baseline="0" noProof="0" smtClean="0">
                <a:ln>
                  <a:noFill/>
                </a:ln>
                <a:solidFill>
                  <a:prstClr val="black"/>
                </a:solidFill>
                <a:effectLst/>
                <a:uLnTx/>
                <a:uFillTx/>
                <a:latin typeface="Calibri"/>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26043662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 rate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C0654C-FBE4-E64E-957E-37C832665D0E}" type="slidenum">
              <a:rPr kumimoji="0" lang="en-US" sz="1200" b="0" i="0" u="none" strike="noStrike" kern="1200" cap="none" spc="0" normalizeH="0" baseline="0" noProof="0" smtClean="0">
                <a:ln>
                  <a:noFill/>
                </a:ln>
                <a:solidFill>
                  <a:prstClr val="black"/>
                </a:solidFill>
                <a:effectLst/>
                <a:uLnTx/>
                <a:uFillTx/>
                <a:latin typeface="Calibri"/>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26946673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6 complete</a:t>
            </a:r>
            <a:r>
              <a:rPr lang="en-US" baseline="0" dirty="0"/>
              <a:t> cycles per second</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C0654C-FBE4-E64E-957E-37C832665D0E}" type="slidenum">
              <a:rPr kumimoji="0" lang="en-US" sz="1200" b="0" i="0" u="none" strike="noStrike" kern="1200" cap="none" spc="0" normalizeH="0" baseline="0" noProof="0" smtClean="0">
                <a:ln>
                  <a:noFill/>
                </a:ln>
                <a:solidFill>
                  <a:prstClr val="black"/>
                </a:solidFill>
                <a:effectLst/>
                <a:uLnTx/>
                <a:uFillTx/>
                <a:latin typeface="Calibri"/>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13320902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 what just took me two minutes and 11 PowerPoint slides to explain happens 6 times each and every second you are with someone who is glad to be with you.  </a:t>
            </a:r>
          </a:p>
          <a:p>
            <a:endParaRPr lang="en-US" baseline="0" dirty="0"/>
          </a:p>
          <a:p>
            <a:r>
              <a:rPr lang="en-US" baseline="0" dirty="0"/>
              <a:t>That is one of the reasons it is always authentic.  You can’t fake something that happens before you are even aware you are doing anything.  </a:t>
            </a:r>
          </a:p>
          <a:p>
            <a:r>
              <a:rPr lang="en-US" baseline="0" dirty="0"/>
              <a:t>Fake it </a:t>
            </a:r>
            <a:r>
              <a:rPr lang="en-US" baseline="0" dirty="0" err="1"/>
              <a:t>til</a:t>
            </a:r>
            <a:r>
              <a:rPr lang="en-US" baseline="0" dirty="0"/>
              <a:t> you make it doesn’t work with joy.  Or much else for that matter but we don’t have time for that discussion.  </a:t>
            </a:r>
          </a:p>
          <a:p>
            <a:endParaRPr lang="en-US" baseline="0" dirty="0"/>
          </a:p>
          <a:p>
            <a:r>
              <a:rPr lang="en-US" b="1" baseline="0" dirty="0"/>
              <a:t>Best illustrated not with Darrell’s goofy blue faces but with a small child.  </a:t>
            </a:r>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C0654C-FBE4-E64E-957E-37C832665D0E}" type="slidenum">
              <a:rPr kumimoji="0" lang="en-US" sz="1200" b="0" i="0" u="none" strike="noStrike" kern="1200" cap="none" spc="0" normalizeH="0" baseline="0" noProof="0" smtClean="0">
                <a:ln>
                  <a:noFill/>
                </a:ln>
                <a:solidFill>
                  <a:prstClr val="black"/>
                </a:solidFill>
                <a:effectLst/>
                <a:uLnTx/>
                <a:uFillTx/>
                <a:latin typeface="Calibri"/>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3769041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24.09-10 Arrested, Killed, Betrayed and Hated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June2,2018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Darrel </a:t>
            </a:r>
            <a:r>
              <a:rPr lang="en-US" altLang="en-US" sz="1050" dirty="0" err="1"/>
              <a:t>Brazell</a:t>
            </a:r>
            <a:r>
              <a:rPr lang="en-US" altLang="en-US" sz="1050" dirty="0"/>
              <a:t> Power of Joy lectures.  </a:t>
            </a:r>
          </a:p>
        </p:txBody>
      </p:sp>
    </p:spTree>
    <p:extLst>
      <p:ext uri="{BB962C8B-B14F-4D97-AF65-F5344CB8AC3E}">
        <p14:creationId xmlns:p14="http://schemas.microsoft.com/office/powerpoint/2010/main" val="827784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24.09-10 Arrested, Killed, Betrayed and Hated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June2,2018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https://bodyecology.com/articles/this-bliss-hormone-can-heal-your-body-the-many-benefits-of-oxytocin</a:t>
            </a:r>
          </a:p>
        </p:txBody>
      </p:sp>
    </p:spTree>
    <p:extLst>
      <p:ext uri="{BB962C8B-B14F-4D97-AF65-F5344CB8AC3E}">
        <p14:creationId xmlns:p14="http://schemas.microsoft.com/office/powerpoint/2010/main" val="39390172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24.09-10 Arrested, Killed, Betrayed and Hated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June2,2018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https://psychcentral.com/news/2008/05/23/biochemical-effects-of-betrayal/2347.html</a:t>
            </a:r>
          </a:p>
        </p:txBody>
      </p:sp>
    </p:spTree>
    <p:extLst>
      <p:ext uri="{BB962C8B-B14F-4D97-AF65-F5344CB8AC3E}">
        <p14:creationId xmlns:p14="http://schemas.microsoft.com/office/powerpoint/2010/main" val="968560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24.09-10 Arrested, Killed, Betrayed and Hated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June2,2018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6499416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24.09-10 Arrested, Killed, Betrayed and Hated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June2,2018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https://psychcentral.com/news/2008/05/23/biochemical-effects-of-betrayal/2347.html</a:t>
            </a:r>
          </a:p>
        </p:txBody>
      </p:sp>
    </p:spTree>
    <p:extLst>
      <p:ext uri="{BB962C8B-B14F-4D97-AF65-F5344CB8AC3E}">
        <p14:creationId xmlns:p14="http://schemas.microsoft.com/office/powerpoint/2010/main" val="24908089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24.09-10 Arrested, Killed, Betrayed and Hated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June2,2018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2373247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24.09-10 Arrested, Killed, Betrayed and Hated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June2,2018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https://www.ncbi.nlm.nih.gov/pubmed/20035927</a:t>
            </a:r>
          </a:p>
        </p:txBody>
      </p:sp>
    </p:spTree>
    <p:extLst>
      <p:ext uri="{BB962C8B-B14F-4D97-AF65-F5344CB8AC3E}">
        <p14:creationId xmlns:p14="http://schemas.microsoft.com/office/powerpoint/2010/main" val="41414661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24.09-10 Arrested, Killed, Betrayed and Hated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June2,2018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https://www.ncbi.nlm.nih.gov/pubmed/20035927</a:t>
            </a:r>
          </a:p>
        </p:txBody>
      </p:sp>
    </p:spTree>
    <p:extLst>
      <p:ext uri="{BB962C8B-B14F-4D97-AF65-F5344CB8AC3E}">
        <p14:creationId xmlns:p14="http://schemas.microsoft.com/office/powerpoint/2010/main" val="15556203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24.09-10 Arrested, Killed, Betrayed and Hated</a:t>
            </a:r>
          </a:p>
        </p:txBody>
      </p:sp>
      <p:sp>
        <p:nvSpPr>
          <p:cNvPr id="5" name="Rectangle 3"/>
          <p:cNvSpPr>
            <a:spLocks noGrp="1" noChangeArrowheads="1"/>
          </p:cNvSpPr>
          <p:nvPr>
            <p:ph type="dt" idx="1"/>
          </p:nvPr>
        </p:nvSpPr>
        <p:spPr>
          <a:ln/>
        </p:spPr>
        <p:txBody>
          <a:bodyPr/>
          <a:lstStyle/>
          <a:p>
            <a:r>
              <a:rPr lang="en-US" altLang="en-US">
                <a:solidFill>
                  <a:prstClr val="white"/>
                </a:solidFill>
              </a:rPr>
              <a:t>June2,2018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098525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24.09-10 Arrested, Killed, Betrayed and Hated</a:t>
            </a:r>
          </a:p>
        </p:txBody>
      </p:sp>
      <p:sp>
        <p:nvSpPr>
          <p:cNvPr id="5" name="Rectangle 3"/>
          <p:cNvSpPr>
            <a:spLocks noGrp="1" noChangeArrowheads="1"/>
          </p:cNvSpPr>
          <p:nvPr>
            <p:ph type="dt" idx="1"/>
          </p:nvPr>
        </p:nvSpPr>
        <p:spPr>
          <a:ln/>
        </p:spPr>
        <p:txBody>
          <a:bodyPr/>
          <a:lstStyle/>
          <a:p>
            <a:r>
              <a:rPr lang="en-US" altLang="en-US">
                <a:solidFill>
                  <a:prstClr val="white"/>
                </a:solidFill>
              </a:rPr>
              <a:t>June2,2018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1322320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24.09-10 Arrested, Killed, Betrayed and Hated</a:t>
            </a:r>
          </a:p>
        </p:txBody>
      </p:sp>
      <p:sp>
        <p:nvSpPr>
          <p:cNvPr id="5" name="Rectangle 3"/>
          <p:cNvSpPr>
            <a:spLocks noGrp="1" noChangeArrowheads="1"/>
          </p:cNvSpPr>
          <p:nvPr>
            <p:ph type="dt" idx="1"/>
          </p:nvPr>
        </p:nvSpPr>
        <p:spPr>
          <a:ln/>
        </p:spPr>
        <p:txBody>
          <a:bodyPr/>
          <a:lstStyle/>
          <a:p>
            <a:r>
              <a:rPr lang="en-US" altLang="en-US">
                <a:solidFill>
                  <a:prstClr val="white"/>
                </a:solidFill>
              </a:rPr>
              <a:t>June2,2018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31319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24.09-10 Arrested, Killed, Betrayed and Hated</a:t>
            </a:r>
          </a:p>
        </p:txBody>
      </p:sp>
      <p:sp>
        <p:nvSpPr>
          <p:cNvPr id="5" name="Rectangle 3"/>
          <p:cNvSpPr>
            <a:spLocks noGrp="1" noChangeArrowheads="1"/>
          </p:cNvSpPr>
          <p:nvPr>
            <p:ph type="dt" idx="1"/>
          </p:nvPr>
        </p:nvSpPr>
        <p:spPr>
          <a:ln/>
        </p:spPr>
        <p:txBody>
          <a:bodyPr/>
          <a:lstStyle/>
          <a:p>
            <a:r>
              <a:rPr lang="en-US" altLang="en-US">
                <a:solidFill>
                  <a:prstClr val="white"/>
                </a:solidFill>
              </a:rPr>
              <a:t>June2,2018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159057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24.09-10 Arrested, Killed, Betrayed and Hated</a:t>
            </a:r>
          </a:p>
        </p:txBody>
      </p:sp>
      <p:sp>
        <p:nvSpPr>
          <p:cNvPr id="5" name="Rectangle 3"/>
          <p:cNvSpPr>
            <a:spLocks noGrp="1" noChangeArrowheads="1"/>
          </p:cNvSpPr>
          <p:nvPr>
            <p:ph type="dt" idx="1"/>
          </p:nvPr>
        </p:nvSpPr>
        <p:spPr>
          <a:ln/>
        </p:spPr>
        <p:txBody>
          <a:bodyPr/>
          <a:lstStyle/>
          <a:p>
            <a:r>
              <a:rPr lang="en-US" altLang="en-US">
                <a:solidFill>
                  <a:prstClr val="white"/>
                </a:solidFill>
              </a:rPr>
              <a:t>June2,2018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rPr>
              <a:t>(INN) from Barry &amp; </a:t>
            </a:r>
            <a:r>
              <a:rPr lang="en-US" sz="2000" b="0" i="0" kern="1200" dirty="0" err="1">
                <a:solidFill>
                  <a:schemeClr val="tx1"/>
                </a:solidFill>
                <a:effectLst/>
                <a:latin typeface="Arial Rounded MT Bold" pitchFamily="34" charset="0"/>
                <a:ea typeface="+mn-ea"/>
                <a:cs typeface="Arial" charset="0"/>
              </a:rPr>
              <a:t>Batya</a:t>
            </a:r>
            <a:r>
              <a:rPr lang="en-US" sz="2000" b="0" i="0" kern="1200" dirty="0">
                <a:solidFill>
                  <a:schemeClr val="tx1"/>
                </a:solidFill>
                <a:effectLst/>
                <a:latin typeface="Arial Rounded MT Bold" pitchFamily="34" charset="0"/>
                <a:ea typeface="+mn-ea"/>
                <a:cs typeface="Arial" charset="0"/>
              </a:rPr>
              <a:t> Segal</a:t>
            </a:r>
            <a:endParaRPr lang="en-US" altLang="en-US" sz="1050" dirty="0"/>
          </a:p>
        </p:txBody>
      </p:sp>
    </p:spTree>
    <p:extLst>
      <p:ext uri="{BB962C8B-B14F-4D97-AF65-F5344CB8AC3E}">
        <p14:creationId xmlns:p14="http://schemas.microsoft.com/office/powerpoint/2010/main" val="18548038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24.09-10 Arrested, Killed, Betrayed and Hated</a:t>
            </a:r>
          </a:p>
        </p:txBody>
      </p:sp>
      <p:sp>
        <p:nvSpPr>
          <p:cNvPr id="5" name="Rectangle 3"/>
          <p:cNvSpPr>
            <a:spLocks noGrp="1" noChangeArrowheads="1"/>
          </p:cNvSpPr>
          <p:nvPr>
            <p:ph type="dt" idx="1"/>
          </p:nvPr>
        </p:nvSpPr>
        <p:spPr>
          <a:ln/>
        </p:spPr>
        <p:txBody>
          <a:bodyPr/>
          <a:lstStyle/>
          <a:p>
            <a:r>
              <a:rPr lang="en-US" altLang="en-US">
                <a:solidFill>
                  <a:prstClr val="white"/>
                </a:solidFill>
              </a:rPr>
              <a:t>June2,2018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rPr>
              <a:t>(INN) from Barry &amp; </a:t>
            </a:r>
            <a:r>
              <a:rPr lang="en-US" sz="2000" b="0" i="0" kern="1200" dirty="0" err="1">
                <a:solidFill>
                  <a:schemeClr val="tx1"/>
                </a:solidFill>
                <a:effectLst/>
                <a:latin typeface="Arial Rounded MT Bold" pitchFamily="34" charset="0"/>
                <a:ea typeface="+mn-ea"/>
                <a:cs typeface="Arial" charset="0"/>
              </a:rPr>
              <a:t>Batya</a:t>
            </a:r>
            <a:r>
              <a:rPr lang="en-US" sz="2000" b="0" i="0" kern="1200" dirty="0">
                <a:solidFill>
                  <a:schemeClr val="tx1"/>
                </a:solidFill>
                <a:effectLst/>
                <a:latin typeface="Arial Rounded MT Bold" pitchFamily="34" charset="0"/>
                <a:ea typeface="+mn-ea"/>
                <a:cs typeface="Arial" charset="0"/>
              </a:rPr>
              <a:t> Segal</a:t>
            </a:r>
            <a:endParaRPr lang="en-US" altLang="en-US" sz="1050" dirty="0"/>
          </a:p>
        </p:txBody>
      </p:sp>
    </p:spTree>
    <p:extLst>
      <p:ext uri="{BB962C8B-B14F-4D97-AF65-F5344CB8AC3E}">
        <p14:creationId xmlns:p14="http://schemas.microsoft.com/office/powerpoint/2010/main" val="2390094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24.09-10 Arrested, Killed, Betrayed and Hated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June2,2018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1705227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24.09-10 Arrested, Killed, Betrayed and Hated</a:t>
            </a:r>
          </a:p>
        </p:txBody>
      </p:sp>
      <p:sp>
        <p:nvSpPr>
          <p:cNvPr id="5" name="Rectangle 3"/>
          <p:cNvSpPr>
            <a:spLocks noGrp="1" noChangeArrowheads="1"/>
          </p:cNvSpPr>
          <p:nvPr>
            <p:ph type="dt" idx="1"/>
          </p:nvPr>
        </p:nvSpPr>
        <p:spPr>
          <a:ln/>
        </p:spPr>
        <p:txBody>
          <a:bodyPr/>
          <a:lstStyle/>
          <a:p>
            <a:r>
              <a:rPr lang="en-US" altLang="en-US">
                <a:solidFill>
                  <a:prstClr val="white"/>
                </a:solidFill>
              </a:rPr>
              <a:t>June2,2018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Barry &amp; </a:t>
            </a:r>
            <a:r>
              <a:rPr lang="en-US" altLang="en-US" sz="1050" dirty="0" err="1"/>
              <a:t>Batya</a:t>
            </a:r>
            <a:r>
              <a:rPr lang="en-US" altLang="en-US" sz="1050" dirty="0"/>
              <a:t> Segal</a:t>
            </a:r>
          </a:p>
        </p:txBody>
      </p:sp>
    </p:spTree>
    <p:extLst>
      <p:ext uri="{BB962C8B-B14F-4D97-AF65-F5344CB8AC3E}">
        <p14:creationId xmlns:p14="http://schemas.microsoft.com/office/powerpoint/2010/main" val="31688034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24.09-10 Arrested, Killed, Betrayed and Hated</a:t>
            </a:r>
          </a:p>
        </p:txBody>
      </p:sp>
      <p:sp>
        <p:nvSpPr>
          <p:cNvPr id="5" name="Rectangle 3"/>
          <p:cNvSpPr>
            <a:spLocks noGrp="1" noChangeArrowheads="1"/>
          </p:cNvSpPr>
          <p:nvPr>
            <p:ph type="dt" idx="1"/>
          </p:nvPr>
        </p:nvSpPr>
        <p:spPr>
          <a:ln/>
        </p:spPr>
        <p:txBody>
          <a:bodyPr/>
          <a:lstStyle/>
          <a:p>
            <a:r>
              <a:rPr lang="en-US" altLang="en-US">
                <a:solidFill>
                  <a:prstClr val="white"/>
                </a:solidFill>
              </a:rPr>
              <a:t>June2,2018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Barry &amp; </a:t>
            </a:r>
            <a:r>
              <a:rPr lang="en-US" altLang="en-US" sz="1050" dirty="0" err="1"/>
              <a:t>Batya</a:t>
            </a:r>
            <a:r>
              <a:rPr lang="en-US" altLang="en-US" sz="1050" dirty="0"/>
              <a:t> Segal</a:t>
            </a:r>
          </a:p>
        </p:txBody>
      </p:sp>
    </p:spTree>
    <p:extLst>
      <p:ext uri="{BB962C8B-B14F-4D97-AF65-F5344CB8AC3E}">
        <p14:creationId xmlns:p14="http://schemas.microsoft.com/office/powerpoint/2010/main" val="26423094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24.09-10 Arrested, Killed, Betrayed and Hated</a:t>
            </a:r>
          </a:p>
        </p:txBody>
      </p:sp>
      <p:sp>
        <p:nvSpPr>
          <p:cNvPr id="5" name="Rectangle 3"/>
          <p:cNvSpPr>
            <a:spLocks noGrp="1" noChangeArrowheads="1"/>
          </p:cNvSpPr>
          <p:nvPr>
            <p:ph type="dt" idx="1"/>
          </p:nvPr>
        </p:nvSpPr>
        <p:spPr>
          <a:ln/>
        </p:spPr>
        <p:txBody>
          <a:bodyPr/>
          <a:lstStyle/>
          <a:p>
            <a:r>
              <a:rPr lang="en-US" altLang="en-US">
                <a:solidFill>
                  <a:prstClr val="white"/>
                </a:solidFill>
              </a:rPr>
              <a:t>June2,2018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5094995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Fracture of a fellowship.  Never had a split at Or </a:t>
            </a:r>
            <a:r>
              <a:rPr lang="en-US" dirty="0" err="1"/>
              <a:t>HaOlam</a:t>
            </a:r>
            <a:r>
              <a:rPr lang="en-US" dirty="0"/>
              <a:t>.  Some difficult partings of individuals or a few.  Even that painful.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3660648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24.09-10 Arrested, Killed, Betrayed and Hated</a:t>
            </a:r>
          </a:p>
        </p:txBody>
      </p:sp>
      <p:sp>
        <p:nvSpPr>
          <p:cNvPr id="5" name="Rectangle 3"/>
          <p:cNvSpPr>
            <a:spLocks noGrp="1" noChangeArrowheads="1"/>
          </p:cNvSpPr>
          <p:nvPr>
            <p:ph type="dt" idx="1"/>
          </p:nvPr>
        </p:nvSpPr>
        <p:spPr>
          <a:ln/>
        </p:spPr>
        <p:txBody>
          <a:bodyPr/>
          <a:lstStyle/>
          <a:p>
            <a:r>
              <a:rPr lang="en-US" altLang="en-US">
                <a:solidFill>
                  <a:prstClr val="white"/>
                </a:solidFill>
              </a:rPr>
              <a:t>June2,2018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6897709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24.09-10 Arrested, Killed, Betrayed and Hated</a:t>
            </a:r>
          </a:p>
        </p:txBody>
      </p:sp>
      <p:sp>
        <p:nvSpPr>
          <p:cNvPr id="5" name="Rectangle 3"/>
          <p:cNvSpPr>
            <a:spLocks noGrp="1" noChangeArrowheads="1"/>
          </p:cNvSpPr>
          <p:nvPr>
            <p:ph type="dt" idx="1"/>
          </p:nvPr>
        </p:nvSpPr>
        <p:spPr>
          <a:ln/>
        </p:spPr>
        <p:txBody>
          <a:bodyPr/>
          <a:lstStyle/>
          <a:p>
            <a:r>
              <a:rPr lang="en-US" altLang="en-US">
                <a:solidFill>
                  <a:prstClr val="white"/>
                </a:solidFill>
              </a:rPr>
              <a:t>June2,2018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4863487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24.09-10 Arrested, Killed, Betrayed and Hated</a:t>
            </a:r>
          </a:p>
        </p:txBody>
      </p:sp>
      <p:sp>
        <p:nvSpPr>
          <p:cNvPr id="5" name="Rectangle 3"/>
          <p:cNvSpPr>
            <a:spLocks noGrp="1" noChangeArrowheads="1"/>
          </p:cNvSpPr>
          <p:nvPr>
            <p:ph type="dt" idx="1"/>
          </p:nvPr>
        </p:nvSpPr>
        <p:spPr>
          <a:ln/>
        </p:spPr>
        <p:txBody>
          <a:bodyPr/>
          <a:lstStyle/>
          <a:p>
            <a:r>
              <a:rPr lang="en-US" altLang="en-US">
                <a:solidFill>
                  <a:prstClr val="white"/>
                </a:solidFill>
              </a:rPr>
              <a:t>June2,2018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Love suffers long.</a:t>
            </a:r>
          </a:p>
        </p:txBody>
      </p:sp>
    </p:spTree>
    <p:extLst>
      <p:ext uri="{BB962C8B-B14F-4D97-AF65-F5344CB8AC3E}">
        <p14:creationId xmlns:p14="http://schemas.microsoft.com/office/powerpoint/2010/main" val="42249420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24.09-10 Arrested, Killed, Betrayed and Hated</a:t>
            </a:r>
          </a:p>
        </p:txBody>
      </p:sp>
      <p:sp>
        <p:nvSpPr>
          <p:cNvPr id="5" name="Rectangle 3"/>
          <p:cNvSpPr>
            <a:spLocks noGrp="1" noChangeArrowheads="1"/>
          </p:cNvSpPr>
          <p:nvPr>
            <p:ph type="dt" idx="1"/>
          </p:nvPr>
        </p:nvSpPr>
        <p:spPr>
          <a:ln/>
        </p:spPr>
        <p:txBody>
          <a:bodyPr/>
          <a:lstStyle/>
          <a:p>
            <a:r>
              <a:rPr lang="en-US" altLang="en-US">
                <a:solidFill>
                  <a:prstClr val="white"/>
                </a:solidFill>
              </a:rPr>
              <a:t>June2,2018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Practice a little suffering.   </a:t>
            </a:r>
          </a:p>
          <a:p>
            <a:r>
              <a:rPr lang="en-US" altLang="en-US" sz="2000" dirty="0"/>
              <a:t>You’ll NEVER fix all your relational problems.  Some you have to suffer, with joy.  Get used to it!</a:t>
            </a:r>
          </a:p>
        </p:txBody>
      </p:sp>
    </p:spTree>
    <p:extLst>
      <p:ext uri="{BB962C8B-B14F-4D97-AF65-F5344CB8AC3E}">
        <p14:creationId xmlns:p14="http://schemas.microsoft.com/office/powerpoint/2010/main" val="22155444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24.09-10 Arrested, Killed, Betrayed and Hated</a:t>
            </a:r>
          </a:p>
        </p:txBody>
      </p:sp>
      <p:sp>
        <p:nvSpPr>
          <p:cNvPr id="5" name="Rectangle 3"/>
          <p:cNvSpPr>
            <a:spLocks noGrp="1" noChangeArrowheads="1"/>
          </p:cNvSpPr>
          <p:nvPr>
            <p:ph type="dt" idx="1"/>
          </p:nvPr>
        </p:nvSpPr>
        <p:spPr>
          <a:ln/>
        </p:spPr>
        <p:txBody>
          <a:bodyPr/>
          <a:lstStyle/>
          <a:p>
            <a:r>
              <a:rPr lang="en-US" altLang="en-US">
                <a:solidFill>
                  <a:prstClr val="white"/>
                </a:solidFill>
              </a:rPr>
              <a:t>June2,2018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015155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24.09-10 Arrested, Killed, Betrayed and Hated</a:t>
            </a:r>
          </a:p>
        </p:txBody>
      </p:sp>
      <p:sp>
        <p:nvSpPr>
          <p:cNvPr id="5" name="Rectangle 3"/>
          <p:cNvSpPr>
            <a:spLocks noGrp="1" noChangeArrowheads="1"/>
          </p:cNvSpPr>
          <p:nvPr>
            <p:ph type="dt" idx="1"/>
          </p:nvPr>
        </p:nvSpPr>
        <p:spPr>
          <a:ln/>
        </p:spPr>
        <p:txBody>
          <a:bodyPr/>
          <a:lstStyle/>
          <a:p>
            <a:r>
              <a:rPr lang="en-US" altLang="en-US">
                <a:solidFill>
                  <a:prstClr val="white"/>
                </a:solidFill>
              </a:rPr>
              <a:t>June2,2018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635434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24.09-10 Arrested, Killed, Betrayed and Hated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June2,2018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645460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24.09-10 Arrested, Killed, Betrayed and Hated</a:t>
            </a:r>
          </a:p>
        </p:txBody>
      </p:sp>
      <p:sp>
        <p:nvSpPr>
          <p:cNvPr id="5" name="Rectangle 3"/>
          <p:cNvSpPr>
            <a:spLocks noGrp="1" noChangeArrowheads="1"/>
          </p:cNvSpPr>
          <p:nvPr>
            <p:ph type="dt" idx="1"/>
          </p:nvPr>
        </p:nvSpPr>
        <p:spPr>
          <a:ln/>
        </p:spPr>
        <p:txBody>
          <a:bodyPr/>
          <a:lstStyle/>
          <a:p>
            <a:r>
              <a:rPr lang="en-US" altLang="en-US">
                <a:solidFill>
                  <a:prstClr val="white"/>
                </a:solidFill>
              </a:rPr>
              <a:t>June2,2018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Last slide Clyde.</a:t>
            </a:r>
          </a:p>
        </p:txBody>
      </p:sp>
    </p:spTree>
    <p:extLst>
      <p:ext uri="{BB962C8B-B14F-4D97-AF65-F5344CB8AC3E}">
        <p14:creationId xmlns:p14="http://schemas.microsoft.com/office/powerpoint/2010/main" val="1922612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24.09-10 Arrested, Killed, Betrayed and Hated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June2,2018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076640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trail members of the Palmach band smuggled, in the years 1943-1946, thousands of Jewish illegal immigrants from Syria, Lebanon and Iraq to Israel.</a:t>
            </a:r>
          </a:p>
        </p:txBody>
      </p:sp>
      <p:sp>
        <p:nvSpPr>
          <p:cNvPr id="4" name="Header Placeholder 3"/>
          <p:cNvSpPr>
            <a:spLocks noGrp="1"/>
          </p:cNvSpPr>
          <p:nvPr>
            <p:ph type="hdr" sz="quarter" idx="10"/>
          </p:nvPr>
        </p:nvSpPr>
        <p:spPr/>
        <p:txBody>
          <a:bodyPr/>
          <a:lstStyle/>
          <a:p>
            <a:r>
              <a:rPr lang="en-US" altLang="en-US"/>
              <a:t>Mtt. 24.09-10 Arrested, Killed, Betrayed and Hated</a:t>
            </a:r>
          </a:p>
        </p:txBody>
      </p:sp>
      <p:sp>
        <p:nvSpPr>
          <p:cNvPr id="5" name="Date Placeholder 4"/>
          <p:cNvSpPr>
            <a:spLocks noGrp="1"/>
          </p:cNvSpPr>
          <p:nvPr>
            <p:ph type="dt" idx="11"/>
          </p:nvPr>
        </p:nvSpPr>
        <p:spPr/>
        <p:txBody>
          <a:bodyPr/>
          <a:lstStyle/>
          <a:p>
            <a:r>
              <a:rPr lang="en-US" altLang="en-US"/>
              <a:t>June2,2018  5778</a:t>
            </a:r>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3813227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008EDFD0-AEF6-440D-A2A9-52A80FF54F5E}" type="slidenum">
              <a:rPr lang="en-US" altLang="en-US" smtClean="0">
                <a:latin typeface="Arial" pitchFamily="34" charset="0"/>
                <a:cs typeface="Arial" pitchFamily="34" charset="0"/>
              </a:rPr>
              <a:pPr defTabSz="658459">
                <a:defRPr/>
              </a:pPr>
              <a:t>‹#›</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2640581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a:p>
        </p:txBody>
      </p:sp>
    </p:spTree>
    <p:extLst>
      <p:ext uri="{BB962C8B-B14F-4D97-AF65-F5344CB8AC3E}">
        <p14:creationId xmlns:p14="http://schemas.microsoft.com/office/powerpoint/2010/main" val="852711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7820"/>
            <a:ext cx="7462044" cy="1102519"/>
          </a:xfrm>
        </p:spPr>
        <p:txBody>
          <a:bodyPr/>
          <a:lstStyle/>
          <a:p>
            <a:r>
              <a:rPr lang="en-US"/>
              <a:t>Click to edit Master title style</a:t>
            </a:r>
          </a:p>
        </p:txBody>
      </p:sp>
      <p:sp>
        <p:nvSpPr>
          <p:cNvPr id="3" name="Subtitle 2"/>
          <p:cNvSpPr>
            <a:spLocks noGrp="1"/>
          </p:cNvSpPr>
          <p:nvPr>
            <p:ph type="subTitle" idx="1"/>
          </p:nvPr>
        </p:nvSpPr>
        <p:spPr>
          <a:xfrm>
            <a:off x="1316831" y="2914650"/>
            <a:ext cx="6145213" cy="1314450"/>
          </a:xfrm>
        </p:spPr>
        <p:txBody>
          <a:bodyPr/>
          <a:lstStyle>
            <a:lvl1pPr marL="0" indent="0" algn="ctr">
              <a:buNone/>
              <a:defRPr>
                <a:solidFill>
                  <a:schemeClr val="tx1">
                    <a:tint val="75000"/>
                  </a:schemeClr>
                </a:solidFill>
              </a:defRPr>
            </a:lvl1pPr>
            <a:lvl2pPr marL="438958" indent="0" algn="ctr">
              <a:buNone/>
              <a:defRPr>
                <a:solidFill>
                  <a:schemeClr val="tx1">
                    <a:tint val="75000"/>
                  </a:schemeClr>
                </a:solidFill>
              </a:defRPr>
            </a:lvl2pPr>
            <a:lvl3pPr marL="877915" indent="0" algn="ctr">
              <a:buNone/>
              <a:defRPr>
                <a:solidFill>
                  <a:schemeClr val="tx1">
                    <a:tint val="75000"/>
                  </a:schemeClr>
                </a:solidFill>
              </a:defRPr>
            </a:lvl3pPr>
            <a:lvl4pPr marL="1316873" indent="0" algn="ctr">
              <a:buNone/>
              <a:defRPr>
                <a:solidFill>
                  <a:schemeClr val="tx1">
                    <a:tint val="75000"/>
                  </a:schemeClr>
                </a:solidFill>
              </a:defRPr>
            </a:lvl4pPr>
            <a:lvl5pPr marL="1755831" indent="0" algn="ctr">
              <a:buNone/>
              <a:defRPr>
                <a:solidFill>
                  <a:schemeClr val="tx1">
                    <a:tint val="75000"/>
                  </a:schemeClr>
                </a:solidFill>
              </a:defRPr>
            </a:lvl5pPr>
            <a:lvl6pPr marL="2194789" indent="0" algn="ctr">
              <a:buNone/>
              <a:defRPr>
                <a:solidFill>
                  <a:schemeClr val="tx1">
                    <a:tint val="75000"/>
                  </a:schemeClr>
                </a:solidFill>
              </a:defRPr>
            </a:lvl6pPr>
            <a:lvl7pPr marL="2633746" indent="0" algn="ctr">
              <a:buNone/>
              <a:defRPr>
                <a:solidFill>
                  <a:schemeClr val="tx1">
                    <a:tint val="75000"/>
                  </a:schemeClr>
                </a:solidFill>
              </a:defRPr>
            </a:lvl7pPr>
            <a:lvl8pPr marL="3072704" indent="0" algn="ctr">
              <a:buNone/>
              <a:defRPr>
                <a:solidFill>
                  <a:schemeClr val="tx1">
                    <a:tint val="75000"/>
                  </a:schemeClr>
                </a:solidFill>
              </a:defRPr>
            </a:lvl8pPr>
            <a:lvl9pPr marL="351166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F217BD-59EB-4C47-A7DE-0AC43006B56C}" type="datetimeFigureOut">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F0EA9-396F-494D-B4C9-EB6127257224}" type="slidenum">
              <a:rPr lang="en-US" smtClean="0"/>
              <a:t>‹#›</a:t>
            </a:fld>
            <a:endParaRPr lang="en-US"/>
          </a:p>
        </p:txBody>
      </p:sp>
    </p:spTree>
    <p:extLst>
      <p:ext uri="{BB962C8B-B14F-4D97-AF65-F5344CB8AC3E}">
        <p14:creationId xmlns:p14="http://schemas.microsoft.com/office/powerpoint/2010/main" val="2169721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8F217BD-59EB-4C47-A7DE-0AC43006B56C}" type="datetimeFigureOut">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F0EA9-396F-494D-B4C9-EB6127257224}" type="slidenum">
              <a:rPr lang="en-US" smtClean="0"/>
              <a:t>‹#›</a:t>
            </a:fld>
            <a:endParaRPr lang="en-US"/>
          </a:p>
        </p:txBody>
      </p:sp>
    </p:spTree>
    <p:extLst>
      <p:ext uri="{BB962C8B-B14F-4D97-AF65-F5344CB8AC3E}">
        <p14:creationId xmlns:p14="http://schemas.microsoft.com/office/powerpoint/2010/main" val="1559698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76"/>
            <a:ext cx="7462044" cy="1021556"/>
          </a:xfrm>
        </p:spPr>
        <p:txBody>
          <a:bodyPr anchor="t"/>
          <a:lstStyle>
            <a:lvl1pPr algn="l">
              <a:defRPr sz="384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1920">
                <a:solidFill>
                  <a:schemeClr val="tx1">
                    <a:tint val="75000"/>
                  </a:schemeClr>
                </a:solidFill>
              </a:defRPr>
            </a:lvl1pPr>
            <a:lvl2pPr marL="438958" indent="0">
              <a:buNone/>
              <a:defRPr sz="1728">
                <a:solidFill>
                  <a:schemeClr val="tx1">
                    <a:tint val="75000"/>
                  </a:schemeClr>
                </a:solidFill>
              </a:defRPr>
            </a:lvl2pPr>
            <a:lvl3pPr marL="877915" indent="0">
              <a:buNone/>
              <a:defRPr sz="1536">
                <a:solidFill>
                  <a:schemeClr val="tx1">
                    <a:tint val="75000"/>
                  </a:schemeClr>
                </a:solidFill>
              </a:defRPr>
            </a:lvl3pPr>
            <a:lvl4pPr marL="1316873" indent="0">
              <a:buNone/>
              <a:defRPr sz="1344">
                <a:solidFill>
                  <a:schemeClr val="tx1">
                    <a:tint val="75000"/>
                  </a:schemeClr>
                </a:solidFill>
              </a:defRPr>
            </a:lvl4pPr>
            <a:lvl5pPr marL="1755831" indent="0">
              <a:buNone/>
              <a:defRPr sz="1344">
                <a:solidFill>
                  <a:schemeClr val="tx1">
                    <a:tint val="75000"/>
                  </a:schemeClr>
                </a:solidFill>
              </a:defRPr>
            </a:lvl5pPr>
            <a:lvl6pPr marL="2194789" indent="0">
              <a:buNone/>
              <a:defRPr sz="1344">
                <a:solidFill>
                  <a:schemeClr val="tx1">
                    <a:tint val="75000"/>
                  </a:schemeClr>
                </a:solidFill>
              </a:defRPr>
            </a:lvl6pPr>
            <a:lvl7pPr marL="2633746" indent="0">
              <a:buNone/>
              <a:defRPr sz="1344">
                <a:solidFill>
                  <a:schemeClr val="tx1">
                    <a:tint val="75000"/>
                  </a:schemeClr>
                </a:solidFill>
              </a:defRPr>
            </a:lvl7pPr>
            <a:lvl8pPr marL="3072704" indent="0">
              <a:buNone/>
              <a:defRPr sz="1344">
                <a:solidFill>
                  <a:schemeClr val="tx1">
                    <a:tint val="75000"/>
                  </a:schemeClr>
                </a:solidFill>
              </a:defRPr>
            </a:lvl8pPr>
            <a:lvl9pPr marL="3511662" indent="0">
              <a:buNone/>
              <a:defRPr sz="13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F217BD-59EB-4C47-A7DE-0AC43006B56C}" type="datetimeFigureOut">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F0EA9-396F-494D-B4C9-EB6127257224}" type="slidenum">
              <a:rPr lang="en-US" smtClean="0"/>
              <a:t>‹#›</a:t>
            </a:fld>
            <a:endParaRPr lang="en-US"/>
          </a:p>
        </p:txBody>
      </p:sp>
    </p:spTree>
    <p:extLst>
      <p:ext uri="{BB962C8B-B14F-4D97-AF65-F5344CB8AC3E}">
        <p14:creationId xmlns:p14="http://schemas.microsoft.com/office/powerpoint/2010/main" val="754184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4" y="900113"/>
            <a:ext cx="3877336" cy="2545556"/>
          </a:xfrm>
        </p:spPr>
        <p:txBody>
          <a:bodyPr/>
          <a:lstStyle>
            <a:lvl1pPr>
              <a:defRPr sz="2688"/>
            </a:lvl1pPr>
            <a:lvl2pPr>
              <a:defRPr sz="2304"/>
            </a:lvl2pPr>
            <a:lvl3pPr>
              <a:defRPr sz="1920"/>
            </a:lvl3pPr>
            <a:lvl4pPr>
              <a:defRPr sz="1728"/>
            </a:lvl4pPr>
            <a:lvl5pPr>
              <a:defRPr sz="1728"/>
            </a:lvl5pPr>
            <a:lvl6pPr>
              <a:defRPr sz="1728"/>
            </a:lvl6pPr>
            <a:lvl7pPr>
              <a:defRPr sz="1728"/>
            </a:lvl7pPr>
            <a:lvl8pPr>
              <a:defRPr sz="1728"/>
            </a:lvl8pPr>
            <a:lvl9pPr>
              <a:defRPr sz="17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900113"/>
            <a:ext cx="3877336" cy="2545556"/>
          </a:xfrm>
        </p:spPr>
        <p:txBody>
          <a:bodyPr/>
          <a:lstStyle>
            <a:lvl1pPr>
              <a:defRPr sz="2688"/>
            </a:lvl1pPr>
            <a:lvl2pPr>
              <a:defRPr sz="2304"/>
            </a:lvl2pPr>
            <a:lvl3pPr>
              <a:defRPr sz="1920"/>
            </a:lvl3pPr>
            <a:lvl4pPr>
              <a:defRPr sz="1728"/>
            </a:lvl4pPr>
            <a:lvl5pPr>
              <a:defRPr sz="1728"/>
            </a:lvl5pPr>
            <a:lvl6pPr>
              <a:defRPr sz="1728"/>
            </a:lvl6pPr>
            <a:lvl7pPr>
              <a:defRPr sz="1728"/>
            </a:lvl7pPr>
            <a:lvl8pPr>
              <a:defRPr sz="1728"/>
            </a:lvl8pPr>
            <a:lvl9pPr>
              <a:defRPr sz="17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F217BD-59EB-4C47-A7DE-0AC43006B56C}" type="datetimeFigureOut">
              <a:rPr lang="en-US" smtClean="0"/>
              <a:t>6/1/2018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F0EA9-396F-494D-B4C9-EB6127257224}" type="slidenum">
              <a:rPr lang="en-US" smtClean="0"/>
              <a:t>‹#›</a:t>
            </a:fld>
            <a:endParaRPr lang="en-US"/>
          </a:p>
        </p:txBody>
      </p:sp>
    </p:spTree>
    <p:extLst>
      <p:ext uri="{BB962C8B-B14F-4D97-AF65-F5344CB8AC3E}">
        <p14:creationId xmlns:p14="http://schemas.microsoft.com/office/powerpoint/2010/main" val="2970347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8944" y="205979"/>
            <a:ext cx="7900988"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8944" y="1151335"/>
            <a:ext cx="3878861" cy="479822"/>
          </a:xfrm>
        </p:spPr>
        <p:txBody>
          <a:bodyPr anchor="b"/>
          <a:lstStyle>
            <a:lvl1pPr marL="0" indent="0">
              <a:buNone/>
              <a:defRPr sz="2304" b="1"/>
            </a:lvl1pPr>
            <a:lvl2pPr marL="438958" indent="0">
              <a:buNone/>
              <a:defRPr sz="1920" b="1"/>
            </a:lvl2pPr>
            <a:lvl3pPr marL="877915" indent="0">
              <a:buNone/>
              <a:defRPr sz="1728" b="1"/>
            </a:lvl3pPr>
            <a:lvl4pPr marL="1316873" indent="0">
              <a:buNone/>
              <a:defRPr sz="1536" b="1"/>
            </a:lvl4pPr>
            <a:lvl5pPr marL="1755831" indent="0">
              <a:buNone/>
              <a:defRPr sz="1536" b="1"/>
            </a:lvl5pPr>
            <a:lvl6pPr marL="2194789" indent="0">
              <a:buNone/>
              <a:defRPr sz="1536" b="1"/>
            </a:lvl6pPr>
            <a:lvl7pPr marL="2633746" indent="0">
              <a:buNone/>
              <a:defRPr sz="1536" b="1"/>
            </a:lvl7pPr>
            <a:lvl8pPr marL="3072704" indent="0">
              <a:buNone/>
              <a:defRPr sz="1536" b="1"/>
            </a:lvl8pPr>
            <a:lvl9pPr marL="3511662" indent="0">
              <a:buNone/>
              <a:defRPr sz="1536" b="1"/>
            </a:lvl9pPr>
          </a:lstStyle>
          <a:p>
            <a:pPr lvl="0"/>
            <a:r>
              <a:rPr lang="en-US"/>
              <a:t>Click to edit Master text styles</a:t>
            </a:r>
          </a:p>
        </p:txBody>
      </p:sp>
      <p:sp>
        <p:nvSpPr>
          <p:cNvPr id="4" name="Content Placeholder 3"/>
          <p:cNvSpPr>
            <a:spLocks noGrp="1"/>
          </p:cNvSpPr>
          <p:nvPr>
            <p:ph sz="half" idx="2"/>
          </p:nvPr>
        </p:nvSpPr>
        <p:spPr>
          <a:xfrm>
            <a:off x="438944" y="1631156"/>
            <a:ext cx="3878861" cy="2963466"/>
          </a:xfrm>
        </p:spPr>
        <p:txBody>
          <a:bodyPr/>
          <a:lstStyle>
            <a:lvl1pPr>
              <a:defRPr sz="2304"/>
            </a:lvl1pPr>
            <a:lvl2pPr>
              <a:defRPr sz="1920"/>
            </a:lvl2pPr>
            <a:lvl3pPr>
              <a:defRPr sz="1728"/>
            </a:lvl3pPr>
            <a:lvl4pPr>
              <a:defRPr sz="1536"/>
            </a:lvl4pPr>
            <a:lvl5pPr>
              <a:defRPr sz="1536"/>
            </a:lvl5pPr>
            <a:lvl6pPr>
              <a:defRPr sz="1536"/>
            </a:lvl6pPr>
            <a:lvl7pPr>
              <a:defRPr sz="1536"/>
            </a:lvl7pPr>
            <a:lvl8pPr>
              <a:defRPr sz="1536"/>
            </a:lvl8pPr>
            <a:lvl9pPr>
              <a:defRPr sz="15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59548" y="1151335"/>
            <a:ext cx="3880385" cy="479822"/>
          </a:xfrm>
        </p:spPr>
        <p:txBody>
          <a:bodyPr anchor="b"/>
          <a:lstStyle>
            <a:lvl1pPr marL="0" indent="0">
              <a:buNone/>
              <a:defRPr sz="2304" b="1"/>
            </a:lvl1pPr>
            <a:lvl2pPr marL="438958" indent="0">
              <a:buNone/>
              <a:defRPr sz="1920" b="1"/>
            </a:lvl2pPr>
            <a:lvl3pPr marL="877915" indent="0">
              <a:buNone/>
              <a:defRPr sz="1728" b="1"/>
            </a:lvl3pPr>
            <a:lvl4pPr marL="1316873" indent="0">
              <a:buNone/>
              <a:defRPr sz="1536" b="1"/>
            </a:lvl4pPr>
            <a:lvl5pPr marL="1755831" indent="0">
              <a:buNone/>
              <a:defRPr sz="1536" b="1"/>
            </a:lvl5pPr>
            <a:lvl6pPr marL="2194789" indent="0">
              <a:buNone/>
              <a:defRPr sz="1536" b="1"/>
            </a:lvl6pPr>
            <a:lvl7pPr marL="2633746" indent="0">
              <a:buNone/>
              <a:defRPr sz="1536" b="1"/>
            </a:lvl7pPr>
            <a:lvl8pPr marL="3072704" indent="0">
              <a:buNone/>
              <a:defRPr sz="1536" b="1"/>
            </a:lvl8pPr>
            <a:lvl9pPr marL="3511662" indent="0">
              <a:buNone/>
              <a:defRPr sz="1536" b="1"/>
            </a:lvl9pPr>
          </a:lstStyle>
          <a:p>
            <a:pPr lvl="0"/>
            <a:r>
              <a:rPr lang="en-US"/>
              <a:t>Click to edit Master text styles</a:t>
            </a:r>
          </a:p>
        </p:txBody>
      </p:sp>
      <p:sp>
        <p:nvSpPr>
          <p:cNvPr id="6" name="Content Placeholder 5"/>
          <p:cNvSpPr>
            <a:spLocks noGrp="1"/>
          </p:cNvSpPr>
          <p:nvPr>
            <p:ph sz="quarter" idx="4"/>
          </p:nvPr>
        </p:nvSpPr>
        <p:spPr>
          <a:xfrm>
            <a:off x="4459548" y="1631156"/>
            <a:ext cx="3880385" cy="2963466"/>
          </a:xfrm>
        </p:spPr>
        <p:txBody>
          <a:bodyPr/>
          <a:lstStyle>
            <a:lvl1pPr>
              <a:defRPr sz="2304"/>
            </a:lvl1pPr>
            <a:lvl2pPr>
              <a:defRPr sz="1920"/>
            </a:lvl2pPr>
            <a:lvl3pPr>
              <a:defRPr sz="1728"/>
            </a:lvl3pPr>
            <a:lvl4pPr>
              <a:defRPr sz="1536"/>
            </a:lvl4pPr>
            <a:lvl5pPr>
              <a:defRPr sz="1536"/>
            </a:lvl5pPr>
            <a:lvl6pPr>
              <a:defRPr sz="1536"/>
            </a:lvl6pPr>
            <a:lvl7pPr>
              <a:defRPr sz="1536"/>
            </a:lvl7pPr>
            <a:lvl8pPr>
              <a:defRPr sz="1536"/>
            </a:lvl8pPr>
            <a:lvl9pPr>
              <a:defRPr sz="15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F217BD-59EB-4C47-A7DE-0AC43006B56C}" type="datetimeFigureOut">
              <a:rPr lang="en-US" smtClean="0"/>
              <a:t>6/1/2018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7F0EA9-396F-494D-B4C9-EB6127257224}" type="slidenum">
              <a:rPr lang="en-US" smtClean="0"/>
              <a:t>‹#›</a:t>
            </a:fld>
            <a:endParaRPr lang="en-US"/>
          </a:p>
        </p:txBody>
      </p:sp>
    </p:spTree>
    <p:extLst>
      <p:ext uri="{BB962C8B-B14F-4D97-AF65-F5344CB8AC3E}">
        <p14:creationId xmlns:p14="http://schemas.microsoft.com/office/powerpoint/2010/main" val="2755042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F217BD-59EB-4C47-A7DE-0AC43006B56C}" type="datetimeFigureOut">
              <a:rPr lang="en-US" smtClean="0"/>
              <a:t>6/1/2018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7F0EA9-396F-494D-B4C9-EB6127257224}" type="slidenum">
              <a:rPr lang="en-US" smtClean="0"/>
              <a:t>‹#›</a:t>
            </a:fld>
            <a:endParaRPr lang="en-US"/>
          </a:p>
        </p:txBody>
      </p:sp>
    </p:spTree>
    <p:extLst>
      <p:ext uri="{BB962C8B-B14F-4D97-AF65-F5344CB8AC3E}">
        <p14:creationId xmlns:p14="http://schemas.microsoft.com/office/powerpoint/2010/main" val="3561782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F217BD-59EB-4C47-A7DE-0AC43006B56C}" type="datetimeFigureOut">
              <a:rPr lang="en-US" smtClean="0"/>
              <a:t>6/1/2018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7F0EA9-396F-494D-B4C9-EB6127257224}" type="slidenum">
              <a:rPr lang="en-US" smtClean="0"/>
              <a:t>‹#›</a:t>
            </a:fld>
            <a:endParaRPr lang="en-US"/>
          </a:p>
        </p:txBody>
      </p:sp>
    </p:spTree>
    <p:extLst>
      <p:ext uri="{BB962C8B-B14F-4D97-AF65-F5344CB8AC3E}">
        <p14:creationId xmlns:p14="http://schemas.microsoft.com/office/powerpoint/2010/main" val="29097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8945" y="204787"/>
            <a:ext cx="2888189" cy="871538"/>
          </a:xfrm>
        </p:spPr>
        <p:txBody>
          <a:bodyPr anchor="b"/>
          <a:lstStyle>
            <a:lvl1pPr algn="l">
              <a:defRPr sz="1920" b="1"/>
            </a:lvl1pPr>
          </a:lstStyle>
          <a:p>
            <a:r>
              <a:rPr lang="en-US"/>
              <a:t>Click to edit Master title style</a:t>
            </a:r>
          </a:p>
        </p:txBody>
      </p:sp>
      <p:sp>
        <p:nvSpPr>
          <p:cNvPr id="3" name="Content Placeholder 2"/>
          <p:cNvSpPr>
            <a:spLocks noGrp="1"/>
          </p:cNvSpPr>
          <p:nvPr>
            <p:ph idx="1"/>
          </p:nvPr>
        </p:nvSpPr>
        <p:spPr>
          <a:xfrm>
            <a:off x="3432296" y="204789"/>
            <a:ext cx="4907635" cy="4389835"/>
          </a:xfrm>
        </p:spPr>
        <p:txBody>
          <a:bodyPr/>
          <a:lstStyle>
            <a:lvl1pPr>
              <a:defRPr sz="3072"/>
            </a:lvl1pPr>
            <a:lvl2pPr>
              <a:defRPr sz="2688"/>
            </a:lvl2pPr>
            <a:lvl3pPr>
              <a:defRPr sz="2304"/>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8945" y="1076327"/>
            <a:ext cx="2888189" cy="3518297"/>
          </a:xfrm>
        </p:spPr>
        <p:txBody>
          <a:bodyPr/>
          <a:lstStyle>
            <a:lvl1pPr marL="0" indent="0">
              <a:buNone/>
              <a:defRPr sz="1344"/>
            </a:lvl1pPr>
            <a:lvl2pPr marL="438958" indent="0">
              <a:buNone/>
              <a:defRPr sz="1152"/>
            </a:lvl2pPr>
            <a:lvl3pPr marL="877915" indent="0">
              <a:buNone/>
              <a:defRPr sz="960"/>
            </a:lvl3pPr>
            <a:lvl4pPr marL="1316873" indent="0">
              <a:buNone/>
              <a:defRPr sz="864"/>
            </a:lvl4pPr>
            <a:lvl5pPr marL="1755831" indent="0">
              <a:buNone/>
              <a:defRPr sz="864"/>
            </a:lvl5pPr>
            <a:lvl6pPr marL="2194789" indent="0">
              <a:buNone/>
              <a:defRPr sz="864"/>
            </a:lvl6pPr>
            <a:lvl7pPr marL="2633746" indent="0">
              <a:buNone/>
              <a:defRPr sz="864"/>
            </a:lvl7pPr>
            <a:lvl8pPr marL="3072704" indent="0">
              <a:buNone/>
              <a:defRPr sz="864"/>
            </a:lvl8pPr>
            <a:lvl9pPr marL="3511662" indent="0">
              <a:buNone/>
              <a:defRPr sz="864"/>
            </a:lvl9pPr>
          </a:lstStyle>
          <a:p>
            <a:pPr lvl="0"/>
            <a:r>
              <a:rPr lang="en-US"/>
              <a:t>Click to edit Master text styles</a:t>
            </a:r>
          </a:p>
        </p:txBody>
      </p:sp>
      <p:sp>
        <p:nvSpPr>
          <p:cNvPr id="5" name="Date Placeholder 4"/>
          <p:cNvSpPr>
            <a:spLocks noGrp="1"/>
          </p:cNvSpPr>
          <p:nvPr>
            <p:ph type="dt" sz="half" idx="10"/>
          </p:nvPr>
        </p:nvSpPr>
        <p:spPr/>
        <p:txBody>
          <a:bodyPr/>
          <a:lstStyle/>
          <a:p>
            <a:fld id="{68F217BD-59EB-4C47-A7DE-0AC43006B56C}" type="datetimeFigureOut">
              <a:rPr lang="en-US" smtClean="0"/>
              <a:t>6/1/2018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F0EA9-396F-494D-B4C9-EB6127257224}" type="slidenum">
              <a:rPr lang="en-US" smtClean="0"/>
              <a:t>‹#›</a:t>
            </a:fld>
            <a:endParaRPr lang="en-US"/>
          </a:p>
        </p:txBody>
      </p:sp>
    </p:spTree>
    <p:extLst>
      <p:ext uri="{BB962C8B-B14F-4D97-AF65-F5344CB8AC3E}">
        <p14:creationId xmlns:p14="http://schemas.microsoft.com/office/powerpoint/2010/main" val="1895620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21" y="3600450"/>
            <a:ext cx="5267325" cy="425054"/>
          </a:xfrm>
        </p:spPr>
        <p:txBody>
          <a:bodyPr anchor="b"/>
          <a:lstStyle>
            <a:lvl1pPr algn="l">
              <a:defRPr sz="1920" b="1"/>
            </a:lvl1pPr>
          </a:lstStyle>
          <a:p>
            <a:r>
              <a:rPr lang="en-US"/>
              <a:t>Click to edit Master title style</a:t>
            </a:r>
          </a:p>
        </p:txBody>
      </p:sp>
      <p:sp>
        <p:nvSpPr>
          <p:cNvPr id="3" name="Picture Placeholder 2"/>
          <p:cNvSpPr>
            <a:spLocks noGrp="1"/>
          </p:cNvSpPr>
          <p:nvPr>
            <p:ph type="pic" idx="1"/>
          </p:nvPr>
        </p:nvSpPr>
        <p:spPr>
          <a:xfrm>
            <a:off x="1720721" y="459581"/>
            <a:ext cx="5267325" cy="3086100"/>
          </a:xfrm>
        </p:spPr>
        <p:txBody>
          <a:bodyPr/>
          <a:lstStyle>
            <a:lvl1pPr marL="0" indent="0">
              <a:buNone/>
              <a:defRPr sz="3072"/>
            </a:lvl1pPr>
            <a:lvl2pPr marL="438958" indent="0">
              <a:buNone/>
              <a:defRPr sz="2688"/>
            </a:lvl2pPr>
            <a:lvl3pPr marL="877915" indent="0">
              <a:buNone/>
              <a:defRPr sz="2304"/>
            </a:lvl3pPr>
            <a:lvl4pPr marL="1316873" indent="0">
              <a:buNone/>
              <a:defRPr sz="1920"/>
            </a:lvl4pPr>
            <a:lvl5pPr marL="1755831" indent="0">
              <a:buNone/>
              <a:defRPr sz="1920"/>
            </a:lvl5pPr>
            <a:lvl6pPr marL="2194789" indent="0">
              <a:buNone/>
              <a:defRPr sz="1920"/>
            </a:lvl6pPr>
            <a:lvl7pPr marL="2633746" indent="0">
              <a:buNone/>
              <a:defRPr sz="1920"/>
            </a:lvl7pPr>
            <a:lvl8pPr marL="3072704" indent="0">
              <a:buNone/>
              <a:defRPr sz="1920"/>
            </a:lvl8pPr>
            <a:lvl9pPr marL="3511662" indent="0">
              <a:buNone/>
              <a:defRPr sz="1920"/>
            </a:lvl9pPr>
          </a:lstStyle>
          <a:p>
            <a:endParaRPr lang="en-US"/>
          </a:p>
        </p:txBody>
      </p:sp>
      <p:sp>
        <p:nvSpPr>
          <p:cNvPr id="4" name="Text Placeholder 3"/>
          <p:cNvSpPr>
            <a:spLocks noGrp="1"/>
          </p:cNvSpPr>
          <p:nvPr>
            <p:ph type="body" sz="half" idx="2"/>
          </p:nvPr>
        </p:nvSpPr>
        <p:spPr>
          <a:xfrm>
            <a:off x="1720721" y="4025504"/>
            <a:ext cx="5267325" cy="603647"/>
          </a:xfrm>
        </p:spPr>
        <p:txBody>
          <a:bodyPr/>
          <a:lstStyle>
            <a:lvl1pPr marL="0" indent="0">
              <a:buNone/>
              <a:defRPr sz="1344"/>
            </a:lvl1pPr>
            <a:lvl2pPr marL="438958" indent="0">
              <a:buNone/>
              <a:defRPr sz="1152"/>
            </a:lvl2pPr>
            <a:lvl3pPr marL="877915" indent="0">
              <a:buNone/>
              <a:defRPr sz="960"/>
            </a:lvl3pPr>
            <a:lvl4pPr marL="1316873" indent="0">
              <a:buNone/>
              <a:defRPr sz="864"/>
            </a:lvl4pPr>
            <a:lvl5pPr marL="1755831" indent="0">
              <a:buNone/>
              <a:defRPr sz="864"/>
            </a:lvl5pPr>
            <a:lvl6pPr marL="2194789" indent="0">
              <a:buNone/>
              <a:defRPr sz="864"/>
            </a:lvl6pPr>
            <a:lvl7pPr marL="2633746" indent="0">
              <a:buNone/>
              <a:defRPr sz="864"/>
            </a:lvl7pPr>
            <a:lvl8pPr marL="3072704" indent="0">
              <a:buNone/>
              <a:defRPr sz="864"/>
            </a:lvl8pPr>
            <a:lvl9pPr marL="3511662" indent="0">
              <a:buNone/>
              <a:defRPr sz="864"/>
            </a:lvl9pPr>
          </a:lstStyle>
          <a:p>
            <a:pPr lvl="0"/>
            <a:r>
              <a:rPr lang="en-US"/>
              <a:t>Click to edit Master text styles</a:t>
            </a:r>
          </a:p>
        </p:txBody>
      </p:sp>
      <p:sp>
        <p:nvSpPr>
          <p:cNvPr id="5" name="Date Placeholder 4"/>
          <p:cNvSpPr>
            <a:spLocks noGrp="1"/>
          </p:cNvSpPr>
          <p:nvPr>
            <p:ph type="dt" sz="half" idx="10"/>
          </p:nvPr>
        </p:nvSpPr>
        <p:spPr/>
        <p:txBody>
          <a:bodyPr/>
          <a:lstStyle/>
          <a:p>
            <a:fld id="{68F217BD-59EB-4C47-A7DE-0AC43006B56C}" type="datetimeFigureOut">
              <a:rPr lang="en-US" smtClean="0"/>
              <a:t>6/1/2018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F0EA9-396F-494D-B4C9-EB6127257224}" type="slidenum">
              <a:rPr lang="en-US" smtClean="0"/>
              <a:t>‹#›</a:t>
            </a:fld>
            <a:endParaRPr lang="en-US"/>
          </a:p>
        </p:txBody>
      </p:sp>
    </p:spTree>
    <p:extLst>
      <p:ext uri="{BB962C8B-B14F-4D97-AF65-F5344CB8AC3E}">
        <p14:creationId xmlns:p14="http://schemas.microsoft.com/office/powerpoint/2010/main" val="619170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F217BD-59EB-4C47-A7DE-0AC43006B56C}" type="datetimeFigureOut">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F0EA9-396F-494D-B4C9-EB6127257224}" type="slidenum">
              <a:rPr lang="en-US" smtClean="0"/>
              <a:t>‹#›</a:t>
            </a:fld>
            <a:endParaRPr lang="en-US"/>
          </a:p>
        </p:txBody>
      </p:sp>
    </p:spTree>
    <p:extLst>
      <p:ext uri="{BB962C8B-B14F-4D97-AF65-F5344CB8AC3E}">
        <p14:creationId xmlns:p14="http://schemas.microsoft.com/office/powerpoint/2010/main" val="2974637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154781"/>
            <a:ext cx="1975247"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4" y="154781"/>
            <a:ext cx="5779426"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F217BD-59EB-4C47-A7DE-0AC43006B56C}" type="datetimeFigureOut">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F0EA9-396F-494D-B4C9-EB6127257224}" type="slidenum">
              <a:rPr lang="en-US" smtClean="0"/>
              <a:t>‹#›</a:t>
            </a:fld>
            <a:endParaRPr lang="en-US"/>
          </a:p>
        </p:txBody>
      </p:sp>
    </p:spTree>
    <p:extLst>
      <p:ext uri="{BB962C8B-B14F-4D97-AF65-F5344CB8AC3E}">
        <p14:creationId xmlns:p14="http://schemas.microsoft.com/office/powerpoint/2010/main" val="2636431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360" y="841772"/>
            <a:ext cx="6584156" cy="1790700"/>
          </a:xfrm>
        </p:spPr>
        <p:txBody>
          <a:bodyPr anchor="b"/>
          <a:lstStyle>
            <a:lvl1pPr algn="ctr">
              <a:defRPr sz="4321"/>
            </a:lvl1pPr>
          </a:lstStyle>
          <a:p>
            <a:r>
              <a:rPr lang="en-US"/>
              <a:t>Click to edit Master title style</a:t>
            </a:r>
          </a:p>
        </p:txBody>
      </p:sp>
      <p:sp>
        <p:nvSpPr>
          <p:cNvPr id="3" name="Subtitle 2"/>
          <p:cNvSpPr>
            <a:spLocks noGrp="1"/>
          </p:cNvSpPr>
          <p:nvPr>
            <p:ph type="subTitle" idx="1"/>
          </p:nvPr>
        </p:nvSpPr>
        <p:spPr>
          <a:xfrm>
            <a:off x="1097360" y="2701528"/>
            <a:ext cx="6584156" cy="1241822"/>
          </a:xfrm>
        </p:spPr>
        <p:txBody>
          <a:bodyPr/>
          <a:lstStyle>
            <a:lvl1pPr marL="0" indent="0" algn="ctr">
              <a:buNone/>
              <a:defRPr sz="1728"/>
            </a:lvl1pPr>
            <a:lvl2pPr marL="329230" indent="0" algn="ctr">
              <a:buNone/>
              <a:defRPr sz="1440"/>
            </a:lvl2pPr>
            <a:lvl3pPr marL="658459" indent="0" algn="ctr">
              <a:buNone/>
              <a:defRPr sz="1296"/>
            </a:lvl3pPr>
            <a:lvl4pPr marL="987689" indent="0" algn="ctr">
              <a:buNone/>
              <a:defRPr sz="1152"/>
            </a:lvl4pPr>
            <a:lvl5pPr marL="1316919" indent="0" algn="ctr">
              <a:buNone/>
              <a:defRPr sz="1152"/>
            </a:lvl5pPr>
            <a:lvl6pPr marL="1646149" indent="0" algn="ctr">
              <a:buNone/>
              <a:defRPr sz="1152"/>
            </a:lvl6pPr>
            <a:lvl7pPr marL="1975378" indent="0" algn="ctr">
              <a:buNone/>
              <a:defRPr sz="1152"/>
            </a:lvl7pPr>
            <a:lvl8pPr marL="2304608" indent="0" algn="ctr">
              <a:buNone/>
              <a:defRPr sz="1152"/>
            </a:lvl8pPr>
            <a:lvl9pPr marL="2633838" indent="0" algn="ctr">
              <a:buNone/>
              <a:defRPr sz="1152"/>
            </a:lvl9pPr>
          </a:lstStyle>
          <a:p>
            <a:r>
              <a:rPr lang="en-US"/>
              <a:t>Click to edit Master subtitle style</a:t>
            </a:r>
          </a:p>
        </p:txBody>
      </p:sp>
      <p:sp>
        <p:nvSpPr>
          <p:cNvPr id="4" name="Date Placeholder 3"/>
          <p:cNvSpPr>
            <a:spLocks noGrp="1"/>
          </p:cNvSpPr>
          <p:nvPr>
            <p:ph type="dt" sz="half" idx="10"/>
          </p:nvPr>
        </p:nvSpPr>
        <p:spPr/>
        <p:txBody>
          <a:bodyPr/>
          <a:lstStyle/>
          <a:p>
            <a:pPr defTabSz="658459" fontAlgn="auto">
              <a:spcBef>
                <a:spcPts val="0"/>
              </a:spcBef>
              <a:spcAft>
                <a:spcPts val="0"/>
              </a:spcAft>
            </a:pPr>
            <a:fld id="{3CD12D6C-D940-4C64-876A-34C79F1C0E45}" type="datetimeFigureOut">
              <a:rPr lang="en-US" smtClean="0">
                <a:solidFill>
                  <a:prstClr val="black">
                    <a:tint val="75000"/>
                  </a:prstClr>
                </a:solidFill>
                <a:latin typeface="Calibri" panose="020F0502020204030204"/>
                <a:cs typeface="+mn-cs"/>
              </a:rPr>
              <a:pPr defTabSz="658459" fontAlgn="auto">
                <a:spcBef>
                  <a:spcPts val="0"/>
                </a:spcBef>
                <a:spcAft>
                  <a:spcPts val="0"/>
                </a:spcAft>
              </a:pPr>
              <a:t>6/2/2018</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658459"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658459" fontAlgn="auto">
              <a:spcBef>
                <a:spcPts val="0"/>
              </a:spcBef>
              <a:spcAft>
                <a:spcPts val="0"/>
              </a:spcAft>
            </a:pPr>
            <a:fld id="{0D8011F7-B38E-4E6B-B5BA-A0BED45E8374}" type="slidenum">
              <a:rPr lang="en-US" smtClean="0">
                <a:solidFill>
                  <a:prstClr val="black">
                    <a:tint val="75000"/>
                  </a:prstClr>
                </a:solidFill>
                <a:latin typeface="Calibri" panose="020F0502020204030204"/>
                <a:cs typeface="+mn-cs"/>
              </a:rPr>
              <a:pPr defTabSz="658459"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863238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90CAA-76E7-415F-8127-98E020C31F54}"/>
              </a:ext>
            </a:extLst>
          </p:cNvPr>
          <p:cNvSpPr>
            <a:spLocks noGrp="1"/>
          </p:cNvSpPr>
          <p:nvPr>
            <p:ph type="ctrTitle"/>
          </p:nvPr>
        </p:nvSpPr>
        <p:spPr>
          <a:xfrm>
            <a:off x="1097360" y="841772"/>
            <a:ext cx="6584156" cy="1790700"/>
          </a:xfrm>
        </p:spPr>
        <p:txBody>
          <a:bodyPr anchor="b"/>
          <a:lstStyle>
            <a:lvl1pPr algn="ctr">
              <a:defRPr sz="4321"/>
            </a:lvl1pPr>
          </a:lstStyle>
          <a:p>
            <a:r>
              <a:rPr lang="en-US"/>
              <a:t>Click to edit Master title style</a:t>
            </a:r>
          </a:p>
        </p:txBody>
      </p:sp>
      <p:sp>
        <p:nvSpPr>
          <p:cNvPr id="3" name="Subtitle 2">
            <a:extLst>
              <a:ext uri="{FF2B5EF4-FFF2-40B4-BE49-F238E27FC236}">
                <a16:creationId xmlns:a16="http://schemas.microsoft.com/office/drawing/2014/main" id="{74F367DC-FBCC-4920-9E11-581FA1193AE2}"/>
              </a:ext>
            </a:extLst>
          </p:cNvPr>
          <p:cNvSpPr>
            <a:spLocks noGrp="1"/>
          </p:cNvSpPr>
          <p:nvPr>
            <p:ph type="subTitle" idx="1"/>
          </p:nvPr>
        </p:nvSpPr>
        <p:spPr>
          <a:xfrm>
            <a:off x="1097360" y="2701528"/>
            <a:ext cx="6584156" cy="1241822"/>
          </a:xfrm>
        </p:spPr>
        <p:txBody>
          <a:bodyPr/>
          <a:lstStyle>
            <a:lvl1pPr marL="0" indent="0" algn="ctr">
              <a:buNone/>
              <a:defRPr sz="1728"/>
            </a:lvl1pPr>
            <a:lvl2pPr marL="329230" indent="0" algn="ctr">
              <a:buNone/>
              <a:defRPr sz="1440"/>
            </a:lvl2pPr>
            <a:lvl3pPr marL="658459" indent="0" algn="ctr">
              <a:buNone/>
              <a:defRPr sz="1296"/>
            </a:lvl3pPr>
            <a:lvl4pPr marL="987689" indent="0" algn="ctr">
              <a:buNone/>
              <a:defRPr sz="1152"/>
            </a:lvl4pPr>
            <a:lvl5pPr marL="1316919" indent="0" algn="ctr">
              <a:buNone/>
              <a:defRPr sz="1152"/>
            </a:lvl5pPr>
            <a:lvl6pPr marL="1646149" indent="0" algn="ctr">
              <a:buNone/>
              <a:defRPr sz="1152"/>
            </a:lvl6pPr>
            <a:lvl7pPr marL="1975378" indent="0" algn="ctr">
              <a:buNone/>
              <a:defRPr sz="1152"/>
            </a:lvl7pPr>
            <a:lvl8pPr marL="2304608" indent="0" algn="ctr">
              <a:buNone/>
              <a:defRPr sz="1152"/>
            </a:lvl8pPr>
            <a:lvl9pPr marL="2633838" indent="0" algn="ctr">
              <a:buNone/>
              <a:defRPr sz="1152"/>
            </a:lvl9pPr>
          </a:lstStyle>
          <a:p>
            <a:r>
              <a:rPr lang="en-US"/>
              <a:t>Click to edit Master subtitle style</a:t>
            </a:r>
          </a:p>
        </p:txBody>
      </p:sp>
      <p:sp>
        <p:nvSpPr>
          <p:cNvPr id="4" name="Date Placeholder 3">
            <a:extLst>
              <a:ext uri="{FF2B5EF4-FFF2-40B4-BE49-F238E27FC236}">
                <a16:creationId xmlns:a16="http://schemas.microsoft.com/office/drawing/2014/main" id="{3F5CB59B-131F-4691-8857-8C0B7FA249A9}"/>
              </a:ext>
            </a:extLst>
          </p:cNvPr>
          <p:cNvSpPr>
            <a:spLocks noGrp="1"/>
          </p:cNvSpPr>
          <p:nvPr>
            <p:ph type="dt" sz="half" idx="10"/>
          </p:nvPr>
        </p:nvSpPr>
        <p:spPr/>
        <p:txBody>
          <a:bodyPr/>
          <a:lstStyle/>
          <a:p>
            <a:pPr defTabSz="658459" fontAlgn="auto">
              <a:spcBef>
                <a:spcPts val="0"/>
              </a:spcBef>
              <a:spcAft>
                <a:spcPts val="0"/>
              </a:spcAft>
            </a:pPr>
            <a:fld id="{6EA7F258-B766-45EE-9FC7-DC67D777194A}" type="datetimeFigureOut">
              <a:rPr lang="en-US" smtClean="0">
                <a:solidFill>
                  <a:prstClr val="black">
                    <a:tint val="75000"/>
                  </a:prstClr>
                </a:solidFill>
                <a:latin typeface="Calibri" panose="020F0502020204030204"/>
                <a:cs typeface="+mn-cs"/>
              </a:rPr>
              <a:pPr defTabSz="658459" fontAlgn="auto">
                <a:spcBef>
                  <a:spcPts val="0"/>
                </a:spcBef>
                <a:spcAft>
                  <a:spcPts val="0"/>
                </a:spcAft>
              </a:pPr>
              <a:t>6/2/2018</a:t>
            </a:fld>
            <a:endParaRPr lang="en-US">
              <a:solidFill>
                <a:prstClr val="black">
                  <a:tint val="75000"/>
                </a:prstClr>
              </a:solidFill>
              <a:latin typeface="Calibri" panose="020F0502020204030204"/>
              <a:cs typeface="+mn-cs"/>
            </a:endParaRPr>
          </a:p>
        </p:txBody>
      </p:sp>
      <p:sp>
        <p:nvSpPr>
          <p:cNvPr id="5" name="Footer Placeholder 4">
            <a:extLst>
              <a:ext uri="{FF2B5EF4-FFF2-40B4-BE49-F238E27FC236}">
                <a16:creationId xmlns:a16="http://schemas.microsoft.com/office/drawing/2014/main" id="{0F015951-2B80-4A0B-AB5E-BB580CF18DAD}"/>
              </a:ext>
            </a:extLst>
          </p:cNvPr>
          <p:cNvSpPr>
            <a:spLocks noGrp="1"/>
          </p:cNvSpPr>
          <p:nvPr>
            <p:ph type="ftr" sz="quarter" idx="11"/>
          </p:nvPr>
        </p:nvSpPr>
        <p:spPr/>
        <p:txBody>
          <a:bodyPr/>
          <a:lstStyle/>
          <a:p>
            <a:pPr defTabSz="658459"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a:extLst>
              <a:ext uri="{FF2B5EF4-FFF2-40B4-BE49-F238E27FC236}">
                <a16:creationId xmlns:a16="http://schemas.microsoft.com/office/drawing/2014/main" id="{65E1CCEE-D6E3-4EC0-A5AE-A2906CDC241F}"/>
              </a:ext>
            </a:extLst>
          </p:cNvPr>
          <p:cNvSpPr>
            <a:spLocks noGrp="1"/>
          </p:cNvSpPr>
          <p:nvPr>
            <p:ph type="sldNum" sz="quarter" idx="12"/>
          </p:nvPr>
        </p:nvSpPr>
        <p:spPr/>
        <p:txBody>
          <a:bodyPr/>
          <a:lstStyle/>
          <a:p>
            <a:pPr defTabSz="658459" fontAlgn="auto">
              <a:spcBef>
                <a:spcPts val="0"/>
              </a:spcBef>
              <a:spcAft>
                <a:spcPts val="0"/>
              </a:spcAft>
            </a:pPr>
            <a:fld id="{8352A526-7240-41F6-B01B-D9AD9255D8D4}" type="slidenum">
              <a:rPr lang="en-US" smtClean="0">
                <a:solidFill>
                  <a:prstClr val="black">
                    <a:tint val="75000"/>
                  </a:prstClr>
                </a:solidFill>
                <a:latin typeface="Calibri" panose="020F0502020204030204"/>
                <a:cs typeface="+mn-cs"/>
              </a:rPr>
              <a:pPr defTabSz="658459"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2107993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A505-AD7D-4C41-BE1E-7CFAB1034821}"/>
              </a:ext>
            </a:extLst>
          </p:cNvPr>
          <p:cNvSpPr>
            <a:spLocks noGrp="1"/>
          </p:cNvSpPr>
          <p:nvPr>
            <p:ph type="title"/>
          </p:nvPr>
        </p:nvSpPr>
        <p:spPr>
          <a:xfrm>
            <a:off x="604692" y="342900"/>
            <a:ext cx="2831415" cy="1200150"/>
          </a:xfrm>
        </p:spPr>
        <p:txBody>
          <a:bodyPr anchor="b"/>
          <a:lstStyle>
            <a:lvl1pPr>
              <a:defRPr sz="2304"/>
            </a:lvl1pPr>
          </a:lstStyle>
          <a:p>
            <a:r>
              <a:rPr lang="en-US"/>
              <a:t>Click to edit Master title style</a:t>
            </a:r>
          </a:p>
        </p:txBody>
      </p:sp>
      <p:sp>
        <p:nvSpPr>
          <p:cNvPr id="3" name="Picture Placeholder 2">
            <a:extLst>
              <a:ext uri="{FF2B5EF4-FFF2-40B4-BE49-F238E27FC236}">
                <a16:creationId xmlns:a16="http://schemas.microsoft.com/office/drawing/2014/main" id="{F0B9F27D-CBF0-4538-A514-CE87B0CA3355}"/>
              </a:ext>
            </a:extLst>
          </p:cNvPr>
          <p:cNvSpPr>
            <a:spLocks noGrp="1"/>
          </p:cNvSpPr>
          <p:nvPr>
            <p:ph type="pic" idx="1"/>
          </p:nvPr>
        </p:nvSpPr>
        <p:spPr>
          <a:xfrm>
            <a:off x="3732166" y="740569"/>
            <a:ext cx="4444305" cy="3655219"/>
          </a:xfrm>
        </p:spPr>
        <p:txBody>
          <a:bodyPr/>
          <a:lstStyle>
            <a:lvl1pPr marL="0" indent="0">
              <a:buNone/>
              <a:defRPr sz="2304"/>
            </a:lvl1pPr>
            <a:lvl2pPr marL="329230" indent="0">
              <a:buNone/>
              <a:defRPr sz="2016"/>
            </a:lvl2pPr>
            <a:lvl3pPr marL="658459" indent="0">
              <a:buNone/>
              <a:defRPr sz="1728"/>
            </a:lvl3pPr>
            <a:lvl4pPr marL="987689" indent="0">
              <a:buNone/>
              <a:defRPr sz="1440"/>
            </a:lvl4pPr>
            <a:lvl5pPr marL="1316919" indent="0">
              <a:buNone/>
              <a:defRPr sz="1440"/>
            </a:lvl5pPr>
            <a:lvl6pPr marL="1646149" indent="0">
              <a:buNone/>
              <a:defRPr sz="1440"/>
            </a:lvl6pPr>
            <a:lvl7pPr marL="1975378" indent="0">
              <a:buNone/>
              <a:defRPr sz="1440"/>
            </a:lvl7pPr>
            <a:lvl8pPr marL="2304608" indent="0">
              <a:buNone/>
              <a:defRPr sz="1440"/>
            </a:lvl8pPr>
            <a:lvl9pPr marL="2633838" indent="0">
              <a:buNone/>
              <a:defRPr sz="1440"/>
            </a:lvl9pPr>
          </a:lstStyle>
          <a:p>
            <a:endParaRPr lang="en-US"/>
          </a:p>
        </p:txBody>
      </p:sp>
      <p:sp>
        <p:nvSpPr>
          <p:cNvPr id="4" name="Text Placeholder 3">
            <a:extLst>
              <a:ext uri="{FF2B5EF4-FFF2-40B4-BE49-F238E27FC236}">
                <a16:creationId xmlns:a16="http://schemas.microsoft.com/office/drawing/2014/main" id="{AFB98AF5-DBAE-4C69-AF85-CDE6EBABBF1B}"/>
              </a:ext>
            </a:extLst>
          </p:cNvPr>
          <p:cNvSpPr>
            <a:spLocks noGrp="1"/>
          </p:cNvSpPr>
          <p:nvPr>
            <p:ph type="body" sz="half" idx="2"/>
          </p:nvPr>
        </p:nvSpPr>
        <p:spPr>
          <a:xfrm>
            <a:off x="604692" y="1543050"/>
            <a:ext cx="2831415" cy="2858691"/>
          </a:xfrm>
        </p:spPr>
        <p:txBody>
          <a:bodyPr/>
          <a:lstStyle>
            <a:lvl1pPr marL="0" indent="0">
              <a:buNone/>
              <a:defRPr sz="1152"/>
            </a:lvl1pPr>
            <a:lvl2pPr marL="329230" indent="0">
              <a:buNone/>
              <a:defRPr sz="1008"/>
            </a:lvl2pPr>
            <a:lvl3pPr marL="658459" indent="0">
              <a:buNone/>
              <a:defRPr sz="864"/>
            </a:lvl3pPr>
            <a:lvl4pPr marL="987689" indent="0">
              <a:buNone/>
              <a:defRPr sz="720"/>
            </a:lvl4pPr>
            <a:lvl5pPr marL="1316919" indent="0">
              <a:buNone/>
              <a:defRPr sz="720"/>
            </a:lvl5pPr>
            <a:lvl6pPr marL="1646149" indent="0">
              <a:buNone/>
              <a:defRPr sz="720"/>
            </a:lvl6pPr>
            <a:lvl7pPr marL="1975378" indent="0">
              <a:buNone/>
              <a:defRPr sz="720"/>
            </a:lvl7pPr>
            <a:lvl8pPr marL="2304608" indent="0">
              <a:buNone/>
              <a:defRPr sz="720"/>
            </a:lvl8pPr>
            <a:lvl9pPr marL="2633838" indent="0">
              <a:buNone/>
              <a:defRPr sz="720"/>
            </a:lvl9pPr>
          </a:lstStyle>
          <a:p>
            <a:pPr lvl="0"/>
            <a:r>
              <a:rPr lang="en-US"/>
              <a:t>Edit Master text styles</a:t>
            </a:r>
          </a:p>
        </p:txBody>
      </p:sp>
      <p:sp>
        <p:nvSpPr>
          <p:cNvPr id="5" name="Date Placeholder 4">
            <a:extLst>
              <a:ext uri="{FF2B5EF4-FFF2-40B4-BE49-F238E27FC236}">
                <a16:creationId xmlns:a16="http://schemas.microsoft.com/office/drawing/2014/main" id="{886F319D-1E95-458D-AA9B-CF1C65771837}"/>
              </a:ext>
            </a:extLst>
          </p:cNvPr>
          <p:cNvSpPr>
            <a:spLocks noGrp="1"/>
          </p:cNvSpPr>
          <p:nvPr>
            <p:ph type="dt" sz="half" idx="10"/>
          </p:nvPr>
        </p:nvSpPr>
        <p:spPr/>
        <p:txBody>
          <a:bodyPr/>
          <a:lstStyle/>
          <a:p>
            <a:pPr defTabSz="658459" fontAlgn="auto">
              <a:spcBef>
                <a:spcPts val="0"/>
              </a:spcBef>
              <a:spcAft>
                <a:spcPts val="0"/>
              </a:spcAft>
            </a:pPr>
            <a:fld id="{6EA7F258-B766-45EE-9FC7-DC67D777194A}" type="datetimeFigureOut">
              <a:rPr lang="en-US" smtClean="0">
                <a:solidFill>
                  <a:prstClr val="black">
                    <a:tint val="75000"/>
                  </a:prstClr>
                </a:solidFill>
                <a:latin typeface="Calibri" panose="020F0502020204030204"/>
                <a:cs typeface="+mn-cs"/>
              </a:rPr>
              <a:pPr defTabSz="658459" fontAlgn="auto">
                <a:spcBef>
                  <a:spcPts val="0"/>
                </a:spcBef>
                <a:spcAft>
                  <a:spcPts val="0"/>
                </a:spcAft>
              </a:pPr>
              <a:t>6/2/2018</a:t>
            </a:fld>
            <a:endParaRPr lang="en-US">
              <a:solidFill>
                <a:prstClr val="black">
                  <a:tint val="75000"/>
                </a:prstClr>
              </a:solidFill>
              <a:latin typeface="Calibri" panose="020F0502020204030204"/>
              <a:cs typeface="+mn-cs"/>
            </a:endParaRPr>
          </a:p>
        </p:txBody>
      </p:sp>
      <p:sp>
        <p:nvSpPr>
          <p:cNvPr id="6" name="Footer Placeholder 5">
            <a:extLst>
              <a:ext uri="{FF2B5EF4-FFF2-40B4-BE49-F238E27FC236}">
                <a16:creationId xmlns:a16="http://schemas.microsoft.com/office/drawing/2014/main" id="{F03FDAA0-AC5D-4A41-BEF1-58E94DA75BF3}"/>
              </a:ext>
            </a:extLst>
          </p:cNvPr>
          <p:cNvSpPr>
            <a:spLocks noGrp="1"/>
          </p:cNvSpPr>
          <p:nvPr>
            <p:ph type="ftr" sz="quarter" idx="11"/>
          </p:nvPr>
        </p:nvSpPr>
        <p:spPr/>
        <p:txBody>
          <a:bodyPr/>
          <a:lstStyle/>
          <a:p>
            <a:pPr defTabSz="658459" fontAlgn="auto">
              <a:spcBef>
                <a:spcPts val="0"/>
              </a:spcBef>
              <a:spcAft>
                <a:spcPts val="0"/>
              </a:spcAft>
            </a:pPr>
            <a:endParaRPr lang="en-US">
              <a:solidFill>
                <a:prstClr val="black">
                  <a:tint val="75000"/>
                </a:prstClr>
              </a:solidFill>
              <a:latin typeface="Calibri" panose="020F0502020204030204"/>
              <a:cs typeface="+mn-cs"/>
            </a:endParaRPr>
          </a:p>
        </p:txBody>
      </p:sp>
      <p:sp>
        <p:nvSpPr>
          <p:cNvPr id="7" name="Slide Number Placeholder 6">
            <a:extLst>
              <a:ext uri="{FF2B5EF4-FFF2-40B4-BE49-F238E27FC236}">
                <a16:creationId xmlns:a16="http://schemas.microsoft.com/office/drawing/2014/main" id="{65B17CA6-1D10-4AB3-9832-735F88E69631}"/>
              </a:ext>
            </a:extLst>
          </p:cNvPr>
          <p:cNvSpPr>
            <a:spLocks noGrp="1"/>
          </p:cNvSpPr>
          <p:nvPr>
            <p:ph type="sldNum" sz="quarter" idx="12"/>
          </p:nvPr>
        </p:nvSpPr>
        <p:spPr/>
        <p:txBody>
          <a:bodyPr/>
          <a:lstStyle/>
          <a:p>
            <a:pPr defTabSz="658459" fontAlgn="auto">
              <a:spcBef>
                <a:spcPts val="0"/>
              </a:spcBef>
              <a:spcAft>
                <a:spcPts val="0"/>
              </a:spcAft>
            </a:pPr>
            <a:fld id="{8352A526-7240-41F6-B01B-D9AD9255D8D4}" type="slidenum">
              <a:rPr lang="en-US" smtClean="0">
                <a:solidFill>
                  <a:prstClr val="black">
                    <a:tint val="75000"/>
                  </a:prstClr>
                </a:solidFill>
                <a:latin typeface="Calibri" panose="020F0502020204030204"/>
                <a:cs typeface="+mn-cs"/>
              </a:rPr>
              <a:pPr defTabSz="658459"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375127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dirty="0"/>
          </a:p>
        </p:txBody>
      </p:sp>
    </p:spTree>
    <p:extLst>
      <p:ext uri="{BB962C8B-B14F-4D97-AF65-F5344CB8AC3E}">
        <p14:creationId xmlns:p14="http://schemas.microsoft.com/office/powerpoint/2010/main" val="3878550248"/>
      </p:ext>
    </p:extLst>
  </p:cSld>
  <p:clrMap bg1="lt1" tx1="dk1" bg2="lt2" tx2="dk2" accent1="accent1" accent2="accent2" accent3="accent3" accent4="accent4" accent5="accent5" accent6="accent6" hlink="hlink" folHlink="folHlink"/>
  <p:sldLayoutIdLst>
    <p:sldLayoutId id="2147483721"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3323782770"/>
      </p:ext>
    </p:extLst>
  </p:cSld>
  <p:clrMap bg1="lt1" tx1="dk1" bg2="lt2" tx2="dk2" accent1="accent1" accent2="accent2" accent3="accent3" accent4="accent4" accent5="accent5" accent6="accent6" hlink="hlink" folHlink="folHlink"/>
  <p:sldLayoutIdLst>
    <p:sldLayoutId id="2147483723"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1000"/>
          </a:blip>
          <a:srcRect/>
          <a:tile tx="0" ty="0" sx="100000" sy="100000" flip="none" algn="tl"/>
        </a:blipFill>
        <a:effectLst/>
      </p:bgPr>
    </p:bg>
    <p:spTree>
      <p:nvGrpSpPr>
        <p:cNvPr id="1" name=""/>
        <p:cNvGrpSpPr/>
        <p:nvPr/>
      </p:nvGrpSpPr>
      <p:grpSpPr>
        <a:xfrm>
          <a:off x="0" y="0"/>
          <a:ext cx="0" cy="0"/>
          <a:chOff x="0" y="0"/>
          <a:chExt cx="0" cy="0"/>
        </a:xfrm>
      </p:grpSpPr>
      <p:pic>
        <p:nvPicPr>
          <p:cNvPr id="7" name="Picture 6" descr="joycouple.jpg"/>
          <p:cNvPicPr>
            <a:picLocks noChangeAspect="1"/>
          </p:cNvPicPr>
          <p:nvPr userDrawn="1"/>
        </p:nvPicPr>
        <p:blipFill rotWithShape="1">
          <a:blip r:embed="rId14">
            <a:extLst>
              <a:ext uri="{28A0092B-C50C-407E-A947-70E740481C1C}">
                <a14:useLocalDpi xmlns:a14="http://schemas.microsoft.com/office/drawing/2010/main" val="0"/>
              </a:ext>
            </a:extLst>
          </a:blip>
          <a:srcRect l="1505" t="4685" r="39824" b="28884"/>
          <a:stretch/>
        </p:blipFill>
        <p:spPr>
          <a:xfrm>
            <a:off x="4765391" y="1312165"/>
            <a:ext cx="4059208" cy="3834773"/>
          </a:xfrm>
          <a:prstGeom prst="rect">
            <a:avLst/>
          </a:prstGeom>
        </p:spPr>
      </p:pic>
      <p:sp>
        <p:nvSpPr>
          <p:cNvPr id="2" name="Title Placeholder 1"/>
          <p:cNvSpPr>
            <a:spLocks noGrp="1"/>
          </p:cNvSpPr>
          <p:nvPr>
            <p:ph type="title"/>
          </p:nvPr>
        </p:nvSpPr>
        <p:spPr>
          <a:xfrm>
            <a:off x="2749943" y="169105"/>
            <a:ext cx="5589989" cy="85725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38942" y="1296192"/>
            <a:ext cx="7634378"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38944" y="4767263"/>
            <a:ext cx="2048404" cy="273844"/>
          </a:xfrm>
          <a:prstGeom prst="rect">
            <a:avLst/>
          </a:prstGeom>
        </p:spPr>
        <p:txBody>
          <a:bodyPr vert="horz" lIns="91440" tIns="45720" rIns="91440" bIns="45720" rtlCol="0" anchor="ctr"/>
          <a:lstStyle>
            <a:lvl1pPr algn="l">
              <a:defRPr sz="1152">
                <a:solidFill>
                  <a:schemeClr val="tx1">
                    <a:tint val="75000"/>
                  </a:schemeClr>
                </a:solidFill>
              </a:defRPr>
            </a:lvl1pPr>
          </a:lstStyle>
          <a:p>
            <a:fld id="{68F217BD-59EB-4C47-A7DE-0AC43006B56C}" type="datetimeFigureOut">
              <a:rPr lang="en-US" smtClean="0"/>
              <a:t>6/1/2018</a:t>
            </a:fld>
            <a:endParaRPr lang="en-US"/>
          </a:p>
        </p:txBody>
      </p:sp>
      <p:sp>
        <p:nvSpPr>
          <p:cNvPr id="5" name="Footer Placeholder 4"/>
          <p:cNvSpPr>
            <a:spLocks noGrp="1"/>
          </p:cNvSpPr>
          <p:nvPr>
            <p:ph type="ftr" sz="quarter" idx="3"/>
          </p:nvPr>
        </p:nvSpPr>
        <p:spPr>
          <a:xfrm>
            <a:off x="2999449" y="4767263"/>
            <a:ext cx="2779977" cy="273844"/>
          </a:xfrm>
          <a:prstGeom prst="rect">
            <a:avLst/>
          </a:prstGeom>
        </p:spPr>
        <p:txBody>
          <a:bodyPr vert="horz" lIns="91440" tIns="45720" rIns="91440" bIns="45720" rtlCol="0" anchor="ctr"/>
          <a:lstStyle>
            <a:lvl1pPr algn="ctr">
              <a:defRPr sz="115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291527" y="4767263"/>
            <a:ext cx="2048404" cy="273844"/>
          </a:xfrm>
          <a:prstGeom prst="rect">
            <a:avLst/>
          </a:prstGeom>
        </p:spPr>
        <p:txBody>
          <a:bodyPr vert="horz" lIns="91440" tIns="45720" rIns="91440" bIns="45720" rtlCol="0" anchor="ctr"/>
          <a:lstStyle>
            <a:lvl1pPr algn="r">
              <a:defRPr sz="1152">
                <a:solidFill>
                  <a:schemeClr val="tx1">
                    <a:tint val="75000"/>
                  </a:schemeClr>
                </a:solidFill>
              </a:defRPr>
            </a:lvl1pPr>
          </a:lstStyle>
          <a:p>
            <a:fld id="{017F0EA9-396F-494D-B4C9-EB6127257224}" type="slidenum">
              <a:rPr lang="en-US" smtClean="0"/>
              <a:t>‹#›</a:t>
            </a:fld>
            <a:endParaRPr lang="en-US"/>
          </a:p>
        </p:txBody>
      </p:sp>
      <p:pic>
        <p:nvPicPr>
          <p:cNvPr id="14" name="Picture 13" descr="New Hope logo.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27931" y="169105"/>
            <a:ext cx="2291196" cy="933118"/>
          </a:xfrm>
          <a:prstGeom prst="rect">
            <a:avLst/>
          </a:prstGeom>
        </p:spPr>
      </p:pic>
    </p:spTree>
    <p:extLst>
      <p:ext uri="{BB962C8B-B14F-4D97-AF65-F5344CB8AC3E}">
        <p14:creationId xmlns:p14="http://schemas.microsoft.com/office/powerpoint/2010/main" val="20151664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438958" rtl="0" eaLnBrk="1" latinLnBrk="0" hangingPunct="1">
        <a:spcBef>
          <a:spcPct val="0"/>
        </a:spcBef>
        <a:buNone/>
        <a:defRPr sz="3840" kern="1200">
          <a:solidFill>
            <a:schemeClr val="bg1">
              <a:lumMod val="50000"/>
            </a:schemeClr>
          </a:solidFill>
          <a:latin typeface="+mj-lt"/>
          <a:ea typeface="+mj-ea"/>
          <a:cs typeface="+mj-cs"/>
        </a:defRPr>
      </a:lvl1pPr>
    </p:titleStyle>
    <p:bodyStyle>
      <a:lvl1pPr marL="329218" indent="-329218" algn="l" defTabSz="438958" rtl="0" eaLnBrk="1" latinLnBrk="0" hangingPunct="1">
        <a:spcBef>
          <a:spcPct val="20000"/>
        </a:spcBef>
        <a:buFont typeface="Arial"/>
        <a:buChar char="•"/>
        <a:defRPr sz="2304" kern="1200">
          <a:solidFill>
            <a:srgbClr val="7F7F7F"/>
          </a:solidFill>
          <a:latin typeface="+mn-lt"/>
          <a:ea typeface="+mn-ea"/>
          <a:cs typeface="+mn-cs"/>
        </a:defRPr>
      </a:lvl1pPr>
      <a:lvl2pPr marL="713306" indent="-274349" algn="l" defTabSz="438958" rtl="0" eaLnBrk="1" latinLnBrk="0" hangingPunct="1">
        <a:spcBef>
          <a:spcPct val="20000"/>
        </a:spcBef>
        <a:buFont typeface="Arial"/>
        <a:buChar char="–"/>
        <a:defRPr sz="1920" kern="1200">
          <a:solidFill>
            <a:srgbClr val="7F7F7F"/>
          </a:solidFill>
          <a:latin typeface="+mn-lt"/>
          <a:ea typeface="+mn-ea"/>
          <a:cs typeface="+mn-cs"/>
        </a:defRPr>
      </a:lvl2pPr>
      <a:lvl3pPr marL="1097394" indent="-219479" algn="l" defTabSz="438958" rtl="0" eaLnBrk="1" latinLnBrk="0" hangingPunct="1">
        <a:spcBef>
          <a:spcPct val="20000"/>
        </a:spcBef>
        <a:buFont typeface="Arial"/>
        <a:buChar char="•"/>
        <a:defRPr sz="1728" kern="1200">
          <a:solidFill>
            <a:srgbClr val="7F7F7F"/>
          </a:solidFill>
          <a:latin typeface="+mn-lt"/>
          <a:ea typeface="+mn-ea"/>
          <a:cs typeface="+mn-cs"/>
        </a:defRPr>
      </a:lvl3pPr>
      <a:lvl4pPr marL="1536352" indent="-219479" algn="l" defTabSz="438958" rtl="0" eaLnBrk="1" latinLnBrk="0" hangingPunct="1">
        <a:spcBef>
          <a:spcPct val="20000"/>
        </a:spcBef>
        <a:buFont typeface="Arial"/>
        <a:buChar char="–"/>
        <a:defRPr sz="1728" kern="1200">
          <a:solidFill>
            <a:srgbClr val="7F7F7F"/>
          </a:solidFill>
          <a:latin typeface="+mn-lt"/>
          <a:ea typeface="+mn-ea"/>
          <a:cs typeface="+mn-cs"/>
        </a:defRPr>
      </a:lvl4pPr>
      <a:lvl5pPr marL="1975310" indent="-219479" algn="l" defTabSz="438958" rtl="0" eaLnBrk="1" latinLnBrk="0" hangingPunct="1">
        <a:spcBef>
          <a:spcPct val="20000"/>
        </a:spcBef>
        <a:buFont typeface="Arial"/>
        <a:buChar char="»"/>
        <a:defRPr sz="1728" kern="1200">
          <a:solidFill>
            <a:srgbClr val="7F7F7F"/>
          </a:solidFill>
          <a:latin typeface="+mn-lt"/>
          <a:ea typeface="+mn-ea"/>
          <a:cs typeface="+mn-cs"/>
        </a:defRPr>
      </a:lvl5pPr>
      <a:lvl6pPr marL="2414267" indent="-219479" algn="l" defTabSz="438958" rtl="0" eaLnBrk="1" latinLnBrk="0" hangingPunct="1">
        <a:spcBef>
          <a:spcPct val="20000"/>
        </a:spcBef>
        <a:buFont typeface="Arial"/>
        <a:buChar char="•"/>
        <a:defRPr sz="1920" kern="1200">
          <a:solidFill>
            <a:schemeClr val="tx1"/>
          </a:solidFill>
          <a:latin typeface="+mn-lt"/>
          <a:ea typeface="+mn-ea"/>
          <a:cs typeface="+mn-cs"/>
        </a:defRPr>
      </a:lvl6pPr>
      <a:lvl7pPr marL="2853225" indent="-219479" algn="l" defTabSz="438958" rtl="0" eaLnBrk="1" latinLnBrk="0" hangingPunct="1">
        <a:spcBef>
          <a:spcPct val="20000"/>
        </a:spcBef>
        <a:buFont typeface="Arial"/>
        <a:buChar char="•"/>
        <a:defRPr sz="1920" kern="1200">
          <a:solidFill>
            <a:schemeClr val="tx1"/>
          </a:solidFill>
          <a:latin typeface="+mn-lt"/>
          <a:ea typeface="+mn-ea"/>
          <a:cs typeface="+mn-cs"/>
        </a:defRPr>
      </a:lvl7pPr>
      <a:lvl8pPr marL="3292183" indent="-219479" algn="l" defTabSz="438958" rtl="0" eaLnBrk="1" latinLnBrk="0" hangingPunct="1">
        <a:spcBef>
          <a:spcPct val="20000"/>
        </a:spcBef>
        <a:buFont typeface="Arial"/>
        <a:buChar char="•"/>
        <a:defRPr sz="1920" kern="1200">
          <a:solidFill>
            <a:schemeClr val="tx1"/>
          </a:solidFill>
          <a:latin typeface="+mn-lt"/>
          <a:ea typeface="+mn-ea"/>
          <a:cs typeface="+mn-cs"/>
        </a:defRPr>
      </a:lvl8pPr>
      <a:lvl9pPr marL="3731141" indent="-219479" algn="l" defTabSz="438958" rtl="0" eaLnBrk="1" latinLnBrk="0" hangingPunct="1">
        <a:spcBef>
          <a:spcPct val="20000"/>
        </a:spcBef>
        <a:buFont typeface="Arial"/>
        <a:buChar char="•"/>
        <a:defRPr sz="1920" kern="1200">
          <a:solidFill>
            <a:schemeClr val="tx1"/>
          </a:solidFill>
          <a:latin typeface="+mn-lt"/>
          <a:ea typeface="+mn-ea"/>
          <a:cs typeface="+mn-cs"/>
        </a:defRPr>
      </a:lvl9pPr>
    </p:bodyStyle>
    <p:otherStyle>
      <a:defPPr>
        <a:defRPr lang="en-US"/>
      </a:defPPr>
      <a:lvl1pPr marL="0" algn="l" defTabSz="438958" rtl="0" eaLnBrk="1" latinLnBrk="0" hangingPunct="1">
        <a:defRPr sz="1728" kern="1200">
          <a:solidFill>
            <a:schemeClr val="tx1"/>
          </a:solidFill>
          <a:latin typeface="+mn-lt"/>
          <a:ea typeface="+mn-ea"/>
          <a:cs typeface="+mn-cs"/>
        </a:defRPr>
      </a:lvl1pPr>
      <a:lvl2pPr marL="438958" algn="l" defTabSz="438958" rtl="0" eaLnBrk="1" latinLnBrk="0" hangingPunct="1">
        <a:defRPr sz="1728" kern="1200">
          <a:solidFill>
            <a:schemeClr val="tx1"/>
          </a:solidFill>
          <a:latin typeface="+mn-lt"/>
          <a:ea typeface="+mn-ea"/>
          <a:cs typeface="+mn-cs"/>
        </a:defRPr>
      </a:lvl2pPr>
      <a:lvl3pPr marL="877915" algn="l" defTabSz="438958" rtl="0" eaLnBrk="1" latinLnBrk="0" hangingPunct="1">
        <a:defRPr sz="1728" kern="1200">
          <a:solidFill>
            <a:schemeClr val="tx1"/>
          </a:solidFill>
          <a:latin typeface="+mn-lt"/>
          <a:ea typeface="+mn-ea"/>
          <a:cs typeface="+mn-cs"/>
        </a:defRPr>
      </a:lvl3pPr>
      <a:lvl4pPr marL="1316873" algn="l" defTabSz="438958" rtl="0" eaLnBrk="1" latinLnBrk="0" hangingPunct="1">
        <a:defRPr sz="1728" kern="1200">
          <a:solidFill>
            <a:schemeClr val="tx1"/>
          </a:solidFill>
          <a:latin typeface="+mn-lt"/>
          <a:ea typeface="+mn-ea"/>
          <a:cs typeface="+mn-cs"/>
        </a:defRPr>
      </a:lvl4pPr>
      <a:lvl5pPr marL="1755831" algn="l" defTabSz="438958" rtl="0" eaLnBrk="1" latinLnBrk="0" hangingPunct="1">
        <a:defRPr sz="1728" kern="1200">
          <a:solidFill>
            <a:schemeClr val="tx1"/>
          </a:solidFill>
          <a:latin typeface="+mn-lt"/>
          <a:ea typeface="+mn-ea"/>
          <a:cs typeface="+mn-cs"/>
        </a:defRPr>
      </a:lvl5pPr>
      <a:lvl6pPr marL="2194789" algn="l" defTabSz="438958" rtl="0" eaLnBrk="1" latinLnBrk="0" hangingPunct="1">
        <a:defRPr sz="1728" kern="1200">
          <a:solidFill>
            <a:schemeClr val="tx1"/>
          </a:solidFill>
          <a:latin typeface="+mn-lt"/>
          <a:ea typeface="+mn-ea"/>
          <a:cs typeface="+mn-cs"/>
        </a:defRPr>
      </a:lvl6pPr>
      <a:lvl7pPr marL="2633746" algn="l" defTabSz="438958" rtl="0" eaLnBrk="1" latinLnBrk="0" hangingPunct="1">
        <a:defRPr sz="1728" kern="1200">
          <a:solidFill>
            <a:schemeClr val="tx1"/>
          </a:solidFill>
          <a:latin typeface="+mn-lt"/>
          <a:ea typeface="+mn-ea"/>
          <a:cs typeface="+mn-cs"/>
        </a:defRPr>
      </a:lvl7pPr>
      <a:lvl8pPr marL="3072704" algn="l" defTabSz="438958" rtl="0" eaLnBrk="1" latinLnBrk="0" hangingPunct="1">
        <a:defRPr sz="1728" kern="1200">
          <a:solidFill>
            <a:schemeClr val="tx1"/>
          </a:solidFill>
          <a:latin typeface="+mn-lt"/>
          <a:ea typeface="+mn-ea"/>
          <a:cs typeface="+mn-cs"/>
        </a:defRPr>
      </a:lvl8pPr>
      <a:lvl9pPr marL="3511662" algn="l" defTabSz="438958" rtl="0" eaLnBrk="1" latinLnBrk="0" hangingPunct="1">
        <a:defRPr sz="1728"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3548" y="273844"/>
            <a:ext cx="757178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3548" y="1369219"/>
            <a:ext cx="757178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3548" y="4767263"/>
            <a:ext cx="1975247" cy="273844"/>
          </a:xfrm>
          <a:prstGeom prst="rect">
            <a:avLst/>
          </a:prstGeom>
        </p:spPr>
        <p:txBody>
          <a:bodyPr vert="horz" lIns="91440" tIns="45720" rIns="91440" bIns="45720" rtlCol="0" anchor="ctr"/>
          <a:lstStyle>
            <a:lvl1pPr algn="l">
              <a:defRPr sz="864">
                <a:solidFill>
                  <a:schemeClr val="tx1">
                    <a:tint val="75000"/>
                  </a:schemeClr>
                </a:solidFill>
              </a:defRPr>
            </a:lvl1pPr>
          </a:lstStyle>
          <a:p>
            <a:fld id="{3CD12D6C-D940-4C64-876A-34C79F1C0E45}" type="datetimeFigureOut">
              <a:rPr lang="en-US" smtClean="0"/>
              <a:t>6/2/2018</a:t>
            </a:fld>
            <a:endParaRPr lang="en-US"/>
          </a:p>
        </p:txBody>
      </p:sp>
      <p:sp>
        <p:nvSpPr>
          <p:cNvPr id="5" name="Footer Placeholder 4"/>
          <p:cNvSpPr>
            <a:spLocks noGrp="1"/>
          </p:cNvSpPr>
          <p:nvPr>
            <p:ph type="ftr" sz="quarter" idx="3"/>
          </p:nvPr>
        </p:nvSpPr>
        <p:spPr>
          <a:xfrm>
            <a:off x="2908003" y="4767263"/>
            <a:ext cx="2962870" cy="273844"/>
          </a:xfrm>
          <a:prstGeom prst="rect">
            <a:avLst/>
          </a:prstGeom>
        </p:spPr>
        <p:txBody>
          <a:bodyPr vert="horz" lIns="91440" tIns="45720" rIns="91440" bIns="45720" rtlCol="0" anchor="ctr"/>
          <a:lstStyle>
            <a:lvl1pPr algn="ctr">
              <a:defRPr sz="86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200080" y="4767263"/>
            <a:ext cx="1975247" cy="273844"/>
          </a:xfrm>
          <a:prstGeom prst="rect">
            <a:avLst/>
          </a:prstGeom>
        </p:spPr>
        <p:txBody>
          <a:bodyPr vert="horz" lIns="91440" tIns="45720" rIns="91440" bIns="45720" rtlCol="0" anchor="ctr"/>
          <a:lstStyle>
            <a:lvl1pPr algn="r">
              <a:defRPr sz="864">
                <a:solidFill>
                  <a:schemeClr val="tx1">
                    <a:tint val="75000"/>
                  </a:schemeClr>
                </a:solidFill>
              </a:defRPr>
            </a:lvl1pPr>
          </a:lstStyle>
          <a:p>
            <a:fld id="{0D8011F7-B38E-4E6B-B5BA-A0BED45E8374}" type="slidenum">
              <a:rPr lang="en-US" smtClean="0"/>
              <a:t>‹#›</a:t>
            </a:fld>
            <a:endParaRPr lang="en-US"/>
          </a:p>
        </p:txBody>
      </p:sp>
    </p:spTree>
    <p:extLst>
      <p:ext uri="{BB962C8B-B14F-4D97-AF65-F5344CB8AC3E}">
        <p14:creationId xmlns:p14="http://schemas.microsoft.com/office/powerpoint/2010/main" val="249464604"/>
      </p:ext>
    </p:extLst>
  </p:cSld>
  <p:clrMap bg1="lt1" tx1="dk1" bg2="lt2" tx2="dk2" accent1="accent1" accent2="accent2" accent3="accent3" accent4="accent4" accent5="accent5" accent6="accent6" hlink="hlink" folHlink="folHlink"/>
  <p:sldLayoutIdLst>
    <p:sldLayoutId id="2147483737" r:id="rId1"/>
  </p:sldLayoutIdLst>
  <p:txStyles>
    <p:titleStyle>
      <a:lvl1pPr algn="l" defTabSz="658459" rtl="0" eaLnBrk="1" latinLnBrk="0" hangingPunct="1">
        <a:lnSpc>
          <a:spcPct val="90000"/>
        </a:lnSpc>
        <a:spcBef>
          <a:spcPct val="0"/>
        </a:spcBef>
        <a:buNone/>
        <a:defRPr sz="3168" kern="1200">
          <a:solidFill>
            <a:schemeClr val="tx1"/>
          </a:solidFill>
          <a:latin typeface="+mj-lt"/>
          <a:ea typeface="+mj-ea"/>
          <a:cs typeface="+mj-cs"/>
        </a:defRPr>
      </a:lvl1pPr>
    </p:titleStyle>
    <p:bodyStyle>
      <a:lvl1pPr marL="164615" indent="-164615" algn="l" defTabSz="658459" rtl="0" eaLnBrk="1" latinLnBrk="0" hangingPunct="1">
        <a:lnSpc>
          <a:spcPct val="90000"/>
        </a:lnSpc>
        <a:spcBef>
          <a:spcPts val="720"/>
        </a:spcBef>
        <a:buFont typeface="Arial" panose="020B0604020202020204" pitchFamily="34" charset="0"/>
        <a:buChar char="•"/>
        <a:defRPr sz="2016" kern="1200">
          <a:solidFill>
            <a:schemeClr val="tx1"/>
          </a:solidFill>
          <a:latin typeface="+mn-lt"/>
          <a:ea typeface="+mn-ea"/>
          <a:cs typeface="+mn-cs"/>
        </a:defRPr>
      </a:lvl1pPr>
      <a:lvl2pPr marL="493845" indent="-164615" algn="l" defTabSz="658459" rtl="0" eaLnBrk="1" latinLnBrk="0" hangingPunct="1">
        <a:lnSpc>
          <a:spcPct val="90000"/>
        </a:lnSpc>
        <a:spcBef>
          <a:spcPts val="360"/>
        </a:spcBef>
        <a:buFont typeface="Arial" panose="020B0604020202020204" pitchFamily="34" charset="0"/>
        <a:buChar char="•"/>
        <a:defRPr sz="1728" kern="1200">
          <a:solidFill>
            <a:schemeClr val="tx1"/>
          </a:solidFill>
          <a:latin typeface="+mn-lt"/>
          <a:ea typeface="+mn-ea"/>
          <a:cs typeface="+mn-cs"/>
        </a:defRPr>
      </a:lvl2pPr>
      <a:lvl3pPr marL="823074" indent="-164615" algn="l" defTabSz="658459" rtl="0" eaLnBrk="1" latinLnBrk="0" hangingPunct="1">
        <a:lnSpc>
          <a:spcPct val="90000"/>
        </a:lnSpc>
        <a:spcBef>
          <a:spcPts val="360"/>
        </a:spcBef>
        <a:buFont typeface="Arial" panose="020B0604020202020204" pitchFamily="34" charset="0"/>
        <a:buChar char="•"/>
        <a:defRPr sz="1440" kern="1200">
          <a:solidFill>
            <a:schemeClr val="tx1"/>
          </a:solidFill>
          <a:latin typeface="+mn-lt"/>
          <a:ea typeface="+mn-ea"/>
          <a:cs typeface="+mn-cs"/>
        </a:defRPr>
      </a:lvl3pPr>
      <a:lvl4pPr marL="115230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4pPr>
      <a:lvl5pPr marL="148153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5pPr>
      <a:lvl6pPr marL="181076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6pPr>
      <a:lvl7pPr marL="213999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7pPr>
      <a:lvl8pPr marL="246922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8pPr>
      <a:lvl9pPr marL="279845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720C09-69F3-476D-8C44-9D73F86B8432}"/>
              </a:ext>
            </a:extLst>
          </p:cNvPr>
          <p:cNvSpPr>
            <a:spLocks noGrp="1"/>
          </p:cNvSpPr>
          <p:nvPr>
            <p:ph type="title"/>
          </p:nvPr>
        </p:nvSpPr>
        <p:spPr>
          <a:xfrm>
            <a:off x="603548" y="273844"/>
            <a:ext cx="757178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8E8939-344B-489D-BE6B-B94B946380E2}"/>
              </a:ext>
            </a:extLst>
          </p:cNvPr>
          <p:cNvSpPr>
            <a:spLocks noGrp="1"/>
          </p:cNvSpPr>
          <p:nvPr>
            <p:ph type="body" idx="1"/>
          </p:nvPr>
        </p:nvSpPr>
        <p:spPr>
          <a:xfrm>
            <a:off x="603548" y="1369219"/>
            <a:ext cx="757178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099724-E3A2-46DA-AD29-0D199F3DADC1}"/>
              </a:ext>
            </a:extLst>
          </p:cNvPr>
          <p:cNvSpPr>
            <a:spLocks noGrp="1"/>
          </p:cNvSpPr>
          <p:nvPr>
            <p:ph type="dt" sz="half" idx="2"/>
          </p:nvPr>
        </p:nvSpPr>
        <p:spPr>
          <a:xfrm>
            <a:off x="603548" y="4767263"/>
            <a:ext cx="1975247" cy="273844"/>
          </a:xfrm>
          <a:prstGeom prst="rect">
            <a:avLst/>
          </a:prstGeom>
        </p:spPr>
        <p:txBody>
          <a:bodyPr vert="horz" lIns="91440" tIns="45720" rIns="91440" bIns="45720" rtlCol="0" anchor="ctr"/>
          <a:lstStyle>
            <a:lvl1pPr algn="l">
              <a:defRPr sz="864">
                <a:solidFill>
                  <a:schemeClr val="tx1">
                    <a:tint val="75000"/>
                  </a:schemeClr>
                </a:solidFill>
              </a:defRPr>
            </a:lvl1pPr>
          </a:lstStyle>
          <a:p>
            <a:fld id="{6EA7F258-B766-45EE-9FC7-DC67D777194A}" type="datetimeFigureOut">
              <a:rPr lang="en-US" smtClean="0"/>
              <a:t>6/2/2018</a:t>
            </a:fld>
            <a:endParaRPr lang="en-US"/>
          </a:p>
        </p:txBody>
      </p:sp>
      <p:sp>
        <p:nvSpPr>
          <p:cNvPr id="5" name="Footer Placeholder 4">
            <a:extLst>
              <a:ext uri="{FF2B5EF4-FFF2-40B4-BE49-F238E27FC236}">
                <a16:creationId xmlns:a16="http://schemas.microsoft.com/office/drawing/2014/main" id="{533CA9AC-DC15-4322-A5A3-3576FC0FDC94}"/>
              </a:ext>
            </a:extLst>
          </p:cNvPr>
          <p:cNvSpPr>
            <a:spLocks noGrp="1"/>
          </p:cNvSpPr>
          <p:nvPr>
            <p:ph type="ftr" sz="quarter" idx="3"/>
          </p:nvPr>
        </p:nvSpPr>
        <p:spPr>
          <a:xfrm>
            <a:off x="2908003" y="4767263"/>
            <a:ext cx="2962870" cy="273844"/>
          </a:xfrm>
          <a:prstGeom prst="rect">
            <a:avLst/>
          </a:prstGeom>
        </p:spPr>
        <p:txBody>
          <a:bodyPr vert="horz" lIns="91440" tIns="45720" rIns="91440" bIns="45720" rtlCol="0" anchor="ctr"/>
          <a:lstStyle>
            <a:lvl1pPr algn="ctr">
              <a:defRPr sz="864">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9F3B97-50B2-436C-ABFD-26FCC086AC8F}"/>
              </a:ext>
            </a:extLst>
          </p:cNvPr>
          <p:cNvSpPr>
            <a:spLocks noGrp="1"/>
          </p:cNvSpPr>
          <p:nvPr>
            <p:ph type="sldNum" sz="quarter" idx="4"/>
          </p:nvPr>
        </p:nvSpPr>
        <p:spPr>
          <a:xfrm>
            <a:off x="6200080" y="4767263"/>
            <a:ext cx="1975247" cy="273844"/>
          </a:xfrm>
          <a:prstGeom prst="rect">
            <a:avLst/>
          </a:prstGeom>
        </p:spPr>
        <p:txBody>
          <a:bodyPr vert="horz" lIns="91440" tIns="45720" rIns="91440" bIns="45720" rtlCol="0" anchor="ctr"/>
          <a:lstStyle>
            <a:lvl1pPr algn="r">
              <a:defRPr sz="864">
                <a:solidFill>
                  <a:schemeClr val="tx1">
                    <a:tint val="75000"/>
                  </a:schemeClr>
                </a:solidFill>
              </a:defRPr>
            </a:lvl1pPr>
          </a:lstStyle>
          <a:p>
            <a:fld id="{8352A526-7240-41F6-B01B-D9AD9255D8D4}" type="slidenum">
              <a:rPr lang="en-US" smtClean="0"/>
              <a:t>‹#›</a:t>
            </a:fld>
            <a:endParaRPr lang="en-US"/>
          </a:p>
        </p:txBody>
      </p:sp>
    </p:spTree>
    <p:extLst>
      <p:ext uri="{BB962C8B-B14F-4D97-AF65-F5344CB8AC3E}">
        <p14:creationId xmlns:p14="http://schemas.microsoft.com/office/powerpoint/2010/main" val="2601510766"/>
      </p:ext>
    </p:extLst>
  </p:cSld>
  <p:clrMap bg1="lt1" tx1="dk1" bg2="lt2" tx2="dk2" accent1="accent1" accent2="accent2" accent3="accent3" accent4="accent4" accent5="accent5" accent6="accent6" hlink="hlink" folHlink="folHlink"/>
  <p:sldLayoutIdLst>
    <p:sldLayoutId id="2147483739" r:id="rId1"/>
    <p:sldLayoutId id="2147483740" r:id="rId2"/>
  </p:sldLayoutIdLst>
  <p:txStyles>
    <p:titleStyle>
      <a:lvl1pPr algn="l" defTabSz="658459" rtl="0" eaLnBrk="1" latinLnBrk="0" hangingPunct="1">
        <a:lnSpc>
          <a:spcPct val="90000"/>
        </a:lnSpc>
        <a:spcBef>
          <a:spcPct val="0"/>
        </a:spcBef>
        <a:buNone/>
        <a:defRPr sz="3168" kern="1200">
          <a:solidFill>
            <a:schemeClr val="tx1"/>
          </a:solidFill>
          <a:latin typeface="+mj-lt"/>
          <a:ea typeface="+mj-ea"/>
          <a:cs typeface="+mj-cs"/>
        </a:defRPr>
      </a:lvl1pPr>
    </p:titleStyle>
    <p:bodyStyle>
      <a:lvl1pPr marL="164615" indent="-164615" algn="l" defTabSz="658459" rtl="0" eaLnBrk="1" latinLnBrk="0" hangingPunct="1">
        <a:lnSpc>
          <a:spcPct val="90000"/>
        </a:lnSpc>
        <a:spcBef>
          <a:spcPts val="720"/>
        </a:spcBef>
        <a:buFont typeface="Arial" panose="020B0604020202020204" pitchFamily="34" charset="0"/>
        <a:buChar char="•"/>
        <a:defRPr sz="2016" kern="1200">
          <a:solidFill>
            <a:schemeClr val="tx1"/>
          </a:solidFill>
          <a:latin typeface="+mn-lt"/>
          <a:ea typeface="+mn-ea"/>
          <a:cs typeface="+mn-cs"/>
        </a:defRPr>
      </a:lvl1pPr>
      <a:lvl2pPr marL="493845" indent="-164615" algn="l" defTabSz="658459" rtl="0" eaLnBrk="1" latinLnBrk="0" hangingPunct="1">
        <a:lnSpc>
          <a:spcPct val="90000"/>
        </a:lnSpc>
        <a:spcBef>
          <a:spcPts val="360"/>
        </a:spcBef>
        <a:buFont typeface="Arial" panose="020B0604020202020204" pitchFamily="34" charset="0"/>
        <a:buChar char="•"/>
        <a:defRPr sz="1728" kern="1200">
          <a:solidFill>
            <a:schemeClr val="tx1"/>
          </a:solidFill>
          <a:latin typeface="+mn-lt"/>
          <a:ea typeface="+mn-ea"/>
          <a:cs typeface="+mn-cs"/>
        </a:defRPr>
      </a:lvl2pPr>
      <a:lvl3pPr marL="823074" indent="-164615" algn="l" defTabSz="658459" rtl="0" eaLnBrk="1" latinLnBrk="0" hangingPunct="1">
        <a:lnSpc>
          <a:spcPct val="90000"/>
        </a:lnSpc>
        <a:spcBef>
          <a:spcPts val="360"/>
        </a:spcBef>
        <a:buFont typeface="Arial" panose="020B0604020202020204" pitchFamily="34" charset="0"/>
        <a:buChar char="•"/>
        <a:defRPr sz="1440" kern="1200">
          <a:solidFill>
            <a:schemeClr val="tx1"/>
          </a:solidFill>
          <a:latin typeface="+mn-lt"/>
          <a:ea typeface="+mn-ea"/>
          <a:cs typeface="+mn-cs"/>
        </a:defRPr>
      </a:lvl3pPr>
      <a:lvl4pPr marL="115230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4pPr>
      <a:lvl5pPr marL="148153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5pPr>
      <a:lvl6pPr marL="181076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6pPr>
      <a:lvl7pPr marL="213999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7pPr>
      <a:lvl8pPr marL="246922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8pPr>
      <a:lvl9pPr marL="279845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xml"/><Relationship Id="rId1" Type="http://schemas.openxmlformats.org/officeDocument/2006/relationships/video" Target="https://www.youtube.com/embed/C6-xRlNvQAA" TargetMode="External"/><Relationship Id="rId4" Type="http://schemas.openxmlformats.org/officeDocument/2006/relationships/image" Target="../media/image21.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If you want to have notes without taking notes, </a:t>
            </a:r>
          </a:p>
          <a:p>
            <a:r>
              <a:rPr lang="en-US" dirty="0"/>
              <a:t>Go to </a:t>
            </a:r>
            <a:r>
              <a:rPr lang="en-US" dirty="0">
                <a:solidFill>
                  <a:srgbClr val="FFFF66"/>
                </a:solidFill>
              </a:rPr>
              <a:t>OrHaOlam.com</a:t>
            </a:r>
            <a:endParaRPr lang="en-US" u="sng" dirty="0"/>
          </a:p>
          <a:p>
            <a:r>
              <a:rPr lang="en-US" u="sng" dirty="0"/>
              <a:t>WITHOUT WIFI</a:t>
            </a:r>
          </a:p>
          <a:p>
            <a:r>
              <a:rPr lang="en-US" dirty="0"/>
              <a:t>Click on</a:t>
            </a:r>
            <a:r>
              <a:rPr lang="en-US" dirty="0">
                <a:solidFill>
                  <a:srgbClr val="FFFF66"/>
                </a:solidFill>
              </a:rPr>
              <a:t> downloads, messages, 2018 messages</a:t>
            </a:r>
          </a:p>
          <a:p>
            <a:r>
              <a:rPr lang="en-US" dirty="0">
                <a:solidFill>
                  <a:srgbClr val="FFFF66"/>
                </a:solidFill>
              </a:rPr>
              <a:t>Today’s should be on the top.</a:t>
            </a:r>
          </a:p>
        </p:txBody>
      </p:sp>
    </p:spTree>
    <p:extLst>
      <p:ext uri="{BB962C8B-B14F-4D97-AF65-F5344CB8AC3E}">
        <p14:creationId xmlns:p14="http://schemas.microsoft.com/office/powerpoint/2010/main" val="2946868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6D60B-8AD1-440B-AD6C-8E98F5E0F47B}"/>
              </a:ext>
            </a:extLst>
          </p:cNvPr>
          <p:cNvSpPr>
            <a:spLocks noGrp="1"/>
          </p:cNvSpPr>
          <p:nvPr>
            <p:ph type="title"/>
          </p:nvPr>
        </p:nvSpPr>
        <p:spPr/>
        <p:txBody>
          <a:bodyPr/>
          <a:lstStyle/>
          <a:p>
            <a:r>
              <a:rPr lang="en-US" dirty="0"/>
              <a:t>          </a:t>
            </a:r>
            <a:r>
              <a:rPr lang="en-US" dirty="0" err="1"/>
              <a:t>Nightwatch</a:t>
            </a:r>
            <a:endParaRPr lang="en-US" dirty="0"/>
          </a:p>
        </p:txBody>
      </p:sp>
      <p:pic>
        <p:nvPicPr>
          <p:cNvPr id="6" name="Picture Placeholder 5">
            <a:extLst>
              <a:ext uri="{FF2B5EF4-FFF2-40B4-BE49-F238E27FC236}">
                <a16:creationId xmlns:a16="http://schemas.microsoft.com/office/drawing/2014/main" id="{6D475DA5-F41D-450E-973A-AB64E01463FA}"/>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4381" r="14381"/>
          <a:stretch>
            <a:fillRect/>
          </a:stretch>
        </p:blipFill>
        <p:spPr/>
      </p:pic>
      <p:sp>
        <p:nvSpPr>
          <p:cNvPr id="4" name="Text Placeholder 3">
            <a:extLst>
              <a:ext uri="{FF2B5EF4-FFF2-40B4-BE49-F238E27FC236}">
                <a16:creationId xmlns:a16="http://schemas.microsoft.com/office/drawing/2014/main" id="{2330D4BF-C684-43CF-AE04-C2F4B749C378}"/>
              </a:ext>
            </a:extLst>
          </p:cNvPr>
          <p:cNvSpPr>
            <a:spLocks noGrp="1"/>
          </p:cNvSpPr>
          <p:nvPr>
            <p:ph type="body" sz="half" idx="2"/>
          </p:nvPr>
        </p:nvSpPr>
        <p:spPr/>
        <p:txBody>
          <a:bodyPr/>
          <a:lstStyle/>
          <a:p>
            <a:r>
              <a:rPr lang="en-US" dirty="0"/>
              <a:t>                  Israel Harp &amp; Bowl Team</a:t>
            </a:r>
          </a:p>
        </p:txBody>
      </p:sp>
    </p:spTree>
    <p:extLst>
      <p:ext uri="{BB962C8B-B14F-4D97-AF65-F5344CB8AC3E}">
        <p14:creationId xmlns:p14="http://schemas.microsoft.com/office/powerpoint/2010/main" val="509411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endParaRPr lang="en-US" dirty="0"/>
          </a:p>
          <a:p>
            <a:r>
              <a:rPr lang="en-US" dirty="0"/>
              <a:t>Jong Kim Report</a:t>
            </a:r>
          </a:p>
        </p:txBody>
      </p:sp>
    </p:spTree>
    <p:extLst>
      <p:ext uri="{BB962C8B-B14F-4D97-AF65-F5344CB8AC3E}">
        <p14:creationId xmlns:p14="http://schemas.microsoft.com/office/powerpoint/2010/main" val="2781200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2137A-619A-4DBB-9F4F-F450AB6D76E5}"/>
              </a:ext>
            </a:extLst>
          </p:cNvPr>
          <p:cNvSpPr>
            <a:spLocks noGrp="1"/>
          </p:cNvSpPr>
          <p:nvPr>
            <p:ph type="title"/>
          </p:nvPr>
        </p:nvSpPr>
        <p:spPr/>
        <p:txBody>
          <a:bodyPr/>
          <a:lstStyle/>
          <a:p>
            <a:r>
              <a:rPr lang="en-US" dirty="0"/>
              <a:t>           </a:t>
            </a:r>
            <a:r>
              <a:rPr lang="en-US" dirty="0" err="1"/>
              <a:t>Nightwatch</a:t>
            </a:r>
            <a:endParaRPr lang="en-US" dirty="0"/>
          </a:p>
        </p:txBody>
      </p:sp>
      <p:pic>
        <p:nvPicPr>
          <p:cNvPr id="6" name="Picture Placeholder 5">
            <a:extLst>
              <a:ext uri="{FF2B5EF4-FFF2-40B4-BE49-F238E27FC236}">
                <a16:creationId xmlns:a16="http://schemas.microsoft.com/office/drawing/2014/main" id="{5401B356-B50C-4CA8-8C28-3755B9682BF5}"/>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4381" r="14381"/>
          <a:stretch>
            <a:fillRect/>
          </a:stretch>
        </p:blipFill>
        <p:spPr/>
      </p:pic>
      <p:sp>
        <p:nvSpPr>
          <p:cNvPr id="4" name="Text Placeholder 3">
            <a:extLst>
              <a:ext uri="{FF2B5EF4-FFF2-40B4-BE49-F238E27FC236}">
                <a16:creationId xmlns:a16="http://schemas.microsoft.com/office/drawing/2014/main" id="{7417A00D-FD1A-4BA3-B6A4-86A019252E55}"/>
              </a:ext>
            </a:extLst>
          </p:cNvPr>
          <p:cNvSpPr>
            <a:spLocks noGrp="1"/>
          </p:cNvSpPr>
          <p:nvPr>
            <p:ph type="body" sz="half" idx="2"/>
          </p:nvPr>
        </p:nvSpPr>
        <p:spPr/>
        <p:txBody>
          <a:bodyPr/>
          <a:lstStyle/>
          <a:p>
            <a:r>
              <a:rPr lang="en-US" dirty="0"/>
              <a:t>                            Second Team                      </a:t>
            </a:r>
          </a:p>
        </p:txBody>
      </p:sp>
    </p:spTree>
    <p:extLst>
      <p:ext uri="{BB962C8B-B14F-4D97-AF65-F5344CB8AC3E}">
        <p14:creationId xmlns:p14="http://schemas.microsoft.com/office/powerpoint/2010/main" val="222348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304" dirty="0"/>
              <a:t>ESV Isaiah 40:8 The grass withers, the flower fades,</a:t>
            </a:r>
            <a:br>
              <a:rPr lang="en-US" sz="2304" dirty="0"/>
            </a:br>
            <a:r>
              <a:rPr lang="en-US" sz="2304" dirty="0"/>
              <a:t> </a:t>
            </a:r>
            <a:r>
              <a:rPr lang="en-US" sz="2304" b="1" dirty="0"/>
              <a:t>but the word of our God will stand forever.</a:t>
            </a:r>
            <a:br>
              <a:rPr lang="en-US" dirty="0"/>
            </a:b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589936" y="2582724"/>
            <a:ext cx="2809240" cy="210693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217" y="2166809"/>
            <a:ext cx="4389438" cy="3292078"/>
          </a:xfrm>
          <a:prstGeom prst="rect">
            <a:avLst/>
          </a:prstGeom>
        </p:spPr>
      </p:pic>
    </p:spTree>
    <p:extLst>
      <p:ext uri="{BB962C8B-B14F-4D97-AF65-F5344CB8AC3E}">
        <p14:creationId xmlns:p14="http://schemas.microsoft.com/office/powerpoint/2010/main" val="134062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97359" y="213972"/>
            <a:ext cx="6584156" cy="3674609"/>
          </a:xfrm>
        </p:spPr>
        <p:txBody>
          <a:bodyPr/>
          <a:lstStyle/>
          <a:p>
            <a:r>
              <a:rPr lang="en-US" dirty="0"/>
              <a:t>A SCRIBE WRITING THE TORAH SCROLLS</a:t>
            </a:r>
          </a:p>
          <a:p>
            <a:r>
              <a:rPr lang="en-US" dirty="0"/>
              <a:t>ON TOP OF MASADA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2974" y="1419523"/>
            <a:ext cx="4828381" cy="3621286"/>
          </a:xfrm>
          <a:prstGeom prst="rect">
            <a:avLst/>
          </a:prstGeom>
        </p:spPr>
      </p:pic>
    </p:spTree>
    <p:extLst>
      <p:ext uri="{BB962C8B-B14F-4D97-AF65-F5344CB8AC3E}">
        <p14:creationId xmlns:p14="http://schemas.microsoft.com/office/powerpoint/2010/main" val="1576004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51237" y="213972"/>
            <a:ext cx="4130278" cy="4643778"/>
          </a:xfrm>
        </p:spPr>
        <p:txBody>
          <a:bodyPr/>
          <a:lstStyle/>
          <a:p>
            <a:r>
              <a:rPr lang="en-US" sz="2800" b="1" dirty="0"/>
              <a:t>A SIGN REMEMBERING JEWS WHO RISKED THEIR LIVES HELPING OTHER JEWS COME INTO ISRAEL. </a:t>
            </a:r>
          </a:p>
          <a:p>
            <a:r>
              <a:rPr lang="en-US" sz="2800" b="1" dirty="0"/>
              <a:t>On this trail members of the Palmach smuggled, in the years 1943-1946, thousands of Jewish illegal immigrants from Syria, Lebanon and Iraq to Israel.</a:t>
            </a:r>
          </a:p>
          <a:p>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323" t="25295" r="18685"/>
          <a:stretch/>
        </p:blipFill>
        <p:spPr>
          <a:xfrm rot="5400000">
            <a:off x="135952" y="1647490"/>
            <a:ext cx="3653745" cy="2766776"/>
          </a:xfrm>
          <a:prstGeom prst="rect">
            <a:avLst/>
          </a:prstGeom>
        </p:spPr>
      </p:pic>
    </p:spTree>
    <p:extLst>
      <p:ext uri="{BB962C8B-B14F-4D97-AF65-F5344CB8AC3E}">
        <p14:creationId xmlns:p14="http://schemas.microsoft.com/office/powerpoint/2010/main" val="1676455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97359" y="213972"/>
            <a:ext cx="6584156" cy="3674609"/>
          </a:xfrm>
        </p:spPr>
        <p:txBody>
          <a:bodyPr/>
          <a:lstStyle/>
          <a:p>
            <a:r>
              <a:rPr lang="en-US" dirty="0"/>
              <a:t>WHO WILL BE FRIENDS OF ZION/ISRAEL?</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089619" y="1042209"/>
            <a:ext cx="4043228" cy="3703588"/>
          </a:xfrm>
          <a:prstGeom prst="rect">
            <a:avLst/>
          </a:prstGeom>
        </p:spPr>
      </p:pic>
    </p:spTree>
    <p:extLst>
      <p:ext uri="{BB962C8B-B14F-4D97-AF65-F5344CB8AC3E}">
        <p14:creationId xmlns:p14="http://schemas.microsoft.com/office/powerpoint/2010/main" val="3766384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97359" y="213972"/>
            <a:ext cx="6584156" cy="3674609"/>
          </a:xfrm>
        </p:spPr>
        <p:txBody>
          <a:bodyPr/>
          <a:lstStyle/>
          <a:p>
            <a:r>
              <a:rPr lang="en-US" dirty="0"/>
              <a:t>FRIENDS OF ZION/ISRAEL</a:t>
            </a:r>
          </a:p>
          <a:p>
            <a:r>
              <a:rPr lang="en-US" dirty="0"/>
              <a:t>FROM THE NATIONS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472961" y="-1817687"/>
            <a:ext cx="1832952" cy="8778874"/>
          </a:xfrm>
          <a:prstGeom prst="rect">
            <a:avLst/>
          </a:prstGeom>
        </p:spPr>
      </p:pic>
    </p:spTree>
    <p:extLst>
      <p:ext uri="{BB962C8B-B14F-4D97-AF65-F5344CB8AC3E}">
        <p14:creationId xmlns:p14="http://schemas.microsoft.com/office/powerpoint/2010/main" val="1417058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97359" y="213972"/>
            <a:ext cx="6584156" cy="3674609"/>
          </a:xfrm>
        </p:spPr>
        <p:txBody>
          <a:bodyPr/>
          <a:lstStyle/>
          <a:p>
            <a:r>
              <a:rPr lang="en-US" dirty="0"/>
              <a:t>MY LOYAL FRIEND BOB</a:t>
            </a:r>
          </a:p>
          <a:p>
            <a:r>
              <a:rPr lang="en-US" dirty="0"/>
              <a:t>WHO CAME FOR ME WHEN I GOT LOST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7333" y="914891"/>
            <a:ext cx="5267325" cy="3950494"/>
          </a:xfrm>
          <a:prstGeom prst="rect">
            <a:avLst/>
          </a:prstGeom>
        </p:spPr>
      </p:pic>
    </p:spTree>
    <p:extLst>
      <p:ext uri="{BB962C8B-B14F-4D97-AF65-F5344CB8AC3E}">
        <p14:creationId xmlns:p14="http://schemas.microsoft.com/office/powerpoint/2010/main" val="2846583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3655692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Becky Lee Report</a:t>
            </a:r>
          </a:p>
        </p:txBody>
      </p:sp>
    </p:spTree>
    <p:extLst>
      <p:ext uri="{BB962C8B-B14F-4D97-AF65-F5344CB8AC3E}">
        <p14:creationId xmlns:p14="http://schemas.microsoft.com/office/powerpoint/2010/main" val="1864703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DB05AC68-1F7F-46DD-A0D1-E917D2BF6B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233581" y="-389"/>
            <a:ext cx="8381999" cy="4714875"/>
          </a:xfrm>
          <a:prstGeom prst="rect">
            <a:avLst/>
          </a:prstGeom>
        </p:spPr>
      </p:pic>
      <p:sp>
        <p:nvSpPr>
          <p:cNvPr id="5" name="TextBox 4">
            <a:extLst>
              <a:ext uri="{FF2B5EF4-FFF2-40B4-BE49-F238E27FC236}">
                <a16:creationId xmlns:a16="http://schemas.microsoft.com/office/drawing/2014/main" id="{5D759B88-E12D-465B-A365-0576B86E756A}"/>
              </a:ext>
            </a:extLst>
          </p:cNvPr>
          <p:cNvSpPr txBox="1"/>
          <p:nvPr/>
        </p:nvSpPr>
        <p:spPr>
          <a:xfrm>
            <a:off x="1781832" y="403384"/>
            <a:ext cx="5215210"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View from Mt. Olives</a:t>
            </a:r>
          </a:p>
        </p:txBody>
      </p:sp>
    </p:spTree>
    <p:extLst>
      <p:ext uri="{BB962C8B-B14F-4D97-AF65-F5344CB8AC3E}">
        <p14:creationId xmlns:p14="http://schemas.microsoft.com/office/powerpoint/2010/main" val="1500393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Mattityahu  </a:t>
            </a:r>
          </a:p>
          <a:p>
            <a:pPr lvl="0" algn="r" eaLnBrk="1" hangingPunct="1"/>
            <a:r>
              <a:rPr lang="en-US" altLang="en-US" sz="3456" dirty="0">
                <a:solidFill>
                  <a:srgbClr val="FFFFFF"/>
                </a:solidFill>
              </a:rPr>
              <a:t>(Matthew) 24:9-10</a:t>
            </a:r>
          </a:p>
        </p:txBody>
      </p:sp>
    </p:spTree>
    <p:extLst>
      <p:ext uri="{BB962C8B-B14F-4D97-AF65-F5344CB8AC3E}">
        <p14:creationId xmlns:p14="http://schemas.microsoft.com/office/powerpoint/2010/main" val="1068297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815975"/>
            <a:ext cx="7900988" cy="1755775"/>
          </a:xfrm>
        </p:spPr>
        <p:txBody>
          <a:bodyPr>
            <a:normAutofit/>
          </a:bodyPr>
          <a:lstStyle/>
          <a:p>
            <a:pPr algn="r" rtl="1"/>
            <a:r>
              <a:rPr lang="he-IL" sz="3889" b="1" dirty="0">
                <a:latin typeface="David" panose="020E0502060401010101" pitchFamily="34" charset="-79"/>
                <a:cs typeface="David" panose="020E0502060401010101" pitchFamily="34" charset="-79"/>
              </a:rPr>
              <a:t>אָז יִמְסְרוּ אֶתְכֶם לָרוֹדְפִים וְיַהַרְגוּ אֶתְכֶם וְתִהְיוּ שְׂנוּאִים עַל כָּל הַגּוֹיִים בִּגְלַל שְׁמִי.</a:t>
            </a:r>
            <a:endParaRPr lang="en-US" sz="3889" b="1" dirty="0">
              <a:latin typeface="David" panose="020E0502060401010101" pitchFamily="34" charset="-79"/>
              <a:cs typeface="David" panose="020E0502060401010101" pitchFamily="34" charset="-79"/>
            </a:endParaRP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24:9</a:t>
            </a:r>
            <a:endParaRPr lang="en-US" altLang="en-US" sz="2016" dirty="0">
              <a:solidFill>
                <a:srgbClr val="FFFF00"/>
              </a:solidFill>
              <a:cs typeface="Vilna" pitchFamily="2" charset="-79"/>
            </a:endParaRPr>
          </a:p>
        </p:txBody>
      </p:sp>
      <p:sp>
        <p:nvSpPr>
          <p:cNvPr id="2" name="TextBox 1">
            <a:extLst>
              <a:ext uri="{FF2B5EF4-FFF2-40B4-BE49-F238E27FC236}">
                <a16:creationId xmlns:a16="http://schemas.microsoft.com/office/drawing/2014/main" id="{BB20C9FA-D48E-45CD-94D2-9760AB2C7B7C}"/>
              </a:ext>
            </a:extLst>
          </p:cNvPr>
          <p:cNvSpPr txBox="1"/>
          <p:nvPr/>
        </p:nvSpPr>
        <p:spPr>
          <a:xfrm>
            <a:off x="219074" y="2000151"/>
            <a:ext cx="8153400" cy="3170099"/>
          </a:xfrm>
          <a:prstGeom prst="rect">
            <a:avLst/>
          </a:prstGeom>
          <a:noFill/>
        </p:spPr>
        <p:txBody>
          <a:bodyPr wrap="square" rtlCol="0">
            <a:spAutoFit/>
          </a:bodyPr>
          <a:lstStyle/>
          <a:p>
            <a:pPr marL="0" marR="0" lvl="0" indent="0" algn="l" defTabSz="658459"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Rounded MT Bold"/>
                <a:ea typeface="+mn-ea"/>
                <a:cs typeface="Arial" pitchFamily="34" charset="0"/>
              </a:rPr>
              <a:t>“At that time you will be </a:t>
            </a:r>
            <a:r>
              <a:rPr kumimoji="0" lang="en-US" sz="4000" b="0" i="0" u="none" strike="noStrike" kern="1200" cap="none" spc="0" normalizeH="0" baseline="0" noProof="0" dirty="0">
                <a:ln>
                  <a:noFill/>
                </a:ln>
                <a:solidFill>
                  <a:srgbClr val="FFFF99"/>
                </a:solidFill>
                <a:effectLst/>
                <a:uLnTx/>
                <a:uFillTx/>
                <a:latin typeface="Arial Rounded MT Bold"/>
                <a:ea typeface="+mn-ea"/>
                <a:cs typeface="Arial" pitchFamily="34" charset="0"/>
              </a:rPr>
              <a:t>arrested</a:t>
            </a:r>
            <a:r>
              <a:rPr kumimoji="0" lang="en-US" sz="4000" b="0" i="0" u="none" strike="noStrike" kern="1200" cap="none" spc="0" normalizeH="0" baseline="0" noProof="0" dirty="0">
                <a:ln>
                  <a:noFill/>
                </a:ln>
                <a:solidFill>
                  <a:srgbClr val="FFFFFF"/>
                </a:solidFill>
                <a:effectLst/>
                <a:uLnTx/>
                <a:uFillTx/>
                <a:latin typeface="Arial Rounded MT Bold"/>
                <a:ea typeface="+mn-ea"/>
                <a:cs typeface="Arial" pitchFamily="34" charset="0"/>
              </a:rPr>
              <a:t> and handed over to be </a:t>
            </a:r>
            <a:r>
              <a:rPr kumimoji="0" lang="en-US" sz="4000" b="0" i="0" u="none" strike="noStrike" kern="1200" cap="none" spc="0" normalizeH="0" baseline="0" noProof="0" dirty="0">
                <a:ln>
                  <a:noFill/>
                </a:ln>
                <a:solidFill>
                  <a:srgbClr val="FFFF99"/>
                </a:solidFill>
                <a:effectLst/>
                <a:uLnTx/>
                <a:uFillTx/>
                <a:latin typeface="Arial Rounded MT Bold"/>
                <a:ea typeface="+mn-ea"/>
                <a:cs typeface="Arial" pitchFamily="34" charset="0"/>
              </a:rPr>
              <a:t>punished</a:t>
            </a:r>
            <a:r>
              <a:rPr kumimoji="0" lang="en-US" sz="4000" b="0" i="0" u="none" strike="noStrike" kern="1200" cap="none" spc="0" normalizeH="0" baseline="0" noProof="0" dirty="0">
                <a:ln>
                  <a:noFill/>
                </a:ln>
                <a:solidFill>
                  <a:srgbClr val="FFFFFF"/>
                </a:solidFill>
                <a:effectLst/>
                <a:uLnTx/>
                <a:uFillTx/>
                <a:latin typeface="Arial Rounded MT Bold"/>
                <a:ea typeface="+mn-ea"/>
                <a:cs typeface="Arial" pitchFamily="34" charset="0"/>
              </a:rPr>
              <a:t> and </a:t>
            </a:r>
            <a:r>
              <a:rPr kumimoji="0" lang="en-US" sz="4000" b="0" i="0" u="none" strike="noStrike" kern="1200" cap="none" spc="0" normalizeH="0" baseline="0" noProof="0" dirty="0">
                <a:ln>
                  <a:noFill/>
                </a:ln>
                <a:solidFill>
                  <a:srgbClr val="FFFF99"/>
                </a:solidFill>
                <a:effectLst/>
                <a:uLnTx/>
                <a:uFillTx/>
                <a:latin typeface="Arial Rounded MT Bold"/>
                <a:ea typeface="+mn-ea"/>
                <a:cs typeface="Arial" pitchFamily="34" charset="0"/>
              </a:rPr>
              <a:t>put to death</a:t>
            </a:r>
            <a:r>
              <a:rPr kumimoji="0" lang="en-US" sz="4000" b="0" i="0" u="none" strike="noStrike" kern="1200" cap="none" spc="0" normalizeH="0" baseline="0" noProof="0" dirty="0">
                <a:ln>
                  <a:noFill/>
                </a:ln>
                <a:solidFill>
                  <a:srgbClr val="FFFFFF"/>
                </a:solidFill>
                <a:effectLst/>
                <a:uLnTx/>
                <a:uFillTx/>
                <a:latin typeface="Arial Rounded MT Bold"/>
                <a:ea typeface="+mn-ea"/>
                <a:cs typeface="Arial" pitchFamily="34" charset="0"/>
              </a:rPr>
              <a:t>, and all peoples will </a:t>
            </a:r>
            <a:r>
              <a:rPr kumimoji="0" lang="en-US" sz="4000" b="0" i="0" u="none" strike="noStrike" kern="1200" cap="none" spc="0" normalizeH="0" baseline="0" noProof="0" dirty="0">
                <a:ln>
                  <a:noFill/>
                </a:ln>
                <a:solidFill>
                  <a:srgbClr val="FFFF99"/>
                </a:solidFill>
                <a:effectLst/>
                <a:uLnTx/>
                <a:uFillTx/>
                <a:latin typeface="Arial Rounded MT Bold"/>
                <a:ea typeface="+mn-ea"/>
                <a:cs typeface="Arial" pitchFamily="34" charset="0"/>
              </a:rPr>
              <a:t>hate you </a:t>
            </a:r>
            <a:r>
              <a:rPr kumimoji="0" lang="en-US" sz="4000" b="0" i="0" u="none" strike="noStrike" kern="1200" cap="none" spc="0" normalizeH="0" baseline="0" noProof="0" dirty="0">
                <a:ln>
                  <a:noFill/>
                </a:ln>
                <a:solidFill>
                  <a:srgbClr val="FFFFFF"/>
                </a:solidFill>
                <a:effectLst/>
                <a:uLnTx/>
                <a:uFillTx/>
                <a:latin typeface="Arial Rounded MT Bold"/>
                <a:ea typeface="+mn-ea"/>
                <a:cs typeface="Arial" pitchFamily="34" charset="0"/>
              </a:rPr>
              <a:t>because of me.</a:t>
            </a:r>
          </a:p>
        </p:txBody>
      </p:sp>
    </p:spTree>
    <p:extLst>
      <p:ext uri="{BB962C8B-B14F-4D97-AF65-F5344CB8AC3E}">
        <p14:creationId xmlns:p14="http://schemas.microsoft.com/office/powerpoint/2010/main" val="315580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Yn</a:t>
            </a:r>
            <a:r>
              <a:rPr lang="en-US" baseline="30000" dirty="0"/>
              <a:t> 15.18-21 </a:t>
            </a:r>
            <a:r>
              <a:rPr lang="en-US" dirty="0"/>
              <a:t>“If the world hates you, know that it has hated Me before you. If you were of the world, the world would love you as its own. But you are not of the world, since I have chosen you out of the world; </a:t>
            </a:r>
          </a:p>
        </p:txBody>
      </p:sp>
    </p:spTree>
    <p:extLst>
      <p:ext uri="{BB962C8B-B14F-4D97-AF65-F5344CB8AC3E}">
        <p14:creationId xmlns:p14="http://schemas.microsoft.com/office/powerpoint/2010/main" val="3809300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Yn</a:t>
            </a:r>
            <a:r>
              <a:rPr lang="en-US" baseline="30000" dirty="0"/>
              <a:t> 15.18-21 </a:t>
            </a:r>
            <a:r>
              <a:rPr lang="en-US" dirty="0"/>
              <a:t>since I have chosen you out of the world; therefore the world hates you. “Remember the word I spoke to you: ‘A servant is not greater than his master.’ If they persecuted Me, they will persecute you also. </a:t>
            </a:r>
          </a:p>
        </p:txBody>
      </p:sp>
    </p:spTree>
    <p:extLst>
      <p:ext uri="{BB962C8B-B14F-4D97-AF65-F5344CB8AC3E}">
        <p14:creationId xmlns:p14="http://schemas.microsoft.com/office/powerpoint/2010/main" val="1239325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Yn</a:t>
            </a:r>
            <a:r>
              <a:rPr lang="en-US" baseline="30000" dirty="0"/>
              <a:t> 15.18-21 </a:t>
            </a:r>
            <a:r>
              <a:rPr lang="en-US" dirty="0"/>
              <a:t>If they kept My word, they will keep yours also.</a:t>
            </a:r>
          </a:p>
          <a:p>
            <a:pPr algn="l"/>
            <a:r>
              <a:rPr lang="en-US" dirty="0"/>
              <a:t>“But all these things they will do to you for the sake of My name, because they do not </a:t>
            </a:r>
            <a:r>
              <a:rPr lang="en-US" dirty="0">
                <a:solidFill>
                  <a:srgbClr val="FFFF99"/>
                </a:solidFill>
              </a:rPr>
              <a:t>know the One who sent Me.*</a:t>
            </a:r>
          </a:p>
          <a:p>
            <a:pPr algn="l"/>
            <a:r>
              <a:rPr lang="en-US" dirty="0">
                <a:solidFill>
                  <a:srgbClr val="FFFF99"/>
                </a:solidFill>
              </a:rPr>
              <a:t>Arrested, punished, executed…</a:t>
            </a:r>
          </a:p>
          <a:p>
            <a:pPr algn="l"/>
            <a:endParaRPr lang="en-US" dirty="0"/>
          </a:p>
        </p:txBody>
      </p:sp>
    </p:spTree>
    <p:extLst>
      <p:ext uri="{BB962C8B-B14F-4D97-AF65-F5344CB8AC3E}">
        <p14:creationId xmlns:p14="http://schemas.microsoft.com/office/powerpoint/2010/main" val="2441910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The Center for the Study of Global Christianity [Gordon Conwell Seminary] estimates that more than </a:t>
            </a:r>
            <a:r>
              <a:rPr lang="en-US" dirty="0">
                <a:solidFill>
                  <a:srgbClr val="FFFF99"/>
                </a:solidFill>
              </a:rPr>
              <a:t>70 million believers </a:t>
            </a:r>
            <a:r>
              <a:rPr lang="en-US" dirty="0"/>
              <a:t>have been martyred over the last two millennia. More than half of these were in the 20th century under fascist and communist regimes. </a:t>
            </a:r>
          </a:p>
        </p:txBody>
      </p:sp>
    </p:spTree>
    <p:extLst>
      <p:ext uri="{BB962C8B-B14F-4D97-AF65-F5344CB8AC3E}">
        <p14:creationId xmlns:p14="http://schemas.microsoft.com/office/powerpoint/2010/main" val="1196916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For the early 21st century, we estimate that 1 million were killed over the 10-year period from 2000–2010, an average of approximately 100,000 believers killed each year.</a:t>
            </a:r>
          </a:p>
        </p:txBody>
      </p:sp>
    </p:spTree>
    <p:extLst>
      <p:ext uri="{BB962C8B-B14F-4D97-AF65-F5344CB8AC3E}">
        <p14:creationId xmlns:p14="http://schemas.microsoft.com/office/powerpoint/2010/main" val="3721517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According to Daniel </a:t>
            </a:r>
            <a:r>
              <a:rPr lang="en-US" dirty="0" err="1"/>
              <a:t>Boyarin</a:t>
            </a:r>
            <a:r>
              <a:rPr lang="en-US" dirty="0"/>
              <a:t>, …martyrdom…originated in Judaism and Christian martyrdom as a continuation of that practice. Judaism [is characterized ] as "a religion of martyrdom”</a:t>
            </a:r>
          </a:p>
        </p:txBody>
      </p:sp>
    </p:spTree>
    <p:extLst>
      <p:ext uri="{BB962C8B-B14F-4D97-AF65-F5344CB8AC3E}">
        <p14:creationId xmlns:p14="http://schemas.microsoft.com/office/powerpoint/2010/main" val="1768768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"In the first two centuries C.E. there was a living…tradition of self-sacrifice for a cause, a preparedness if necessary to defy an unjust ruler.</a:t>
            </a:r>
          </a:p>
        </p:txBody>
      </p:sp>
    </p:spTree>
    <p:extLst>
      <p:ext uri="{BB962C8B-B14F-4D97-AF65-F5344CB8AC3E}">
        <p14:creationId xmlns:p14="http://schemas.microsoft.com/office/powerpoint/2010/main" val="100277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C4BB5688-913B-4EDE-A7D3-DE28E01262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430" y="0"/>
            <a:ext cx="8229607" cy="4629154"/>
          </a:xfrm>
          <a:prstGeom prst="rect">
            <a:avLst/>
          </a:prstGeom>
        </p:spPr>
      </p:pic>
    </p:spTree>
    <p:extLst>
      <p:ext uri="{BB962C8B-B14F-4D97-AF65-F5344CB8AC3E}">
        <p14:creationId xmlns:p14="http://schemas.microsoft.com/office/powerpoint/2010/main" val="2508888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It is believed that the concept of voluntary death for God developed out of the conflict between King Antiochus Epiphanes IV and the Jewish people. 1 Maccabees and 2 Maccabees recount numerous martyrdoms suffered by Jews</a:t>
            </a:r>
          </a:p>
        </p:txBody>
      </p:sp>
    </p:spTree>
    <p:extLst>
      <p:ext uri="{BB962C8B-B14F-4D97-AF65-F5344CB8AC3E}">
        <p14:creationId xmlns:p14="http://schemas.microsoft.com/office/powerpoint/2010/main" val="1375130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resisting the Hellenizing of their Seleucid overlords, being executed for such crimes as observing the Sabbath, circumcising their children or refusing to eat pork or meat sacrificed to foreign gods.</a:t>
            </a:r>
          </a:p>
        </p:txBody>
      </p:sp>
    </p:spTree>
    <p:extLst>
      <p:ext uri="{BB962C8B-B14F-4D97-AF65-F5344CB8AC3E}">
        <p14:creationId xmlns:p14="http://schemas.microsoft.com/office/powerpoint/2010/main" val="4228686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Tertullian, one of the 2nd century Patriarchs, wrote that “the blood of martyrs is the seed of the faith,” implying that the martyrs' willing sacrifice of their lives leads to the conversion of others. </a:t>
            </a:r>
          </a:p>
        </p:txBody>
      </p:sp>
    </p:spTree>
    <p:extLst>
      <p:ext uri="{BB962C8B-B14F-4D97-AF65-F5344CB8AC3E}">
        <p14:creationId xmlns:p14="http://schemas.microsoft.com/office/powerpoint/2010/main" val="3070487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Yer</a:t>
            </a:r>
            <a:r>
              <a:rPr lang="en-US" baseline="30000" dirty="0"/>
              <a:t> 12.5 NIV  </a:t>
            </a:r>
            <a:r>
              <a:rPr lang="en-US" dirty="0"/>
              <a:t>“If you have raced with men on foot and they have worn you out, how can you compete with horses? If you stumble in safe country, how will you manage in the [overflowing of the] thickets by</a:t>
            </a:r>
            <a:r>
              <a:rPr lang="en-US" baseline="30000" dirty="0"/>
              <a:t> </a:t>
            </a:r>
            <a:r>
              <a:rPr lang="en-US" dirty="0"/>
              <a:t>the Jordan?</a:t>
            </a:r>
          </a:p>
        </p:txBody>
      </p:sp>
    </p:spTree>
    <p:extLst>
      <p:ext uri="{BB962C8B-B14F-4D97-AF65-F5344CB8AC3E}">
        <p14:creationId xmlns:p14="http://schemas.microsoft.com/office/powerpoint/2010/main" val="21454359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Believers on trial for our faith</a:t>
            </a:r>
          </a:p>
          <a:p>
            <a:pPr marL="233363" indent="-233363" algn="l">
              <a:buFont typeface="Arial" panose="020B0604020202020204" pitchFamily="34" charset="0"/>
              <a:buChar char="•"/>
            </a:pPr>
            <a:r>
              <a:rPr lang="en-US" dirty="0"/>
              <a:t>Jack Phillips, Masterpiece Cakeshop [SCOTUS]</a:t>
            </a:r>
          </a:p>
          <a:p>
            <a:pPr marL="233363" indent="-233363" algn="l">
              <a:buFont typeface="Arial" panose="020B0604020202020204" pitchFamily="34" charset="0"/>
              <a:buChar char="•"/>
            </a:pPr>
            <a:r>
              <a:rPr lang="en-US" dirty="0"/>
              <a:t>Kim Davis</a:t>
            </a:r>
          </a:p>
          <a:p>
            <a:pPr marL="233363" indent="-233363" algn="l">
              <a:buFont typeface="Arial" panose="020B0604020202020204" pitchFamily="34" charset="0"/>
              <a:buChar char="•"/>
            </a:pPr>
            <a:r>
              <a:rPr lang="en-US" dirty="0"/>
              <a:t>Dinesh D’Souza?</a:t>
            </a:r>
          </a:p>
          <a:p>
            <a:pPr marL="233363" indent="-233363" algn="l">
              <a:buFont typeface="Arial" panose="020B0604020202020204" pitchFamily="34" charset="0"/>
              <a:buChar char="•"/>
            </a:pPr>
            <a:r>
              <a:rPr lang="en-US" dirty="0"/>
              <a:t>Andrew Brunson [Turkey]</a:t>
            </a:r>
          </a:p>
          <a:p>
            <a:pPr marL="233363" indent="-233363" algn="l">
              <a:buFont typeface="Arial" panose="020B0604020202020204" pitchFamily="34" charset="0"/>
              <a:buChar char="•"/>
            </a:pPr>
            <a:endParaRPr lang="en-US" dirty="0"/>
          </a:p>
        </p:txBody>
      </p:sp>
    </p:spTree>
    <p:extLst>
      <p:ext uri="{BB962C8B-B14F-4D97-AF65-F5344CB8AC3E}">
        <p14:creationId xmlns:p14="http://schemas.microsoft.com/office/powerpoint/2010/main" val="3433755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C1AAD2-F951-46E0-ACBA-45DFB1741C85}"/>
              </a:ext>
            </a:extLst>
          </p:cNvPr>
          <p:cNvPicPr>
            <a:picLocks noChangeAspect="1"/>
          </p:cNvPicPr>
          <p:nvPr/>
        </p:nvPicPr>
        <p:blipFill>
          <a:blip r:embed="rId3"/>
          <a:stretch>
            <a:fillRect/>
          </a:stretch>
        </p:blipFill>
        <p:spPr>
          <a:xfrm>
            <a:off x="1130440" y="0"/>
            <a:ext cx="6517994"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
        <p:nvSpPr>
          <p:cNvPr id="3" name="TextBox 2">
            <a:extLst>
              <a:ext uri="{FF2B5EF4-FFF2-40B4-BE49-F238E27FC236}">
                <a16:creationId xmlns:a16="http://schemas.microsoft.com/office/drawing/2014/main" id="{30B44A19-2A03-4CC1-A71D-F26A2A500B21}"/>
              </a:ext>
            </a:extLst>
          </p:cNvPr>
          <p:cNvSpPr txBox="1"/>
          <p:nvPr/>
        </p:nvSpPr>
        <p:spPr>
          <a:xfrm>
            <a:off x="176042" y="0"/>
            <a:ext cx="8314584" cy="707886"/>
          </a:xfrm>
          <a:prstGeom prst="rect">
            <a:avLst/>
          </a:prstGeom>
          <a:noFill/>
        </p:spPr>
        <p:txBody>
          <a:bodyPr wrap="none" rtlCol="0">
            <a:spAutoFit/>
          </a:bodyPr>
          <a:lstStyle/>
          <a:p>
            <a:pPr algn="l"/>
            <a:r>
              <a:rPr lang="en-US" dirty="0"/>
              <a:t>Pastor Jeremy </a:t>
            </a:r>
            <a:r>
              <a:rPr lang="en-US" dirty="0" err="1"/>
              <a:t>Schossau</a:t>
            </a:r>
            <a:r>
              <a:rPr lang="en-US" dirty="0"/>
              <a:t>, Detroit</a:t>
            </a:r>
          </a:p>
        </p:txBody>
      </p:sp>
    </p:spTree>
    <p:extLst>
      <p:ext uri="{BB962C8B-B14F-4D97-AF65-F5344CB8AC3E}">
        <p14:creationId xmlns:p14="http://schemas.microsoft.com/office/powerpoint/2010/main" val="138719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Arrest, death, jail.</a:t>
            </a:r>
          </a:p>
          <a:p>
            <a:pPr algn="l"/>
            <a:endParaRPr lang="en-US" dirty="0"/>
          </a:p>
          <a:p>
            <a:pPr algn="l"/>
            <a:r>
              <a:rPr lang="en-US" dirty="0" err="1"/>
              <a:t>Wurmbrand</a:t>
            </a:r>
            <a:r>
              <a:rPr lang="en-US" dirty="0"/>
              <a:t> method…</a:t>
            </a:r>
          </a:p>
          <a:p>
            <a:pPr algn="l"/>
            <a:endParaRPr lang="en-US" dirty="0"/>
          </a:p>
          <a:p>
            <a:pPr algn="l"/>
            <a:r>
              <a:rPr lang="en-US" dirty="0"/>
              <a:t>Side note on reprieve.</a:t>
            </a:r>
          </a:p>
        </p:txBody>
      </p:sp>
    </p:spTree>
    <p:extLst>
      <p:ext uri="{BB962C8B-B14F-4D97-AF65-F5344CB8AC3E}">
        <p14:creationId xmlns:p14="http://schemas.microsoft.com/office/powerpoint/2010/main" val="37704013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If there was anyone more surprised than Donald Trump by his come-from-behind 2016 win, it was the person he was succeeding: Barack Obama. In a new book, </a:t>
            </a:r>
            <a:r>
              <a:rPr lang="en-US" i="1" dirty="0"/>
              <a:t>The World as It Is</a:t>
            </a:r>
            <a:r>
              <a:rPr lang="en-US" dirty="0"/>
              <a:t>, former advisor Ben Rhodes says Trump's predecessor couldn't seem to come to grips with the results, wondering, </a:t>
            </a:r>
            <a:r>
              <a:rPr lang="en-US" dirty="0">
                <a:solidFill>
                  <a:srgbClr val="FFFF99"/>
                </a:solidFill>
              </a:rPr>
              <a:t>"What if we were wrong?"</a:t>
            </a:r>
          </a:p>
        </p:txBody>
      </p:sp>
    </p:spTree>
    <p:extLst>
      <p:ext uri="{BB962C8B-B14F-4D97-AF65-F5344CB8AC3E}">
        <p14:creationId xmlns:p14="http://schemas.microsoft.com/office/powerpoint/2010/main" val="24545471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Still, President Obama was “shell-shocked,”  “Obama told aides, according to the memoir.  “Maybe we pushed too far...”  For once, he was right. What we witnessed in 2016 was </a:t>
            </a:r>
            <a:r>
              <a:rPr lang="en-US" dirty="0">
                <a:solidFill>
                  <a:srgbClr val="FFFF99"/>
                </a:solidFill>
              </a:rPr>
              <a:t>the revenge of the "deplorables,"</a:t>
            </a:r>
            <a:r>
              <a:rPr lang="en-US" dirty="0"/>
              <a:t> who, after a decade of being mocked and maligned, finally said, “enough!”</a:t>
            </a:r>
          </a:p>
        </p:txBody>
      </p:sp>
    </p:spTree>
    <p:extLst>
      <p:ext uri="{BB962C8B-B14F-4D97-AF65-F5344CB8AC3E}">
        <p14:creationId xmlns:p14="http://schemas.microsoft.com/office/powerpoint/2010/main" val="30126531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870843"/>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רַבִּים יִכָּשְׁלוּ בְּאוֹתָהּ עֵת וְיַסְגִּירוּ זֶה אֶת זֶה וְיִשְׂנְאוּ זֶה אֶת זֶה.</a:t>
            </a:r>
            <a:r>
              <a:rPr lang="en-US" baseline="30000" dirty="0"/>
              <a:t>    </a:t>
            </a:r>
          </a:p>
          <a:p>
            <a:r>
              <a:rPr lang="en-US" baseline="30000" dirty="0"/>
              <a:t>  </a:t>
            </a:r>
          </a:p>
          <a:p>
            <a:r>
              <a:rPr lang="en-US" baseline="30000" dirty="0"/>
              <a:t>   </a:t>
            </a:r>
            <a:r>
              <a:rPr lang="en-US" sz="4000" baseline="30000" dirty="0"/>
              <a:t>“</a:t>
            </a:r>
            <a:r>
              <a:rPr lang="en-US" sz="4000" dirty="0"/>
              <a:t>At that time many will be trapped into betraying and hating </a:t>
            </a:r>
            <a:r>
              <a:rPr lang="en-US" sz="4000" dirty="0">
                <a:solidFill>
                  <a:srgbClr val="FFFF99"/>
                </a:solidFill>
              </a:rPr>
              <a:t>each other</a:t>
            </a:r>
            <a:r>
              <a:rPr lang="en-US" sz="4000" dirty="0"/>
              <a:t>.”</a:t>
            </a:r>
            <a:endParaRPr lang="en-US" dirty="0"/>
          </a:p>
        </p:txBody>
      </p:sp>
      <p:sp>
        <p:nvSpPr>
          <p:cNvPr id="372738" name="Rectangle 2"/>
          <p:cNvSpPr>
            <a:spLocks noGrp="1" noChangeArrowheads="1"/>
          </p:cNvSpPr>
          <p:nvPr>
            <p:ph type="title"/>
          </p:nvPr>
        </p:nvSpPr>
        <p:spPr>
          <a:xfrm>
            <a:off x="932755" y="267296"/>
            <a:ext cx="6913364" cy="405795"/>
          </a:xfrm>
        </p:spPr>
        <p:txBody>
          <a:bodyPr/>
          <a:lstStyle/>
          <a:p>
            <a:pPr eaLnBrk="1" hangingPunct="1"/>
            <a:r>
              <a:rPr lang="en-US" altLang="en-US" sz="2016" dirty="0">
                <a:solidFill>
                  <a:srgbClr val="FFFF00"/>
                </a:solidFill>
              </a:rPr>
              <a:t>Mattityahu (Matthew) 24:10</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509154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BACE932F-03D5-4A06-93DB-11221E83EE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92" y="30712"/>
            <a:ext cx="8453437" cy="4755058"/>
          </a:xfrm>
          <a:prstGeom prst="rect">
            <a:avLst/>
          </a:prstGeom>
        </p:spPr>
      </p:pic>
    </p:spTree>
    <p:extLst>
      <p:ext uri="{BB962C8B-B14F-4D97-AF65-F5344CB8AC3E}">
        <p14:creationId xmlns:p14="http://schemas.microsoft.com/office/powerpoint/2010/main" val="3648292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r>
              <a:rPr lang="en-US" dirty="0"/>
              <a:t>Lot’s of scriptures with the phrase “each other” </a:t>
            </a:r>
          </a:p>
          <a:p>
            <a:r>
              <a:rPr lang="en-US" dirty="0"/>
              <a:t>“one another”</a:t>
            </a:r>
          </a:p>
        </p:txBody>
      </p:sp>
    </p:spTree>
    <p:extLst>
      <p:ext uri="{BB962C8B-B14F-4D97-AF65-F5344CB8AC3E}">
        <p14:creationId xmlns:p14="http://schemas.microsoft.com/office/powerpoint/2010/main" val="34514758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Ro. 12.10 </a:t>
            </a:r>
            <a:r>
              <a:rPr lang="en-US" dirty="0"/>
              <a:t>Love </a:t>
            </a:r>
            <a:r>
              <a:rPr lang="en-US" dirty="0">
                <a:solidFill>
                  <a:srgbClr val="FFFF99"/>
                </a:solidFill>
              </a:rPr>
              <a:t>each other</a:t>
            </a:r>
            <a:r>
              <a:rPr lang="en-US" dirty="0"/>
              <a:t> devotedly and with brotherly love; and set examples for </a:t>
            </a:r>
            <a:r>
              <a:rPr lang="en-US" dirty="0">
                <a:solidFill>
                  <a:srgbClr val="FFFF99"/>
                </a:solidFill>
              </a:rPr>
              <a:t>each other</a:t>
            </a:r>
            <a:r>
              <a:rPr lang="en-US" dirty="0"/>
              <a:t> in showing respect.</a:t>
            </a:r>
          </a:p>
          <a:p>
            <a:pPr algn="l"/>
            <a:r>
              <a:rPr lang="en-US" baseline="30000" dirty="0"/>
              <a:t>Ro 12.16 </a:t>
            </a:r>
            <a:r>
              <a:rPr lang="en-US" dirty="0"/>
              <a:t>Be sensitive to </a:t>
            </a:r>
            <a:r>
              <a:rPr lang="en-US" dirty="0">
                <a:solidFill>
                  <a:srgbClr val="FFFF99"/>
                </a:solidFill>
              </a:rPr>
              <a:t>each other’s</a:t>
            </a:r>
            <a:r>
              <a:rPr lang="en-US" dirty="0"/>
              <a:t> needs — don’t think yourselves better than others.</a:t>
            </a:r>
          </a:p>
        </p:txBody>
      </p:sp>
    </p:spTree>
    <p:extLst>
      <p:ext uri="{BB962C8B-B14F-4D97-AF65-F5344CB8AC3E}">
        <p14:creationId xmlns:p14="http://schemas.microsoft.com/office/powerpoint/2010/main" val="7527562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Ro. 15.7 </a:t>
            </a:r>
            <a:r>
              <a:rPr lang="en-US" dirty="0"/>
              <a:t>Be sensitive to </a:t>
            </a:r>
            <a:r>
              <a:rPr lang="en-US" dirty="0">
                <a:solidFill>
                  <a:srgbClr val="FFFF99"/>
                </a:solidFill>
              </a:rPr>
              <a:t>each other’s </a:t>
            </a:r>
            <a:r>
              <a:rPr lang="en-US" dirty="0"/>
              <a:t>needs — don’t think yourselves better than others.</a:t>
            </a:r>
          </a:p>
        </p:txBody>
      </p:sp>
    </p:spTree>
    <p:extLst>
      <p:ext uri="{BB962C8B-B14F-4D97-AF65-F5344CB8AC3E}">
        <p14:creationId xmlns:p14="http://schemas.microsoft.com/office/powerpoint/2010/main" val="10046150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Joy?</a:t>
            </a:r>
          </a:p>
        </p:txBody>
      </p:sp>
      <p:sp>
        <p:nvSpPr>
          <p:cNvPr id="3" name="Content Placeholder 2"/>
          <p:cNvSpPr>
            <a:spLocks noGrp="1"/>
          </p:cNvSpPr>
          <p:nvPr>
            <p:ph idx="1"/>
          </p:nvPr>
        </p:nvSpPr>
        <p:spPr>
          <a:xfrm>
            <a:off x="438941" y="1347126"/>
            <a:ext cx="7634378" cy="3693683"/>
          </a:xfrm>
        </p:spPr>
        <p:txBody>
          <a:bodyPr>
            <a:normAutofit lnSpcReduction="10000"/>
          </a:bodyPr>
          <a:lstStyle/>
          <a:p>
            <a:r>
              <a:rPr lang="en-US" b="1" dirty="0">
                <a:solidFill>
                  <a:schemeClr val="tx1"/>
                </a:solidFill>
              </a:rPr>
              <a:t>Defined </a:t>
            </a:r>
          </a:p>
          <a:p>
            <a:pPr lvl="1"/>
            <a:r>
              <a:rPr lang="en-US" b="1" dirty="0">
                <a:solidFill>
                  <a:schemeClr val="tx1"/>
                </a:solidFill>
              </a:rPr>
              <a:t>“Being with someone who is glad as glad can be to be with me.”</a:t>
            </a:r>
          </a:p>
          <a:p>
            <a:r>
              <a:rPr lang="en-US" b="1" dirty="0">
                <a:solidFill>
                  <a:schemeClr val="tx1"/>
                </a:solidFill>
              </a:rPr>
              <a:t>Impact</a:t>
            </a:r>
          </a:p>
          <a:p>
            <a:pPr lvl="1"/>
            <a:r>
              <a:rPr lang="en-US" b="1" dirty="0">
                <a:solidFill>
                  <a:schemeClr val="tx1"/>
                </a:solidFill>
              </a:rPr>
              <a:t>Feels good</a:t>
            </a:r>
          </a:p>
          <a:p>
            <a:pPr lvl="1"/>
            <a:r>
              <a:rPr lang="en-US" b="1" dirty="0">
                <a:solidFill>
                  <a:schemeClr val="tx1"/>
                </a:solidFill>
              </a:rPr>
              <a:t>Dopamine released in both brains</a:t>
            </a:r>
          </a:p>
          <a:p>
            <a:pPr lvl="1"/>
            <a:r>
              <a:rPr lang="en-US" b="1" dirty="0">
                <a:solidFill>
                  <a:schemeClr val="tx1"/>
                </a:solidFill>
              </a:rPr>
              <a:t>Always relational—distinguishing it from “pleasure.”</a:t>
            </a:r>
          </a:p>
          <a:p>
            <a:r>
              <a:rPr lang="en-US" b="1" dirty="0">
                <a:solidFill>
                  <a:schemeClr val="tx1"/>
                </a:solidFill>
              </a:rPr>
              <a:t>Transmission</a:t>
            </a:r>
          </a:p>
          <a:p>
            <a:pPr lvl="1"/>
            <a:r>
              <a:rPr lang="en-US" b="1" dirty="0">
                <a:solidFill>
                  <a:schemeClr val="tx1"/>
                </a:solidFill>
              </a:rPr>
              <a:t>Non-verbal </a:t>
            </a:r>
          </a:p>
          <a:p>
            <a:pPr lvl="1"/>
            <a:r>
              <a:rPr lang="en-US" b="1" dirty="0">
                <a:solidFill>
                  <a:schemeClr val="tx1"/>
                </a:solidFill>
              </a:rPr>
              <a:t>Authentic</a:t>
            </a:r>
          </a:p>
          <a:p>
            <a:pPr lvl="1"/>
            <a:r>
              <a:rPr lang="en-US" b="1" dirty="0">
                <a:solidFill>
                  <a:schemeClr val="tx1"/>
                </a:solidFill>
              </a:rPr>
              <a:t>Cycles 6 complete transactions per second</a:t>
            </a:r>
          </a:p>
          <a:p>
            <a:endParaRPr lang="en-US" b="1" dirty="0">
              <a:solidFill>
                <a:schemeClr val="tx1"/>
              </a:solidFill>
            </a:endParaRPr>
          </a:p>
        </p:txBody>
      </p:sp>
    </p:spTree>
    <p:extLst>
      <p:ext uri="{BB962C8B-B14F-4D97-AF65-F5344CB8AC3E}">
        <p14:creationId xmlns:p14="http://schemas.microsoft.com/office/powerpoint/2010/main" val="42919174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 calcmode="lin" valueType="num">
                                      <p:cBhvr additive="base">
                                        <p:cTn id="5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102692"/>
            <a:ext cx="8867551" cy="4938117"/>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p:cNvSpPr>
            <a:spLocks noGrp="1"/>
          </p:cNvSpPr>
          <p:nvPr>
            <p:ph idx="1"/>
          </p:nvPr>
        </p:nvSpPr>
        <p:spPr/>
        <p:txBody>
          <a:bodyPr/>
          <a:lstStyle/>
          <a:p>
            <a:endParaRPr lang="en-US" dirty="0"/>
          </a:p>
        </p:txBody>
      </p:sp>
      <p:grpSp>
        <p:nvGrpSpPr>
          <p:cNvPr id="5" name="Group 4"/>
          <p:cNvGrpSpPr/>
          <p:nvPr/>
        </p:nvGrpSpPr>
        <p:grpSpPr>
          <a:xfrm>
            <a:off x="438943" y="3827438"/>
            <a:ext cx="5359830" cy="1114900"/>
            <a:chOff x="457200" y="4964894"/>
            <a:chExt cx="5582752" cy="1161270"/>
          </a:xfrm>
        </p:grpSpPr>
        <p:sp>
          <p:nvSpPr>
            <p:cNvPr id="6" name="Smiley Face 5"/>
            <p:cNvSpPr/>
            <p:nvPr/>
          </p:nvSpPr>
          <p:spPr>
            <a:xfrm>
              <a:off x="4784767"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7" name="Smiley Face 6"/>
            <p:cNvSpPr/>
            <p:nvPr/>
          </p:nvSpPr>
          <p:spPr>
            <a:xfrm>
              <a:off x="457200"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 name="Group 7"/>
          <p:cNvGrpSpPr/>
          <p:nvPr/>
        </p:nvGrpSpPr>
        <p:grpSpPr>
          <a:xfrm>
            <a:off x="7167182" y="557295"/>
            <a:ext cx="1172749" cy="4385043"/>
            <a:chOff x="7465275" y="1558740"/>
            <a:chExt cx="1221525" cy="4567423"/>
          </a:xfrm>
        </p:grpSpPr>
        <p:sp>
          <p:nvSpPr>
            <p:cNvPr id="9" name="Rectangle 8"/>
            <p:cNvSpPr/>
            <p:nvPr/>
          </p:nvSpPr>
          <p:spPr>
            <a:xfrm>
              <a:off x="7465275" y="1600200"/>
              <a:ext cx="1221525" cy="45259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7465275" y="1558740"/>
              <a:ext cx="1221525" cy="1200329"/>
            </a:xfrm>
            <a:prstGeom prst="rect">
              <a:avLst/>
            </a:prstGeom>
            <a:noFill/>
          </p:spPr>
          <p:txBody>
            <a:bodyPr wrap="square" rtlCol="0">
              <a:spAutoFit/>
            </a:bodyPr>
            <a:lstStyle/>
            <a:p>
              <a:pPr marL="0" marR="0" lvl="0" indent="0" algn="ctr" defTabSz="438958" rtl="0" eaLnBrk="1" fontAlgn="auto" latinLnBrk="0" hangingPunct="1">
                <a:lnSpc>
                  <a:spcPct val="100000"/>
                </a:lnSpc>
                <a:spcBef>
                  <a:spcPts val="0"/>
                </a:spcBef>
                <a:spcAft>
                  <a:spcPts val="0"/>
                </a:spcAft>
                <a:buClrTx/>
                <a:buSzTx/>
                <a:buFontTx/>
                <a:buNone/>
                <a:tabLst/>
                <a:defRPr/>
              </a:pPr>
              <a:r>
                <a:rPr kumimoji="0" lang="en-US" sz="3456" b="0" i="0" u="none" strike="noStrike" kern="1200" cap="none" spc="0" normalizeH="0" baseline="0" noProof="0" dirty="0">
                  <a:ln>
                    <a:noFill/>
                  </a:ln>
                  <a:solidFill>
                    <a:srgbClr val="7F7F7F"/>
                  </a:solidFill>
                  <a:effectLst/>
                  <a:uLnTx/>
                  <a:uFillTx/>
                  <a:latin typeface="Calibri"/>
                  <a:ea typeface="+mn-ea"/>
                  <a:cs typeface="Arial" charset="0"/>
                </a:rPr>
                <a:t>Joy </a:t>
              </a:r>
            </a:p>
            <a:p>
              <a:pPr marL="0" marR="0" lvl="0" indent="0" algn="ctr" defTabSz="438958" rtl="0" eaLnBrk="1" fontAlgn="auto" latinLnBrk="0" hangingPunct="1">
                <a:lnSpc>
                  <a:spcPct val="100000"/>
                </a:lnSpc>
                <a:spcBef>
                  <a:spcPts val="0"/>
                </a:spcBef>
                <a:spcAft>
                  <a:spcPts val="0"/>
                </a:spcAft>
                <a:buClrTx/>
                <a:buSzTx/>
                <a:buFontTx/>
                <a:buNone/>
                <a:tabLst/>
                <a:defRPr/>
              </a:pPr>
              <a:r>
                <a:rPr kumimoji="0" lang="en-US" sz="3456" b="0" i="0" u="none" strike="noStrike" kern="1200" cap="none" spc="0" normalizeH="0" baseline="0" noProof="0" dirty="0">
                  <a:ln>
                    <a:noFill/>
                  </a:ln>
                  <a:solidFill>
                    <a:srgbClr val="7F7F7F"/>
                  </a:solidFill>
                  <a:effectLst/>
                  <a:uLnTx/>
                  <a:uFillTx/>
                  <a:latin typeface="Calibri"/>
                  <a:ea typeface="+mn-ea"/>
                  <a:cs typeface="Arial" charset="0"/>
                </a:rPr>
                <a:t>Level</a:t>
              </a:r>
            </a:p>
          </p:txBody>
        </p:sp>
      </p:grpSp>
      <p:sp>
        <p:nvSpPr>
          <p:cNvPr id="11" name="Left Arrow 10"/>
          <p:cNvSpPr/>
          <p:nvPr/>
        </p:nvSpPr>
        <p:spPr>
          <a:xfrm flipV="1">
            <a:off x="1237632" y="4222819"/>
            <a:ext cx="4137754" cy="43893"/>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19" name="Title 1"/>
          <p:cNvSpPr txBox="1">
            <a:spLocks/>
          </p:cNvSpPr>
          <p:nvPr/>
        </p:nvSpPr>
        <p:spPr>
          <a:xfrm>
            <a:off x="438941" y="-115813"/>
            <a:ext cx="7900988" cy="1097359"/>
          </a:xfrm>
          <a:prstGeom prst="rect">
            <a:avLst/>
          </a:prstGeom>
        </p:spPr>
        <p:txBody>
          <a:bodyPr vert="horz" lIns="87789" tIns="43894" rIns="87789" bIns="43894" rtlCol="0" anchor="ctr">
            <a:noAutofit/>
          </a:bodyPr>
          <a:lstStyle>
            <a:lvl1pPr algn="ctr" defTabSz="457200" rtl="0" eaLnBrk="1" latinLnBrk="0" hangingPunct="1">
              <a:spcBef>
                <a:spcPct val="0"/>
              </a:spcBef>
              <a:buNone/>
              <a:defRPr sz="4000" kern="1200">
                <a:solidFill>
                  <a:schemeClr val="bg1">
                    <a:lumMod val="50000"/>
                  </a:schemeClr>
                </a:solidFill>
                <a:latin typeface="+mj-lt"/>
                <a:ea typeface="+mj-ea"/>
                <a:cs typeface="+mj-cs"/>
              </a:defRPr>
            </a:lvl1pPr>
          </a:lstStyle>
          <a:p>
            <a:pPr marL="0" marR="0" lvl="0" indent="0" algn="ctr" defTabSz="438958" rtl="0" eaLnBrk="1" fontAlgn="auto" latinLnBrk="0" hangingPunct="1">
              <a:lnSpc>
                <a:spcPct val="100000"/>
              </a:lnSpc>
              <a:spcBef>
                <a:spcPct val="0"/>
              </a:spcBef>
              <a:spcAft>
                <a:spcPts val="0"/>
              </a:spcAft>
              <a:buClrTx/>
              <a:buSzTx/>
              <a:buFontTx/>
              <a:buNone/>
              <a:tabLst/>
              <a:defRPr/>
            </a:pPr>
            <a:r>
              <a:rPr kumimoji="0" lang="en-US" sz="3840" b="0" i="0" u="none" strike="noStrike" kern="1200" cap="none" spc="0" normalizeH="0" baseline="0" noProof="0" dirty="0">
                <a:ln>
                  <a:noFill/>
                </a:ln>
                <a:solidFill>
                  <a:prstClr val="white">
                    <a:lumMod val="50000"/>
                  </a:prstClr>
                </a:solidFill>
                <a:effectLst/>
                <a:uLnTx/>
                <a:uFillTx/>
                <a:latin typeface="Calibri"/>
                <a:ea typeface="+mj-ea"/>
                <a:cs typeface="+mj-cs"/>
              </a:rPr>
              <a:t>Cycle of Joy</a:t>
            </a:r>
          </a:p>
        </p:txBody>
      </p:sp>
    </p:spTree>
    <p:extLst>
      <p:ext uri="{BB962C8B-B14F-4D97-AF65-F5344CB8AC3E}">
        <p14:creationId xmlns:p14="http://schemas.microsoft.com/office/powerpoint/2010/main" val="14359617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37"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900" decel="100000" fill="hold"/>
                                        <p:tgtEl>
                                          <p:spTgt spid="8"/>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102692"/>
            <a:ext cx="8867551" cy="4938117"/>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p:cNvSpPr>
            <a:spLocks noGrp="1"/>
          </p:cNvSpPr>
          <p:nvPr>
            <p:ph idx="1"/>
          </p:nvPr>
        </p:nvSpPr>
        <p:spPr/>
        <p:txBody>
          <a:bodyPr/>
          <a:lstStyle/>
          <a:p>
            <a:endParaRPr lang="en-US" dirty="0"/>
          </a:p>
        </p:txBody>
      </p:sp>
      <p:grpSp>
        <p:nvGrpSpPr>
          <p:cNvPr id="5" name="Group 4"/>
          <p:cNvGrpSpPr/>
          <p:nvPr/>
        </p:nvGrpSpPr>
        <p:grpSpPr>
          <a:xfrm>
            <a:off x="438943" y="3827438"/>
            <a:ext cx="5359830" cy="1114900"/>
            <a:chOff x="457200" y="4964894"/>
            <a:chExt cx="5582752" cy="1161270"/>
          </a:xfrm>
        </p:grpSpPr>
        <p:sp>
          <p:nvSpPr>
            <p:cNvPr id="6" name="Smiley Face 5"/>
            <p:cNvSpPr/>
            <p:nvPr/>
          </p:nvSpPr>
          <p:spPr>
            <a:xfrm>
              <a:off x="4784767"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7" name="Smiley Face 6"/>
            <p:cNvSpPr/>
            <p:nvPr/>
          </p:nvSpPr>
          <p:spPr>
            <a:xfrm>
              <a:off x="457200"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 name="Group 7"/>
          <p:cNvGrpSpPr/>
          <p:nvPr/>
        </p:nvGrpSpPr>
        <p:grpSpPr>
          <a:xfrm>
            <a:off x="7167182" y="557295"/>
            <a:ext cx="1172749" cy="4385043"/>
            <a:chOff x="7465275" y="1558740"/>
            <a:chExt cx="1221525" cy="4567423"/>
          </a:xfrm>
        </p:grpSpPr>
        <p:sp>
          <p:nvSpPr>
            <p:cNvPr id="9" name="Rectangle 8"/>
            <p:cNvSpPr/>
            <p:nvPr/>
          </p:nvSpPr>
          <p:spPr>
            <a:xfrm>
              <a:off x="7465275" y="1600200"/>
              <a:ext cx="1221525" cy="45259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7465275" y="1558740"/>
              <a:ext cx="1221525" cy="1200329"/>
            </a:xfrm>
            <a:prstGeom prst="rect">
              <a:avLst/>
            </a:prstGeom>
            <a:noFill/>
          </p:spPr>
          <p:txBody>
            <a:bodyPr wrap="square" rtlCol="0">
              <a:spAutoFit/>
            </a:bodyPr>
            <a:lstStyle/>
            <a:p>
              <a:pPr marL="0" marR="0" lvl="0" indent="0" algn="ctr" defTabSz="438958" rtl="0" eaLnBrk="1" fontAlgn="auto" latinLnBrk="0" hangingPunct="1">
                <a:lnSpc>
                  <a:spcPct val="100000"/>
                </a:lnSpc>
                <a:spcBef>
                  <a:spcPts val="0"/>
                </a:spcBef>
                <a:spcAft>
                  <a:spcPts val="0"/>
                </a:spcAft>
                <a:buClrTx/>
                <a:buSzTx/>
                <a:buFontTx/>
                <a:buNone/>
                <a:tabLst/>
                <a:defRPr/>
              </a:pPr>
              <a:r>
                <a:rPr kumimoji="0" lang="en-US" sz="3456" b="0" i="0" u="none" strike="noStrike" kern="1200" cap="none" spc="0" normalizeH="0" baseline="0" noProof="0" dirty="0">
                  <a:ln>
                    <a:noFill/>
                  </a:ln>
                  <a:solidFill>
                    <a:srgbClr val="7F7F7F"/>
                  </a:solidFill>
                  <a:effectLst/>
                  <a:uLnTx/>
                  <a:uFillTx/>
                  <a:latin typeface="Calibri"/>
                  <a:ea typeface="+mn-ea"/>
                  <a:cs typeface="Arial" charset="0"/>
                </a:rPr>
                <a:t>Joy </a:t>
              </a:r>
            </a:p>
            <a:p>
              <a:pPr marL="0" marR="0" lvl="0" indent="0" algn="ctr" defTabSz="438958" rtl="0" eaLnBrk="1" fontAlgn="auto" latinLnBrk="0" hangingPunct="1">
                <a:lnSpc>
                  <a:spcPct val="100000"/>
                </a:lnSpc>
                <a:spcBef>
                  <a:spcPts val="0"/>
                </a:spcBef>
                <a:spcAft>
                  <a:spcPts val="0"/>
                </a:spcAft>
                <a:buClrTx/>
                <a:buSzTx/>
                <a:buFontTx/>
                <a:buNone/>
                <a:tabLst/>
                <a:defRPr/>
              </a:pPr>
              <a:r>
                <a:rPr kumimoji="0" lang="en-US" sz="3456" b="0" i="0" u="none" strike="noStrike" kern="1200" cap="none" spc="0" normalizeH="0" baseline="0" noProof="0" dirty="0">
                  <a:ln>
                    <a:noFill/>
                  </a:ln>
                  <a:solidFill>
                    <a:srgbClr val="7F7F7F"/>
                  </a:solidFill>
                  <a:effectLst/>
                  <a:uLnTx/>
                  <a:uFillTx/>
                  <a:latin typeface="Calibri"/>
                  <a:ea typeface="+mn-ea"/>
                  <a:cs typeface="Arial" charset="0"/>
                </a:rPr>
                <a:t>Level</a:t>
              </a:r>
            </a:p>
          </p:txBody>
        </p:sp>
      </p:grpSp>
      <p:sp>
        <p:nvSpPr>
          <p:cNvPr id="11" name="Left Arrow 10"/>
          <p:cNvSpPr/>
          <p:nvPr/>
        </p:nvSpPr>
        <p:spPr>
          <a:xfrm flipV="1">
            <a:off x="1237632" y="4222819"/>
            <a:ext cx="4137754" cy="43893"/>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19" name="Title 1"/>
          <p:cNvSpPr txBox="1">
            <a:spLocks/>
          </p:cNvSpPr>
          <p:nvPr/>
        </p:nvSpPr>
        <p:spPr>
          <a:xfrm>
            <a:off x="438941" y="-115813"/>
            <a:ext cx="7900988" cy="1097359"/>
          </a:xfrm>
          <a:prstGeom prst="rect">
            <a:avLst/>
          </a:prstGeom>
        </p:spPr>
        <p:txBody>
          <a:bodyPr vert="horz" lIns="87789" tIns="43894" rIns="87789" bIns="43894" rtlCol="0" anchor="ctr">
            <a:noAutofit/>
          </a:bodyPr>
          <a:lstStyle>
            <a:lvl1pPr algn="ctr" defTabSz="457200" rtl="0" eaLnBrk="1" latinLnBrk="0" hangingPunct="1">
              <a:spcBef>
                <a:spcPct val="0"/>
              </a:spcBef>
              <a:buNone/>
              <a:defRPr sz="4000" kern="1200">
                <a:solidFill>
                  <a:schemeClr val="bg1">
                    <a:lumMod val="50000"/>
                  </a:schemeClr>
                </a:solidFill>
                <a:latin typeface="+mj-lt"/>
                <a:ea typeface="+mj-ea"/>
                <a:cs typeface="+mj-cs"/>
              </a:defRPr>
            </a:lvl1pPr>
          </a:lstStyle>
          <a:p>
            <a:pPr marL="0" marR="0" lvl="0" indent="0" algn="ctr" defTabSz="438958" rtl="0" eaLnBrk="1" fontAlgn="auto" latinLnBrk="0" hangingPunct="1">
              <a:lnSpc>
                <a:spcPct val="100000"/>
              </a:lnSpc>
              <a:spcBef>
                <a:spcPct val="0"/>
              </a:spcBef>
              <a:spcAft>
                <a:spcPts val="0"/>
              </a:spcAft>
              <a:buClrTx/>
              <a:buSzTx/>
              <a:buFontTx/>
              <a:buNone/>
              <a:tabLst/>
              <a:defRPr/>
            </a:pPr>
            <a:r>
              <a:rPr kumimoji="0" lang="en-US" sz="3840" b="0" i="0" u="none" strike="noStrike" kern="1200" cap="none" spc="0" normalizeH="0" baseline="0" noProof="0" dirty="0">
                <a:ln>
                  <a:noFill/>
                </a:ln>
                <a:solidFill>
                  <a:prstClr val="white">
                    <a:lumMod val="50000"/>
                  </a:prstClr>
                </a:solidFill>
                <a:effectLst/>
                <a:uLnTx/>
                <a:uFillTx/>
                <a:latin typeface="Calibri"/>
                <a:ea typeface="+mj-ea"/>
                <a:cs typeface="+mj-cs"/>
              </a:rPr>
              <a:t>Cycle of Joy</a:t>
            </a:r>
          </a:p>
        </p:txBody>
      </p:sp>
      <p:grpSp>
        <p:nvGrpSpPr>
          <p:cNvPr id="20" name="Group 19"/>
          <p:cNvGrpSpPr/>
          <p:nvPr/>
        </p:nvGrpSpPr>
        <p:grpSpPr>
          <a:xfrm>
            <a:off x="438943" y="3478483"/>
            <a:ext cx="5359830" cy="1445225"/>
            <a:chOff x="457200" y="3273750"/>
            <a:chExt cx="5582752" cy="1505334"/>
          </a:xfrm>
        </p:grpSpPr>
        <p:sp>
          <p:nvSpPr>
            <p:cNvPr id="21" name="Smiley Face 20"/>
            <p:cNvSpPr/>
            <p:nvPr/>
          </p:nvSpPr>
          <p:spPr>
            <a:xfrm>
              <a:off x="4784767" y="3273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2" name="Smiley Face 21"/>
            <p:cNvSpPr/>
            <p:nvPr/>
          </p:nvSpPr>
          <p:spPr>
            <a:xfrm>
              <a:off x="457200" y="3617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3" name="Right Arrow 22"/>
            <p:cNvSpPr/>
            <p:nvPr/>
          </p:nvSpPr>
          <p:spPr>
            <a:xfrm rot="21303798">
              <a:off x="1301213" y="3805234"/>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6885314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102692"/>
            <a:ext cx="8867551" cy="4938117"/>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p:cNvGrpSpPr/>
          <p:nvPr/>
        </p:nvGrpSpPr>
        <p:grpSpPr>
          <a:xfrm>
            <a:off x="438943" y="3827438"/>
            <a:ext cx="5359830" cy="1114900"/>
            <a:chOff x="457200" y="4964894"/>
            <a:chExt cx="5582752" cy="1161270"/>
          </a:xfrm>
        </p:grpSpPr>
        <p:sp>
          <p:nvSpPr>
            <p:cNvPr id="6" name="Smiley Face 5"/>
            <p:cNvSpPr/>
            <p:nvPr/>
          </p:nvSpPr>
          <p:spPr>
            <a:xfrm>
              <a:off x="4784767"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7" name="Smiley Face 6"/>
            <p:cNvSpPr/>
            <p:nvPr/>
          </p:nvSpPr>
          <p:spPr>
            <a:xfrm>
              <a:off x="457200"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sp>
        <p:nvSpPr>
          <p:cNvPr id="20" name="Smiley Face 19"/>
          <p:cNvSpPr/>
          <p:nvPr/>
        </p:nvSpPr>
        <p:spPr>
          <a:xfrm>
            <a:off x="4593708" y="3502263"/>
            <a:ext cx="1205065" cy="111490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3" name="Smiley Face 22"/>
          <p:cNvSpPr/>
          <p:nvPr/>
        </p:nvSpPr>
        <p:spPr>
          <a:xfrm>
            <a:off x="438944" y="3833656"/>
            <a:ext cx="1205065" cy="111490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1" name="Smiley Face 20"/>
          <p:cNvSpPr/>
          <p:nvPr/>
        </p:nvSpPr>
        <p:spPr>
          <a:xfrm>
            <a:off x="438944" y="3236204"/>
            <a:ext cx="1205065" cy="111490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4" name="Right Arrow 23"/>
          <p:cNvSpPr/>
          <p:nvPr/>
        </p:nvSpPr>
        <p:spPr>
          <a:xfrm rot="21303798">
            <a:off x="1249256" y="4008592"/>
            <a:ext cx="4185597" cy="86300"/>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nvGrpSpPr>
          <p:cNvPr id="8" name="Group 7"/>
          <p:cNvGrpSpPr/>
          <p:nvPr/>
        </p:nvGrpSpPr>
        <p:grpSpPr>
          <a:xfrm>
            <a:off x="7167182" y="557295"/>
            <a:ext cx="1172749" cy="4385043"/>
            <a:chOff x="7465275" y="1558740"/>
            <a:chExt cx="1221525" cy="4567423"/>
          </a:xfrm>
        </p:grpSpPr>
        <p:sp>
          <p:nvSpPr>
            <p:cNvPr id="9" name="Rectangle 8"/>
            <p:cNvSpPr/>
            <p:nvPr/>
          </p:nvSpPr>
          <p:spPr>
            <a:xfrm>
              <a:off x="7465275" y="1600200"/>
              <a:ext cx="1221525" cy="45259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7465275" y="1558740"/>
              <a:ext cx="1221525" cy="1200329"/>
            </a:xfrm>
            <a:prstGeom prst="rect">
              <a:avLst/>
            </a:prstGeom>
            <a:noFill/>
          </p:spPr>
          <p:txBody>
            <a:bodyPr wrap="square" rtlCol="0">
              <a:spAutoFit/>
            </a:bodyPr>
            <a:lstStyle/>
            <a:p>
              <a:pPr marL="0" marR="0" lvl="0" indent="0" algn="ctr" defTabSz="438958" rtl="0" eaLnBrk="1" fontAlgn="auto" latinLnBrk="0" hangingPunct="1">
                <a:lnSpc>
                  <a:spcPct val="100000"/>
                </a:lnSpc>
                <a:spcBef>
                  <a:spcPts val="0"/>
                </a:spcBef>
                <a:spcAft>
                  <a:spcPts val="0"/>
                </a:spcAft>
                <a:buClrTx/>
                <a:buSzTx/>
                <a:buFontTx/>
                <a:buNone/>
                <a:tabLst/>
                <a:defRPr/>
              </a:pPr>
              <a:r>
                <a:rPr kumimoji="0" lang="en-US" sz="3456" b="0" i="0" u="none" strike="noStrike" kern="1200" cap="none" spc="0" normalizeH="0" baseline="0" noProof="0" dirty="0">
                  <a:ln>
                    <a:noFill/>
                  </a:ln>
                  <a:solidFill>
                    <a:srgbClr val="7F7F7F"/>
                  </a:solidFill>
                  <a:effectLst/>
                  <a:uLnTx/>
                  <a:uFillTx/>
                  <a:latin typeface="Calibri"/>
                  <a:ea typeface="+mn-ea"/>
                  <a:cs typeface="Arial" charset="0"/>
                </a:rPr>
                <a:t>Joy </a:t>
              </a:r>
            </a:p>
            <a:p>
              <a:pPr marL="0" marR="0" lvl="0" indent="0" algn="ctr" defTabSz="438958" rtl="0" eaLnBrk="1" fontAlgn="auto" latinLnBrk="0" hangingPunct="1">
                <a:lnSpc>
                  <a:spcPct val="100000"/>
                </a:lnSpc>
                <a:spcBef>
                  <a:spcPts val="0"/>
                </a:spcBef>
                <a:spcAft>
                  <a:spcPts val="0"/>
                </a:spcAft>
                <a:buClrTx/>
                <a:buSzTx/>
                <a:buFontTx/>
                <a:buNone/>
                <a:tabLst/>
                <a:defRPr/>
              </a:pPr>
              <a:r>
                <a:rPr kumimoji="0" lang="en-US" sz="3456" b="0" i="0" u="none" strike="noStrike" kern="1200" cap="none" spc="0" normalizeH="0" baseline="0" noProof="0" dirty="0">
                  <a:ln>
                    <a:noFill/>
                  </a:ln>
                  <a:solidFill>
                    <a:srgbClr val="7F7F7F"/>
                  </a:solidFill>
                  <a:effectLst/>
                  <a:uLnTx/>
                  <a:uFillTx/>
                  <a:latin typeface="Calibri"/>
                  <a:ea typeface="+mn-ea"/>
                  <a:cs typeface="Arial" charset="0"/>
                </a:rPr>
                <a:t>Level</a:t>
              </a:r>
            </a:p>
          </p:txBody>
        </p:sp>
      </p:grpSp>
      <p:sp>
        <p:nvSpPr>
          <p:cNvPr id="11" name="Left Arrow 10"/>
          <p:cNvSpPr/>
          <p:nvPr/>
        </p:nvSpPr>
        <p:spPr>
          <a:xfrm flipV="1">
            <a:off x="1237632" y="4222819"/>
            <a:ext cx="4137754" cy="43893"/>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8" name="Title 1"/>
          <p:cNvSpPr txBox="1">
            <a:spLocks/>
          </p:cNvSpPr>
          <p:nvPr/>
        </p:nvSpPr>
        <p:spPr>
          <a:xfrm>
            <a:off x="438941" y="-115813"/>
            <a:ext cx="7900988" cy="1097359"/>
          </a:xfrm>
          <a:prstGeom prst="rect">
            <a:avLst/>
          </a:prstGeom>
        </p:spPr>
        <p:txBody>
          <a:bodyPr vert="horz" lIns="87789" tIns="43894" rIns="87789" bIns="43894" rtlCol="0" anchor="ctr">
            <a:noAutofit/>
          </a:bodyPr>
          <a:lstStyle>
            <a:lvl1pPr algn="ctr" defTabSz="457200" rtl="0" eaLnBrk="1" latinLnBrk="0" hangingPunct="1">
              <a:spcBef>
                <a:spcPct val="0"/>
              </a:spcBef>
              <a:buNone/>
              <a:defRPr sz="4000" kern="1200">
                <a:solidFill>
                  <a:schemeClr val="bg1">
                    <a:lumMod val="50000"/>
                  </a:schemeClr>
                </a:solidFill>
                <a:latin typeface="+mj-lt"/>
                <a:ea typeface="+mj-ea"/>
                <a:cs typeface="+mj-cs"/>
              </a:defRPr>
            </a:lvl1pPr>
          </a:lstStyle>
          <a:p>
            <a:pPr marL="0" marR="0" lvl="0" indent="0" algn="ctr" defTabSz="438958" rtl="0" eaLnBrk="1" fontAlgn="auto" latinLnBrk="0" hangingPunct="1">
              <a:lnSpc>
                <a:spcPct val="100000"/>
              </a:lnSpc>
              <a:spcBef>
                <a:spcPct val="0"/>
              </a:spcBef>
              <a:spcAft>
                <a:spcPts val="0"/>
              </a:spcAft>
              <a:buClrTx/>
              <a:buSzTx/>
              <a:buFontTx/>
              <a:buNone/>
              <a:tabLst/>
              <a:defRPr/>
            </a:pPr>
            <a:r>
              <a:rPr kumimoji="0" lang="en-US" sz="3840" b="0" i="0" u="none" strike="noStrike" kern="1200" cap="none" spc="0" normalizeH="0" baseline="0" noProof="0" dirty="0">
                <a:ln>
                  <a:noFill/>
                </a:ln>
                <a:solidFill>
                  <a:prstClr val="white">
                    <a:lumMod val="50000"/>
                  </a:prstClr>
                </a:solidFill>
                <a:effectLst/>
                <a:uLnTx/>
                <a:uFillTx/>
                <a:latin typeface="Calibri"/>
                <a:ea typeface="+mj-ea"/>
                <a:cs typeface="+mj-cs"/>
              </a:rPr>
              <a:t>Cycle of Joy</a:t>
            </a:r>
          </a:p>
        </p:txBody>
      </p:sp>
      <p:sp>
        <p:nvSpPr>
          <p:cNvPr id="22" name="Left Arrow 21"/>
          <p:cNvSpPr/>
          <p:nvPr/>
        </p:nvSpPr>
        <p:spPr>
          <a:xfrm rot="225919" flipV="1">
            <a:off x="1237632" y="3742861"/>
            <a:ext cx="4137754" cy="43893"/>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362844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102692"/>
            <a:ext cx="8867551" cy="4938117"/>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p:cNvGrpSpPr/>
          <p:nvPr/>
        </p:nvGrpSpPr>
        <p:grpSpPr>
          <a:xfrm>
            <a:off x="438943" y="3827438"/>
            <a:ext cx="5359830" cy="1114900"/>
            <a:chOff x="457200" y="4964894"/>
            <a:chExt cx="5582752" cy="1161270"/>
          </a:xfrm>
        </p:grpSpPr>
        <p:sp>
          <p:nvSpPr>
            <p:cNvPr id="6" name="Smiley Face 5"/>
            <p:cNvSpPr/>
            <p:nvPr/>
          </p:nvSpPr>
          <p:spPr>
            <a:xfrm>
              <a:off x="4784767"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7" name="Smiley Face 6"/>
            <p:cNvSpPr/>
            <p:nvPr/>
          </p:nvSpPr>
          <p:spPr>
            <a:xfrm>
              <a:off x="457200"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9" name="Group 18"/>
          <p:cNvGrpSpPr/>
          <p:nvPr/>
        </p:nvGrpSpPr>
        <p:grpSpPr>
          <a:xfrm>
            <a:off x="438943" y="3236204"/>
            <a:ext cx="5359830" cy="1712351"/>
            <a:chOff x="457200" y="4302890"/>
            <a:chExt cx="5582752" cy="1783570"/>
          </a:xfrm>
        </p:grpSpPr>
        <p:sp>
          <p:nvSpPr>
            <p:cNvPr id="20" name="Smiley Face 19"/>
            <p:cNvSpPr/>
            <p:nvPr/>
          </p:nvSpPr>
          <p:spPr>
            <a:xfrm>
              <a:off x="4784767" y="45800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1" name="Smiley Face 20"/>
            <p:cNvSpPr/>
            <p:nvPr/>
          </p:nvSpPr>
          <p:spPr>
            <a:xfrm>
              <a:off x="457200" y="43028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2" name="Left Arrow 21"/>
            <p:cNvSpPr/>
            <p:nvPr/>
          </p:nvSpPr>
          <p:spPr>
            <a:xfrm rot="225919" flipV="1">
              <a:off x="1289107" y="4830618"/>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3" name="Smiley Face 22"/>
            <p:cNvSpPr/>
            <p:nvPr/>
          </p:nvSpPr>
          <p:spPr>
            <a:xfrm>
              <a:off x="457200" y="49251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4" name="Right Arrow 23"/>
            <p:cNvSpPr/>
            <p:nvPr/>
          </p:nvSpPr>
          <p:spPr>
            <a:xfrm rot="21303798">
              <a:off x="1301214" y="5107402"/>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sp>
        <p:nvSpPr>
          <p:cNvPr id="3" name="Content Placeholder 2"/>
          <p:cNvSpPr>
            <a:spLocks noGrp="1"/>
          </p:cNvSpPr>
          <p:nvPr>
            <p:ph idx="1"/>
          </p:nvPr>
        </p:nvSpPr>
        <p:spPr/>
        <p:txBody>
          <a:bodyPr/>
          <a:lstStyle/>
          <a:p>
            <a:endParaRPr lang="en-US" dirty="0"/>
          </a:p>
        </p:txBody>
      </p:sp>
      <p:grpSp>
        <p:nvGrpSpPr>
          <p:cNvPr id="8" name="Group 7"/>
          <p:cNvGrpSpPr/>
          <p:nvPr/>
        </p:nvGrpSpPr>
        <p:grpSpPr>
          <a:xfrm>
            <a:off x="7167182" y="557295"/>
            <a:ext cx="1172749" cy="4385043"/>
            <a:chOff x="7465275" y="1558740"/>
            <a:chExt cx="1221525" cy="4567423"/>
          </a:xfrm>
        </p:grpSpPr>
        <p:sp>
          <p:nvSpPr>
            <p:cNvPr id="9" name="Rectangle 8"/>
            <p:cNvSpPr/>
            <p:nvPr/>
          </p:nvSpPr>
          <p:spPr>
            <a:xfrm>
              <a:off x="7465275" y="1600200"/>
              <a:ext cx="1221525" cy="45259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7465275" y="1558740"/>
              <a:ext cx="1221525" cy="1200329"/>
            </a:xfrm>
            <a:prstGeom prst="rect">
              <a:avLst/>
            </a:prstGeom>
            <a:noFill/>
          </p:spPr>
          <p:txBody>
            <a:bodyPr wrap="square" rtlCol="0">
              <a:spAutoFit/>
            </a:bodyPr>
            <a:lstStyle/>
            <a:p>
              <a:pPr marL="0" marR="0" lvl="0" indent="0" algn="ctr" defTabSz="438958" rtl="0" eaLnBrk="1" fontAlgn="auto" latinLnBrk="0" hangingPunct="1">
                <a:lnSpc>
                  <a:spcPct val="100000"/>
                </a:lnSpc>
                <a:spcBef>
                  <a:spcPts val="0"/>
                </a:spcBef>
                <a:spcAft>
                  <a:spcPts val="0"/>
                </a:spcAft>
                <a:buClrTx/>
                <a:buSzTx/>
                <a:buFontTx/>
                <a:buNone/>
                <a:tabLst/>
                <a:defRPr/>
              </a:pPr>
              <a:r>
                <a:rPr kumimoji="0" lang="en-US" sz="3456" b="0" i="0" u="none" strike="noStrike" kern="1200" cap="none" spc="0" normalizeH="0" baseline="0" noProof="0" dirty="0">
                  <a:ln>
                    <a:noFill/>
                  </a:ln>
                  <a:solidFill>
                    <a:srgbClr val="7F7F7F"/>
                  </a:solidFill>
                  <a:effectLst/>
                  <a:uLnTx/>
                  <a:uFillTx/>
                  <a:latin typeface="Calibri"/>
                  <a:ea typeface="+mn-ea"/>
                  <a:cs typeface="Arial" charset="0"/>
                </a:rPr>
                <a:t>Joy </a:t>
              </a:r>
            </a:p>
            <a:p>
              <a:pPr marL="0" marR="0" lvl="0" indent="0" algn="ctr" defTabSz="438958" rtl="0" eaLnBrk="1" fontAlgn="auto" latinLnBrk="0" hangingPunct="1">
                <a:lnSpc>
                  <a:spcPct val="100000"/>
                </a:lnSpc>
                <a:spcBef>
                  <a:spcPts val="0"/>
                </a:spcBef>
                <a:spcAft>
                  <a:spcPts val="0"/>
                </a:spcAft>
                <a:buClrTx/>
                <a:buSzTx/>
                <a:buFontTx/>
                <a:buNone/>
                <a:tabLst/>
                <a:defRPr/>
              </a:pPr>
              <a:r>
                <a:rPr kumimoji="0" lang="en-US" sz="3456" b="0" i="0" u="none" strike="noStrike" kern="1200" cap="none" spc="0" normalizeH="0" baseline="0" noProof="0" dirty="0">
                  <a:ln>
                    <a:noFill/>
                  </a:ln>
                  <a:solidFill>
                    <a:srgbClr val="7F7F7F"/>
                  </a:solidFill>
                  <a:effectLst/>
                  <a:uLnTx/>
                  <a:uFillTx/>
                  <a:latin typeface="Calibri"/>
                  <a:ea typeface="+mn-ea"/>
                  <a:cs typeface="Arial" charset="0"/>
                </a:rPr>
                <a:t>Level</a:t>
              </a:r>
            </a:p>
          </p:txBody>
        </p:sp>
      </p:grpSp>
      <p:sp>
        <p:nvSpPr>
          <p:cNvPr id="11" name="Left Arrow 10"/>
          <p:cNvSpPr/>
          <p:nvPr/>
        </p:nvSpPr>
        <p:spPr>
          <a:xfrm flipV="1">
            <a:off x="1237632" y="4222819"/>
            <a:ext cx="4137754" cy="43893"/>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nvGrpSpPr>
          <p:cNvPr id="18" name="Group 17"/>
          <p:cNvGrpSpPr/>
          <p:nvPr/>
        </p:nvGrpSpPr>
        <p:grpSpPr>
          <a:xfrm>
            <a:off x="438943" y="3021884"/>
            <a:ext cx="5359830" cy="1318131"/>
            <a:chOff x="457200" y="3964206"/>
            <a:chExt cx="5582752" cy="1372954"/>
          </a:xfrm>
        </p:grpSpPr>
        <p:sp>
          <p:nvSpPr>
            <p:cNvPr id="25" name="Smiley Face 24"/>
            <p:cNvSpPr/>
            <p:nvPr/>
          </p:nvSpPr>
          <p:spPr>
            <a:xfrm>
              <a:off x="4784767" y="3964206"/>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6" name="Smiley Face 25"/>
            <p:cNvSpPr/>
            <p:nvPr/>
          </p:nvSpPr>
          <p:spPr>
            <a:xfrm>
              <a:off x="457200" y="41758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7" name="Right Arrow 26"/>
            <p:cNvSpPr/>
            <p:nvPr/>
          </p:nvSpPr>
          <p:spPr>
            <a:xfrm rot="21436453">
              <a:off x="1301212" y="4401411"/>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sp>
        <p:nvSpPr>
          <p:cNvPr id="28" name="Title 1"/>
          <p:cNvSpPr txBox="1">
            <a:spLocks/>
          </p:cNvSpPr>
          <p:nvPr/>
        </p:nvSpPr>
        <p:spPr>
          <a:xfrm>
            <a:off x="438941" y="-115813"/>
            <a:ext cx="7900988" cy="1097359"/>
          </a:xfrm>
          <a:prstGeom prst="rect">
            <a:avLst/>
          </a:prstGeom>
        </p:spPr>
        <p:txBody>
          <a:bodyPr vert="horz" lIns="87789" tIns="43894" rIns="87789" bIns="43894" rtlCol="0" anchor="ctr">
            <a:noAutofit/>
          </a:bodyPr>
          <a:lstStyle>
            <a:lvl1pPr algn="ctr" defTabSz="457200" rtl="0" eaLnBrk="1" latinLnBrk="0" hangingPunct="1">
              <a:spcBef>
                <a:spcPct val="0"/>
              </a:spcBef>
              <a:buNone/>
              <a:defRPr sz="4000" kern="1200">
                <a:solidFill>
                  <a:schemeClr val="bg1">
                    <a:lumMod val="50000"/>
                  </a:schemeClr>
                </a:solidFill>
                <a:latin typeface="+mj-lt"/>
                <a:ea typeface="+mj-ea"/>
                <a:cs typeface="+mj-cs"/>
              </a:defRPr>
            </a:lvl1pPr>
          </a:lstStyle>
          <a:p>
            <a:pPr marL="0" marR="0" lvl="0" indent="0" algn="ctr" defTabSz="438958" rtl="0" eaLnBrk="1" fontAlgn="auto" latinLnBrk="0" hangingPunct="1">
              <a:lnSpc>
                <a:spcPct val="100000"/>
              </a:lnSpc>
              <a:spcBef>
                <a:spcPct val="0"/>
              </a:spcBef>
              <a:spcAft>
                <a:spcPts val="0"/>
              </a:spcAft>
              <a:buClrTx/>
              <a:buSzTx/>
              <a:buFontTx/>
              <a:buNone/>
              <a:tabLst/>
              <a:defRPr/>
            </a:pPr>
            <a:r>
              <a:rPr kumimoji="0" lang="en-US" sz="3840" b="0" i="0" u="none" strike="noStrike" kern="1200" cap="none" spc="0" normalizeH="0" baseline="0" noProof="0" dirty="0">
                <a:ln>
                  <a:noFill/>
                </a:ln>
                <a:solidFill>
                  <a:prstClr val="white">
                    <a:lumMod val="50000"/>
                  </a:prstClr>
                </a:solidFill>
                <a:effectLst/>
                <a:uLnTx/>
                <a:uFillTx/>
                <a:latin typeface="Calibri"/>
                <a:ea typeface="+mj-ea"/>
                <a:cs typeface="+mj-cs"/>
              </a:rPr>
              <a:t>Cycle of Joy</a:t>
            </a:r>
          </a:p>
        </p:txBody>
      </p:sp>
    </p:spTree>
    <p:extLst>
      <p:ext uri="{BB962C8B-B14F-4D97-AF65-F5344CB8AC3E}">
        <p14:creationId xmlns:p14="http://schemas.microsoft.com/office/powerpoint/2010/main" val="38848421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102692"/>
            <a:ext cx="8867551" cy="4938117"/>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p:cNvGrpSpPr/>
          <p:nvPr/>
        </p:nvGrpSpPr>
        <p:grpSpPr>
          <a:xfrm>
            <a:off x="438943" y="3827438"/>
            <a:ext cx="5359830" cy="1114900"/>
            <a:chOff x="457200" y="4964894"/>
            <a:chExt cx="5582752" cy="1161270"/>
          </a:xfrm>
        </p:grpSpPr>
        <p:sp>
          <p:nvSpPr>
            <p:cNvPr id="6" name="Smiley Face 5"/>
            <p:cNvSpPr/>
            <p:nvPr/>
          </p:nvSpPr>
          <p:spPr>
            <a:xfrm>
              <a:off x="4784767"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7" name="Smiley Face 6"/>
            <p:cNvSpPr/>
            <p:nvPr/>
          </p:nvSpPr>
          <p:spPr>
            <a:xfrm>
              <a:off x="457200"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9" name="Group 18"/>
          <p:cNvGrpSpPr/>
          <p:nvPr/>
        </p:nvGrpSpPr>
        <p:grpSpPr>
          <a:xfrm>
            <a:off x="438943" y="3236204"/>
            <a:ext cx="5359830" cy="1712351"/>
            <a:chOff x="457200" y="4302890"/>
            <a:chExt cx="5582752" cy="1783570"/>
          </a:xfrm>
        </p:grpSpPr>
        <p:sp>
          <p:nvSpPr>
            <p:cNvPr id="20" name="Smiley Face 19"/>
            <p:cNvSpPr/>
            <p:nvPr/>
          </p:nvSpPr>
          <p:spPr>
            <a:xfrm>
              <a:off x="4784767" y="45800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1" name="Smiley Face 20"/>
            <p:cNvSpPr/>
            <p:nvPr/>
          </p:nvSpPr>
          <p:spPr>
            <a:xfrm>
              <a:off x="457200" y="43028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2" name="Left Arrow 21"/>
            <p:cNvSpPr/>
            <p:nvPr/>
          </p:nvSpPr>
          <p:spPr>
            <a:xfrm rot="225919" flipV="1">
              <a:off x="1289107" y="4830618"/>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3" name="Smiley Face 22"/>
            <p:cNvSpPr/>
            <p:nvPr/>
          </p:nvSpPr>
          <p:spPr>
            <a:xfrm>
              <a:off x="457200" y="49251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4" name="Right Arrow 23"/>
            <p:cNvSpPr/>
            <p:nvPr/>
          </p:nvSpPr>
          <p:spPr>
            <a:xfrm rot="21303798">
              <a:off x="1301214" y="5107402"/>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sp>
        <p:nvSpPr>
          <p:cNvPr id="3" name="Content Placeholder 2"/>
          <p:cNvSpPr>
            <a:spLocks noGrp="1"/>
          </p:cNvSpPr>
          <p:nvPr>
            <p:ph idx="1"/>
          </p:nvPr>
        </p:nvSpPr>
        <p:spPr/>
        <p:txBody>
          <a:bodyPr/>
          <a:lstStyle/>
          <a:p>
            <a:endParaRPr lang="en-US" dirty="0"/>
          </a:p>
        </p:txBody>
      </p:sp>
      <p:grpSp>
        <p:nvGrpSpPr>
          <p:cNvPr id="8" name="Group 7"/>
          <p:cNvGrpSpPr/>
          <p:nvPr/>
        </p:nvGrpSpPr>
        <p:grpSpPr>
          <a:xfrm>
            <a:off x="7167182" y="557295"/>
            <a:ext cx="1172749" cy="4385043"/>
            <a:chOff x="7465275" y="1558740"/>
            <a:chExt cx="1221525" cy="4567423"/>
          </a:xfrm>
        </p:grpSpPr>
        <p:sp>
          <p:nvSpPr>
            <p:cNvPr id="9" name="Rectangle 8"/>
            <p:cNvSpPr/>
            <p:nvPr/>
          </p:nvSpPr>
          <p:spPr>
            <a:xfrm>
              <a:off x="7465275" y="1600200"/>
              <a:ext cx="1221525" cy="45259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7465275" y="1558740"/>
              <a:ext cx="1221525" cy="1200329"/>
            </a:xfrm>
            <a:prstGeom prst="rect">
              <a:avLst/>
            </a:prstGeom>
            <a:noFill/>
          </p:spPr>
          <p:txBody>
            <a:bodyPr wrap="square" rtlCol="0">
              <a:spAutoFit/>
            </a:bodyPr>
            <a:lstStyle/>
            <a:p>
              <a:pPr marL="0" marR="0" lvl="0" indent="0" algn="ctr" defTabSz="438958" rtl="0" eaLnBrk="1" fontAlgn="auto" latinLnBrk="0" hangingPunct="1">
                <a:lnSpc>
                  <a:spcPct val="100000"/>
                </a:lnSpc>
                <a:spcBef>
                  <a:spcPts val="0"/>
                </a:spcBef>
                <a:spcAft>
                  <a:spcPts val="0"/>
                </a:spcAft>
                <a:buClrTx/>
                <a:buSzTx/>
                <a:buFontTx/>
                <a:buNone/>
                <a:tabLst/>
                <a:defRPr/>
              </a:pPr>
              <a:r>
                <a:rPr kumimoji="0" lang="en-US" sz="3456" b="0" i="0" u="none" strike="noStrike" kern="1200" cap="none" spc="0" normalizeH="0" baseline="0" noProof="0" dirty="0">
                  <a:ln>
                    <a:noFill/>
                  </a:ln>
                  <a:solidFill>
                    <a:srgbClr val="7F7F7F"/>
                  </a:solidFill>
                  <a:effectLst/>
                  <a:uLnTx/>
                  <a:uFillTx/>
                  <a:latin typeface="Calibri"/>
                  <a:ea typeface="+mn-ea"/>
                  <a:cs typeface="Arial" charset="0"/>
                </a:rPr>
                <a:t>Joy </a:t>
              </a:r>
            </a:p>
            <a:p>
              <a:pPr marL="0" marR="0" lvl="0" indent="0" algn="ctr" defTabSz="438958" rtl="0" eaLnBrk="1" fontAlgn="auto" latinLnBrk="0" hangingPunct="1">
                <a:lnSpc>
                  <a:spcPct val="100000"/>
                </a:lnSpc>
                <a:spcBef>
                  <a:spcPts val="0"/>
                </a:spcBef>
                <a:spcAft>
                  <a:spcPts val="0"/>
                </a:spcAft>
                <a:buClrTx/>
                <a:buSzTx/>
                <a:buFontTx/>
                <a:buNone/>
                <a:tabLst/>
                <a:defRPr/>
              </a:pPr>
              <a:r>
                <a:rPr kumimoji="0" lang="en-US" sz="3456" b="0" i="0" u="none" strike="noStrike" kern="1200" cap="none" spc="0" normalizeH="0" baseline="0" noProof="0" dirty="0">
                  <a:ln>
                    <a:noFill/>
                  </a:ln>
                  <a:solidFill>
                    <a:srgbClr val="7F7F7F"/>
                  </a:solidFill>
                  <a:effectLst/>
                  <a:uLnTx/>
                  <a:uFillTx/>
                  <a:latin typeface="Calibri"/>
                  <a:ea typeface="+mn-ea"/>
                  <a:cs typeface="Arial" charset="0"/>
                </a:rPr>
                <a:t>Level</a:t>
              </a:r>
            </a:p>
          </p:txBody>
        </p:sp>
      </p:grpSp>
      <p:sp>
        <p:nvSpPr>
          <p:cNvPr id="11" name="Left Arrow 10"/>
          <p:cNvSpPr/>
          <p:nvPr/>
        </p:nvSpPr>
        <p:spPr>
          <a:xfrm flipV="1">
            <a:off x="1237632" y="4222819"/>
            <a:ext cx="4137754" cy="43893"/>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nvGrpSpPr>
          <p:cNvPr id="18" name="Group 17"/>
          <p:cNvGrpSpPr/>
          <p:nvPr/>
        </p:nvGrpSpPr>
        <p:grpSpPr>
          <a:xfrm>
            <a:off x="438943" y="3021884"/>
            <a:ext cx="5359830" cy="1318131"/>
            <a:chOff x="457200" y="3964206"/>
            <a:chExt cx="5582752" cy="1372954"/>
          </a:xfrm>
        </p:grpSpPr>
        <p:sp>
          <p:nvSpPr>
            <p:cNvPr id="25" name="Smiley Face 24"/>
            <p:cNvSpPr/>
            <p:nvPr/>
          </p:nvSpPr>
          <p:spPr>
            <a:xfrm>
              <a:off x="4784767" y="3964206"/>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6" name="Smiley Face 25"/>
            <p:cNvSpPr/>
            <p:nvPr/>
          </p:nvSpPr>
          <p:spPr>
            <a:xfrm>
              <a:off x="457200" y="41758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7" name="Right Arrow 26"/>
            <p:cNvSpPr/>
            <p:nvPr/>
          </p:nvSpPr>
          <p:spPr>
            <a:xfrm rot="21436453">
              <a:off x="1301212" y="4401411"/>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8" name="Group 27"/>
          <p:cNvGrpSpPr/>
          <p:nvPr/>
        </p:nvGrpSpPr>
        <p:grpSpPr>
          <a:xfrm>
            <a:off x="438943" y="2678240"/>
            <a:ext cx="5359830" cy="1447460"/>
            <a:chOff x="457200" y="3617814"/>
            <a:chExt cx="5582752" cy="1507662"/>
          </a:xfrm>
        </p:grpSpPr>
        <p:sp>
          <p:nvSpPr>
            <p:cNvPr id="29" name="Smiley Face 28"/>
            <p:cNvSpPr/>
            <p:nvPr/>
          </p:nvSpPr>
          <p:spPr>
            <a:xfrm>
              <a:off x="4784767" y="3964206"/>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30" name="Smiley Face 29"/>
            <p:cNvSpPr/>
            <p:nvPr/>
          </p:nvSpPr>
          <p:spPr>
            <a:xfrm>
              <a:off x="457200" y="3617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31" name="Left Arrow 30"/>
            <p:cNvSpPr/>
            <p:nvPr/>
          </p:nvSpPr>
          <p:spPr>
            <a:xfrm rot="329590" flipV="1">
              <a:off x="1289107" y="4178300"/>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sp>
        <p:nvSpPr>
          <p:cNvPr id="32" name="Title 1"/>
          <p:cNvSpPr txBox="1">
            <a:spLocks/>
          </p:cNvSpPr>
          <p:nvPr/>
        </p:nvSpPr>
        <p:spPr>
          <a:xfrm>
            <a:off x="438941" y="-115813"/>
            <a:ext cx="7900988" cy="1097359"/>
          </a:xfrm>
          <a:prstGeom prst="rect">
            <a:avLst/>
          </a:prstGeom>
        </p:spPr>
        <p:txBody>
          <a:bodyPr vert="horz" lIns="87789" tIns="43894" rIns="87789" bIns="43894" rtlCol="0" anchor="ctr">
            <a:noAutofit/>
          </a:bodyPr>
          <a:lstStyle>
            <a:lvl1pPr algn="ctr" defTabSz="457200" rtl="0" eaLnBrk="1" latinLnBrk="0" hangingPunct="1">
              <a:spcBef>
                <a:spcPct val="0"/>
              </a:spcBef>
              <a:buNone/>
              <a:defRPr sz="4000" kern="1200">
                <a:solidFill>
                  <a:schemeClr val="bg1">
                    <a:lumMod val="50000"/>
                  </a:schemeClr>
                </a:solidFill>
                <a:latin typeface="+mj-lt"/>
                <a:ea typeface="+mj-ea"/>
                <a:cs typeface="+mj-cs"/>
              </a:defRPr>
            </a:lvl1pPr>
          </a:lstStyle>
          <a:p>
            <a:pPr marL="0" marR="0" lvl="0" indent="0" algn="ctr" defTabSz="438958" rtl="0" eaLnBrk="1" fontAlgn="auto" latinLnBrk="0" hangingPunct="1">
              <a:lnSpc>
                <a:spcPct val="100000"/>
              </a:lnSpc>
              <a:spcBef>
                <a:spcPct val="0"/>
              </a:spcBef>
              <a:spcAft>
                <a:spcPts val="0"/>
              </a:spcAft>
              <a:buClrTx/>
              <a:buSzTx/>
              <a:buFontTx/>
              <a:buNone/>
              <a:tabLst/>
              <a:defRPr/>
            </a:pPr>
            <a:r>
              <a:rPr kumimoji="0" lang="en-US" sz="3840" b="0" i="0" u="none" strike="noStrike" kern="1200" cap="none" spc="0" normalizeH="0" baseline="0" noProof="0" dirty="0">
                <a:ln>
                  <a:noFill/>
                </a:ln>
                <a:solidFill>
                  <a:prstClr val="white">
                    <a:lumMod val="50000"/>
                  </a:prstClr>
                </a:solidFill>
                <a:effectLst/>
                <a:uLnTx/>
                <a:uFillTx/>
                <a:latin typeface="Calibri"/>
                <a:ea typeface="+mj-ea"/>
                <a:cs typeface="+mj-cs"/>
              </a:rPr>
              <a:t>Cycle of Joy</a:t>
            </a:r>
          </a:p>
        </p:txBody>
      </p:sp>
    </p:spTree>
    <p:extLst>
      <p:ext uri="{BB962C8B-B14F-4D97-AF65-F5344CB8AC3E}">
        <p14:creationId xmlns:p14="http://schemas.microsoft.com/office/powerpoint/2010/main" val="22642382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102692"/>
            <a:ext cx="8867551" cy="4938117"/>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p:cNvGrpSpPr/>
          <p:nvPr/>
        </p:nvGrpSpPr>
        <p:grpSpPr>
          <a:xfrm>
            <a:off x="438943" y="3827438"/>
            <a:ext cx="5359830" cy="1114900"/>
            <a:chOff x="457200" y="4964894"/>
            <a:chExt cx="5582752" cy="1161270"/>
          </a:xfrm>
        </p:grpSpPr>
        <p:sp>
          <p:nvSpPr>
            <p:cNvPr id="6" name="Smiley Face 5"/>
            <p:cNvSpPr/>
            <p:nvPr/>
          </p:nvSpPr>
          <p:spPr>
            <a:xfrm>
              <a:off x="4784767"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7" name="Smiley Face 6"/>
            <p:cNvSpPr/>
            <p:nvPr/>
          </p:nvSpPr>
          <p:spPr>
            <a:xfrm>
              <a:off x="457200"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9" name="Group 18"/>
          <p:cNvGrpSpPr/>
          <p:nvPr/>
        </p:nvGrpSpPr>
        <p:grpSpPr>
          <a:xfrm>
            <a:off x="438943" y="3236204"/>
            <a:ext cx="5359830" cy="1712351"/>
            <a:chOff x="457200" y="4302890"/>
            <a:chExt cx="5582752" cy="1783570"/>
          </a:xfrm>
        </p:grpSpPr>
        <p:sp>
          <p:nvSpPr>
            <p:cNvPr id="20" name="Smiley Face 19"/>
            <p:cNvSpPr/>
            <p:nvPr/>
          </p:nvSpPr>
          <p:spPr>
            <a:xfrm>
              <a:off x="4784767" y="45800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1" name="Smiley Face 20"/>
            <p:cNvSpPr/>
            <p:nvPr/>
          </p:nvSpPr>
          <p:spPr>
            <a:xfrm>
              <a:off x="457200" y="43028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2" name="Left Arrow 21"/>
            <p:cNvSpPr/>
            <p:nvPr/>
          </p:nvSpPr>
          <p:spPr>
            <a:xfrm rot="225919" flipV="1">
              <a:off x="1289107" y="4830618"/>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3" name="Smiley Face 22"/>
            <p:cNvSpPr/>
            <p:nvPr/>
          </p:nvSpPr>
          <p:spPr>
            <a:xfrm>
              <a:off x="457200" y="49251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4" name="Right Arrow 23"/>
            <p:cNvSpPr/>
            <p:nvPr/>
          </p:nvSpPr>
          <p:spPr>
            <a:xfrm rot="21303798">
              <a:off x="1301214" y="5107402"/>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 name="Group 7"/>
          <p:cNvGrpSpPr/>
          <p:nvPr/>
        </p:nvGrpSpPr>
        <p:grpSpPr>
          <a:xfrm>
            <a:off x="7167182" y="557295"/>
            <a:ext cx="1172749" cy="4385043"/>
            <a:chOff x="7465275" y="1558740"/>
            <a:chExt cx="1221525" cy="4567423"/>
          </a:xfrm>
        </p:grpSpPr>
        <p:sp>
          <p:nvSpPr>
            <p:cNvPr id="9" name="Rectangle 8"/>
            <p:cNvSpPr/>
            <p:nvPr/>
          </p:nvSpPr>
          <p:spPr>
            <a:xfrm>
              <a:off x="7465275" y="1600200"/>
              <a:ext cx="1221525" cy="45259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7465275" y="1558740"/>
              <a:ext cx="1221525" cy="1200329"/>
            </a:xfrm>
            <a:prstGeom prst="rect">
              <a:avLst/>
            </a:prstGeom>
            <a:noFill/>
          </p:spPr>
          <p:txBody>
            <a:bodyPr wrap="square" rtlCol="0">
              <a:spAutoFit/>
            </a:bodyPr>
            <a:lstStyle/>
            <a:p>
              <a:pPr marL="0" marR="0" lvl="0" indent="0" algn="ctr" defTabSz="438958" rtl="0" eaLnBrk="1" fontAlgn="auto" latinLnBrk="0" hangingPunct="1">
                <a:lnSpc>
                  <a:spcPct val="100000"/>
                </a:lnSpc>
                <a:spcBef>
                  <a:spcPts val="0"/>
                </a:spcBef>
                <a:spcAft>
                  <a:spcPts val="0"/>
                </a:spcAft>
                <a:buClrTx/>
                <a:buSzTx/>
                <a:buFontTx/>
                <a:buNone/>
                <a:tabLst/>
                <a:defRPr/>
              </a:pPr>
              <a:r>
                <a:rPr kumimoji="0" lang="en-US" sz="3456" b="0" i="0" u="none" strike="noStrike" kern="1200" cap="none" spc="0" normalizeH="0" baseline="0" noProof="0" dirty="0">
                  <a:ln>
                    <a:noFill/>
                  </a:ln>
                  <a:solidFill>
                    <a:srgbClr val="7F7F7F"/>
                  </a:solidFill>
                  <a:effectLst/>
                  <a:uLnTx/>
                  <a:uFillTx/>
                  <a:latin typeface="Calibri"/>
                  <a:ea typeface="+mn-ea"/>
                  <a:cs typeface="Arial" charset="0"/>
                </a:rPr>
                <a:t>Joy </a:t>
              </a:r>
            </a:p>
            <a:p>
              <a:pPr marL="0" marR="0" lvl="0" indent="0" algn="ctr" defTabSz="438958" rtl="0" eaLnBrk="1" fontAlgn="auto" latinLnBrk="0" hangingPunct="1">
                <a:lnSpc>
                  <a:spcPct val="100000"/>
                </a:lnSpc>
                <a:spcBef>
                  <a:spcPts val="0"/>
                </a:spcBef>
                <a:spcAft>
                  <a:spcPts val="0"/>
                </a:spcAft>
                <a:buClrTx/>
                <a:buSzTx/>
                <a:buFontTx/>
                <a:buNone/>
                <a:tabLst/>
                <a:defRPr/>
              </a:pPr>
              <a:r>
                <a:rPr kumimoji="0" lang="en-US" sz="3456" b="0" i="0" u="none" strike="noStrike" kern="1200" cap="none" spc="0" normalizeH="0" baseline="0" noProof="0" dirty="0">
                  <a:ln>
                    <a:noFill/>
                  </a:ln>
                  <a:solidFill>
                    <a:srgbClr val="7F7F7F"/>
                  </a:solidFill>
                  <a:effectLst/>
                  <a:uLnTx/>
                  <a:uFillTx/>
                  <a:latin typeface="Calibri"/>
                  <a:ea typeface="+mn-ea"/>
                  <a:cs typeface="Arial" charset="0"/>
                </a:rPr>
                <a:t>Level</a:t>
              </a:r>
            </a:p>
          </p:txBody>
        </p:sp>
      </p:grpSp>
      <p:sp>
        <p:nvSpPr>
          <p:cNvPr id="11" name="Left Arrow 10"/>
          <p:cNvSpPr/>
          <p:nvPr/>
        </p:nvSpPr>
        <p:spPr>
          <a:xfrm flipV="1">
            <a:off x="1237632" y="4222819"/>
            <a:ext cx="4137754" cy="43893"/>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nvGrpSpPr>
          <p:cNvPr id="18" name="Group 17"/>
          <p:cNvGrpSpPr/>
          <p:nvPr/>
        </p:nvGrpSpPr>
        <p:grpSpPr>
          <a:xfrm>
            <a:off x="438943" y="3021884"/>
            <a:ext cx="5359830" cy="1318131"/>
            <a:chOff x="457200" y="3964206"/>
            <a:chExt cx="5582752" cy="1372954"/>
          </a:xfrm>
        </p:grpSpPr>
        <p:sp>
          <p:nvSpPr>
            <p:cNvPr id="25" name="Smiley Face 24"/>
            <p:cNvSpPr/>
            <p:nvPr/>
          </p:nvSpPr>
          <p:spPr>
            <a:xfrm>
              <a:off x="4784767" y="3964206"/>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6" name="Smiley Face 25"/>
            <p:cNvSpPr/>
            <p:nvPr/>
          </p:nvSpPr>
          <p:spPr>
            <a:xfrm>
              <a:off x="457200" y="41758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7" name="Right Arrow 26"/>
            <p:cNvSpPr/>
            <p:nvPr/>
          </p:nvSpPr>
          <p:spPr>
            <a:xfrm rot="21436453">
              <a:off x="1301212" y="4401411"/>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8" name="Group 27"/>
          <p:cNvGrpSpPr/>
          <p:nvPr/>
        </p:nvGrpSpPr>
        <p:grpSpPr>
          <a:xfrm>
            <a:off x="438943" y="2678240"/>
            <a:ext cx="5359830" cy="1447460"/>
            <a:chOff x="457200" y="3617814"/>
            <a:chExt cx="5582752" cy="1507662"/>
          </a:xfrm>
        </p:grpSpPr>
        <p:sp>
          <p:nvSpPr>
            <p:cNvPr id="29" name="Smiley Face 28"/>
            <p:cNvSpPr/>
            <p:nvPr/>
          </p:nvSpPr>
          <p:spPr>
            <a:xfrm>
              <a:off x="4784767" y="3964206"/>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30" name="Smiley Face 29"/>
            <p:cNvSpPr/>
            <p:nvPr/>
          </p:nvSpPr>
          <p:spPr>
            <a:xfrm>
              <a:off x="457200" y="3617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31" name="Left Arrow 30"/>
            <p:cNvSpPr/>
            <p:nvPr/>
          </p:nvSpPr>
          <p:spPr>
            <a:xfrm rot="329590" flipV="1">
              <a:off x="1289107" y="4178300"/>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2" name="Group 31"/>
          <p:cNvGrpSpPr/>
          <p:nvPr/>
        </p:nvGrpSpPr>
        <p:grpSpPr>
          <a:xfrm>
            <a:off x="438943" y="2336831"/>
            <a:ext cx="5359830" cy="1445225"/>
            <a:chOff x="457200" y="3273750"/>
            <a:chExt cx="5582752" cy="1505334"/>
          </a:xfrm>
        </p:grpSpPr>
        <p:sp>
          <p:nvSpPr>
            <p:cNvPr id="33" name="Smiley Face 32"/>
            <p:cNvSpPr/>
            <p:nvPr/>
          </p:nvSpPr>
          <p:spPr>
            <a:xfrm>
              <a:off x="4784767" y="3273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34" name="Smiley Face 33"/>
            <p:cNvSpPr/>
            <p:nvPr/>
          </p:nvSpPr>
          <p:spPr>
            <a:xfrm>
              <a:off x="457200" y="3617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35" name="Right Arrow 34"/>
            <p:cNvSpPr/>
            <p:nvPr/>
          </p:nvSpPr>
          <p:spPr>
            <a:xfrm rot="21303798">
              <a:off x="1301213" y="3805234"/>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sp>
        <p:nvSpPr>
          <p:cNvPr id="36" name="Title 1"/>
          <p:cNvSpPr txBox="1">
            <a:spLocks/>
          </p:cNvSpPr>
          <p:nvPr/>
        </p:nvSpPr>
        <p:spPr>
          <a:xfrm>
            <a:off x="438941" y="-115813"/>
            <a:ext cx="7900988" cy="1097359"/>
          </a:xfrm>
          <a:prstGeom prst="rect">
            <a:avLst/>
          </a:prstGeom>
        </p:spPr>
        <p:txBody>
          <a:bodyPr vert="horz" lIns="87789" tIns="43894" rIns="87789" bIns="43894" rtlCol="0" anchor="ctr">
            <a:noAutofit/>
          </a:bodyPr>
          <a:lstStyle>
            <a:lvl1pPr algn="ctr" defTabSz="457200" rtl="0" eaLnBrk="1" latinLnBrk="0" hangingPunct="1">
              <a:spcBef>
                <a:spcPct val="0"/>
              </a:spcBef>
              <a:buNone/>
              <a:defRPr sz="4000" kern="1200">
                <a:solidFill>
                  <a:schemeClr val="bg1">
                    <a:lumMod val="50000"/>
                  </a:schemeClr>
                </a:solidFill>
                <a:latin typeface="+mj-lt"/>
                <a:ea typeface="+mj-ea"/>
                <a:cs typeface="+mj-cs"/>
              </a:defRPr>
            </a:lvl1pPr>
          </a:lstStyle>
          <a:p>
            <a:pPr marL="0" marR="0" lvl="0" indent="0" algn="ctr" defTabSz="438958" rtl="0" eaLnBrk="1" fontAlgn="auto" latinLnBrk="0" hangingPunct="1">
              <a:lnSpc>
                <a:spcPct val="100000"/>
              </a:lnSpc>
              <a:spcBef>
                <a:spcPct val="0"/>
              </a:spcBef>
              <a:spcAft>
                <a:spcPts val="0"/>
              </a:spcAft>
              <a:buClrTx/>
              <a:buSzTx/>
              <a:buFontTx/>
              <a:buNone/>
              <a:tabLst/>
              <a:defRPr/>
            </a:pPr>
            <a:r>
              <a:rPr kumimoji="0" lang="en-US" sz="3840" b="0" i="0" u="none" strike="noStrike" kern="1200" cap="none" spc="0" normalizeH="0" baseline="0" noProof="0" dirty="0">
                <a:ln>
                  <a:noFill/>
                </a:ln>
                <a:solidFill>
                  <a:prstClr val="white">
                    <a:lumMod val="50000"/>
                  </a:prstClr>
                </a:solidFill>
                <a:effectLst/>
                <a:uLnTx/>
                <a:uFillTx/>
                <a:latin typeface="Calibri"/>
                <a:ea typeface="+mj-ea"/>
                <a:cs typeface="+mj-cs"/>
              </a:rPr>
              <a:t>Cycle of Joy</a:t>
            </a:r>
          </a:p>
        </p:txBody>
      </p:sp>
    </p:spTree>
    <p:extLst>
      <p:ext uri="{BB962C8B-B14F-4D97-AF65-F5344CB8AC3E}">
        <p14:creationId xmlns:p14="http://schemas.microsoft.com/office/powerpoint/2010/main" val="1927068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B4C978AF-8E8A-41FC-ABDA-0C66099401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817687" y="1125140"/>
            <a:ext cx="5143500" cy="2893219"/>
          </a:xfrm>
          <a:prstGeom prst="rect">
            <a:avLst/>
          </a:prstGeom>
        </p:spPr>
      </p:pic>
    </p:spTree>
    <p:extLst>
      <p:ext uri="{BB962C8B-B14F-4D97-AF65-F5344CB8AC3E}">
        <p14:creationId xmlns:p14="http://schemas.microsoft.com/office/powerpoint/2010/main" val="41943119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102692"/>
            <a:ext cx="8867551" cy="4938117"/>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p:cNvGrpSpPr/>
          <p:nvPr/>
        </p:nvGrpSpPr>
        <p:grpSpPr>
          <a:xfrm>
            <a:off x="438943" y="3827438"/>
            <a:ext cx="5359830" cy="1114900"/>
            <a:chOff x="457200" y="4964894"/>
            <a:chExt cx="5582752" cy="1161270"/>
          </a:xfrm>
        </p:grpSpPr>
        <p:sp>
          <p:nvSpPr>
            <p:cNvPr id="6" name="Smiley Face 5"/>
            <p:cNvSpPr/>
            <p:nvPr/>
          </p:nvSpPr>
          <p:spPr>
            <a:xfrm>
              <a:off x="4784767"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7" name="Smiley Face 6"/>
            <p:cNvSpPr/>
            <p:nvPr/>
          </p:nvSpPr>
          <p:spPr>
            <a:xfrm>
              <a:off x="457200"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9" name="Group 18"/>
          <p:cNvGrpSpPr/>
          <p:nvPr/>
        </p:nvGrpSpPr>
        <p:grpSpPr>
          <a:xfrm>
            <a:off x="438943" y="3236204"/>
            <a:ext cx="5359830" cy="1712351"/>
            <a:chOff x="457200" y="4302890"/>
            <a:chExt cx="5582752" cy="1783570"/>
          </a:xfrm>
        </p:grpSpPr>
        <p:sp>
          <p:nvSpPr>
            <p:cNvPr id="20" name="Smiley Face 19"/>
            <p:cNvSpPr/>
            <p:nvPr/>
          </p:nvSpPr>
          <p:spPr>
            <a:xfrm>
              <a:off x="4784767" y="45800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1" name="Smiley Face 20"/>
            <p:cNvSpPr/>
            <p:nvPr/>
          </p:nvSpPr>
          <p:spPr>
            <a:xfrm>
              <a:off x="457200" y="43028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2" name="Left Arrow 21"/>
            <p:cNvSpPr/>
            <p:nvPr/>
          </p:nvSpPr>
          <p:spPr>
            <a:xfrm rot="225919" flipV="1">
              <a:off x="1289107" y="4830618"/>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3" name="Smiley Face 22"/>
            <p:cNvSpPr/>
            <p:nvPr/>
          </p:nvSpPr>
          <p:spPr>
            <a:xfrm>
              <a:off x="457200" y="49251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4" name="Right Arrow 23"/>
            <p:cNvSpPr/>
            <p:nvPr/>
          </p:nvSpPr>
          <p:spPr>
            <a:xfrm rot="21303798">
              <a:off x="1301214" y="5107402"/>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sp>
        <p:nvSpPr>
          <p:cNvPr id="4" name="Title 1"/>
          <p:cNvSpPr txBox="1">
            <a:spLocks/>
          </p:cNvSpPr>
          <p:nvPr/>
        </p:nvSpPr>
        <p:spPr>
          <a:xfrm>
            <a:off x="438941" y="-115813"/>
            <a:ext cx="7900988" cy="1097359"/>
          </a:xfrm>
          <a:prstGeom prst="rect">
            <a:avLst/>
          </a:prstGeom>
        </p:spPr>
        <p:txBody>
          <a:bodyPr vert="horz" lIns="87789" tIns="43894" rIns="87789" bIns="43894" rtlCol="0" anchor="ctr">
            <a:noAutofit/>
          </a:bodyPr>
          <a:lstStyle>
            <a:lvl1pPr algn="ctr" defTabSz="457200" rtl="0" eaLnBrk="1" latinLnBrk="0" hangingPunct="1">
              <a:spcBef>
                <a:spcPct val="0"/>
              </a:spcBef>
              <a:buNone/>
              <a:defRPr sz="4000" kern="1200">
                <a:solidFill>
                  <a:schemeClr val="bg1">
                    <a:lumMod val="50000"/>
                  </a:schemeClr>
                </a:solidFill>
                <a:latin typeface="+mj-lt"/>
                <a:ea typeface="+mj-ea"/>
                <a:cs typeface="+mj-cs"/>
              </a:defRPr>
            </a:lvl1pPr>
          </a:lstStyle>
          <a:p>
            <a:pPr marL="0" marR="0" lvl="0" indent="0" algn="ctr" defTabSz="438958" rtl="0" eaLnBrk="1" fontAlgn="auto" latinLnBrk="0" hangingPunct="1">
              <a:lnSpc>
                <a:spcPct val="100000"/>
              </a:lnSpc>
              <a:spcBef>
                <a:spcPct val="0"/>
              </a:spcBef>
              <a:spcAft>
                <a:spcPts val="0"/>
              </a:spcAft>
              <a:buClrTx/>
              <a:buSzTx/>
              <a:buFontTx/>
              <a:buNone/>
              <a:tabLst/>
              <a:defRPr/>
            </a:pPr>
            <a:r>
              <a:rPr kumimoji="0" lang="en-US" sz="3840" b="0" i="0" u="none" strike="noStrike" kern="1200" cap="none" spc="0" normalizeH="0" baseline="0" noProof="0" dirty="0">
                <a:ln>
                  <a:noFill/>
                </a:ln>
                <a:solidFill>
                  <a:prstClr val="white">
                    <a:lumMod val="50000"/>
                  </a:prstClr>
                </a:solidFill>
                <a:effectLst/>
                <a:uLnTx/>
                <a:uFillTx/>
                <a:latin typeface="Calibri"/>
                <a:ea typeface="+mj-ea"/>
                <a:cs typeface="+mj-cs"/>
              </a:rPr>
              <a:t>Cycle of Joy</a:t>
            </a:r>
          </a:p>
        </p:txBody>
      </p:sp>
      <p:grpSp>
        <p:nvGrpSpPr>
          <p:cNvPr id="8" name="Group 7"/>
          <p:cNvGrpSpPr/>
          <p:nvPr/>
        </p:nvGrpSpPr>
        <p:grpSpPr>
          <a:xfrm>
            <a:off x="7167182" y="557295"/>
            <a:ext cx="1172749" cy="4385043"/>
            <a:chOff x="7465275" y="1558740"/>
            <a:chExt cx="1221525" cy="4567423"/>
          </a:xfrm>
        </p:grpSpPr>
        <p:sp>
          <p:nvSpPr>
            <p:cNvPr id="9" name="Rectangle 8"/>
            <p:cNvSpPr/>
            <p:nvPr/>
          </p:nvSpPr>
          <p:spPr>
            <a:xfrm>
              <a:off x="7465275" y="1600200"/>
              <a:ext cx="1221525" cy="45259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7465275" y="1558740"/>
              <a:ext cx="1221525" cy="1200329"/>
            </a:xfrm>
            <a:prstGeom prst="rect">
              <a:avLst/>
            </a:prstGeom>
            <a:noFill/>
          </p:spPr>
          <p:txBody>
            <a:bodyPr wrap="square" rtlCol="0">
              <a:spAutoFit/>
            </a:bodyPr>
            <a:lstStyle/>
            <a:p>
              <a:pPr marL="0" marR="0" lvl="0" indent="0" algn="ctr" defTabSz="438958" rtl="0" eaLnBrk="1" fontAlgn="auto" latinLnBrk="0" hangingPunct="1">
                <a:lnSpc>
                  <a:spcPct val="100000"/>
                </a:lnSpc>
                <a:spcBef>
                  <a:spcPts val="0"/>
                </a:spcBef>
                <a:spcAft>
                  <a:spcPts val="0"/>
                </a:spcAft>
                <a:buClrTx/>
                <a:buSzTx/>
                <a:buFontTx/>
                <a:buNone/>
                <a:tabLst/>
                <a:defRPr/>
              </a:pPr>
              <a:r>
                <a:rPr kumimoji="0" lang="en-US" sz="3456" b="0" i="0" u="none" strike="noStrike" kern="1200" cap="none" spc="0" normalizeH="0" baseline="0" noProof="0" dirty="0">
                  <a:ln>
                    <a:noFill/>
                  </a:ln>
                  <a:solidFill>
                    <a:srgbClr val="7F7F7F"/>
                  </a:solidFill>
                  <a:effectLst/>
                  <a:uLnTx/>
                  <a:uFillTx/>
                  <a:latin typeface="Calibri"/>
                  <a:ea typeface="+mn-ea"/>
                  <a:cs typeface="Arial" charset="0"/>
                </a:rPr>
                <a:t>Joy </a:t>
              </a:r>
            </a:p>
            <a:p>
              <a:pPr marL="0" marR="0" lvl="0" indent="0" algn="ctr" defTabSz="438958" rtl="0" eaLnBrk="1" fontAlgn="auto" latinLnBrk="0" hangingPunct="1">
                <a:lnSpc>
                  <a:spcPct val="100000"/>
                </a:lnSpc>
                <a:spcBef>
                  <a:spcPts val="0"/>
                </a:spcBef>
                <a:spcAft>
                  <a:spcPts val="0"/>
                </a:spcAft>
                <a:buClrTx/>
                <a:buSzTx/>
                <a:buFontTx/>
                <a:buNone/>
                <a:tabLst/>
                <a:defRPr/>
              </a:pPr>
              <a:r>
                <a:rPr kumimoji="0" lang="en-US" sz="3456" b="0" i="0" u="none" strike="noStrike" kern="1200" cap="none" spc="0" normalizeH="0" baseline="0" noProof="0" dirty="0">
                  <a:ln>
                    <a:noFill/>
                  </a:ln>
                  <a:solidFill>
                    <a:srgbClr val="7F7F7F"/>
                  </a:solidFill>
                  <a:effectLst/>
                  <a:uLnTx/>
                  <a:uFillTx/>
                  <a:latin typeface="Calibri"/>
                  <a:ea typeface="+mn-ea"/>
                  <a:cs typeface="Arial" charset="0"/>
                </a:rPr>
                <a:t>Level</a:t>
              </a:r>
            </a:p>
          </p:txBody>
        </p:sp>
      </p:grpSp>
      <p:sp>
        <p:nvSpPr>
          <p:cNvPr id="11" name="Left Arrow 10"/>
          <p:cNvSpPr/>
          <p:nvPr/>
        </p:nvSpPr>
        <p:spPr>
          <a:xfrm flipV="1">
            <a:off x="1237632" y="4222819"/>
            <a:ext cx="4137754" cy="43893"/>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nvGrpSpPr>
          <p:cNvPr id="18" name="Group 17"/>
          <p:cNvGrpSpPr/>
          <p:nvPr/>
        </p:nvGrpSpPr>
        <p:grpSpPr>
          <a:xfrm>
            <a:off x="438943" y="3021884"/>
            <a:ext cx="5359830" cy="1318131"/>
            <a:chOff x="457200" y="3964206"/>
            <a:chExt cx="5582752" cy="1372954"/>
          </a:xfrm>
        </p:grpSpPr>
        <p:sp>
          <p:nvSpPr>
            <p:cNvPr id="25" name="Smiley Face 24"/>
            <p:cNvSpPr/>
            <p:nvPr/>
          </p:nvSpPr>
          <p:spPr>
            <a:xfrm>
              <a:off x="4784767" y="3964206"/>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6" name="Smiley Face 25"/>
            <p:cNvSpPr/>
            <p:nvPr/>
          </p:nvSpPr>
          <p:spPr>
            <a:xfrm>
              <a:off x="457200" y="41758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7" name="Right Arrow 26"/>
            <p:cNvSpPr/>
            <p:nvPr/>
          </p:nvSpPr>
          <p:spPr>
            <a:xfrm rot="21436453">
              <a:off x="1301212" y="4401411"/>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8" name="Group 27"/>
          <p:cNvGrpSpPr/>
          <p:nvPr/>
        </p:nvGrpSpPr>
        <p:grpSpPr>
          <a:xfrm>
            <a:off x="438943" y="2678240"/>
            <a:ext cx="5359830" cy="1447460"/>
            <a:chOff x="457200" y="3617814"/>
            <a:chExt cx="5582752" cy="1507662"/>
          </a:xfrm>
        </p:grpSpPr>
        <p:sp>
          <p:nvSpPr>
            <p:cNvPr id="29" name="Smiley Face 28"/>
            <p:cNvSpPr/>
            <p:nvPr/>
          </p:nvSpPr>
          <p:spPr>
            <a:xfrm>
              <a:off x="4784767" y="3964206"/>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30" name="Smiley Face 29"/>
            <p:cNvSpPr/>
            <p:nvPr/>
          </p:nvSpPr>
          <p:spPr>
            <a:xfrm>
              <a:off x="457200" y="3617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31" name="Left Arrow 30"/>
            <p:cNvSpPr/>
            <p:nvPr/>
          </p:nvSpPr>
          <p:spPr>
            <a:xfrm rot="329590" flipV="1">
              <a:off x="1289107" y="4178300"/>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2" name="Group 31"/>
          <p:cNvGrpSpPr/>
          <p:nvPr/>
        </p:nvGrpSpPr>
        <p:grpSpPr>
          <a:xfrm>
            <a:off x="438943" y="2336831"/>
            <a:ext cx="5359830" cy="1445225"/>
            <a:chOff x="457200" y="3273750"/>
            <a:chExt cx="5582752" cy="1505334"/>
          </a:xfrm>
        </p:grpSpPr>
        <p:sp>
          <p:nvSpPr>
            <p:cNvPr id="33" name="Smiley Face 32"/>
            <p:cNvSpPr/>
            <p:nvPr/>
          </p:nvSpPr>
          <p:spPr>
            <a:xfrm>
              <a:off x="4784767" y="3273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34" name="Smiley Face 33"/>
            <p:cNvSpPr/>
            <p:nvPr/>
          </p:nvSpPr>
          <p:spPr>
            <a:xfrm>
              <a:off x="457200" y="3617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35" name="Right Arrow 34"/>
            <p:cNvSpPr/>
            <p:nvPr/>
          </p:nvSpPr>
          <p:spPr>
            <a:xfrm rot="21303798">
              <a:off x="1301213" y="3805234"/>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6" name="Group 35"/>
          <p:cNvGrpSpPr/>
          <p:nvPr/>
        </p:nvGrpSpPr>
        <p:grpSpPr>
          <a:xfrm>
            <a:off x="438943" y="1863535"/>
            <a:ext cx="5359830" cy="1577112"/>
            <a:chOff x="457200" y="2792314"/>
            <a:chExt cx="5582752" cy="1642706"/>
          </a:xfrm>
        </p:grpSpPr>
        <p:sp>
          <p:nvSpPr>
            <p:cNvPr id="37" name="Smiley Face 36"/>
            <p:cNvSpPr/>
            <p:nvPr/>
          </p:nvSpPr>
          <p:spPr>
            <a:xfrm>
              <a:off x="4784767" y="3273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38" name="Smiley Face 37"/>
            <p:cNvSpPr/>
            <p:nvPr/>
          </p:nvSpPr>
          <p:spPr>
            <a:xfrm>
              <a:off x="457200" y="27923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39" name="Left Arrow 38"/>
            <p:cNvSpPr/>
            <p:nvPr/>
          </p:nvSpPr>
          <p:spPr>
            <a:xfrm rot="324315" flipV="1">
              <a:off x="1289107" y="3434081"/>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2489381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102692"/>
            <a:ext cx="8867551" cy="4938117"/>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p:cNvGrpSpPr/>
          <p:nvPr/>
        </p:nvGrpSpPr>
        <p:grpSpPr>
          <a:xfrm>
            <a:off x="438943" y="3827438"/>
            <a:ext cx="5359830" cy="1114900"/>
            <a:chOff x="457200" y="4964894"/>
            <a:chExt cx="5582752" cy="1161270"/>
          </a:xfrm>
        </p:grpSpPr>
        <p:sp>
          <p:nvSpPr>
            <p:cNvPr id="6" name="Smiley Face 5"/>
            <p:cNvSpPr/>
            <p:nvPr/>
          </p:nvSpPr>
          <p:spPr>
            <a:xfrm>
              <a:off x="4784767"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7" name="Smiley Face 6"/>
            <p:cNvSpPr/>
            <p:nvPr/>
          </p:nvSpPr>
          <p:spPr>
            <a:xfrm>
              <a:off x="457200"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9" name="Group 18"/>
          <p:cNvGrpSpPr/>
          <p:nvPr/>
        </p:nvGrpSpPr>
        <p:grpSpPr>
          <a:xfrm>
            <a:off x="438943" y="3236204"/>
            <a:ext cx="5359830" cy="1712351"/>
            <a:chOff x="457200" y="4302890"/>
            <a:chExt cx="5582752" cy="1783570"/>
          </a:xfrm>
        </p:grpSpPr>
        <p:sp>
          <p:nvSpPr>
            <p:cNvPr id="20" name="Smiley Face 19"/>
            <p:cNvSpPr/>
            <p:nvPr/>
          </p:nvSpPr>
          <p:spPr>
            <a:xfrm>
              <a:off x="4784767" y="45800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1" name="Smiley Face 20"/>
            <p:cNvSpPr/>
            <p:nvPr/>
          </p:nvSpPr>
          <p:spPr>
            <a:xfrm>
              <a:off x="457200" y="43028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2" name="Left Arrow 21"/>
            <p:cNvSpPr/>
            <p:nvPr/>
          </p:nvSpPr>
          <p:spPr>
            <a:xfrm rot="225919" flipV="1">
              <a:off x="1289107" y="4830618"/>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3" name="Smiley Face 22"/>
            <p:cNvSpPr/>
            <p:nvPr/>
          </p:nvSpPr>
          <p:spPr>
            <a:xfrm>
              <a:off x="457200" y="49251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4" name="Right Arrow 23"/>
            <p:cNvSpPr/>
            <p:nvPr/>
          </p:nvSpPr>
          <p:spPr>
            <a:xfrm rot="21303798">
              <a:off x="1301214" y="5107402"/>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sp>
        <p:nvSpPr>
          <p:cNvPr id="4" name="Title 1"/>
          <p:cNvSpPr txBox="1">
            <a:spLocks/>
          </p:cNvSpPr>
          <p:nvPr/>
        </p:nvSpPr>
        <p:spPr>
          <a:xfrm>
            <a:off x="438941" y="-115813"/>
            <a:ext cx="7900988" cy="1097359"/>
          </a:xfrm>
          <a:prstGeom prst="rect">
            <a:avLst/>
          </a:prstGeom>
        </p:spPr>
        <p:txBody>
          <a:bodyPr vert="horz" lIns="87789" tIns="43894" rIns="87789" bIns="43894" rtlCol="0" anchor="ctr">
            <a:noAutofit/>
          </a:bodyPr>
          <a:lstStyle>
            <a:lvl1pPr algn="ctr" defTabSz="457200" rtl="0" eaLnBrk="1" latinLnBrk="0" hangingPunct="1">
              <a:spcBef>
                <a:spcPct val="0"/>
              </a:spcBef>
              <a:buNone/>
              <a:defRPr sz="4000" kern="1200">
                <a:solidFill>
                  <a:schemeClr val="bg1">
                    <a:lumMod val="50000"/>
                  </a:schemeClr>
                </a:solidFill>
                <a:latin typeface="+mj-lt"/>
                <a:ea typeface="+mj-ea"/>
                <a:cs typeface="+mj-cs"/>
              </a:defRPr>
            </a:lvl1pPr>
          </a:lstStyle>
          <a:p>
            <a:pPr marL="0" marR="0" lvl="0" indent="0" algn="ctr" defTabSz="438958" rtl="0" eaLnBrk="1" fontAlgn="auto" latinLnBrk="0" hangingPunct="1">
              <a:lnSpc>
                <a:spcPct val="100000"/>
              </a:lnSpc>
              <a:spcBef>
                <a:spcPct val="0"/>
              </a:spcBef>
              <a:spcAft>
                <a:spcPts val="0"/>
              </a:spcAft>
              <a:buClrTx/>
              <a:buSzTx/>
              <a:buFontTx/>
              <a:buNone/>
              <a:tabLst/>
              <a:defRPr/>
            </a:pPr>
            <a:r>
              <a:rPr kumimoji="0" lang="en-US" sz="3840" b="0" i="0" u="none" strike="noStrike" kern="1200" cap="none" spc="0" normalizeH="0" baseline="0" noProof="0" dirty="0">
                <a:ln>
                  <a:noFill/>
                </a:ln>
                <a:solidFill>
                  <a:prstClr val="white">
                    <a:lumMod val="50000"/>
                  </a:prstClr>
                </a:solidFill>
                <a:effectLst/>
                <a:uLnTx/>
                <a:uFillTx/>
                <a:latin typeface="Calibri"/>
                <a:ea typeface="+mj-ea"/>
                <a:cs typeface="+mj-cs"/>
              </a:rPr>
              <a:t>Cycle of Joy</a:t>
            </a:r>
          </a:p>
        </p:txBody>
      </p:sp>
      <p:grpSp>
        <p:nvGrpSpPr>
          <p:cNvPr id="8" name="Group 7"/>
          <p:cNvGrpSpPr/>
          <p:nvPr/>
        </p:nvGrpSpPr>
        <p:grpSpPr>
          <a:xfrm>
            <a:off x="7167182" y="557295"/>
            <a:ext cx="1172749" cy="4385043"/>
            <a:chOff x="7465275" y="1558740"/>
            <a:chExt cx="1221525" cy="4567423"/>
          </a:xfrm>
        </p:grpSpPr>
        <p:sp>
          <p:nvSpPr>
            <p:cNvPr id="9" name="Rectangle 8"/>
            <p:cNvSpPr/>
            <p:nvPr/>
          </p:nvSpPr>
          <p:spPr>
            <a:xfrm>
              <a:off x="7465275" y="1600200"/>
              <a:ext cx="1221525" cy="45259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7465275" y="1558740"/>
              <a:ext cx="1221525" cy="1200329"/>
            </a:xfrm>
            <a:prstGeom prst="rect">
              <a:avLst/>
            </a:prstGeom>
            <a:noFill/>
          </p:spPr>
          <p:txBody>
            <a:bodyPr wrap="square" rtlCol="0">
              <a:spAutoFit/>
            </a:bodyPr>
            <a:lstStyle/>
            <a:p>
              <a:pPr marL="0" marR="0" lvl="0" indent="0" algn="ctr" defTabSz="438958" rtl="0" eaLnBrk="1" fontAlgn="auto" latinLnBrk="0" hangingPunct="1">
                <a:lnSpc>
                  <a:spcPct val="100000"/>
                </a:lnSpc>
                <a:spcBef>
                  <a:spcPts val="0"/>
                </a:spcBef>
                <a:spcAft>
                  <a:spcPts val="0"/>
                </a:spcAft>
                <a:buClrTx/>
                <a:buSzTx/>
                <a:buFontTx/>
                <a:buNone/>
                <a:tabLst/>
                <a:defRPr/>
              </a:pPr>
              <a:r>
                <a:rPr kumimoji="0" lang="en-US" sz="3456" b="0" i="0" u="none" strike="noStrike" kern="1200" cap="none" spc="0" normalizeH="0" baseline="0" noProof="0" dirty="0">
                  <a:ln>
                    <a:noFill/>
                  </a:ln>
                  <a:solidFill>
                    <a:srgbClr val="7F7F7F"/>
                  </a:solidFill>
                  <a:effectLst/>
                  <a:uLnTx/>
                  <a:uFillTx/>
                  <a:latin typeface="Calibri"/>
                  <a:ea typeface="+mn-ea"/>
                  <a:cs typeface="Arial" charset="0"/>
                </a:rPr>
                <a:t>Joy </a:t>
              </a:r>
            </a:p>
            <a:p>
              <a:pPr marL="0" marR="0" lvl="0" indent="0" algn="ctr" defTabSz="438958" rtl="0" eaLnBrk="1" fontAlgn="auto" latinLnBrk="0" hangingPunct="1">
                <a:lnSpc>
                  <a:spcPct val="100000"/>
                </a:lnSpc>
                <a:spcBef>
                  <a:spcPts val="0"/>
                </a:spcBef>
                <a:spcAft>
                  <a:spcPts val="0"/>
                </a:spcAft>
                <a:buClrTx/>
                <a:buSzTx/>
                <a:buFontTx/>
                <a:buNone/>
                <a:tabLst/>
                <a:defRPr/>
              </a:pPr>
              <a:r>
                <a:rPr kumimoji="0" lang="en-US" sz="3456" b="0" i="0" u="none" strike="noStrike" kern="1200" cap="none" spc="0" normalizeH="0" baseline="0" noProof="0" dirty="0">
                  <a:ln>
                    <a:noFill/>
                  </a:ln>
                  <a:solidFill>
                    <a:srgbClr val="7F7F7F"/>
                  </a:solidFill>
                  <a:effectLst/>
                  <a:uLnTx/>
                  <a:uFillTx/>
                  <a:latin typeface="Calibri"/>
                  <a:ea typeface="+mn-ea"/>
                  <a:cs typeface="Arial" charset="0"/>
                </a:rPr>
                <a:t>Level</a:t>
              </a:r>
            </a:p>
          </p:txBody>
        </p:sp>
      </p:grpSp>
      <p:sp>
        <p:nvSpPr>
          <p:cNvPr id="11" name="Left Arrow 10"/>
          <p:cNvSpPr/>
          <p:nvPr/>
        </p:nvSpPr>
        <p:spPr>
          <a:xfrm flipV="1">
            <a:off x="1237632" y="4222819"/>
            <a:ext cx="4137754" cy="43893"/>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nvGrpSpPr>
          <p:cNvPr id="18" name="Group 17"/>
          <p:cNvGrpSpPr/>
          <p:nvPr/>
        </p:nvGrpSpPr>
        <p:grpSpPr>
          <a:xfrm>
            <a:off x="438943" y="3021884"/>
            <a:ext cx="5359830" cy="1318131"/>
            <a:chOff x="457200" y="3964206"/>
            <a:chExt cx="5582752" cy="1372954"/>
          </a:xfrm>
        </p:grpSpPr>
        <p:sp>
          <p:nvSpPr>
            <p:cNvPr id="25" name="Smiley Face 24"/>
            <p:cNvSpPr/>
            <p:nvPr/>
          </p:nvSpPr>
          <p:spPr>
            <a:xfrm>
              <a:off x="4784767" y="3964206"/>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6" name="Smiley Face 25"/>
            <p:cNvSpPr/>
            <p:nvPr/>
          </p:nvSpPr>
          <p:spPr>
            <a:xfrm>
              <a:off x="457200" y="41758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7" name="Right Arrow 26"/>
            <p:cNvSpPr/>
            <p:nvPr/>
          </p:nvSpPr>
          <p:spPr>
            <a:xfrm rot="21436453">
              <a:off x="1301212" y="4401411"/>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8" name="Group 27"/>
          <p:cNvGrpSpPr/>
          <p:nvPr/>
        </p:nvGrpSpPr>
        <p:grpSpPr>
          <a:xfrm>
            <a:off x="438943" y="2678240"/>
            <a:ext cx="5359830" cy="1447460"/>
            <a:chOff x="457200" y="3617814"/>
            <a:chExt cx="5582752" cy="1507662"/>
          </a:xfrm>
        </p:grpSpPr>
        <p:sp>
          <p:nvSpPr>
            <p:cNvPr id="29" name="Smiley Face 28"/>
            <p:cNvSpPr/>
            <p:nvPr/>
          </p:nvSpPr>
          <p:spPr>
            <a:xfrm>
              <a:off x="4784767" y="3964206"/>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30" name="Smiley Face 29"/>
            <p:cNvSpPr/>
            <p:nvPr/>
          </p:nvSpPr>
          <p:spPr>
            <a:xfrm>
              <a:off x="457200" y="3617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31" name="Left Arrow 30"/>
            <p:cNvSpPr/>
            <p:nvPr/>
          </p:nvSpPr>
          <p:spPr>
            <a:xfrm rot="329590" flipV="1">
              <a:off x="1289107" y="4178300"/>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2" name="Group 31"/>
          <p:cNvGrpSpPr/>
          <p:nvPr/>
        </p:nvGrpSpPr>
        <p:grpSpPr>
          <a:xfrm>
            <a:off x="438943" y="2336831"/>
            <a:ext cx="5359830" cy="1445225"/>
            <a:chOff x="457200" y="3273750"/>
            <a:chExt cx="5582752" cy="1505334"/>
          </a:xfrm>
        </p:grpSpPr>
        <p:sp>
          <p:nvSpPr>
            <p:cNvPr id="33" name="Smiley Face 32"/>
            <p:cNvSpPr/>
            <p:nvPr/>
          </p:nvSpPr>
          <p:spPr>
            <a:xfrm>
              <a:off x="4784767" y="3273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34" name="Smiley Face 33"/>
            <p:cNvSpPr/>
            <p:nvPr/>
          </p:nvSpPr>
          <p:spPr>
            <a:xfrm>
              <a:off x="457200" y="3617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35" name="Right Arrow 34"/>
            <p:cNvSpPr/>
            <p:nvPr/>
          </p:nvSpPr>
          <p:spPr>
            <a:xfrm rot="21303798">
              <a:off x="1301213" y="3805234"/>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6" name="Group 35"/>
          <p:cNvGrpSpPr/>
          <p:nvPr/>
        </p:nvGrpSpPr>
        <p:grpSpPr>
          <a:xfrm>
            <a:off x="438943" y="1863535"/>
            <a:ext cx="5359830" cy="1577112"/>
            <a:chOff x="457200" y="2792314"/>
            <a:chExt cx="5582752" cy="1642706"/>
          </a:xfrm>
        </p:grpSpPr>
        <p:sp>
          <p:nvSpPr>
            <p:cNvPr id="37" name="Smiley Face 36"/>
            <p:cNvSpPr/>
            <p:nvPr/>
          </p:nvSpPr>
          <p:spPr>
            <a:xfrm>
              <a:off x="4784767" y="3273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38" name="Smiley Face 37"/>
            <p:cNvSpPr/>
            <p:nvPr/>
          </p:nvSpPr>
          <p:spPr>
            <a:xfrm>
              <a:off x="457200" y="27923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39" name="Left Arrow 38"/>
            <p:cNvSpPr/>
            <p:nvPr/>
          </p:nvSpPr>
          <p:spPr>
            <a:xfrm rot="324315" flipV="1">
              <a:off x="1289107" y="3434081"/>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0" name="Group 39"/>
          <p:cNvGrpSpPr/>
          <p:nvPr/>
        </p:nvGrpSpPr>
        <p:grpSpPr>
          <a:xfrm>
            <a:off x="438943" y="1472245"/>
            <a:ext cx="5359830" cy="1506190"/>
            <a:chOff x="457200" y="2384750"/>
            <a:chExt cx="5582752" cy="1568834"/>
          </a:xfrm>
        </p:grpSpPr>
        <p:sp>
          <p:nvSpPr>
            <p:cNvPr id="41" name="Smiley Face 40"/>
            <p:cNvSpPr/>
            <p:nvPr/>
          </p:nvSpPr>
          <p:spPr>
            <a:xfrm>
              <a:off x="4784767" y="2384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42" name="Smiley Face 41"/>
            <p:cNvSpPr/>
            <p:nvPr/>
          </p:nvSpPr>
          <p:spPr>
            <a:xfrm>
              <a:off x="457200" y="27923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43" name="Right Arrow 42"/>
            <p:cNvSpPr/>
            <p:nvPr/>
          </p:nvSpPr>
          <p:spPr>
            <a:xfrm rot="21303798">
              <a:off x="1301213" y="2979733"/>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4649498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102692"/>
            <a:ext cx="8867551" cy="4938117"/>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p:cNvGrpSpPr/>
          <p:nvPr/>
        </p:nvGrpSpPr>
        <p:grpSpPr>
          <a:xfrm>
            <a:off x="438943" y="3827438"/>
            <a:ext cx="5359830" cy="1114900"/>
            <a:chOff x="457200" y="4964894"/>
            <a:chExt cx="5582752" cy="1161270"/>
          </a:xfrm>
        </p:grpSpPr>
        <p:sp>
          <p:nvSpPr>
            <p:cNvPr id="6" name="Smiley Face 5"/>
            <p:cNvSpPr/>
            <p:nvPr/>
          </p:nvSpPr>
          <p:spPr>
            <a:xfrm>
              <a:off x="4784767"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7" name="Smiley Face 6"/>
            <p:cNvSpPr/>
            <p:nvPr/>
          </p:nvSpPr>
          <p:spPr>
            <a:xfrm>
              <a:off x="457200"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9" name="Group 18"/>
          <p:cNvGrpSpPr/>
          <p:nvPr/>
        </p:nvGrpSpPr>
        <p:grpSpPr>
          <a:xfrm>
            <a:off x="438943" y="3236204"/>
            <a:ext cx="5359830" cy="1712351"/>
            <a:chOff x="457200" y="4302890"/>
            <a:chExt cx="5582752" cy="1783570"/>
          </a:xfrm>
        </p:grpSpPr>
        <p:sp>
          <p:nvSpPr>
            <p:cNvPr id="20" name="Smiley Face 19"/>
            <p:cNvSpPr/>
            <p:nvPr/>
          </p:nvSpPr>
          <p:spPr>
            <a:xfrm>
              <a:off x="4784767" y="45800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1" name="Smiley Face 20"/>
            <p:cNvSpPr/>
            <p:nvPr/>
          </p:nvSpPr>
          <p:spPr>
            <a:xfrm>
              <a:off x="457200" y="43028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2" name="Left Arrow 21"/>
            <p:cNvSpPr/>
            <p:nvPr/>
          </p:nvSpPr>
          <p:spPr>
            <a:xfrm rot="225919" flipV="1">
              <a:off x="1289107" y="4830618"/>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3" name="Smiley Face 22"/>
            <p:cNvSpPr/>
            <p:nvPr/>
          </p:nvSpPr>
          <p:spPr>
            <a:xfrm>
              <a:off x="457200" y="49251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4" name="Right Arrow 23"/>
            <p:cNvSpPr/>
            <p:nvPr/>
          </p:nvSpPr>
          <p:spPr>
            <a:xfrm rot="21303798">
              <a:off x="1301214" y="5107402"/>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sp>
        <p:nvSpPr>
          <p:cNvPr id="4" name="Title 1"/>
          <p:cNvSpPr txBox="1">
            <a:spLocks/>
          </p:cNvSpPr>
          <p:nvPr/>
        </p:nvSpPr>
        <p:spPr>
          <a:xfrm>
            <a:off x="438941" y="-115813"/>
            <a:ext cx="7900988" cy="1097359"/>
          </a:xfrm>
          <a:prstGeom prst="rect">
            <a:avLst/>
          </a:prstGeom>
        </p:spPr>
        <p:txBody>
          <a:bodyPr vert="horz" lIns="87789" tIns="43894" rIns="87789" bIns="43894" rtlCol="0" anchor="ctr">
            <a:noAutofit/>
          </a:bodyPr>
          <a:lstStyle>
            <a:lvl1pPr algn="ctr" defTabSz="457200" rtl="0" eaLnBrk="1" latinLnBrk="0" hangingPunct="1">
              <a:spcBef>
                <a:spcPct val="0"/>
              </a:spcBef>
              <a:buNone/>
              <a:defRPr sz="4000" kern="1200">
                <a:solidFill>
                  <a:schemeClr val="bg1">
                    <a:lumMod val="50000"/>
                  </a:schemeClr>
                </a:solidFill>
                <a:latin typeface="+mj-lt"/>
                <a:ea typeface="+mj-ea"/>
                <a:cs typeface="+mj-cs"/>
              </a:defRPr>
            </a:lvl1pPr>
          </a:lstStyle>
          <a:p>
            <a:pPr marL="0" marR="0" lvl="0" indent="0" algn="ctr" defTabSz="438958" rtl="0" eaLnBrk="1" fontAlgn="auto" latinLnBrk="0" hangingPunct="1">
              <a:lnSpc>
                <a:spcPct val="100000"/>
              </a:lnSpc>
              <a:spcBef>
                <a:spcPct val="0"/>
              </a:spcBef>
              <a:spcAft>
                <a:spcPts val="0"/>
              </a:spcAft>
              <a:buClrTx/>
              <a:buSzTx/>
              <a:buFontTx/>
              <a:buNone/>
              <a:tabLst/>
              <a:defRPr/>
            </a:pPr>
            <a:r>
              <a:rPr kumimoji="0" lang="en-US" sz="3840" b="0" i="0" u="none" strike="noStrike" kern="1200" cap="none" spc="0" normalizeH="0" baseline="0" noProof="0" dirty="0">
                <a:ln>
                  <a:noFill/>
                </a:ln>
                <a:solidFill>
                  <a:prstClr val="white">
                    <a:lumMod val="50000"/>
                  </a:prstClr>
                </a:solidFill>
                <a:effectLst/>
                <a:uLnTx/>
                <a:uFillTx/>
                <a:latin typeface="Calibri"/>
                <a:ea typeface="+mj-ea"/>
                <a:cs typeface="+mj-cs"/>
              </a:rPr>
              <a:t>Cycle of Joy</a:t>
            </a:r>
          </a:p>
        </p:txBody>
      </p:sp>
      <p:grpSp>
        <p:nvGrpSpPr>
          <p:cNvPr id="8" name="Group 7"/>
          <p:cNvGrpSpPr/>
          <p:nvPr/>
        </p:nvGrpSpPr>
        <p:grpSpPr>
          <a:xfrm>
            <a:off x="7167182" y="557295"/>
            <a:ext cx="1172749" cy="4385043"/>
            <a:chOff x="7465275" y="1558740"/>
            <a:chExt cx="1221525" cy="4567423"/>
          </a:xfrm>
        </p:grpSpPr>
        <p:sp>
          <p:nvSpPr>
            <p:cNvPr id="9" name="Rectangle 8"/>
            <p:cNvSpPr/>
            <p:nvPr/>
          </p:nvSpPr>
          <p:spPr>
            <a:xfrm>
              <a:off x="7465275" y="1600200"/>
              <a:ext cx="1221525" cy="45259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7465275" y="1558740"/>
              <a:ext cx="1221525" cy="1200329"/>
            </a:xfrm>
            <a:prstGeom prst="rect">
              <a:avLst/>
            </a:prstGeom>
            <a:noFill/>
          </p:spPr>
          <p:txBody>
            <a:bodyPr wrap="square" rtlCol="0">
              <a:spAutoFit/>
            </a:bodyPr>
            <a:lstStyle/>
            <a:p>
              <a:pPr marL="0" marR="0" lvl="0" indent="0" algn="ctr" defTabSz="438958" rtl="0" eaLnBrk="1" fontAlgn="auto" latinLnBrk="0" hangingPunct="1">
                <a:lnSpc>
                  <a:spcPct val="100000"/>
                </a:lnSpc>
                <a:spcBef>
                  <a:spcPts val="0"/>
                </a:spcBef>
                <a:spcAft>
                  <a:spcPts val="0"/>
                </a:spcAft>
                <a:buClrTx/>
                <a:buSzTx/>
                <a:buFontTx/>
                <a:buNone/>
                <a:tabLst/>
                <a:defRPr/>
              </a:pPr>
              <a:r>
                <a:rPr kumimoji="0" lang="en-US" sz="3456" b="0" i="0" u="none" strike="noStrike" kern="1200" cap="none" spc="0" normalizeH="0" baseline="0" noProof="0" dirty="0">
                  <a:ln>
                    <a:noFill/>
                  </a:ln>
                  <a:solidFill>
                    <a:srgbClr val="7F7F7F"/>
                  </a:solidFill>
                  <a:effectLst/>
                  <a:uLnTx/>
                  <a:uFillTx/>
                  <a:latin typeface="Calibri"/>
                  <a:ea typeface="+mn-ea"/>
                  <a:cs typeface="Arial" charset="0"/>
                </a:rPr>
                <a:t>Joy </a:t>
              </a:r>
            </a:p>
            <a:p>
              <a:pPr marL="0" marR="0" lvl="0" indent="0" algn="ctr" defTabSz="438958" rtl="0" eaLnBrk="1" fontAlgn="auto" latinLnBrk="0" hangingPunct="1">
                <a:lnSpc>
                  <a:spcPct val="100000"/>
                </a:lnSpc>
                <a:spcBef>
                  <a:spcPts val="0"/>
                </a:spcBef>
                <a:spcAft>
                  <a:spcPts val="0"/>
                </a:spcAft>
                <a:buClrTx/>
                <a:buSzTx/>
                <a:buFontTx/>
                <a:buNone/>
                <a:tabLst/>
                <a:defRPr/>
              </a:pPr>
              <a:r>
                <a:rPr kumimoji="0" lang="en-US" sz="3456" b="0" i="0" u="none" strike="noStrike" kern="1200" cap="none" spc="0" normalizeH="0" baseline="0" noProof="0" dirty="0">
                  <a:ln>
                    <a:noFill/>
                  </a:ln>
                  <a:solidFill>
                    <a:srgbClr val="7F7F7F"/>
                  </a:solidFill>
                  <a:effectLst/>
                  <a:uLnTx/>
                  <a:uFillTx/>
                  <a:latin typeface="Calibri"/>
                  <a:ea typeface="+mn-ea"/>
                  <a:cs typeface="Arial" charset="0"/>
                </a:rPr>
                <a:t>Level</a:t>
              </a:r>
            </a:p>
          </p:txBody>
        </p:sp>
      </p:grpSp>
      <p:sp>
        <p:nvSpPr>
          <p:cNvPr id="11" name="Left Arrow 10"/>
          <p:cNvSpPr/>
          <p:nvPr/>
        </p:nvSpPr>
        <p:spPr>
          <a:xfrm flipV="1">
            <a:off x="1237632" y="4222819"/>
            <a:ext cx="4137754" cy="43893"/>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nvGrpSpPr>
          <p:cNvPr id="18" name="Group 17"/>
          <p:cNvGrpSpPr/>
          <p:nvPr/>
        </p:nvGrpSpPr>
        <p:grpSpPr>
          <a:xfrm>
            <a:off x="438943" y="3021884"/>
            <a:ext cx="5359830" cy="1318131"/>
            <a:chOff x="457200" y="3964206"/>
            <a:chExt cx="5582752" cy="1372954"/>
          </a:xfrm>
        </p:grpSpPr>
        <p:sp>
          <p:nvSpPr>
            <p:cNvPr id="25" name="Smiley Face 24"/>
            <p:cNvSpPr/>
            <p:nvPr/>
          </p:nvSpPr>
          <p:spPr>
            <a:xfrm>
              <a:off x="4784767" y="3964206"/>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6" name="Smiley Face 25"/>
            <p:cNvSpPr/>
            <p:nvPr/>
          </p:nvSpPr>
          <p:spPr>
            <a:xfrm>
              <a:off x="457200" y="41758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7" name="Right Arrow 26"/>
            <p:cNvSpPr/>
            <p:nvPr/>
          </p:nvSpPr>
          <p:spPr>
            <a:xfrm rot="21436453">
              <a:off x="1301212" y="4401411"/>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8" name="Group 27"/>
          <p:cNvGrpSpPr/>
          <p:nvPr/>
        </p:nvGrpSpPr>
        <p:grpSpPr>
          <a:xfrm>
            <a:off x="438943" y="2678240"/>
            <a:ext cx="5359830" cy="1447460"/>
            <a:chOff x="457200" y="3617814"/>
            <a:chExt cx="5582752" cy="1507662"/>
          </a:xfrm>
        </p:grpSpPr>
        <p:sp>
          <p:nvSpPr>
            <p:cNvPr id="29" name="Smiley Face 28"/>
            <p:cNvSpPr/>
            <p:nvPr/>
          </p:nvSpPr>
          <p:spPr>
            <a:xfrm>
              <a:off x="4784767" y="3964206"/>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30" name="Smiley Face 29"/>
            <p:cNvSpPr/>
            <p:nvPr/>
          </p:nvSpPr>
          <p:spPr>
            <a:xfrm>
              <a:off x="457200" y="3617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31" name="Left Arrow 30"/>
            <p:cNvSpPr/>
            <p:nvPr/>
          </p:nvSpPr>
          <p:spPr>
            <a:xfrm rot="329590" flipV="1">
              <a:off x="1289107" y="4178300"/>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2" name="Group 31"/>
          <p:cNvGrpSpPr/>
          <p:nvPr/>
        </p:nvGrpSpPr>
        <p:grpSpPr>
          <a:xfrm>
            <a:off x="438943" y="2336831"/>
            <a:ext cx="5359830" cy="1445225"/>
            <a:chOff x="457200" y="3273750"/>
            <a:chExt cx="5582752" cy="1505334"/>
          </a:xfrm>
        </p:grpSpPr>
        <p:sp>
          <p:nvSpPr>
            <p:cNvPr id="33" name="Smiley Face 32"/>
            <p:cNvSpPr/>
            <p:nvPr/>
          </p:nvSpPr>
          <p:spPr>
            <a:xfrm>
              <a:off x="4784767" y="3273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34" name="Smiley Face 33"/>
            <p:cNvSpPr/>
            <p:nvPr/>
          </p:nvSpPr>
          <p:spPr>
            <a:xfrm>
              <a:off x="457200" y="3617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35" name="Right Arrow 34"/>
            <p:cNvSpPr/>
            <p:nvPr/>
          </p:nvSpPr>
          <p:spPr>
            <a:xfrm rot="21303798">
              <a:off x="1301213" y="3805234"/>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6" name="Group 35"/>
          <p:cNvGrpSpPr/>
          <p:nvPr/>
        </p:nvGrpSpPr>
        <p:grpSpPr>
          <a:xfrm>
            <a:off x="438943" y="1863535"/>
            <a:ext cx="5359830" cy="1577112"/>
            <a:chOff x="457200" y="2792314"/>
            <a:chExt cx="5582752" cy="1642706"/>
          </a:xfrm>
        </p:grpSpPr>
        <p:sp>
          <p:nvSpPr>
            <p:cNvPr id="37" name="Smiley Face 36"/>
            <p:cNvSpPr/>
            <p:nvPr/>
          </p:nvSpPr>
          <p:spPr>
            <a:xfrm>
              <a:off x="4784767" y="3273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38" name="Smiley Face 37"/>
            <p:cNvSpPr/>
            <p:nvPr/>
          </p:nvSpPr>
          <p:spPr>
            <a:xfrm>
              <a:off x="457200" y="27923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39" name="Left Arrow 38"/>
            <p:cNvSpPr/>
            <p:nvPr/>
          </p:nvSpPr>
          <p:spPr>
            <a:xfrm rot="324315" flipV="1">
              <a:off x="1289107" y="3434081"/>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0" name="Group 39"/>
          <p:cNvGrpSpPr/>
          <p:nvPr/>
        </p:nvGrpSpPr>
        <p:grpSpPr>
          <a:xfrm>
            <a:off x="438943" y="1472245"/>
            <a:ext cx="5359830" cy="1506190"/>
            <a:chOff x="457200" y="2384750"/>
            <a:chExt cx="5582752" cy="1568834"/>
          </a:xfrm>
        </p:grpSpPr>
        <p:sp>
          <p:nvSpPr>
            <p:cNvPr id="41" name="Smiley Face 40"/>
            <p:cNvSpPr/>
            <p:nvPr/>
          </p:nvSpPr>
          <p:spPr>
            <a:xfrm>
              <a:off x="4784767" y="2384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42" name="Smiley Face 41"/>
            <p:cNvSpPr/>
            <p:nvPr/>
          </p:nvSpPr>
          <p:spPr>
            <a:xfrm>
              <a:off x="457200" y="27923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43" name="Right Arrow 42"/>
            <p:cNvSpPr/>
            <p:nvPr/>
          </p:nvSpPr>
          <p:spPr>
            <a:xfrm rot="21303798">
              <a:off x="1301213" y="2979733"/>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4" name="Group 43"/>
          <p:cNvGrpSpPr/>
          <p:nvPr/>
        </p:nvGrpSpPr>
        <p:grpSpPr>
          <a:xfrm>
            <a:off x="438943" y="1059913"/>
            <a:ext cx="5359830" cy="1516147"/>
            <a:chOff x="457200" y="1966814"/>
            <a:chExt cx="5582752" cy="1579206"/>
          </a:xfrm>
        </p:grpSpPr>
        <p:sp>
          <p:nvSpPr>
            <p:cNvPr id="45" name="Smiley Face 44"/>
            <p:cNvSpPr/>
            <p:nvPr/>
          </p:nvSpPr>
          <p:spPr>
            <a:xfrm>
              <a:off x="4784767" y="2384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46" name="Smiley Face 45"/>
            <p:cNvSpPr/>
            <p:nvPr/>
          </p:nvSpPr>
          <p:spPr>
            <a:xfrm>
              <a:off x="457200" y="1966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47" name="Left Arrow 46"/>
            <p:cNvSpPr/>
            <p:nvPr/>
          </p:nvSpPr>
          <p:spPr>
            <a:xfrm rot="218440" flipV="1">
              <a:off x="1289107" y="2540000"/>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0619701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102692"/>
            <a:ext cx="8867551" cy="4938117"/>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p:cNvGrpSpPr/>
          <p:nvPr/>
        </p:nvGrpSpPr>
        <p:grpSpPr>
          <a:xfrm>
            <a:off x="438943" y="3827438"/>
            <a:ext cx="5359830" cy="1114900"/>
            <a:chOff x="457200" y="4964894"/>
            <a:chExt cx="5582752" cy="1161270"/>
          </a:xfrm>
        </p:grpSpPr>
        <p:sp>
          <p:nvSpPr>
            <p:cNvPr id="6" name="Smiley Face 5"/>
            <p:cNvSpPr/>
            <p:nvPr/>
          </p:nvSpPr>
          <p:spPr>
            <a:xfrm>
              <a:off x="4784767"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7" name="Smiley Face 6"/>
            <p:cNvSpPr/>
            <p:nvPr/>
          </p:nvSpPr>
          <p:spPr>
            <a:xfrm>
              <a:off x="457200"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9" name="Group 18"/>
          <p:cNvGrpSpPr/>
          <p:nvPr/>
        </p:nvGrpSpPr>
        <p:grpSpPr>
          <a:xfrm>
            <a:off x="438943" y="3236204"/>
            <a:ext cx="5359830" cy="1712351"/>
            <a:chOff x="457200" y="4302890"/>
            <a:chExt cx="5582752" cy="1783570"/>
          </a:xfrm>
        </p:grpSpPr>
        <p:sp>
          <p:nvSpPr>
            <p:cNvPr id="20" name="Smiley Face 19"/>
            <p:cNvSpPr/>
            <p:nvPr/>
          </p:nvSpPr>
          <p:spPr>
            <a:xfrm>
              <a:off x="4784767" y="45800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1" name="Smiley Face 20"/>
            <p:cNvSpPr/>
            <p:nvPr/>
          </p:nvSpPr>
          <p:spPr>
            <a:xfrm>
              <a:off x="457200" y="43028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2" name="Left Arrow 21"/>
            <p:cNvSpPr/>
            <p:nvPr/>
          </p:nvSpPr>
          <p:spPr>
            <a:xfrm rot="225919" flipV="1">
              <a:off x="1289107" y="4830618"/>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3" name="Smiley Face 22"/>
            <p:cNvSpPr/>
            <p:nvPr/>
          </p:nvSpPr>
          <p:spPr>
            <a:xfrm>
              <a:off x="457200" y="49251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4" name="Right Arrow 23"/>
            <p:cNvSpPr/>
            <p:nvPr/>
          </p:nvSpPr>
          <p:spPr>
            <a:xfrm rot="21303798">
              <a:off x="1301214" y="5107402"/>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sp>
        <p:nvSpPr>
          <p:cNvPr id="4" name="Title 1"/>
          <p:cNvSpPr txBox="1">
            <a:spLocks/>
          </p:cNvSpPr>
          <p:nvPr/>
        </p:nvSpPr>
        <p:spPr>
          <a:xfrm>
            <a:off x="438941" y="-115813"/>
            <a:ext cx="7900988" cy="1097359"/>
          </a:xfrm>
          <a:prstGeom prst="rect">
            <a:avLst/>
          </a:prstGeom>
        </p:spPr>
        <p:txBody>
          <a:bodyPr vert="horz" lIns="87789" tIns="43894" rIns="87789" bIns="43894" rtlCol="0" anchor="ctr">
            <a:noAutofit/>
          </a:bodyPr>
          <a:lstStyle>
            <a:lvl1pPr algn="ctr" defTabSz="457200" rtl="0" eaLnBrk="1" latinLnBrk="0" hangingPunct="1">
              <a:spcBef>
                <a:spcPct val="0"/>
              </a:spcBef>
              <a:buNone/>
              <a:defRPr sz="4000" kern="1200">
                <a:solidFill>
                  <a:schemeClr val="bg1">
                    <a:lumMod val="50000"/>
                  </a:schemeClr>
                </a:solidFill>
                <a:latin typeface="+mj-lt"/>
                <a:ea typeface="+mj-ea"/>
                <a:cs typeface="+mj-cs"/>
              </a:defRPr>
            </a:lvl1pPr>
          </a:lstStyle>
          <a:p>
            <a:pPr marL="0" marR="0" lvl="0" indent="0" algn="ctr" defTabSz="438958" rtl="0" eaLnBrk="1" fontAlgn="auto" latinLnBrk="0" hangingPunct="1">
              <a:lnSpc>
                <a:spcPct val="100000"/>
              </a:lnSpc>
              <a:spcBef>
                <a:spcPct val="0"/>
              </a:spcBef>
              <a:spcAft>
                <a:spcPts val="0"/>
              </a:spcAft>
              <a:buClrTx/>
              <a:buSzTx/>
              <a:buFontTx/>
              <a:buNone/>
              <a:tabLst/>
              <a:defRPr/>
            </a:pPr>
            <a:r>
              <a:rPr kumimoji="0" lang="en-US" sz="3840" b="0" i="0" u="none" strike="noStrike" kern="1200" cap="none" spc="0" normalizeH="0" baseline="0" noProof="0" dirty="0">
                <a:ln>
                  <a:noFill/>
                </a:ln>
                <a:solidFill>
                  <a:prstClr val="white">
                    <a:lumMod val="50000"/>
                  </a:prstClr>
                </a:solidFill>
                <a:effectLst/>
                <a:uLnTx/>
                <a:uFillTx/>
                <a:latin typeface="Calibri"/>
                <a:ea typeface="+mj-ea"/>
                <a:cs typeface="+mj-cs"/>
              </a:rPr>
              <a:t>Cycle of Joy</a:t>
            </a:r>
          </a:p>
        </p:txBody>
      </p:sp>
      <p:grpSp>
        <p:nvGrpSpPr>
          <p:cNvPr id="8" name="Group 7"/>
          <p:cNvGrpSpPr/>
          <p:nvPr/>
        </p:nvGrpSpPr>
        <p:grpSpPr>
          <a:xfrm>
            <a:off x="7167182" y="557295"/>
            <a:ext cx="1172749" cy="4385043"/>
            <a:chOff x="7465275" y="1558740"/>
            <a:chExt cx="1221525" cy="4567423"/>
          </a:xfrm>
        </p:grpSpPr>
        <p:sp>
          <p:nvSpPr>
            <p:cNvPr id="9" name="Rectangle 8"/>
            <p:cNvSpPr/>
            <p:nvPr/>
          </p:nvSpPr>
          <p:spPr>
            <a:xfrm>
              <a:off x="7465275" y="1600200"/>
              <a:ext cx="1221525" cy="45259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7465275" y="1558740"/>
              <a:ext cx="1221525" cy="1200329"/>
            </a:xfrm>
            <a:prstGeom prst="rect">
              <a:avLst/>
            </a:prstGeom>
            <a:noFill/>
          </p:spPr>
          <p:txBody>
            <a:bodyPr wrap="square" rtlCol="0">
              <a:spAutoFit/>
            </a:bodyPr>
            <a:lstStyle/>
            <a:p>
              <a:pPr marL="0" marR="0" lvl="0" indent="0" algn="ctr" defTabSz="438958" rtl="0" eaLnBrk="1" fontAlgn="auto" latinLnBrk="0" hangingPunct="1">
                <a:lnSpc>
                  <a:spcPct val="100000"/>
                </a:lnSpc>
                <a:spcBef>
                  <a:spcPts val="0"/>
                </a:spcBef>
                <a:spcAft>
                  <a:spcPts val="0"/>
                </a:spcAft>
                <a:buClrTx/>
                <a:buSzTx/>
                <a:buFontTx/>
                <a:buNone/>
                <a:tabLst/>
                <a:defRPr/>
              </a:pPr>
              <a:r>
                <a:rPr kumimoji="0" lang="en-US" sz="3456" b="0" i="0" u="none" strike="noStrike" kern="1200" cap="none" spc="0" normalizeH="0" baseline="0" noProof="0" dirty="0">
                  <a:ln>
                    <a:noFill/>
                  </a:ln>
                  <a:solidFill>
                    <a:srgbClr val="7F7F7F"/>
                  </a:solidFill>
                  <a:effectLst/>
                  <a:uLnTx/>
                  <a:uFillTx/>
                  <a:latin typeface="Calibri"/>
                  <a:ea typeface="+mn-ea"/>
                  <a:cs typeface="Arial" charset="0"/>
                </a:rPr>
                <a:t>Joy </a:t>
              </a:r>
            </a:p>
            <a:p>
              <a:pPr marL="0" marR="0" lvl="0" indent="0" algn="ctr" defTabSz="438958" rtl="0" eaLnBrk="1" fontAlgn="auto" latinLnBrk="0" hangingPunct="1">
                <a:lnSpc>
                  <a:spcPct val="100000"/>
                </a:lnSpc>
                <a:spcBef>
                  <a:spcPts val="0"/>
                </a:spcBef>
                <a:spcAft>
                  <a:spcPts val="0"/>
                </a:spcAft>
                <a:buClrTx/>
                <a:buSzTx/>
                <a:buFontTx/>
                <a:buNone/>
                <a:tabLst/>
                <a:defRPr/>
              </a:pPr>
              <a:r>
                <a:rPr kumimoji="0" lang="en-US" sz="3456" b="0" i="0" u="none" strike="noStrike" kern="1200" cap="none" spc="0" normalizeH="0" baseline="0" noProof="0" dirty="0">
                  <a:ln>
                    <a:noFill/>
                  </a:ln>
                  <a:solidFill>
                    <a:srgbClr val="7F7F7F"/>
                  </a:solidFill>
                  <a:effectLst/>
                  <a:uLnTx/>
                  <a:uFillTx/>
                  <a:latin typeface="Calibri"/>
                  <a:ea typeface="+mn-ea"/>
                  <a:cs typeface="Arial" charset="0"/>
                </a:rPr>
                <a:t>Level</a:t>
              </a:r>
            </a:p>
          </p:txBody>
        </p:sp>
      </p:grpSp>
      <p:sp>
        <p:nvSpPr>
          <p:cNvPr id="11" name="Left Arrow 10"/>
          <p:cNvSpPr/>
          <p:nvPr/>
        </p:nvSpPr>
        <p:spPr>
          <a:xfrm flipV="1">
            <a:off x="1237632" y="4222819"/>
            <a:ext cx="4137754" cy="43893"/>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nvGrpSpPr>
          <p:cNvPr id="18" name="Group 17"/>
          <p:cNvGrpSpPr/>
          <p:nvPr/>
        </p:nvGrpSpPr>
        <p:grpSpPr>
          <a:xfrm>
            <a:off x="438943" y="3021884"/>
            <a:ext cx="5359830" cy="1318131"/>
            <a:chOff x="457200" y="3964206"/>
            <a:chExt cx="5582752" cy="1372954"/>
          </a:xfrm>
        </p:grpSpPr>
        <p:sp>
          <p:nvSpPr>
            <p:cNvPr id="25" name="Smiley Face 24"/>
            <p:cNvSpPr/>
            <p:nvPr/>
          </p:nvSpPr>
          <p:spPr>
            <a:xfrm>
              <a:off x="4784767" y="3964206"/>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6" name="Smiley Face 25"/>
            <p:cNvSpPr/>
            <p:nvPr/>
          </p:nvSpPr>
          <p:spPr>
            <a:xfrm>
              <a:off x="457200" y="41758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7" name="Right Arrow 26"/>
            <p:cNvSpPr/>
            <p:nvPr/>
          </p:nvSpPr>
          <p:spPr>
            <a:xfrm rot="21436453">
              <a:off x="1301212" y="4401411"/>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8" name="Group 27"/>
          <p:cNvGrpSpPr/>
          <p:nvPr/>
        </p:nvGrpSpPr>
        <p:grpSpPr>
          <a:xfrm>
            <a:off x="438943" y="2678240"/>
            <a:ext cx="5359830" cy="1447460"/>
            <a:chOff x="457200" y="3617814"/>
            <a:chExt cx="5582752" cy="1507662"/>
          </a:xfrm>
        </p:grpSpPr>
        <p:sp>
          <p:nvSpPr>
            <p:cNvPr id="29" name="Smiley Face 28"/>
            <p:cNvSpPr/>
            <p:nvPr/>
          </p:nvSpPr>
          <p:spPr>
            <a:xfrm>
              <a:off x="4784767" y="3964206"/>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30" name="Smiley Face 29"/>
            <p:cNvSpPr/>
            <p:nvPr/>
          </p:nvSpPr>
          <p:spPr>
            <a:xfrm>
              <a:off x="457200" y="3617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31" name="Left Arrow 30"/>
            <p:cNvSpPr/>
            <p:nvPr/>
          </p:nvSpPr>
          <p:spPr>
            <a:xfrm rot="329590" flipV="1">
              <a:off x="1289107" y="4178300"/>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2" name="Group 31"/>
          <p:cNvGrpSpPr/>
          <p:nvPr/>
        </p:nvGrpSpPr>
        <p:grpSpPr>
          <a:xfrm>
            <a:off x="438943" y="2336831"/>
            <a:ext cx="5359830" cy="1445225"/>
            <a:chOff x="457200" y="3273750"/>
            <a:chExt cx="5582752" cy="1505334"/>
          </a:xfrm>
        </p:grpSpPr>
        <p:sp>
          <p:nvSpPr>
            <p:cNvPr id="33" name="Smiley Face 32"/>
            <p:cNvSpPr/>
            <p:nvPr/>
          </p:nvSpPr>
          <p:spPr>
            <a:xfrm>
              <a:off x="4784767" y="3273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34" name="Smiley Face 33"/>
            <p:cNvSpPr/>
            <p:nvPr/>
          </p:nvSpPr>
          <p:spPr>
            <a:xfrm>
              <a:off x="457200" y="3617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35" name="Right Arrow 34"/>
            <p:cNvSpPr/>
            <p:nvPr/>
          </p:nvSpPr>
          <p:spPr>
            <a:xfrm rot="21303798">
              <a:off x="1301213" y="3805234"/>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6" name="Group 35"/>
          <p:cNvGrpSpPr/>
          <p:nvPr/>
        </p:nvGrpSpPr>
        <p:grpSpPr>
          <a:xfrm>
            <a:off x="438943" y="1863535"/>
            <a:ext cx="5359830" cy="1577112"/>
            <a:chOff x="457200" y="2792314"/>
            <a:chExt cx="5582752" cy="1642706"/>
          </a:xfrm>
        </p:grpSpPr>
        <p:sp>
          <p:nvSpPr>
            <p:cNvPr id="37" name="Smiley Face 36"/>
            <p:cNvSpPr/>
            <p:nvPr/>
          </p:nvSpPr>
          <p:spPr>
            <a:xfrm>
              <a:off x="4784767" y="3273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38" name="Smiley Face 37"/>
            <p:cNvSpPr/>
            <p:nvPr/>
          </p:nvSpPr>
          <p:spPr>
            <a:xfrm>
              <a:off x="457200" y="27923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39" name="Left Arrow 38"/>
            <p:cNvSpPr/>
            <p:nvPr/>
          </p:nvSpPr>
          <p:spPr>
            <a:xfrm rot="324315" flipV="1">
              <a:off x="1289107" y="3434081"/>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0" name="Group 39"/>
          <p:cNvGrpSpPr/>
          <p:nvPr/>
        </p:nvGrpSpPr>
        <p:grpSpPr>
          <a:xfrm>
            <a:off x="438943" y="1472245"/>
            <a:ext cx="5359830" cy="1506190"/>
            <a:chOff x="457200" y="2384750"/>
            <a:chExt cx="5582752" cy="1568834"/>
          </a:xfrm>
        </p:grpSpPr>
        <p:sp>
          <p:nvSpPr>
            <p:cNvPr id="41" name="Smiley Face 40"/>
            <p:cNvSpPr/>
            <p:nvPr/>
          </p:nvSpPr>
          <p:spPr>
            <a:xfrm>
              <a:off x="4784767" y="2384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42" name="Smiley Face 41"/>
            <p:cNvSpPr/>
            <p:nvPr/>
          </p:nvSpPr>
          <p:spPr>
            <a:xfrm>
              <a:off x="457200" y="27923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43" name="Right Arrow 42"/>
            <p:cNvSpPr/>
            <p:nvPr/>
          </p:nvSpPr>
          <p:spPr>
            <a:xfrm rot="21303798">
              <a:off x="1301213" y="2979733"/>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4" name="Group 43"/>
          <p:cNvGrpSpPr/>
          <p:nvPr/>
        </p:nvGrpSpPr>
        <p:grpSpPr>
          <a:xfrm>
            <a:off x="438943" y="1059913"/>
            <a:ext cx="5359830" cy="1516147"/>
            <a:chOff x="457200" y="1966814"/>
            <a:chExt cx="5582752" cy="1579206"/>
          </a:xfrm>
        </p:grpSpPr>
        <p:sp>
          <p:nvSpPr>
            <p:cNvPr id="45" name="Smiley Face 44"/>
            <p:cNvSpPr/>
            <p:nvPr/>
          </p:nvSpPr>
          <p:spPr>
            <a:xfrm>
              <a:off x="4784767" y="2384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46" name="Smiley Face 45"/>
            <p:cNvSpPr/>
            <p:nvPr/>
          </p:nvSpPr>
          <p:spPr>
            <a:xfrm>
              <a:off x="457200" y="1966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47" name="Left Arrow 46"/>
            <p:cNvSpPr/>
            <p:nvPr/>
          </p:nvSpPr>
          <p:spPr>
            <a:xfrm rot="218440" flipV="1">
              <a:off x="1289107" y="2540000"/>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8" name="Group 47"/>
          <p:cNvGrpSpPr/>
          <p:nvPr/>
        </p:nvGrpSpPr>
        <p:grpSpPr>
          <a:xfrm>
            <a:off x="438943" y="779468"/>
            <a:ext cx="5359830" cy="1384261"/>
            <a:chOff x="457200" y="1686250"/>
            <a:chExt cx="5582752" cy="1441834"/>
          </a:xfrm>
        </p:grpSpPr>
        <p:sp>
          <p:nvSpPr>
            <p:cNvPr id="49" name="Smiley Face 48"/>
            <p:cNvSpPr/>
            <p:nvPr/>
          </p:nvSpPr>
          <p:spPr>
            <a:xfrm>
              <a:off x="4784767" y="16862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50" name="Smiley Face 49"/>
            <p:cNvSpPr/>
            <p:nvPr/>
          </p:nvSpPr>
          <p:spPr>
            <a:xfrm>
              <a:off x="457200" y="1966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51" name="Right Arrow 50"/>
            <p:cNvSpPr/>
            <p:nvPr/>
          </p:nvSpPr>
          <p:spPr>
            <a:xfrm rot="21303798">
              <a:off x="1301213" y="2154233"/>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2944878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102692"/>
            <a:ext cx="8867551" cy="4938117"/>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p:cNvGrpSpPr/>
          <p:nvPr/>
        </p:nvGrpSpPr>
        <p:grpSpPr>
          <a:xfrm>
            <a:off x="438943" y="3827438"/>
            <a:ext cx="5359830" cy="1114900"/>
            <a:chOff x="457200" y="4964894"/>
            <a:chExt cx="5582752" cy="1161270"/>
          </a:xfrm>
        </p:grpSpPr>
        <p:sp>
          <p:nvSpPr>
            <p:cNvPr id="6" name="Smiley Face 5"/>
            <p:cNvSpPr/>
            <p:nvPr/>
          </p:nvSpPr>
          <p:spPr>
            <a:xfrm>
              <a:off x="4784767"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7" name="Smiley Face 6"/>
            <p:cNvSpPr/>
            <p:nvPr/>
          </p:nvSpPr>
          <p:spPr>
            <a:xfrm>
              <a:off x="457200"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9" name="Group 18"/>
          <p:cNvGrpSpPr/>
          <p:nvPr/>
        </p:nvGrpSpPr>
        <p:grpSpPr>
          <a:xfrm>
            <a:off x="438943" y="3236204"/>
            <a:ext cx="5359830" cy="1712351"/>
            <a:chOff x="457200" y="4302890"/>
            <a:chExt cx="5582752" cy="1783570"/>
          </a:xfrm>
        </p:grpSpPr>
        <p:sp>
          <p:nvSpPr>
            <p:cNvPr id="20" name="Smiley Face 19"/>
            <p:cNvSpPr/>
            <p:nvPr/>
          </p:nvSpPr>
          <p:spPr>
            <a:xfrm>
              <a:off x="4784767" y="45800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1" name="Smiley Face 20"/>
            <p:cNvSpPr/>
            <p:nvPr/>
          </p:nvSpPr>
          <p:spPr>
            <a:xfrm>
              <a:off x="457200" y="43028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2" name="Left Arrow 21"/>
            <p:cNvSpPr/>
            <p:nvPr/>
          </p:nvSpPr>
          <p:spPr>
            <a:xfrm rot="225919" flipV="1">
              <a:off x="1289107" y="4830618"/>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3" name="Smiley Face 22"/>
            <p:cNvSpPr/>
            <p:nvPr/>
          </p:nvSpPr>
          <p:spPr>
            <a:xfrm>
              <a:off x="457200" y="49251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4" name="Right Arrow 23"/>
            <p:cNvSpPr/>
            <p:nvPr/>
          </p:nvSpPr>
          <p:spPr>
            <a:xfrm rot="21303798">
              <a:off x="1301214" y="5107402"/>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sp>
        <p:nvSpPr>
          <p:cNvPr id="4" name="Title 1"/>
          <p:cNvSpPr txBox="1">
            <a:spLocks/>
          </p:cNvSpPr>
          <p:nvPr/>
        </p:nvSpPr>
        <p:spPr>
          <a:xfrm>
            <a:off x="438941" y="-115813"/>
            <a:ext cx="7900988" cy="1097359"/>
          </a:xfrm>
          <a:prstGeom prst="rect">
            <a:avLst/>
          </a:prstGeom>
        </p:spPr>
        <p:txBody>
          <a:bodyPr vert="horz" lIns="87789" tIns="43894" rIns="87789" bIns="43894" rtlCol="0" anchor="ctr">
            <a:noAutofit/>
          </a:bodyPr>
          <a:lstStyle>
            <a:lvl1pPr algn="ctr" defTabSz="457200" rtl="0" eaLnBrk="1" latinLnBrk="0" hangingPunct="1">
              <a:spcBef>
                <a:spcPct val="0"/>
              </a:spcBef>
              <a:buNone/>
              <a:defRPr sz="4000" kern="1200">
                <a:solidFill>
                  <a:schemeClr val="bg1">
                    <a:lumMod val="50000"/>
                  </a:schemeClr>
                </a:solidFill>
                <a:latin typeface="+mj-lt"/>
                <a:ea typeface="+mj-ea"/>
                <a:cs typeface="+mj-cs"/>
              </a:defRPr>
            </a:lvl1pPr>
          </a:lstStyle>
          <a:p>
            <a:pPr marL="0" marR="0" lvl="0" indent="0" algn="ctr" defTabSz="438958" rtl="0" eaLnBrk="1" fontAlgn="auto" latinLnBrk="0" hangingPunct="1">
              <a:lnSpc>
                <a:spcPct val="100000"/>
              </a:lnSpc>
              <a:spcBef>
                <a:spcPct val="0"/>
              </a:spcBef>
              <a:spcAft>
                <a:spcPts val="0"/>
              </a:spcAft>
              <a:buClrTx/>
              <a:buSzTx/>
              <a:buFontTx/>
              <a:buNone/>
              <a:tabLst/>
              <a:defRPr/>
            </a:pPr>
            <a:r>
              <a:rPr kumimoji="0" lang="en-US" sz="3840" b="0" i="0" u="none" strike="noStrike" kern="1200" cap="none" spc="0" normalizeH="0" baseline="0" noProof="0" dirty="0">
                <a:ln>
                  <a:noFill/>
                </a:ln>
                <a:solidFill>
                  <a:prstClr val="white">
                    <a:lumMod val="50000"/>
                  </a:prstClr>
                </a:solidFill>
                <a:effectLst/>
                <a:uLnTx/>
                <a:uFillTx/>
                <a:latin typeface="Calibri"/>
                <a:ea typeface="+mj-ea"/>
                <a:cs typeface="+mj-cs"/>
              </a:rPr>
              <a:t>Cycle of Joy</a:t>
            </a:r>
          </a:p>
        </p:txBody>
      </p:sp>
      <p:grpSp>
        <p:nvGrpSpPr>
          <p:cNvPr id="8" name="Group 7"/>
          <p:cNvGrpSpPr/>
          <p:nvPr/>
        </p:nvGrpSpPr>
        <p:grpSpPr>
          <a:xfrm>
            <a:off x="7167182" y="557295"/>
            <a:ext cx="1172749" cy="4385043"/>
            <a:chOff x="7465275" y="1558740"/>
            <a:chExt cx="1221525" cy="4567423"/>
          </a:xfrm>
        </p:grpSpPr>
        <p:sp>
          <p:nvSpPr>
            <p:cNvPr id="9" name="Rectangle 8"/>
            <p:cNvSpPr/>
            <p:nvPr/>
          </p:nvSpPr>
          <p:spPr>
            <a:xfrm>
              <a:off x="7465275" y="1600200"/>
              <a:ext cx="1221525" cy="45259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7465275" y="1558740"/>
              <a:ext cx="1221525" cy="1200329"/>
            </a:xfrm>
            <a:prstGeom prst="rect">
              <a:avLst/>
            </a:prstGeom>
            <a:noFill/>
          </p:spPr>
          <p:txBody>
            <a:bodyPr wrap="square" rtlCol="0">
              <a:spAutoFit/>
            </a:bodyPr>
            <a:lstStyle/>
            <a:p>
              <a:pPr marL="0" marR="0" lvl="0" indent="0" algn="ctr" defTabSz="438958" rtl="0" eaLnBrk="1" fontAlgn="auto" latinLnBrk="0" hangingPunct="1">
                <a:lnSpc>
                  <a:spcPct val="100000"/>
                </a:lnSpc>
                <a:spcBef>
                  <a:spcPts val="0"/>
                </a:spcBef>
                <a:spcAft>
                  <a:spcPts val="0"/>
                </a:spcAft>
                <a:buClrTx/>
                <a:buSzTx/>
                <a:buFontTx/>
                <a:buNone/>
                <a:tabLst/>
                <a:defRPr/>
              </a:pPr>
              <a:r>
                <a:rPr kumimoji="0" lang="en-US" sz="3456" b="0" i="0" u="none" strike="noStrike" kern="1200" cap="none" spc="0" normalizeH="0" baseline="0" noProof="0" dirty="0">
                  <a:ln>
                    <a:noFill/>
                  </a:ln>
                  <a:solidFill>
                    <a:srgbClr val="7F7F7F"/>
                  </a:solidFill>
                  <a:effectLst/>
                  <a:uLnTx/>
                  <a:uFillTx/>
                  <a:latin typeface="Calibri"/>
                  <a:ea typeface="+mn-ea"/>
                  <a:cs typeface="Arial" charset="0"/>
                </a:rPr>
                <a:t>Joy </a:t>
              </a:r>
            </a:p>
            <a:p>
              <a:pPr marL="0" marR="0" lvl="0" indent="0" algn="ctr" defTabSz="438958" rtl="0" eaLnBrk="1" fontAlgn="auto" latinLnBrk="0" hangingPunct="1">
                <a:lnSpc>
                  <a:spcPct val="100000"/>
                </a:lnSpc>
                <a:spcBef>
                  <a:spcPts val="0"/>
                </a:spcBef>
                <a:spcAft>
                  <a:spcPts val="0"/>
                </a:spcAft>
                <a:buClrTx/>
                <a:buSzTx/>
                <a:buFontTx/>
                <a:buNone/>
                <a:tabLst/>
                <a:defRPr/>
              </a:pPr>
              <a:r>
                <a:rPr kumimoji="0" lang="en-US" sz="3456" b="0" i="0" u="none" strike="noStrike" kern="1200" cap="none" spc="0" normalizeH="0" baseline="0" noProof="0" dirty="0">
                  <a:ln>
                    <a:noFill/>
                  </a:ln>
                  <a:solidFill>
                    <a:srgbClr val="7F7F7F"/>
                  </a:solidFill>
                  <a:effectLst/>
                  <a:uLnTx/>
                  <a:uFillTx/>
                  <a:latin typeface="Calibri"/>
                  <a:ea typeface="+mn-ea"/>
                  <a:cs typeface="Arial" charset="0"/>
                </a:rPr>
                <a:t>Level</a:t>
              </a:r>
            </a:p>
          </p:txBody>
        </p:sp>
      </p:grpSp>
      <p:sp>
        <p:nvSpPr>
          <p:cNvPr id="11" name="Left Arrow 10"/>
          <p:cNvSpPr/>
          <p:nvPr/>
        </p:nvSpPr>
        <p:spPr>
          <a:xfrm flipV="1">
            <a:off x="1237632" y="4222819"/>
            <a:ext cx="4137754" cy="43893"/>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nvGrpSpPr>
          <p:cNvPr id="18" name="Group 17"/>
          <p:cNvGrpSpPr/>
          <p:nvPr/>
        </p:nvGrpSpPr>
        <p:grpSpPr>
          <a:xfrm>
            <a:off x="438943" y="3021884"/>
            <a:ext cx="5359830" cy="1318131"/>
            <a:chOff x="457200" y="3964206"/>
            <a:chExt cx="5582752" cy="1372954"/>
          </a:xfrm>
        </p:grpSpPr>
        <p:sp>
          <p:nvSpPr>
            <p:cNvPr id="25" name="Smiley Face 24"/>
            <p:cNvSpPr/>
            <p:nvPr/>
          </p:nvSpPr>
          <p:spPr>
            <a:xfrm>
              <a:off x="4784767" y="3964206"/>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6" name="Smiley Face 25"/>
            <p:cNvSpPr/>
            <p:nvPr/>
          </p:nvSpPr>
          <p:spPr>
            <a:xfrm>
              <a:off x="457200" y="41758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7" name="Right Arrow 26"/>
            <p:cNvSpPr/>
            <p:nvPr/>
          </p:nvSpPr>
          <p:spPr>
            <a:xfrm rot="21436453">
              <a:off x="1301212" y="4401411"/>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8" name="Group 27"/>
          <p:cNvGrpSpPr/>
          <p:nvPr/>
        </p:nvGrpSpPr>
        <p:grpSpPr>
          <a:xfrm>
            <a:off x="438943" y="2678240"/>
            <a:ext cx="5359830" cy="1447460"/>
            <a:chOff x="457200" y="3617814"/>
            <a:chExt cx="5582752" cy="1507662"/>
          </a:xfrm>
        </p:grpSpPr>
        <p:sp>
          <p:nvSpPr>
            <p:cNvPr id="29" name="Smiley Face 28"/>
            <p:cNvSpPr/>
            <p:nvPr/>
          </p:nvSpPr>
          <p:spPr>
            <a:xfrm>
              <a:off x="4784767" y="3964206"/>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30" name="Smiley Face 29"/>
            <p:cNvSpPr/>
            <p:nvPr/>
          </p:nvSpPr>
          <p:spPr>
            <a:xfrm>
              <a:off x="457200" y="3617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31" name="Left Arrow 30"/>
            <p:cNvSpPr/>
            <p:nvPr/>
          </p:nvSpPr>
          <p:spPr>
            <a:xfrm rot="329590" flipV="1">
              <a:off x="1289107" y="4178300"/>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2" name="Group 31"/>
          <p:cNvGrpSpPr/>
          <p:nvPr/>
        </p:nvGrpSpPr>
        <p:grpSpPr>
          <a:xfrm>
            <a:off x="438943" y="2336831"/>
            <a:ext cx="5359830" cy="1445225"/>
            <a:chOff x="457200" y="3273750"/>
            <a:chExt cx="5582752" cy="1505334"/>
          </a:xfrm>
        </p:grpSpPr>
        <p:sp>
          <p:nvSpPr>
            <p:cNvPr id="33" name="Smiley Face 32"/>
            <p:cNvSpPr/>
            <p:nvPr/>
          </p:nvSpPr>
          <p:spPr>
            <a:xfrm>
              <a:off x="4784767" y="3273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34" name="Smiley Face 33"/>
            <p:cNvSpPr/>
            <p:nvPr/>
          </p:nvSpPr>
          <p:spPr>
            <a:xfrm>
              <a:off x="457200" y="3617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35" name="Right Arrow 34"/>
            <p:cNvSpPr/>
            <p:nvPr/>
          </p:nvSpPr>
          <p:spPr>
            <a:xfrm rot="21303798">
              <a:off x="1301213" y="3805234"/>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6" name="Group 35"/>
          <p:cNvGrpSpPr/>
          <p:nvPr/>
        </p:nvGrpSpPr>
        <p:grpSpPr>
          <a:xfrm>
            <a:off x="438943" y="1863535"/>
            <a:ext cx="5359830" cy="1577112"/>
            <a:chOff x="457200" y="2792314"/>
            <a:chExt cx="5582752" cy="1642706"/>
          </a:xfrm>
        </p:grpSpPr>
        <p:sp>
          <p:nvSpPr>
            <p:cNvPr id="37" name="Smiley Face 36"/>
            <p:cNvSpPr/>
            <p:nvPr/>
          </p:nvSpPr>
          <p:spPr>
            <a:xfrm>
              <a:off x="4784767" y="3273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38" name="Smiley Face 37"/>
            <p:cNvSpPr/>
            <p:nvPr/>
          </p:nvSpPr>
          <p:spPr>
            <a:xfrm>
              <a:off x="457200" y="27923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39" name="Left Arrow 38"/>
            <p:cNvSpPr/>
            <p:nvPr/>
          </p:nvSpPr>
          <p:spPr>
            <a:xfrm rot="324315" flipV="1">
              <a:off x="1289107" y="3434081"/>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0" name="Group 39"/>
          <p:cNvGrpSpPr/>
          <p:nvPr/>
        </p:nvGrpSpPr>
        <p:grpSpPr>
          <a:xfrm>
            <a:off x="438943" y="1472245"/>
            <a:ext cx="5359830" cy="1506190"/>
            <a:chOff x="457200" y="2384750"/>
            <a:chExt cx="5582752" cy="1568834"/>
          </a:xfrm>
        </p:grpSpPr>
        <p:sp>
          <p:nvSpPr>
            <p:cNvPr id="41" name="Smiley Face 40"/>
            <p:cNvSpPr/>
            <p:nvPr/>
          </p:nvSpPr>
          <p:spPr>
            <a:xfrm>
              <a:off x="4784767" y="2384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42" name="Smiley Face 41"/>
            <p:cNvSpPr/>
            <p:nvPr/>
          </p:nvSpPr>
          <p:spPr>
            <a:xfrm>
              <a:off x="457200" y="27923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43" name="Right Arrow 42"/>
            <p:cNvSpPr/>
            <p:nvPr/>
          </p:nvSpPr>
          <p:spPr>
            <a:xfrm rot="21303798">
              <a:off x="1301213" y="2979733"/>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4" name="Group 43"/>
          <p:cNvGrpSpPr/>
          <p:nvPr/>
        </p:nvGrpSpPr>
        <p:grpSpPr>
          <a:xfrm>
            <a:off x="438943" y="1059913"/>
            <a:ext cx="5359830" cy="1516147"/>
            <a:chOff x="457200" y="1966814"/>
            <a:chExt cx="5582752" cy="1579206"/>
          </a:xfrm>
        </p:grpSpPr>
        <p:sp>
          <p:nvSpPr>
            <p:cNvPr id="45" name="Smiley Face 44"/>
            <p:cNvSpPr/>
            <p:nvPr/>
          </p:nvSpPr>
          <p:spPr>
            <a:xfrm>
              <a:off x="4784767" y="2384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46" name="Smiley Face 45"/>
            <p:cNvSpPr/>
            <p:nvPr/>
          </p:nvSpPr>
          <p:spPr>
            <a:xfrm>
              <a:off x="457200" y="1966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47" name="Left Arrow 46"/>
            <p:cNvSpPr/>
            <p:nvPr/>
          </p:nvSpPr>
          <p:spPr>
            <a:xfrm rot="218440" flipV="1">
              <a:off x="1289107" y="2540000"/>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8" name="Group 47"/>
          <p:cNvGrpSpPr/>
          <p:nvPr/>
        </p:nvGrpSpPr>
        <p:grpSpPr>
          <a:xfrm>
            <a:off x="438943" y="779468"/>
            <a:ext cx="5359830" cy="1384261"/>
            <a:chOff x="457200" y="1686250"/>
            <a:chExt cx="5582752" cy="1441834"/>
          </a:xfrm>
        </p:grpSpPr>
        <p:sp>
          <p:nvSpPr>
            <p:cNvPr id="49" name="Smiley Face 48"/>
            <p:cNvSpPr/>
            <p:nvPr/>
          </p:nvSpPr>
          <p:spPr>
            <a:xfrm>
              <a:off x="4784767" y="16862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50" name="Smiley Face 49"/>
            <p:cNvSpPr/>
            <p:nvPr/>
          </p:nvSpPr>
          <p:spPr>
            <a:xfrm>
              <a:off x="457200" y="1966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51" name="Right Arrow 50"/>
            <p:cNvSpPr/>
            <p:nvPr/>
          </p:nvSpPr>
          <p:spPr>
            <a:xfrm rot="21303798">
              <a:off x="1301213" y="2154233"/>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56" name="Group 55"/>
          <p:cNvGrpSpPr/>
          <p:nvPr/>
        </p:nvGrpSpPr>
        <p:grpSpPr>
          <a:xfrm>
            <a:off x="441166" y="441494"/>
            <a:ext cx="5359830" cy="1447460"/>
            <a:chOff x="457200" y="3617814"/>
            <a:chExt cx="5582752" cy="1507662"/>
          </a:xfrm>
        </p:grpSpPr>
        <p:sp>
          <p:nvSpPr>
            <p:cNvPr id="57" name="Smiley Face 56"/>
            <p:cNvSpPr/>
            <p:nvPr/>
          </p:nvSpPr>
          <p:spPr>
            <a:xfrm>
              <a:off x="4784767" y="3964206"/>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58" name="Smiley Face 57"/>
            <p:cNvSpPr/>
            <p:nvPr/>
          </p:nvSpPr>
          <p:spPr>
            <a:xfrm>
              <a:off x="457200" y="3617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59" name="Left Arrow 58"/>
            <p:cNvSpPr/>
            <p:nvPr/>
          </p:nvSpPr>
          <p:spPr>
            <a:xfrm rot="329590" flipV="1">
              <a:off x="1289107" y="4178300"/>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7231444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102692"/>
            <a:ext cx="8867551" cy="4938117"/>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p:cNvGrpSpPr/>
          <p:nvPr/>
        </p:nvGrpSpPr>
        <p:grpSpPr>
          <a:xfrm>
            <a:off x="438943" y="3827438"/>
            <a:ext cx="5359830" cy="1114900"/>
            <a:chOff x="457200" y="4964894"/>
            <a:chExt cx="5582752" cy="1161270"/>
          </a:xfrm>
        </p:grpSpPr>
        <p:sp>
          <p:nvSpPr>
            <p:cNvPr id="6" name="Smiley Face 5"/>
            <p:cNvSpPr/>
            <p:nvPr/>
          </p:nvSpPr>
          <p:spPr>
            <a:xfrm>
              <a:off x="4784767"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7" name="Smiley Face 6"/>
            <p:cNvSpPr/>
            <p:nvPr/>
          </p:nvSpPr>
          <p:spPr>
            <a:xfrm>
              <a:off x="457200" y="496489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9" name="Group 18"/>
          <p:cNvGrpSpPr/>
          <p:nvPr/>
        </p:nvGrpSpPr>
        <p:grpSpPr>
          <a:xfrm>
            <a:off x="438943" y="3236204"/>
            <a:ext cx="5359830" cy="1712351"/>
            <a:chOff x="457200" y="4302890"/>
            <a:chExt cx="5582752" cy="1783570"/>
          </a:xfrm>
        </p:grpSpPr>
        <p:sp>
          <p:nvSpPr>
            <p:cNvPr id="20" name="Smiley Face 19"/>
            <p:cNvSpPr/>
            <p:nvPr/>
          </p:nvSpPr>
          <p:spPr>
            <a:xfrm>
              <a:off x="4784767" y="45800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1" name="Smiley Face 20"/>
            <p:cNvSpPr/>
            <p:nvPr/>
          </p:nvSpPr>
          <p:spPr>
            <a:xfrm>
              <a:off x="457200" y="43028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2" name="Left Arrow 21"/>
            <p:cNvSpPr/>
            <p:nvPr/>
          </p:nvSpPr>
          <p:spPr>
            <a:xfrm rot="225919" flipV="1">
              <a:off x="1289107" y="4830618"/>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3" name="Smiley Face 22"/>
            <p:cNvSpPr/>
            <p:nvPr/>
          </p:nvSpPr>
          <p:spPr>
            <a:xfrm>
              <a:off x="457200" y="49251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4" name="Right Arrow 23"/>
            <p:cNvSpPr/>
            <p:nvPr/>
          </p:nvSpPr>
          <p:spPr>
            <a:xfrm rot="21303798">
              <a:off x="1301214" y="5107402"/>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sp>
        <p:nvSpPr>
          <p:cNvPr id="4" name="Title 1"/>
          <p:cNvSpPr txBox="1">
            <a:spLocks/>
          </p:cNvSpPr>
          <p:nvPr/>
        </p:nvSpPr>
        <p:spPr>
          <a:xfrm>
            <a:off x="438941" y="-115813"/>
            <a:ext cx="7900988" cy="1097359"/>
          </a:xfrm>
          <a:prstGeom prst="rect">
            <a:avLst/>
          </a:prstGeom>
        </p:spPr>
        <p:txBody>
          <a:bodyPr vert="horz" lIns="87789" tIns="43894" rIns="87789" bIns="43894" rtlCol="0" anchor="ctr">
            <a:noAutofit/>
          </a:bodyPr>
          <a:lstStyle>
            <a:lvl1pPr algn="ctr" defTabSz="457200" rtl="0" eaLnBrk="1" latinLnBrk="0" hangingPunct="1">
              <a:spcBef>
                <a:spcPct val="0"/>
              </a:spcBef>
              <a:buNone/>
              <a:defRPr sz="4000" kern="1200">
                <a:solidFill>
                  <a:schemeClr val="bg1">
                    <a:lumMod val="50000"/>
                  </a:schemeClr>
                </a:solidFill>
                <a:latin typeface="+mj-lt"/>
                <a:ea typeface="+mj-ea"/>
                <a:cs typeface="+mj-cs"/>
              </a:defRPr>
            </a:lvl1pPr>
          </a:lstStyle>
          <a:p>
            <a:pPr marL="0" marR="0" lvl="0" indent="0" algn="ctr" defTabSz="438958" rtl="0" eaLnBrk="1" fontAlgn="auto" latinLnBrk="0" hangingPunct="1">
              <a:lnSpc>
                <a:spcPct val="100000"/>
              </a:lnSpc>
              <a:spcBef>
                <a:spcPct val="0"/>
              </a:spcBef>
              <a:spcAft>
                <a:spcPts val="0"/>
              </a:spcAft>
              <a:buClrTx/>
              <a:buSzTx/>
              <a:buFontTx/>
              <a:buNone/>
              <a:tabLst/>
              <a:defRPr/>
            </a:pPr>
            <a:r>
              <a:rPr kumimoji="0" lang="en-US" sz="3840" b="0" i="0" u="none" strike="noStrike" kern="1200" cap="none" spc="0" normalizeH="0" baseline="0" noProof="0" dirty="0">
                <a:ln>
                  <a:noFill/>
                </a:ln>
                <a:solidFill>
                  <a:prstClr val="white">
                    <a:lumMod val="50000"/>
                  </a:prstClr>
                </a:solidFill>
                <a:effectLst/>
                <a:uLnTx/>
                <a:uFillTx/>
                <a:latin typeface="Calibri"/>
                <a:ea typeface="+mj-ea"/>
                <a:cs typeface="+mj-cs"/>
              </a:rPr>
              <a:t>Cycle of Joy</a:t>
            </a:r>
          </a:p>
        </p:txBody>
      </p:sp>
      <p:grpSp>
        <p:nvGrpSpPr>
          <p:cNvPr id="8" name="Group 7"/>
          <p:cNvGrpSpPr/>
          <p:nvPr/>
        </p:nvGrpSpPr>
        <p:grpSpPr>
          <a:xfrm>
            <a:off x="7167182" y="557295"/>
            <a:ext cx="1172749" cy="4385043"/>
            <a:chOff x="7465275" y="1558740"/>
            <a:chExt cx="1221525" cy="4567423"/>
          </a:xfrm>
        </p:grpSpPr>
        <p:sp>
          <p:nvSpPr>
            <p:cNvPr id="9" name="Rectangle 8"/>
            <p:cNvSpPr/>
            <p:nvPr/>
          </p:nvSpPr>
          <p:spPr>
            <a:xfrm>
              <a:off x="7465275" y="1600200"/>
              <a:ext cx="1221525" cy="45259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7465275" y="1558740"/>
              <a:ext cx="1221525" cy="1200329"/>
            </a:xfrm>
            <a:prstGeom prst="rect">
              <a:avLst/>
            </a:prstGeom>
            <a:noFill/>
          </p:spPr>
          <p:txBody>
            <a:bodyPr wrap="square" rtlCol="0">
              <a:spAutoFit/>
            </a:bodyPr>
            <a:lstStyle/>
            <a:p>
              <a:pPr marL="0" marR="0" lvl="0" indent="0" algn="ctr" defTabSz="438958" rtl="0" eaLnBrk="1" fontAlgn="auto" latinLnBrk="0" hangingPunct="1">
                <a:lnSpc>
                  <a:spcPct val="100000"/>
                </a:lnSpc>
                <a:spcBef>
                  <a:spcPts val="0"/>
                </a:spcBef>
                <a:spcAft>
                  <a:spcPts val="0"/>
                </a:spcAft>
                <a:buClrTx/>
                <a:buSzTx/>
                <a:buFontTx/>
                <a:buNone/>
                <a:tabLst/>
                <a:defRPr/>
              </a:pPr>
              <a:r>
                <a:rPr kumimoji="0" lang="en-US" sz="3456" b="0" i="0" u="none" strike="noStrike" kern="1200" cap="none" spc="0" normalizeH="0" baseline="0" noProof="0" dirty="0">
                  <a:ln>
                    <a:noFill/>
                  </a:ln>
                  <a:solidFill>
                    <a:srgbClr val="7F7F7F"/>
                  </a:solidFill>
                  <a:effectLst/>
                  <a:uLnTx/>
                  <a:uFillTx/>
                  <a:latin typeface="Calibri"/>
                  <a:ea typeface="+mn-ea"/>
                  <a:cs typeface="Arial" charset="0"/>
                </a:rPr>
                <a:t>Joy </a:t>
              </a:r>
            </a:p>
            <a:p>
              <a:pPr marL="0" marR="0" lvl="0" indent="0" algn="ctr" defTabSz="438958" rtl="0" eaLnBrk="1" fontAlgn="auto" latinLnBrk="0" hangingPunct="1">
                <a:lnSpc>
                  <a:spcPct val="100000"/>
                </a:lnSpc>
                <a:spcBef>
                  <a:spcPts val="0"/>
                </a:spcBef>
                <a:spcAft>
                  <a:spcPts val="0"/>
                </a:spcAft>
                <a:buClrTx/>
                <a:buSzTx/>
                <a:buFontTx/>
                <a:buNone/>
                <a:tabLst/>
                <a:defRPr/>
              </a:pPr>
              <a:r>
                <a:rPr kumimoji="0" lang="en-US" sz="3456" b="0" i="0" u="none" strike="noStrike" kern="1200" cap="none" spc="0" normalizeH="0" baseline="0" noProof="0" dirty="0">
                  <a:ln>
                    <a:noFill/>
                  </a:ln>
                  <a:solidFill>
                    <a:srgbClr val="7F7F7F"/>
                  </a:solidFill>
                  <a:effectLst/>
                  <a:uLnTx/>
                  <a:uFillTx/>
                  <a:latin typeface="Calibri"/>
                  <a:ea typeface="+mn-ea"/>
                  <a:cs typeface="Arial" charset="0"/>
                </a:rPr>
                <a:t>Level</a:t>
              </a:r>
            </a:p>
          </p:txBody>
        </p:sp>
      </p:grpSp>
      <p:sp>
        <p:nvSpPr>
          <p:cNvPr id="11" name="Left Arrow 10"/>
          <p:cNvSpPr/>
          <p:nvPr/>
        </p:nvSpPr>
        <p:spPr>
          <a:xfrm flipV="1">
            <a:off x="1237632" y="4222819"/>
            <a:ext cx="4137754" cy="43893"/>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nvGrpSpPr>
          <p:cNvPr id="18" name="Group 17"/>
          <p:cNvGrpSpPr/>
          <p:nvPr/>
        </p:nvGrpSpPr>
        <p:grpSpPr>
          <a:xfrm>
            <a:off x="438943" y="3021884"/>
            <a:ext cx="5359830" cy="1318131"/>
            <a:chOff x="457200" y="3964206"/>
            <a:chExt cx="5582752" cy="1372954"/>
          </a:xfrm>
        </p:grpSpPr>
        <p:sp>
          <p:nvSpPr>
            <p:cNvPr id="25" name="Smiley Face 24"/>
            <p:cNvSpPr/>
            <p:nvPr/>
          </p:nvSpPr>
          <p:spPr>
            <a:xfrm>
              <a:off x="4784767" y="3964206"/>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6" name="Smiley Face 25"/>
            <p:cNvSpPr/>
            <p:nvPr/>
          </p:nvSpPr>
          <p:spPr>
            <a:xfrm>
              <a:off x="457200" y="417589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27" name="Right Arrow 26"/>
            <p:cNvSpPr/>
            <p:nvPr/>
          </p:nvSpPr>
          <p:spPr>
            <a:xfrm rot="21436453">
              <a:off x="1301212" y="4401411"/>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8" name="Group 27"/>
          <p:cNvGrpSpPr/>
          <p:nvPr/>
        </p:nvGrpSpPr>
        <p:grpSpPr>
          <a:xfrm>
            <a:off x="438943" y="2678240"/>
            <a:ext cx="5359830" cy="1447460"/>
            <a:chOff x="457200" y="3617814"/>
            <a:chExt cx="5582752" cy="1507662"/>
          </a:xfrm>
        </p:grpSpPr>
        <p:sp>
          <p:nvSpPr>
            <p:cNvPr id="29" name="Smiley Face 28"/>
            <p:cNvSpPr/>
            <p:nvPr/>
          </p:nvSpPr>
          <p:spPr>
            <a:xfrm>
              <a:off x="4784767" y="3964206"/>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30" name="Smiley Face 29"/>
            <p:cNvSpPr/>
            <p:nvPr/>
          </p:nvSpPr>
          <p:spPr>
            <a:xfrm>
              <a:off x="457200" y="3617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31" name="Left Arrow 30"/>
            <p:cNvSpPr/>
            <p:nvPr/>
          </p:nvSpPr>
          <p:spPr>
            <a:xfrm rot="329590" flipV="1">
              <a:off x="1289107" y="4178300"/>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2" name="Group 31"/>
          <p:cNvGrpSpPr/>
          <p:nvPr/>
        </p:nvGrpSpPr>
        <p:grpSpPr>
          <a:xfrm>
            <a:off x="438943" y="2336831"/>
            <a:ext cx="5359830" cy="1445225"/>
            <a:chOff x="457200" y="3273750"/>
            <a:chExt cx="5582752" cy="1505334"/>
          </a:xfrm>
        </p:grpSpPr>
        <p:sp>
          <p:nvSpPr>
            <p:cNvPr id="33" name="Smiley Face 32"/>
            <p:cNvSpPr/>
            <p:nvPr/>
          </p:nvSpPr>
          <p:spPr>
            <a:xfrm>
              <a:off x="4784767" y="3273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34" name="Smiley Face 33"/>
            <p:cNvSpPr/>
            <p:nvPr/>
          </p:nvSpPr>
          <p:spPr>
            <a:xfrm>
              <a:off x="457200" y="3617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35" name="Right Arrow 34"/>
            <p:cNvSpPr/>
            <p:nvPr/>
          </p:nvSpPr>
          <p:spPr>
            <a:xfrm rot="21303798">
              <a:off x="1301213" y="3805234"/>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6" name="Group 35"/>
          <p:cNvGrpSpPr/>
          <p:nvPr/>
        </p:nvGrpSpPr>
        <p:grpSpPr>
          <a:xfrm>
            <a:off x="438943" y="1863535"/>
            <a:ext cx="5359830" cy="1577112"/>
            <a:chOff x="457200" y="2792314"/>
            <a:chExt cx="5582752" cy="1642706"/>
          </a:xfrm>
        </p:grpSpPr>
        <p:sp>
          <p:nvSpPr>
            <p:cNvPr id="37" name="Smiley Face 36"/>
            <p:cNvSpPr/>
            <p:nvPr/>
          </p:nvSpPr>
          <p:spPr>
            <a:xfrm>
              <a:off x="4784767" y="3273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38" name="Smiley Face 37"/>
            <p:cNvSpPr/>
            <p:nvPr/>
          </p:nvSpPr>
          <p:spPr>
            <a:xfrm>
              <a:off x="457200" y="27923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39" name="Left Arrow 38"/>
            <p:cNvSpPr/>
            <p:nvPr/>
          </p:nvSpPr>
          <p:spPr>
            <a:xfrm rot="324315" flipV="1">
              <a:off x="1289107" y="3434081"/>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0" name="Group 39"/>
          <p:cNvGrpSpPr/>
          <p:nvPr/>
        </p:nvGrpSpPr>
        <p:grpSpPr>
          <a:xfrm>
            <a:off x="438943" y="1472245"/>
            <a:ext cx="5359830" cy="1506190"/>
            <a:chOff x="457200" y="2384750"/>
            <a:chExt cx="5582752" cy="1568834"/>
          </a:xfrm>
        </p:grpSpPr>
        <p:sp>
          <p:nvSpPr>
            <p:cNvPr id="41" name="Smiley Face 40"/>
            <p:cNvSpPr/>
            <p:nvPr/>
          </p:nvSpPr>
          <p:spPr>
            <a:xfrm>
              <a:off x="4784767" y="2384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42" name="Smiley Face 41"/>
            <p:cNvSpPr/>
            <p:nvPr/>
          </p:nvSpPr>
          <p:spPr>
            <a:xfrm>
              <a:off x="457200" y="27923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43" name="Right Arrow 42"/>
            <p:cNvSpPr/>
            <p:nvPr/>
          </p:nvSpPr>
          <p:spPr>
            <a:xfrm rot="21303798">
              <a:off x="1301213" y="2979733"/>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4" name="Group 43"/>
          <p:cNvGrpSpPr/>
          <p:nvPr/>
        </p:nvGrpSpPr>
        <p:grpSpPr>
          <a:xfrm>
            <a:off x="438943" y="1059913"/>
            <a:ext cx="5359830" cy="1516147"/>
            <a:chOff x="457200" y="1966814"/>
            <a:chExt cx="5582752" cy="1579206"/>
          </a:xfrm>
        </p:grpSpPr>
        <p:sp>
          <p:nvSpPr>
            <p:cNvPr id="45" name="Smiley Face 44"/>
            <p:cNvSpPr/>
            <p:nvPr/>
          </p:nvSpPr>
          <p:spPr>
            <a:xfrm>
              <a:off x="4784767" y="23847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46" name="Smiley Face 45"/>
            <p:cNvSpPr/>
            <p:nvPr/>
          </p:nvSpPr>
          <p:spPr>
            <a:xfrm>
              <a:off x="457200" y="1966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47" name="Left Arrow 46"/>
            <p:cNvSpPr/>
            <p:nvPr/>
          </p:nvSpPr>
          <p:spPr>
            <a:xfrm rot="218440" flipV="1">
              <a:off x="1289107" y="2540000"/>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8" name="Group 47"/>
          <p:cNvGrpSpPr/>
          <p:nvPr/>
        </p:nvGrpSpPr>
        <p:grpSpPr>
          <a:xfrm>
            <a:off x="438943" y="779468"/>
            <a:ext cx="5359830" cy="1384261"/>
            <a:chOff x="457200" y="1686250"/>
            <a:chExt cx="5582752" cy="1441834"/>
          </a:xfrm>
        </p:grpSpPr>
        <p:sp>
          <p:nvSpPr>
            <p:cNvPr id="49" name="Smiley Face 48"/>
            <p:cNvSpPr/>
            <p:nvPr/>
          </p:nvSpPr>
          <p:spPr>
            <a:xfrm>
              <a:off x="4784767" y="1686250"/>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50" name="Smiley Face 49"/>
            <p:cNvSpPr/>
            <p:nvPr/>
          </p:nvSpPr>
          <p:spPr>
            <a:xfrm>
              <a:off x="457200" y="1966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51" name="Right Arrow 50"/>
            <p:cNvSpPr/>
            <p:nvPr/>
          </p:nvSpPr>
          <p:spPr>
            <a:xfrm rot="21303798">
              <a:off x="1301213" y="2154233"/>
              <a:ext cx="4359682" cy="89889"/>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56" name="Group 55"/>
          <p:cNvGrpSpPr/>
          <p:nvPr/>
        </p:nvGrpSpPr>
        <p:grpSpPr>
          <a:xfrm>
            <a:off x="441166" y="441494"/>
            <a:ext cx="5359830" cy="1447460"/>
            <a:chOff x="457200" y="3617814"/>
            <a:chExt cx="5582752" cy="1507662"/>
          </a:xfrm>
        </p:grpSpPr>
        <p:sp>
          <p:nvSpPr>
            <p:cNvPr id="57" name="Smiley Face 56"/>
            <p:cNvSpPr/>
            <p:nvPr/>
          </p:nvSpPr>
          <p:spPr>
            <a:xfrm>
              <a:off x="4784767" y="3964206"/>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58" name="Smiley Face 57"/>
            <p:cNvSpPr/>
            <p:nvPr/>
          </p:nvSpPr>
          <p:spPr>
            <a:xfrm>
              <a:off x="457200" y="3617814"/>
              <a:ext cx="1255185" cy="116127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sp>
          <p:nvSpPr>
            <p:cNvPr id="59" name="Left Arrow 58"/>
            <p:cNvSpPr/>
            <p:nvPr/>
          </p:nvSpPr>
          <p:spPr>
            <a:xfrm rot="329590" flipV="1">
              <a:off x="1289107" y="4178300"/>
              <a:ext cx="4309849" cy="4571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8958" rtl="0" eaLnBrk="1" fontAlgn="auto" latinLnBrk="0" hangingPunct="1">
                <a:lnSpc>
                  <a:spcPct val="100000"/>
                </a:lnSpc>
                <a:spcBef>
                  <a:spcPts val="0"/>
                </a:spcBef>
                <a:spcAft>
                  <a:spcPts val="0"/>
                </a:spcAft>
                <a:buClrTx/>
                <a:buSzTx/>
                <a:buFontTx/>
                <a:buNone/>
                <a:tabLst/>
                <a:defRPr/>
              </a:pPr>
              <a:endParaRPr kumimoji="0" lang="en-US" sz="1728" b="0" i="0" u="none" strike="noStrike" kern="1200" cap="none" spc="0" normalizeH="0" baseline="0" noProof="0">
                <a:ln>
                  <a:noFill/>
                </a:ln>
                <a:solidFill>
                  <a:prstClr val="white"/>
                </a:solidFill>
                <a:effectLst/>
                <a:uLnTx/>
                <a:uFillTx/>
                <a:latin typeface="Calibri"/>
                <a:ea typeface="+mn-ea"/>
                <a:cs typeface="+mn-cs"/>
              </a:endParaRPr>
            </a:p>
          </p:txBody>
        </p:sp>
      </p:grpSp>
      <p:sp>
        <p:nvSpPr>
          <p:cNvPr id="2" name="TextBox 1"/>
          <p:cNvSpPr txBox="1"/>
          <p:nvPr/>
        </p:nvSpPr>
        <p:spPr>
          <a:xfrm>
            <a:off x="1646231" y="4439871"/>
            <a:ext cx="2949700" cy="358240"/>
          </a:xfrm>
          <a:prstGeom prst="rect">
            <a:avLst/>
          </a:prstGeom>
          <a:noFill/>
        </p:spPr>
        <p:txBody>
          <a:bodyPr wrap="square" rtlCol="0">
            <a:spAutoFit/>
          </a:bodyPr>
          <a:lstStyle/>
          <a:p>
            <a:pPr marL="0" marR="0" lvl="0" indent="0" algn="ctr" defTabSz="438958" rtl="0" eaLnBrk="1" fontAlgn="auto" latinLnBrk="0" hangingPunct="1">
              <a:lnSpc>
                <a:spcPct val="100000"/>
              </a:lnSpc>
              <a:spcBef>
                <a:spcPts val="0"/>
              </a:spcBef>
              <a:spcAft>
                <a:spcPts val="0"/>
              </a:spcAft>
              <a:buClrTx/>
              <a:buSzTx/>
              <a:buFontTx/>
              <a:buNone/>
              <a:tabLst/>
              <a:defRPr/>
            </a:pPr>
            <a:r>
              <a:rPr kumimoji="0" lang="en-US" sz="1728" b="0" i="0" u="none" strike="noStrike" kern="1200" cap="none" spc="0" normalizeH="0" baseline="0" noProof="0" dirty="0">
                <a:ln>
                  <a:noFill/>
                </a:ln>
                <a:solidFill>
                  <a:srgbClr val="7F7F7F"/>
                </a:solidFill>
                <a:effectLst/>
                <a:uLnTx/>
                <a:uFillTx/>
                <a:latin typeface="Calibri"/>
                <a:ea typeface="+mn-ea"/>
                <a:cs typeface="Arial" charset="0"/>
              </a:rPr>
              <a:t>6 Complete Cycles Per Second</a:t>
            </a:r>
          </a:p>
        </p:txBody>
      </p:sp>
    </p:spTree>
    <p:extLst>
      <p:ext uri="{BB962C8B-B14F-4D97-AF65-F5344CB8AC3E}">
        <p14:creationId xmlns:p14="http://schemas.microsoft.com/office/powerpoint/2010/main" val="354857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kern="1200" dirty="0"/>
              <a:t>Dopamine…activates oxytocin production in your hypothalamus and hippocampus</a:t>
            </a:r>
            <a:endParaRPr lang="en-US" dirty="0"/>
          </a:p>
        </p:txBody>
      </p:sp>
    </p:spTree>
    <p:extLst>
      <p:ext uri="{BB962C8B-B14F-4D97-AF65-F5344CB8AC3E}">
        <p14:creationId xmlns:p14="http://schemas.microsoft.com/office/powerpoint/2010/main" val="42204386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 special chemical in your body, called </a:t>
            </a:r>
            <a:r>
              <a:rPr lang="en-US" i="1" dirty="0"/>
              <a:t>oxytocin</a:t>
            </a:r>
            <a:r>
              <a:rPr lang="en-US" dirty="0"/>
              <a:t>, helps to create the feeling of falling in love.  Oxytocin naturally enhances a sense of: </a:t>
            </a:r>
          </a:p>
          <a:p>
            <a:pPr algn="l"/>
            <a:r>
              <a:rPr lang="en-US" dirty="0"/>
              <a:t>Optimism, Trust, Mastery, Self-esteem</a:t>
            </a:r>
          </a:p>
          <a:p>
            <a:pPr algn="l"/>
            <a:endParaRPr lang="en-US" dirty="0"/>
          </a:p>
        </p:txBody>
      </p:sp>
    </p:spTree>
    <p:extLst>
      <p:ext uri="{BB962C8B-B14F-4D97-AF65-F5344CB8AC3E}">
        <p14:creationId xmlns:p14="http://schemas.microsoft.com/office/powerpoint/2010/main" val="9036734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In the study, scientists were able to prove </a:t>
            </a:r>
            <a:r>
              <a:rPr lang="en-US" dirty="0">
                <a:solidFill>
                  <a:srgbClr val="FFFF99"/>
                </a:solidFill>
              </a:rPr>
              <a:t>the hormone oxytocin plays a vital role toward the sentiment of trust</a:t>
            </a:r>
            <a:r>
              <a:rPr lang="en-US" dirty="0"/>
              <a:t>, even after a betrayal. The ability of human beings to live in societies is based on trust. Whether in love or politics, in family or business life, </a:t>
            </a:r>
          </a:p>
        </p:txBody>
      </p:sp>
    </p:spTree>
    <p:extLst>
      <p:ext uri="{BB962C8B-B14F-4D97-AF65-F5344CB8AC3E}">
        <p14:creationId xmlns:p14="http://schemas.microsoft.com/office/powerpoint/2010/main" val="16365690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trust always plays an important role. The interest was correspondingly high when researchers at the University of Zurich discovered three years ago that </a:t>
            </a:r>
            <a:r>
              <a:rPr lang="en-US" dirty="0">
                <a:solidFill>
                  <a:srgbClr val="FFFF99"/>
                </a:solidFill>
              </a:rPr>
              <a:t>oxytocin promotes a feeling of trust.</a:t>
            </a:r>
          </a:p>
        </p:txBody>
      </p:sp>
    </p:spTree>
    <p:extLst>
      <p:ext uri="{BB962C8B-B14F-4D97-AF65-F5344CB8AC3E}">
        <p14:creationId xmlns:p14="http://schemas.microsoft.com/office/powerpoint/2010/main" val="4231550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B89D850C-9B25-4DC6-8EA1-12C863B673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817687" y="1125140"/>
            <a:ext cx="5143500" cy="2893219"/>
          </a:xfrm>
          <a:prstGeom prst="rect">
            <a:avLst/>
          </a:prstGeom>
        </p:spPr>
      </p:pic>
    </p:spTree>
    <p:extLst>
      <p:ext uri="{BB962C8B-B14F-4D97-AF65-F5344CB8AC3E}">
        <p14:creationId xmlns:p14="http://schemas.microsoft.com/office/powerpoint/2010/main" val="26557598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So, what does all this have to do with </a:t>
            </a:r>
            <a:r>
              <a:rPr lang="en-US" dirty="0" err="1"/>
              <a:t>Yeshua’s</a:t>
            </a:r>
            <a:r>
              <a:rPr lang="en-US" dirty="0"/>
              <a:t> words on “betraying and hating </a:t>
            </a:r>
            <a:r>
              <a:rPr lang="en-US" dirty="0">
                <a:solidFill>
                  <a:srgbClr val="FFFF99"/>
                </a:solidFill>
              </a:rPr>
              <a:t>each other</a:t>
            </a:r>
            <a:r>
              <a:rPr lang="en-US" dirty="0"/>
              <a:t>”? </a:t>
            </a:r>
          </a:p>
        </p:txBody>
      </p:sp>
    </p:spTree>
    <p:extLst>
      <p:ext uri="{BB962C8B-B14F-4D97-AF65-F5344CB8AC3E}">
        <p14:creationId xmlns:p14="http://schemas.microsoft.com/office/powerpoint/2010/main" val="28875039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37" y="0"/>
            <a:ext cx="8381999" cy="5143500"/>
          </a:xfrm>
        </p:spPr>
        <p:txBody>
          <a:bodyPr>
            <a:normAutofit fontScale="92500"/>
          </a:bodyPr>
          <a:lstStyle/>
          <a:p>
            <a:pPr algn="l"/>
            <a:r>
              <a:rPr lang="en-US" dirty="0"/>
              <a:t>The most common forms of betrayal are harmful disclosures of confidential information, disloyalty, infidelity, dishonesty. They can be traumatic and cause considerable distress. The effects of betrayal include shock, loss and grief, morbid pre-occupation, damaged self-esteem, self-doubting, anger.</a:t>
            </a:r>
          </a:p>
        </p:txBody>
      </p:sp>
    </p:spTree>
    <p:extLst>
      <p:ext uri="{BB962C8B-B14F-4D97-AF65-F5344CB8AC3E}">
        <p14:creationId xmlns:p14="http://schemas.microsoft.com/office/powerpoint/2010/main" val="33917395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effects of a catastrophic betrayal are most relevant for anxiety disorders, and OCD and PTSD in particular.</a:t>
            </a:r>
          </a:p>
          <a:p>
            <a:pPr algn="l"/>
            <a:endParaRPr lang="en-US" dirty="0"/>
          </a:p>
          <a:p>
            <a:pPr algn="l"/>
            <a:r>
              <a:rPr lang="en-US" dirty="0"/>
              <a:t>It’s coming.</a:t>
            </a:r>
          </a:p>
        </p:txBody>
      </p:sp>
    </p:spTree>
    <p:extLst>
      <p:ext uri="{BB962C8B-B14F-4D97-AF65-F5344CB8AC3E}">
        <p14:creationId xmlns:p14="http://schemas.microsoft.com/office/powerpoint/2010/main" val="35875361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t>Stern’s Commentary:  </a:t>
            </a:r>
            <a:r>
              <a:rPr lang="en-US" dirty="0"/>
              <a:t>Similarly, according to the Talmud,</a:t>
            </a:r>
            <a:br>
              <a:rPr lang="en-US" dirty="0"/>
            </a:br>
            <a:r>
              <a:rPr lang="en-US" dirty="0"/>
              <a:t>"Our rabbis taught, ‘For </a:t>
            </a:r>
            <a:r>
              <a:rPr lang="en-US" dirty="0" err="1"/>
              <a:t>Adoni</a:t>
            </a:r>
            <a:r>
              <a:rPr lang="en-US" dirty="0"/>
              <a:t> will vindicate his people and have compassion on his servants when he sees that their power is gone </a:t>
            </a:r>
            <a:r>
              <a:rPr lang="en-US" baseline="30000" dirty="0"/>
              <a:t>Dt, 32:36</a:t>
            </a:r>
            <a:r>
              <a:rPr lang="en-US" dirty="0"/>
              <a:t>.’ The Son of David will not come </a:t>
            </a:r>
            <a:r>
              <a:rPr lang="en-US" dirty="0">
                <a:solidFill>
                  <a:srgbClr val="FFFF99"/>
                </a:solidFill>
              </a:rPr>
              <a:t>until there are many denouncers</a:t>
            </a:r>
            <a:r>
              <a:rPr lang="en-US" dirty="0"/>
              <a:t>." </a:t>
            </a:r>
            <a:r>
              <a:rPr lang="en-US" baseline="30000" dirty="0"/>
              <a:t>Sanhedrin 97a</a:t>
            </a:r>
            <a:endParaRPr lang="en-US" dirty="0"/>
          </a:p>
        </p:txBody>
      </p:sp>
    </p:spTree>
    <p:extLst>
      <p:ext uri="{BB962C8B-B14F-4D97-AF65-F5344CB8AC3E}">
        <p14:creationId xmlns:p14="http://schemas.microsoft.com/office/powerpoint/2010/main" val="27998565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Stern’s Commentary:  </a:t>
            </a:r>
            <a:r>
              <a:rPr lang="en-US" dirty="0"/>
              <a:t>The phrase, "...when he sees that their power is gone," is here understood to mean that the people of Israel will be </a:t>
            </a:r>
            <a:r>
              <a:rPr lang="en-US" dirty="0">
                <a:solidFill>
                  <a:srgbClr val="FFFF99"/>
                </a:solidFill>
              </a:rPr>
              <a:t>at the mercy of informers</a:t>
            </a:r>
            <a:r>
              <a:rPr lang="en-US" dirty="0"/>
              <a:t>. </a:t>
            </a:r>
          </a:p>
        </p:txBody>
      </p:sp>
    </p:spTree>
    <p:extLst>
      <p:ext uri="{BB962C8B-B14F-4D97-AF65-F5344CB8AC3E}">
        <p14:creationId xmlns:p14="http://schemas.microsoft.com/office/powerpoint/2010/main" val="16274841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Stern’s Commentary:   </a:t>
            </a:r>
            <a:r>
              <a:rPr lang="en-US" dirty="0"/>
              <a:t>It is then that God will vindicate his people and have compassion on his servants by redeeming them through the Messiah, the Son of David. </a:t>
            </a:r>
          </a:p>
        </p:txBody>
      </p:sp>
    </p:spTree>
    <p:extLst>
      <p:ext uri="{BB962C8B-B14F-4D97-AF65-F5344CB8AC3E}">
        <p14:creationId xmlns:p14="http://schemas.microsoft.com/office/powerpoint/2010/main" val="35393977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We are not yet regularly facing people “betraying and hating” us.  But, Israel faces daily lies.  It’s in the spiritual environment…</a:t>
            </a:r>
          </a:p>
        </p:txBody>
      </p:sp>
    </p:spTree>
    <p:extLst>
      <p:ext uri="{BB962C8B-B14F-4D97-AF65-F5344CB8AC3E}">
        <p14:creationId xmlns:p14="http://schemas.microsoft.com/office/powerpoint/2010/main" val="25220057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Gaza's Islamist rulers Hamas and an allied terrorist group claimed joint responsibility on Tues. 29 May 2018, for dozens of mortar rounds and rockets fired at Israel throughout the day. </a:t>
            </a:r>
          </a:p>
        </p:txBody>
      </p:sp>
    </p:spTree>
    <p:extLst>
      <p:ext uri="{BB962C8B-B14F-4D97-AF65-F5344CB8AC3E}">
        <p14:creationId xmlns:p14="http://schemas.microsoft.com/office/powerpoint/2010/main" val="8568833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military wings of Hamas and Islamic Jihad announced in a rare joint statement their "joint responsibility for the striking of military positions and Zionist settlements surrounding the Gaza Strip." </a:t>
            </a:r>
          </a:p>
          <a:p>
            <a:pPr algn="l"/>
            <a:r>
              <a:rPr lang="en-US" dirty="0"/>
              <a:t>Yet the world’s media…</a:t>
            </a:r>
          </a:p>
        </p:txBody>
      </p:sp>
    </p:spTree>
    <p:extLst>
      <p:ext uri="{BB962C8B-B14F-4D97-AF65-F5344CB8AC3E}">
        <p14:creationId xmlns:p14="http://schemas.microsoft.com/office/powerpoint/2010/main" val="30237413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One of dozens of rockets launched Tues. 29 May 2018, by terrorists from the Gaza Strip, hit facilities supplying electricity to the Gaza Strip. Due to the damage to the facilities, three lines supplying electricity to the southern Gaza Strip were stopped. The electricity company said it would take several</a:t>
            </a:r>
          </a:p>
        </p:txBody>
      </p:sp>
    </p:spTree>
    <p:extLst>
      <p:ext uri="{BB962C8B-B14F-4D97-AF65-F5344CB8AC3E}">
        <p14:creationId xmlns:p14="http://schemas.microsoft.com/office/powerpoint/2010/main" val="2791871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endParaRPr lang="en-US" dirty="0"/>
          </a:p>
          <a:p>
            <a:r>
              <a:rPr lang="en-US" dirty="0"/>
              <a:t>Alan Armfield Report</a:t>
            </a:r>
          </a:p>
        </p:txBody>
      </p:sp>
    </p:spTree>
    <p:extLst>
      <p:ext uri="{BB962C8B-B14F-4D97-AF65-F5344CB8AC3E}">
        <p14:creationId xmlns:p14="http://schemas.microsoft.com/office/powerpoint/2010/main" val="41607953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days to repair the equipment for a regular supply of electricity. Israel’s Energy Minister Yuval Steinitz instructed the Israel Electricity Company (IEC) not to endanger its employees and to repair the problem only after a lull. (Arutz-7)</a:t>
            </a:r>
          </a:p>
        </p:txBody>
      </p:sp>
    </p:spTree>
    <p:extLst>
      <p:ext uri="{BB962C8B-B14F-4D97-AF65-F5344CB8AC3E}">
        <p14:creationId xmlns:p14="http://schemas.microsoft.com/office/powerpoint/2010/main" val="7376721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Targets IDF struck in Gaza 1:06</a:t>
            </a:r>
          </a:p>
        </p:txBody>
      </p:sp>
      <p:pic>
        <p:nvPicPr>
          <p:cNvPr id="2" name="Online Media 1">
            <a:hlinkClick r:id="" action="ppaction://media"/>
            <a:extLst>
              <a:ext uri="{FF2B5EF4-FFF2-40B4-BE49-F238E27FC236}">
                <a16:creationId xmlns:a16="http://schemas.microsoft.com/office/drawing/2014/main" id="{B9B6ADD9-18EE-4D76-8565-5017DA33063A}"/>
              </a:ext>
            </a:extLst>
          </p:cNvPr>
          <p:cNvPicPr>
            <a:picLocks noRot="1" noChangeAspect="1"/>
          </p:cNvPicPr>
          <p:nvPr>
            <a:videoFile r:link="rId1"/>
          </p:nvPr>
        </p:nvPicPr>
        <p:blipFill>
          <a:blip r:embed="rId4"/>
          <a:stretch>
            <a:fillRect/>
          </a:stretch>
        </p:blipFill>
        <p:spPr>
          <a:xfrm>
            <a:off x="342370" y="590550"/>
            <a:ext cx="8094133" cy="4552950"/>
          </a:xfrm>
          <a:prstGeom prst="rect">
            <a:avLst/>
          </a:prstGeom>
        </p:spPr>
      </p:pic>
    </p:spTree>
    <p:extLst>
      <p:ext uri="{BB962C8B-B14F-4D97-AF65-F5344CB8AC3E}">
        <p14:creationId xmlns:p14="http://schemas.microsoft.com/office/powerpoint/2010/main" val="4494842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870843"/>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רַבִּים יִכָּשְׁלוּ בְּאוֹתָהּ עֵת וְיַסְגִּירוּ זֶה אֶת זֶה וְיִשְׂנְאוּ זֶה אֶת זֶה.</a:t>
            </a:r>
            <a:r>
              <a:rPr lang="en-US" baseline="30000" dirty="0"/>
              <a:t>    </a:t>
            </a:r>
          </a:p>
          <a:p>
            <a:r>
              <a:rPr lang="en-US" baseline="30000" dirty="0"/>
              <a:t>  </a:t>
            </a:r>
          </a:p>
          <a:p>
            <a:r>
              <a:rPr lang="en-US" baseline="30000" dirty="0"/>
              <a:t>   </a:t>
            </a:r>
            <a:r>
              <a:rPr lang="en-US" sz="4000" baseline="30000" dirty="0"/>
              <a:t>“</a:t>
            </a:r>
            <a:r>
              <a:rPr lang="en-US" sz="4000" dirty="0"/>
              <a:t>At that time many will be trapped into betraying and hating </a:t>
            </a:r>
            <a:r>
              <a:rPr lang="en-US" sz="4000" dirty="0">
                <a:solidFill>
                  <a:srgbClr val="FFFF99"/>
                </a:solidFill>
              </a:rPr>
              <a:t>each other</a:t>
            </a:r>
            <a:r>
              <a:rPr lang="en-US" sz="4000" dirty="0"/>
              <a:t>.”</a:t>
            </a:r>
            <a:endParaRPr lang="en-US" dirty="0"/>
          </a:p>
        </p:txBody>
      </p:sp>
      <p:sp>
        <p:nvSpPr>
          <p:cNvPr id="372738" name="Rectangle 2"/>
          <p:cNvSpPr>
            <a:spLocks noGrp="1" noChangeArrowheads="1"/>
          </p:cNvSpPr>
          <p:nvPr>
            <p:ph type="title"/>
          </p:nvPr>
        </p:nvSpPr>
        <p:spPr>
          <a:xfrm>
            <a:off x="932755" y="267296"/>
            <a:ext cx="6913364" cy="405795"/>
          </a:xfrm>
        </p:spPr>
        <p:txBody>
          <a:bodyPr/>
          <a:lstStyle/>
          <a:p>
            <a:pPr eaLnBrk="1" hangingPunct="1"/>
            <a:r>
              <a:rPr lang="en-US" altLang="en-US" sz="2016" dirty="0">
                <a:solidFill>
                  <a:srgbClr val="FFFF00"/>
                </a:solidFill>
              </a:rPr>
              <a:t>Mattityahu (Matthew) 24:10</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1280599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How do we prepare for arrest, imprisonment, death, betrayal, hatred?</a:t>
            </a:r>
          </a:p>
          <a:p>
            <a:pPr marL="457200" indent="-457200" algn="l">
              <a:buFont typeface="+mj-lt"/>
              <a:buAutoNum type="arabicPeriod"/>
            </a:pPr>
            <a:r>
              <a:rPr lang="en-US" dirty="0"/>
              <a:t>Make sure your heart’s joy is NOT </a:t>
            </a:r>
            <a:r>
              <a:rPr lang="en-US" dirty="0">
                <a:solidFill>
                  <a:srgbClr val="FFFF99"/>
                </a:solidFill>
              </a:rPr>
              <a:t>dependent</a:t>
            </a:r>
            <a:r>
              <a:rPr lang="en-US" dirty="0"/>
              <a:t> on circumstances, or even on people.  Know Him!</a:t>
            </a:r>
          </a:p>
        </p:txBody>
      </p:sp>
    </p:spTree>
    <p:extLst>
      <p:ext uri="{BB962C8B-B14F-4D97-AF65-F5344CB8AC3E}">
        <p14:creationId xmlns:p14="http://schemas.microsoft.com/office/powerpoint/2010/main" val="14209403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marL="512763" indent="-512763" algn="l">
              <a:buFont typeface="+mj-lt"/>
              <a:buAutoNum type="arabicPeriod" startAt="2"/>
            </a:pPr>
            <a:r>
              <a:rPr lang="en-US" dirty="0"/>
              <a:t>Remember those in prison and being mistreated, as if you were in prison with them and undergoing their torture yourselves.  </a:t>
            </a:r>
            <a:r>
              <a:rPr lang="en-US" baseline="30000" dirty="0" err="1"/>
              <a:t>Mes</a:t>
            </a:r>
            <a:r>
              <a:rPr lang="en-US" baseline="30000" dirty="0"/>
              <a:t> Jews 12.3</a:t>
            </a:r>
          </a:p>
          <a:p>
            <a:pPr marL="512763" indent="-512763" algn="l">
              <a:buFont typeface="+mj-lt"/>
              <a:buAutoNum type="arabicPeriod" startAt="2"/>
            </a:pPr>
            <a:r>
              <a:rPr lang="en-US" dirty="0"/>
              <a:t>Practice reaching out, wisely and lovingly, beyond your comfort zone, even if opposition.</a:t>
            </a:r>
          </a:p>
        </p:txBody>
      </p:sp>
    </p:spTree>
    <p:extLst>
      <p:ext uri="{BB962C8B-B14F-4D97-AF65-F5344CB8AC3E}">
        <p14:creationId xmlns:p14="http://schemas.microsoft.com/office/powerpoint/2010/main" val="35025442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457200" indent="-457200" algn="l">
              <a:buFont typeface="+mj-lt"/>
              <a:buAutoNum type="arabicPeriod" startAt="4"/>
            </a:pPr>
            <a:r>
              <a:rPr lang="en-US" dirty="0">
                <a:solidFill>
                  <a:srgbClr val="FFFF99"/>
                </a:solidFill>
              </a:rPr>
              <a:t>Don’t resist the evils of life unduly. </a:t>
            </a:r>
            <a:r>
              <a:rPr lang="en-US" baseline="30000" dirty="0"/>
              <a:t> Mt 5.39-42 </a:t>
            </a:r>
            <a:r>
              <a:rPr lang="en-US" dirty="0"/>
              <a:t>But I tell you, do not resist an evildoer. But whoever slaps you on your right cheek, turn to him also the other. And the one wanting to sue you and to take your shirt, let him also have your coat.</a:t>
            </a:r>
            <a:r>
              <a:rPr lang="en-US" b="1" baseline="30000" dirty="0"/>
              <a:t> </a:t>
            </a:r>
            <a:endParaRPr lang="en-US" dirty="0"/>
          </a:p>
        </p:txBody>
      </p:sp>
    </p:spTree>
    <p:extLst>
      <p:ext uri="{BB962C8B-B14F-4D97-AF65-F5344CB8AC3E}">
        <p14:creationId xmlns:p14="http://schemas.microsoft.com/office/powerpoint/2010/main" val="29922804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457200" indent="-457200" algn="l">
              <a:buFont typeface="+mj-lt"/>
              <a:buAutoNum type="arabicPeriod" startAt="4"/>
            </a:pPr>
            <a:r>
              <a:rPr lang="en-US" dirty="0">
                <a:solidFill>
                  <a:srgbClr val="FFFF99"/>
                </a:solidFill>
              </a:rPr>
              <a:t>Don’t resist the evils of life unduly. </a:t>
            </a:r>
            <a:r>
              <a:rPr lang="en-US" baseline="30000" dirty="0"/>
              <a:t> Mt 5.39-42 </a:t>
            </a:r>
            <a:r>
              <a:rPr lang="en-US" b="1" baseline="30000" dirty="0"/>
              <a:t> </a:t>
            </a:r>
            <a:r>
              <a:rPr lang="en-US" dirty="0"/>
              <a:t>Whoever forces you to go one mile, go with him two. Give to the one who asks of you, and do not turn away from the one who wants to borrow from you.</a:t>
            </a:r>
          </a:p>
        </p:txBody>
      </p:sp>
    </p:spTree>
    <p:extLst>
      <p:ext uri="{BB962C8B-B14F-4D97-AF65-F5344CB8AC3E}">
        <p14:creationId xmlns:p14="http://schemas.microsoft.com/office/powerpoint/2010/main" val="13868954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Phil 2.5-9</a:t>
            </a:r>
            <a:r>
              <a:rPr lang="en-US" dirty="0"/>
              <a:t>  Let your attitude toward one another be governed by your being in union with the Messiah Yeshua: Though he was in the form of God, he did not regard equality with God something to be possessed by force. </a:t>
            </a:r>
          </a:p>
        </p:txBody>
      </p:sp>
    </p:spTree>
    <p:extLst>
      <p:ext uri="{BB962C8B-B14F-4D97-AF65-F5344CB8AC3E}">
        <p14:creationId xmlns:p14="http://schemas.microsoft.com/office/powerpoint/2010/main" val="36659393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Phil 2.5-9</a:t>
            </a:r>
            <a:r>
              <a:rPr lang="en-US" dirty="0"/>
              <a:t>  On the contrary, he emptied himself, in that he took the form of a slave by becoming like human beings are. And when he appeared as a human being, he humbled himself still more</a:t>
            </a:r>
          </a:p>
        </p:txBody>
      </p:sp>
    </p:spTree>
    <p:extLst>
      <p:ext uri="{BB962C8B-B14F-4D97-AF65-F5344CB8AC3E}">
        <p14:creationId xmlns:p14="http://schemas.microsoft.com/office/powerpoint/2010/main" val="17119908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Phil 2.5-9</a:t>
            </a:r>
            <a:r>
              <a:rPr lang="en-US" dirty="0"/>
              <a:t>  by becoming obedient even to death — death on a stake as a criminal! Therefore God raised him to the highest place and gave him the name above every name.  </a:t>
            </a:r>
          </a:p>
        </p:txBody>
      </p:sp>
    </p:spTree>
    <p:extLst>
      <p:ext uri="{BB962C8B-B14F-4D97-AF65-F5344CB8AC3E}">
        <p14:creationId xmlns:p14="http://schemas.microsoft.com/office/powerpoint/2010/main" val="2047146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A13A-0081-491F-927B-306A5684F4D1}"/>
              </a:ext>
            </a:extLst>
          </p:cNvPr>
          <p:cNvSpPr>
            <a:spLocks noGrp="1"/>
          </p:cNvSpPr>
          <p:nvPr>
            <p:ph type="ctrTitle"/>
          </p:nvPr>
        </p:nvSpPr>
        <p:spPr/>
        <p:txBody>
          <a:bodyPr/>
          <a:lstStyle/>
          <a:p>
            <a:r>
              <a:rPr lang="en-US" dirty="0"/>
              <a:t>Israel Presentation</a:t>
            </a:r>
          </a:p>
        </p:txBody>
      </p:sp>
      <p:sp>
        <p:nvSpPr>
          <p:cNvPr id="3" name="Subtitle 2">
            <a:extLst>
              <a:ext uri="{FF2B5EF4-FFF2-40B4-BE49-F238E27FC236}">
                <a16:creationId xmlns:a16="http://schemas.microsoft.com/office/drawing/2014/main" id="{DB5AD3E3-5691-4689-B23C-36C55E18461E}"/>
              </a:ext>
            </a:extLst>
          </p:cNvPr>
          <p:cNvSpPr>
            <a:spLocks noGrp="1"/>
          </p:cNvSpPr>
          <p:nvPr>
            <p:ph type="subTitle" idx="1"/>
          </p:nvPr>
        </p:nvSpPr>
        <p:spPr/>
        <p:txBody>
          <a:bodyPr/>
          <a:lstStyle/>
          <a:p>
            <a:r>
              <a:rPr lang="en-US" dirty="0"/>
              <a:t>Houses of Prayer </a:t>
            </a:r>
          </a:p>
        </p:txBody>
      </p:sp>
    </p:spTree>
    <p:extLst>
      <p:ext uri="{BB962C8B-B14F-4D97-AF65-F5344CB8AC3E}">
        <p14:creationId xmlns:p14="http://schemas.microsoft.com/office/powerpoint/2010/main" val="4127093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7002D-B107-423F-BBA1-07178277F52A}"/>
              </a:ext>
            </a:extLst>
          </p:cNvPr>
          <p:cNvSpPr>
            <a:spLocks noGrp="1"/>
          </p:cNvSpPr>
          <p:nvPr>
            <p:ph type="title"/>
          </p:nvPr>
        </p:nvSpPr>
        <p:spPr>
          <a:xfrm>
            <a:off x="604691" y="431899"/>
            <a:ext cx="2831415" cy="1152227"/>
          </a:xfrm>
        </p:spPr>
        <p:txBody>
          <a:bodyPr/>
          <a:lstStyle/>
          <a:p>
            <a:r>
              <a:rPr lang="en-US" dirty="0"/>
              <a:t>        </a:t>
            </a:r>
            <a:r>
              <a:rPr lang="en-US" dirty="0" err="1"/>
              <a:t>Succat</a:t>
            </a:r>
            <a:r>
              <a:rPr lang="en-US" dirty="0"/>
              <a:t> </a:t>
            </a:r>
            <a:r>
              <a:rPr lang="en-US" dirty="0" err="1"/>
              <a:t>Hallel</a:t>
            </a:r>
            <a:endParaRPr lang="en-US" dirty="0"/>
          </a:p>
        </p:txBody>
      </p:sp>
      <p:pic>
        <p:nvPicPr>
          <p:cNvPr id="6" name="Picture Placeholder 5">
            <a:extLst>
              <a:ext uri="{FF2B5EF4-FFF2-40B4-BE49-F238E27FC236}">
                <a16:creationId xmlns:a16="http://schemas.microsoft.com/office/drawing/2014/main" id="{56278E71-F46E-4F51-99F1-338C1914344E}"/>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4381" r="14381"/>
          <a:stretch>
            <a:fillRect/>
          </a:stretch>
        </p:blipFill>
        <p:spPr/>
      </p:pic>
      <p:sp>
        <p:nvSpPr>
          <p:cNvPr id="4" name="Text Placeholder 3">
            <a:extLst>
              <a:ext uri="{FF2B5EF4-FFF2-40B4-BE49-F238E27FC236}">
                <a16:creationId xmlns:a16="http://schemas.microsoft.com/office/drawing/2014/main" id="{DCF37036-0213-4D48-83A5-423163B08527}"/>
              </a:ext>
            </a:extLst>
          </p:cNvPr>
          <p:cNvSpPr>
            <a:spLocks noGrp="1"/>
          </p:cNvSpPr>
          <p:nvPr>
            <p:ph type="body" sz="half" idx="2"/>
          </p:nvPr>
        </p:nvSpPr>
        <p:spPr>
          <a:xfrm>
            <a:off x="604691" y="1486319"/>
            <a:ext cx="2831415" cy="2842350"/>
          </a:xfrm>
        </p:spPr>
        <p:txBody>
          <a:bodyPr/>
          <a:lstStyle/>
          <a:p>
            <a:r>
              <a:rPr lang="en-US" dirty="0"/>
              <a:t>                 Rick Ridings -  Director</a:t>
            </a:r>
          </a:p>
        </p:txBody>
      </p:sp>
    </p:spTree>
    <p:extLst>
      <p:ext uri="{BB962C8B-B14F-4D97-AF65-F5344CB8AC3E}">
        <p14:creationId xmlns:p14="http://schemas.microsoft.com/office/powerpoint/2010/main" val="3614384472"/>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73301</TotalTime>
  <Words>3178</Words>
  <Application>Microsoft Office PowerPoint</Application>
  <PresentationFormat>Custom</PresentationFormat>
  <Paragraphs>418</Paragraphs>
  <Slides>79</Slides>
  <Notes>70</Notes>
  <HiddenSlides>0</HiddenSlides>
  <MMClips>1</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79</vt:i4>
      </vt:variant>
    </vt:vector>
  </HeadingPairs>
  <TitlesOfParts>
    <vt:vector size="91" baseType="lpstr">
      <vt:lpstr>Arial</vt:lpstr>
      <vt:lpstr>Arial Rounded MT Bold</vt:lpstr>
      <vt:lpstr>Calibri</vt:lpstr>
      <vt:lpstr>Calibri Light</vt:lpstr>
      <vt:lpstr>David</vt:lpstr>
      <vt:lpstr>Vilna</vt:lpstr>
      <vt:lpstr>1_Default Design</vt:lpstr>
      <vt:lpstr>136_Default Design</vt:lpstr>
      <vt:lpstr>128_Default Design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Israel Presentation</vt:lpstr>
      <vt:lpstr>        Succat Hallel</vt:lpstr>
      <vt:lpstr>          Nightwatch</vt:lpstr>
      <vt:lpstr>PowerPoint Presentation</vt:lpstr>
      <vt:lpstr>           Nightwatch</vt:lpstr>
      <vt:lpstr>ESV Isaiah 40:8 The grass withers, the flower fades,  but the word of our God will stand forever.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24:9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24:10</vt:lpstr>
      <vt:lpstr>PowerPoint Presentation</vt:lpstr>
      <vt:lpstr>PowerPoint Presentation</vt:lpstr>
      <vt:lpstr>PowerPoint Presentation</vt:lpstr>
      <vt:lpstr>What Is Joy?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24:10</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1931</cp:revision>
  <dcterms:created xsi:type="dcterms:W3CDTF">2006-04-21T19:34:43Z</dcterms:created>
  <dcterms:modified xsi:type="dcterms:W3CDTF">2018-06-02T13:54:50Z</dcterms:modified>
</cp:coreProperties>
</file>