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9" r:id="rId2"/>
    <p:sldMasterId id="2147483726" r:id="rId3"/>
    <p:sldMasterId id="2147483729" r:id="rId4"/>
  </p:sldMasterIdLst>
  <p:notesMasterIdLst>
    <p:notesMasterId r:id="rId121"/>
  </p:notesMasterIdLst>
  <p:handoutMasterIdLst>
    <p:handoutMasterId r:id="rId122"/>
  </p:handoutMasterIdLst>
  <p:sldIdLst>
    <p:sldId id="2045" r:id="rId5"/>
    <p:sldId id="61581" r:id="rId6"/>
    <p:sldId id="61597" r:id="rId7"/>
    <p:sldId id="61582" r:id="rId8"/>
    <p:sldId id="61598" r:id="rId9"/>
    <p:sldId id="61583" r:id="rId10"/>
    <p:sldId id="61584" r:id="rId11"/>
    <p:sldId id="61585" r:id="rId12"/>
    <p:sldId id="61635" r:id="rId13"/>
    <p:sldId id="61638" r:id="rId14"/>
    <p:sldId id="61586" r:id="rId15"/>
    <p:sldId id="61641" r:id="rId16"/>
    <p:sldId id="61637" r:id="rId17"/>
    <p:sldId id="61587" r:id="rId18"/>
    <p:sldId id="61591" r:id="rId19"/>
    <p:sldId id="61588" r:id="rId20"/>
    <p:sldId id="61593" r:id="rId21"/>
    <p:sldId id="61636" r:id="rId22"/>
    <p:sldId id="62289" r:id="rId23"/>
    <p:sldId id="61640" r:id="rId24"/>
    <p:sldId id="61654" r:id="rId25"/>
    <p:sldId id="61652" r:id="rId26"/>
    <p:sldId id="61642" r:id="rId27"/>
    <p:sldId id="61639" r:id="rId28"/>
    <p:sldId id="61643" r:id="rId29"/>
    <p:sldId id="61647" r:id="rId30"/>
    <p:sldId id="61662" r:id="rId31"/>
    <p:sldId id="61656" r:id="rId32"/>
    <p:sldId id="61663" r:id="rId33"/>
    <p:sldId id="61655" r:id="rId34"/>
    <p:sldId id="61664" r:id="rId35"/>
    <p:sldId id="62253" r:id="rId36"/>
    <p:sldId id="62267" r:id="rId37"/>
    <p:sldId id="62268" r:id="rId38"/>
    <p:sldId id="62269" r:id="rId39"/>
    <p:sldId id="61674" r:id="rId40"/>
    <p:sldId id="62287" r:id="rId41"/>
    <p:sldId id="61675" r:id="rId42"/>
    <p:sldId id="61673" r:id="rId43"/>
    <p:sldId id="61534" r:id="rId44"/>
    <p:sldId id="61579" r:id="rId45"/>
    <p:sldId id="61667" r:id="rId46"/>
    <p:sldId id="61668" r:id="rId47"/>
    <p:sldId id="61670" r:id="rId48"/>
    <p:sldId id="61665" r:id="rId49"/>
    <p:sldId id="61578" r:id="rId50"/>
    <p:sldId id="61671" r:id="rId51"/>
    <p:sldId id="61672" r:id="rId52"/>
    <p:sldId id="62271" r:id="rId53"/>
    <p:sldId id="62272" r:id="rId54"/>
    <p:sldId id="62273" r:id="rId55"/>
    <p:sldId id="62274" r:id="rId56"/>
    <p:sldId id="61599" r:id="rId57"/>
    <p:sldId id="61589" r:id="rId58"/>
    <p:sldId id="62275" r:id="rId59"/>
    <p:sldId id="62276" r:id="rId60"/>
    <p:sldId id="62286" r:id="rId61"/>
    <p:sldId id="61649" r:id="rId62"/>
    <p:sldId id="61666" r:id="rId63"/>
    <p:sldId id="61595" r:id="rId64"/>
    <p:sldId id="61592" r:id="rId65"/>
    <p:sldId id="61594" r:id="rId66"/>
    <p:sldId id="566" r:id="rId67"/>
    <p:sldId id="579" r:id="rId68"/>
    <p:sldId id="62278" r:id="rId69"/>
    <p:sldId id="62277" r:id="rId70"/>
    <p:sldId id="61601" r:id="rId71"/>
    <p:sldId id="61514" r:id="rId72"/>
    <p:sldId id="61515" r:id="rId73"/>
    <p:sldId id="61516" r:id="rId74"/>
    <p:sldId id="61517" r:id="rId75"/>
    <p:sldId id="62279" r:id="rId76"/>
    <p:sldId id="61518" r:id="rId77"/>
    <p:sldId id="61519" r:id="rId78"/>
    <p:sldId id="61520" r:id="rId79"/>
    <p:sldId id="424" r:id="rId80"/>
    <p:sldId id="437" r:id="rId81"/>
    <p:sldId id="429" r:id="rId82"/>
    <p:sldId id="62280" r:id="rId83"/>
    <p:sldId id="430" r:id="rId84"/>
    <p:sldId id="431" r:id="rId85"/>
    <p:sldId id="432" r:id="rId86"/>
    <p:sldId id="433" r:id="rId87"/>
    <p:sldId id="434" r:id="rId88"/>
    <p:sldId id="435" r:id="rId89"/>
    <p:sldId id="436" r:id="rId90"/>
    <p:sldId id="61143" r:id="rId91"/>
    <p:sldId id="61645" r:id="rId92"/>
    <p:sldId id="61646" r:id="rId93"/>
    <p:sldId id="61644" r:id="rId94"/>
    <p:sldId id="61602" r:id="rId95"/>
    <p:sldId id="61603" r:id="rId96"/>
    <p:sldId id="61521" r:id="rId97"/>
    <p:sldId id="61604" r:id="rId98"/>
    <p:sldId id="61610" r:id="rId99"/>
    <p:sldId id="61605" r:id="rId100"/>
    <p:sldId id="61612" r:id="rId101"/>
    <p:sldId id="62281" r:id="rId102"/>
    <p:sldId id="61606" r:id="rId103"/>
    <p:sldId id="61623" r:id="rId104"/>
    <p:sldId id="422" r:id="rId105"/>
    <p:sldId id="61619" r:id="rId106"/>
    <p:sldId id="62291" r:id="rId107"/>
    <p:sldId id="61620" r:id="rId108"/>
    <p:sldId id="61621" r:id="rId109"/>
    <p:sldId id="61629" r:id="rId110"/>
    <p:sldId id="61630" r:id="rId111"/>
    <p:sldId id="62282" r:id="rId112"/>
    <p:sldId id="61631" r:id="rId113"/>
    <p:sldId id="62290" r:id="rId114"/>
    <p:sldId id="61632" r:id="rId115"/>
    <p:sldId id="62283" r:id="rId116"/>
    <p:sldId id="62284" r:id="rId117"/>
    <p:sldId id="62285" r:id="rId118"/>
    <p:sldId id="61600" r:id="rId119"/>
    <p:sldId id="62288" r:id="rId12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876" autoAdjust="0"/>
    <p:restoredTop sz="90299" autoAdjust="0"/>
  </p:normalViewPr>
  <p:slideViewPr>
    <p:cSldViewPr>
      <p:cViewPr varScale="1">
        <p:scale>
          <a:sx n="107" d="100"/>
          <a:sy n="107" d="100"/>
        </p:scale>
        <p:origin x="108"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2020 Invest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19,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2020 Invest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19,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imeo.com/9465898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biblehub.com/greek/3947.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DKQws7LAex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quotes.net/mquote/43998"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rbes.com/sites/danielaraya/2020/03/31/the-revolution-after-the-crisis/#5caf7f0a101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Father's Day 2020 Invest</a:t>
            </a:r>
          </a:p>
        </p:txBody>
      </p:sp>
      <p:sp>
        <p:nvSpPr>
          <p:cNvPr id="5" name="Rectangle 3"/>
          <p:cNvSpPr>
            <a:spLocks noGrp="1" noChangeArrowheads="1"/>
          </p:cNvSpPr>
          <p:nvPr>
            <p:ph type="dt" idx="1"/>
          </p:nvPr>
        </p:nvSpPr>
        <p:spPr>
          <a:ln/>
        </p:spPr>
        <p:txBody>
          <a:bodyPr/>
          <a:lstStyle/>
          <a:p>
            <a:r>
              <a:rPr lang="en-US" altLang="en-US">
                <a:solidFill>
                  <a:prstClr val="white"/>
                </a:solidFill>
              </a:rPr>
              <a:t>June 19,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2347068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35020644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24733266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19811219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36532534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104</a:t>
            </a:fld>
            <a:endParaRPr lang="en-US" altLang="en-US"/>
          </a:p>
        </p:txBody>
      </p:sp>
    </p:spTree>
    <p:extLst>
      <p:ext uri="{BB962C8B-B14F-4D97-AF65-F5344CB8AC3E}">
        <p14:creationId xmlns:p14="http://schemas.microsoft.com/office/powerpoint/2010/main" val="26885545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37920981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106</a:t>
            </a:fld>
            <a:endParaRPr lang="en-US" altLang="en-US"/>
          </a:p>
        </p:txBody>
      </p:sp>
    </p:spTree>
    <p:extLst>
      <p:ext uri="{BB962C8B-B14F-4D97-AF65-F5344CB8AC3E}">
        <p14:creationId xmlns:p14="http://schemas.microsoft.com/office/powerpoint/2010/main" val="3075553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107</a:t>
            </a:fld>
            <a:endParaRPr lang="en-US" altLang="en-US"/>
          </a:p>
        </p:txBody>
      </p:sp>
    </p:spTree>
    <p:extLst>
      <p:ext uri="{BB962C8B-B14F-4D97-AF65-F5344CB8AC3E}">
        <p14:creationId xmlns:p14="http://schemas.microsoft.com/office/powerpoint/2010/main" val="30956957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108</a:t>
            </a:fld>
            <a:endParaRPr lang="en-US" altLang="en-US"/>
          </a:p>
        </p:txBody>
      </p:sp>
    </p:spTree>
    <p:extLst>
      <p:ext uri="{BB962C8B-B14F-4D97-AF65-F5344CB8AC3E}">
        <p14:creationId xmlns:p14="http://schemas.microsoft.com/office/powerpoint/2010/main" val="8789033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109</a:t>
            </a:fld>
            <a:endParaRPr lang="en-US" altLang="en-US"/>
          </a:p>
        </p:txBody>
      </p:sp>
    </p:spTree>
    <p:extLst>
      <p:ext uri="{BB962C8B-B14F-4D97-AF65-F5344CB8AC3E}">
        <p14:creationId xmlns:p14="http://schemas.microsoft.com/office/powerpoint/2010/main" val="150930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a:t>
            </a:r>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4825608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110</a:t>
            </a:fld>
            <a:endParaRPr lang="en-US" altLang="en-US"/>
          </a:p>
        </p:txBody>
      </p:sp>
    </p:spTree>
    <p:extLst>
      <p:ext uri="{BB962C8B-B14F-4D97-AF65-F5344CB8AC3E}">
        <p14:creationId xmlns:p14="http://schemas.microsoft.com/office/powerpoint/2010/main" val="12261900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111</a:t>
            </a:fld>
            <a:endParaRPr lang="en-US" altLang="en-US"/>
          </a:p>
        </p:txBody>
      </p:sp>
    </p:spTree>
    <p:extLst>
      <p:ext uri="{BB962C8B-B14F-4D97-AF65-F5344CB8AC3E}">
        <p14:creationId xmlns:p14="http://schemas.microsoft.com/office/powerpoint/2010/main" val="29387458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112</a:t>
            </a:fld>
            <a:endParaRPr lang="en-US" altLang="en-US"/>
          </a:p>
        </p:txBody>
      </p:sp>
    </p:spTree>
    <p:extLst>
      <p:ext uri="{BB962C8B-B14F-4D97-AF65-F5344CB8AC3E}">
        <p14:creationId xmlns:p14="http://schemas.microsoft.com/office/powerpoint/2010/main" val="862814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113</a:t>
            </a:fld>
            <a:endParaRPr lang="en-US" altLang="en-US"/>
          </a:p>
        </p:txBody>
      </p:sp>
    </p:spTree>
    <p:extLst>
      <p:ext uri="{BB962C8B-B14F-4D97-AF65-F5344CB8AC3E}">
        <p14:creationId xmlns:p14="http://schemas.microsoft.com/office/powerpoint/2010/main" val="19352853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114</a:t>
            </a:fld>
            <a:endParaRPr lang="en-US" altLang="en-US"/>
          </a:p>
        </p:txBody>
      </p:sp>
    </p:spTree>
    <p:extLst>
      <p:ext uri="{BB962C8B-B14F-4D97-AF65-F5344CB8AC3E}">
        <p14:creationId xmlns:p14="http://schemas.microsoft.com/office/powerpoint/2010/main" val="30145208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115</a:t>
            </a:fld>
            <a:endParaRPr lang="en-US" altLang="en-US"/>
          </a:p>
        </p:txBody>
      </p:sp>
    </p:spTree>
    <p:extLst>
      <p:ext uri="{BB962C8B-B14F-4D97-AF65-F5344CB8AC3E}">
        <p14:creationId xmlns:p14="http://schemas.microsoft.com/office/powerpoint/2010/main" val="234132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82776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799"/>
            <a:ext cx="6172200" cy="4724401"/>
          </a:xfrm>
        </p:spPr>
        <p:txBody>
          <a:bodyPr/>
          <a:lstStyle/>
          <a:p>
            <a:r>
              <a:rPr lang="en-US" b="1" u="sng" dirty="0"/>
              <a:t>Relationships</a:t>
            </a:r>
            <a:r>
              <a:rPr lang="en-US" b="1" dirty="0"/>
              <a:t> &gt;&gt; performance.   People are all that counts.</a:t>
            </a:r>
          </a:p>
          <a:p>
            <a:r>
              <a:rPr lang="en-US" b="1" dirty="0"/>
              <a:t>Doesn’t mean poor performance.   Sloppy agape.  Look left and right, [</a:t>
            </a:r>
            <a:r>
              <a:rPr lang="en-US" b="1" dirty="0" err="1"/>
              <a:t>ev</a:t>
            </a:r>
            <a:r>
              <a:rPr lang="en-US" b="1" dirty="0"/>
              <a:t> other person.]  </a:t>
            </a:r>
          </a:p>
          <a:p>
            <a:r>
              <a:rPr lang="en-US" b="1" dirty="0"/>
              <a:t>Conundrum: need excellent performance, ministry is extremely important, and a HUGE task.  </a:t>
            </a:r>
          </a:p>
          <a:p>
            <a:r>
              <a:rPr lang="en-US" b="1" dirty="0"/>
              <a:t>Get caught up in the task and it undermines the real task.  </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71024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Moshe’s view &gt;&gt; teaching, sacrifices </a:t>
            </a:r>
            <a:r>
              <a:rPr lang="en-US" dirty="0" err="1"/>
              <a:t>burdern</a:t>
            </a:r>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8114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02631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Moshe viewed himself.  </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01759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t>
            </a:r>
            <a:r>
              <a:rPr lang="en-US" dirty="0" err="1"/>
              <a:t>Shaul</a:t>
            </a:r>
            <a:r>
              <a:rPr lang="en-US" dirty="0"/>
              <a:t>/Paul viewed himself.</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62723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54404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76158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156325" cy="4343400"/>
          </a:xfrm>
        </p:spPr>
        <p:txBody>
          <a:bodyPr/>
          <a:lstStyle/>
          <a:p>
            <a:r>
              <a:rPr lang="en-US" dirty="0"/>
              <a:t>Strange title.</a:t>
            </a:r>
          </a:p>
          <a:p>
            <a:r>
              <a:rPr lang="en-US" dirty="0"/>
              <a:t>Father’s Day investment mandate!</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576603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809498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We did that, maybe somewhat imperfectly, but the results are not what we expected. </a:t>
            </a:r>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266115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We did that, maybe somewhat imperfectly, but the results are not what we expected. </a:t>
            </a:r>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15242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John Gill: parents not only care for their children, bring them up, and provide for them food and raiment; but as they are blessed by Providence, lay up treasures for them for tithe to come, and not children for their parents;</a:t>
            </a:r>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2691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solidFill>
                  <a:schemeClr val="bg1"/>
                </a:solidFill>
              </a:rPr>
              <a:t>James Dobson says pursue, relentlessly, in love</a:t>
            </a:r>
            <a:endParaRPr lang="en-US" b="1"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https://vimeo.com/94658986</a:t>
            </a:r>
            <a:endParaRPr lang="en-US" altLang="en-US" dirty="0">
              <a:solidFill>
                <a:schemeClr val="bg1"/>
              </a:solidFill>
            </a:endParaRPr>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41416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from Founder Reflections NYP</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79878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https://biblehub.com/greek/3947.htm</a:t>
            </a:r>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317665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32037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288289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67242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071527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only do if living…</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51824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in the Sarah Liberman song we presented recently…</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52618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442627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634303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833342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06771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191548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542710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099005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76471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have the link because I’m not endorsing any of these, just making a wake up call.</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9196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endorsing Oxana’s music and ministry in this clip</a:t>
            </a:r>
          </a:p>
          <a:p>
            <a:r>
              <a:rPr lang="en-US" dirty="0">
                <a:hlinkClick r:id="rId3"/>
              </a:rPr>
              <a:t>https://www.youtube.com/watch?v=DKQws7LAexM</a:t>
            </a:r>
            <a:r>
              <a:rPr lang="en-US"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58067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with permission</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41918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487124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foster child…</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09385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123330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563126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979813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150940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102457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Gill: </a:t>
            </a:r>
            <a:r>
              <a:rPr lang="en-US" sz="2000" b="0" i="0" kern="1200" dirty="0">
                <a:solidFill>
                  <a:schemeClr val="tx1"/>
                </a:solidFill>
                <a:effectLst/>
                <a:latin typeface="Arial Rounded MT Bold" pitchFamily="34" charset="0"/>
                <a:ea typeface="+mn-ea"/>
                <a:cs typeface="Arial" charset="0"/>
              </a:rPr>
              <a:t>parents not only care for their children, bring them up, and provide for them food and raiment; but as they are blessed by Providence, lay up treasures for them for tithe to come, and not children for their parents;</a:t>
            </a:r>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40396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 Weiss</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738990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578353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799"/>
            <a:ext cx="6096000" cy="4570413"/>
          </a:xfrm>
        </p:spPr>
        <p:txBody>
          <a:bodyPr/>
          <a:lstStyle/>
          <a:p>
            <a:r>
              <a:rPr lang="en-US" b="1" dirty="0"/>
              <a:t>Relationships &gt;&gt; performance.   People are all that counts.</a:t>
            </a:r>
          </a:p>
          <a:p>
            <a:r>
              <a:rPr lang="en-US" b="1" dirty="0"/>
              <a:t>Doesn’t mean poor performance.   Sloppy agape.  Look left and right, [</a:t>
            </a:r>
            <a:r>
              <a:rPr lang="en-US" b="1" dirty="0" err="1"/>
              <a:t>ev</a:t>
            </a:r>
            <a:r>
              <a:rPr lang="en-US" b="1" dirty="0"/>
              <a:t> other person.]  </a:t>
            </a:r>
          </a:p>
          <a:p>
            <a:r>
              <a:rPr lang="en-US" b="1" dirty="0"/>
              <a:t>Conundrum: need excellent performance, ministry is extremely important, and a HUGE task.  </a:t>
            </a:r>
          </a:p>
          <a:p>
            <a:r>
              <a:rPr lang="en-US" b="1" dirty="0"/>
              <a:t>Get caught up in the task and it undermines the real task.  </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725047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215217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Asher </a:t>
            </a:r>
            <a:r>
              <a:rPr lang="en-US" i="1" dirty="0"/>
              <a:t>Covenant Relationships</a:t>
            </a:r>
            <a:r>
              <a:rPr lang="en-US" dirty="0"/>
              <a:t> p 187</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656496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https://www.quotes.net/mquote/43998</a:t>
            </a:r>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86206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003388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We did that, maybe somewhat imperfectly, but the results are not what we expected. </a:t>
            </a:r>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927635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a:t>
            </a:r>
            <a:r>
              <a:rPr lang="en-US" dirty="0" err="1"/>
              <a:t>Juster</a:t>
            </a:r>
            <a:r>
              <a:rPr lang="en-US" dirty="0"/>
              <a:t>, 10 years of home group networking intimacy, NOT one divorce.  </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654975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048356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1943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7870418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0899173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767546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1377055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52B14C-7AFD-44A6-9004-EF1B762755FB}"/>
              </a:ext>
            </a:extLst>
          </p:cNvPr>
          <p:cNvSpPr>
            <a:spLocks noGrp="1" noChangeArrowheads="1"/>
          </p:cNvSpPr>
          <p:nvPr>
            <p:ph type="hdr" sz="quarter"/>
          </p:nvPr>
        </p:nvSpPr>
        <p:spPr>
          <a:ln/>
        </p:spPr>
        <p:txBody>
          <a:bodyPr/>
          <a:lstStyle/>
          <a:p>
            <a:r>
              <a:rPr lang="en-US" altLang="en-US"/>
              <a:t>Father's Day 2020 Invest</a:t>
            </a:r>
          </a:p>
        </p:txBody>
      </p:sp>
      <p:sp>
        <p:nvSpPr>
          <p:cNvPr id="5" name="Rectangle 3">
            <a:extLst>
              <a:ext uri="{FF2B5EF4-FFF2-40B4-BE49-F238E27FC236}">
                <a16:creationId xmlns:a16="http://schemas.microsoft.com/office/drawing/2014/main" id="{5CA31EFB-448F-456B-9551-3BABE438C7E3}"/>
              </a:ext>
            </a:extLst>
          </p:cNvPr>
          <p:cNvSpPr>
            <a:spLocks noGrp="1" noChangeArrowheads="1"/>
          </p:cNvSpPr>
          <p:nvPr>
            <p:ph type="dt" idx="1"/>
          </p:nvPr>
        </p:nvSpPr>
        <p:spPr>
          <a:ln/>
        </p:spPr>
        <p:txBody>
          <a:bodyPr/>
          <a:lstStyle/>
          <a:p>
            <a:r>
              <a:rPr lang="en-US" altLang="en-US"/>
              <a:t>June 19, 2020 5780</a:t>
            </a:r>
          </a:p>
        </p:txBody>
      </p:sp>
      <p:sp>
        <p:nvSpPr>
          <p:cNvPr id="6" name="Rectangle 7">
            <a:extLst>
              <a:ext uri="{FF2B5EF4-FFF2-40B4-BE49-F238E27FC236}">
                <a16:creationId xmlns:a16="http://schemas.microsoft.com/office/drawing/2014/main" id="{D4C1B7D4-3838-43EA-B484-A20D22D8505E}"/>
              </a:ext>
            </a:extLst>
          </p:cNvPr>
          <p:cNvSpPr>
            <a:spLocks noGrp="1" noChangeArrowheads="1"/>
          </p:cNvSpPr>
          <p:nvPr>
            <p:ph type="sldNum" sz="quarter" idx="5"/>
          </p:nvPr>
        </p:nvSpPr>
        <p:spPr>
          <a:ln/>
        </p:spPr>
        <p:txBody>
          <a:bodyPr/>
          <a:lstStyle/>
          <a:p>
            <a:fld id="{54571856-869C-448C-930F-833700B30070}" type="slidenum">
              <a:rPr lang="en-US" altLang="en-US"/>
              <a:pPr/>
              <a:t>63</a:t>
            </a:fld>
            <a:endParaRPr lang="en-US" altLang="en-US"/>
          </a:p>
        </p:txBody>
      </p:sp>
      <p:sp>
        <p:nvSpPr>
          <p:cNvPr id="918530" name="Rectangle 2">
            <a:extLst>
              <a:ext uri="{FF2B5EF4-FFF2-40B4-BE49-F238E27FC236}">
                <a16:creationId xmlns:a16="http://schemas.microsoft.com/office/drawing/2014/main" id="{B70B5818-C96C-498F-A88C-4CBBF4ED3E6C}"/>
              </a:ext>
            </a:extLst>
          </p:cNvPr>
          <p:cNvSpPr>
            <a:spLocks noGrp="1" noRot="1" noChangeAspect="1" noChangeArrowheads="1" noTextEdit="1"/>
          </p:cNvSpPr>
          <p:nvPr>
            <p:ph type="sldImg"/>
          </p:nvPr>
        </p:nvSpPr>
        <p:spPr>
          <a:ln/>
        </p:spPr>
      </p:sp>
      <p:sp>
        <p:nvSpPr>
          <p:cNvPr id="918531" name="Rectangle 3">
            <a:extLst>
              <a:ext uri="{FF2B5EF4-FFF2-40B4-BE49-F238E27FC236}">
                <a16:creationId xmlns:a16="http://schemas.microsoft.com/office/drawing/2014/main" id="{4A043B79-3930-4CF9-A62A-5CE7A1C685AB}"/>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EEB1EE-EB3D-4477-93A7-35598A8E2677}"/>
              </a:ext>
            </a:extLst>
          </p:cNvPr>
          <p:cNvSpPr>
            <a:spLocks noGrp="1" noChangeArrowheads="1"/>
          </p:cNvSpPr>
          <p:nvPr>
            <p:ph type="hdr" sz="quarter"/>
          </p:nvPr>
        </p:nvSpPr>
        <p:spPr>
          <a:ln/>
        </p:spPr>
        <p:txBody>
          <a:bodyPr/>
          <a:lstStyle/>
          <a:p>
            <a:r>
              <a:rPr lang="en-US" altLang="en-US"/>
              <a:t>Father's Day 2020 Invest</a:t>
            </a:r>
          </a:p>
        </p:txBody>
      </p:sp>
      <p:sp>
        <p:nvSpPr>
          <p:cNvPr id="5" name="Rectangle 3">
            <a:extLst>
              <a:ext uri="{FF2B5EF4-FFF2-40B4-BE49-F238E27FC236}">
                <a16:creationId xmlns:a16="http://schemas.microsoft.com/office/drawing/2014/main" id="{C570E7EB-50CF-44DB-B770-EC28543245E7}"/>
              </a:ext>
            </a:extLst>
          </p:cNvPr>
          <p:cNvSpPr>
            <a:spLocks noGrp="1" noChangeArrowheads="1"/>
          </p:cNvSpPr>
          <p:nvPr>
            <p:ph type="dt" idx="1"/>
          </p:nvPr>
        </p:nvSpPr>
        <p:spPr>
          <a:ln/>
        </p:spPr>
        <p:txBody>
          <a:bodyPr/>
          <a:lstStyle/>
          <a:p>
            <a:r>
              <a:rPr lang="en-US" altLang="en-US"/>
              <a:t>June 19, 2020 5780</a:t>
            </a:r>
          </a:p>
        </p:txBody>
      </p:sp>
      <p:sp>
        <p:nvSpPr>
          <p:cNvPr id="6" name="Rectangle 7">
            <a:extLst>
              <a:ext uri="{FF2B5EF4-FFF2-40B4-BE49-F238E27FC236}">
                <a16:creationId xmlns:a16="http://schemas.microsoft.com/office/drawing/2014/main" id="{98CFAC00-76BE-4B05-B6A2-42F25E113E1E}"/>
              </a:ext>
            </a:extLst>
          </p:cNvPr>
          <p:cNvSpPr>
            <a:spLocks noGrp="1" noChangeArrowheads="1"/>
          </p:cNvSpPr>
          <p:nvPr>
            <p:ph type="sldNum" sz="quarter" idx="5"/>
          </p:nvPr>
        </p:nvSpPr>
        <p:spPr>
          <a:ln/>
        </p:spPr>
        <p:txBody>
          <a:bodyPr/>
          <a:lstStyle/>
          <a:p>
            <a:fld id="{0565358A-11AA-47DC-B1B1-2708A431B432}" type="slidenum">
              <a:rPr lang="en-US" altLang="en-US"/>
              <a:pPr/>
              <a:t>64</a:t>
            </a:fld>
            <a:endParaRPr lang="en-US" altLang="en-US"/>
          </a:p>
        </p:txBody>
      </p:sp>
      <p:sp>
        <p:nvSpPr>
          <p:cNvPr id="947202" name="Rectangle 2">
            <a:extLst>
              <a:ext uri="{FF2B5EF4-FFF2-40B4-BE49-F238E27FC236}">
                <a16:creationId xmlns:a16="http://schemas.microsoft.com/office/drawing/2014/main" id="{F783547B-01B6-4D34-8BDE-998797A797E7}"/>
              </a:ext>
            </a:extLst>
          </p:cNvPr>
          <p:cNvSpPr>
            <a:spLocks noGrp="1" noRot="1" noChangeAspect="1" noChangeArrowheads="1" noTextEdit="1"/>
          </p:cNvSpPr>
          <p:nvPr>
            <p:ph type="sldImg"/>
          </p:nvPr>
        </p:nvSpPr>
        <p:spPr>
          <a:ln/>
        </p:spPr>
      </p:sp>
      <p:sp>
        <p:nvSpPr>
          <p:cNvPr id="947203" name="Rectangle 3">
            <a:extLst>
              <a:ext uri="{FF2B5EF4-FFF2-40B4-BE49-F238E27FC236}">
                <a16:creationId xmlns:a16="http://schemas.microsoft.com/office/drawing/2014/main" id="{C67F54A5-3F00-46CD-B4F4-EA5DA7D3685B}"/>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547020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41647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as a liturgical prayer, but with pause after many slides for comment.</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3243266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8410374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Avot</a:t>
            </a:r>
            <a:r>
              <a:rPr lang="en-US" dirty="0"/>
              <a:t>: patriarchs, FAMILY blessing.  Put your name in there!</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46522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7504037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9979882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Remembers…4000 years remembered.  When I first had occasion to attend a synagogue service in 1969, shocked to realize that this prayer was about the then current Messianic Jewish awakening.</a:t>
            </a:r>
          </a:p>
          <a:p>
            <a:r>
              <a:rPr lang="en-US" dirty="0"/>
              <a:t>If G-d remembers the piety = worship of Avraham, He will remember Your faithfulness and bring the Redeemer to YOUR children!  </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700692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Name.  His reputation.  [not pronunciation]</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4425919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931120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5801955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5199090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6568910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743626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5941581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does not stop the covenant faithfulness to Israel, to YOU, Dads and Moms!</a:t>
            </a:r>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6444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https://www.forbes.com/sites/danielaraya/2020/03/31/the-revolution-after-the-crisis/#5caf7f0a101e</a:t>
            </a:r>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1517462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4222104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7880596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2617721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541658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8011723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7935407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8502766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3377194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400970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5401966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https://www.youtube.com/watch?v=0VLEva3jZjM</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775105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https://www.youtube.com/watch?v=0VLEva3jZjM</a:t>
            </a:r>
            <a:endParaRPr lang="en-US" dirty="0"/>
          </a:p>
          <a:p>
            <a:endParaRPr lang="en-US" dirty="0"/>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0099004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42690595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30850252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0622416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44653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34541310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9130456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8046202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2020 Invest</a:t>
            </a:r>
          </a:p>
        </p:txBody>
      </p:sp>
      <p:sp>
        <p:nvSpPr>
          <p:cNvPr id="5" name="Date Placeholder 4"/>
          <p:cNvSpPr>
            <a:spLocks noGrp="1"/>
          </p:cNvSpPr>
          <p:nvPr>
            <p:ph type="dt" idx="1"/>
          </p:nvPr>
        </p:nvSpPr>
        <p:spPr/>
        <p:txBody>
          <a:bodyPr/>
          <a:lstStyle/>
          <a:p>
            <a:r>
              <a:rPr lang="en-US" altLang="en-US"/>
              <a:t>June 19,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84619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20"/>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lvl1pPr>
            <a:lvl2pPr marL="329230" indent="0" algn="ctr">
              <a:buNone/>
              <a:defRPr/>
            </a:lvl2pPr>
            <a:lvl3pPr marL="658459" indent="0" algn="ctr">
              <a:buNone/>
              <a:defRPr/>
            </a:lvl3pPr>
            <a:lvl4pPr marL="987689" indent="0" algn="ctr">
              <a:buNone/>
              <a:defRPr/>
            </a:lvl4pPr>
            <a:lvl5pPr marL="1316919" indent="0" algn="ctr">
              <a:buNone/>
              <a:defRPr/>
            </a:lvl5pPr>
            <a:lvl6pPr marL="1646149" indent="0" algn="ctr">
              <a:buNone/>
              <a:defRPr/>
            </a:lvl6pPr>
            <a:lvl7pPr marL="1975378" indent="0" algn="ctr">
              <a:buNone/>
              <a:defRPr/>
            </a:lvl7pPr>
            <a:lvl8pPr marL="2304608" indent="0" algn="ctr">
              <a:buNone/>
              <a:defRPr/>
            </a:lvl8pPr>
            <a:lvl9pPr marL="263383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26B20AB-849B-4B82-90D3-9685A407A39C}"/>
              </a:ext>
            </a:extLst>
          </p:cNvPr>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8"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a:extLst>
              <a:ext uri="{FF2B5EF4-FFF2-40B4-BE49-F238E27FC236}">
                <a16:creationId xmlns:a16="http://schemas.microsoft.com/office/drawing/2014/main" id="{A4F0439C-F02C-48DF-8968-B9F818B9109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8"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a:extLst>
              <a:ext uri="{FF2B5EF4-FFF2-40B4-BE49-F238E27FC236}">
                <a16:creationId xmlns:a16="http://schemas.microsoft.com/office/drawing/2014/main" id="{B99F6491-6EE8-4E94-A4E9-52F56B133FD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F38EAC-02B7-439B-A2A2-9BA28FED3FA2}" type="slidenum">
              <a:rPr kumimoji="0" lang="en-US" altLang="en-US" sz="1008" b="0" i="0" u="none" strike="noStrike" kern="1200" cap="none" spc="0" normalizeH="0" baseline="0" noProof="0" smtClean="0">
                <a:ln>
                  <a:noFill/>
                </a:ln>
                <a:solidFill>
                  <a:srgbClr val="000000"/>
                </a:solidFill>
                <a:effectLst/>
                <a:uLnTx/>
                <a:uFillTx/>
                <a:latin typeface="Arial Rounded MT Bold"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8" b="0" i="0" u="none" strike="noStrike" kern="1200" cap="none" spc="0" normalizeH="0" baseline="0" noProof="0">
              <a:ln>
                <a:noFill/>
              </a:ln>
              <a:solidFill>
                <a:srgbClr val="000000"/>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84123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ECC3D6-7A35-4106-B533-A66D09D45B6A}"/>
              </a:ext>
            </a:extLst>
          </p:cNvPr>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8"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a:extLst>
              <a:ext uri="{FF2B5EF4-FFF2-40B4-BE49-F238E27FC236}">
                <a16:creationId xmlns:a16="http://schemas.microsoft.com/office/drawing/2014/main" id="{3B552C3D-9D27-4FA3-89CC-57B556E9BD4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8"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a:extLst>
              <a:ext uri="{FF2B5EF4-FFF2-40B4-BE49-F238E27FC236}">
                <a16:creationId xmlns:a16="http://schemas.microsoft.com/office/drawing/2014/main" id="{65ECFFD0-6B36-4709-A8FE-9DA5EE01AF3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61B0E-992E-4E0F-8111-14724BB71A41}" type="slidenum">
              <a:rPr kumimoji="0" lang="en-US" altLang="en-US" sz="1008" b="0" i="0" u="none" strike="noStrike" kern="1200" cap="none" spc="0" normalizeH="0" baseline="0" noProof="0" smtClean="0">
                <a:ln>
                  <a:noFill/>
                </a:ln>
                <a:solidFill>
                  <a:srgbClr val="000000"/>
                </a:solidFill>
                <a:effectLst/>
                <a:uLnTx/>
                <a:uFillTx/>
                <a:latin typeface="Arial Rounded MT Bold"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8" b="0" i="0" u="none" strike="noStrike" kern="1200" cap="none" spc="0" normalizeH="0" baseline="0" noProof="0">
              <a:ln>
                <a:noFill/>
              </a:ln>
              <a:solidFill>
                <a:srgbClr val="000000"/>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15383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A059-BBD7-4593-835A-FF7D4B4C4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3EE2C-371A-4517-B79E-CF4EF2F62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AA489-4780-459F-A90E-6804460D92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25DCC4-F50D-417E-869C-6613337F1F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33948B-A4D7-4B82-B65B-8FD8B244D9C6}"/>
              </a:ext>
            </a:extLst>
          </p:cNvPr>
          <p:cNvSpPr>
            <a:spLocks noGrp="1"/>
          </p:cNvSpPr>
          <p:nvPr>
            <p:ph type="sldNum" sz="quarter" idx="12"/>
          </p:nvPr>
        </p:nvSpPr>
        <p:spPr/>
        <p:txBody>
          <a:bodyPr/>
          <a:lstStyle>
            <a:lvl1pPr>
              <a:defRPr/>
            </a:lvl1pPr>
          </a:lstStyle>
          <a:p>
            <a:fld id="{6CB16DF3-A7E3-4179-AF51-D35AF6509767}" type="slidenum">
              <a:rPr lang="en-US" altLang="en-US"/>
              <a:pPr/>
              <a:t>‹#›</a:t>
            </a:fld>
            <a:endParaRPr lang="en-US" altLang="en-US"/>
          </a:p>
        </p:txBody>
      </p:sp>
    </p:spTree>
    <p:extLst>
      <p:ext uri="{BB962C8B-B14F-4D97-AF65-F5344CB8AC3E}">
        <p14:creationId xmlns:p14="http://schemas.microsoft.com/office/powerpoint/2010/main" val="31477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91CD-4E82-4534-A0DB-4EA2CCDE95C3}"/>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45248B-742C-46BA-B07E-AC24ECF7D551}"/>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C14973-DFC7-4E42-B766-510FA23398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EA4B92-1D04-4929-A0A3-4A323E7495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6CA34C-AEEB-4078-92E1-7E449B5A0666}"/>
              </a:ext>
            </a:extLst>
          </p:cNvPr>
          <p:cNvSpPr>
            <a:spLocks noGrp="1"/>
          </p:cNvSpPr>
          <p:nvPr>
            <p:ph type="sldNum" sz="quarter" idx="12"/>
          </p:nvPr>
        </p:nvSpPr>
        <p:spPr/>
        <p:txBody>
          <a:bodyPr/>
          <a:lstStyle>
            <a:lvl1pPr>
              <a:defRPr/>
            </a:lvl1pPr>
          </a:lstStyle>
          <a:p>
            <a:fld id="{6C27A796-4B72-4939-9685-5AAECB907C19}" type="slidenum">
              <a:rPr lang="en-US" altLang="en-US"/>
              <a:pPr/>
              <a:t>‹#›</a:t>
            </a:fld>
            <a:endParaRPr lang="en-US" altLang="en-US"/>
          </a:p>
        </p:txBody>
      </p:sp>
    </p:spTree>
    <p:extLst>
      <p:ext uri="{BB962C8B-B14F-4D97-AF65-F5344CB8AC3E}">
        <p14:creationId xmlns:p14="http://schemas.microsoft.com/office/powerpoint/2010/main" val="3914553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A059-BBD7-4593-835A-FF7D4B4C4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3EE2C-371A-4517-B79E-CF4EF2F62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AA489-4780-459F-A90E-6804460D92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25DCC4-F50D-417E-869C-6613337F1F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33948B-A4D7-4B82-B65B-8FD8B244D9C6}"/>
              </a:ext>
            </a:extLst>
          </p:cNvPr>
          <p:cNvSpPr>
            <a:spLocks noGrp="1"/>
          </p:cNvSpPr>
          <p:nvPr>
            <p:ph type="sldNum" sz="quarter" idx="12"/>
          </p:nvPr>
        </p:nvSpPr>
        <p:spPr/>
        <p:txBody>
          <a:bodyPr/>
          <a:lstStyle>
            <a:lvl1pPr>
              <a:defRPr/>
            </a:lvl1pPr>
          </a:lstStyle>
          <a:p>
            <a:fld id="{6CB16DF3-A7E3-4179-AF51-D35AF6509767}" type="slidenum">
              <a:rPr lang="en-US" altLang="en-US"/>
              <a:pPr/>
              <a:t>‹#›</a:t>
            </a:fld>
            <a:endParaRPr lang="en-US" altLang="en-US"/>
          </a:p>
        </p:txBody>
      </p:sp>
    </p:spTree>
    <p:extLst>
      <p:ext uri="{BB962C8B-B14F-4D97-AF65-F5344CB8AC3E}">
        <p14:creationId xmlns:p14="http://schemas.microsoft.com/office/powerpoint/2010/main" val="2949490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3DD9-6D7C-4F12-B8C9-0A5B5CCB1915}"/>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8854EB-8387-4A89-BAE2-CAC484B18A8D}"/>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8E45D26A-F23F-4E47-87BF-BCD28314C0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1A823A-8527-431A-AC98-DA674EFB38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5E5AFF-A2D6-4F39-A968-95CA6177C3EC}"/>
              </a:ext>
            </a:extLst>
          </p:cNvPr>
          <p:cNvSpPr>
            <a:spLocks noGrp="1"/>
          </p:cNvSpPr>
          <p:nvPr>
            <p:ph type="sldNum" sz="quarter" idx="12"/>
          </p:nvPr>
        </p:nvSpPr>
        <p:spPr/>
        <p:txBody>
          <a:bodyPr/>
          <a:lstStyle>
            <a:lvl1pPr>
              <a:defRPr/>
            </a:lvl1pPr>
          </a:lstStyle>
          <a:p>
            <a:fld id="{51911AAB-E80C-4B31-BED2-3FAB45C28281}" type="slidenum">
              <a:rPr lang="en-US" altLang="en-US"/>
              <a:pPr/>
              <a:t>‹#›</a:t>
            </a:fld>
            <a:endParaRPr lang="en-US" altLang="en-US"/>
          </a:p>
        </p:txBody>
      </p:sp>
    </p:spTree>
    <p:extLst>
      <p:ext uri="{BB962C8B-B14F-4D97-AF65-F5344CB8AC3E}">
        <p14:creationId xmlns:p14="http://schemas.microsoft.com/office/powerpoint/2010/main" val="407564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2F13-73F8-444A-B49F-A4782F27E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8826-6400-47A2-9EDA-132FAFCD2C90}"/>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FDB48-59A0-462C-9201-08A0E1DBCFB9}"/>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70454-8585-49A3-BBF3-47F57B652F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E3F8FE-D8B8-45F9-B089-4F2E175912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390CB0-2BE8-4E69-97D9-DD678A4162F5}"/>
              </a:ext>
            </a:extLst>
          </p:cNvPr>
          <p:cNvSpPr>
            <a:spLocks noGrp="1"/>
          </p:cNvSpPr>
          <p:nvPr>
            <p:ph type="sldNum" sz="quarter" idx="12"/>
          </p:nvPr>
        </p:nvSpPr>
        <p:spPr/>
        <p:txBody>
          <a:bodyPr/>
          <a:lstStyle>
            <a:lvl1pPr>
              <a:defRPr/>
            </a:lvl1pPr>
          </a:lstStyle>
          <a:p>
            <a:fld id="{67F77115-802A-44A5-BD1A-E9AF081ED06A}" type="slidenum">
              <a:rPr lang="en-US" altLang="en-US"/>
              <a:pPr/>
              <a:t>‹#›</a:t>
            </a:fld>
            <a:endParaRPr lang="en-US" altLang="en-US"/>
          </a:p>
        </p:txBody>
      </p:sp>
    </p:spTree>
    <p:extLst>
      <p:ext uri="{BB962C8B-B14F-4D97-AF65-F5344CB8AC3E}">
        <p14:creationId xmlns:p14="http://schemas.microsoft.com/office/powerpoint/2010/main" val="164821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9F2F-2B49-4CF4-A70D-1CAC253F5DF6}"/>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F1EB9-531B-4BF6-BEAB-93E140007869}"/>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9121F-792B-4995-A054-A77C70B694BC}"/>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5C5D1-E8E5-462F-8498-6959076A8483}"/>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0E79D-9BD9-4D29-8A09-50BF8A810631}"/>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A33B55-58F3-4DE2-8F9E-B4A7EED2789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E7F5036-766A-4D67-B8B1-93CF26AC756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D60EA6B-41A4-489A-8CE0-F1ABA9D16D01}"/>
              </a:ext>
            </a:extLst>
          </p:cNvPr>
          <p:cNvSpPr>
            <a:spLocks noGrp="1"/>
          </p:cNvSpPr>
          <p:nvPr>
            <p:ph type="sldNum" sz="quarter" idx="12"/>
          </p:nvPr>
        </p:nvSpPr>
        <p:spPr/>
        <p:txBody>
          <a:bodyPr/>
          <a:lstStyle>
            <a:lvl1pPr>
              <a:defRPr/>
            </a:lvl1pPr>
          </a:lstStyle>
          <a:p>
            <a:fld id="{19F42C7A-F04F-4DD5-AB72-D32F3DFF27A5}" type="slidenum">
              <a:rPr lang="en-US" altLang="en-US"/>
              <a:pPr/>
              <a:t>‹#›</a:t>
            </a:fld>
            <a:endParaRPr lang="en-US" altLang="en-US"/>
          </a:p>
        </p:txBody>
      </p:sp>
    </p:spTree>
    <p:extLst>
      <p:ext uri="{BB962C8B-B14F-4D97-AF65-F5344CB8AC3E}">
        <p14:creationId xmlns:p14="http://schemas.microsoft.com/office/powerpoint/2010/main" val="156536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33E2-DC80-4F53-8CE8-DCA4DF1B8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278E6-9BDF-4E92-949C-99484C75FB3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31BC41-A0FF-4079-98D1-F45EAFEA563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A8669BD-724D-42F9-83EF-209747CC51DB}"/>
              </a:ext>
            </a:extLst>
          </p:cNvPr>
          <p:cNvSpPr>
            <a:spLocks noGrp="1"/>
          </p:cNvSpPr>
          <p:nvPr>
            <p:ph type="sldNum" sz="quarter" idx="12"/>
          </p:nvPr>
        </p:nvSpPr>
        <p:spPr/>
        <p:txBody>
          <a:bodyPr/>
          <a:lstStyle>
            <a:lvl1pPr>
              <a:defRPr/>
            </a:lvl1pPr>
          </a:lstStyle>
          <a:p>
            <a:fld id="{47A8599D-D919-4811-B00A-8045905B4A2E}" type="slidenum">
              <a:rPr lang="en-US" altLang="en-US"/>
              <a:pPr/>
              <a:t>‹#›</a:t>
            </a:fld>
            <a:endParaRPr lang="en-US" altLang="en-US"/>
          </a:p>
        </p:txBody>
      </p:sp>
    </p:spTree>
    <p:extLst>
      <p:ext uri="{BB962C8B-B14F-4D97-AF65-F5344CB8AC3E}">
        <p14:creationId xmlns:p14="http://schemas.microsoft.com/office/powerpoint/2010/main" val="147025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60F87-1796-4078-B9AD-8B4768AE541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4017864-0E05-4567-96C0-0740A0FFF30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08F457E-DE7A-43AE-AB86-55EEF5B6268A}"/>
              </a:ext>
            </a:extLst>
          </p:cNvPr>
          <p:cNvSpPr>
            <a:spLocks noGrp="1"/>
          </p:cNvSpPr>
          <p:nvPr>
            <p:ph type="sldNum" sz="quarter" idx="12"/>
          </p:nvPr>
        </p:nvSpPr>
        <p:spPr/>
        <p:txBody>
          <a:bodyPr/>
          <a:lstStyle>
            <a:lvl1pPr>
              <a:defRPr/>
            </a:lvl1pPr>
          </a:lstStyle>
          <a:p>
            <a:fld id="{1989444F-6A5A-458F-85E5-05AF47E6F855}" type="slidenum">
              <a:rPr lang="en-US" altLang="en-US"/>
              <a:pPr/>
              <a:t>‹#›</a:t>
            </a:fld>
            <a:endParaRPr lang="en-US" altLang="en-US"/>
          </a:p>
        </p:txBody>
      </p:sp>
    </p:spTree>
    <p:extLst>
      <p:ext uri="{BB962C8B-B14F-4D97-AF65-F5344CB8AC3E}">
        <p14:creationId xmlns:p14="http://schemas.microsoft.com/office/powerpoint/2010/main" val="981804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23E0-BB88-4475-8186-744B7CD9614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FB6213-ABF4-4BF7-B2D0-8CD84F5DE251}"/>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54268-0AD4-4DA3-9B43-497B4452ED78}"/>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587B52-6A56-4AC8-AF7C-BE587BEF37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17275F-1875-4977-8229-B938F2C97C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8237987-DE8A-44DC-938C-B896BB129549}"/>
              </a:ext>
            </a:extLst>
          </p:cNvPr>
          <p:cNvSpPr>
            <a:spLocks noGrp="1"/>
          </p:cNvSpPr>
          <p:nvPr>
            <p:ph type="sldNum" sz="quarter" idx="12"/>
          </p:nvPr>
        </p:nvSpPr>
        <p:spPr/>
        <p:txBody>
          <a:bodyPr/>
          <a:lstStyle>
            <a:lvl1pPr>
              <a:defRPr/>
            </a:lvl1pPr>
          </a:lstStyle>
          <a:p>
            <a:fld id="{8DC5B15B-6BE3-42DE-B0C3-A7EC8E7D0FD3}" type="slidenum">
              <a:rPr lang="en-US" altLang="en-US"/>
              <a:pPr/>
              <a:t>‹#›</a:t>
            </a:fld>
            <a:endParaRPr lang="en-US" altLang="en-US"/>
          </a:p>
        </p:txBody>
      </p:sp>
    </p:spTree>
    <p:extLst>
      <p:ext uri="{BB962C8B-B14F-4D97-AF65-F5344CB8AC3E}">
        <p14:creationId xmlns:p14="http://schemas.microsoft.com/office/powerpoint/2010/main" val="44078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1357-48E0-44F4-8574-8483FAFC4E5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69B2281-4F8C-4C02-B288-7845445D8137}"/>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98B155E-A9B8-4021-9C9A-34C9070450BD}"/>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DBE7A1-1A9C-4B4C-B14F-E022BD6ADCD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35268E-713C-46C7-B30D-42C9EED74C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422847-985C-4D19-9D21-CAE69DC010D1}"/>
              </a:ext>
            </a:extLst>
          </p:cNvPr>
          <p:cNvSpPr>
            <a:spLocks noGrp="1"/>
          </p:cNvSpPr>
          <p:nvPr>
            <p:ph type="sldNum" sz="quarter" idx="12"/>
          </p:nvPr>
        </p:nvSpPr>
        <p:spPr/>
        <p:txBody>
          <a:bodyPr/>
          <a:lstStyle>
            <a:lvl1pPr>
              <a:defRPr/>
            </a:lvl1pPr>
          </a:lstStyle>
          <a:p>
            <a:fld id="{2E7A60B5-1AF8-4BD4-BD1D-A5D79B9E0A0A}" type="slidenum">
              <a:rPr lang="en-US" altLang="en-US"/>
              <a:pPr/>
              <a:t>‹#›</a:t>
            </a:fld>
            <a:endParaRPr lang="en-US" altLang="en-US"/>
          </a:p>
        </p:txBody>
      </p:sp>
    </p:spTree>
    <p:extLst>
      <p:ext uri="{BB962C8B-B14F-4D97-AF65-F5344CB8AC3E}">
        <p14:creationId xmlns:p14="http://schemas.microsoft.com/office/powerpoint/2010/main" val="1176553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EDC8-5043-43D2-801C-AA955CE7D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D00901-4075-44C0-A0B0-480B43E59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667C-24BD-44E1-9098-06D556D9AC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7525C1-8142-4861-B010-F9E94F74E6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A4DD41-344F-4C4F-BC5E-B4A642759DAD}"/>
              </a:ext>
            </a:extLst>
          </p:cNvPr>
          <p:cNvSpPr>
            <a:spLocks noGrp="1"/>
          </p:cNvSpPr>
          <p:nvPr>
            <p:ph type="sldNum" sz="quarter" idx="12"/>
          </p:nvPr>
        </p:nvSpPr>
        <p:spPr/>
        <p:txBody>
          <a:bodyPr/>
          <a:lstStyle>
            <a:lvl1pPr>
              <a:defRPr/>
            </a:lvl1pPr>
          </a:lstStyle>
          <a:p>
            <a:fld id="{FAC37565-B122-4811-BF00-FCD6445B25CB}" type="slidenum">
              <a:rPr lang="en-US" altLang="en-US"/>
              <a:pPr/>
              <a:t>‹#›</a:t>
            </a:fld>
            <a:endParaRPr lang="en-US" altLang="en-US"/>
          </a:p>
        </p:txBody>
      </p:sp>
    </p:spTree>
    <p:extLst>
      <p:ext uri="{BB962C8B-B14F-4D97-AF65-F5344CB8AC3E}">
        <p14:creationId xmlns:p14="http://schemas.microsoft.com/office/powerpoint/2010/main" val="1634950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CA872-3B64-459A-A463-600AE012B8F6}"/>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752CD-3EF2-4F66-B5C4-C7FC71917742}"/>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1A0E7-B203-4683-A056-5DB78D0048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C7B3E3-214F-4F8F-9DD5-565D39B078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F93D42-221C-4BFB-B66E-1FD29AE5C29C}"/>
              </a:ext>
            </a:extLst>
          </p:cNvPr>
          <p:cNvSpPr>
            <a:spLocks noGrp="1"/>
          </p:cNvSpPr>
          <p:nvPr>
            <p:ph type="sldNum" sz="quarter" idx="12"/>
          </p:nvPr>
        </p:nvSpPr>
        <p:spPr/>
        <p:txBody>
          <a:bodyPr/>
          <a:lstStyle>
            <a:lvl1pPr>
              <a:defRPr/>
            </a:lvl1pPr>
          </a:lstStyle>
          <a:p>
            <a:fld id="{6279C6F1-FC99-4B9F-8301-74F01181AED9}" type="slidenum">
              <a:rPr lang="en-US" altLang="en-US"/>
              <a:pPr/>
              <a:t>‹#›</a:t>
            </a:fld>
            <a:endParaRPr lang="en-US" altLang="en-US"/>
          </a:p>
        </p:txBody>
      </p:sp>
    </p:spTree>
    <p:extLst>
      <p:ext uri="{BB962C8B-B14F-4D97-AF65-F5344CB8AC3E}">
        <p14:creationId xmlns:p14="http://schemas.microsoft.com/office/powerpoint/2010/main" val="336585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11827F-17B1-4CFA-A31C-C768FD6527EE}"/>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78A69D-8572-4174-8151-1A741161E43A}"/>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6BCB61E-7BEE-4DD7-8890-6F4BB2D89886}"/>
              </a:ext>
            </a:extLst>
          </p:cNvPr>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12E3D13-CAD7-48A9-9106-A777E103E333}"/>
              </a:ext>
            </a:extLst>
          </p:cNvPr>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0ED4BFB-D976-4A73-A968-BDE6276E53A5}"/>
              </a:ext>
            </a:extLst>
          </p:cNvPr>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lvl1pPr>
          </a:lstStyle>
          <a:p>
            <a:fld id="{28E2CDE2-CD1D-41D7-ADDD-488D1390D650}" type="slidenum">
              <a:rPr lang="en-US" altLang="en-US"/>
              <a:pPr/>
              <a:t>‹#›</a:t>
            </a:fld>
            <a:endParaRPr lang="en-US" altLang="en-US"/>
          </a:p>
        </p:txBody>
      </p:sp>
    </p:spTree>
    <p:extLst>
      <p:ext uri="{BB962C8B-B14F-4D97-AF65-F5344CB8AC3E}">
        <p14:creationId xmlns:p14="http://schemas.microsoft.com/office/powerpoint/2010/main" val="25072097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41" r:id="rId3"/>
  </p:sldLayoutIdLst>
  <p:txStyles>
    <p:titleStyle>
      <a:lvl1pPr algn="ctr" rtl="0" eaLnBrk="0" fontAlgn="base" hangingPunct="0">
        <a:spcBef>
          <a:spcPct val="0"/>
        </a:spcBef>
        <a:spcAft>
          <a:spcPct val="0"/>
        </a:spcAft>
        <a:defRPr sz="3168">
          <a:solidFill>
            <a:schemeClr val="tx2"/>
          </a:solidFill>
          <a:latin typeface="+mj-lt"/>
          <a:ea typeface="+mj-ea"/>
          <a:cs typeface="+mj-cs"/>
        </a:defRPr>
      </a:lvl1pPr>
      <a:lvl2pPr algn="ctr" rtl="0" eaLnBrk="0" fontAlgn="base" hangingPunct="0">
        <a:spcBef>
          <a:spcPct val="0"/>
        </a:spcBef>
        <a:spcAft>
          <a:spcPct val="0"/>
        </a:spcAft>
        <a:defRPr sz="3168">
          <a:solidFill>
            <a:schemeClr val="tx2"/>
          </a:solidFill>
          <a:latin typeface="Arial Rounded MT Bold" pitchFamily="34" charset="0"/>
          <a:cs typeface="Arial" charset="0"/>
        </a:defRPr>
      </a:lvl2pPr>
      <a:lvl3pPr algn="ctr" rtl="0" eaLnBrk="0" fontAlgn="base" hangingPunct="0">
        <a:spcBef>
          <a:spcPct val="0"/>
        </a:spcBef>
        <a:spcAft>
          <a:spcPct val="0"/>
        </a:spcAft>
        <a:defRPr sz="3168">
          <a:solidFill>
            <a:schemeClr val="tx2"/>
          </a:solidFill>
          <a:latin typeface="Arial Rounded MT Bold" pitchFamily="34" charset="0"/>
          <a:cs typeface="Arial" charset="0"/>
        </a:defRPr>
      </a:lvl3pPr>
      <a:lvl4pPr algn="ctr" rtl="0" eaLnBrk="0" fontAlgn="base" hangingPunct="0">
        <a:spcBef>
          <a:spcPct val="0"/>
        </a:spcBef>
        <a:spcAft>
          <a:spcPct val="0"/>
        </a:spcAft>
        <a:defRPr sz="3168">
          <a:solidFill>
            <a:schemeClr val="tx2"/>
          </a:solidFill>
          <a:latin typeface="Arial Rounded MT Bold" pitchFamily="34" charset="0"/>
          <a:cs typeface="Arial" charset="0"/>
        </a:defRPr>
      </a:lvl4pPr>
      <a:lvl5pPr algn="ctr" rtl="0" eaLnBrk="0" fontAlgn="base" hangingPunct="0">
        <a:spcBef>
          <a:spcPct val="0"/>
        </a:spcBef>
        <a:spcAft>
          <a:spcPct val="0"/>
        </a:spcAft>
        <a:defRPr sz="3168">
          <a:solidFill>
            <a:schemeClr val="tx2"/>
          </a:solidFill>
          <a:latin typeface="Arial Rounded MT Bold" pitchFamily="34" charset="0"/>
          <a:cs typeface="Arial" charset="0"/>
        </a:defRPr>
      </a:lvl5pPr>
      <a:lvl6pPr marL="329230" algn="ctr" rtl="0" fontAlgn="base">
        <a:spcBef>
          <a:spcPct val="0"/>
        </a:spcBef>
        <a:spcAft>
          <a:spcPct val="0"/>
        </a:spcAft>
        <a:defRPr sz="3168">
          <a:solidFill>
            <a:schemeClr val="tx2"/>
          </a:solidFill>
          <a:latin typeface="Arial Rounded MT Bold" pitchFamily="34" charset="0"/>
          <a:cs typeface="Arial" charset="0"/>
        </a:defRPr>
      </a:lvl6pPr>
      <a:lvl7pPr marL="658459" algn="ctr" rtl="0" fontAlgn="base">
        <a:spcBef>
          <a:spcPct val="0"/>
        </a:spcBef>
        <a:spcAft>
          <a:spcPct val="0"/>
        </a:spcAft>
        <a:defRPr sz="3168">
          <a:solidFill>
            <a:schemeClr val="tx2"/>
          </a:solidFill>
          <a:latin typeface="Arial Rounded MT Bold" pitchFamily="34" charset="0"/>
          <a:cs typeface="Arial" charset="0"/>
        </a:defRPr>
      </a:lvl7pPr>
      <a:lvl8pPr marL="987689" algn="ctr" rtl="0" fontAlgn="base">
        <a:spcBef>
          <a:spcPct val="0"/>
        </a:spcBef>
        <a:spcAft>
          <a:spcPct val="0"/>
        </a:spcAft>
        <a:defRPr sz="3168">
          <a:solidFill>
            <a:schemeClr val="tx2"/>
          </a:solidFill>
          <a:latin typeface="Arial Rounded MT Bold" pitchFamily="34" charset="0"/>
          <a:cs typeface="Arial" charset="0"/>
        </a:defRPr>
      </a:lvl8pPr>
      <a:lvl9pPr marL="1316919" algn="ctr" rtl="0" fontAlgn="base">
        <a:spcBef>
          <a:spcPct val="0"/>
        </a:spcBef>
        <a:spcAft>
          <a:spcPct val="0"/>
        </a:spcAft>
        <a:defRPr sz="3168">
          <a:solidFill>
            <a:schemeClr val="tx2"/>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tx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C559EF2-439E-4F02-861A-8132B381426E}"/>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5299" name="Rectangle 3">
            <a:extLst>
              <a:ext uri="{FF2B5EF4-FFF2-40B4-BE49-F238E27FC236}">
                <a16:creationId xmlns:a16="http://schemas.microsoft.com/office/drawing/2014/main" id="{2B832E52-E482-453D-9254-AF18A55F0B83}"/>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a:extLst>
              <a:ext uri="{FF2B5EF4-FFF2-40B4-BE49-F238E27FC236}">
                <a16:creationId xmlns:a16="http://schemas.microsoft.com/office/drawing/2014/main" id="{5E27D912-6A9D-4A5D-944C-670DBC9000F0}"/>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cs typeface="+mn-cs"/>
              </a:defRPr>
            </a:lvl1pPr>
          </a:lstStyle>
          <a:p>
            <a:endParaRPr lang="en-US" altLang="en-US"/>
          </a:p>
        </p:txBody>
      </p:sp>
      <p:sp>
        <p:nvSpPr>
          <p:cNvPr id="55301" name="Rectangle 5">
            <a:extLst>
              <a:ext uri="{FF2B5EF4-FFF2-40B4-BE49-F238E27FC236}">
                <a16:creationId xmlns:a16="http://schemas.microsoft.com/office/drawing/2014/main" id="{4D6895FE-6587-4DC1-B52D-75390FA291DE}"/>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cs typeface="+mn-cs"/>
              </a:defRPr>
            </a:lvl1pPr>
          </a:lstStyle>
          <a:p>
            <a:endParaRPr lang="en-US" altLang="en-US"/>
          </a:p>
        </p:txBody>
      </p:sp>
      <p:sp>
        <p:nvSpPr>
          <p:cNvPr id="55302" name="Rectangle 6">
            <a:extLst>
              <a:ext uri="{FF2B5EF4-FFF2-40B4-BE49-F238E27FC236}">
                <a16:creationId xmlns:a16="http://schemas.microsoft.com/office/drawing/2014/main" id="{3E53D6D0-144E-48A8-A5E9-BBAD0924545B}"/>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cs typeface="+mn-cs"/>
              </a:defRPr>
            </a:lvl1pPr>
          </a:lstStyle>
          <a:p>
            <a:fld id="{1FC30E56-7E01-461D-8F40-1FD1782072FA}" type="slidenum">
              <a:rPr lang="en-US" altLang="en-US"/>
              <a:pPr/>
              <a:t>‹#›</a:t>
            </a:fld>
            <a:endParaRPr lang="en-US" altLang="en-US"/>
          </a:p>
        </p:txBody>
      </p:sp>
    </p:spTree>
    <p:extLst>
      <p:ext uri="{BB962C8B-B14F-4D97-AF65-F5344CB8AC3E}">
        <p14:creationId xmlns:p14="http://schemas.microsoft.com/office/powerpoint/2010/main" val="138438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1.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player.vimeo.com/video/94658986?app_id=122963" TargetMode="External"/><Relationship Id="rId5" Type="http://schemas.openxmlformats.org/officeDocument/2006/relationships/image" Target="../media/image11.jpeg"/><Relationship Id="rId4" Type="http://schemas.openxmlformats.org/officeDocument/2006/relationships/hyperlink" Target="https://vimeo.com/9465898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ideo" Target="https://www.youtube.com/embed/0VLEva3jZjM?feature=oembed" TargetMode="External"/><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0VLEva3jZjM"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EA04C8F2-1C8A-43D1-8718-44A788119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93" y="540842"/>
            <a:ext cx="8182504" cy="4602658"/>
          </a:xfrm>
          <a:prstGeom prst="rect">
            <a:avLst/>
          </a:prstGeom>
        </p:spPr>
      </p:pic>
    </p:spTree>
    <p:extLst>
      <p:ext uri="{BB962C8B-B14F-4D97-AF65-F5344CB8AC3E}">
        <p14:creationId xmlns:p14="http://schemas.microsoft.com/office/powerpoint/2010/main" val="37090276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294282297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833529E8-C6E9-46E1-B52C-C5272AF69F85}"/>
              </a:ext>
            </a:extLst>
          </p:cNvPr>
          <p:cNvSpPr>
            <a:spLocks noGrp="1" noChangeArrowheads="1"/>
          </p:cNvSpPr>
          <p:nvPr>
            <p:ph type="ctrTitle" idx="4294967295"/>
          </p:nvPr>
        </p:nvSpPr>
        <p:spPr>
          <a:xfrm>
            <a:off x="960437" y="1597819"/>
            <a:ext cx="5829300" cy="1102519"/>
          </a:xfrm>
        </p:spPr>
        <p:txBody>
          <a:bodyPr/>
          <a:lstStyle/>
          <a:p>
            <a:r>
              <a:rPr lang="en-US" altLang="en-US"/>
              <a:t> </a:t>
            </a:r>
          </a:p>
        </p:txBody>
      </p:sp>
      <p:sp>
        <p:nvSpPr>
          <p:cNvPr id="198659" name="Rectangle 3">
            <a:extLst>
              <a:ext uri="{FF2B5EF4-FFF2-40B4-BE49-F238E27FC236}">
                <a16:creationId xmlns:a16="http://schemas.microsoft.com/office/drawing/2014/main" id="{5BE6E1D8-8B31-4F04-BCF6-FEF7004DEAB4}"/>
              </a:ext>
            </a:extLst>
          </p:cNvPr>
          <p:cNvSpPr>
            <a:spLocks noGrp="1" noChangeArrowheads="1"/>
          </p:cNvSpPr>
          <p:nvPr>
            <p:ph type="subTitle" idx="4294967295"/>
          </p:nvPr>
        </p:nvSpPr>
        <p:spPr>
          <a:xfrm>
            <a:off x="274637" y="0"/>
            <a:ext cx="8153400" cy="5143500"/>
          </a:xfrm>
        </p:spPr>
        <p:txBody>
          <a:bodyPr/>
          <a:lstStyle/>
          <a:p>
            <a:pPr marL="0" indent="0" algn="ctr" rtl="1">
              <a:lnSpc>
                <a:spcPct val="90000"/>
              </a:lnSpc>
              <a:spcBef>
                <a:spcPct val="0"/>
              </a:spcBef>
            </a:pPr>
            <a:r>
              <a:rPr lang="he-IL" altLang="en-US" sz="2100" dirty="0">
                <a:solidFill>
                  <a:schemeClr val="bg1"/>
                </a:solidFill>
                <a:latin typeface="David" panose="020E0502060401010101" pitchFamily="34" charset="-79"/>
              </a:rPr>
              <a:t> </a:t>
            </a:r>
            <a:r>
              <a:rPr lang="he-IL" altLang="en-US" sz="5400" b="1" dirty="0">
                <a:solidFill>
                  <a:schemeClr val="bg1"/>
                </a:solidFill>
                <a:latin typeface="David" panose="020E0502060401010101" pitchFamily="34" charset="-79"/>
                <a:cs typeface="Vilna" pitchFamily="2" charset="-79"/>
              </a:rPr>
              <a:t>מֶלֶךְ עוֹזֵר וּמוֹשִׁיעַ וּמָגֵן</a:t>
            </a:r>
            <a:endParaRPr lang="ar-SA" altLang="en-US" sz="3600" b="1" dirty="0">
              <a:solidFill>
                <a:schemeClr val="bg1"/>
              </a:solidFill>
              <a:latin typeface="Times New Roman" panose="02020603050405020304" pitchFamily="18" charset="0"/>
              <a:cs typeface="Vilna" pitchFamily="2" charset="-79"/>
            </a:endParaRPr>
          </a:p>
          <a:p>
            <a:pPr marL="0" indent="0" algn="ctr">
              <a:lnSpc>
                <a:spcPct val="90000"/>
              </a:lnSpc>
              <a:spcBef>
                <a:spcPct val="0"/>
              </a:spcBef>
            </a:pPr>
            <a:r>
              <a:rPr lang="en-US" altLang="en-US" dirty="0">
                <a:solidFill>
                  <a:schemeClr val="bg1"/>
                </a:solidFill>
              </a:rPr>
              <a:t>Me-</a:t>
            </a:r>
            <a:r>
              <a:rPr lang="en-US" altLang="en-US" dirty="0" err="1">
                <a:solidFill>
                  <a:schemeClr val="bg1"/>
                </a:solidFill>
              </a:rPr>
              <a:t>lekh</a:t>
            </a:r>
            <a:r>
              <a:rPr lang="en-US" altLang="en-US" dirty="0">
                <a:solidFill>
                  <a:schemeClr val="bg1"/>
                </a:solidFill>
              </a:rPr>
              <a:t> o-</a:t>
            </a:r>
            <a:r>
              <a:rPr lang="en-US" altLang="en-US" dirty="0" err="1">
                <a:solidFill>
                  <a:schemeClr val="bg1"/>
                </a:solidFill>
              </a:rPr>
              <a:t>zayr</a:t>
            </a:r>
            <a:r>
              <a:rPr lang="en-US" altLang="en-US" dirty="0">
                <a:solidFill>
                  <a:schemeClr val="bg1"/>
                </a:solidFill>
              </a:rPr>
              <a:t> u-</a:t>
            </a:r>
            <a:r>
              <a:rPr lang="en-US" altLang="en-US" dirty="0" err="1">
                <a:solidFill>
                  <a:schemeClr val="bg1"/>
                </a:solidFill>
              </a:rPr>
              <a:t>mo</a:t>
            </a:r>
            <a:r>
              <a:rPr lang="en-US" altLang="en-US" dirty="0">
                <a:solidFill>
                  <a:schemeClr val="bg1"/>
                </a:solidFill>
              </a:rPr>
              <a:t>-she-a </a:t>
            </a:r>
          </a:p>
          <a:p>
            <a:pPr marL="0" indent="0" algn="ctr">
              <a:lnSpc>
                <a:spcPct val="90000"/>
              </a:lnSpc>
              <a:spcBef>
                <a:spcPct val="0"/>
              </a:spcBef>
            </a:pPr>
            <a:r>
              <a:rPr lang="en-US" altLang="en-US" dirty="0">
                <a:solidFill>
                  <a:schemeClr val="bg1"/>
                </a:solidFill>
              </a:rPr>
              <a:t>U-ma-</a:t>
            </a:r>
            <a:r>
              <a:rPr lang="en-US" altLang="en-US" dirty="0" err="1">
                <a:solidFill>
                  <a:schemeClr val="bg1"/>
                </a:solidFill>
              </a:rPr>
              <a:t>gayn</a:t>
            </a:r>
            <a:r>
              <a:rPr lang="en-US" altLang="en-US" sz="3000" b="1" dirty="0">
                <a:solidFill>
                  <a:schemeClr val="bg1"/>
                </a:solidFill>
                <a:latin typeface="GoudyHandtooled BT" panose="04020604050203030203" pitchFamily="82" charset="0"/>
              </a:rPr>
              <a:t>  </a:t>
            </a:r>
          </a:p>
          <a:p>
            <a:pPr marL="0" indent="0" algn="ctr">
              <a:lnSpc>
                <a:spcPct val="90000"/>
              </a:lnSpc>
              <a:spcBef>
                <a:spcPct val="0"/>
              </a:spcBef>
            </a:pPr>
            <a:endParaRPr lang="en-GB" altLang="en-US" sz="1050" dirty="0">
              <a:solidFill>
                <a:schemeClr val="bg1"/>
              </a:solidFill>
            </a:endParaRPr>
          </a:p>
          <a:p>
            <a:pPr marL="0" indent="0" algn="ctr" rtl="1">
              <a:lnSpc>
                <a:spcPct val="90000"/>
              </a:lnSpc>
              <a:spcBef>
                <a:spcPct val="0"/>
              </a:spcBef>
            </a:pPr>
            <a:r>
              <a:rPr lang="he-IL" altLang="en-US" sz="5400" b="1" dirty="0">
                <a:solidFill>
                  <a:schemeClr val="bg1"/>
                </a:solidFill>
                <a:cs typeface="Vilna" pitchFamily="2" charset="-79"/>
              </a:rPr>
              <a:t>בָּרוּךְ אַתָּה יְיָ</a:t>
            </a:r>
            <a:r>
              <a:rPr lang="en-US" altLang="en-US" sz="5400" b="1" dirty="0">
                <a:solidFill>
                  <a:schemeClr val="bg1"/>
                </a:solidFill>
                <a:cs typeface="Vilna" pitchFamily="2" charset="-79"/>
              </a:rPr>
              <a:t> </a:t>
            </a:r>
            <a:r>
              <a:rPr lang="he-IL" altLang="en-US" sz="5400" b="1" dirty="0">
                <a:solidFill>
                  <a:schemeClr val="bg1"/>
                </a:solidFill>
                <a:cs typeface="Vilna" pitchFamily="2" charset="-79"/>
              </a:rPr>
              <a:t>מָגֵן אַבְרָהָם</a:t>
            </a:r>
            <a:endParaRPr lang="ar-SA" altLang="en-US" sz="3600" dirty="0">
              <a:solidFill>
                <a:schemeClr val="bg1"/>
              </a:solidFill>
            </a:endParaRPr>
          </a:p>
          <a:p>
            <a:pPr marL="0" indent="0" algn="ctr">
              <a:lnSpc>
                <a:spcPct val="90000"/>
              </a:lnSpc>
              <a:spcBef>
                <a:spcPct val="0"/>
              </a:spcBef>
            </a:pPr>
            <a:r>
              <a:rPr lang="en-US" altLang="en-US" dirty="0">
                <a:solidFill>
                  <a:schemeClr val="bg1"/>
                </a:solidFill>
                <a:cs typeface="Vilna" pitchFamily="2" charset="-79"/>
              </a:rPr>
              <a:t>Ba-</a:t>
            </a:r>
            <a:r>
              <a:rPr lang="en-US" altLang="en-US" dirty="0" err="1">
                <a:solidFill>
                  <a:schemeClr val="bg1"/>
                </a:solidFill>
                <a:cs typeface="Vilna" pitchFamily="2" charset="-79"/>
              </a:rPr>
              <a:t>rukh</a:t>
            </a:r>
            <a:r>
              <a:rPr lang="en-US" altLang="en-US" dirty="0">
                <a:solidFill>
                  <a:schemeClr val="bg1"/>
                </a:solidFill>
                <a:cs typeface="Vilna" pitchFamily="2" charset="-79"/>
              </a:rPr>
              <a:t> a-</a:t>
            </a:r>
            <a:r>
              <a:rPr lang="en-US" altLang="en-US" dirty="0" err="1">
                <a:solidFill>
                  <a:schemeClr val="bg1"/>
                </a:solidFill>
                <a:cs typeface="Vilna" pitchFamily="2" charset="-79"/>
              </a:rPr>
              <a:t>tah</a:t>
            </a:r>
            <a:r>
              <a:rPr lang="en-US" altLang="en-US" dirty="0">
                <a:solidFill>
                  <a:schemeClr val="bg1"/>
                </a:solidFill>
                <a:cs typeface="Vilna" pitchFamily="2" charset="-79"/>
              </a:rPr>
              <a:t> Ah-</a:t>
            </a:r>
            <a:r>
              <a:rPr lang="en-US" altLang="en-US" dirty="0" err="1">
                <a:solidFill>
                  <a:schemeClr val="bg1"/>
                </a:solidFill>
                <a:cs typeface="Vilna" pitchFamily="2" charset="-79"/>
              </a:rPr>
              <a:t>doni</a:t>
            </a:r>
            <a:r>
              <a:rPr lang="en-US" altLang="en-US" sz="2400" i="1" dirty="0">
                <a:solidFill>
                  <a:schemeClr val="bg1"/>
                </a:solidFill>
              </a:rPr>
              <a:t> </a:t>
            </a:r>
            <a:r>
              <a:rPr lang="en-US" altLang="en-US" sz="2400" dirty="0">
                <a:solidFill>
                  <a:schemeClr val="bg1"/>
                </a:solidFill>
                <a:cs typeface="Vilna" pitchFamily="2" charset="-79"/>
              </a:rPr>
              <a:t>[X2]</a:t>
            </a:r>
          </a:p>
          <a:p>
            <a:pPr marL="0" indent="0" algn="ctr">
              <a:lnSpc>
                <a:spcPct val="90000"/>
              </a:lnSpc>
              <a:spcBef>
                <a:spcPct val="0"/>
              </a:spcBef>
            </a:pPr>
            <a:r>
              <a:rPr lang="en-US" altLang="en-US" sz="2400" i="1" dirty="0">
                <a:solidFill>
                  <a:schemeClr val="bg1"/>
                </a:solidFill>
              </a:rPr>
              <a:t> </a:t>
            </a:r>
            <a:r>
              <a:rPr lang="en-US" altLang="en-US" dirty="0">
                <a:solidFill>
                  <a:schemeClr val="bg1"/>
                </a:solidFill>
              </a:rPr>
              <a:t>Ma-</a:t>
            </a:r>
            <a:r>
              <a:rPr lang="en-US" altLang="en-US" dirty="0" err="1">
                <a:solidFill>
                  <a:schemeClr val="bg1"/>
                </a:solidFill>
              </a:rPr>
              <a:t>gayn</a:t>
            </a:r>
            <a:r>
              <a:rPr lang="en-US" altLang="en-US" dirty="0">
                <a:solidFill>
                  <a:schemeClr val="bg1"/>
                </a:solidFill>
              </a:rPr>
              <a:t> Avraham</a:t>
            </a:r>
            <a:r>
              <a:rPr lang="en-US" altLang="en-US" sz="2400" i="1" dirty="0">
                <a:solidFill>
                  <a:schemeClr val="bg1"/>
                </a:solidFill>
              </a:rPr>
              <a:t> </a:t>
            </a:r>
          </a:p>
          <a:p>
            <a:pPr marL="0" indent="0" algn="ctr">
              <a:lnSpc>
                <a:spcPct val="90000"/>
              </a:lnSpc>
              <a:spcBef>
                <a:spcPct val="0"/>
              </a:spcBef>
            </a:pPr>
            <a:r>
              <a:rPr lang="en-US" altLang="en-US" sz="2400" i="1" dirty="0">
                <a:solidFill>
                  <a:schemeClr val="bg1"/>
                </a:solidFill>
              </a:rPr>
              <a:t>King Helper Savior and Shield</a:t>
            </a:r>
          </a:p>
          <a:p>
            <a:pPr marL="0" indent="0" algn="ctr">
              <a:lnSpc>
                <a:spcPct val="90000"/>
              </a:lnSpc>
              <a:spcBef>
                <a:spcPct val="0"/>
              </a:spcBef>
            </a:pPr>
            <a:r>
              <a:rPr lang="en-US" altLang="en-US" sz="2400" i="1" dirty="0">
                <a:solidFill>
                  <a:schemeClr val="bg1"/>
                </a:solidFill>
              </a:rPr>
              <a:t>Blessed are you the shield of  Avraham</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52443272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384774695"/>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17C35BE6-68E2-4918-8677-C4BB840F5BC9}"/>
              </a:ext>
            </a:extLst>
          </p:cNvPr>
          <p:cNvSpPr>
            <a:spLocks noGrp="1" noChangeArrowheads="1"/>
          </p:cNvSpPr>
          <p:nvPr>
            <p:ph type="body" idx="1"/>
          </p:nvPr>
        </p:nvSpPr>
        <p:spPr>
          <a:xfrm>
            <a:off x="122237" y="285750"/>
            <a:ext cx="8534400" cy="4572000"/>
          </a:xfrm>
        </p:spPr>
        <p:txBody>
          <a:bodyPr/>
          <a:lstStyle/>
          <a:p>
            <a:pPr algn="ctr" rtl="1">
              <a:lnSpc>
                <a:spcPct val="80000"/>
              </a:lnSpc>
            </a:pPr>
            <a:r>
              <a:rPr lang="he-IL" altLang="en-US" sz="5400" b="1" dirty="0">
                <a:solidFill>
                  <a:schemeClr val="bg1"/>
                </a:solidFill>
                <a:cs typeface="Vilna" pitchFamily="2" charset="-79"/>
              </a:rPr>
              <a:t>מְכַלְכֵּל חַיִּים בְּחֶסֶד</a:t>
            </a:r>
            <a:endParaRPr lang="en-US" altLang="en-US" sz="5400" b="1" dirty="0">
              <a:solidFill>
                <a:schemeClr val="bg1"/>
              </a:solidFill>
              <a:cs typeface="Vilna" pitchFamily="2" charset="-79"/>
            </a:endParaRPr>
          </a:p>
          <a:p>
            <a:pPr algn="ctr">
              <a:lnSpc>
                <a:spcPct val="80000"/>
              </a:lnSpc>
            </a:pPr>
            <a:r>
              <a:rPr lang="en-GB" altLang="en-US" dirty="0" err="1">
                <a:solidFill>
                  <a:schemeClr val="bg1"/>
                </a:solidFill>
              </a:rPr>
              <a:t>M'khal-kayl</a:t>
            </a:r>
            <a:r>
              <a:rPr lang="en-GB" altLang="en-US" dirty="0">
                <a:solidFill>
                  <a:schemeClr val="bg1"/>
                </a:solidFill>
              </a:rPr>
              <a:t> </a:t>
            </a:r>
            <a:r>
              <a:rPr lang="en-GB" altLang="en-US" dirty="0" err="1">
                <a:solidFill>
                  <a:schemeClr val="bg1"/>
                </a:solidFill>
              </a:rPr>
              <a:t>khi-yeem</a:t>
            </a:r>
            <a:r>
              <a:rPr lang="en-GB" altLang="en-US" dirty="0">
                <a:solidFill>
                  <a:schemeClr val="bg1"/>
                </a:solidFill>
              </a:rPr>
              <a:t> </a:t>
            </a:r>
            <a:r>
              <a:rPr lang="en-GB" altLang="en-US" dirty="0" err="1">
                <a:solidFill>
                  <a:schemeClr val="bg1"/>
                </a:solidFill>
              </a:rPr>
              <a:t>b'khesed</a:t>
            </a:r>
            <a:endParaRPr lang="en-GB" altLang="en-US" dirty="0">
              <a:solidFill>
                <a:schemeClr val="bg1"/>
              </a:solidFill>
            </a:endParaRPr>
          </a:p>
          <a:p>
            <a:pPr algn="ctr" rtl="1">
              <a:lnSpc>
                <a:spcPct val="80000"/>
              </a:lnSpc>
              <a:spcBef>
                <a:spcPct val="0"/>
              </a:spcBef>
            </a:pPr>
            <a:r>
              <a:rPr lang="he-IL" altLang="en-US" sz="5400" b="1" dirty="0">
                <a:solidFill>
                  <a:schemeClr val="bg1"/>
                </a:solidFill>
                <a:cs typeface="Vilna" pitchFamily="2" charset="-79"/>
              </a:rPr>
              <a:t>מְחַיֵּה מֵתִים בְּרַחֲמִים רַבִּים</a:t>
            </a:r>
            <a:endParaRPr lang="en-US" altLang="en-US" sz="5400" dirty="0">
              <a:solidFill>
                <a:schemeClr val="bg1"/>
              </a:solidFill>
            </a:endParaRPr>
          </a:p>
          <a:p>
            <a:pPr algn="ctr">
              <a:lnSpc>
                <a:spcPct val="80000"/>
              </a:lnSpc>
              <a:spcBef>
                <a:spcPct val="0"/>
              </a:spcBef>
            </a:pPr>
            <a:r>
              <a:rPr lang="en-GB" altLang="en-US" dirty="0" err="1">
                <a:solidFill>
                  <a:schemeClr val="bg1"/>
                </a:solidFill>
              </a:rPr>
              <a:t>M'khi</a:t>
            </a:r>
            <a:r>
              <a:rPr lang="en-GB" altLang="en-US" dirty="0">
                <a:solidFill>
                  <a:schemeClr val="bg1"/>
                </a:solidFill>
              </a:rPr>
              <a:t>-ay may-teem </a:t>
            </a:r>
          </a:p>
          <a:p>
            <a:pPr algn="ctr">
              <a:lnSpc>
                <a:spcPct val="80000"/>
              </a:lnSpc>
              <a:spcBef>
                <a:spcPct val="0"/>
              </a:spcBef>
            </a:pPr>
            <a:r>
              <a:rPr lang="en-GB" altLang="en-US" dirty="0" err="1">
                <a:solidFill>
                  <a:schemeClr val="bg1"/>
                </a:solidFill>
              </a:rPr>
              <a:t>B'ra</a:t>
            </a:r>
            <a:r>
              <a:rPr lang="en-GB" altLang="en-US" dirty="0">
                <a:solidFill>
                  <a:schemeClr val="bg1"/>
                </a:solidFill>
              </a:rPr>
              <a:t>-kha-</a:t>
            </a:r>
            <a:r>
              <a:rPr lang="en-GB" altLang="en-US" dirty="0" err="1">
                <a:solidFill>
                  <a:schemeClr val="bg1"/>
                </a:solidFill>
              </a:rPr>
              <a:t>meem</a:t>
            </a:r>
            <a:r>
              <a:rPr lang="en-GB" altLang="en-US" dirty="0">
                <a:solidFill>
                  <a:schemeClr val="bg1"/>
                </a:solidFill>
              </a:rPr>
              <a:t> </a:t>
            </a:r>
            <a:r>
              <a:rPr lang="en-GB" altLang="en-US" dirty="0" err="1">
                <a:solidFill>
                  <a:schemeClr val="bg1"/>
                </a:solidFill>
              </a:rPr>
              <a:t>ra-beem</a:t>
            </a:r>
            <a:endParaRPr lang="en-GB" altLang="en-US" dirty="0">
              <a:solidFill>
                <a:schemeClr val="bg1"/>
              </a:solidFill>
            </a:endParaRPr>
          </a:p>
          <a:p>
            <a:pPr marL="0" indent="0" algn="ctr">
              <a:lnSpc>
                <a:spcPct val="80000"/>
              </a:lnSpc>
              <a:spcBef>
                <a:spcPct val="0"/>
              </a:spcBef>
            </a:pPr>
            <a:endParaRPr lang="en-US" altLang="en-US" i="1" dirty="0">
              <a:solidFill>
                <a:schemeClr val="bg1"/>
              </a:solidFill>
            </a:endParaRPr>
          </a:p>
          <a:p>
            <a:pPr marL="0" indent="0" algn="ctr">
              <a:lnSpc>
                <a:spcPct val="80000"/>
              </a:lnSpc>
              <a:spcBef>
                <a:spcPct val="0"/>
              </a:spcBef>
            </a:pPr>
            <a:r>
              <a:rPr lang="en-US" altLang="en-US" i="1" dirty="0">
                <a:solidFill>
                  <a:schemeClr val="bg1"/>
                </a:solidFill>
              </a:rPr>
              <a:t>[He sustains life in love</a:t>
            </a:r>
          </a:p>
          <a:p>
            <a:pPr marL="0" indent="0" algn="ctr">
              <a:lnSpc>
                <a:spcPct val="80000"/>
              </a:lnSpc>
            </a:pPr>
            <a:r>
              <a:rPr lang="en-US" altLang="en-US" i="1" dirty="0">
                <a:solidFill>
                  <a:schemeClr val="bg1"/>
                </a:solidFill>
              </a:rPr>
              <a:t>He revives the dead</a:t>
            </a:r>
          </a:p>
          <a:p>
            <a:pPr marL="0" indent="0" algn="ctr">
              <a:lnSpc>
                <a:spcPct val="80000"/>
              </a:lnSpc>
            </a:pPr>
            <a:r>
              <a:rPr lang="en-US" altLang="en-US" i="1" dirty="0">
                <a:solidFill>
                  <a:schemeClr val="bg1"/>
                </a:solidFill>
              </a:rPr>
              <a:t> With great mercies]</a:t>
            </a:r>
          </a:p>
          <a:p>
            <a:pPr algn="ctr">
              <a:lnSpc>
                <a:spcPct val="80000"/>
              </a:lnSpc>
              <a:spcBef>
                <a:spcPct val="0"/>
              </a:spcBef>
            </a:pPr>
            <a:endParaRPr lang="en-GB" altLang="en-US" dirty="0">
              <a:solidFill>
                <a:schemeClr val="bg1"/>
              </a:solidFill>
            </a:endParaRPr>
          </a:p>
          <a:p>
            <a:pPr algn="ctr">
              <a:lnSpc>
                <a:spcPct val="80000"/>
              </a:lnSpc>
              <a:spcBef>
                <a:spcPct val="0"/>
              </a:spcBef>
            </a:pPr>
            <a:endParaRPr lang="en-GB" altLang="en-US" dirty="0">
              <a:solidFill>
                <a:schemeClr val="bg1"/>
              </a:solidFill>
            </a:endParaRPr>
          </a:p>
          <a:p>
            <a:pPr algn="ctr">
              <a:lnSpc>
                <a:spcPct val="80000"/>
              </a:lnSpc>
              <a:spcBef>
                <a:spcPct val="0"/>
              </a:spcBef>
            </a:pPr>
            <a:endParaRPr lang="en-US" altLang="en-US" dirty="0">
              <a:solidFill>
                <a:schemeClr val="bg1"/>
              </a:solidFill>
            </a:endParaRPr>
          </a:p>
        </p:txBody>
      </p:sp>
    </p:spTree>
    <p:extLst>
      <p:ext uri="{BB962C8B-B14F-4D97-AF65-F5344CB8AC3E}">
        <p14:creationId xmlns:p14="http://schemas.microsoft.com/office/powerpoint/2010/main" val="743589976"/>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23439349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1F88A02-0C9F-4837-8346-6B85DF7019B5}"/>
              </a:ext>
            </a:extLst>
          </p:cNvPr>
          <p:cNvSpPr>
            <a:spLocks noGrp="1" noChangeArrowheads="1"/>
          </p:cNvSpPr>
          <p:nvPr>
            <p:ph type="subTitle" idx="4294967295"/>
          </p:nvPr>
        </p:nvSpPr>
        <p:spPr>
          <a:xfrm>
            <a:off x="274637" y="171450"/>
            <a:ext cx="8305800" cy="4838700"/>
          </a:xfrm>
        </p:spPr>
        <p:txBody>
          <a:bodyPr/>
          <a:lstStyle/>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אַתָּה גִּבּוֹר </a:t>
            </a:r>
            <a:r>
              <a:rPr lang="en-US" altLang="en-US" dirty="0">
                <a:solidFill>
                  <a:schemeClr val="bg1"/>
                </a:solidFill>
              </a:rPr>
              <a:t>A-</a:t>
            </a:r>
            <a:r>
              <a:rPr lang="en-US" altLang="en-US" dirty="0" err="1">
                <a:solidFill>
                  <a:schemeClr val="bg1"/>
                </a:solidFill>
              </a:rPr>
              <a:t>tah</a:t>
            </a:r>
            <a:r>
              <a:rPr lang="en-US" altLang="en-US" dirty="0">
                <a:solidFill>
                  <a:schemeClr val="bg1"/>
                </a:solidFill>
              </a:rPr>
              <a:t> gee-</a:t>
            </a:r>
            <a:r>
              <a:rPr lang="en-US" altLang="en-US" dirty="0" err="1">
                <a:solidFill>
                  <a:schemeClr val="bg1"/>
                </a:solidFill>
              </a:rPr>
              <a:t>bor</a:t>
            </a:r>
            <a:r>
              <a:rPr lang="en-US" altLang="en-US" dirty="0">
                <a:solidFill>
                  <a:schemeClr val="bg1"/>
                </a:solidFill>
              </a:rPr>
              <a:t> </a:t>
            </a:r>
          </a:p>
          <a:p>
            <a:pPr marL="0" indent="0" algn="ctr">
              <a:lnSpc>
                <a:spcPct val="90000"/>
              </a:lnSpc>
              <a:spcBef>
                <a:spcPct val="0"/>
              </a:spcBef>
            </a:pPr>
            <a:endParaRPr lang="en-US" altLang="en-US" sz="1800" dirty="0">
              <a:solidFill>
                <a:schemeClr val="bg1"/>
              </a:solidFill>
            </a:endParaRPr>
          </a:p>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 אַֽתָּה</a:t>
            </a:r>
            <a:r>
              <a:rPr lang="he-IL" altLang="en-US" sz="4500" b="1" dirty="0">
                <a:solidFill>
                  <a:schemeClr val="bg1"/>
                </a:solidFill>
                <a:latin typeface="David" panose="020E0502060401010101" pitchFamily="34" charset="-79"/>
                <a:cs typeface="Vilna" pitchFamily="2" charset="-79"/>
              </a:rPr>
              <a:t> </a:t>
            </a:r>
            <a:r>
              <a:rPr lang="he-IL" altLang="en-US" sz="5400" b="1" dirty="0">
                <a:solidFill>
                  <a:schemeClr val="bg1"/>
                </a:solidFill>
                <a:latin typeface="David" panose="020E0502060401010101" pitchFamily="34" charset="-79"/>
                <a:cs typeface="Vilna" pitchFamily="2" charset="-79"/>
              </a:rPr>
              <a:t>מְחַיֵּה מֵתִים </a:t>
            </a:r>
            <a:endParaRPr lang="en-US" altLang="en-US" sz="5400" b="1" dirty="0">
              <a:solidFill>
                <a:schemeClr val="bg1"/>
              </a:solidFill>
              <a:latin typeface="David" panose="020E0502060401010101" pitchFamily="34" charset="-79"/>
              <a:cs typeface="Vilna" pitchFamily="2" charset="-79"/>
            </a:endParaRPr>
          </a:p>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אַתָּה יְיָ רַב לְהוֹשִׁיעַ</a:t>
            </a:r>
            <a:endParaRPr lang="ar-SA" altLang="en-US" sz="3600" b="1" dirty="0">
              <a:solidFill>
                <a:schemeClr val="bg1"/>
              </a:solidFill>
              <a:latin typeface="Times New Roman" panose="02020603050405020304" pitchFamily="18" charset="0"/>
              <a:cs typeface="Vilna" pitchFamily="2" charset="-79"/>
            </a:endParaRPr>
          </a:p>
          <a:p>
            <a:pPr marL="0" indent="0" algn="ctr">
              <a:lnSpc>
                <a:spcPct val="90000"/>
              </a:lnSpc>
              <a:spcBef>
                <a:spcPct val="0"/>
              </a:spcBef>
            </a:pPr>
            <a:r>
              <a:rPr lang="en-US" altLang="en-US" dirty="0" err="1">
                <a:solidFill>
                  <a:schemeClr val="bg1"/>
                </a:solidFill>
              </a:rPr>
              <a:t>M'khi</a:t>
            </a:r>
            <a:r>
              <a:rPr lang="en-US" altLang="en-US" dirty="0">
                <a:solidFill>
                  <a:schemeClr val="bg1"/>
                </a:solidFill>
              </a:rPr>
              <a:t>-yay may-teem a-</a:t>
            </a:r>
            <a:r>
              <a:rPr lang="en-US" altLang="en-US" dirty="0" err="1">
                <a:solidFill>
                  <a:schemeClr val="bg1"/>
                </a:solidFill>
              </a:rPr>
              <a:t>tah</a:t>
            </a:r>
            <a:r>
              <a:rPr lang="en-US" altLang="en-US" i="1" dirty="0">
                <a:solidFill>
                  <a:schemeClr val="bg1"/>
                </a:solidFill>
              </a:rPr>
              <a:t> </a:t>
            </a:r>
          </a:p>
          <a:p>
            <a:pPr marL="0" indent="0" algn="ctr">
              <a:lnSpc>
                <a:spcPct val="90000"/>
              </a:lnSpc>
              <a:spcBef>
                <a:spcPct val="0"/>
              </a:spcBef>
            </a:pPr>
            <a:r>
              <a:rPr lang="en-US" altLang="en-US" dirty="0" err="1">
                <a:solidFill>
                  <a:schemeClr val="bg1"/>
                </a:solidFill>
              </a:rPr>
              <a:t>Rav</a:t>
            </a:r>
            <a:r>
              <a:rPr lang="en-US" altLang="en-US" dirty="0">
                <a:solidFill>
                  <a:schemeClr val="bg1"/>
                </a:solidFill>
              </a:rPr>
              <a:t> </a:t>
            </a:r>
            <a:r>
              <a:rPr lang="en-US" altLang="en-US" dirty="0" err="1">
                <a:solidFill>
                  <a:schemeClr val="bg1"/>
                </a:solidFill>
              </a:rPr>
              <a:t>l'ho</a:t>
            </a:r>
            <a:r>
              <a:rPr lang="en-US" altLang="en-US" dirty="0">
                <a:solidFill>
                  <a:schemeClr val="bg1"/>
                </a:solidFill>
              </a:rPr>
              <a:t>-</a:t>
            </a:r>
            <a:r>
              <a:rPr lang="en-US" altLang="en-US" dirty="0" err="1">
                <a:solidFill>
                  <a:schemeClr val="bg1"/>
                </a:solidFill>
              </a:rPr>
              <a:t>shee</a:t>
            </a:r>
            <a:r>
              <a:rPr lang="en-US" altLang="en-US" dirty="0">
                <a:solidFill>
                  <a:schemeClr val="bg1"/>
                </a:solidFill>
              </a:rPr>
              <a:t>-ah</a:t>
            </a:r>
          </a:p>
          <a:p>
            <a:pPr marL="0" indent="0" algn="ctr">
              <a:lnSpc>
                <a:spcPct val="90000"/>
              </a:lnSpc>
              <a:spcBef>
                <a:spcPct val="0"/>
              </a:spcBef>
            </a:pPr>
            <a:endParaRPr lang="en-US" altLang="en-US" sz="2800" i="1" dirty="0">
              <a:solidFill>
                <a:schemeClr val="bg1"/>
              </a:solidFill>
            </a:endParaRPr>
          </a:p>
          <a:p>
            <a:pPr marL="0" indent="0" algn="ctr">
              <a:lnSpc>
                <a:spcPct val="90000"/>
              </a:lnSpc>
              <a:spcBef>
                <a:spcPct val="0"/>
              </a:spcBef>
            </a:pPr>
            <a:r>
              <a:rPr lang="en-US" altLang="en-US" sz="2800" i="1" dirty="0">
                <a:solidFill>
                  <a:schemeClr val="bg1"/>
                </a:solidFill>
              </a:rPr>
              <a:t>[You are Mighty, Your revive the dead,</a:t>
            </a:r>
          </a:p>
          <a:p>
            <a:pPr marL="0" indent="0" algn="ctr">
              <a:lnSpc>
                <a:spcPct val="90000"/>
              </a:lnSpc>
              <a:spcBef>
                <a:spcPct val="0"/>
              </a:spcBef>
            </a:pPr>
            <a:r>
              <a:rPr lang="en-US" altLang="en-US" sz="2800" i="1" dirty="0">
                <a:solidFill>
                  <a:schemeClr val="bg1"/>
                </a:solidFill>
              </a:rPr>
              <a:t>You are might to save]</a:t>
            </a:r>
            <a:endParaRPr lang="en-GB" altLang="en-US" sz="2800" i="1" dirty="0">
              <a:solidFill>
                <a:schemeClr val="bg1"/>
              </a:solidFill>
            </a:endParaRPr>
          </a:p>
        </p:txBody>
      </p:sp>
    </p:spTree>
    <p:extLst>
      <p:ext uri="{BB962C8B-B14F-4D97-AF65-F5344CB8AC3E}">
        <p14:creationId xmlns:p14="http://schemas.microsoft.com/office/powerpoint/2010/main" val="213081420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384932350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1698280351"/>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381C1F3-FB80-41A5-83AC-F0AD58E94E55}"/>
              </a:ext>
            </a:extLst>
          </p:cNvPr>
          <p:cNvSpPr>
            <a:spLocks noGrp="1" noChangeArrowheads="1"/>
          </p:cNvSpPr>
          <p:nvPr>
            <p:ph type="subTitle" idx="4294967295"/>
          </p:nvPr>
        </p:nvSpPr>
        <p:spPr>
          <a:xfrm>
            <a:off x="198437" y="0"/>
            <a:ext cx="8382000" cy="4800600"/>
          </a:xfrm>
        </p:spPr>
        <p:txBody>
          <a:bodyPr/>
          <a:lstStyle/>
          <a:p>
            <a:pPr marL="0" indent="0" algn="ctr" rtl="1">
              <a:lnSpc>
                <a:spcPct val="80000"/>
              </a:lnSpc>
              <a:spcBef>
                <a:spcPct val="0"/>
              </a:spcBef>
            </a:pPr>
            <a:r>
              <a:rPr lang="he-IL" altLang="en-US" sz="5400" b="1" dirty="0">
                <a:solidFill>
                  <a:schemeClr val="bg1"/>
                </a:solidFill>
                <a:cs typeface="Vilna" pitchFamily="2" charset="-79"/>
              </a:rPr>
              <a:t>סוֹמֵךְ נוֹפְלִים וְרוֹפֵא חוֹלִים</a:t>
            </a:r>
            <a:endParaRPr lang="en-GB" altLang="en-US" sz="5400" b="1" dirty="0">
              <a:solidFill>
                <a:schemeClr val="bg1"/>
              </a:solidFill>
              <a:cs typeface="Vilna" pitchFamily="2" charset="-79"/>
            </a:endParaRPr>
          </a:p>
          <a:p>
            <a:pPr marL="0" indent="0" algn="ctr">
              <a:lnSpc>
                <a:spcPct val="80000"/>
              </a:lnSpc>
            </a:pPr>
            <a:r>
              <a:rPr lang="en-GB" altLang="en-US" dirty="0">
                <a:solidFill>
                  <a:schemeClr val="bg1"/>
                </a:solidFill>
              </a:rPr>
              <a:t>So-</a:t>
            </a:r>
            <a:r>
              <a:rPr lang="en-GB" altLang="en-US" dirty="0" err="1">
                <a:solidFill>
                  <a:schemeClr val="bg1"/>
                </a:solidFill>
              </a:rPr>
              <a:t>maykh</a:t>
            </a:r>
            <a:r>
              <a:rPr lang="en-GB" altLang="en-US" dirty="0">
                <a:solidFill>
                  <a:schemeClr val="bg1"/>
                </a:solidFill>
              </a:rPr>
              <a:t> no-</a:t>
            </a:r>
            <a:r>
              <a:rPr lang="en-GB" altLang="en-US" dirty="0" err="1">
                <a:solidFill>
                  <a:schemeClr val="bg1"/>
                </a:solidFill>
              </a:rPr>
              <a:t>fleem</a:t>
            </a:r>
            <a:endParaRPr lang="en-GB" altLang="en-US" dirty="0">
              <a:solidFill>
                <a:schemeClr val="bg1"/>
              </a:solidFill>
            </a:endParaRPr>
          </a:p>
          <a:p>
            <a:pPr marL="0" indent="0" algn="ctr">
              <a:lnSpc>
                <a:spcPct val="80000"/>
              </a:lnSpc>
            </a:pPr>
            <a:r>
              <a:rPr lang="en-GB" altLang="en-US" dirty="0" err="1">
                <a:solidFill>
                  <a:schemeClr val="bg1"/>
                </a:solidFill>
              </a:rPr>
              <a:t>V'ro</a:t>
            </a:r>
            <a:r>
              <a:rPr lang="en-GB" altLang="en-US" dirty="0">
                <a:solidFill>
                  <a:schemeClr val="bg1"/>
                </a:solidFill>
              </a:rPr>
              <a:t>-fay </a:t>
            </a:r>
            <a:r>
              <a:rPr lang="en-GB" altLang="en-US" dirty="0" err="1">
                <a:solidFill>
                  <a:schemeClr val="bg1"/>
                </a:solidFill>
              </a:rPr>
              <a:t>kho-leem</a:t>
            </a:r>
            <a:endParaRPr lang="en-GB" altLang="en-US" dirty="0">
              <a:solidFill>
                <a:schemeClr val="bg1"/>
              </a:solidFill>
            </a:endParaRPr>
          </a:p>
          <a:p>
            <a:pPr marL="0" indent="0" algn="ctr">
              <a:lnSpc>
                <a:spcPct val="80000"/>
              </a:lnSpc>
            </a:pPr>
            <a:endParaRPr lang="en-US" altLang="en-US" dirty="0">
              <a:solidFill>
                <a:schemeClr val="bg1"/>
              </a:solidFill>
            </a:endParaRPr>
          </a:p>
          <a:p>
            <a:pPr marL="0" indent="0" algn="ctr">
              <a:lnSpc>
                <a:spcPct val="80000"/>
              </a:lnSpc>
            </a:pPr>
            <a:r>
              <a:rPr lang="en-US" altLang="en-US" i="1" dirty="0">
                <a:solidFill>
                  <a:schemeClr val="bg1"/>
                </a:solidFill>
              </a:rPr>
              <a:t>[He supports the falling </a:t>
            </a:r>
          </a:p>
          <a:p>
            <a:pPr marL="0" indent="0" algn="ctr">
              <a:lnSpc>
                <a:spcPct val="80000"/>
              </a:lnSpc>
            </a:pPr>
            <a:r>
              <a:rPr lang="en-US" altLang="en-US" i="1" dirty="0">
                <a:solidFill>
                  <a:schemeClr val="bg1"/>
                </a:solidFill>
              </a:rPr>
              <a:t>And heals the sick]</a:t>
            </a:r>
          </a:p>
          <a:p>
            <a:pPr marL="0" indent="0" algn="ctr">
              <a:lnSpc>
                <a:spcPct val="80000"/>
              </a:lnSpc>
            </a:pPr>
            <a:endParaRPr lang="en-US" altLang="en-US" dirty="0">
              <a:solidFill>
                <a:schemeClr val="bg1"/>
              </a:solidFill>
            </a:endParaRPr>
          </a:p>
        </p:txBody>
      </p:sp>
    </p:spTree>
    <p:extLst>
      <p:ext uri="{BB962C8B-B14F-4D97-AF65-F5344CB8AC3E}">
        <p14:creationId xmlns:p14="http://schemas.microsoft.com/office/powerpoint/2010/main" val="40299279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2 Cor.12.14-15</a:t>
            </a:r>
            <a:r>
              <a:rPr lang="en-US" dirty="0"/>
              <a:t> Children are not supposed to save up for their parents, </a:t>
            </a:r>
            <a:r>
              <a:rPr lang="en-US" dirty="0">
                <a:solidFill>
                  <a:srgbClr val="FFFF99"/>
                </a:solidFill>
              </a:rPr>
              <a:t>but parents for their children. And as for me, I will most gladly spend everything I have and be spent myself too for your sakes. If I love you more, am I to be loved less</a:t>
            </a:r>
            <a:r>
              <a:rPr lang="en-US" dirty="0"/>
              <a:t>?</a:t>
            </a:r>
            <a:endParaRPr lang="en-US" altLang="en-US" dirty="0">
              <a:solidFill>
                <a:schemeClr val="bg1"/>
              </a:solidFill>
            </a:endParaRPr>
          </a:p>
        </p:txBody>
      </p:sp>
    </p:spTree>
    <p:extLst>
      <p:ext uri="{BB962C8B-B14F-4D97-AF65-F5344CB8AC3E}">
        <p14:creationId xmlns:p14="http://schemas.microsoft.com/office/powerpoint/2010/main" val="41004871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381C1F3-FB80-41A5-83AC-F0AD58E94E55}"/>
              </a:ext>
            </a:extLst>
          </p:cNvPr>
          <p:cNvSpPr>
            <a:spLocks noGrp="1" noChangeArrowheads="1"/>
          </p:cNvSpPr>
          <p:nvPr>
            <p:ph type="subTitle" idx="4294967295"/>
          </p:nvPr>
        </p:nvSpPr>
        <p:spPr>
          <a:xfrm>
            <a:off x="198437" y="0"/>
            <a:ext cx="8382000" cy="4800600"/>
          </a:xfrm>
        </p:spPr>
        <p:txBody>
          <a:bodyPr/>
          <a:lstStyle/>
          <a:p>
            <a:pPr marL="0" indent="0" algn="ctr" rtl="1">
              <a:lnSpc>
                <a:spcPct val="80000"/>
              </a:lnSpc>
              <a:spcBef>
                <a:spcPct val="0"/>
              </a:spcBef>
            </a:pPr>
            <a:r>
              <a:rPr lang="he-IL" altLang="en-US" sz="5400" b="1" dirty="0">
                <a:solidFill>
                  <a:schemeClr val="bg1"/>
                </a:solidFill>
                <a:cs typeface="Vilna" pitchFamily="2" charset="-79"/>
              </a:rPr>
              <a:t> וְרוֹפֵא חוֹלִים</a:t>
            </a:r>
            <a:r>
              <a:rPr lang="en-US" altLang="en-US" sz="5400" b="1" dirty="0">
                <a:solidFill>
                  <a:schemeClr val="bg1"/>
                </a:solidFill>
                <a:cs typeface="Vilna" pitchFamily="2" charset="-79"/>
              </a:rPr>
              <a:t> </a:t>
            </a:r>
            <a:r>
              <a:rPr lang="he-IL" altLang="en-US" sz="5400" b="1" dirty="0">
                <a:solidFill>
                  <a:schemeClr val="bg1"/>
                </a:solidFill>
                <a:cs typeface="Vilna" pitchFamily="2" charset="-79"/>
              </a:rPr>
              <a:t>וּמַתִּיר אֲסוּרִים</a:t>
            </a:r>
            <a:endParaRPr lang="en-US" altLang="en-US" sz="5400" b="1" dirty="0">
              <a:solidFill>
                <a:schemeClr val="bg1"/>
              </a:solidFill>
              <a:cs typeface="Vilna" pitchFamily="2" charset="-79"/>
            </a:endParaRPr>
          </a:p>
          <a:p>
            <a:pPr marL="0" indent="0" algn="ctr" rtl="1">
              <a:lnSpc>
                <a:spcPct val="80000"/>
              </a:lnSpc>
              <a:spcBef>
                <a:spcPct val="0"/>
              </a:spcBef>
            </a:pPr>
            <a:r>
              <a:rPr lang="he-IL" altLang="en-US" sz="5400" b="1" dirty="0">
                <a:solidFill>
                  <a:schemeClr val="bg1"/>
                </a:solidFill>
                <a:cs typeface="Vilna" pitchFamily="2" charset="-79"/>
              </a:rPr>
              <a:t>וּמְקַיֵּם אֱמוּנָתוֹ לִישֵׁנֵי עָפָר</a:t>
            </a:r>
            <a:endParaRPr lang="en-US" altLang="en-US" sz="5400" b="1" dirty="0">
              <a:solidFill>
                <a:schemeClr val="bg1"/>
              </a:solidFill>
              <a:cs typeface="Vilna" pitchFamily="2" charset="-79"/>
            </a:endParaRPr>
          </a:p>
          <a:p>
            <a:pPr marL="0" indent="0" algn="ctr">
              <a:lnSpc>
                <a:spcPct val="80000"/>
              </a:lnSpc>
            </a:pPr>
            <a:r>
              <a:rPr lang="en-US" altLang="en-US" dirty="0" err="1">
                <a:solidFill>
                  <a:schemeClr val="bg1"/>
                </a:solidFill>
              </a:rPr>
              <a:t>Rofeh</a:t>
            </a:r>
            <a:r>
              <a:rPr lang="en-US" altLang="en-US" dirty="0">
                <a:solidFill>
                  <a:schemeClr val="bg1"/>
                </a:solidFill>
              </a:rPr>
              <a:t> </a:t>
            </a:r>
            <a:r>
              <a:rPr lang="en-US" altLang="en-US" dirty="0" err="1">
                <a:solidFill>
                  <a:schemeClr val="bg1"/>
                </a:solidFill>
              </a:rPr>
              <a:t>kholeem</a:t>
            </a:r>
            <a:r>
              <a:rPr lang="en-US" altLang="en-US" dirty="0">
                <a:solidFill>
                  <a:schemeClr val="bg1"/>
                </a:solidFill>
              </a:rPr>
              <a:t> U-ma-</a:t>
            </a:r>
            <a:r>
              <a:rPr lang="en-US" altLang="en-US" dirty="0" err="1">
                <a:solidFill>
                  <a:schemeClr val="bg1"/>
                </a:solidFill>
              </a:rPr>
              <a:t>teer</a:t>
            </a:r>
            <a:r>
              <a:rPr lang="en-US" altLang="en-US" dirty="0">
                <a:solidFill>
                  <a:schemeClr val="bg1"/>
                </a:solidFill>
              </a:rPr>
              <a:t> a-</a:t>
            </a:r>
            <a:r>
              <a:rPr lang="en-US" altLang="en-US" dirty="0" err="1">
                <a:solidFill>
                  <a:schemeClr val="bg1"/>
                </a:solidFill>
              </a:rPr>
              <a:t>su</a:t>
            </a:r>
            <a:r>
              <a:rPr lang="en-US" altLang="en-US" dirty="0">
                <a:solidFill>
                  <a:schemeClr val="bg1"/>
                </a:solidFill>
              </a:rPr>
              <a:t>-reem</a:t>
            </a:r>
          </a:p>
          <a:p>
            <a:pPr marL="0" indent="0" algn="ctr">
              <a:lnSpc>
                <a:spcPct val="80000"/>
              </a:lnSpc>
            </a:pPr>
            <a:r>
              <a:rPr lang="en-US" altLang="en-US" dirty="0">
                <a:solidFill>
                  <a:schemeClr val="bg1"/>
                </a:solidFill>
              </a:rPr>
              <a:t>U-</a:t>
            </a:r>
            <a:r>
              <a:rPr lang="en-US" altLang="en-US" dirty="0" err="1">
                <a:solidFill>
                  <a:schemeClr val="bg1"/>
                </a:solidFill>
              </a:rPr>
              <a:t>m'ka</a:t>
            </a:r>
            <a:r>
              <a:rPr lang="en-US" altLang="en-US" dirty="0">
                <a:solidFill>
                  <a:schemeClr val="bg1"/>
                </a:solidFill>
              </a:rPr>
              <a:t>-</a:t>
            </a:r>
            <a:r>
              <a:rPr lang="en-US" altLang="en-US" dirty="0" err="1">
                <a:solidFill>
                  <a:schemeClr val="bg1"/>
                </a:solidFill>
              </a:rPr>
              <a:t>yeem</a:t>
            </a:r>
            <a:r>
              <a:rPr lang="en-US" altLang="en-US" dirty="0">
                <a:solidFill>
                  <a:schemeClr val="bg1"/>
                </a:solidFill>
              </a:rPr>
              <a:t> e-mu-</a:t>
            </a:r>
            <a:r>
              <a:rPr lang="en-US" altLang="en-US" dirty="0" err="1">
                <a:solidFill>
                  <a:schemeClr val="bg1"/>
                </a:solidFill>
              </a:rPr>
              <a:t>na</a:t>
            </a:r>
            <a:r>
              <a:rPr lang="en-US" altLang="en-US" dirty="0">
                <a:solidFill>
                  <a:schemeClr val="bg1"/>
                </a:solidFill>
              </a:rPr>
              <a:t>-to </a:t>
            </a:r>
          </a:p>
          <a:p>
            <a:pPr marL="0" indent="0" algn="ctr">
              <a:lnSpc>
                <a:spcPct val="80000"/>
              </a:lnSpc>
            </a:pPr>
            <a:r>
              <a:rPr lang="en-US" altLang="en-US" dirty="0">
                <a:solidFill>
                  <a:schemeClr val="bg1"/>
                </a:solidFill>
              </a:rPr>
              <a:t>L</a:t>
            </a:r>
            <a:r>
              <a:rPr lang="en-GB" altLang="en-US" dirty="0" err="1">
                <a:solidFill>
                  <a:schemeClr val="bg1"/>
                </a:solidFill>
              </a:rPr>
              <a:t>ee</a:t>
            </a:r>
            <a:r>
              <a:rPr lang="en-GB" altLang="en-US" dirty="0">
                <a:solidFill>
                  <a:schemeClr val="bg1"/>
                </a:solidFill>
              </a:rPr>
              <a:t>-shay-nay a-far</a:t>
            </a:r>
          </a:p>
          <a:p>
            <a:pPr marL="0" indent="0" algn="ctr">
              <a:lnSpc>
                <a:spcPct val="80000"/>
              </a:lnSpc>
            </a:pPr>
            <a:r>
              <a:rPr lang="en-US" altLang="en-US" i="1" dirty="0">
                <a:solidFill>
                  <a:schemeClr val="bg1"/>
                </a:solidFill>
              </a:rPr>
              <a:t>He heals the sick and frees the prisoners, and remembers His faithfulness to those who sleep in the dust.</a:t>
            </a:r>
            <a:endParaRPr lang="en-US" altLang="en-US" dirty="0">
              <a:solidFill>
                <a:schemeClr val="bg1"/>
              </a:solidFill>
            </a:endParaRPr>
          </a:p>
          <a:p>
            <a:pPr marL="0" indent="0" algn="ctr">
              <a:lnSpc>
                <a:spcPct val="80000"/>
              </a:lnSpc>
            </a:pPr>
            <a:endParaRPr lang="en-US" altLang="en-US" dirty="0">
              <a:solidFill>
                <a:schemeClr val="bg1"/>
              </a:solidFill>
            </a:endParaRPr>
          </a:p>
        </p:txBody>
      </p:sp>
    </p:spTree>
    <p:extLst>
      <p:ext uri="{BB962C8B-B14F-4D97-AF65-F5344CB8AC3E}">
        <p14:creationId xmlns:p14="http://schemas.microsoft.com/office/powerpoint/2010/main" val="401210995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358935839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1690128263"/>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1092490703"/>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252984558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Dads, please come up front for blessing and gift.</a:t>
            </a:r>
          </a:p>
        </p:txBody>
      </p:sp>
    </p:spTree>
    <p:extLst>
      <p:ext uri="{BB962C8B-B14F-4D97-AF65-F5344CB8AC3E}">
        <p14:creationId xmlns:p14="http://schemas.microsoft.com/office/powerpoint/2010/main" val="40465402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90863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 father is the prototype giver, builder, lover.  </a:t>
            </a:r>
          </a:p>
        </p:txBody>
      </p:sp>
    </p:spTree>
    <p:extLst>
      <p:ext uri="{BB962C8B-B14F-4D97-AF65-F5344CB8AC3E}">
        <p14:creationId xmlns:p14="http://schemas.microsoft.com/office/powerpoint/2010/main" val="264317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We are expected to invest in our children.</a:t>
            </a:r>
          </a:p>
          <a:p>
            <a:pPr>
              <a:lnSpc>
                <a:spcPct val="90000"/>
              </a:lnSpc>
            </a:pPr>
            <a:r>
              <a:rPr lang="en-US" altLang="en-US" dirty="0"/>
              <a:t>Relationships among persons are the central meaning of existence.  </a:t>
            </a:r>
            <a:r>
              <a:rPr lang="en-US" altLang="en-US" sz="1600" dirty="0"/>
              <a:t>Dan </a:t>
            </a:r>
            <a:r>
              <a:rPr lang="en-US" altLang="en-US" sz="1600" dirty="0" err="1"/>
              <a:t>Juster</a:t>
            </a:r>
            <a:r>
              <a:rPr lang="en-US" altLang="en-US" sz="1600" dirty="0"/>
              <a:t> </a:t>
            </a:r>
            <a:r>
              <a:rPr lang="en-US" altLang="en-US" sz="1600" i="1" dirty="0"/>
              <a:t>Relational Leadership </a:t>
            </a:r>
            <a:r>
              <a:rPr lang="en-US" altLang="en-US" sz="1600" dirty="0"/>
              <a:t>p 5</a:t>
            </a:r>
          </a:p>
          <a:p>
            <a:pPr>
              <a:lnSpc>
                <a:spcPct val="90000"/>
              </a:lnSpc>
            </a:pPr>
            <a:r>
              <a:rPr lang="en-US" altLang="en-US" dirty="0"/>
              <a:t>Fathering is a type of </a:t>
            </a:r>
            <a:r>
              <a:rPr lang="en-US" altLang="en-US" dirty="0" err="1"/>
              <a:t>talmidut</a:t>
            </a:r>
            <a:r>
              <a:rPr lang="en-US" altLang="en-US" dirty="0"/>
              <a:t>/Discipleship, grooming someone to be your closest friend.  </a:t>
            </a:r>
            <a:r>
              <a:rPr lang="en-US" altLang="en-US" sz="1600" dirty="0"/>
              <a:t>Asher </a:t>
            </a:r>
            <a:r>
              <a:rPr lang="en-US" altLang="en-US" sz="1600" dirty="0" err="1"/>
              <a:t>Intrater</a:t>
            </a:r>
            <a:r>
              <a:rPr lang="en-US" altLang="en-US" sz="1600" dirty="0"/>
              <a:t> Covenant Relationships p 44</a:t>
            </a:r>
          </a:p>
          <a:p>
            <a:pPr>
              <a:lnSpc>
                <a:spcPct val="90000"/>
              </a:lnSpc>
            </a:pPr>
            <a:endParaRPr lang="en-US" altLang="en-US" dirty="0">
              <a:solidFill>
                <a:schemeClr val="bg1"/>
              </a:solidFill>
            </a:endParaRPr>
          </a:p>
        </p:txBody>
      </p:sp>
    </p:spTree>
    <p:extLst>
      <p:ext uri="{BB962C8B-B14F-4D97-AF65-F5344CB8AC3E}">
        <p14:creationId xmlns:p14="http://schemas.microsoft.com/office/powerpoint/2010/main" val="66731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err="1"/>
              <a:t>Bamidbar</a:t>
            </a:r>
            <a:r>
              <a:rPr lang="en-US" baseline="30000" dirty="0"/>
              <a:t>/Nu. 11.11.12 </a:t>
            </a:r>
            <a:r>
              <a:rPr lang="en-US" dirty="0"/>
              <a:t> So Moshe asked </a:t>
            </a:r>
            <a:r>
              <a:rPr lang="en-US" cap="small" dirty="0"/>
              <a:t>Adoni</a:t>
            </a:r>
            <a:r>
              <a:rPr lang="en-US" dirty="0"/>
              <a:t>, “Why have You brought trouble on Your servant? Haven’t I found favor in Your eyes—that You laid the burden of all these people on me? </a:t>
            </a:r>
            <a:endParaRPr lang="en-US" altLang="en-US" dirty="0">
              <a:solidFill>
                <a:schemeClr val="bg1"/>
              </a:solidFill>
            </a:endParaRPr>
          </a:p>
        </p:txBody>
      </p:sp>
    </p:spTree>
    <p:extLst>
      <p:ext uri="{BB962C8B-B14F-4D97-AF65-F5344CB8AC3E}">
        <p14:creationId xmlns:p14="http://schemas.microsoft.com/office/powerpoint/2010/main" val="140070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err="1"/>
              <a:t>Bamidbar</a:t>
            </a:r>
            <a:r>
              <a:rPr lang="en-US" baseline="30000" dirty="0"/>
              <a:t>/Nu. 11.11-12 </a:t>
            </a:r>
            <a:r>
              <a:rPr lang="en-US" dirty="0"/>
              <a:t> Did I conceive all these people, or did I give birth to them, that You should say to me, ‘Carry them in your bosom just as the </a:t>
            </a:r>
            <a:r>
              <a:rPr lang="en-US" dirty="0">
                <a:solidFill>
                  <a:srgbClr val="FFFF66"/>
                </a:solidFill>
              </a:rPr>
              <a:t>nurse</a:t>
            </a:r>
            <a:r>
              <a:rPr lang="en-US" dirty="0"/>
              <a:t> carries an infant’</a:t>
            </a:r>
          </a:p>
        </p:txBody>
      </p:sp>
    </p:spTree>
    <p:extLst>
      <p:ext uri="{BB962C8B-B14F-4D97-AF65-F5344CB8AC3E}">
        <p14:creationId xmlns:p14="http://schemas.microsoft.com/office/powerpoint/2010/main" val="213437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endParaRPr lang="en-US" altLang="en-US" dirty="0">
              <a:solidFill>
                <a:schemeClr val="bg1"/>
              </a:solidFill>
            </a:endParaRPr>
          </a:p>
          <a:p>
            <a:pPr marL="0" indent="0">
              <a:lnSpc>
                <a:spcPct val="90000"/>
              </a:lnSpc>
              <a:buNone/>
            </a:pPr>
            <a:endParaRPr lang="en-US" altLang="en-US" dirty="0"/>
          </a:p>
          <a:p>
            <a:pPr marL="0" indent="0">
              <a:lnSpc>
                <a:spcPct val="90000"/>
              </a:lnSpc>
              <a:buNone/>
            </a:pPr>
            <a:endParaRPr lang="en-US" altLang="en-US" dirty="0">
              <a:solidFill>
                <a:schemeClr val="bg1"/>
              </a:solidFill>
            </a:endParaRPr>
          </a:p>
          <a:p>
            <a:pPr marL="0" indent="0">
              <a:lnSpc>
                <a:spcPct val="90000"/>
              </a:lnSpc>
              <a:buNone/>
            </a:pPr>
            <a:endParaRPr lang="en-US" altLang="en-US" dirty="0"/>
          </a:p>
          <a:p>
            <a:pPr marL="0" indent="0">
              <a:lnSpc>
                <a:spcPct val="90000"/>
              </a:lnSpc>
              <a:buNone/>
            </a:pPr>
            <a:endParaRPr lang="en-US" altLang="en-US" dirty="0">
              <a:solidFill>
                <a:schemeClr val="bg1"/>
              </a:solidFill>
            </a:endParaRPr>
          </a:p>
          <a:p>
            <a:pPr marL="0" indent="0" algn="r" rtl="1">
              <a:lnSpc>
                <a:spcPct val="90000"/>
              </a:lnSpc>
              <a:buNone/>
            </a:pPr>
            <a:r>
              <a:rPr lang="he-IL" sz="3000" b="1" dirty="0">
                <a:latin typeface="David" panose="020E0502060401010101" pitchFamily="34" charset="-79"/>
                <a:cs typeface="David" panose="020E0502060401010101" pitchFamily="34" charset="-79"/>
              </a:rPr>
              <a:t>כִּי-תֹאמַר אֵלַי שָׂאֵהוּ בְחֵיקֶךָ, כַּאֲשֶׁר יִשָּׂא </a:t>
            </a:r>
            <a:r>
              <a:rPr lang="he-IL" sz="3000" b="1" dirty="0">
                <a:solidFill>
                  <a:srgbClr val="FFFF99"/>
                </a:solidFill>
                <a:latin typeface="David" panose="020E0502060401010101" pitchFamily="34" charset="-79"/>
                <a:cs typeface="David" panose="020E0502060401010101" pitchFamily="34" charset="-79"/>
              </a:rPr>
              <a:t>ה</a:t>
            </a:r>
            <a:r>
              <a:rPr lang="he-IL" sz="3000" b="1" dirty="0">
                <a:solidFill>
                  <a:srgbClr val="FFFF66"/>
                </a:solidFill>
                <a:latin typeface="David" panose="020E0502060401010101" pitchFamily="34" charset="-79"/>
                <a:cs typeface="David" panose="020E0502060401010101" pitchFamily="34" charset="-79"/>
              </a:rPr>
              <a:t>ָאֹמֵן</a:t>
            </a:r>
            <a:r>
              <a:rPr lang="he-IL" sz="3000" b="1" dirty="0">
                <a:latin typeface="David" panose="020E0502060401010101" pitchFamily="34" charset="-79"/>
                <a:cs typeface="David" panose="020E0502060401010101" pitchFamily="34" charset="-79"/>
              </a:rPr>
              <a:t> אֶת-הַיֹּנֵק</a:t>
            </a:r>
            <a:r>
              <a:rPr lang="en-US" sz="3000" b="1" dirty="0">
                <a:latin typeface="David" panose="020E0502060401010101" pitchFamily="34" charset="-79"/>
                <a:cs typeface="David" panose="020E0502060401010101" pitchFamily="34" charset="-79"/>
              </a:rPr>
              <a:t>  </a:t>
            </a:r>
          </a:p>
          <a:p>
            <a:pPr marL="0" indent="0">
              <a:lnSpc>
                <a:spcPct val="90000"/>
              </a:lnSpc>
              <a:buNone/>
            </a:pPr>
            <a:r>
              <a:rPr lang="en-US" dirty="0"/>
              <a:t>trainer, educator, tutor, foster father</a:t>
            </a:r>
            <a:endParaRPr lang="en-US" altLang="en-US" dirty="0"/>
          </a:p>
        </p:txBody>
      </p:sp>
      <p:pic>
        <p:nvPicPr>
          <p:cNvPr id="3" name="Picture 2">
            <a:extLst>
              <a:ext uri="{FF2B5EF4-FFF2-40B4-BE49-F238E27FC236}">
                <a16:creationId xmlns:a16="http://schemas.microsoft.com/office/drawing/2014/main" id="{72D2C4C7-A356-45E4-A46A-5541464350B9}"/>
              </a:ext>
            </a:extLst>
          </p:cNvPr>
          <p:cNvPicPr>
            <a:picLocks noChangeAspect="1"/>
          </p:cNvPicPr>
          <p:nvPr/>
        </p:nvPicPr>
        <p:blipFill>
          <a:blip r:embed="rId3"/>
          <a:stretch>
            <a:fillRect/>
          </a:stretch>
        </p:blipFill>
        <p:spPr>
          <a:xfrm>
            <a:off x="808037" y="361950"/>
            <a:ext cx="7674746" cy="1487616"/>
          </a:xfrm>
          <a:prstGeom prst="rect">
            <a:avLst/>
          </a:prstGeom>
        </p:spPr>
      </p:pic>
      <p:pic>
        <p:nvPicPr>
          <p:cNvPr id="4" name="Picture 3">
            <a:extLst>
              <a:ext uri="{FF2B5EF4-FFF2-40B4-BE49-F238E27FC236}">
                <a16:creationId xmlns:a16="http://schemas.microsoft.com/office/drawing/2014/main" id="{C2492E43-423E-4EF6-B097-D58B33BC7B69}"/>
              </a:ext>
            </a:extLst>
          </p:cNvPr>
          <p:cNvPicPr>
            <a:picLocks noChangeAspect="1"/>
          </p:cNvPicPr>
          <p:nvPr/>
        </p:nvPicPr>
        <p:blipFill>
          <a:blip r:embed="rId4"/>
          <a:stretch>
            <a:fillRect/>
          </a:stretch>
        </p:blipFill>
        <p:spPr>
          <a:xfrm>
            <a:off x="2560637" y="1904941"/>
            <a:ext cx="5852410" cy="1377949"/>
          </a:xfrm>
          <a:prstGeom prst="rect">
            <a:avLst/>
          </a:prstGeom>
        </p:spPr>
      </p:pic>
      <p:pic>
        <p:nvPicPr>
          <p:cNvPr id="5" name="Picture 4">
            <a:extLst>
              <a:ext uri="{FF2B5EF4-FFF2-40B4-BE49-F238E27FC236}">
                <a16:creationId xmlns:a16="http://schemas.microsoft.com/office/drawing/2014/main" id="{2724C51F-D507-49EE-AF9B-AA333B8A272A}"/>
              </a:ext>
            </a:extLst>
          </p:cNvPr>
          <p:cNvPicPr>
            <a:picLocks noChangeAspect="1"/>
          </p:cNvPicPr>
          <p:nvPr/>
        </p:nvPicPr>
        <p:blipFill>
          <a:blip r:embed="rId5"/>
          <a:stretch>
            <a:fillRect/>
          </a:stretch>
        </p:blipFill>
        <p:spPr>
          <a:xfrm>
            <a:off x="356093" y="1907122"/>
            <a:ext cx="2204544" cy="1375768"/>
          </a:xfrm>
          <a:prstGeom prst="rect">
            <a:avLst/>
          </a:prstGeom>
        </p:spPr>
      </p:pic>
      <p:sp>
        <p:nvSpPr>
          <p:cNvPr id="7" name="Rectangle: Rounded Corners 6">
            <a:extLst>
              <a:ext uri="{FF2B5EF4-FFF2-40B4-BE49-F238E27FC236}">
                <a16:creationId xmlns:a16="http://schemas.microsoft.com/office/drawing/2014/main" id="{5706AAD6-2289-4F5D-B7B8-0FF0F97D8416}"/>
              </a:ext>
            </a:extLst>
          </p:cNvPr>
          <p:cNvSpPr/>
          <p:nvPr/>
        </p:nvSpPr>
        <p:spPr bwMode="auto">
          <a:xfrm>
            <a:off x="4008437" y="1904941"/>
            <a:ext cx="1447800" cy="1276409"/>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00627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1 Cor. 4.15 </a:t>
            </a:r>
            <a:r>
              <a:rPr lang="en-US" b="1" baseline="30000" dirty="0"/>
              <a:t> </a:t>
            </a:r>
            <a:r>
              <a:rPr lang="en-US" dirty="0"/>
              <a:t>For though you may have ten thousand guardians in Messiah, yet you do not have many fathers. For in Messiah Yeshua, I became your father through the Good News.</a:t>
            </a:r>
            <a:endParaRPr lang="en-US" altLang="en-US" dirty="0">
              <a:solidFill>
                <a:schemeClr val="bg1"/>
              </a:solidFill>
            </a:endParaRPr>
          </a:p>
        </p:txBody>
      </p:sp>
    </p:spTree>
    <p:extLst>
      <p:ext uri="{BB962C8B-B14F-4D97-AF65-F5344CB8AC3E}">
        <p14:creationId xmlns:p14="http://schemas.microsoft.com/office/powerpoint/2010/main" val="393961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2 Cor.11.28</a:t>
            </a:r>
            <a:r>
              <a:rPr lang="en-US" dirty="0"/>
              <a:t>  And besides these external matters, there is the daily pressure of my anxious concern for all the congregations.</a:t>
            </a:r>
            <a:endParaRPr lang="en-US" altLang="en-US" dirty="0">
              <a:solidFill>
                <a:schemeClr val="bg1"/>
              </a:solidFill>
            </a:endParaRPr>
          </a:p>
        </p:txBody>
      </p:sp>
    </p:spTree>
    <p:extLst>
      <p:ext uri="{BB962C8B-B14F-4D97-AF65-F5344CB8AC3E}">
        <p14:creationId xmlns:p14="http://schemas.microsoft.com/office/powerpoint/2010/main" val="379132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1" baseline="30000" dirty="0"/>
              <a:t>Eph 6.4 </a:t>
            </a:r>
            <a:r>
              <a:rPr lang="en-US" dirty="0"/>
              <a:t>Fathers, do not provoke your children to anger, but bring them up in the discipline and instruction of the Lord.</a:t>
            </a:r>
            <a:endParaRPr lang="en-US" altLang="en-US" dirty="0">
              <a:solidFill>
                <a:schemeClr val="bg1"/>
              </a:solidFill>
            </a:endParaRPr>
          </a:p>
        </p:txBody>
      </p:sp>
    </p:spTree>
    <p:extLst>
      <p:ext uri="{BB962C8B-B14F-4D97-AF65-F5344CB8AC3E}">
        <p14:creationId xmlns:p14="http://schemas.microsoft.com/office/powerpoint/2010/main" val="393344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EA04C8F2-1C8A-43D1-8718-44A788119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93" y="540842"/>
            <a:ext cx="8182504" cy="4602658"/>
          </a:xfrm>
          <a:prstGeom prst="rect">
            <a:avLst/>
          </a:prstGeom>
        </p:spPr>
      </p:pic>
    </p:spTree>
    <p:extLst>
      <p:ext uri="{BB962C8B-B14F-4D97-AF65-F5344CB8AC3E}">
        <p14:creationId xmlns:p14="http://schemas.microsoft.com/office/powerpoint/2010/main" val="174241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T’hillim</a:t>
            </a:r>
            <a:r>
              <a:rPr lang="en-US" altLang="en-US" baseline="30000" dirty="0"/>
              <a:t>/Ps 78.4-7 </a:t>
            </a:r>
            <a:r>
              <a:rPr lang="en-US" altLang="en-US" dirty="0"/>
              <a:t>We will tell the generation to come the praises of Adonai and his strength, the wonders that he has performed.  He raised up a testimony in </a:t>
            </a:r>
            <a:r>
              <a:rPr lang="en-US" altLang="en-US" dirty="0" err="1"/>
              <a:t>Ya‘akov</a:t>
            </a:r>
            <a:r>
              <a:rPr lang="en-US" altLang="en-US" dirty="0"/>
              <a:t> and established a Torah in Isra’el. </a:t>
            </a:r>
            <a:endParaRPr lang="en-US" altLang="en-US" dirty="0">
              <a:solidFill>
                <a:schemeClr val="bg1"/>
              </a:solidFill>
            </a:endParaRPr>
          </a:p>
        </p:txBody>
      </p:sp>
    </p:spTree>
    <p:extLst>
      <p:ext uri="{BB962C8B-B14F-4D97-AF65-F5344CB8AC3E}">
        <p14:creationId xmlns:p14="http://schemas.microsoft.com/office/powerpoint/2010/main" val="20144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T’hillim</a:t>
            </a:r>
            <a:r>
              <a:rPr lang="en-US" altLang="en-US" baseline="30000" dirty="0"/>
              <a:t>/Ps 78.4-7 </a:t>
            </a:r>
            <a:r>
              <a:rPr lang="en-US" altLang="en-US" dirty="0"/>
              <a:t>He commanded our ancestors to make this known to their children, so that the next generation would know it, the children not yet born, who would themselves arise and tell their own children, who could then put their confidence in God.</a:t>
            </a:r>
            <a:endParaRPr lang="en-US" altLang="en-US" dirty="0">
              <a:solidFill>
                <a:schemeClr val="bg1"/>
              </a:solidFill>
            </a:endParaRPr>
          </a:p>
        </p:txBody>
      </p:sp>
    </p:spTree>
    <p:extLst>
      <p:ext uri="{BB962C8B-B14F-4D97-AF65-F5344CB8AC3E}">
        <p14:creationId xmlns:p14="http://schemas.microsoft.com/office/powerpoint/2010/main" val="58838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Mishlei</a:t>
            </a:r>
            <a:r>
              <a:rPr lang="en-US" altLang="en-US" baseline="30000" dirty="0"/>
              <a:t>/Prov 22:6</a:t>
            </a:r>
            <a:r>
              <a:rPr lang="en-US" altLang="en-US" dirty="0"/>
              <a:t> Train a child in the </a:t>
            </a:r>
            <a:r>
              <a:rPr lang="en-US" altLang="en-US" dirty="0">
                <a:solidFill>
                  <a:srgbClr val="FFFF66"/>
                </a:solidFill>
              </a:rPr>
              <a:t>way he [should] go</a:t>
            </a:r>
            <a:r>
              <a:rPr lang="en-US" altLang="en-US" dirty="0"/>
              <a:t>; and, even when old, he will not swerve from it.</a:t>
            </a:r>
          </a:p>
          <a:p>
            <a:pPr marL="0" indent="0" algn="r" rtl="1">
              <a:lnSpc>
                <a:spcPct val="90000"/>
              </a:lnSpc>
              <a:buNone/>
            </a:pPr>
            <a:r>
              <a:rPr lang="he-IL" sz="4400" b="1" dirty="0">
                <a:latin typeface="David" panose="020E0502060401010101" pitchFamily="34" charset="-79"/>
                <a:cs typeface="David" panose="020E0502060401010101" pitchFamily="34" charset="-79"/>
              </a:rPr>
              <a:t>חֲנֹךְ לַנַּעַר</a:t>
            </a:r>
            <a:r>
              <a:rPr lang="en-US" sz="4400" b="1" dirty="0">
                <a:latin typeface="David" panose="020E0502060401010101" pitchFamily="34" charset="-79"/>
                <a:cs typeface="David" panose="020E0502060401010101" pitchFamily="34" charset="-79"/>
              </a:rPr>
              <a:t> </a:t>
            </a:r>
            <a:r>
              <a:rPr lang="he-IL" sz="4400" b="1" dirty="0">
                <a:solidFill>
                  <a:srgbClr val="FFFF66"/>
                </a:solidFill>
                <a:latin typeface="David" panose="020E0502060401010101" pitchFamily="34" charset="-79"/>
                <a:cs typeface="David" panose="020E0502060401010101" pitchFamily="34" charset="-79"/>
              </a:rPr>
              <a:t>עַל-פִּי דַרְכּוֹ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גַּם כִּי-יַזְקִין, לֹא-יָסוּר מִמֶּנָּה.</a:t>
            </a:r>
            <a:endParaRPr lang="en-US" alt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7876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How do we </a:t>
            </a:r>
            <a:r>
              <a:rPr lang="en-US" altLang="en-US" dirty="0"/>
              <a:t>give/ </a:t>
            </a:r>
            <a:r>
              <a:rPr lang="en-US" altLang="en-US" dirty="0">
                <a:solidFill>
                  <a:schemeClr val="bg1"/>
                </a:solidFill>
              </a:rPr>
              <a:t>invest in our children?  Does it end at adulthood?</a:t>
            </a:r>
          </a:p>
          <a:p>
            <a:pPr marL="457200" indent="-457200">
              <a:lnSpc>
                <a:spcPct val="90000"/>
              </a:lnSpc>
              <a:buFont typeface="+mj-lt"/>
              <a:buAutoNum type="arabicPeriod"/>
            </a:pPr>
            <a:r>
              <a:rPr lang="en-US" altLang="en-US" dirty="0"/>
              <a:t>Time</a:t>
            </a:r>
          </a:p>
          <a:p>
            <a:pPr marL="457200" indent="-457200">
              <a:lnSpc>
                <a:spcPct val="90000"/>
              </a:lnSpc>
              <a:buFont typeface="+mj-lt"/>
              <a:buAutoNum type="arabicPeriod"/>
            </a:pPr>
            <a:r>
              <a:rPr lang="en-US" altLang="en-US" dirty="0">
                <a:solidFill>
                  <a:schemeClr val="bg1"/>
                </a:solidFill>
              </a:rPr>
              <a:t>Love</a:t>
            </a:r>
          </a:p>
          <a:p>
            <a:pPr marL="457200" indent="-457200">
              <a:lnSpc>
                <a:spcPct val="90000"/>
              </a:lnSpc>
              <a:buFont typeface="+mj-lt"/>
              <a:buAutoNum type="arabicPeriod"/>
            </a:pPr>
            <a:r>
              <a:rPr lang="en-US" altLang="en-US" dirty="0"/>
              <a:t>Impartation of JOY!</a:t>
            </a:r>
            <a:endParaRPr lang="en-US" altLang="en-US" dirty="0">
              <a:solidFill>
                <a:schemeClr val="bg1"/>
              </a:solidFill>
            </a:endParaRPr>
          </a:p>
          <a:p>
            <a:pPr marL="457200" indent="-457200">
              <a:lnSpc>
                <a:spcPct val="90000"/>
              </a:lnSpc>
              <a:buFont typeface="+mj-lt"/>
              <a:buAutoNum type="arabicPeriod"/>
            </a:pPr>
            <a:r>
              <a:rPr lang="en-US" altLang="en-US" dirty="0"/>
              <a:t>Knowledge of them</a:t>
            </a:r>
          </a:p>
          <a:p>
            <a:pPr marL="457200" indent="-45720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4115418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2400" dirty="0"/>
              <a:t>1. To a Child Love is Spelled TIME</a:t>
            </a:r>
          </a:p>
          <a:p>
            <a:pPr marL="0" indent="0">
              <a:lnSpc>
                <a:spcPct val="90000"/>
              </a:lnSpc>
              <a:buNone/>
            </a:pPr>
            <a:endParaRPr lang="en-US" dirty="0">
              <a:hlinkClick r:id="rId4"/>
            </a:endParaRPr>
          </a:p>
        </p:txBody>
      </p:sp>
      <p:pic>
        <p:nvPicPr>
          <p:cNvPr id="2" name="Online Media 1" title="Simple Truths: To a Child Love is Spelled TIME Inspirational Movie">
            <a:hlinkClick r:id="" action="ppaction://media"/>
            <a:extLst>
              <a:ext uri="{FF2B5EF4-FFF2-40B4-BE49-F238E27FC236}">
                <a16:creationId xmlns:a16="http://schemas.microsoft.com/office/drawing/2014/main" id="{6C02BCC9-2E59-4A3A-8D8F-CDD4BD1768B0}"/>
              </a:ext>
            </a:extLst>
          </p:cNvPr>
          <p:cNvPicPr>
            <a:picLocks noRot="1" noChangeAspect="1"/>
          </p:cNvPicPr>
          <p:nvPr>
            <a:videoFile r:link="rId1"/>
          </p:nvPr>
        </p:nvPicPr>
        <p:blipFill>
          <a:blip r:embed="rId5"/>
          <a:stretch>
            <a:fillRect/>
          </a:stretch>
        </p:blipFill>
        <p:spPr>
          <a:xfrm>
            <a:off x="1112837" y="539750"/>
            <a:ext cx="6400800" cy="4785645"/>
          </a:xfrm>
          <a:prstGeom prst="rect">
            <a:avLst/>
          </a:prstGeom>
        </p:spPr>
      </p:pic>
    </p:spTree>
    <p:extLst>
      <p:ext uri="{BB962C8B-B14F-4D97-AF65-F5344CB8AC3E}">
        <p14:creationId xmlns:p14="http://schemas.microsoft.com/office/powerpoint/2010/main" val="19872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altLang="en-US" dirty="0">
                <a:solidFill>
                  <a:schemeClr val="bg1"/>
                </a:solidFill>
              </a:rPr>
              <a:t>2. Love: </a:t>
            </a:r>
            <a:r>
              <a:rPr lang="en-US" altLang="en-US" baseline="30000" dirty="0">
                <a:solidFill>
                  <a:schemeClr val="bg1"/>
                </a:solidFill>
              </a:rPr>
              <a:t>1 Cor 13. 4-8 </a:t>
            </a:r>
            <a:r>
              <a:rPr lang="en-US" dirty="0"/>
              <a:t>Love is patient and kind, not jealous, not boastful, </a:t>
            </a:r>
            <a:r>
              <a:rPr lang="en-US" b="1" baseline="30000" dirty="0"/>
              <a:t> </a:t>
            </a:r>
            <a:r>
              <a:rPr lang="en-US" dirty="0"/>
              <a:t>not proud, rude or selfish, </a:t>
            </a:r>
            <a:r>
              <a:rPr lang="en-US" dirty="0">
                <a:solidFill>
                  <a:srgbClr val="FFFF66"/>
                </a:solidFill>
              </a:rPr>
              <a:t>not easily angered</a:t>
            </a:r>
            <a:r>
              <a:rPr lang="en-US" dirty="0"/>
              <a:t>, and it keeps no record of wrongs. Love does not gloat over other people’s sins but takes its delight in the truth. Love always bears up, always trusts, always hopes, always endures.</a:t>
            </a:r>
            <a:r>
              <a:rPr lang="en-US" b="1" baseline="30000" dirty="0"/>
              <a:t> </a:t>
            </a:r>
            <a:r>
              <a:rPr lang="en-US" dirty="0"/>
              <a:t>Love never ends;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75910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2674F-8DF5-44B7-8A1E-C5B431F87622}"/>
              </a:ext>
            </a:extLst>
          </p:cNvPr>
          <p:cNvPicPr>
            <a:picLocks noChangeAspect="1"/>
          </p:cNvPicPr>
          <p:nvPr/>
        </p:nvPicPr>
        <p:blipFill>
          <a:blip r:embed="rId3"/>
          <a:stretch>
            <a:fillRect/>
          </a:stretch>
        </p:blipFill>
        <p:spPr>
          <a:xfrm>
            <a:off x="5227637" y="590550"/>
            <a:ext cx="3276600" cy="1344641"/>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953000" cy="4933950"/>
          </a:xfrm>
        </p:spPr>
        <p:txBody>
          <a:bodyPr>
            <a:normAutofit fontScale="92500" lnSpcReduction="10000"/>
          </a:bodyPr>
          <a:lstStyle/>
          <a:p>
            <a:r>
              <a:rPr lang="en-US" dirty="0"/>
              <a:t>Original Word: </a:t>
            </a:r>
            <a:r>
              <a:rPr lang="el-GR" dirty="0"/>
              <a:t>παροξύνω</a:t>
            </a:r>
            <a:endParaRPr lang="en-US" dirty="0"/>
          </a:p>
          <a:p>
            <a:r>
              <a:rPr lang="en-US" dirty="0" err="1"/>
              <a:t>Translit</a:t>
            </a:r>
            <a:r>
              <a:rPr lang="en-US" dirty="0"/>
              <a:t>: </a:t>
            </a:r>
            <a:r>
              <a:rPr lang="en-US" dirty="0" err="1"/>
              <a:t>paroxunó</a:t>
            </a:r>
            <a:br>
              <a:rPr lang="en-US" dirty="0"/>
            </a:br>
            <a:r>
              <a:rPr lang="en-US" dirty="0"/>
              <a:t>to sharpen, to stimulate, to provoke, </a:t>
            </a:r>
            <a:br>
              <a:rPr lang="en-US" dirty="0"/>
            </a:br>
            <a:r>
              <a:rPr lang="en-US" dirty="0"/>
              <a:t>Usage: I arouse anger, provoke, irritate.</a:t>
            </a:r>
            <a:endParaRPr lang="en-US" altLang="en-US" dirty="0">
              <a:solidFill>
                <a:schemeClr val="bg1"/>
              </a:solidFill>
            </a:endParaRPr>
          </a:p>
        </p:txBody>
      </p:sp>
    </p:spTree>
    <p:extLst>
      <p:ext uri="{BB962C8B-B14F-4D97-AF65-F5344CB8AC3E}">
        <p14:creationId xmlns:p14="http://schemas.microsoft.com/office/powerpoint/2010/main" val="425827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1" baseline="30000" dirty="0"/>
              <a:t>Eph 6.4 </a:t>
            </a:r>
            <a:r>
              <a:rPr lang="en-US" dirty="0"/>
              <a:t>Fathers, </a:t>
            </a:r>
            <a:r>
              <a:rPr lang="en-US" dirty="0">
                <a:solidFill>
                  <a:srgbClr val="FFFF66"/>
                </a:solidFill>
              </a:rPr>
              <a:t>do not provoke your children to anger</a:t>
            </a:r>
            <a:r>
              <a:rPr lang="en-US" dirty="0"/>
              <a:t>, but bring them up in the discipline and instruction of the Lord.</a:t>
            </a:r>
            <a:endParaRPr lang="en-US" altLang="en-US" dirty="0">
              <a:solidFill>
                <a:schemeClr val="bg1"/>
              </a:solidFill>
            </a:endParaRPr>
          </a:p>
        </p:txBody>
      </p:sp>
    </p:spTree>
    <p:extLst>
      <p:ext uri="{BB962C8B-B14F-4D97-AF65-F5344CB8AC3E}">
        <p14:creationId xmlns:p14="http://schemas.microsoft.com/office/powerpoint/2010/main" val="135520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Ways to provoke to anger:</a:t>
            </a:r>
          </a:p>
          <a:p>
            <a:pPr marL="0" indent="0">
              <a:lnSpc>
                <a:spcPct val="90000"/>
              </a:lnSpc>
              <a:buNone/>
            </a:pPr>
            <a:r>
              <a:rPr lang="en-US" altLang="en-US" dirty="0"/>
              <a:t>Children are commanded to obey and honor us.</a:t>
            </a:r>
          </a:p>
          <a:p>
            <a:pPr marL="0" indent="0">
              <a:lnSpc>
                <a:spcPct val="90000"/>
              </a:lnSpc>
              <a:buNone/>
            </a:pPr>
            <a:r>
              <a:rPr lang="en-US" baseline="30000" dirty="0"/>
              <a:t>Eph 6.1-3 quoting Ex 20 </a:t>
            </a:r>
            <a:r>
              <a:rPr lang="en-US" dirty="0"/>
              <a:t>Children, obey your parents in the Lord, for this is right. </a:t>
            </a:r>
            <a:r>
              <a:rPr lang="en-US" b="1" baseline="30000" dirty="0"/>
              <a:t> </a:t>
            </a:r>
            <a:r>
              <a:rPr lang="en-US" dirty="0"/>
              <a:t>“Honor your father and mother” (which is the first commandment with a promise), “so that it may be well with you, and you may live long on the earth.” </a:t>
            </a:r>
            <a:endParaRPr lang="en-US" altLang="en-US" dirty="0">
              <a:solidFill>
                <a:schemeClr val="bg1"/>
              </a:solidFill>
            </a:endParaRPr>
          </a:p>
        </p:txBody>
      </p:sp>
    </p:spTree>
    <p:extLst>
      <p:ext uri="{BB962C8B-B14F-4D97-AF65-F5344CB8AC3E}">
        <p14:creationId xmlns:p14="http://schemas.microsoft.com/office/powerpoint/2010/main" val="40346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If and when they don’t honor/obey how do we deal.</a:t>
            </a:r>
          </a:p>
        </p:txBody>
      </p:sp>
    </p:spTree>
    <p:extLst>
      <p:ext uri="{BB962C8B-B14F-4D97-AF65-F5344CB8AC3E}">
        <p14:creationId xmlns:p14="http://schemas.microsoft.com/office/powerpoint/2010/main" val="391733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There are </a:t>
            </a:r>
            <a:r>
              <a:rPr lang="en-US" altLang="en-US" dirty="0"/>
              <a:t>m</a:t>
            </a:r>
            <a:r>
              <a:rPr lang="en-US" altLang="en-US" dirty="0">
                <a:solidFill>
                  <a:schemeClr val="bg1"/>
                </a:solidFill>
              </a:rPr>
              <a:t>any who are foretelling impending doom and disaster</a:t>
            </a:r>
          </a:p>
        </p:txBody>
      </p:sp>
    </p:spTree>
    <p:extLst>
      <p:ext uri="{BB962C8B-B14F-4D97-AF65-F5344CB8AC3E}">
        <p14:creationId xmlns:p14="http://schemas.microsoft.com/office/powerpoint/2010/main" val="228564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l">
              <a:lnSpc>
                <a:spcPct val="90000"/>
              </a:lnSpc>
              <a:buNone/>
            </a:pPr>
            <a:r>
              <a:rPr lang="en-US" baseline="30000" dirty="0" err="1"/>
              <a:t>T’hillim</a:t>
            </a:r>
            <a:r>
              <a:rPr lang="en-US" baseline="30000" dirty="0"/>
              <a:t>/Ps 119.165 </a:t>
            </a:r>
            <a:r>
              <a:rPr lang="en-US" dirty="0"/>
              <a:t>Great peace have they which love your Torah: and nothing shall offend them.</a:t>
            </a:r>
            <a:endParaRPr lang="en-US" sz="4400" b="1" dirty="0">
              <a:latin typeface="David" panose="020E0502060401010101" pitchFamily="34" charset="-79"/>
              <a:cs typeface="David" panose="020E0502060401010101" pitchFamily="34" charset="-79"/>
            </a:endParaRPr>
          </a:p>
          <a:p>
            <a:pPr marL="0" indent="0" algn="r" rtl="1">
              <a:lnSpc>
                <a:spcPct val="90000"/>
              </a:lnSpc>
              <a:buNone/>
            </a:pPr>
            <a:r>
              <a:rPr lang="he-IL" sz="4400" b="1" dirty="0">
                <a:latin typeface="David" panose="020E0502060401010101" pitchFamily="34" charset="-79"/>
                <a:cs typeface="David" panose="020E0502060401010101" pitchFamily="34" charset="-79"/>
              </a:rPr>
              <a:t>שָׁלוֹם רָב לְאֹהֲבֵי תוֹרָתֶךָ וְאֵין-לָמוֹ</a:t>
            </a:r>
            <a:r>
              <a:rPr lang="en-US" sz="4400" b="1" dirty="0">
                <a:latin typeface="David" panose="020E0502060401010101" pitchFamily="34" charset="-79"/>
                <a:cs typeface="David" panose="020E0502060401010101" pitchFamily="34" charset="-79"/>
              </a:rPr>
              <a:t> </a:t>
            </a:r>
            <a:r>
              <a:rPr lang="he-IL" sz="4400" b="1" dirty="0">
                <a:solidFill>
                  <a:srgbClr val="FFFF66"/>
                </a:solidFill>
                <a:latin typeface="David" panose="020E0502060401010101" pitchFamily="34" charset="-79"/>
                <a:cs typeface="David" panose="020E0502060401010101" pitchFamily="34" charset="-79"/>
              </a:rPr>
              <a:t>מִכְשׁוֹל</a:t>
            </a:r>
            <a:r>
              <a:rPr lang="en-US" sz="4400" b="1" dirty="0">
                <a:solidFill>
                  <a:srgbClr val="FFFF66"/>
                </a:solidFill>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en-US" dirty="0"/>
              <a:t> obstacle; stumbling-block, hindrance</a:t>
            </a:r>
          </a:p>
          <a:p>
            <a:pPr marL="0" indent="0" rtl="1">
              <a:lnSpc>
                <a:spcPct val="90000"/>
              </a:lnSpc>
              <a:buNone/>
            </a:pPr>
            <a:r>
              <a:rPr lang="en-US" altLang="en-US" dirty="0"/>
              <a:t>To live an unoffendable life…</a:t>
            </a:r>
          </a:p>
        </p:txBody>
      </p:sp>
    </p:spTree>
    <p:extLst>
      <p:ext uri="{BB962C8B-B14F-4D97-AF65-F5344CB8AC3E}">
        <p14:creationId xmlns:p14="http://schemas.microsoft.com/office/powerpoint/2010/main" val="40859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T’hillim</a:t>
            </a:r>
            <a:r>
              <a:rPr lang="en-US" altLang="en-US" baseline="30000" dirty="0">
                <a:solidFill>
                  <a:schemeClr val="bg1"/>
                </a:solidFill>
              </a:rPr>
              <a:t> / Ps 23.5-6  </a:t>
            </a:r>
            <a:r>
              <a:rPr lang="en-US" dirty="0"/>
              <a:t>You prepare a table before me in the presence of my enemies. You have anointed my head with oil, </a:t>
            </a:r>
            <a:r>
              <a:rPr lang="en-US" dirty="0">
                <a:solidFill>
                  <a:srgbClr val="FFFF66"/>
                </a:solidFill>
              </a:rPr>
              <a:t>my cup overflows</a:t>
            </a:r>
            <a:r>
              <a:rPr lang="en-US" dirty="0"/>
              <a:t>. Surely [Only] goodness and mercy will follow me all the days of my life,</a:t>
            </a:r>
            <a:endParaRPr lang="en-US" altLang="en-US" dirty="0">
              <a:solidFill>
                <a:schemeClr val="bg1"/>
              </a:solidFill>
            </a:endParaRPr>
          </a:p>
        </p:txBody>
      </p:sp>
    </p:spTree>
    <p:extLst>
      <p:ext uri="{BB962C8B-B14F-4D97-AF65-F5344CB8AC3E}">
        <p14:creationId xmlns:p14="http://schemas.microsoft.com/office/powerpoint/2010/main" val="986369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nvGraphicFramePr>
        <p:xfrm>
          <a:off x="274637" y="361950"/>
          <a:ext cx="8229600" cy="4781549"/>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762104656"/>
                    </a:ext>
                  </a:extLst>
                </a:gridCol>
                <a:gridCol w="3810000">
                  <a:extLst>
                    <a:ext uri="{9D8B030D-6E8A-4147-A177-3AD203B41FA5}">
                      <a16:colId xmlns:a16="http://schemas.microsoft.com/office/drawing/2014/main" val="3107487640"/>
                    </a:ext>
                  </a:extLst>
                </a:gridCol>
              </a:tblGrid>
              <a:tr h="4781549">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30000" noProof="0" dirty="0">
                          <a:ln>
                            <a:noFill/>
                          </a:ln>
                          <a:solidFill>
                            <a:srgbClr val="FFFFFF"/>
                          </a:solidFill>
                          <a:effectLst/>
                          <a:uLnTx/>
                          <a:uFillTx/>
                          <a:latin typeface="+mn-lt"/>
                          <a:ea typeface="+mn-ea"/>
                          <a:cs typeface="+mn-cs"/>
                        </a:rPr>
                        <a:t>Ps 29.3-4 </a:t>
                      </a:r>
                      <a:r>
                        <a:rPr kumimoji="0" lang="en-US" sz="3200" b="0" i="0" u="none" strike="noStrike" kern="0" cap="none" spc="0" normalizeH="0" baseline="0" noProof="0" dirty="0">
                          <a:ln>
                            <a:noFill/>
                          </a:ln>
                          <a:solidFill>
                            <a:srgbClr val="FFFFFF"/>
                          </a:solidFill>
                          <a:effectLst/>
                          <a:uLnTx/>
                          <a:uFillTx/>
                          <a:latin typeface="+mn-lt"/>
                          <a:ea typeface="+mn-ea"/>
                          <a:cs typeface="+mn-cs"/>
                        </a:rPr>
                        <a:t>The voice of Adoni is over the waters.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dirty="0">
                          <a:ln>
                            <a:noFill/>
                          </a:ln>
                          <a:solidFill>
                            <a:srgbClr val="FFFFFF"/>
                          </a:solidFill>
                          <a:effectLst/>
                          <a:uLnTx/>
                          <a:uFillTx/>
                          <a:latin typeface="+mn-lt"/>
                          <a:ea typeface="+mn-ea"/>
                          <a:cs typeface="+mn-cs"/>
                        </a:rPr>
                        <a:t>Over mighty waters.</a:t>
                      </a:r>
                      <a:endParaRPr kumimoji="0" lang="en-US" sz="3200" b="0" i="0" u="none" strike="noStrike" kern="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dirty="0">
                          <a:ln>
                            <a:noFill/>
                          </a:ln>
                          <a:solidFill>
                            <a:srgbClr val="FFFFFF"/>
                          </a:solidFill>
                          <a:effectLst/>
                          <a:uLnTx/>
                          <a:uFillTx/>
                          <a:latin typeface="+mn-lt"/>
                          <a:ea typeface="+mn-ea"/>
                          <a:cs typeface="+mn-cs"/>
                        </a:rPr>
                        <a:t>The voice of Adoni is powerful.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dirty="0">
                          <a:ln>
                            <a:noFill/>
                          </a:ln>
                          <a:solidFill>
                            <a:srgbClr val="FFFFFF"/>
                          </a:solidFill>
                          <a:effectLst/>
                          <a:uLnTx/>
                          <a:uFillTx/>
                          <a:latin typeface="+mn-lt"/>
                          <a:ea typeface="+mn-ea"/>
                          <a:cs typeface="+mn-cs"/>
                        </a:rPr>
                        <a:t>The God of glory thunders</a:t>
                      </a:r>
                    </a:p>
                  </a:txBody>
                  <a:tcPr>
                    <a:solidFill>
                      <a:schemeClr val="tx2"/>
                    </a:solidFill>
                  </a:tcPr>
                </a:tc>
                <a:tc>
                  <a:txBody>
                    <a:bodyPr/>
                    <a:lstStyle/>
                    <a:p>
                      <a:pPr marL="0" marR="0" lvl="0" indent="0" algn="r" defTabSz="914400" rtl="1" eaLnBrk="1" fontAlgn="base" latinLnBrk="0" hangingPunct="1">
                        <a:lnSpc>
                          <a:spcPct val="90000"/>
                        </a:lnSpc>
                        <a:spcBef>
                          <a:spcPct val="20000"/>
                        </a:spcBef>
                        <a:spcAft>
                          <a:spcPct val="0"/>
                        </a:spcAft>
                        <a:buClrTx/>
                        <a:buSzTx/>
                        <a:buFontTx/>
                        <a:buNone/>
                        <a:tabLst/>
                        <a:defRPr/>
                      </a:pP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קוֹל יְיָ עַל-הַמָּיִם:</a:t>
                      </a:r>
                      <a:endParaRPr kumimoji="0" lang="en-US"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90000"/>
                        </a:lnSpc>
                        <a:spcBef>
                          <a:spcPct val="20000"/>
                        </a:spcBef>
                        <a:spcAft>
                          <a:spcPct val="0"/>
                        </a:spcAft>
                        <a:buClrTx/>
                        <a:buSzTx/>
                        <a:buFontTx/>
                        <a:buNone/>
                        <a:tabLst/>
                        <a:defRPr/>
                      </a:pPr>
                      <a:b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b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עַל-מַיִם רַבִּים.</a:t>
                      </a:r>
                      <a:endParaRPr kumimoji="0" lang="en-US"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90000"/>
                        </a:lnSpc>
                        <a:spcBef>
                          <a:spcPct val="20000"/>
                        </a:spcBef>
                        <a:spcAft>
                          <a:spcPct val="0"/>
                        </a:spcAft>
                        <a:buClrTx/>
                        <a:buSzTx/>
                        <a:buFontTx/>
                        <a:buNone/>
                        <a:tabLst/>
                        <a:defRPr/>
                      </a:pP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קוֹל-יְיָ בַּכֹּחַ;  </a:t>
                      </a:r>
                      <a:endParaRPr kumimoji="0" lang="en-US" altLang="en-US"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90000"/>
                        </a:lnSpc>
                        <a:spcBef>
                          <a:spcPct val="20000"/>
                        </a:spcBef>
                        <a:spcAft>
                          <a:spcPct val="0"/>
                        </a:spcAft>
                        <a:buClrTx/>
                        <a:buSzTx/>
                        <a:buFontTx/>
                        <a:buNone/>
                        <a:tabLst/>
                        <a:defRPr/>
                      </a:pP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אֵל-הַכָּבוֹד הִרְעִים; </a:t>
                      </a:r>
                      <a:endParaRPr lang="en-US" dirty="0"/>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1768925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800" b="0" baseline="30000" dirty="0" err="1"/>
                        <a:t>Yn</a:t>
                      </a:r>
                      <a:r>
                        <a:rPr lang="en-US" sz="2800" b="0" baseline="30000" dirty="0"/>
                        <a:t> 7.38</a:t>
                      </a:r>
                      <a:r>
                        <a:rPr lang="en-US" sz="2800" b="0" dirty="0"/>
                        <a:t> He who thirsts come and drink water abundantly</a:t>
                      </a:r>
                      <a:endParaRPr lang="he-IL" sz="2800" b="0" dirty="0"/>
                    </a:p>
                    <a:p>
                      <a:r>
                        <a:rPr lang="en-US" sz="2800" b="0" dirty="0"/>
                        <a:t>Let him who will hear come and know</a:t>
                      </a:r>
                    </a:p>
                    <a:p>
                      <a:r>
                        <a:rPr lang="en-US" sz="2800" b="0" dirty="0"/>
                        <a:t>Living waters given freely</a:t>
                      </a:r>
                    </a:p>
                    <a:p>
                      <a:pPr marL="0" marR="0" lvl="0" indent="0" algn="l" defTabSz="678271" rtl="0" eaLnBrk="1" fontAlgn="auto" latinLnBrk="0" hangingPunct="1">
                        <a:lnSpc>
                          <a:spcPct val="100000"/>
                        </a:lnSpc>
                        <a:spcBef>
                          <a:spcPts val="0"/>
                        </a:spcBef>
                        <a:spcAft>
                          <a:spcPts val="0"/>
                        </a:spcAft>
                        <a:buClrTx/>
                        <a:buSzTx/>
                        <a:buFontTx/>
                        <a:buNone/>
                        <a:tabLst/>
                        <a:defRPr/>
                      </a:pPr>
                      <a:r>
                        <a:rPr lang="en-US" sz="2800" b="0" dirty="0"/>
                        <a:t>Living waters given freely</a:t>
                      </a:r>
                    </a:p>
                    <a:p>
                      <a:endParaRPr lang="en-US" sz="2800" b="0" dirty="0"/>
                    </a:p>
                  </a:txBody>
                  <a:tcPr>
                    <a:solidFill>
                      <a:schemeClr val="tx2"/>
                    </a:solidFill>
                  </a:tcPr>
                </a:tc>
                <a:tc>
                  <a:txBody>
                    <a:bodyPr/>
                    <a:lstStyle/>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הצָּמֵא יָבוֹא וְיִשְׁתֶּה מַיִם בשפע!</a:t>
                      </a:r>
                    </a:p>
                    <a:p>
                      <a:pPr algn="r" rtl="1"/>
                      <a:endParaRPr lang="en-US" sz="18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מִי שֶׁישמע יָבוֹא וידע</a:t>
                      </a:r>
                    </a:p>
                    <a:p>
                      <a:pPr algn="r" rtl="1"/>
                      <a:endParaRPr lang="en-US" sz="24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מַיִם חַיִּים חנם</a:t>
                      </a:r>
                    </a:p>
                    <a:p>
                      <a:pPr marL="0" marR="0" lvl="0" indent="0" algn="r" defTabSz="678271" rtl="1" eaLnBrk="1" fontAlgn="auto" latinLnBrk="0" hangingPunct="1">
                        <a:lnSpc>
                          <a:spcPct val="100000"/>
                        </a:lnSpc>
                        <a:spcBef>
                          <a:spcPts val="0"/>
                        </a:spcBef>
                        <a:spcAft>
                          <a:spcPts val="0"/>
                        </a:spcAft>
                        <a:buClrTx/>
                        <a:buSzTx/>
                        <a:buFontTx/>
                        <a:buNone/>
                        <a:tabLst/>
                        <a:defRPr/>
                      </a:pP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marL="0" marR="0" lvl="0" indent="0" algn="r" defTabSz="678271" rtl="1" eaLnBrk="1" fontAlgn="auto" latinLnBrk="0" hangingPunct="1">
                        <a:lnSpc>
                          <a:spcPct val="100000"/>
                        </a:lnSpc>
                        <a:spcBef>
                          <a:spcPts val="0"/>
                        </a:spcBef>
                        <a:spcAft>
                          <a:spcPts val="0"/>
                        </a:spcAft>
                        <a:buClrTx/>
                        <a:buSzTx/>
                        <a:buFontTx/>
                        <a:buNone/>
                        <a:tabLst/>
                        <a:defRPr/>
                      </a:pPr>
                      <a:r>
                        <a:rPr lang="he-IL" sz="3200" b="1" i="0" kern="1200" dirty="0">
                          <a:solidFill>
                            <a:schemeClr val="lt1"/>
                          </a:solidFill>
                          <a:effectLst/>
                          <a:latin typeface="David" panose="020E0502060401010101" pitchFamily="34" charset="-79"/>
                          <a:ea typeface="+mn-ea"/>
                          <a:cs typeface="David" panose="020E0502060401010101" pitchFamily="34" charset="-79"/>
                        </a:rPr>
                        <a:t>מַיִם חַיִּים חנם</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en-US" sz="32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20814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400" b="0" baseline="30000" dirty="0"/>
                        <a:t>Ps 36.8 </a:t>
                      </a:r>
                      <a:r>
                        <a:rPr lang="en-US" sz="2400" b="0" dirty="0"/>
                        <a:t>How dear is Your love, my G-d</a:t>
                      </a:r>
                    </a:p>
                    <a:p>
                      <a:r>
                        <a:rPr lang="en-US" sz="2400" b="0" dirty="0"/>
                        <a:t>Those who find You trust You, </a:t>
                      </a:r>
                      <a:r>
                        <a:rPr lang="en-US" sz="2400" b="0" cap="small" baseline="0" dirty="0"/>
                        <a:t>Adoni</a:t>
                      </a:r>
                      <a:r>
                        <a:rPr lang="en-US" sz="2400" b="0" dirty="0"/>
                        <a:t> </a:t>
                      </a:r>
                    </a:p>
                    <a:p>
                      <a:r>
                        <a:rPr lang="en-US" sz="2400" b="0" dirty="0"/>
                        <a:t>Oases will be revealed to us in the desert</a:t>
                      </a:r>
                    </a:p>
                    <a:p>
                      <a:endParaRPr lang="en-US" sz="2400" b="0" dirty="0"/>
                    </a:p>
                    <a:p>
                      <a:r>
                        <a:rPr lang="en-US" sz="2400" b="0" baseline="30000" dirty="0"/>
                        <a:t>Ps 36.8 </a:t>
                      </a:r>
                      <a:r>
                        <a:rPr lang="en-US" sz="2400" b="0" dirty="0"/>
                        <a:t>For those who fear Him lack nothing</a:t>
                      </a:r>
                    </a:p>
                  </a:txBody>
                  <a:tcPr>
                    <a:solidFill>
                      <a:schemeClr val="tx2"/>
                    </a:solidFill>
                  </a:tcPr>
                </a:tc>
                <a:tc>
                  <a:txBody>
                    <a:bodyPr/>
                    <a:lstStyle/>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כמַה-יָּקָר חַסְדְּךָ, אֱלֹוה</a:t>
                      </a: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מוצאיך יבטחו בך</a:t>
                      </a:r>
                      <a:r>
                        <a:rPr lang="en-US" sz="3200" b="1" i="0" kern="1200" dirty="0">
                          <a:solidFill>
                            <a:schemeClr val="lt1"/>
                          </a:solidFill>
                          <a:effectLst/>
                          <a:latin typeface="David" panose="020E0502060401010101" pitchFamily="34" charset="-79"/>
                          <a:ea typeface="+mn-ea"/>
                          <a:cs typeface="David" panose="020E0502060401010101" pitchFamily="34" charset="-79"/>
                        </a:rPr>
                        <a:t> </a:t>
                      </a:r>
                      <a:r>
                        <a:rPr lang="he-IL" sz="3200" b="1" i="0" kern="1200" dirty="0">
                          <a:solidFill>
                            <a:schemeClr val="lt1"/>
                          </a:solidFill>
                          <a:effectLst/>
                          <a:latin typeface="David" panose="020E0502060401010101" pitchFamily="34" charset="-79"/>
                          <a:ea typeface="+mn-ea"/>
                          <a:cs typeface="David" panose="020E0502060401010101" pitchFamily="34" charset="-79"/>
                        </a:rPr>
                        <a:t>אדוני </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נְאַת מִדְבָּר יגלו לפניני</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he-IL"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כִּי-אֵין מַחְסוֹר</a:t>
                      </a:r>
                      <a:r>
                        <a:rPr lang="en-US" sz="3200" b="1" i="0" kern="1200" dirty="0">
                          <a:solidFill>
                            <a:schemeClr val="lt1"/>
                          </a:solidFill>
                          <a:effectLst/>
                          <a:latin typeface="David" panose="020E0502060401010101" pitchFamily="34" charset="-79"/>
                          <a:ea typeface="+mn-ea"/>
                          <a:cs typeface="David" panose="020E0502060401010101" pitchFamily="34" charset="-79"/>
                        </a:rPr>
                        <a:t> </a:t>
                      </a:r>
                      <a:r>
                        <a:rPr lang="he-IL" sz="3200" b="1" i="0" kern="1200" dirty="0">
                          <a:solidFill>
                            <a:schemeClr val="lt1"/>
                          </a:solidFill>
                          <a:effectLst/>
                          <a:latin typeface="David" panose="020E0502060401010101" pitchFamily="34" charset="-79"/>
                          <a:ea typeface="+mn-ea"/>
                          <a:cs typeface="David" panose="020E0502060401010101" pitchFamily="34" charset="-79"/>
                        </a:rPr>
                        <a:t>לִירֵאָיו.</a:t>
                      </a:r>
                      <a:endParaRPr lang="en-US" sz="32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183846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800" b="0" baseline="30000" dirty="0"/>
                        <a:t>Rev 22.1 </a:t>
                      </a:r>
                      <a:r>
                        <a:rPr lang="en-US" sz="2800" b="0" dirty="0"/>
                        <a:t>There is a river that flows from His throne</a:t>
                      </a:r>
                    </a:p>
                    <a:p>
                      <a:r>
                        <a:rPr lang="en-US" sz="2800" b="0" baseline="30000" dirty="0"/>
                        <a:t>Ps 118.24</a:t>
                      </a:r>
                      <a:r>
                        <a:rPr lang="en-US" sz="2800" b="0" dirty="0"/>
                        <a:t> We will rejoice and be glad in it.</a:t>
                      </a:r>
                    </a:p>
                  </a:txBody>
                  <a:tcPr>
                    <a:solidFill>
                      <a:schemeClr val="tx2"/>
                    </a:solidFill>
                  </a:tcPr>
                </a:tc>
                <a:tc>
                  <a:txBody>
                    <a:bodyPr/>
                    <a:lstStyle/>
                    <a:p>
                      <a:pPr algn="r" rtl="1"/>
                      <a:r>
                        <a:rPr lang="he-IL" sz="4000" b="1" i="0" kern="1200" dirty="0">
                          <a:solidFill>
                            <a:schemeClr val="lt1"/>
                          </a:solidFill>
                          <a:effectLst/>
                          <a:latin typeface="David" panose="020E0502060401010101" pitchFamily="34" charset="-79"/>
                          <a:ea typeface="+mn-ea"/>
                          <a:cs typeface="David" panose="020E0502060401010101" pitchFamily="34" charset="-79"/>
                        </a:rPr>
                        <a:t>יש</a:t>
                      </a:r>
                      <a:r>
                        <a:rPr lang="en-US" sz="4000" b="1" i="0" kern="1200" dirty="0">
                          <a:solidFill>
                            <a:schemeClr val="lt1"/>
                          </a:solidFill>
                          <a:effectLst/>
                          <a:latin typeface="David" panose="020E0502060401010101" pitchFamily="34" charset="-79"/>
                          <a:ea typeface="+mn-ea"/>
                          <a:cs typeface="David" panose="020E0502060401010101" pitchFamily="34" charset="-79"/>
                        </a:rPr>
                        <a:t> </a:t>
                      </a:r>
                      <a:r>
                        <a:rPr lang="he-IL" sz="4000" b="1" i="0" kern="1200" dirty="0">
                          <a:solidFill>
                            <a:schemeClr val="lt1"/>
                          </a:solidFill>
                          <a:effectLst/>
                          <a:latin typeface="David" panose="020E0502060401010101" pitchFamily="34" charset="-79"/>
                          <a:ea typeface="+mn-ea"/>
                          <a:cs typeface="David" panose="020E0502060401010101" pitchFamily="34" charset="-79"/>
                        </a:rPr>
                        <a:t>נְהַר שיוֹצֵא מִכִּסֵּא</a:t>
                      </a:r>
                    </a:p>
                    <a:p>
                      <a:pPr algn="r" rtl="1"/>
                      <a:endParaRPr lang="en-US" sz="40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4000" b="1" i="0" kern="1200" dirty="0">
                          <a:solidFill>
                            <a:schemeClr val="lt1"/>
                          </a:solidFill>
                          <a:effectLst/>
                          <a:latin typeface="David" panose="020E0502060401010101" pitchFamily="34" charset="-79"/>
                          <a:ea typeface="+mn-ea"/>
                          <a:cs typeface="David" panose="020E0502060401010101" pitchFamily="34" charset="-79"/>
                        </a:rPr>
                        <a:t>נִשְׂמְחָה וְנָגִילָה בוֹ.</a:t>
                      </a:r>
                      <a:endParaRPr lang="en-US" sz="40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4037760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You have to be living in the place of abundant water, to not be offended, but lovingly deal with dishonor.  </a:t>
            </a:r>
          </a:p>
          <a:p>
            <a:pPr marL="0" indent="0">
              <a:lnSpc>
                <a:spcPct val="90000"/>
              </a:lnSpc>
              <a:buNone/>
            </a:pPr>
            <a:r>
              <a:rPr lang="en-US" altLang="en-US" dirty="0"/>
              <a:t>THAT is Messiah’s way.</a:t>
            </a:r>
          </a:p>
          <a:p>
            <a:pPr marL="0" indent="0">
              <a:lnSpc>
                <a:spcPct val="90000"/>
              </a:lnSpc>
              <a:buNone/>
            </a:pPr>
            <a:r>
              <a:rPr lang="en-US" altLang="en-US" dirty="0">
                <a:solidFill>
                  <a:schemeClr val="bg1"/>
                </a:solidFill>
              </a:rPr>
              <a:t>Joy is what we need to invest in our children!!   </a:t>
            </a:r>
          </a:p>
          <a:p>
            <a:pPr marL="0" indent="0">
              <a:lnSpc>
                <a:spcPct val="90000"/>
              </a:lnSpc>
              <a:buNone/>
            </a:pPr>
            <a:r>
              <a:rPr lang="en-US" altLang="en-US" dirty="0">
                <a:solidFill>
                  <a:schemeClr val="bg1"/>
                </a:solidFill>
              </a:rPr>
              <a:t>401K for Father’s day.  </a:t>
            </a:r>
          </a:p>
          <a:p>
            <a:pPr marL="0" indent="0">
              <a:lnSpc>
                <a:spcPct val="90000"/>
              </a:lnSpc>
              <a:buNone/>
            </a:pPr>
            <a:r>
              <a:rPr lang="en-US" altLang="en-US" dirty="0">
                <a:solidFill>
                  <a:schemeClr val="bg1"/>
                </a:solidFill>
              </a:rPr>
              <a:t>Joy to every girl and boy!</a:t>
            </a:r>
          </a:p>
        </p:txBody>
      </p:sp>
    </p:spTree>
    <p:extLst>
      <p:ext uri="{BB962C8B-B14F-4D97-AF65-F5344CB8AC3E}">
        <p14:creationId xmlns:p14="http://schemas.microsoft.com/office/powerpoint/2010/main" val="323869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baseline="30000" dirty="0"/>
              <a:t>1 Cor. 10.31-33</a:t>
            </a:r>
            <a:r>
              <a:rPr lang="en-US" dirty="0"/>
              <a:t> Therefore, whether you eat or drink or whatever you do, do all to the glory of God. Give no offense either to Jewish or Greek people or to God’s community—just as I also try to please everyone in everything, not seeking my own benefit but the benefit of many, so that they may be saved.</a:t>
            </a:r>
            <a:endParaRPr lang="en-US" altLang="en-US" dirty="0">
              <a:solidFill>
                <a:schemeClr val="bg1"/>
              </a:solidFill>
            </a:endParaRPr>
          </a:p>
        </p:txBody>
      </p:sp>
    </p:spTree>
    <p:extLst>
      <p:ext uri="{BB962C8B-B14F-4D97-AF65-F5344CB8AC3E}">
        <p14:creationId xmlns:p14="http://schemas.microsoft.com/office/powerpoint/2010/main" val="2201133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09780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Somewhat similar to domestic dishonor, is civil unrest.  There has been a lot of discussion on the Rabbi’s Forum about the current civil unrest.  One rabbi wrote:</a:t>
            </a:r>
            <a:endParaRPr lang="en-US" altLang="en-US" dirty="0">
              <a:solidFill>
                <a:schemeClr val="bg1"/>
              </a:solidFill>
            </a:endParaRPr>
          </a:p>
        </p:txBody>
      </p:sp>
    </p:spTree>
    <p:extLst>
      <p:ext uri="{BB962C8B-B14F-4D97-AF65-F5344CB8AC3E}">
        <p14:creationId xmlns:p14="http://schemas.microsoft.com/office/powerpoint/2010/main" val="374706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1269F492-8336-4A80-AC2B-B0673F68B650}"/>
              </a:ext>
            </a:extLst>
          </p:cNvPr>
          <p:cNvPicPr>
            <a:picLocks noChangeAspect="1"/>
          </p:cNvPicPr>
          <p:nvPr/>
        </p:nvPicPr>
        <p:blipFill>
          <a:blip r:embed="rId3"/>
          <a:stretch>
            <a:fillRect/>
          </a:stretch>
        </p:blipFill>
        <p:spPr>
          <a:xfrm>
            <a:off x="399415" y="0"/>
            <a:ext cx="7586663" cy="5143500"/>
          </a:xfrm>
          <a:prstGeom prst="rect">
            <a:avLst/>
          </a:prstGeom>
        </p:spPr>
      </p:pic>
    </p:spTree>
    <p:extLst>
      <p:ext uri="{BB962C8B-B14F-4D97-AF65-F5344CB8AC3E}">
        <p14:creationId xmlns:p14="http://schemas.microsoft.com/office/powerpoint/2010/main" val="293416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7EF8A7-3419-4D27-83D5-C027BD9F71FB}"/>
              </a:ext>
            </a:extLst>
          </p:cNvPr>
          <p:cNvPicPr>
            <a:picLocks noChangeAspect="1"/>
          </p:cNvPicPr>
          <p:nvPr/>
        </p:nvPicPr>
        <p:blipFill>
          <a:blip r:embed="rId3"/>
          <a:stretch>
            <a:fillRect/>
          </a:stretch>
        </p:blipFill>
        <p:spPr>
          <a:xfrm>
            <a:off x="2509427" y="514153"/>
            <a:ext cx="6263234" cy="4629347"/>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2133600" cy="4933950"/>
          </a:xfrm>
        </p:spPr>
        <p:txBody>
          <a:bodyPr>
            <a:normAutofit/>
          </a:bodyPr>
          <a:lstStyle/>
          <a:p>
            <a:pPr marL="0" indent="0">
              <a:lnSpc>
                <a:spcPct val="90000"/>
              </a:lnSpc>
              <a:buNone/>
            </a:pPr>
            <a:r>
              <a:rPr lang="en-US" sz="2400" dirty="0"/>
              <a:t>Rabbi Joshua Lessard </a:t>
            </a:r>
            <a:r>
              <a:rPr lang="en-US" sz="2400" dirty="0" err="1"/>
              <a:t>Tikvat</a:t>
            </a:r>
            <a:r>
              <a:rPr lang="en-US" sz="2400" dirty="0"/>
              <a:t> Ami Messianic Synagogue Tallahassee, FL</a:t>
            </a:r>
            <a:endParaRPr lang="en-US" sz="2800"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83223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buNone/>
            </a:pPr>
            <a:r>
              <a:rPr lang="en-US" dirty="0"/>
              <a:t>Messianic Rabbi Josh Lessard:</a:t>
            </a:r>
          </a:p>
          <a:p>
            <a:pPr marL="0" indent="0">
              <a:buNone/>
            </a:pPr>
            <a:r>
              <a:rPr lang="en-US" dirty="0"/>
              <a:t>Recently, I got up from my computer and walked out into my living room where I saw one of my foster children eating on the couch (after I had just told them not to eat on the couch). I sprang into Dad mode and took their electronics for an hour. </a:t>
            </a:r>
            <a:endParaRPr lang="en-US" altLang="en-US" dirty="0">
              <a:solidFill>
                <a:schemeClr val="bg1"/>
              </a:solidFill>
            </a:endParaRPr>
          </a:p>
        </p:txBody>
      </p:sp>
    </p:spTree>
    <p:extLst>
      <p:ext uri="{BB962C8B-B14F-4D97-AF65-F5344CB8AC3E}">
        <p14:creationId xmlns:p14="http://schemas.microsoft.com/office/powerpoint/2010/main" val="27821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buNone/>
            </a:pPr>
            <a:r>
              <a:rPr lang="en-US" dirty="0"/>
              <a:t>I congratulated myself on administering a consequence without losing my cool and went back to my office. But this time, instead of opening up YouTube or the news, I spent time in prayer. It was in prayer that I realized what had happened in regard to my child. It's true that I delivered a consequence without anger, but there was also no love behind it. </a:t>
            </a:r>
            <a:endParaRPr lang="en-US" altLang="en-US" dirty="0">
              <a:solidFill>
                <a:schemeClr val="bg1"/>
              </a:solidFill>
            </a:endParaRPr>
          </a:p>
        </p:txBody>
      </p:sp>
    </p:spTree>
    <p:extLst>
      <p:ext uri="{BB962C8B-B14F-4D97-AF65-F5344CB8AC3E}">
        <p14:creationId xmlns:p14="http://schemas.microsoft.com/office/powerpoint/2010/main" val="713985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My response wasn't harsh, but neither could I categorize it as gentle instruction that reaffirmed my love. I honored a black and white approach to rule keeping above connecting with this child who's been through some really traumatic things. </a:t>
            </a:r>
            <a:endParaRPr lang="en-US" altLang="en-US" dirty="0">
              <a:solidFill>
                <a:schemeClr val="bg1"/>
              </a:solidFill>
            </a:endParaRPr>
          </a:p>
        </p:txBody>
      </p:sp>
    </p:spTree>
    <p:extLst>
      <p:ext uri="{BB962C8B-B14F-4D97-AF65-F5344CB8AC3E}">
        <p14:creationId xmlns:p14="http://schemas.microsoft.com/office/powerpoint/2010/main" val="3234950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dirty="0"/>
              <a:t>And then I started to realize that my approach to my child was an extension of the mindset I appropriated from listening to [news] commentators. Instead of approaching the situation as a follower of Yeshua and looking for a way to bring love into the situation, I was looking for a right and a wrong. </a:t>
            </a:r>
            <a:endParaRPr lang="en-US" altLang="en-US" dirty="0">
              <a:solidFill>
                <a:schemeClr val="bg1"/>
              </a:solidFill>
            </a:endParaRPr>
          </a:p>
        </p:txBody>
      </p:sp>
    </p:spTree>
    <p:extLst>
      <p:ext uri="{BB962C8B-B14F-4D97-AF65-F5344CB8AC3E}">
        <p14:creationId xmlns:p14="http://schemas.microsoft.com/office/powerpoint/2010/main" val="3230281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572000" cy="4933950"/>
          </a:xfrm>
        </p:spPr>
        <p:txBody>
          <a:bodyPr>
            <a:normAutofit/>
          </a:bodyPr>
          <a:lstStyle/>
          <a:p>
            <a:pPr marL="0" indent="0">
              <a:lnSpc>
                <a:spcPct val="90000"/>
              </a:lnSpc>
              <a:buNone/>
            </a:pPr>
            <a:r>
              <a:rPr lang="en-US" altLang="en-US" dirty="0">
                <a:solidFill>
                  <a:schemeClr val="bg1"/>
                </a:solidFill>
              </a:rPr>
              <a:t> Ron Cantor, with Tikkun, Israel</a:t>
            </a:r>
          </a:p>
        </p:txBody>
      </p:sp>
      <p:pic>
        <p:nvPicPr>
          <p:cNvPr id="1026" name="Picture 2" descr="Ron Cantor (1) - Tikkun TV">
            <a:extLst>
              <a:ext uri="{FF2B5EF4-FFF2-40B4-BE49-F238E27FC236}">
                <a16:creationId xmlns:a16="http://schemas.microsoft.com/office/drawing/2014/main" id="{522BCAD2-E446-43CD-965B-FDD769E046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637" y="209550"/>
            <a:ext cx="32893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55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Ron Cantor Tikkun felt an inspired word </a:t>
            </a:r>
            <a:r>
              <a:rPr lang="en-US" altLang="en-US" dirty="0">
                <a:solidFill>
                  <a:srgbClr val="FFFF66"/>
                </a:solidFill>
              </a:rPr>
              <a:t>as if from </a:t>
            </a:r>
            <a:r>
              <a:rPr lang="en-US" altLang="en-US" cap="small" dirty="0">
                <a:solidFill>
                  <a:srgbClr val="FFFF66"/>
                </a:solidFill>
              </a:rPr>
              <a:t>Adoni</a:t>
            </a:r>
            <a:r>
              <a:rPr lang="en-US" altLang="en-US" dirty="0">
                <a:solidFill>
                  <a:schemeClr val="bg1"/>
                </a:solidFill>
              </a:rPr>
              <a:t>.  </a:t>
            </a:r>
            <a:r>
              <a:rPr lang="en-US" altLang="en-US" dirty="0"/>
              <a:t>Not normative, but dramatic…</a:t>
            </a:r>
            <a:endParaRPr lang="en-US" altLang="en-US" dirty="0">
              <a:solidFill>
                <a:schemeClr val="bg1"/>
              </a:solidFill>
            </a:endParaRPr>
          </a:p>
          <a:p>
            <a:pPr marL="0" indent="0">
              <a:lnSpc>
                <a:spcPct val="90000"/>
              </a:lnSpc>
              <a:buNone/>
            </a:pPr>
            <a:r>
              <a:rPr lang="en-US" altLang="en-US" dirty="0"/>
              <a:t>“The key to the revival that you in the ‘white believers’ seek, is reaching out to the black community with my love, healing power and practical help…[such as listening and serving, and if possible, mentoring and tutoring]—I am calling you to share your lives with them.</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646583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“I will deal with the looters and criminals through the criminal justice system, yet even they have a purpose just as I used Assyria to judge Israel. (Is. 10:5-6) In the end, I judged Assyria for her actions. </a:t>
            </a:r>
            <a:endParaRPr lang="en-US" altLang="en-US" dirty="0">
              <a:solidFill>
                <a:schemeClr val="bg1"/>
              </a:solidFill>
            </a:endParaRPr>
          </a:p>
        </p:txBody>
      </p:sp>
    </p:spTree>
    <p:extLst>
      <p:ext uri="{BB962C8B-B14F-4D97-AF65-F5344CB8AC3E}">
        <p14:creationId xmlns:p14="http://schemas.microsoft.com/office/powerpoint/2010/main" val="3916259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“But I want you to look deeper and bring my healing touch to black America. There is no other answer. Hear my voice, ‘THERE IS NO OTHER ANSWER!’ Will you be my body? Will you be my hands? My heart breaks for them; does yours?</a:t>
            </a:r>
            <a:endParaRPr lang="en-US" altLang="en-US" dirty="0">
              <a:solidFill>
                <a:schemeClr val="bg1"/>
              </a:solidFill>
            </a:endParaRPr>
          </a:p>
        </p:txBody>
      </p:sp>
    </p:spTree>
    <p:extLst>
      <p:ext uri="{BB962C8B-B14F-4D97-AF65-F5344CB8AC3E}">
        <p14:creationId xmlns:p14="http://schemas.microsoft.com/office/powerpoint/2010/main" val="3909454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2 Cor.12.14-15</a:t>
            </a:r>
            <a:r>
              <a:rPr lang="en-US" dirty="0"/>
              <a:t> Children are not supposed to save up for their parents, </a:t>
            </a:r>
            <a:r>
              <a:rPr lang="en-US" dirty="0">
                <a:solidFill>
                  <a:srgbClr val="FFFF99"/>
                </a:solidFill>
              </a:rPr>
              <a:t>but parents for their children. And as for me, I will most gladly spend everything I have and be spent myself too for your sakes. If I love you more, am I to be loved less</a:t>
            </a:r>
            <a:r>
              <a:rPr lang="en-US" dirty="0"/>
              <a:t>?</a:t>
            </a:r>
            <a:endParaRPr lang="en-US" altLang="en-US" dirty="0">
              <a:solidFill>
                <a:schemeClr val="bg1"/>
              </a:solidFill>
            </a:endParaRPr>
          </a:p>
        </p:txBody>
      </p:sp>
    </p:spTree>
    <p:extLst>
      <p:ext uri="{BB962C8B-B14F-4D97-AF65-F5344CB8AC3E}">
        <p14:creationId xmlns:p14="http://schemas.microsoft.com/office/powerpoint/2010/main" val="50441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BA60A7-9CD5-4673-A8EB-95A60520FF50}"/>
              </a:ext>
            </a:extLst>
          </p:cNvPr>
          <p:cNvPicPr>
            <a:picLocks noChangeAspect="1"/>
          </p:cNvPicPr>
          <p:nvPr/>
        </p:nvPicPr>
        <p:blipFill>
          <a:blip r:embed="rId3"/>
          <a:stretch>
            <a:fillRect/>
          </a:stretch>
        </p:blipFill>
        <p:spPr>
          <a:xfrm>
            <a:off x="479357" y="209550"/>
            <a:ext cx="7946292" cy="480060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effectLst>
                  <a:outerShdw blurRad="38100" dist="38100" dir="2700000" algn="tl">
                    <a:srgbClr val="000000">
                      <a:alpha val="43137"/>
                    </a:srgbClr>
                  </a:outerShdw>
                </a:effectLst>
              </a:rPr>
              <a:t>Martin Weiss</a:t>
            </a:r>
          </a:p>
        </p:txBody>
      </p:sp>
    </p:spTree>
    <p:extLst>
      <p:ext uri="{BB962C8B-B14F-4D97-AF65-F5344CB8AC3E}">
        <p14:creationId xmlns:p14="http://schemas.microsoft.com/office/powerpoint/2010/main" val="2352892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 father is the prototype giver, builder, lover.  </a:t>
            </a:r>
          </a:p>
        </p:txBody>
      </p:sp>
    </p:spTree>
    <p:extLst>
      <p:ext uri="{BB962C8B-B14F-4D97-AF65-F5344CB8AC3E}">
        <p14:creationId xmlns:p14="http://schemas.microsoft.com/office/powerpoint/2010/main" val="1717037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We are expected to invest in our children.</a:t>
            </a:r>
          </a:p>
          <a:p>
            <a:pPr>
              <a:lnSpc>
                <a:spcPct val="90000"/>
              </a:lnSpc>
            </a:pPr>
            <a:r>
              <a:rPr lang="en-US" altLang="en-US" dirty="0"/>
              <a:t>Relationships among persons are the central meaning of existence.  </a:t>
            </a:r>
            <a:r>
              <a:rPr lang="en-US" altLang="en-US" sz="1600" dirty="0"/>
              <a:t>Dan </a:t>
            </a:r>
            <a:r>
              <a:rPr lang="en-US" altLang="en-US" sz="1600" dirty="0" err="1"/>
              <a:t>Juster</a:t>
            </a:r>
            <a:r>
              <a:rPr lang="en-US" altLang="en-US" sz="1600" dirty="0"/>
              <a:t> </a:t>
            </a:r>
            <a:r>
              <a:rPr lang="en-US" altLang="en-US" sz="1600" i="1" dirty="0"/>
              <a:t>Relational Leadership </a:t>
            </a:r>
            <a:r>
              <a:rPr lang="en-US" altLang="en-US" sz="1600" dirty="0"/>
              <a:t>p 5</a:t>
            </a:r>
          </a:p>
          <a:p>
            <a:pPr>
              <a:lnSpc>
                <a:spcPct val="90000"/>
              </a:lnSpc>
            </a:pPr>
            <a:r>
              <a:rPr lang="en-US" altLang="en-US" dirty="0"/>
              <a:t>Fathering is a type of </a:t>
            </a:r>
            <a:r>
              <a:rPr lang="en-US" altLang="en-US" dirty="0" err="1"/>
              <a:t>talmidut</a:t>
            </a:r>
            <a:r>
              <a:rPr lang="en-US" altLang="en-US" dirty="0"/>
              <a:t>/Discipleship, grooming someone to be your closest friend.  </a:t>
            </a:r>
            <a:r>
              <a:rPr lang="en-US" altLang="en-US" sz="1600" dirty="0"/>
              <a:t>Asher </a:t>
            </a:r>
            <a:r>
              <a:rPr lang="en-US" altLang="en-US" sz="1600" dirty="0" err="1"/>
              <a:t>Intrater</a:t>
            </a:r>
            <a:r>
              <a:rPr lang="en-US" altLang="en-US" sz="1600" dirty="0"/>
              <a:t> Covenant Relationships p 44</a:t>
            </a:r>
          </a:p>
          <a:p>
            <a:pPr>
              <a:lnSpc>
                <a:spcPct val="90000"/>
              </a:lnSpc>
            </a:pPr>
            <a:endParaRPr lang="en-US" altLang="en-US" dirty="0">
              <a:solidFill>
                <a:schemeClr val="bg1"/>
              </a:solidFill>
            </a:endParaRPr>
          </a:p>
        </p:txBody>
      </p:sp>
    </p:spTree>
    <p:extLst>
      <p:ext uri="{BB962C8B-B14F-4D97-AF65-F5344CB8AC3E}">
        <p14:creationId xmlns:p14="http://schemas.microsoft.com/office/powerpoint/2010/main" val="1243193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How do we </a:t>
            </a:r>
            <a:r>
              <a:rPr lang="en-US" altLang="en-US" dirty="0"/>
              <a:t>give/ </a:t>
            </a:r>
            <a:r>
              <a:rPr lang="en-US" altLang="en-US" dirty="0">
                <a:solidFill>
                  <a:schemeClr val="bg1"/>
                </a:solidFill>
              </a:rPr>
              <a:t>invest in our children?  Does it end at adulthood?</a:t>
            </a:r>
          </a:p>
          <a:p>
            <a:pPr marL="457200" indent="-457200">
              <a:lnSpc>
                <a:spcPct val="90000"/>
              </a:lnSpc>
              <a:buFont typeface="+mj-lt"/>
              <a:buAutoNum type="arabicPeriod"/>
            </a:pPr>
            <a:r>
              <a:rPr lang="en-US" altLang="en-US" dirty="0"/>
              <a:t>Time</a:t>
            </a:r>
          </a:p>
          <a:p>
            <a:pPr marL="457200" indent="-457200">
              <a:lnSpc>
                <a:spcPct val="90000"/>
              </a:lnSpc>
              <a:buFont typeface="+mj-lt"/>
              <a:buAutoNum type="arabicPeriod"/>
            </a:pPr>
            <a:r>
              <a:rPr lang="en-US" altLang="en-US" dirty="0">
                <a:solidFill>
                  <a:schemeClr val="bg1"/>
                </a:solidFill>
              </a:rPr>
              <a:t>Love</a:t>
            </a:r>
          </a:p>
          <a:p>
            <a:pPr marL="457200" indent="-457200">
              <a:lnSpc>
                <a:spcPct val="90000"/>
              </a:lnSpc>
              <a:buFont typeface="+mj-lt"/>
              <a:buAutoNum type="arabicPeriod"/>
            </a:pPr>
            <a:r>
              <a:rPr lang="en-US" altLang="en-US" dirty="0">
                <a:solidFill>
                  <a:srgbClr val="FFFF66"/>
                </a:solidFill>
              </a:rPr>
              <a:t>Impartation of JOY!</a:t>
            </a:r>
          </a:p>
          <a:p>
            <a:pPr marL="457200" indent="-457200">
              <a:lnSpc>
                <a:spcPct val="90000"/>
              </a:lnSpc>
              <a:buFont typeface="+mj-lt"/>
              <a:buAutoNum type="arabicPeriod"/>
            </a:pPr>
            <a:r>
              <a:rPr lang="en-US" altLang="en-US" dirty="0"/>
              <a:t>Knowledge of them</a:t>
            </a:r>
          </a:p>
          <a:p>
            <a:pPr marL="457200" indent="-45720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852188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 wife is the most important recipient of your love; disciple. [Pour into her life, build her up] Children need to see her loved and honored or will take up her insecurity, offense.  </a:t>
            </a:r>
            <a:r>
              <a:rPr lang="en-US" altLang="en-US" dirty="0">
                <a:solidFill>
                  <a:srgbClr val="FFFF66"/>
                </a:solidFill>
              </a:rPr>
              <a:t>Children need to see a joyful spousal relationship!</a:t>
            </a:r>
          </a:p>
        </p:txBody>
      </p:sp>
    </p:spTree>
    <p:extLst>
      <p:ext uri="{BB962C8B-B14F-4D97-AF65-F5344CB8AC3E}">
        <p14:creationId xmlns:p14="http://schemas.microsoft.com/office/powerpoint/2010/main" val="2318582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[from the movie </a:t>
            </a:r>
            <a:r>
              <a:rPr lang="en-US" i="1" dirty="0"/>
              <a:t>Honey, I Blew up the Kids</a:t>
            </a:r>
            <a:r>
              <a:rPr lang="en-US" dirty="0"/>
              <a:t>] </a:t>
            </a:r>
          </a:p>
          <a:p>
            <a:pPr marL="0" indent="0">
              <a:lnSpc>
                <a:spcPct val="90000"/>
              </a:lnSpc>
              <a:buNone/>
            </a:pPr>
            <a:r>
              <a:rPr lang="en-US" dirty="0"/>
              <a:t>There's one thing every little kid knows. Daddies mean fun; mommies mean business.</a:t>
            </a:r>
            <a:endParaRPr lang="en-US" altLang="en-US" dirty="0">
              <a:solidFill>
                <a:schemeClr val="bg1"/>
              </a:solidFill>
            </a:endParaRPr>
          </a:p>
        </p:txBody>
      </p:sp>
    </p:spTree>
    <p:extLst>
      <p:ext uri="{BB962C8B-B14F-4D97-AF65-F5344CB8AC3E}">
        <p14:creationId xmlns:p14="http://schemas.microsoft.com/office/powerpoint/2010/main" val="4262230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How do we </a:t>
            </a:r>
            <a:r>
              <a:rPr lang="en-US" altLang="en-US" dirty="0"/>
              <a:t>give/ </a:t>
            </a:r>
            <a:r>
              <a:rPr lang="en-US" altLang="en-US" dirty="0">
                <a:solidFill>
                  <a:schemeClr val="bg1"/>
                </a:solidFill>
              </a:rPr>
              <a:t>invest in our children?  Does it end at adulthood?</a:t>
            </a:r>
          </a:p>
          <a:p>
            <a:pPr marL="457200" indent="-457200">
              <a:lnSpc>
                <a:spcPct val="90000"/>
              </a:lnSpc>
              <a:buFont typeface="+mj-lt"/>
              <a:buAutoNum type="arabicPeriod"/>
            </a:pPr>
            <a:r>
              <a:rPr lang="en-US" altLang="en-US" dirty="0"/>
              <a:t>Time</a:t>
            </a:r>
          </a:p>
          <a:p>
            <a:pPr marL="457200" indent="-457200">
              <a:lnSpc>
                <a:spcPct val="90000"/>
              </a:lnSpc>
              <a:buFont typeface="+mj-lt"/>
              <a:buAutoNum type="arabicPeriod"/>
            </a:pPr>
            <a:r>
              <a:rPr lang="en-US" altLang="en-US" dirty="0">
                <a:solidFill>
                  <a:schemeClr val="bg1"/>
                </a:solidFill>
              </a:rPr>
              <a:t>Love</a:t>
            </a:r>
          </a:p>
          <a:p>
            <a:pPr marL="457200" indent="-457200">
              <a:lnSpc>
                <a:spcPct val="90000"/>
              </a:lnSpc>
              <a:buFont typeface="+mj-lt"/>
              <a:buAutoNum type="arabicPeriod"/>
            </a:pPr>
            <a:r>
              <a:rPr lang="en-US" altLang="en-US" dirty="0"/>
              <a:t>Impartation of JOY!</a:t>
            </a:r>
          </a:p>
          <a:p>
            <a:pPr marL="457200" indent="-457200">
              <a:lnSpc>
                <a:spcPct val="90000"/>
              </a:lnSpc>
              <a:buFont typeface="+mj-lt"/>
              <a:buAutoNum type="arabicPeriod"/>
            </a:pPr>
            <a:r>
              <a:rPr lang="en-US" altLang="en-US" dirty="0">
                <a:solidFill>
                  <a:srgbClr val="FFFF66"/>
                </a:solidFill>
              </a:rPr>
              <a:t>Knowledge of them</a:t>
            </a:r>
          </a:p>
          <a:p>
            <a:pPr marL="457200" indent="-45720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421770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Mishlei</a:t>
            </a:r>
            <a:r>
              <a:rPr lang="en-US" altLang="en-US" baseline="30000" dirty="0"/>
              <a:t>/Prov 22:6</a:t>
            </a:r>
            <a:r>
              <a:rPr lang="en-US" altLang="en-US" dirty="0"/>
              <a:t> Train a child in the </a:t>
            </a:r>
            <a:r>
              <a:rPr lang="en-US" altLang="en-US" dirty="0">
                <a:solidFill>
                  <a:srgbClr val="FFFF66"/>
                </a:solidFill>
              </a:rPr>
              <a:t>way he [should] go</a:t>
            </a:r>
            <a:r>
              <a:rPr lang="en-US" altLang="en-US" dirty="0"/>
              <a:t>; and, even when old, he will not swerve from it.</a:t>
            </a:r>
          </a:p>
          <a:p>
            <a:pPr marL="0" indent="0" algn="r" rtl="1">
              <a:lnSpc>
                <a:spcPct val="90000"/>
              </a:lnSpc>
              <a:buNone/>
            </a:pPr>
            <a:r>
              <a:rPr lang="he-IL" sz="4400" b="1" dirty="0">
                <a:latin typeface="David" panose="020E0502060401010101" pitchFamily="34" charset="-79"/>
                <a:cs typeface="David" panose="020E0502060401010101" pitchFamily="34" charset="-79"/>
              </a:rPr>
              <a:t>חֲנֹךְ לַנַּעַר</a:t>
            </a:r>
            <a:r>
              <a:rPr lang="en-US" sz="4400" b="1" dirty="0">
                <a:latin typeface="David" panose="020E0502060401010101" pitchFamily="34" charset="-79"/>
                <a:cs typeface="David" panose="020E0502060401010101" pitchFamily="34" charset="-79"/>
              </a:rPr>
              <a:t> </a:t>
            </a:r>
            <a:r>
              <a:rPr lang="he-IL" sz="4400" b="1" dirty="0">
                <a:solidFill>
                  <a:srgbClr val="FFFF66"/>
                </a:solidFill>
                <a:latin typeface="David" panose="020E0502060401010101" pitchFamily="34" charset="-79"/>
                <a:cs typeface="David" panose="020E0502060401010101" pitchFamily="34" charset="-79"/>
              </a:rPr>
              <a:t>עַל-פִּי דַרְכּוֹ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גַּם כִּי-יַזְקִין, לֹא-יָסוּר מִמֶּנָּה.</a:t>
            </a:r>
            <a:endParaRPr lang="en-US" alt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0026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As we develop relational intimacy in our families and in our congregation, we will be </a:t>
            </a:r>
            <a:r>
              <a:rPr lang="en-US" altLang="en-US" dirty="0"/>
              <a:t>GREATLY strengthened. By His wounds </a:t>
            </a:r>
            <a:r>
              <a:rPr lang="he-IL" altLang="en-US" sz="4300" b="1" dirty="0">
                <a:latin typeface="David" panose="020E0502060401010101" pitchFamily="34" charset="-79"/>
                <a:cs typeface="David" panose="020E0502060401010101" pitchFamily="34" charset="-79"/>
              </a:rPr>
              <a:t>חבורתו</a:t>
            </a:r>
            <a:r>
              <a:rPr lang="en-US" altLang="en-US" sz="4300" b="1" dirty="0">
                <a:latin typeface="David" panose="020E0502060401010101" pitchFamily="34" charset="-79"/>
                <a:cs typeface="David" panose="020E0502060401010101" pitchFamily="34" charset="-79"/>
              </a:rPr>
              <a:t> </a:t>
            </a:r>
            <a:r>
              <a:rPr lang="en-US" altLang="en-US" i="1" dirty="0" err="1"/>
              <a:t>khavurato</a:t>
            </a:r>
            <a:r>
              <a:rPr lang="en-US" altLang="en-US" i="1" dirty="0"/>
              <a:t> </a:t>
            </a:r>
            <a:r>
              <a:rPr lang="en-US" altLang="en-US" dirty="0"/>
              <a:t>fellowship we are healed!</a:t>
            </a:r>
          </a:p>
          <a:p>
            <a:pPr>
              <a:lnSpc>
                <a:spcPct val="90000"/>
              </a:lnSpc>
            </a:pPr>
            <a:r>
              <a:rPr lang="en-US" altLang="en-US" dirty="0"/>
              <a:t>150 wall</a:t>
            </a:r>
          </a:p>
          <a:p>
            <a:pPr>
              <a:lnSpc>
                <a:spcPct val="90000"/>
              </a:lnSpc>
            </a:pPr>
            <a:r>
              <a:rPr lang="en-US" altLang="en-US" dirty="0">
                <a:solidFill>
                  <a:schemeClr val="bg1"/>
                </a:solidFill>
              </a:rPr>
              <a:t>Divorce protection!</a:t>
            </a:r>
          </a:p>
          <a:p>
            <a:pPr>
              <a:lnSpc>
                <a:spcPct val="90000"/>
              </a:lnSpc>
            </a:pPr>
            <a:r>
              <a:rPr lang="en-US" altLang="en-US" dirty="0"/>
              <a:t>Mike Boatright at outreach Zoom meeting.</a:t>
            </a:r>
          </a:p>
          <a:p>
            <a:pPr>
              <a:lnSpc>
                <a:spcPct val="90000"/>
              </a:lnSpc>
            </a:pPr>
            <a:r>
              <a:rPr lang="en-US" altLang="en-US" dirty="0"/>
              <a:t>No one falls through the cracks!</a:t>
            </a:r>
          </a:p>
        </p:txBody>
      </p:sp>
    </p:spTree>
    <p:extLst>
      <p:ext uri="{BB962C8B-B14F-4D97-AF65-F5344CB8AC3E}">
        <p14:creationId xmlns:p14="http://schemas.microsoft.com/office/powerpoint/2010/main" val="870749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55000" lnSpcReduction="20000"/>
          </a:bodyPr>
          <a:lstStyle/>
          <a:p>
            <a:pPr marL="0" indent="0">
              <a:lnSpc>
                <a:spcPct val="90000"/>
              </a:lnSpc>
              <a:buNone/>
            </a:pPr>
            <a:r>
              <a:rPr lang="en-US" altLang="en-US" baseline="30000" dirty="0"/>
              <a:t>2 Cor. 6.4-13</a:t>
            </a:r>
            <a:r>
              <a:rPr lang="en-US" altLang="en-US" dirty="0"/>
              <a:t> But as God’s servants, we are commending ourselves in every way—in great endurance, in afflictions, in hardships, in distresses, 5 in beatings, in imprisonments, in riots, in troubles, in sleeplessness, in hunger; 6 in purity, in knowledge, in patience, in kindness, in the </a:t>
            </a:r>
            <a:r>
              <a:rPr lang="en-US" altLang="en-US" dirty="0" err="1"/>
              <a:t>Ruach</a:t>
            </a:r>
            <a:r>
              <a:rPr lang="en-US" altLang="en-US" dirty="0"/>
              <a:t> ha-</a:t>
            </a:r>
            <a:r>
              <a:rPr lang="en-US" altLang="en-US" dirty="0" err="1"/>
              <a:t>Kodesh</a:t>
            </a:r>
            <a:r>
              <a:rPr lang="en-US" altLang="en-US" dirty="0"/>
              <a:t>, in genuine love, 7 in truthful speech, in the power of God; with the weapons of righteousness in the right hand and in the left; 8 through honor and dishonor, through evil report and good report. We are regarded as deceivers and yet true; 9 as unknown and yet well-known; as dying, yet behold, we live; as disciplined yet not put to death; [b] 10 as grieving yet always rejoicing; as poor yet enriching many; as having nothing yet possessing everything. We have spoken openly to you, O Corinthians; our heart is open wide! 12 You are not restricted by us, yet you are restricted in your own feelings. 13 Now in return—I speak as to my children—open wide to us also.</a:t>
            </a:r>
            <a:endParaRPr lang="en-US" altLang="en-US" dirty="0">
              <a:solidFill>
                <a:schemeClr val="bg1"/>
              </a:solidFill>
            </a:endParaRPr>
          </a:p>
        </p:txBody>
      </p:sp>
    </p:spTree>
    <p:extLst>
      <p:ext uri="{BB962C8B-B14F-4D97-AF65-F5344CB8AC3E}">
        <p14:creationId xmlns:p14="http://schemas.microsoft.com/office/powerpoint/2010/main" val="2069014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You may say, “But I did all of that, not perfectly, but the best I could.”   What then??</a:t>
            </a:r>
          </a:p>
          <a:p>
            <a:pPr marL="0" indent="0">
              <a:lnSpc>
                <a:spcPct val="90000"/>
              </a:lnSpc>
              <a:buNone/>
            </a:pPr>
            <a:endParaRPr lang="en-US" altLang="en-US" dirty="0"/>
          </a:p>
          <a:p>
            <a:pPr marL="0" indent="0">
              <a:lnSpc>
                <a:spcPct val="90000"/>
              </a:lnSpc>
              <a:buNone/>
            </a:pPr>
            <a:r>
              <a:rPr lang="en-US" altLang="en-US" dirty="0">
                <a:solidFill>
                  <a:schemeClr val="bg1"/>
                </a:solidFill>
              </a:rPr>
              <a:t>Here is a promise, specifically for Messianic Jews and Gentiles.  </a:t>
            </a:r>
          </a:p>
        </p:txBody>
      </p:sp>
    </p:spTree>
    <p:extLst>
      <p:ext uri="{BB962C8B-B14F-4D97-AF65-F5344CB8AC3E}">
        <p14:creationId xmlns:p14="http://schemas.microsoft.com/office/powerpoint/2010/main" val="3106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5280A3D0-A426-4DF6-921E-86CCC864D16E}"/>
              </a:ext>
            </a:extLst>
          </p:cNvPr>
          <p:cNvPicPr>
            <a:picLocks noChangeAspect="1"/>
          </p:cNvPicPr>
          <p:nvPr/>
        </p:nvPicPr>
        <p:blipFill>
          <a:blip r:embed="rId3"/>
          <a:stretch>
            <a:fillRect/>
          </a:stretch>
        </p:blipFill>
        <p:spPr>
          <a:xfrm>
            <a:off x="1570036" y="306278"/>
            <a:ext cx="6019967" cy="4837221"/>
          </a:xfrm>
          <a:prstGeom prst="rect">
            <a:avLst/>
          </a:prstGeom>
        </p:spPr>
      </p:pic>
    </p:spTree>
    <p:extLst>
      <p:ext uri="{BB962C8B-B14F-4D97-AF65-F5344CB8AC3E}">
        <p14:creationId xmlns:p14="http://schemas.microsoft.com/office/powerpoint/2010/main" val="3293586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Yeshayahu/Is 44.1-2  </a:t>
            </a:r>
            <a:r>
              <a:rPr lang="en-US" dirty="0"/>
              <a:t>“Now listen, </a:t>
            </a:r>
            <a:r>
              <a:rPr lang="en-US" dirty="0" err="1"/>
              <a:t>Ya‘akov</a:t>
            </a:r>
            <a:r>
              <a:rPr lang="en-US" dirty="0"/>
              <a:t> my servant, Isra’el whom I have chosen: </a:t>
            </a:r>
            <a:r>
              <a:rPr lang="en-US" b="1" baseline="30000" dirty="0"/>
              <a:t> </a:t>
            </a:r>
            <a:r>
              <a:rPr lang="en-US" dirty="0"/>
              <a:t>Thus says </a:t>
            </a:r>
            <a:r>
              <a:rPr lang="en-US" cap="small" dirty="0"/>
              <a:t>Adoni</a:t>
            </a:r>
            <a:r>
              <a:rPr lang="en-US" dirty="0"/>
              <a:t>, who made you, formed you in the womb, and will help you: Don’t be afraid, </a:t>
            </a:r>
            <a:r>
              <a:rPr lang="en-US" dirty="0" err="1"/>
              <a:t>Ya‘akov</a:t>
            </a:r>
            <a:r>
              <a:rPr lang="en-US" dirty="0"/>
              <a:t> my servant, Yeshurun, whom I have chosen</a:t>
            </a:r>
            <a:endParaRPr lang="en-US" altLang="en-US" dirty="0">
              <a:solidFill>
                <a:schemeClr val="bg1"/>
              </a:solidFill>
            </a:endParaRPr>
          </a:p>
        </p:txBody>
      </p:sp>
    </p:spTree>
    <p:extLst>
      <p:ext uri="{BB962C8B-B14F-4D97-AF65-F5344CB8AC3E}">
        <p14:creationId xmlns:p14="http://schemas.microsoft.com/office/powerpoint/2010/main" val="1028163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As I pour water on thirsty land </a:t>
            </a:r>
          </a:p>
          <a:p>
            <a:pPr marL="0" indent="0">
              <a:lnSpc>
                <a:spcPct val="90000"/>
              </a:lnSpc>
              <a:buNone/>
            </a:pPr>
            <a:r>
              <a:rPr lang="en-US" altLang="en-US" dirty="0"/>
              <a:t>And streams upon dry ground  </a:t>
            </a:r>
          </a:p>
          <a:p>
            <a:pPr marL="0" indent="0">
              <a:lnSpc>
                <a:spcPct val="90000"/>
              </a:lnSpc>
              <a:buNone/>
            </a:pPr>
            <a:r>
              <a:rPr lang="en-US" altLang="en-US" dirty="0"/>
              <a:t>I will pour my Spirit on your children</a:t>
            </a:r>
          </a:p>
          <a:p>
            <a:pPr marL="0" indent="0">
              <a:lnSpc>
                <a:spcPct val="90000"/>
              </a:lnSpc>
              <a:buNone/>
            </a:pPr>
            <a:r>
              <a:rPr lang="en-US" altLang="en-US" dirty="0"/>
              <a:t>And my blessing upon your descendants.</a:t>
            </a:r>
            <a:endParaRPr lang="en-US" altLang="en-US" dirty="0">
              <a:solidFill>
                <a:schemeClr val="bg1"/>
              </a:solidFill>
            </a:endParaRPr>
          </a:p>
        </p:txBody>
      </p:sp>
    </p:spTree>
    <p:extLst>
      <p:ext uri="{BB962C8B-B14F-4D97-AF65-F5344CB8AC3E}">
        <p14:creationId xmlns:p14="http://schemas.microsoft.com/office/powerpoint/2010/main" val="2081944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They will sprout up like grass seedlings</a:t>
            </a:r>
          </a:p>
          <a:p>
            <a:pPr marL="0" indent="0">
              <a:lnSpc>
                <a:spcPct val="90000"/>
              </a:lnSpc>
              <a:buNone/>
            </a:pPr>
            <a:r>
              <a:rPr lang="en-US" altLang="en-US" dirty="0"/>
              <a:t>As willows by the river's edge</a:t>
            </a:r>
          </a:p>
          <a:p>
            <a:pPr marL="0" indent="0">
              <a:lnSpc>
                <a:spcPct val="90000"/>
              </a:lnSpc>
              <a:buNone/>
            </a:pPr>
            <a:endParaRPr lang="en-US" altLang="en-US" dirty="0"/>
          </a:p>
          <a:p>
            <a:pPr marL="0" indent="0">
              <a:lnSpc>
                <a:spcPct val="90000"/>
              </a:lnSpc>
              <a:buNone/>
            </a:pPr>
            <a:r>
              <a:rPr lang="en-US" altLang="en-US" dirty="0"/>
              <a:t>One will boast, "I am </a:t>
            </a:r>
            <a:r>
              <a:rPr lang="en-US" altLang="en-US" dirty="0" err="1"/>
              <a:t>Adoni's</a:t>
            </a:r>
            <a:r>
              <a:rPr lang="en-US" altLang="en-US" dirty="0"/>
              <a:t>"</a:t>
            </a:r>
          </a:p>
          <a:p>
            <a:pPr marL="0" indent="0">
              <a:lnSpc>
                <a:spcPct val="90000"/>
              </a:lnSpc>
              <a:buNone/>
            </a:pPr>
            <a:r>
              <a:rPr lang="en-US" altLang="en-US" dirty="0"/>
              <a:t>Another will name himself Yaakov</a:t>
            </a:r>
          </a:p>
          <a:p>
            <a:pPr marL="0" indent="0">
              <a:lnSpc>
                <a:spcPct val="90000"/>
              </a:lnSpc>
              <a:buNone/>
            </a:pPr>
            <a:r>
              <a:rPr lang="en-US" altLang="en-US" dirty="0"/>
              <a:t>Still another will write with his hand "Adoni"</a:t>
            </a:r>
          </a:p>
          <a:p>
            <a:pPr marL="0" indent="0">
              <a:lnSpc>
                <a:spcPct val="90000"/>
              </a:lnSpc>
              <a:buNone/>
            </a:pPr>
            <a:r>
              <a:rPr lang="en-US" altLang="en-US" dirty="0"/>
              <a:t>And will take the name of </a:t>
            </a:r>
            <a:r>
              <a:rPr lang="en-US" altLang="en-US" dirty="0" err="1"/>
              <a:t>Yisrael</a:t>
            </a:r>
            <a:r>
              <a:rPr lang="en-US" altLang="en-US" dirty="0"/>
              <a: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713190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CF90BD44-719E-414A-AACF-91BF2948D5F5}"/>
              </a:ext>
            </a:extLst>
          </p:cNvPr>
          <p:cNvSpPr>
            <a:spLocks noGrp="1" noChangeArrowheads="1"/>
          </p:cNvSpPr>
          <p:nvPr>
            <p:ph type="subTitle" idx="1"/>
          </p:nvPr>
        </p:nvSpPr>
        <p:spPr>
          <a:xfrm>
            <a:off x="960437" y="0"/>
            <a:ext cx="6858000" cy="5143500"/>
          </a:xfrm>
        </p:spPr>
        <p:txBody>
          <a:bodyPr/>
          <a:lstStyle/>
          <a:p>
            <a:pPr rtl="1"/>
            <a:r>
              <a:rPr lang="he-IL" altLang="en-US" sz="3000" b="1" dirty="0">
                <a:latin typeface="David" panose="020E0502060401010101" pitchFamily="34" charset="-79"/>
                <a:cs typeface="David" panose="020E0502060401010101" pitchFamily="34" charset="-79"/>
              </a:rPr>
              <a:t>סֵפֶר ישעיהוּ פֶּרֶק מד</a:t>
            </a:r>
            <a:r>
              <a:rPr lang="en-US" altLang="en-US" sz="2100" dirty="0">
                <a:cs typeface="Arial" panose="020B0604020202020204" pitchFamily="34" charset="0"/>
              </a:rPr>
              <a:t>Yeshayahu [Is.] 44: 3-5  </a:t>
            </a:r>
          </a:p>
          <a:p>
            <a:pPr rtl="1"/>
            <a:r>
              <a:rPr lang="he-IL" altLang="en-US" sz="3300" b="1" dirty="0">
                <a:solidFill>
                  <a:srgbClr val="FFFF66"/>
                </a:solidFill>
                <a:latin typeface="David" panose="020E0502060401010101" pitchFamily="34" charset="-79"/>
                <a:cs typeface="David" panose="020E0502060401010101" pitchFamily="34" charset="-79"/>
              </a:rPr>
              <a:t>כִּי אֶצָּק</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מַיִם עַל</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צָמֵא וְנוֹזְלִים עַל</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יַבָּשָׁה</a:t>
            </a:r>
            <a:r>
              <a:rPr lang="en-US" altLang="en-US" sz="3000" b="1" dirty="0">
                <a:latin typeface="David" panose="020E0502060401010101" pitchFamily="34" charset="-79"/>
                <a:cs typeface="David" panose="020E0502060401010101" pitchFamily="34" charset="-79"/>
              </a:rPr>
              <a:t> </a:t>
            </a:r>
            <a:r>
              <a:rPr lang="en-US" altLang="en-US" sz="2400" dirty="0"/>
              <a:t>2x</a:t>
            </a:r>
            <a:r>
              <a:rPr lang="en-US" altLang="en-US" sz="3000" dirty="0">
                <a:cs typeface="Vilna" pitchFamily="2" charset="-79"/>
              </a:rPr>
              <a:t> </a:t>
            </a:r>
            <a:endParaRPr lang="he-IL" altLang="en-US" sz="3000" dirty="0">
              <a:cs typeface="Vilna" pitchFamily="2" charset="-79"/>
            </a:endParaRPr>
          </a:p>
          <a:p>
            <a:r>
              <a:rPr lang="en-US" altLang="en-US" sz="3000" i="1" dirty="0"/>
              <a:t>Kee eh-</a:t>
            </a:r>
            <a:r>
              <a:rPr lang="en-US" altLang="en-US" sz="3000" i="1" dirty="0" err="1"/>
              <a:t>tsok</a:t>
            </a:r>
            <a:r>
              <a:rPr lang="en-US" altLang="en-US" sz="3000" i="1" dirty="0"/>
              <a:t> </a:t>
            </a:r>
            <a:r>
              <a:rPr lang="en-US" altLang="en-US" sz="3000" i="1" dirty="0" err="1"/>
              <a:t>miyeem</a:t>
            </a:r>
            <a:r>
              <a:rPr lang="en-US" altLang="en-US" sz="3000" i="1" dirty="0"/>
              <a:t> al </a:t>
            </a:r>
            <a:r>
              <a:rPr lang="en-US" altLang="en-US" sz="3000" i="1" dirty="0" err="1"/>
              <a:t>tsa</a:t>
            </a:r>
            <a:r>
              <a:rPr lang="en-US" altLang="en-US" sz="3000" i="1" dirty="0"/>
              <a:t>-may</a:t>
            </a:r>
          </a:p>
          <a:p>
            <a:r>
              <a:rPr lang="en-US" altLang="en-US" sz="3000" i="1" dirty="0" err="1"/>
              <a:t>V'noz-leem</a:t>
            </a:r>
            <a:r>
              <a:rPr lang="en-US" altLang="en-US" sz="3000" i="1" dirty="0"/>
              <a:t> al </a:t>
            </a:r>
            <a:r>
              <a:rPr lang="en-US" altLang="en-US" sz="3000" i="1" dirty="0" err="1"/>
              <a:t>ya-ba-sha</a:t>
            </a:r>
            <a:r>
              <a:rPr lang="en-US" altLang="en-US" sz="3000" dirty="0"/>
              <a:t>  2x</a:t>
            </a:r>
          </a:p>
          <a:p>
            <a:endParaRPr lang="en-US" altLang="en-US" sz="600" dirty="0">
              <a:cs typeface="Arial" panose="020B0604020202020204" pitchFamily="34" charset="0"/>
            </a:endParaRPr>
          </a:p>
          <a:p>
            <a:pPr rtl="1"/>
            <a:r>
              <a:rPr lang="he-IL" altLang="en-US" sz="3000" dirty="0">
                <a:cs typeface="Arial" panose="020B0604020202020204" pitchFamily="34" charset="0"/>
              </a:rPr>
              <a:t> </a:t>
            </a:r>
            <a:r>
              <a:rPr lang="he-IL" altLang="en-US" sz="3300" b="1" dirty="0">
                <a:solidFill>
                  <a:srgbClr val="FFFF66"/>
                </a:solidFill>
                <a:latin typeface="David" panose="020E0502060401010101" pitchFamily="34" charset="-79"/>
                <a:cs typeface="David" panose="020E0502060401010101" pitchFamily="34" charset="-79"/>
              </a:rPr>
              <a:t>אֶצֹּק רוּחִי עַל</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זַרְעֶךָ וּבִרְכָתִי עַל</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צֶאֱצָאֶֽיךָ:</a:t>
            </a:r>
            <a:r>
              <a:rPr lang="he-IL" altLang="en-US" sz="2400" b="1" dirty="0">
                <a:latin typeface="David" panose="020E0502060401010101" pitchFamily="34" charset="-79"/>
                <a:cs typeface="David" panose="020E0502060401010101" pitchFamily="34" charset="-79"/>
              </a:rPr>
              <a:t> </a:t>
            </a:r>
            <a:r>
              <a:rPr lang="en-US" altLang="en-US" sz="2700" dirty="0"/>
              <a:t>2x</a:t>
            </a:r>
            <a:endParaRPr lang="he-IL" altLang="en-US" sz="2700" dirty="0">
              <a:cs typeface="Arial" panose="020B0604020202020204" pitchFamily="34" charset="0"/>
            </a:endParaRPr>
          </a:p>
          <a:p>
            <a:r>
              <a:rPr lang="en-US" altLang="en-US" sz="3000" i="1" dirty="0"/>
              <a:t>Eh-</a:t>
            </a:r>
            <a:r>
              <a:rPr lang="en-US" altLang="en-US" sz="3000" i="1" dirty="0" err="1"/>
              <a:t>tsok</a:t>
            </a:r>
            <a:r>
              <a:rPr lang="en-US" altLang="en-US" sz="3000" i="1" dirty="0"/>
              <a:t> </a:t>
            </a:r>
            <a:r>
              <a:rPr lang="en-US" altLang="en-US" sz="3000" i="1" dirty="0" err="1"/>
              <a:t>roo-khee</a:t>
            </a:r>
            <a:r>
              <a:rPr lang="en-US" altLang="en-US" sz="3000" i="1" dirty="0"/>
              <a:t> al </a:t>
            </a:r>
            <a:r>
              <a:rPr lang="en-US" altLang="en-US" sz="3000" i="1" dirty="0" err="1"/>
              <a:t>zar</a:t>
            </a:r>
            <a:r>
              <a:rPr lang="en-US" altLang="en-US" sz="3000" i="1" dirty="0"/>
              <a:t>-eh-kha</a:t>
            </a:r>
          </a:p>
          <a:p>
            <a:r>
              <a:rPr lang="en-US" altLang="en-US" sz="3000" i="1" dirty="0" err="1"/>
              <a:t>Oo</a:t>
            </a:r>
            <a:r>
              <a:rPr lang="en-US" altLang="en-US" sz="3000" i="1" dirty="0"/>
              <a:t>-veer-kha-tee al </a:t>
            </a:r>
          </a:p>
          <a:p>
            <a:r>
              <a:rPr lang="en-US" altLang="en-US" sz="3000" i="1" dirty="0" err="1"/>
              <a:t>tseh</a:t>
            </a:r>
            <a:r>
              <a:rPr lang="en-US" altLang="en-US" sz="3000" i="1" dirty="0"/>
              <a:t>-eh-</a:t>
            </a:r>
            <a:r>
              <a:rPr lang="en-US" altLang="en-US" sz="3000" i="1" dirty="0" err="1"/>
              <a:t>tsa</a:t>
            </a:r>
            <a:r>
              <a:rPr lang="en-US" altLang="en-US" sz="3000" i="1" dirty="0"/>
              <a:t>-eh-kha </a:t>
            </a:r>
            <a:r>
              <a:rPr lang="en-US" altLang="en-US" sz="3000" dirty="0"/>
              <a:t>2x</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a:extLst>
              <a:ext uri="{FF2B5EF4-FFF2-40B4-BE49-F238E27FC236}">
                <a16:creationId xmlns:a16="http://schemas.microsoft.com/office/drawing/2014/main" id="{5D5E5E23-E349-43AC-8B18-EDD2C32DAD7C}"/>
              </a:ext>
            </a:extLst>
          </p:cNvPr>
          <p:cNvSpPr>
            <a:spLocks noGrp="1" noChangeArrowheads="1"/>
          </p:cNvSpPr>
          <p:nvPr>
            <p:ph type="subTitle" idx="1"/>
          </p:nvPr>
        </p:nvSpPr>
        <p:spPr>
          <a:xfrm>
            <a:off x="960437" y="0"/>
            <a:ext cx="6858000" cy="5143500"/>
          </a:xfrm>
        </p:spPr>
        <p:txBody>
          <a:bodyPr/>
          <a:lstStyle/>
          <a:p>
            <a:pPr rtl="1">
              <a:lnSpc>
                <a:spcPct val="80000"/>
              </a:lnSpc>
            </a:pPr>
            <a:r>
              <a:rPr lang="he-IL" altLang="en-US" sz="3300" b="1" dirty="0">
                <a:solidFill>
                  <a:srgbClr val="FFFF66"/>
                </a:solidFill>
                <a:latin typeface="David" panose="020E0502060401010101" pitchFamily="34" charset="-79"/>
                <a:cs typeface="David" panose="020E0502060401010101" pitchFamily="34" charset="-79"/>
              </a:rPr>
              <a:t>וְצָֽמְחוּ בְּבֵין חָצִיר כַּֽעֲרָבִים עַל</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יִבְלֵי</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מָֽיִם: </a:t>
            </a:r>
            <a:r>
              <a:rPr lang="en-US" altLang="en-US" sz="2400" dirty="0"/>
              <a:t>2x</a:t>
            </a:r>
            <a:endParaRPr lang="he-IL" altLang="en-US" sz="4050" dirty="0">
              <a:solidFill>
                <a:srgbClr val="FFFF66"/>
              </a:solidFill>
              <a:cs typeface="Vilna" pitchFamily="2" charset="-79"/>
            </a:endParaRPr>
          </a:p>
          <a:p>
            <a:pPr>
              <a:lnSpc>
                <a:spcPct val="80000"/>
              </a:lnSpc>
            </a:pPr>
            <a:r>
              <a:rPr lang="en-US" altLang="en-US" sz="3000" i="1" dirty="0" err="1">
                <a:cs typeface="Arial" panose="020B0604020202020204" pitchFamily="34" charset="0"/>
              </a:rPr>
              <a:t>V'tsam-khoo</a:t>
            </a:r>
            <a:r>
              <a:rPr lang="en-US" altLang="en-US" sz="3000" i="1" dirty="0">
                <a:cs typeface="Arial" panose="020B0604020202020204" pitchFamily="34" charset="0"/>
              </a:rPr>
              <a:t> </a:t>
            </a:r>
            <a:r>
              <a:rPr lang="en-US" altLang="en-US" sz="3000" i="1" dirty="0" err="1">
                <a:cs typeface="Arial" panose="020B0604020202020204" pitchFamily="34" charset="0"/>
              </a:rPr>
              <a:t>b'vayn</a:t>
            </a:r>
            <a:r>
              <a:rPr lang="en-US" altLang="en-US" sz="3000" i="1" dirty="0">
                <a:cs typeface="Arial" panose="020B0604020202020204" pitchFamily="34" charset="0"/>
              </a:rPr>
              <a:t> kha-</a:t>
            </a:r>
            <a:r>
              <a:rPr lang="en-US" altLang="en-US" sz="3000" i="1" dirty="0" err="1">
                <a:cs typeface="Arial" panose="020B0604020202020204" pitchFamily="34" charset="0"/>
              </a:rPr>
              <a:t>tseer</a:t>
            </a:r>
            <a:r>
              <a:rPr lang="en-US" altLang="en-US" sz="3000" i="1" dirty="0">
                <a:cs typeface="Arial" panose="020B0604020202020204" pitchFamily="34" charset="0"/>
              </a:rPr>
              <a:t>, </a:t>
            </a:r>
          </a:p>
          <a:p>
            <a:pPr>
              <a:lnSpc>
                <a:spcPct val="80000"/>
              </a:lnSpc>
            </a:pPr>
            <a:r>
              <a:rPr lang="en-US" altLang="en-US" sz="3000" i="1" dirty="0">
                <a:cs typeface="Arial" panose="020B0604020202020204" pitchFamily="34" charset="0"/>
              </a:rPr>
              <a:t>Ka-a-ra-</a:t>
            </a:r>
            <a:r>
              <a:rPr lang="en-US" altLang="en-US" sz="3000" i="1" dirty="0" err="1">
                <a:cs typeface="Arial" panose="020B0604020202020204" pitchFamily="34" charset="0"/>
              </a:rPr>
              <a:t>veem</a:t>
            </a:r>
            <a:r>
              <a:rPr lang="en-US" altLang="en-US" sz="3000" i="1" dirty="0">
                <a:cs typeface="Arial" panose="020B0604020202020204" pitchFamily="34" charset="0"/>
              </a:rPr>
              <a:t> al </a:t>
            </a:r>
            <a:r>
              <a:rPr lang="en-US" altLang="en-US" sz="3000" i="1" dirty="0" err="1">
                <a:cs typeface="Arial" panose="020B0604020202020204" pitchFamily="34" charset="0"/>
              </a:rPr>
              <a:t>yeev</a:t>
            </a:r>
            <a:r>
              <a:rPr lang="en-US" altLang="en-US" sz="3000" i="1" dirty="0">
                <a:cs typeface="Arial" panose="020B0604020202020204" pitchFamily="34" charset="0"/>
              </a:rPr>
              <a:t>-lay mi-</a:t>
            </a:r>
            <a:r>
              <a:rPr lang="en-US" altLang="en-US" sz="3000" i="1" dirty="0" err="1">
                <a:cs typeface="Arial" panose="020B0604020202020204" pitchFamily="34" charset="0"/>
              </a:rPr>
              <a:t>yeem</a:t>
            </a:r>
            <a:r>
              <a:rPr lang="en-US" altLang="en-US" sz="3000" dirty="0">
                <a:cs typeface="Arial" panose="020B0604020202020204" pitchFamily="34" charset="0"/>
              </a:rPr>
              <a:t>   2x</a:t>
            </a:r>
          </a:p>
          <a:p>
            <a:pPr rtl="1">
              <a:lnSpc>
                <a:spcPct val="80000"/>
              </a:lnSpc>
            </a:pPr>
            <a:r>
              <a:rPr lang="he-IL" altLang="en-US" sz="3300" b="1" dirty="0">
                <a:solidFill>
                  <a:srgbClr val="FFFF66"/>
                </a:solidFill>
                <a:latin typeface="David" panose="020E0502060401010101" pitchFamily="34" charset="-79"/>
                <a:cs typeface="David" panose="020E0502060401010101" pitchFamily="34" charset="-79"/>
              </a:rPr>
              <a:t>זֶה יֹאמַר לַֽייָ אָנִי וְזֶה יִקְרָא בְשֵׁם</a:t>
            </a:r>
            <a:r>
              <a:rPr lang="en-US" altLang="en-US" sz="3300" b="1" dirty="0">
                <a:solidFill>
                  <a:srgbClr val="FFFF66"/>
                </a:solidFill>
                <a:latin typeface="David" panose="020E0502060401010101" pitchFamily="34" charset="-79"/>
                <a:cs typeface="David" panose="020E0502060401010101" pitchFamily="34" charset="-79"/>
              </a:rPr>
              <a:t> </a:t>
            </a:r>
            <a:r>
              <a:rPr lang="he-IL" altLang="en-US" sz="3300" b="1" dirty="0">
                <a:solidFill>
                  <a:srgbClr val="FFFF66"/>
                </a:solidFill>
                <a:latin typeface="David" panose="020E0502060401010101" pitchFamily="34" charset="-79"/>
                <a:cs typeface="David" panose="020E0502060401010101" pitchFamily="34" charset="-79"/>
              </a:rPr>
              <a:t>יַֽעֲקֹב</a:t>
            </a:r>
            <a:r>
              <a:rPr lang="he-IL" altLang="en-US" sz="3300" b="1" dirty="0">
                <a:latin typeface="David" panose="020E0502060401010101" pitchFamily="34" charset="-79"/>
                <a:cs typeface="David" panose="020E0502060401010101" pitchFamily="34" charset="-79"/>
              </a:rPr>
              <a:t> </a:t>
            </a:r>
          </a:p>
          <a:p>
            <a:pPr>
              <a:lnSpc>
                <a:spcPct val="80000"/>
              </a:lnSpc>
            </a:pPr>
            <a:r>
              <a:rPr lang="en-US" altLang="en-US" sz="3000" i="1" dirty="0" err="1">
                <a:cs typeface="Arial" panose="020B0604020202020204" pitchFamily="34" charset="0"/>
              </a:rPr>
              <a:t>Zeh</a:t>
            </a:r>
            <a:r>
              <a:rPr lang="en-US" altLang="en-US" sz="3000" i="1" dirty="0">
                <a:cs typeface="Arial" panose="020B0604020202020204" pitchFamily="34" charset="0"/>
              </a:rPr>
              <a:t> </a:t>
            </a:r>
            <a:r>
              <a:rPr lang="en-US" altLang="en-US" sz="3000" i="1" dirty="0" err="1">
                <a:cs typeface="Arial" panose="020B0604020202020204" pitchFamily="34" charset="0"/>
              </a:rPr>
              <a:t>yo</a:t>
            </a:r>
            <a:r>
              <a:rPr lang="en-US" altLang="en-US" sz="3000" i="1" dirty="0">
                <a:cs typeface="Arial" panose="020B0604020202020204" pitchFamily="34" charset="0"/>
              </a:rPr>
              <a:t>-mar </a:t>
            </a:r>
            <a:r>
              <a:rPr lang="en-US" altLang="en-US" sz="3000" i="1" dirty="0" err="1">
                <a:cs typeface="Arial" panose="020B0604020202020204" pitchFamily="34" charset="0"/>
              </a:rPr>
              <a:t>l'Adoni</a:t>
            </a:r>
            <a:r>
              <a:rPr lang="en-US" altLang="en-US" sz="3000" i="1" dirty="0">
                <a:cs typeface="Arial" panose="020B0604020202020204" pitchFamily="34" charset="0"/>
              </a:rPr>
              <a:t> </a:t>
            </a:r>
            <a:r>
              <a:rPr lang="en-US" altLang="en-US" sz="3000" i="1" dirty="0" err="1">
                <a:cs typeface="Arial" panose="020B0604020202020204" pitchFamily="34" charset="0"/>
              </a:rPr>
              <a:t>anee</a:t>
            </a:r>
            <a:r>
              <a:rPr lang="en-US" altLang="en-US" sz="3000" i="1" dirty="0">
                <a:cs typeface="Arial" panose="020B0604020202020204" pitchFamily="34" charset="0"/>
              </a:rPr>
              <a:t>, </a:t>
            </a:r>
          </a:p>
          <a:p>
            <a:pPr>
              <a:lnSpc>
                <a:spcPct val="80000"/>
              </a:lnSpc>
            </a:pPr>
            <a:r>
              <a:rPr lang="en-US" altLang="en-US" sz="3000" i="1" dirty="0" err="1">
                <a:cs typeface="Arial" panose="020B0604020202020204" pitchFamily="34" charset="0"/>
              </a:rPr>
              <a:t>V'zeh</a:t>
            </a:r>
            <a:r>
              <a:rPr lang="en-US" altLang="en-US" sz="3000" i="1" dirty="0">
                <a:cs typeface="Arial" panose="020B0604020202020204" pitchFamily="34" charset="0"/>
              </a:rPr>
              <a:t> </a:t>
            </a:r>
            <a:r>
              <a:rPr lang="en-US" altLang="en-US" sz="3000" i="1" dirty="0" err="1">
                <a:cs typeface="Arial" panose="020B0604020202020204" pitchFamily="34" charset="0"/>
              </a:rPr>
              <a:t>yeek</a:t>
            </a:r>
            <a:r>
              <a:rPr lang="en-US" altLang="en-US" sz="3000" i="1" dirty="0">
                <a:cs typeface="Arial" panose="020B0604020202020204" pitchFamily="34" charset="0"/>
              </a:rPr>
              <a:t>-rah </a:t>
            </a:r>
            <a:r>
              <a:rPr lang="en-US" altLang="en-US" sz="3000" i="1" dirty="0" err="1">
                <a:cs typeface="Arial" panose="020B0604020202020204" pitchFamily="34" charset="0"/>
              </a:rPr>
              <a:t>v'shaym</a:t>
            </a:r>
            <a:r>
              <a:rPr lang="en-US" altLang="en-US" sz="3000" i="1" dirty="0">
                <a:cs typeface="Arial" panose="020B0604020202020204" pitchFamily="34" charset="0"/>
              </a:rPr>
              <a:t> </a:t>
            </a:r>
            <a:r>
              <a:rPr lang="en-US" altLang="en-US" sz="3000" i="1" dirty="0" err="1">
                <a:cs typeface="Arial" panose="020B0604020202020204" pitchFamily="34" charset="0"/>
              </a:rPr>
              <a:t>Ya</a:t>
            </a:r>
            <a:r>
              <a:rPr lang="en-US" altLang="en-US" sz="3000" i="1" dirty="0">
                <a:cs typeface="Arial" panose="020B0604020202020204" pitchFamily="34" charset="0"/>
              </a:rPr>
              <a:t>-a-</a:t>
            </a:r>
            <a:r>
              <a:rPr lang="en-US" altLang="en-US" sz="3000" i="1" dirty="0" err="1">
                <a:cs typeface="Arial" panose="020B0604020202020204" pitchFamily="34" charset="0"/>
              </a:rPr>
              <a:t>kov</a:t>
            </a:r>
            <a:endParaRPr lang="en-US" altLang="en-US" sz="3000" i="1" dirty="0">
              <a:cs typeface="Arial" panose="020B0604020202020204" pitchFamily="34" charset="0"/>
            </a:endParaRPr>
          </a:p>
          <a:p>
            <a:pPr>
              <a:lnSpc>
                <a:spcPct val="80000"/>
              </a:lnSpc>
            </a:pPr>
            <a:endParaRPr lang="en-US" altLang="en-US" sz="750" dirty="0">
              <a:cs typeface="Arial" panose="020B0604020202020204" pitchFamily="34" charset="0"/>
            </a:endParaRPr>
          </a:p>
          <a:p>
            <a:pPr rtl="1">
              <a:lnSpc>
                <a:spcPct val="80000"/>
              </a:lnSpc>
            </a:pPr>
            <a:r>
              <a:rPr lang="he-IL" altLang="en-US" sz="3600" b="1" dirty="0">
                <a:solidFill>
                  <a:srgbClr val="FFFF66"/>
                </a:solidFill>
                <a:latin typeface="David" panose="020E0502060401010101" pitchFamily="34" charset="-79"/>
                <a:cs typeface="David" panose="020E0502060401010101" pitchFamily="34" charset="-79"/>
              </a:rPr>
              <a:t>וְזֶה יִכְתֹּב יָדוֹ לַֽייָ וּבְשֵׁם יִשְרָאֵל יְכַנֶּֽה:</a:t>
            </a:r>
          </a:p>
          <a:p>
            <a:pPr rtl="1">
              <a:lnSpc>
                <a:spcPct val="80000"/>
              </a:lnSpc>
            </a:pPr>
            <a:r>
              <a:rPr lang="en-US" altLang="en-US" sz="3000" i="1" dirty="0" err="1">
                <a:cs typeface="Arial" panose="020B0604020202020204" pitchFamily="34" charset="0"/>
              </a:rPr>
              <a:t>V'zeh</a:t>
            </a:r>
            <a:r>
              <a:rPr lang="en-US" altLang="en-US" sz="3000" i="1" dirty="0">
                <a:cs typeface="Arial" panose="020B0604020202020204" pitchFamily="34" charset="0"/>
              </a:rPr>
              <a:t> </a:t>
            </a:r>
            <a:r>
              <a:rPr lang="en-US" altLang="en-US" sz="3000" i="1" dirty="0" err="1">
                <a:cs typeface="Arial" panose="020B0604020202020204" pitchFamily="34" charset="0"/>
              </a:rPr>
              <a:t>yeekh</a:t>
            </a:r>
            <a:r>
              <a:rPr lang="en-US" altLang="en-US" sz="3000" i="1" dirty="0">
                <a:cs typeface="Arial" panose="020B0604020202020204" pitchFamily="34" charset="0"/>
              </a:rPr>
              <a:t>-tov </a:t>
            </a:r>
            <a:r>
              <a:rPr lang="en-US" altLang="en-US" sz="3000" i="1" dirty="0" err="1">
                <a:cs typeface="Arial" panose="020B0604020202020204" pitchFamily="34" charset="0"/>
              </a:rPr>
              <a:t>yado</a:t>
            </a:r>
            <a:r>
              <a:rPr lang="en-US" altLang="en-US" sz="3000" i="1" dirty="0">
                <a:cs typeface="Arial" panose="020B0604020202020204" pitchFamily="34" charset="0"/>
              </a:rPr>
              <a:t> </a:t>
            </a:r>
            <a:r>
              <a:rPr lang="en-US" altLang="en-US" sz="3000" i="1" dirty="0" err="1">
                <a:cs typeface="Arial" panose="020B0604020202020204" pitchFamily="34" charset="0"/>
              </a:rPr>
              <a:t>l'Adoni</a:t>
            </a:r>
            <a:endParaRPr lang="en-US" altLang="en-US" sz="3000" i="1" dirty="0">
              <a:cs typeface="Arial" panose="020B0604020202020204" pitchFamily="34" charset="0"/>
            </a:endParaRPr>
          </a:p>
          <a:p>
            <a:pPr>
              <a:lnSpc>
                <a:spcPct val="80000"/>
              </a:lnSpc>
            </a:pPr>
            <a:r>
              <a:rPr lang="en-US" altLang="en-US" sz="3000" i="1" dirty="0" err="1">
                <a:cs typeface="Arial" panose="020B0604020202020204" pitchFamily="34" charset="0"/>
              </a:rPr>
              <a:t>Oov-shaym</a:t>
            </a:r>
            <a:r>
              <a:rPr lang="en-US" altLang="en-US" sz="3000" i="1" dirty="0">
                <a:cs typeface="Arial" panose="020B0604020202020204" pitchFamily="34" charset="0"/>
              </a:rPr>
              <a:t> </a:t>
            </a:r>
            <a:r>
              <a:rPr lang="en-US" altLang="en-US" sz="3000" i="1" dirty="0" err="1">
                <a:cs typeface="Arial" panose="020B0604020202020204" pitchFamily="34" charset="0"/>
              </a:rPr>
              <a:t>Yees</a:t>
            </a:r>
            <a:r>
              <a:rPr lang="en-US" altLang="en-US" sz="3000" i="1" dirty="0">
                <a:cs typeface="Arial" panose="020B0604020202020204" pitchFamily="34" charset="0"/>
              </a:rPr>
              <a:t>-ra-</a:t>
            </a:r>
            <a:r>
              <a:rPr lang="en-US" altLang="en-US" sz="3000" i="1" dirty="0" err="1">
                <a:cs typeface="Arial" panose="020B0604020202020204" pitchFamily="34" charset="0"/>
              </a:rPr>
              <a:t>ayl</a:t>
            </a:r>
            <a:r>
              <a:rPr lang="en-US" altLang="en-US" sz="3000" i="1" dirty="0">
                <a:cs typeface="Arial" panose="020B0604020202020204" pitchFamily="34" charset="0"/>
              </a:rPr>
              <a:t> </a:t>
            </a:r>
            <a:r>
              <a:rPr lang="en-US" altLang="en-US" sz="3000" i="1" dirty="0" err="1">
                <a:cs typeface="Arial" panose="020B0604020202020204" pitchFamily="34" charset="0"/>
              </a:rPr>
              <a:t>Y'kha-neh</a:t>
            </a:r>
            <a:r>
              <a:rPr lang="en-US" altLang="en-US" sz="3000" i="1" dirty="0">
                <a:cs typeface="Arial" panose="020B0604020202020204" pitchFamily="34"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556868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Moreover, the covenantal promises of fatherhood and of the peoplehood of Israel were set into a prayer in the time of </a:t>
            </a:r>
            <a:r>
              <a:rPr lang="en-US" altLang="en-US" dirty="0" err="1">
                <a:solidFill>
                  <a:schemeClr val="bg1"/>
                </a:solidFill>
              </a:rPr>
              <a:t>Nekhemyah</a:t>
            </a:r>
            <a:r>
              <a:rPr lang="en-US" altLang="en-US" dirty="0">
                <a:solidFill>
                  <a:schemeClr val="bg1"/>
                </a:solidFill>
              </a:rPr>
              <a:t> / Nehemiah.  The Great Assembly.  Considere</a:t>
            </a:r>
            <a:r>
              <a:rPr lang="en-US" altLang="en-US" dirty="0"/>
              <a:t>d “The Prayer” of Jewish liturgy.  Celebrates FATHERHOOD.  Don’t despair.</a:t>
            </a:r>
            <a:r>
              <a:rPr lang="en-US" altLang="en-US" dirty="0">
                <a:solidFill>
                  <a:schemeClr val="bg1"/>
                </a:solidFill>
              </a:rPr>
              <a:t> </a:t>
            </a:r>
          </a:p>
        </p:txBody>
      </p:sp>
    </p:spTree>
    <p:extLst>
      <p:ext uri="{BB962C8B-B14F-4D97-AF65-F5344CB8AC3E}">
        <p14:creationId xmlns:p14="http://schemas.microsoft.com/office/powerpoint/2010/main" val="3948971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778EC3-F1DE-4E92-BA8C-CAF01412B6B1}"/>
              </a:ext>
            </a:extLst>
          </p:cNvPr>
          <p:cNvSpPr>
            <a:spLocks noGrp="1" noChangeArrowheads="1"/>
          </p:cNvSpPr>
          <p:nvPr>
            <p:ph type="ctrTitle"/>
          </p:nvPr>
        </p:nvSpPr>
        <p:spPr>
          <a:xfrm>
            <a:off x="1097359" y="486767"/>
            <a:ext cx="6584156" cy="1097359"/>
          </a:xfrm>
        </p:spPr>
        <p:txBody>
          <a:bodyPr/>
          <a:lstStyle/>
          <a:p>
            <a:pPr rtl="1" eaLnBrk="1" hangingPunct="1"/>
            <a:r>
              <a:rPr lang="he-IL" altLang="en-US" sz="5761" b="1">
                <a:solidFill>
                  <a:schemeClr val="bg1"/>
                </a:solidFill>
                <a:latin typeface="Stam" pitchFamily="2" charset="-79"/>
                <a:cs typeface="David" panose="020E0502060401010101" pitchFamily="34" charset="-79"/>
              </a:rPr>
              <a:t>שְׁמוֹנֶה עֶשּׂרֵה</a:t>
            </a:r>
            <a:br>
              <a:rPr lang="en-US" altLang="en-US" sz="4321">
                <a:solidFill>
                  <a:schemeClr val="bg1"/>
                </a:solidFill>
                <a:latin typeface="Stam" pitchFamily="2" charset="-79"/>
                <a:cs typeface="David" panose="020E0502060401010101" pitchFamily="34" charset="-79"/>
              </a:rPr>
            </a:br>
            <a:r>
              <a:rPr lang="en-US" altLang="en-US" sz="3456">
                <a:solidFill>
                  <a:schemeClr val="bg1"/>
                </a:solidFill>
                <a:cs typeface="David" panose="020E0502060401010101" pitchFamily="34" charset="-79"/>
              </a:rPr>
              <a:t>Sh'moneh Esray</a:t>
            </a:r>
            <a:r>
              <a:rPr lang="en-US" altLang="en-US" i="1">
                <a:solidFill>
                  <a:schemeClr val="bg1"/>
                </a:solidFill>
                <a:cs typeface="David" panose="020E0502060401010101" pitchFamily="34" charset="-79"/>
              </a:rPr>
              <a:t> </a:t>
            </a:r>
            <a:br>
              <a:rPr lang="en-US" altLang="en-US" i="1">
                <a:solidFill>
                  <a:schemeClr val="bg1"/>
                </a:solidFill>
                <a:cs typeface="David" panose="020E0502060401010101" pitchFamily="34" charset="-79"/>
              </a:rPr>
            </a:br>
            <a:r>
              <a:rPr lang="en-US" altLang="en-US" sz="2304" i="1">
                <a:solidFill>
                  <a:schemeClr val="bg1"/>
                </a:solidFill>
                <a:cs typeface="David" panose="020E0502060401010101" pitchFamily="34" charset="-79"/>
              </a:rPr>
              <a:t>[Eighteen Blessings]</a:t>
            </a:r>
          </a:p>
        </p:txBody>
      </p:sp>
      <p:sp>
        <p:nvSpPr>
          <p:cNvPr id="2051" name="Rectangle 3">
            <a:extLst>
              <a:ext uri="{FF2B5EF4-FFF2-40B4-BE49-F238E27FC236}">
                <a16:creationId xmlns:a16="http://schemas.microsoft.com/office/drawing/2014/main" id="{FE4F3D19-591D-43F0-987E-2030A6BBB36C}"/>
              </a:ext>
            </a:extLst>
          </p:cNvPr>
          <p:cNvSpPr>
            <a:spLocks noGrp="1" noChangeArrowheads="1"/>
          </p:cNvSpPr>
          <p:nvPr>
            <p:ph type="subTitle" idx="1"/>
          </p:nvPr>
        </p:nvSpPr>
        <p:spPr>
          <a:xfrm>
            <a:off x="1097359" y="2736354"/>
            <a:ext cx="6584156" cy="2304455"/>
          </a:xfrm>
        </p:spPr>
        <p:txBody>
          <a:bodyPr/>
          <a:lstStyle/>
          <a:p>
            <a:pPr eaLnBrk="1" hangingPunct="1">
              <a:spcBef>
                <a:spcPct val="0"/>
              </a:spcBef>
            </a:pPr>
            <a:endParaRPr lang="en-US" altLang="en-US" sz="1728" b="1">
              <a:solidFill>
                <a:schemeClr val="bg1"/>
              </a:solidFill>
            </a:endParaRPr>
          </a:p>
          <a:p>
            <a:pPr eaLnBrk="1" hangingPunct="1">
              <a:spcBef>
                <a:spcPct val="0"/>
              </a:spcBef>
            </a:pPr>
            <a:endParaRPr lang="en-US" altLang="en-US" sz="1728" b="1">
              <a:solidFill>
                <a:schemeClr val="bg1"/>
              </a:solidFill>
            </a:endParaRPr>
          </a:p>
          <a:p>
            <a:pPr eaLnBrk="1" hangingPunct="1">
              <a:spcBef>
                <a:spcPct val="0"/>
              </a:spcBef>
            </a:pPr>
            <a:r>
              <a:rPr lang="en-US" altLang="en-US" sz="1728">
                <a:solidFill>
                  <a:schemeClr val="bg1"/>
                </a:solidFill>
              </a:rPr>
              <a:t>Traditional, Public Domain</a:t>
            </a:r>
          </a:p>
        </p:txBody>
      </p:sp>
    </p:spTree>
    <p:extLst>
      <p:ext uri="{BB962C8B-B14F-4D97-AF65-F5344CB8AC3E}">
        <p14:creationId xmlns:p14="http://schemas.microsoft.com/office/powerpoint/2010/main" val="23077033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503237" y="541635"/>
            <a:ext cx="8001000" cy="4392315"/>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4321" b="1" dirty="0">
                <a:latin typeface="David" panose="020E0502060401010101" pitchFamily="34" charset="-79"/>
                <a:cs typeface="David" panose="020E0502060401010101" pitchFamily="34" charset="-79"/>
              </a:rPr>
              <a:t> </a:t>
            </a:r>
            <a:r>
              <a:rPr lang="he-IL" altLang="en-US" sz="5185" b="1" dirty="0">
                <a:solidFill>
                  <a:srgbClr val="FFFF00"/>
                </a:solidFill>
                <a:latin typeface="David" panose="020E0502060401010101" pitchFamily="34" charset="-79"/>
                <a:cs typeface="David" panose="020E0502060401010101" pitchFamily="34" charset="-79"/>
              </a:rPr>
              <a:t>[בָּרוּךְ הוּא וּבָּרוּךְ שְּׁמוֹ]</a:t>
            </a:r>
          </a:p>
          <a:p>
            <a:pPr marL="0" indent="0" algn="ctr" eaLnBrk="1" hangingPunct="1">
              <a:lnSpc>
                <a:spcPct val="80000"/>
              </a:lnSpc>
              <a:spcBef>
                <a:spcPct val="0"/>
              </a:spcBef>
            </a:pPr>
            <a:r>
              <a:rPr lang="en-US" altLang="en-US" dirty="0">
                <a:solidFill>
                  <a:schemeClr val="bg1"/>
                </a:solidFill>
                <a:latin typeface="David" panose="020E0502060401010101" pitchFamily="34" charset="-79"/>
                <a:cs typeface="David" panose="020E0502060401010101" pitchFamily="34" charset="-79"/>
              </a:rPr>
              <a:t> </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p>
          <a:p>
            <a:pPr marL="0" indent="0" algn="ctr" eaLnBrk="1" hangingPunct="1">
              <a:lnSpc>
                <a:spcPct val="80000"/>
              </a:lnSpc>
              <a:spcBef>
                <a:spcPct val="0"/>
              </a:spcBef>
            </a:pPr>
            <a:r>
              <a:rPr lang="en-US" altLang="en-US" dirty="0">
                <a:solidFill>
                  <a:srgbClr val="FFFF00"/>
                </a:solidFill>
                <a:cs typeface="David" panose="020E0502060401010101" pitchFamily="34" charset="-79"/>
              </a:rPr>
              <a:t>[Ba-</a:t>
            </a:r>
            <a:r>
              <a:rPr lang="en-US" altLang="en-US" dirty="0" err="1">
                <a:solidFill>
                  <a:srgbClr val="FFFF00"/>
                </a:solidFill>
                <a:cs typeface="David" panose="020E0502060401010101" pitchFamily="34" charset="-79"/>
              </a:rPr>
              <a:t>rukh</a:t>
            </a:r>
            <a:r>
              <a:rPr lang="en-US" altLang="en-US" dirty="0">
                <a:solidFill>
                  <a:srgbClr val="FFFF00"/>
                </a:solidFill>
                <a:cs typeface="David" panose="020E0502060401010101" pitchFamily="34" charset="-79"/>
              </a:rPr>
              <a:t> hu u-</a:t>
            </a:r>
            <a:r>
              <a:rPr lang="en-US" altLang="en-US" dirty="0" err="1">
                <a:solidFill>
                  <a:srgbClr val="FFFF00"/>
                </a:solidFill>
                <a:cs typeface="David" panose="020E0502060401010101" pitchFamily="34" charset="-79"/>
              </a:rPr>
              <a:t>ba</a:t>
            </a:r>
            <a:r>
              <a:rPr lang="en-US" altLang="en-US" dirty="0">
                <a:solidFill>
                  <a:srgbClr val="FFFF00"/>
                </a:solidFill>
                <a:cs typeface="David" panose="020E0502060401010101" pitchFamily="34" charset="-79"/>
              </a:rPr>
              <a:t>-</a:t>
            </a:r>
            <a:r>
              <a:rPr lang="en-US" altLang="en-US" dirty="0" err="1">
                <a:solidFill>
                  <a:srgbClr val="FFFF00"/>
                </a:solidFill>
                <a:cs typeface="David" panose="020E0502060401010101" pitchFamily="34" charset="-79"/>
              </a:rPr>
              <a:t>rukh</a:t>
            </a:r>
            <a:r>
              <a:rPr lang="en-US" altLang="en-US" dirty="0">
                <a:solidFill>
                  <a:srgbClr val="FFFF00"/>
                </a:solidFill>
                <a:cs typeface="David" panose="020E0502060401010101" pitchFamily="34" charset="-79"/>
              </a:rPr>
              <a:t> </a:t>
            </a:r>
            <a:r>
              <a:rPr lang="en-US" altLang="en-US" dirty="0" err="1">
                <a:solidFill>
                  <a:srgbClr val="FFFF00"/>
                </a:solidFill>
                <a:cs typeface="David" panose="020E0502060401010101" pitchFamily="34" charset="-79"/>
              </a:rPr>
              <a:t>sh’mo</a:t>
            </a:r>
            <a:r>
              <a:rPr lang="en-US" altLang="en-US" dirty="0">
                <a:solidFill>
                  <a:srgbClr val="FFFF00"/>
                </a:solidFill>
                <a:cs typeface="David" panose="020E0502060401010101" pitchFamily="34" charset="-79"/>
              </a:rPr>
              <a:t>]</a:t>
            </a:r>
          </a:p>
          <a:p>
            <a:pPr marL="0" indent="0" algn="ctr" eaLnBrk="1" hangingPunct="1">
              <a:lnSpc>
                <a:spcPct val="80000"/>
              </a:lnSpc>
              <a:spcBef>
                <a:spcPct val="0"/>
              </a:spcBef>
            </a:pPr>
            <a:endParaRPr lang="en-US" altLang="en-US" dirty="0">
              <a:solidFill>
                <a:srgbClr val="FFFF00"/>
              </a:solidFill>
              <a:cs typeface="David" panose="020E0502060401010101" pitchFamily="34" charset="-79"/>
            </a:endParaRPr>
          </a:p>
          <a:p>
            <a:pPr marL="0" indent="0" algn="ctr" eaLnBrk="1" hangingPunct="1">
              <a:lnSpc>
                <a:spcPct val="80000"/>
              </a:lnSpc>
              <a:spcBef>
                <a:spcPct val="0"/>
              </a:spcBef>
            </a:pPr>
            <a:r>
              <a:rPr lang="en-US" altLang="en-US" i="1" dirty="0">
                <a:solidFill>
                  <a:srgbClr val="FFFF00"/>
                </a:solidFill>
                <a:cs typeface="David" panose="020E0502060401010101" pitchFamily="34" charset="-79"/>
              </a:rPr>
              <a:t>[Blessed are You Adoni</a:t>
            </a:r>
          </a:p>
          <a:p>
            <a:pPr marL="0" indent="0" algn="ctr" eaLnBrk="1" hangingPunct="1">
              <a:lnSpc>
                <a:spcPct val="80000"/>
              </a:lnSpc>
              <a:spcBef>
                <a:spcPct val="0"/>
              </a:spcBef>
            </a:pPr>
            <a:r>
              <a:rPr lang="en-US" altLang="en-US" i="1" dirty="0">
                <a:solidFill>
                  <a:srgbClr val="FFFF00"/>
                </a:solidFill>
                <a:cs typeface="David" panose="020E0502060401010101" pitchFamily="34" charset="-79"/>
              </a:rPr>
              <a:t>Blessed is He and Blessed is His Name]</a:t>
            </a:r>
          </a:p>
          <a:p>
            <a:pPr marL="0" indent="0" algn="ctr" eaLnBrk="1" hangingPunct="1">
              <a:lnSpc>
                <a:spcPct val="80000"/>
              </a:lnSpc>
              <a:spcBef>
                <a:spcPct val="0"/>
              </a:spcBef>
            </a:pPr>
            <a:endParaRPr lang="en-GB" altLang="en-US" dirty="0">
              <a:solidFill>
                <a:srgbClr val="FFFF00"/>
              </a:solidFill>
              <a:cs typeface="David" panose="020E0502060401010101" pitchFamily="34" charset="-79"/>
            </a:endParaRPr>
          </a:p>
          <a:p>
            <a:pPr marL="0" indent="0" algn="ctr" eaLnBrk="1" hangingPunct="1">
              <a:lnSpc>
                <a:spcPct val="80000"/>
              </a:lnSpc>
              <a:spcBef>
                <a:spcPct val="0"/>
              </a:spcBef>
            </a:pPr>
            <a:endParaRPr lang="en-GB" altLang="en-US" dirty="0">
              <a:solidFill>
                <a:srgbClr val="FFFF00"/>
              </a:solidFill>
              <a:cs typeface="David" panose="020E0502060401010101" pitchFamily="34" charset="-79"/>
            </a:endParaRPr>
          </a:p>
          <a:p>
            <a:pPr marL="0" indent="0" algn="ctr" eaLnBrk="1" hangingPunct="1">
              <a:lnSpc>
                <a:spcPct val="80000"/>
              </a:lnSpc>
              <a:spcBef>
                <a:spcPct val="0"/>
              </a:spcBef>
            </a:pPr>
            <a:endParaRPr lang="en-GB" altLang="en-US" dirty="0">
              <a:solidFill>
                <a:srgbClr val="FFFF00"/>
              </a:solidFill>
              <a:cs typeface="David" panose="020E0502060401010101" pitchFamily="34" charset="-79"/>
            </a:endParaRPr>
          </a:p>
        </p:txBody>
      </p:sp>
    </p:spTree>
    <p:extLst>
      <p:ext uri="{BB962C8B-B14F-4D97-AF65-F5344CB8AC3E}">
        <p14:creationId xmlns:p14="http://schemas.microsoft.com/office/powerpoint/2010/main" val="80603675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58C462-0820-467E-BB7E-5565C17952BC}"/>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4099" name="Rectangle 3">
            <a:extLst>
              <a:ext uri="{FF2B5EF4-FFF2-40B4-BE49-F238E27FC236}">
                <a16:creationId xmlns:a16="http://schemas.microsoft.com/office/drawing/2014/main" id="{C5E35E0B-8AA6-453B-90D6-ED0F4E76BB5D}"/>
              </a:ext>
            </a:extLst>
          </p:cNvPr>
          <p:cNvSpPr>
            <a:spLocks noGrp="1" noChangeArrowheads="1"/>
          </p:cNvSpPr>
          <p:nvPr>
            <p:ph type="subTitle" idx="4294967295"/>
          </p:nvPr>
        </p:nvSpPr>
        <p:spPr>
          <a:xfrm>
            <a:off x="350837" y="267296"/>
            <a:ext cx="8229600" cy="4773512"/>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אֱלהֵינוּ וֵאלהֵי אֲבוֹתֵינוּ</a:t>
            </a:r>
          </a:p>
          <a:p>
            <a:pPr marL="0" indent="0" algn="ctr" eaLnBrk="1" hangingPunct="1">
              <a:lnSpc>
                <a:spcPct val="80000"/>
              </a:lnSpc>
              <a:spcBef>
                <a:spcPct val="0"/>
              </a:spcBef>
            </a:pPr>
            <a:r>
              <a:rPr lang="en-US" altLang="en-US" dirty="0">
                <a:solidFill>
                  <a:schemeClr val="bg1"/>
                </a:solidFill>
                <a:cs typeface="David" panose="020E0502060401010101" pitchFamily="34" charset="-79"/>
              </a:rPr>
              <a:t>E-lo-hay-nu </a:t>
            </a:r>
            <a:r>
              <a:rPr lang="en-US" altLang="en-US" dirty="0" err="1">
                <a:solidFill>
                  <a:schemeClr val="bg1"/>
                </a:solidFill>
                <a:cs typeface="David" panose="020E0502060401010101" pitchFamily="34" charset="-79"/>
              </a:rPr>
              <a:t>vay</a:t>
            </a:r>
            <a:r>
              <a:rPr lang="en-US" altLang="en-US" dirty="0">
                <a:solidFill>
                  <a:schemeClr val="bg1"/>
                </a:solidFill>
                <a:cs typeface="David" panose="020E0502060401010101" pitchFamily="34" charset="-79"/>
              </a:rPr>
              <a:t>-lo-hay </a:t>
            </a:r>
            <a:r>
              <a:rPr lang="en-US" altLang="en-US" dirty="0" err="1">
                <a:solidFill>
                  <a:schemeClr val="bg1"/>
                </a:solidFill>
                <a:cs typeface="David" panose="020E0502060401010101" pitchFamily="34" charset="-79"/>
              </a:rPr>
              <a:t>avo</a:t>
            </a:r>
            <a:r>
              <a:rPr lang="en-US" altLang="en-US" dirty="0">
                <a:solidFill>
                  <a:schemeClr val="bg1"/>
                </a:solidFill>
                <a:cs typeface="David" panose="020E0502060401010101" pitchFamily="34" charset="-79"/>
              </a:rPr>
              <a:t>-</a:t>
            </a:r>
            <a:r>
              <a:rPr lang="en-US" altLang="en-US" dirty="0" err="1">
                <a:solidFill>
                  <a:schemeClr val="bg1"/>
                </a:solidFill>
                <a:cs typeface="David" panose="020E0502060401010101" pitchFamily="34" charset="-79"/>
              </a:rPr>
              <a:t>tay</a:t>
            </a:r>
            <a:r>
              <a:rPr lang="en-US" altLang="en-US" dirty="0">
                <a:solidFill>
                  <a:schemeClr val="bg1"/>
                </a:solidFill>
                <a:cs typeface="David" panose="020E0502060401010101" pitchFamily="34" charset="-79"/>
              </a:rPr>
              <a:t>-nu</a:t>
            </a:r>
          </a:p>
          <a:p>
            <a:pPr marL="0" indent="0" algn="ctr" eaLnBrk="1" hangingPunct="1">
              <a:lnSpc>
                <a:spcPct val="80000"/>
              </a:lnSpc>
              <a:spcBef>
                <a:spcPct val="0"/>
              </a:spcBef>
            </a:pPr>
            <a:endParaRPr lang="en-US" altLang="en-US" sz="1728" dirty="0">
              <a:solidFill>
                <a:schemeClr val="bg1"/>
              </a:solidFill>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אֱלהֵי אַבְרָהָם אֱלהֵי יִצְחָק</a:t>
            </a:r>
            <a:endParaRPr lang="en-US" altLang="en-US" sz="5185" dirty="0">
              <a:solidFill>
                <a:schemeClr val="bg1"/>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וֵאלהֵי יַעֲקב</a:t>
            </a:r>
          </a:p>
          <a:p>
            <a:pPr marL="0" indent="0" algn="ctr" eaLnBrk="1" hangingPunct="1">
              <a:lnSpc>
                <a:spcPct val="80000"/>
              </a:lnSpc>
              <a:spcBef>
                <a:spcPct val="0"/>
              </a:spcBef>
            </a:pPr>
            <a:r>
              <a:rPr lang="en-US" altLang="en-US" dirty="0">
                <a:solidFill>
                  <a:schemeClr val="bg1"/>
                </a:solidFill>
                <a:cs typeface="David" panose="020E0502060401010101" pitchFamily="34" charset="-79"/>
              </a:rPr>
              <a:t>Eh-lo-hay Av-rah-am Eh-lo-hay </a:t>
            </a:r>
            <a:r>
              <a:rPr lang="en-US" altLang="en-US" dirty="0" err="1">
                <a:solidFill>
                  <a:schemeClr val="bg1"/>
                </a:solidFill>
                <a:cs typeface="David" panose="020E0502060401010101" pitchFamily="34" charset="-79"/>
              </a:rPr>
              <a:t>Yits-khak</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err="1">
                <a:solidFill>
                  <a:schemeClr val="bg1"/>
                </a:solidFill>
                <a:cs typeface="David" panose="020E0502060401010101" pitchFamily="34" charset="-79"/>
              </a:rPr>
              <a:t>Vay</a:t>
            </a:r>
            <a:r>
              <a:rPr lang="en-US" altLang="en-US" dirty="0">
                <a:solidFill>
                  <a:schemeClr val="bg1"/>
                </a:solidFill>
                <a:cs typeface="David" panose="020E0502060401010101" pitchFamily="34" charset="-79"/>
              </a:rPr>
              <a:t>-lo-hay </a:t>
            </a:r>
            <a:r>
              <a:rPr lang="en-US" altLang="en-US" dirty="0" err="1">
                <a:solidFill>
                  <a:schemeClr val="bg1"/>
                </a:solidFill>
                <a:cs typeface="David" panose="020E0502060401010101" pitchFamily="34" charset="-79"/>
              </a:rPr>
              <a:t>Ya</a:t>
            </a:r>
            <a:r>
              <a:rPr lang="en-US" altLang="en-US" dirty="0">
                <a:solidFill>
                  <a:schemeClr val="bg1"/>
                </a:solidFill>
                <a:cs typeface="David" panose="020E0502060401010101" pitchFamily="34" charset="-79"/>
              </a:rPr>
              <a:t>-a-</a:t>
            </a:r>
            <a:r>
              <a:rPr lang="en-US" altLang="en-US" dirty="0" err="1">
                <a:solidFill>
                  <a:schemeClr val="bg1"/>
                </a:solidFill>
                <a:cs typeface="David" panose="020E0502060401010101" pitchFamily="34" charset="-79"/>
              </a:rPr>
              <a:t>kov</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sz="14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i="1" dirty="0">
                <a:solidFill>
                  <a:schemeClr val="bg1"/>
                </a:solidFill>
                <a:cs typeface="David" panose="020E0502060401010101" pitchFamily="34" charset="-79"/>
              </a:rPr>
              <a:t>[Our G-d and the G-d of our Fathers, the G-d of Avraham, the G-d of </a:t>
            </a:r>
            <a:r>
              <a:rPr lang="en-US" altLang="en-US" i="1" dirty="0" err="1">
                <a:solidFill>
                  <a:schemeClr val="bg1"/>
                </a:solidFill>
                <a:cs typeface="David" panose="020E0502060401010101" pitchFamily="34" charset="-79"/>
              </a:rPr>
              <a:t>Yitzkhak</a:t>
            </a:r>
            <a:r>
              <a:rPr lang="en-US" altLang="en-US" i="1" dirty="0">
                <a:solidFill>
                  <a:schemeClr val="bg1"/>
                </a:solidFill>
                <a:cs typeface="David" panose="020E0502060401010101" pitchFamily="34" charset="-79"/>
              </a:rPr>
              <a:t>, the G-d of Yaakov]</a:t>
            </a:r>
          </a:p>
        </p:txBody>
      </p:sp>
    </p:spTree>
    <p:extLst>
      <p:ext uri="{BB962C8B-B14F-4D97-AF65-F5344CB8AC3E}">
        <p14:creationId xmlns:p14="http://schemas.microsoft.com/office/powerpoint/2010/main" val="42524465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940FCC4F-C149-412C-906B-0C8515494CFB}"/>
              </a:ext>
            </a:extLst>
          </p:cNvPr>
          <p:cNvPicPr>
            <a:picLocks noChangeAspect="1"/>
          </p:cNvPicPr>
          <p:nvPr/>
        </p:nvPicPr>
        <p:blipFill>
          <a:blip r:embed="rId3"/>
          <a:stretch>
            <a:fillRect/>
          </a:stretch>
        </p:blipFill>
        <p:spPr>
          <a:xfrm>
            <a:off x="1927963" y="186483"/>
            <a:ext cx="5091585" cy="4933950"/>
          </a:xfrm>
          <a:prstGeom prst="rect">
            <a:avLst/>
          </a:prstGeom>
        </p:spPr>
      </p:pic>
    </p:spTree>
    <p:extLst>
      <p:ext uri="{BB962C8B-B14F-4D97-AF65-F5344CB8AC3E}">
        <p14:creationId xmlns:p14="http://schemas.microsoft.com/office/powerpoint/2010/main" val="29053722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94C492-694C-4168-AE4E-0B16DAE7E61C}"/>
              </a:ext>
            </a:extLst>
          </p:cNvPr>
          <p:cNvSpPr>
            <a:spLocks noGrp="1" noChangeArrowheads="1"/>
          </p:cNvSpPr>
          <p:nvPr>
            <p:ph type="subTitle" idx="4294967295"/>
          </p:nvPr>
        </p:nvSpPr>
        <p:spPr>
          <a:xfrm>
            <a:off x="122237" y="267294"/>
            <a:ext cx="8458200" cy="4876206"/>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הָאֵל הַגָּדוֹל הַגִּבּוֹר וְהַנּוֹרָא</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 עֶלְיוֹן</a:t>
            </a:r>
          </a:p>
          <a:p>
            <a:pPr marL="0" indent="0" algn="ctr" eaLnBrk="1" hangingPunct="1">
              <a:lnSpc>
                <a:spcPct val="80000"/>
              </a:lnSpc>
              <a:spcBef>
                <a:spcPct val="0"/>
              </a:spcBef>
            </a:pPr>
            <a:r>
              <a:rPr lang="en-US" altLang="en-US" dirty="0">
                <a:solidFill>
                  <a:schemeClr val="bg1"/>
                </a:solidFill>
                <a:cs typeface="David" panose="020E0502060401010101" pitchFamily="34" charset="-79"/>
              </a:rPr>
              <a:t>Ha-El Ha-</a:t>
            </a:r>
            <a:r>
              <a:rPr lang="en-US" altLang="en-US" dirty="0" err="1">
                <a:solidFill>
                  <a:schemeClr val="bg1"/>
                </a:solidFill>
                <a:cs typeface="David" panose="020E0502060401010101" pitchFamily="34" charset="-79"/>
              </a:rPr>
              <a:t>ga</a:t>
            </a:r>
            <a:r>
              <a:rPr lang="en-US" altLang="en-US" dirty="0">
                <a:solidFill>
                  <a:schemeClr val="bg1"/>
                </a:solidFill>
                <a:cs typeface="David" panose="020E0502060401010101" pitchFamily="34" charset="-79"/>
              </a:rPr>
              <a:t>-</a:t>
            </a:r>
            <a:r>
              <a:rPr lang="en-US" altLang="en-US" dirty="0" err="1">
                <a:solidFill>
                  <a:schemeClr val="bg1"/>
                </a:solidFill>
                <a:cs typeface="David" panose="020E0502060401010101" pitchFamily="34" charset="-79"/>
              </a:rPr>
              <a:t>dol</a:t>
            </a:r>
            <a:r>
              <a:rPr lang="en-US" altLang="en-US" dirty="0">
                <a:solidFill>
                  <a:schemeClr val="bg1"/>
                </a:solidFill>
                <a:cs typeface="David" panose="020E0502060401010101" pitchFamily="34" charset="-79"/>
              </a:rPr>
              <a:t>  Ha-gee-</a:t>
            </a:r>
            <a:r>
              <a:rPr lang="en-US" altLang="en-US" dirty="0" err="1">
                <a:solidFill>
                  <a:schemeClr val="bg1"/>
                </a:solidFill>
                <a:cs typeface="David" panose="020E0502060401010101" pitchFamily="34" charset="-79"/>
              </a:rPr>
              <a:t>bor</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v'ha</a:t>
            </a:r>
            <a:r>
              <a:rPr lang="en-US" altLang="en-US" dirty="0">
                <a:solidFill>
                  <a:schemeClr val="bg1"/>
                </a:solidFill>
                <a:cs typeface="David" panose="020E0502060401010101" pitchFamily="34" charset="-79"/>
              </a:rPr>
              <a:t>-no-ra</a:t>
            </a:r>
          </a:p>
          <a:p>
            <a:pPr marL="0" indent="0" algn="ctr" eaLnBrk="1" hangingPunct="1">
              <a:lnSpc>
                <a:spcPct val="80000"/>
              </a:lnSpc>
              <a:spcBef>
                <a:spcPct val="0"/>
              </a:spcBef>
            </a:pPr>
            <a:r>
              <a:rPr lang="en-US" altLang="en-US" dirty="0">
                <a:solidFill>
                  <a:schemeClr val="bg1"/>
                </a:solidFill>
                <a:cs typeface="David" panose="020E0502060401010101" pitchFamily="34" charset="-79"/>
              </a:rPr>
              <a:t>El El-yon</a:t>
            </a:r>
          </a:p>
          <a:p>
            <a:pPr marL="0" indent="0" algn="ctr" eaLnBrk="1" hangingPunct="1">
              <a:lnSpc>
                <a:spcPct val="80000"/>
              </a:lnSpc>
              <a:spcBef>
                <a:spcPct val="0"/>
              </a:spcBef>
            </a:pPr>
            <a:endParaRPr lang="en-US" altLang="en-US" sz="1728" dirty="0">
              <a:solidFill>
                <a:schemeClr val="bg1"/>
              </a:solidFill>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גּוֹמֵל חֲסָדִים טוֹבִים וְקוֹנֵה הַכּל</a:t>
            </a:r>
          </a:p>
          <a:p>
            <a:pPr marL="0" indent="0" algn="ctr" eaLnBrk="1" hangingPunct="1">
              <a:lnSpc>
                <a:spcPct val="80000"/>
              </a:lnSpc>
              <a:spcBef>
                <a:spcPct val="0"/>
              </a:spcBef>
            </a:pPr>
            <a:r>
              <a:rPr lang="en-GB" altLang="en-US" dirty="0">
                <a:solidFill>
                  <a:schemeClr val="bg1"/>
                </a:solidFill>
                <a:cs typeface="David" panose="020E0502060401010101" pitchFamily="34" charset="-79"/>
              </a:rPr>
              <a:t>Go-</a:t>
            </a:r>
            <a:r>
              <a:rPr lang="en-GB" altLang="en-US" dirty="0" err="1">
                <a:solidFill>
                  <a:schemeClr val="bg1"/>
                </a:solidFill>
                <a:cs typeface="David" panose="020E0502060401010101" pitchFamily="34" charset="-79"/>
              </a:rPr>
              <a:t>mayl</a:t>
            </a:r>
            <a:r>
              <a:rPr lang="en-GB" altLang="en-US" dirty="0">
                <a:solidFill>
                  <a:schemeClr val="bg1"/>
                </a:solidFill>
                <a:cs typeface="David" panose="020E0502060401010101" pitchFamily="34" charset="-79"/>
              </a:rPr>
              <a:t> kha-</a:t>
            </a:r>
            <a:r>
              <a:rPr lang="en-GB" altLang="en-US" dirty="0" err="1">
                <a:solidFill>
                  <a:schemeClr val="bg1"/>
                </a:solidFill>
                <a:cs typeface="David" panose="020E0502060401010101" pitchFamily="34" charset="-79"/>
              </a:rPr>
              <a:t>sa</a:t>
            </a:r>
            <a:r>
              <a:rPr lang="en-GB" altLang="en-US" dirty="0">
                <a:solidFill>
                  <a:schemeClr val="bg1"/>
                </a:solidFill>
                <a:cs typeface="David" panose="020E0502060401010101" pitchFamily="34" charset="-79"/>
              </a:rPr>
              <a:t>-deem to-</a:t>
            </a:r>
            <a:r>
              <a:rPr lang="en-GB" altLang="en-US" dirty="0" err="1">
                <a:solidFill>
                  <a:schemeClr val="bg1"/>
                </a:solidFill>
                <a:cs typeface="David" panose="020E0502060401010101" pitchFamily="34" charset="-79"/>
              </a:rPr>
              <a:t>veem</a:t>
            </a:r>
            <a:r>
              <a:rPr lang="en-GB" altLang="en-US" dirty="0">
                <a:solidFill>
                  <a:schemeClr val="bg1"/>
                </a:solidFill>
                <a:cs typeface="David" panose="020E0502060401010101" pitchFamily="34" charset="-79"/>
              </a:rPr>
              <a:t> </a:t>
            </a:r>
          </a:p>
          <a:p>
            <a:pPr marL="0" indent="0" algn="ctr" eaLnBrk="1" hangingPunct="1">
              <a:lnSpc>
                <a:spcPct val="80000"/>
              </a:lnSpc>
              <a:spcBef>
                <a:spcPct val="0"/>
              </a:spcBef>
            </a:pPr>
            <a:r>
              <a:rPr lang="en-GB" altLang="en-US" dirty="0" err="1">
                <a:solidFill>
                  <a:schemeClr val="bg1"/>
                </a:solidFill>
                <a:cs typeface="David" panose="020E0502060401010101" pitchFamily="34" charset="-79"/>
              </a:rPr>
              <a:t>v'ko</a:t>
            </a:r>
            <a:r>
              <a:rPr lang="en-GB" altLang="en-US" dirty="0">
                <a:solidFill>
                  <a:schemeClr val="bg1"/>
                </a:solidFill>
                <a:cs typeface="David" panose="020E0502060401010101" pitchFamily="34" charset="-79"/>
              </a:rPr>
              <a:t>-nay ha-</a:t>
            </a:r>
            <a:r>
              <a:rPr lang="en-GB" altLang="en-US" dirty="0" err="1">
                <a:solidFill>
                  <a:schemeClr val="bg1"/>
                </a:solidFill>
                <a:cs typeface="David" panose="020E0502060401010101" pitchFamily="34" charset="-79"/>
              </a:rPr>
              <a:t>kol</a:t>
            </a:r>
            <a:endParaRPr lang="en-US" altLang="en-US" i="1"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sz="24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i="1" dirty="0">
                <a:solidFill>
                  <a:schemeClr val="bg1"/>
                </a:solidFill>
                <a:cs typeface="David" panose="020E0502060401010101" pitchFamily="34" charset="-79"/>
              </a:rPr>
              <a:t>[The Great G-d, the Mighty, the dreadful G-d Most High, </a:t>
            </a:r>
            <a:r>
              <a:rPr lang="en-US" altLang="en-US" i="1" dirty="0">
                <a:solidFill>
                  <a:schemeClr val="bg1"/>
                </a:solidFill>
              </a:rPr>
              <a:t>Who bestows lovingkindness and goodness, and sustains all]</a:t>
            </a: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p:txBody>
      </p:sp>
    </p:spTree>
    <p:extLst>
      <p:ext uri="{BB962C8B-B14F-4D97-AF65-F5344CB8AC3E}">
        <p14:creationId xmlns:p14="http://schemas.microsoft.com/office/powerpoint/2010/main" val="31817735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1E58D0-3CB8-44C6-8A91-656EC4D07960}"/>
              </a:ext>
            </a:extLst>
          </p:cNvPr>
          <p:cNvSpPr>
            <a:spLocks noGrp="1" noChangeArrowheads="1"/>
          </p:cNvSpPr>
          <p:nvPr>
            <p:ph type="subTitle" idx="4294967295"/>
          </p:nvPr>
        </p:nvSpPr>
        <p:spPr>
          <a:xfrm>
            <a:off x="427037" y="102692"/>
            <a:ext cx="8077200" cy="4938117"/>
          </a:xfrm>
        </p:spPr>
        <p:txBody>
          <a:bodyPr/>
          <a:lstStyle/>
          <a:p>
            <a:pPr marL="0" indent="0" algn="ctr" rtl="1" eaLnBrk="1" hangingPunct="1">
              <a:lnSpc>
                <a:spcPct val="80000"/>
              </a:lnSpc>
              <a:spcBef>
                <a:spcPct val="0"/>
              </a:spcBef>
            </a:pPr>
            <a:r>
              <a:rPr lang="he-IL" altLang="en-US"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וְזוֹכֵר חַסְדֵי אָבוֹת</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וּמֵבִיא גּוֹאֵל לִבְנֵי בְנֵיהֶם</a:t>
            </a:r>
          </a:p>
          <a:p>
            <a:pPr marL="0" indent="0" algn="ctr" eaLnBrk="1" hangingPunct="1">
              <a:lnSpc>
                <a:spcPct val="80000"/>
              </a:lnSpc>
              <a:spcBef>
                <a:spcPct val="0"/>
              </a:spcBef>
            </a:pPr>
            <a:r>
              <a:rPr lang="en-GB" altLang="en-US" dirty="0" err="1">
                <a:solidFill>
                  <a:schemeClr val="bg1"/>
                </a:solidFill>
                <a:cs typeface="David" panose="020E0502060401010101" pitchFamily="34" charset="-79"/>
              </a:rPr>
              <a:t>V'zo-khayr</a:t>
            </a:r>
            <a:r>
              <a:rPr lang="en-GB" altLang="en-US" dirty="0">
                <a:solidFill>
                  <a:schemeClr val="bg1"/>
                </a:solidFill>
                <a:cs typeface="David" panose="020E0502060401010101" pitchFamily="34" charset="-79"/>
              </a:rPr>
              <a:t> </a:t>
            </a:r>
            <a:r>
              <a:rPr lang="en-GB" altLang="en-US" dirty="0" err="1">
                <a:solidFill>
                  <a:schemeClr val="bg1"/>
                </a:solidFill>
                <a:cs typeface="David" panose="020E0502060401010101" pitchFamily="34" charset="-79"/>
              </a:rPr>
              <a:t>khas</a:t>
            </a:r>
            <a:r>
              <a:rPr lang="en-GB" altLang="en-US" dirty="0">
                <a:solidFill>
                  <a:schemeClr val="bg1"/>
                </a:solidFill>
                <a:cs typeface="David" panose="020E0502060401010101" pitchFamily="34" charset="-79"/>
              </a:rPr>
              <a:t>-day a-</a:t>
            </a:r>
            <a:r>
              <a:rPr lang="en-GB" altLang="en-US" dirty="0" err="1">
                <a:solidFill>
                  <a:schemeClr val="bg1"/>
                </a:solidFill>
                <a:cs typeface="David" panose="020E0502060401010101" pitchFamily="34" charset="-79"/>
              </a:rPr>
              <a:t>voht</a:t>
            </a:r>
            <a:endParaRPr lang="en-GB" altLang="en-US" dirty="0">
              <a:solidFill>
                <a:schemeClr val="bg1"/>
              </a:solidFill>
              <a:cs typeface="David" panose="020E0502060401010101" pitchFamily="34" charset="-79"/>
            </a:endParaRPr>
          </a:p>
          <a:p>
            <a:pPr marL="0" indent="0" algn="ctr" eaLnBrk="1" hangingPunct="1">
              <a:lnSpc>
                <a:spcPct val="80000"/>
              </a:lnSpc>
              <a:spcBef>
                <a:spcPct val="0"/>
              </a:spcBef>
            </a:pPr>
            <a:r>
              <a:rPr lang="en-GB" altLang="en-US" dirty="0" err="1">
                <a:solidFill>
                  <a:schemeClr val="bg1"/>
                </a:solidFill>
                <a:cs typeface="David" panose="020E0502060401010101" pitchFamily="34" charset="-79"/>
              </a:rPr>
              <a:t>oo</a:t>
            </a:r>
            <a:r>
              <a:rPr lang="en-GB" altLang="en-US" dirty="0">
                <a:solidFill>
                  <a:schemeClr val="bg1"/>
                </a:solidFill>
                <a:cs typeface="David" panose="020E0502060401010101" pitchFamily="34" charset="-79"/>
              </a:rPr>
              <a:t>-may-vee go-</a:t>
            </a:r>
            <a:r>
              <a:rPr lang="en-GB" altLang="en-US" dirty="0" err="1">
                <a:solidFill>
                  <a:schemeClr val="bg1"/>
                </a:solidFill>
                <a:cs typeface="David" panose="020E0502060401010101" pitchFamily="34" charset="-79"/>
              </a:rPr>
              <a:t>ayl</a:t>
            </a:r>
            <a:r>
              <a:rPr lang="en-GB" altLang="en-US" dirty="0">
                <a:solidFill>
                  <a:schemeClr val="bg1"/>
                </a:solidFill>
                <a:cs typeface="David" panose="020E0502060401010101" pitchFamily="34" charset="-79"/>
              </a:rPr>
              <a:t> lee-</a:t>
            </a:r>
            <a:r>
              <a:rPr lang="en-GB" altLang="en-US" dirty="0" err="1">
                <a:solidFill>
                  <a:schemeClr val="bg1"/>
                </a:solidFill>
                <a:cs typeface="David" panose="020E0502060401010101" pitchFamily="34" charset="-79"/>
              </a:rPr>
              <a:t>v'nay</a:t>
            </a:r>
            <a:r>
              <a:rPr lang="en-GB" altLang="en-US" dirty="0">
                <a:solidFill>
                  <a:schemeClr val="bg1"/>
                </a:solidFill>
                <a:cs typeface="David" panose="020E0502060401010101" pitchFamily="34" charset="-79"/>
              </a:rPr>
              <a:t> </a:t>
            </a:r>
          </a:p>
          <a:p>
            <a:pPr marL="0" indent="0" algn="ctr" eaLnBrk="1" hangingPunct="1">
              <a:lnSpc>
                <a:spcPct val="80000"/>
              </a:lnSpc>
              <a:spcBef>
                <a:spcPct val="0"/>
              </a:spcBef>
            </a:pPr>
            <a:r>
              <a:rPr lang="en-GB" altLang="en-US" dirty="0" err="1">
                <a:solidFill>
                  <a:schemeClr val="bg1"/>
                </a:solidFill>
                <a:cs typeface="David" panose="020E0502060401010101" pitchFamily="34" charset="-79"/>
              </a:rPr>
              <a:t>v'nay</a:t>
            </a:r>
            <a:r>
              <a:rPr lang="en-GB" altLang="en-US" dirty="0">
                <a:solidFill>
                  <a:schemeClr val="bg1"/>
                </a:solidFill>
                <a:cs typeface="David" panose="020E0502060401010101" pitchFamily="34" charset="-79"/>
              </a:rPr>
              <a:t>-hem</a:t>
            </a:r>
          </a:p>
          <a:p>
            <a:pPr marL="0" indent="0" algn="ctr" eaLnBrk="1" hangingPunct="1">
              <a:lnSpc>
                <a:spcPct val="80000"/>
              </a:lnSpc>
              <a:spcBef>
                <a:spcPct val="0"/>
              </a:spcBef>
            </a:pPr>
            <a:endParaRPr lang="en-GB" altLang="en-US" dirty="0">
              <a:solidFill>
                <a:schemeClr val="bg1"/>
              </a:solidFill>
              <a:cs typeface="David" panose="020E0502060401010101" pitchFamily="34" charset="-79"/>
            </a:endParaRPr>
          </a:p>
          <a:p>
            <a:pPr algn="ctr" eaLnBrk="1" hangingPunct="1">
              <a:lnSpc>
                <a:spcPct val="80000"/>
              </a:lnSpc>
              <a:spcBef>
                <a:spcPct val="0"/>
              </a:spcBef>
            </a:pPr>
            <a:r>
              <a:rPr lang="en-US" altLang="en-US" i="1" dirty="0">
                <a:solidFill>
                  <a:schemeClr val="bg1"/>
                </a:solidFill>
              </a:rPr>
              <a:t>[and remembers the piety </a:t>
            </a:r>
          </a:p>
          <a:p>
            <a:pPr algn="ctr" eaLnBrk="1" hangingPunct="1">
              <a:lnSpc>
                <a:spcPct val="80000"/>
              </a:lnSpc>
              <a:spcBef>
                <a:spcPct val="0"/>
              </a:spcBef>
            </a:pPr>
            <a:r>
              <a:rPr lang="en-US" altLang="en-US" i="1" dirty="0">
                <a:solidFill>
                  <a:schemeClr val="bg1"/>
                </a:solidFill>
              </a:rPr>
              <a:t>of the fathers and brings the Redeemer</a:t>
            </a:r>
          </a:p>
          <a:p>
            <a:pPr algn="ctr" eaLnBrk="1" hangingPunct="1">
              <a:lnSpc>
                <a:spcPct val="80000"/>
              </a:lnSpc>
              <a:spcBef>
                <a:spcPct val="0"/>
              </a:spcBef>
            </a:pPr>
            <a:r>
              <a:rPr lang="en-US" altLang="en-US" i="1" dirty="0">
                <a:solidFill>
                  <a:schemeClr val="bg1"/>
                </a:solidFill>
              </a:rPr>
              <a:t>to their </a:t>
            </a:r>
            <a:r>
              <a:rPr lang="en-US" altLang="en-US" i="1" dirty="0" err="1">
                <a:solidFill>
                  <a:schemeClr val="bg1"/>
                </a:solidFill>
              </a:rPr>
              <a:t>childrens</a:t>
            </a:r>
            <a:r>
              <a:rPr lang="en-US" altLang="en-US" i="1" dirty="0">
                <a:solidFill>
                  <a:schemeClr val="bg1"/>
                </a:solidFill>
              </a:rPr>
              <a:t>' children ]</a:t>
            </a:r>
          </a:p>
          <a:p>
            <a:pPr marL="0" indent="0" algn="ctr" eaLnBrk="1" hangingPunct="1">
              <a:lnSpc>
                <a:spcPct val="80000"/>
              </a:lnSpc>
              <a:spcBef>
                <a:spcPct val="0"/>
              </a:spcBef>
            </a:pPr>
            <a:endParaRPr lang="en-GB" altLang="en-US" dirty="0">
              <a:solidFill>
                <a:schemeClr val="bg1"/>
              </a:solidFill>
              <a:cs typeface="David" panose="020E0502060401010101" pitchFamily="34" charset="-79"/>
            </a:endParaRPr>
          </a:p>
        </p:txBody>
      </p:sp>
    </p:spTree>
    <p:extLst>
      <p:ext uri="{BB962C8B-B14F-4D97-AF65-F5344CB8AC3E}">
        <p14:creationId xmlns:p14="http://schemas.microsoft.com/office/powerpoint/2010/main" val="111924618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1E58D0-3CB8-44C6-8A91-656EC4D07960}"/>
              </a:ext>
            </a:extLst>
          </p:cNvPr>
          <p:cNvSpPr>
            <a:spLocks noGrp="1" noChangeArrowheads="1"/>
          </p:cNvSpPr>
          <p:nvPr>
            <p:ph type="subTitle" idx="4294967295"/>
          </p:nvPr>
        </p:nvSpPr>
        <p:spPr>
          <a:xfrm>
            <a:off x="274637" y="102692"/>
            <a:ext cx="8504238" cy="4938117"/>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לְמַעַן שְׁמוֹ בְּאַהֲבָה</a:t>
            </a:r>
          </a:p>
          <a:p>
            <a:pPr marL="0" indent="0" algn="ctr" eaLnBrk="1" hangingPunct="1">
              <a:lnSpc>
                <a:spcPct val="80000"/>
              </a:lnSpc>
              <a:spcBef>
                <a:spcPct val="0"/>
              </a:spcBef>
            </a:pPr>
            <a:r>
              <a:rPr lang="en-GB" altLang="en-US" dirty="0" err="1">
                <a:solidFill>
                  <a:schemeClr val="bg1"/>
                </a:solidFill>
                <a:cs typeface="David" panose="020E0502060401010101" pitchFamily="34" charset="-79"/>
              </a:rPr>
              <a:t>L'ma</a:t>
            </a:r>
            <a:r>
              <a:rPr lang="en-GB" altLang="en-US" dirty="0">
                <a:solidFill>
                  <a:schemeClr val="bg1"/>
                </a:solidFill>
                <a:cs typeface="David" panose="020E0502060401010101" pitchFamily="34" charset="-79"/>
              </a:rPr>
              <a:t>-an </a:t>
            </a:r>
            <a:r>
              <a:rPr lang="en-GB" altLang="en-US" dirty="0" err="1">
                <a:solidFill>
                  <a:schemeClr val="bg1"/>
                </a:solidFill>
                <a:cs typeface="David" panose="020E0502060401010101" pitchFamily="34" charset="-79"/>
              </a:rPr>
              <a:t>sh'mo</a:t>
            </a:r>
            <a:r>
              <a:rPr lang="en-GB" altLang="en-US" dirty="0">
                <a:solidFill>
                  <a:schemeClr val="bg1"/>
                </a:solidFill>
                <a:cs typeface="David" panose="020E0502060401010101" pitchFamily="34" charset="-79"/>
              </a:rPr>
              <a:t> </a:t>
            </a:r>
            <a:r>
              <a:rPr lang="en-GB" altLang="en-US" dirty="0" err="1">
                <a:solidFill>
                  <a:schemeClr val="bg1"/>
                </a:solidFill>
                <a:cs typeface="David" panose="020E0502060401010101" pitchFamily="34" charset="-79"/>
              </a:rPr>
              <a:t>b'a</a:t>
            </a:r>
            <a:r>
              <a:rPr lang="en-GB" altLang="en-US" dirty="0">
                <a:solidFill>
                  <a:schemeClr val="bg1"/>
                </a:solidFill>
                <a:cs typeface="David" panose="020E0502060401010101" pitchFamily="34" charset="-79"/>
              </a:rPr>
              <a:t>-ha-</a:t>
            </a:r>
            <a:r>
              <a:rPr lang="en-GB" altLang="en-US" dirty="0" err="1">
                <a:solidFill>
                  <a:schemeClr val="bg1"/>
                </a:solidFill>
                <a:cs typeface="David" panose="020E0502060401010101" pitchFamily="34" charset="-79"/>
              </a:rPr>
              <a:t>va</a:t>
            </a:r>
            <a:r>
              <a:rPr lang="he-IL" altLang="en-US" sz="2880" dirty="0">
                <a:solidFill>
                  <a:schemeClr val="bg1"/>
                </a:solidFill>
                <a:latin typeface="David" panose="020E0502060401010101" pitchFamily="34" charset="-79"/>
                <a:cs typeface="David" panose="020E0502060401010101" pitchFamily="34" charset="-79"/>
              </a:rPr>
              <a:t> </a:t>
            </a:r>
            <a:endParaRPr lang="en-US" altLang="en-US" sz="2880" dirty="0">
              <a:solidFill>
                <a:schemeClr val="bg1"/>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cs typeface="David" panose="020E0502060401010101" pitchFamily="34" charset="-79"/>
              </a:rPr>
              <a:t>מֶלֶךְ עוֹזֵר וּמוֹשִׁיעַ וּמָגֵן</a:t>
            </a:r>
            <a:endParaRPr lang="en-US" altLang="en-US" sz="5185" b="1"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Me-</a:t>
            </a:r>
            <a:r>
              <a:rPr lang="en-US" altLang="en-US" dirty="0" err="1">
                <a:solidFill>
                  <a:schemeClr val="bg1"/>
                </a:solidFill>
                <a:cs typeface="David" panose="020E0502060401010101" pitchFamily="34" charset="-79"/>
              </a:rPr>
              <a:t>lekh</a:t>
            </a:r>
            <a:r>
              <a:rPr lang="en-US" altLang="en-US" dirty="0">
                <a:solidFill>
                  <a:schemeClr val="bg1"/>
                </a:solidFill>
                <a:cs typeface="David" panose="020E0502060401010101" pitchFamily="34" charset="-79"/>
              </a:rPr>
              <a:t> o-</a:t>
            </a:r>
            <a:r>
              <a:rPr lang="en-US" altLang="en-US" dirty="0" err="1">
                <a:solidFill>
                  <a:schemeClr val="bg1"/>
                </a:solidFill>
                <a:cs typeface="David" panose="020E0502060401010101" pitchFamily="34" charset="-79"/>
              </a:rPr>
              <a:t>zayr</a:t>
            </a:r>
            <a:r>
              <a:rPr lang="en-US" altLang="en-US" dirty="0">
                <a:solidFill>
                  <a:schemeClr val="bg1"/>
                </a:solidFill>
                <a:cs typeface="David" panose="020E0502060401010101" pitchFamily="34" charset="-79"/>
              </a:rPr>
              <a:t> </a:t>
            </a:r>
          </a:p>
          <a:p>
            <a:pPr marL="0" indent="0" algn="ctr" eaLnBrk="1" hangingPunct="1">
              <a:lnSpc>
                <a:spcPct val="80000"/>
              </a:lnSpc>
              <a:spcBef>
                <a:spcPct val="0"/>
              </a:spcBef>
            </a:pPr>
            <a:r>
              <a:rPr lang="en-US" altLang="en-US" dirty="0" err="1">
                <a:solidFill>
                  <a:schemeClr val="bg1"/>
                </a:solidFill>
                <a:cs typeface="David" panose="020E0502060401010101" pitchFamily="34" charset="-79"/>
              </a:rPr>
              <a:t>oo</a:t>
            </a:r>
            <a:r>
              <a:rPr lang="en-US" altLang="en-US" dirty="0">
                <a:solidFill>
                  <a:schemeClr val="bg1"/>
                </a:solidFill>
                <a:cs typeface="David" panose="020E0502060401010101" pitchFamily="34" charset="-79"/>
              </a:rPr>
              <a:t>-</a:t>
            </a:r>
            <a:r>
              <a:rPr lang="en-US" altLang="en-US" dirty="0" err="1">
                <a:solidFill>
                  <a:schemeClr val="bg1"/>
                </a:solidFill>
                <a:cs typeface="David" panose="020E0502060401010101" pitchFamily="34" charset="-79"/>
              </a:rPr>
              <a:t>mo</a:t>
            </a:r>
            <a:r>
              <a:rPr lang="en-US" altLang="en-US" dirty="0">
                <a:solidFill>
                  <a:schemeClr val="bg1"/>
                </a:solidFill>
                <a:cs typeface="David" panose="020E0502060401010101" pitchFamily="34" charset="-79"/>
              </a:rPr>
              <a:t>-she-a u-ma-</a:t>
            </a:r>
            <a:r>
              <a:rPr lang="en-US" altLang="en-US" dirty="0" err="1">
                <a:solidFill>
                  <a:schemeClr val="bg1"/>
                </a:solidFill>
                <a:cs typeface="David" panose="020E0502060401010101" pitchFamily="34" charset="-79"/>
              </a:rPr>
              <a:t>gayn</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i="1" dirty="0">
              <a:solidFill>
                <a:schemeClr val="bg1"/>
              </a:solidFill>
              <a:cs typeface="David" panose="020E0502060401010101" pitchFamily="34" charset="-79"/>
            </a:endParaRPr>
          </a:p>
          <a:p>
            <a:pPr algn="ctr" eaLnBrk="1" hangingPunct="1">
              <a:lnSpc>
                <a:spcPct val="80000"/>
              </a:lnSpc>
              <a:spcBef>
                <a:spcPct val="0"/>
              </a:spcBef>
            </a:pPr>
            <a:r>
              <a:rPr lang="en-US" altLang="en-US" i="1" dirty="0">
                <a:solidFill>
                  <a:schemeClr val="bg1"/>
                </a:solidFill>
              </a:rPr>
              <a:t>[for the sake of His name, in love</a:t>
            </a:r>
          </a:p>
          <a:p>
            <a:pPr algn="ctr" eaLnBrk="1" hangingPunct="1">
              <a:lnSpc>
                <a:spcPct val="80000"/>
              </a:lnSpc>
              <a:spcBef>
                <a:spcPct val="0"/>
              </a:spcBef>
            </a:pPr>
            <a:r>
              <a:rPr lang="en-US" altLang="en-US" i="1" dirty="0">
                <a:solidFill>
                  <a:schemeClr val="bg1"/>
                </a:solidFill>
              </a:rPr>
              <a:t>King, Helper, Savior, and Shield]</a:t>
            </a:r>
          </a:p>
        </p:txBody>
      </p:sp>
    </p:spTree>
    <p:extLst>
      <p:ext uri="{BB962C8B-B14F-4D97-AF65-F5344CB8AC3E}">
        <p14:creationId xmlns:p14="http://schemas.microsoft.com/office/powerpoint/2010/main" val="240666511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053A81-7F96-4C12-A430-1F7C1466639C}"/>
              </a:ext>
            </a:extLst>
          </p:cNvPr>
          <p:cNvSpPr>
            <a:spLocks noGrp="1" noChangeArrowheads="1"/>
          </p:cNvSpPr>
          <p:nvPr>
            <p:ph type="subTitle" idx="4294967295"/>
          </p:nvPr>
        </p:nvSpPr>
        <p:spPr>
          <a:xfrm>
            <a:off x="122237" y="212426"/>
            <a:ext cx="8534400" cy="487392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he-IL" altLang="en-US" sz="4753" b="1" dirty="0">
                <a:latin typeface="David" panose="020E0502060401010101" pitchFamily="34" charset="-79"/>
                <a:cs typeface="David" panose="020E0502060401010101" pitchFamily="34" charset="-79"/>
              </a:rPr>
              <a:t> </a:t>
            </a:r>
            <a:endParaRPr lang="en-US" altLang="en-US" sz="4753" b="1" dirty="0">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5185" b="1" dirty="0">
                <a:solidFill>
                  <a:srgbClr val="FFFF00"/>
                </a:solidFill>
                <a:latin typeface="David" panose="020E0502060401010101" pitchFamily="34" charset="-79"/>
                <a:cs typeface="David" panose="020E0502060401010101" pitchFamily="34" charset="-79"/>
              </a:rPr>
              <a:t>[בָּרוּךְ הוּא וּבָּרוּךְ שְּׁמוֹ]</a:t>
            </a:r>
          </a:p>
          <a:p>
            <a:pPr marL="0" indent="0" algn="ctr" eaLnBrk="1" hangingPunct="1">
              <a:lnSpc>
                <a:spcPct val="80000"/>
              </a:lnSpc>
              <a:spcBef>
                <a:spcPct val="0"/>
              </a:spcBef>
            </a:pPr>
            <a:endParaRPr lang="en-US" altLang="en-US" sz="1728"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rgbClr val="FFFF00"/>
                </a:solidFill>
                <a:cs typeface="David" panose="020E0502060401010101" pitchFamily="34" charset="-79"/>
              </a:rPr>
              <a:t>[Ba-</a:t>
            </a:r>
            <a:r>
              <a:rPr lang="en-US" altLang="en-US" dirty="0" err="1">
                <a:solidFill>
                  <a:srgbClr val="FFFF00"/>
                </a:solidFill>
                <a:cs typeface="David" panose="020E0502060401010101" pitchFamily="34" charset="-79"/>
              </a:rPr>
              <a:t>rukh</a:t>
            </a:r>
            <a:r>
              <a:rPr lang="en-US" altLang="en-US" dirty="0">
                <a:solidFill>
                  <a:srgbClr val="FFFF00"/>
                </a:solidFill>
                <a:cs typeface="David" panose="020E0502060401010101" pitchFamily="34" charset="-79"/>
              </a:rPr>
              <a:t> hu u-</a:t>
            </a:r>
            <a:r>
              <a:rPr lang="en-US" altLang="en-US" dirty="0" err="1">
                <a:solidFill>
                  <a:srgbClr val="FFFF00"/>
                </a:solidFill>
                <a:cs typeface="David" panose="020E0502060401010101" pitchFamily="34" charset="-79"/>
              </a:rPr>
              <a:t>ba</a:t>
            </a:r>
            <a:r>
              <a:rPr lang="en-US" altLang="en-US" dirty="0">
                <a:solidFill>
                  <a:srgbClr val="FFFF00"/>
                </a:solidFill>
                <a:cs typeface="David" panose="020E0502060401010101" pitchFamily="34" charset="-79"/>
              </a:rPr>
              <a:t>-</a:t>
            </a:r>
            <a:r>
              <a:rPr lang="en-US" altLang="en-US" dirty="0" err="1">
                <a:solidFill>
                  <a:srgbClr val="FFFF00"/>
                </a:solidFill>
                <a:cs typeface="David" panose="020E0502060401010101" pitchFamily="34" charset="-79"/>
              </a:rPr>
              <a:t>rukh</a:t>
            </a:r>
            <a:r>
              <a:rPr lang="en-US" altLang="en-US" dirty="0">
                <a:solidFill>
                  <a:srgbClr val="FFFF00"/>
                </a:solidFill>
                <a:cs typeface="David" panose="020E0502060401010101" pitchFamily="34" charset="-79"/>
              </a:rPr>
              <a:t> </a:t>
            </a:r>
            <a:r>
              <a:rPr lang="en-US" altLang="en-US" dirty="0" err="1">
                <a:solidFill>
                  <a:srgbClr val="FFFF00"/>
                </a:solidFill>
                <a:cs typeface="David" panose="020E0502060401010101" pitchFamily="34" charset="-79"/>
              </a:rPr>
              <a:t>sh'mo</a:t>
            </a:r>
            <a:r>
              <a:rPr lang="en-US" altLang="en-US" dirty="0">
                <a:solidFill>
                  <a:srgbClr val="FFFF00"/>
                </a:solidFill>
                <a:cs typeface="David" panose="020E0502060401010101" pitchFamily="34" charset="-79"/>
              </a:rPr>
              <a:t>]</a:t>
            </a:r>
          </a:p>
          <a:p>
            <a:pPr marL="0" indent="0" algn="ctr" eaLnBrk="1" hangingPunct="1">
              <a:lnSpc>
                <a:spcPct val="80000"/>
              </a:lnSpc>
              <a:spcBef>
                <a:spcPct val="0"/>
              </a:spcBef>
            </a:pPr>
            <a:endParaRPr lang="en-GB" altLang="en-US" sz="1728" dirty="0">
              <a:solidFill>
                <a:srgbClr val="000099"/>
              </a:solidFill>
              <a:cs typeface="David" panose="020E0502060401010101" pitchFamily="34" charset="-79"/>
            </a:endParaRPr>
          </a:p>
          <a:p>
            <a:pPr marL="0" indent="0" algn="ctr" rtl="1" eaLnBrk="1" hangingPunct="1">
              <a:lnSpc>
                <a:spcPct val="80000"/>
              </a:lnSpc>
              <a:spcBef>
                <a:spcPct val="0"/>
              </a:spcBef>
            </a:pPr>
            <a:r>
              <a:rPr lang="he-IL" altLang="en-US" dirty="0">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מָגֵן אַבְרָהָם</a:t>
            </a:r>
          </a:p>
          <a:p>
            <a:pPr marL="0" indent="0" algn="ctr" eaLnBrk="1" hangingPunct="1">
              <a:lnSpc>
                <a:spcPct val="80000"/>
              </a:lnSpc>
              <a:spcBef>
                <a:spcPct val="0"/>
              </a:spcBef>
            </a:pPr>
            <a:r>
              <a:rPr lang="en-US" altLang="en-US" i="1" dirty="0">
                <a:solidFill>
                  <a:schemeClr val="bg1"/>
                </a:solidFill>
                <a:cs typeface="David" panose="020E0502060401010101" pitchFamily="34" charset="-79"/>
              </a:rPr>
              <a:t> </a:t>
            </a:r>
            <a:r>
              <a:rPr lang="en-US" altLang="en-US" dirty="0">
                <a:solidFill>
                  <a:schemeClr val="bg1"/>
                </a:solidFill>
                <a:cs typeface="David" panose="020E0502060401010101" pitchFamily="34" charset="-79"/>
              </a:rPr>
              <a:t>Ma-</a:t>
            </a:r>
            <a:r>
              <a:rPr lang="en-US" altLang="en-US" dirty="0" err="1">
                <a:solidFill>
                  <a:schemeClr val="bg1"/>
                </a:solidFill>
                <a:cs typeface="David" panose="020E0502060401010101" pitchFamily="34" charset="-79"/>
              </a:rPr>
              <a:t>gayn</a:t>
            </a:r>
            <a:r>
              <a:rPr lang="en-US" altLang="en-US" dirty="0">
                <a:solidFill>
                  <a:schemeClr val="bg1"/>
                </a:solidFill>
                <a:cs typeface="David" panose="020E0502060401010101" pitchFamily="34" charset="-79"/>
              </a:rPr>
              <a:t> Av-ra-ham</a:t>
            </a: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algn="ctr" eaLnBrk="1" hangingPunct="1">
              <a:lnSpc>
                <a:spcPct val="80000"/>
              </a:lnSpc>
              <a:spcBef>
                <a:spcPct val="0"/>
              </a:spcBef>
            </a:pPr>
            <a:r>
              <a:rPr lang="en-US" altLang="en-US" i="1" dirty="0">
                <a:solidFill>
                  <a:schemeClr val="bg1"/>
                </a:solidFill>
              </a:rPr>
              <a:t>Blessed are You, A</a:t>
            </a:r>
            <a:r>
              <a:rPr lang="en-US" altLang="en-US" sz="2880" i="1" dirty="0">
                <a:solidFill>
                  <a:schemeClr val="bg1"/>
                </a:solidFill>
              </a:rPr>
              <a:t>DONI </a:t>
            </a:r>
            <a:r>
              <a:rPr lang="en-US" altLang="en-US" i="1" dirty="0">
                <a:solidFill>
                  <a:schemeClr val="bg1"/>
                </a:solidFill>
              </a:rPr>
              <a:t>[Blessed is He and bless His Name] the shield of Abraham</a:t>
            </a:r>
            <a:endParaRPr lang="en-US" altLang="en-US" i="1" dirty="0">
              <a:solidFill>
                <a:schemeClr val="bg1"/>
              </a:solidFill>
              <a:cs typeface="David" panose="020E0502060401010101" pitchFamily="34" charset="-79"/>
            </a:endParaRPr>
          </a:p>
        </p:txBody>
      </p:sp>
    </p:spTree>
    <p:extLst>
      <p:ext uri="{BB962C8B-B14F-4D97-AF65-F5344CB8AC3E}">
        <p14:creationId xmlns:p14="http://schemas.microsoft.com/office/powerpoint/2010/main" val="373378886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FBCD712-1139-4B2D-9F7D-4F45105AF628}"/>
              </a:ext>
            </a:extLst>
          </p:cNvPr>
          <p:cNvSpPr>
            <a:spLocks noGrp="1" noChangeArrowheads="1"/>
          </p:cNvSpPr>
          <p:nvPr>
            <p:ph type="subTitle" idx="4294967295"/>
          </p:nvPr>
        </p:nvSpPr>
        <p:spPr>
          <a:xfrm>
            <a:off x="122237" y="267294"/>
            <a:ext cx="8458200" cy="4876206"/>
          </a:xfrm>
        </p:spPr>
        <p:txBody>
          <a:bodyPr/>
          <a:lstStyle/>
          <a:p>
            <a:pPr marL="0" indent="0" algn="ctr" eaLnBrk="1" hangingPunct="1">
              <a:spcBef>
                <a:spcPct val="0"/>
              </a:spcBef>
            </a:pPr>
            <a:r>
              <a:rPr lang="en-US" altLang="en-US" sz="4000" dirty="0">
                <a:solidFill>
                  <a:schemeClr val="bg1"/>
                </a:solidFill>
              </a:rPr>
              <a:t>Blessed be </a:t>
            </a:r>
            <a:r>
              <a:rPr lang="en-US" altLang="en-US" sz="4000" cap="small" dirty="0">
                <a:solidFill>
                  <a:schemeClr val="bg1"/>
                </a:solidFill>
              </a:rPr>
              <a:t>A</a:t>
            </a:r>
            <a:r>
              <a:rPr lang="en-US" altLang="en-US" sz="3200" cap="small" dirty="0">
                <a:solidFill>
                  <a:schemeClr val="bg1"/>
                </a:solidFill>
              </a:rPr>
              <a:t>DONI</a:t>
            </a:r>
            <a:r>
              <a:rPr lang="en-US" altLang="en-US" sz="4000" dirty="0">
                <a:solidFill>
                  <a:schemeClr val="bg1"/>
                </a:solidFill>
              </a:rPr>
              <a:t> our G-d </a:t>
            </a:r>
          </a:p>
          <a:p>
            <a:pPr marL="0" indent="0" algn="ctr" eaLnBrk="1" hangingPunct="1">
              <a:spcBef>
                <a:spcPct val="0"/>
              </a:spcBef>
            </a:pPr>
            <a:r>
              <a:rPr lang="en-US" altLang="en-US" sz="4000" dirty="0">
                <a:solidFill>
                  <a:schemeClr val="bg1"/>
                </a:solidFill>
              </a:rPr>
              <a:t>and the G-d of our forefathers</a:t>
            </a:r>
          </a:p>
          <a:p>
            <a:pPr marL="0" indent="0" algn="ctr" eaLnBrk="1" hangingPunct="1">
              <a:spcBef>
                <a:spcPct val="0"/>
              </a:spcBef>
            </a:pPr>
            <a:r>
              <a:rPr lang="en-US" altLang="en-US" sz="4000" dirty="0">
                <a:solidFill>
                  <a:schemeClr val="bg1"/>
                </a:solidFill>
              </a:rPr>
              <a:t> The G-d of Av-ra-ham</a:t>
            </a:r>
          </a:p>
          <a:p>
            <a:pPr marL="0" indent="0" algn="ctr" eaLnBrk="1" hangingPunct="1">
              <a:spcBef>
                <a:spcPct val="0"/>
              </a:spcBef>
            </a:pPr>
            <a:r>
              <a:rPr lang="en-US" altLang="en-US" sz="4000" dirty="0">
                <a:solidFill>
                  <a:schemeClr val="bg1"/>
                </a:solidFill>
              </a:rPr>
              <a:t>The G-d of </a:t>
            </a:r>
            <a:r>
              <a:rPr lang="en-US" altLang="en-US" sz="4000" dirty="0" err="1">
                <a:solidFill>
                  <a:schemeClr val="bg1"/>
                </a:solidFill>
              </a:rPr>
              <a:t>Yits-khak</a:t>
            </a:r>
            <a:endParaRPr lang="en-US" altLang="en-US" sz="4000" dirty="0">
              <a:solidFill>
                <a:schemeClr val="bg1"/>
              </a:solidFill>
            </a:endParaRPr>
          </a:p>
          <a:p>
            <a:pPr marL="0" indent="0" algn="ctr" eaLnBrk="1" hangingPunct="1">
              <a:spcBef>
                <a:spcPct val="0"/>
              </a:spcBef>
            </a:pPr>
            <a:r>
              <a:rPr lang="en-US" altLang="en-US" sz="4000" dirty="0">
                <a:solidFill>
                  <a:schemeClr val="bg1"/>
                </a:solidFill>
              </a:rPr>
              <a:t>and the G-d of </a:t>
            </a:r>
            <a:r>
              <a:rPr lang="en-US" altLang="en-US" sz="4000" dirty="0" err="1">
                <a:solidFill>
                  <a:schemeClr val="bg1"/>
                </a:solidFill>
              </a:rPr>
              <a:t>Ya</a:t>
            </a:r>
            <a:r>
              <a:rPr lang="en-US" altLang="en-US" sz="4000" dirty="0">
                <a:solidFill>
                  <a:schemeClr val="bg1"/>
                </a:solidFill>
              </a:rPr>
              <a:t>-a-</a:t>
            </a:r>
            <a:r>
              <a:rPr lang="en-US" altLang="en-US" sz="4000" dirty="0" err="1">
                <a:solidFill>
                  <a:schemeClr val="bg1"/>
                </a:solidFill>
              </a:rPr>
              <a:t>kov</a:t>
            </a:r>
            <a:endParaRPr lang="en-US" altLang="en-US" sz="4000" dirty="0">
              <a:solidFill>
                <a:schemeClr val="bg1"/>
              </a:solidFill>
            </a:endParaRPr>
          </a:p>
          <a:p>
            <a:pPr marL="0" indent="0" algn="ctr" eaLnBrk="1" hangingPunct="1">
              <a:spcBef>
                <a:spcPct val="0"/>
              </a:spcBef>
            </a:pPr>
            <a:r>
              <a:rPr lang="en-US" altLang="en-US" sz="4000" dirty="0">
                <a:solidFill>
                  <a:schemeClr val="bg1"/>
                </a:solidFill>
              </a:rPr>
              <a:t> </a:t>
            </a:r>
            <a:r>
              <a:rPr lang="en-US" altLang="en-US" sz="3200" dirty="0">
                <a:solidFill>
                  <a:schemeClr val="bg1"/>
                </a:solidFill>
              </a:rPr>
              <a:t>The great G-d, the mighty, the dreaded</a:t>
            </a:r>
            <a:endParaRPr lang="en-US" altLang="en-US" sz="4000" dirty="0">
              <a:solidFill>
                <a:schemeClr val="bg1"/>
              </a:solidFill>
            </a:endParaRPr>
          </a:p>
          <a:p>
            <a:pPr marL="0" indent="0" algn="ctr" eaLnBrk="1" hangingPunct="1">
              <a:spcBef>
                <a:spcPct val="0"/>
              </a:spcBef>
            </a:pPr>
            <a:r>
              <a:rPr lang="en-US" altLang="en-US" sz="4000" dirty="0">
                <a:solidFill>
                  <a:schemeClr val="bg1"/>
                </a:solidFill>
              </a:rPr>
              <a:t>G-d Most High, Who bestows lovingkindness and goodness</a:t>
            </a:r>
          </a:p>
        </p:txBody>
      </p:sp>
    </p:spTree>
    <p:extLst>
      <p:ext uri="{BB962C8B-B14F-4D97-AF65-F5344CB8AC3E}">
        <p14:creationId xmlns:p14="http://schemas.microsoft.com/office/powerpoint/2010/main" val="59955619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361CAF9-A41F-4529-849C-6DE59CAF7D3C}"/>
              </a:ext>
            </a:extLst>
          </p:cNvPr>
          <p:cNvSpPr>
            <a:spLocks noGrp="1" noChangeArrowheads="1"/>
          </p:cNvSpPr>
          <p:nvPr>
            <p:ph type="subTitle" idx="1"/>
          </p:nvPr>
        </p:nvSpPr>
        <p:spPr>
          <a:xfrm>
            <a:off x="198437" y="267296"/>
            <a:ext cx="8382000" cy="4876204"/>
          </a:xfrm>
        </p:spPr>
        <p:txBody>
          <a:bodyPr/>
          <a:lstStyle/>
          <a:p>
            <a:pPr eaLnBrk="1" hangingPunct="1">
              <a:lnSpc>
                <a:spcPct val="80000"/>
              </a:lnSpc>
              <a:spcBef>
                <a:spcPct val="0"/>
              </a:spcBef>
            </a:pPr>
            <a:r>
              <a:rPr lang="en-US" altLang="en-US" sz="4000" dirty="0">
                <a:solidFill>
                  <a:schemeClr val="bg1"/>
                </a:solidFill>
              </a:rPr>
              <a:t>And sustains all</a:t>
            </a:r>
          </a:p>
          <a:p>
            <a:pPr eaLnBrk="1" hangingPunct="1">
              <a:lnSpc>
                <a:spcPct val="80000"/>
              </a:lnSpc>
              <a:spcBef>
                <a:spcPct val="0"/>
              </a:spcBef>
            </a:pPr>
            <a:r>
              <a:rPr lang="en-US" altLang="en-US" sz="4000" dirty="0">
                <a:solidFill>
                  <a:schemeClr val="bg1"/>
                </a:solidFill>
              </a:rPr>
              <a:t>and remembers the piety </a:t>
            </a:r>
          </a:p>
          <a:p>
            <a:pPr eaLnBrk="1" hangingPunct="1">
              <a:lnSpc>
                <a:spcPct val="80000"/>
              </a:lnSpc>
              <a:spcBef>
                <a:spcPct val="0"/>
              </a:spcBef>
            </a:pPr>
            <a:r>
              <a:rPr lang="en-US" altLang="en-US" sz="4000" dirty="0">
                <a:solidFill>
                  <a:schemeClr val="bg1"/>
                </a:solidFill>
              </a:rPr>
              <a:t>of the fathers</a:t>
            </a:r>
          </a:p>
          <a:p>
            <a:pPr eaLnBrk="1" hangingPunct="1">
              <a:lnSpc>
                <a:spcPct val="80000"/>
              </a:lnSpc>
              <a:spcBef>
                <a:spcPct val="0"/>
              </a:spcBef>
            </a:pPr>
            <a:r>
              <a:rPr lang="en-US" altLang="en-US" sz="4000" dirty="0">
                <a:solidFill>
                  <a:schemeClr val="bg1"/>
                </a:solidFill>
              </a:rPr>
              <a:t>and brings the Redeemer</a:t>
            </a:r>
          </a:p>
          <a:p>
            <a:pPr eaLnBrk="1" hangingPunct="1">
              <a:lnSpc>
                <a:spcPct val="80000"/>
              </a:lnSpc>
              <a:spcBef>
                <a:spcPct val="0"/>
              </a:spcBef>
            </a:pPr>
            <a:r>
              <a:rPr lang="en-US" altLang="en-US" sz="4000" dirty="0">
                <a:solidFill>
                  <a:schemeClr val="bg1"/>
                </a:solidFill>
              </a:rPr>
              <a:t>to their </a:t>
            </a:r>
            <a:r>
              <a:rPr lang="en-US" altLang="en-US" sz="4000" dirty="0" err="1">
                <a:solidFill>
                  <a:schemeClr val="bg1"/>
                </a:solidFill>
              </a:rPr>
              <a:t>childrens</a:t>
            </a:r>
            <a:r>
              <a:rPr lang="en-US" altLang="en-US" sz="4000" dirty="0">
                <a:solidFill>
                  <a:schemeClr val="bg1"/>
                </a:solidFill>
              </a:rPr>
              <a:t>' children </a:t>
            </a:r>
          </a:p>
          <a:p>
            <a:pPr eaLnBrk="1" hangingPunct="1">
              <a:lnSpc>
                <a:spcPct val="80000"/>
              </a:lnSpc>
              <a:spcBef>
                <a:spcPct val="0"/>
              </a:spcBef>
            </a:pPr>
            <a:r>
              <a:rPr lang="en-US" altLang="en-US" sz="4000" dirty="0">
                <a:solidFill>
                  <a:schemeClr val="bg1"/>
                </a:solidFill>
              </a:rPr>
              <a:t>for the sake of His name, in love</a:t>
            </a:r>
          </a:p>
          <a:p>
            <a:pPr eaLnBrk="1" hangingPunct="1">
              <a:lnSpc>
                <a:spcPct val="80000"/>
              </a:lnSpc>
              <a:spcBef>
                <a:spcPct val="0"/>
              </a:spcBef>
            </a:pPr>
            <a:endParaRPr lang="en-US" altLang="en-US" sz="2400" dirty="0">
              <a:solidFill>
                <a:schemeClr val="bg1"/>
              </a:solidFill>
            </a:endParaRPr>
          </a:p>
          <a:p>
            <a:pPr eaLnBrk="1" hangingPunct="1">
              <a:lnSpc>
                <a:spcPct val="80000"/>
              </a:lnSpc>
              <a:spcBef>
                <a:spcPct val="0"/>
              </a:spcBef>
            </a:pPr>
            <a:r>
              <a:rPr lang="en-US" altLang="en-US" sz="4000" dirty="0">
                <a:solidFill>
                  <a:schemeClr val="bg1"/>
                </a:solidFill>
              </a:rPr>
              <a:t>King, Helper, Savior, and Shield</a:t>
            </a:r>
          </a:p>
          <a:p>
            <a:pPr eaLnBrk="1" hangingPunct="1">
              <a:lnSpc>
                <a:spcPct val="80000"/>
              </a:lnSpc>
              <a:spcBef>
                <a:spcPct val="0"/>
              </a:spcBef>
            </a:pPr>
            <a:r>
              <a:rPr lang="en-US" altLang="en-US" sz="4000" dirty="0">
                <a:solidFill>
                  <a:schemeClr val="bg1"/>
                </a:solidFill>
              </a:rPr>
              <a:t>Blessed are You, </a:t>
            </a:r>
            <a:r>
              <a:rPr lang="en-US" altLang="en-US" sz="4000" cap="small" dirty="0">
                <a:solidFill>
                  <a:schemeClr val="bg1"/>
                </a:solidFill>
              </a:rPr>
              <a:t>A</a:t>
            </a:r>
            <a:r>
              <a:rPr lang="en-US" altLang="en-US" sz="3600" cap="small" dirty="0">
                <a:solidFill>
                  <a:schemeClr val="bg1"/>
                </a:solidFill>
              </a:rPr>
              <a:t>DONI</a:t>
            </a:r>
            <a:endParaRPr lang="en-US" altLang="en-US" sz="4000" cap="small" dirty="0">
              <a:solidFill>
                <a:schemeClr val="bg1"/>
              </a:solidFill>
            </a:endParaRPr>
          </a:p>
          <a:p>
            <a:pPr eaLnBrk="1" hangingPunct="1">
              <a:lnSpc>
                <a:spcPct val="80000"/>
              </a:lnSpc>
              <a:spcBef>
                <a:spcPct val="0"/>
              </a:spcBef>
            </a:pPr>
            <a:r>
              <a:rPr lang="en-US" altLang="en-US" sz="4000" dirty="0">
                <a:solidFill>
                  <a:schemeClr val="bg1"/>
                </a:solidFill>
              </a:rPr>
              <a:t>the shield of Abraham</a:t>
            </a:r>
            <a:endParaRPr lang="en-US" altLang="en-US" dirty="0">
              <a:solidFill>
                <a:schemeClr val="bg1"/>
              </a:solidFill>
            </a:endParaRPr>
          </a:p>
        </p:txBody>
      </p:sp>
    </p:spTree>
    <p:extLst>
      <p:ext uri="{BB962C8B-B14F-4D97-AF65-F5344CB8AC3E}">
        <p14:creationId xmlns:p14="http://schemas.microsoft.com/office/powerpoint/2010/main" val="342534384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1F88A02-0C9F-4837-8346-6B85DF7019B5}"/>
              </a:ext>
            </a:extLst>
          </p:cNvPr>
          <p:cNvSpPr>
            <a:spLocks noGrp="1" noChangeArrowheads="1"/>
          </p:cNvSpPr>
          <p:nvPr>
            <p:ph type="subTitle" idx="4294967295"/>
          </p:nvPr>
        </p:nvSpPr>
        <p:spPr>
          <a:xfrm>
            <a:off x="350837" y="171450"/>
            <a:ext cx="8229600" cy="4914900"/>
          </a:xfrm>
        </p:spPr>
        <p:txBody>
          <a:bodyPr/>
          <a:lstStyle/>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אַתָּה גִּבּוֹר לְעוֹלָם אֲדנָי</a:t>
            </a:r>
            <a:endParaRPr lang="ar-SA" altLang="en-US" sz="3600" b="1" dirty="0">
              <a:solidFill>
                <a:schemeClr val="bg1"/>
              </a:solidFill>
              <a:latin typeface="Times New Roman" panose="02020603050405020304" pitchFamily="18" charset="0"/>
              <a:cs typeface="Vilna" pitchFamily="2" charset="-79"/>
            </a:endParaRPr>
          </a:p>
          <a:p>
            <a:pPr marL="0" indent="0" algn="ctr">
              <a:lnSpc>
                <a:spcPct val="90000"/>
              </a:lnSpc>
              <a:spcBef>
                <a:spcPct val="0"/>
              </a:spcBef>
            </a:pPr>
            <a:r>
              <a:rPr lang="en-US" altLang="en-US" dirty="0">
                <a:solidFill>
                  <a:schemeClr val="bg1"/>
                </a:solidFill>
              </a:rPr>
              <a:t>A-</a:t>
            </a:r>
            <a:r>
              <a:rPr lang="en-US" altLang="en-US" dirty="0" err="1">
                <a:solidFill>
                  <a:schemeClr val="bg1"/>
                </a:solidFill>
              </a:rPr>
              <a:t>tah</a:t>
            </a:r>
            <a:r>
              <a:rPr lang="en-US" altLang="en-US" dirty="0">
                <a:solidFill>
                  <a:schemeClr val="bg1"/>
                </a:solidFill>
              </a:rPr>
              <a:t> gee-</a:t>
            </a:r>
            <a:r>
              <a:rPr lang="en-US" altLang="en-US" dirty="0" err="1">
                <a:solidFill>
                  <a:schemeClr val="bg1"/>
                </a:solidFill>
              </a:rPr>
              <a:t>bor</a:t>
            </a:r>
            <a:r>
              <a:rPr lang="en-US" altLang="en-US" dirty="0">
                <a:solidFill>
                  <a:schemeClr val="bg1"/>
                </a:solidFill>
              </a:rPr>
              <a:t> </a:t>
            </a:r>
            <a:r>
              <a:rPr lang="en-US" altLang="en-US" dirty="0" err="1">
                <a:solidFill>
                  <a:schemeClr val="bg1"/>
                </a:solidFill>
              </a:rPr>
              <a:t>l'olam</a:t>
            </a:r>
            <a:r>
              <a:rPr lang="en-US" altLang="en-US" dirty="0">
                <a:solidFill>
                  <a:schemeClr val="bg1"/>
                </a:solidFill>
              </a:rPr>
              <a:t> Ah-</a:t>
            </a:r>
            <a:r>
              <a:rPr lang="en-US" altLang="en-US" dirty="0" err="1">
                <a:solidFill>
                  <a:schemeClr val="bg1"/>
                </a:solidFill>
              </a:rPr>
              <a:t>doni</a:t>
            </a:r>
            <a:endParaRPr lang="en-US" altLang="en-US" i="1" dirty="0">
              <a:solidFill>
                <a:schemeClr val="bg1"/>
              </a:solidFill>
            </a:endParaRPr>
          </a:p>
          <a:p>
            <a:pPr marL="0" indent="0" algn="ctr">
              <a:lnSpc>
                <a:spcPct val="90000"/>
              </a:lnSpc>
              <a:spcBef>
                <a:spcPct val="0"/>
              </a:spcBef>
            </a:pPr>
            <a:endParaRPr lang="en-US" altLang="en-US" sz="1800" dirty="0">
              <a:solidFill>
                <a:schemeClr val="bg1"/>
              </a:solidFill>
            </a:endParaRPr>
          </a:p>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מְחַיֵּה מֵתִים אַֽתָּה</a:t>
            </a:r>
            <a:r>
              <a:rPr lang="en-US" altLang="en-US" sz="5400" b="1" dirty="0">
                <a:solidFill>
                  <a:schemeClr val="bg1"/>
                </a:solidFill>
                <a:latin typeface="David" panose="020E0502060401010101" pitchFamily="34" charset="-79"/>
                <a:cs typeface="Vilna" pitchFamily="2" charset="-79"/>
              </a:rPr>
              <a:t> </a:t>
            </a:r>
            <a:r>
              <a:rPr lang="he-IL" altLang="en-US" sz="5400" b="1" dirty="0">
                <a:solidFill>
                  <a:schemeClr val="bg1"/>
                </a:solidFill>
                <a:latin typeface="David" panose="020E0502060401010101" pitchFamily="34" charset="-79"/>
                <a:cs typeface="Vilna" pitchFamily="2" charset="-79"/>
              </a:rPr>
              <a:t>רַב לְהוֹשִׁיעַ</a:t>
            </a:r>
            <a:endParaRPr lang="ar-SA" altLang="en-US" sz="3600" b="1" dirty="0">
              <a:solidFill>
                <a:schemeClr val="bg1"/>
              </a:solidFill>
              <a:latin typeface="Times New Roman" panose="02020603050405020304" pitchFamily="18" charset="0"/>
              <a:cs typeface="Vilna" pitchFamily="2" charset="-79"/>
            </a:endParaRPr>
          </a:p>
          <a:p>
            <a:pPr marL="0" indent="0" algn="ctr">
              <a:lnSpc>
                <a:spcPct val="90000"/>
              </a:lnSpc>
              <a:spcBef>
                <a:spcPct val="0"/>
              </a:spcBef>
            </a:pPr>
            <a:r>
              <a:rPr lang="en-US" altLang="en-US" dirty="0" err="1">
                <a:solidFill>
                  <a:schemeClr val="bg1"/>
                </a:solidFill>
              </a:rPr>
              <a:t>M'khi</a:t>
            </a:r>
            <a:r>
              <a:rPr lang="en-US" altLang="en-US" dirty="0">
                <a:solidFill>
                  <a:schemeClr val="bg1"/>
                </a:solidFill>
              </a:rPr>
              <a:t>-yay may-teem a-</a:t>
            </a:r>
            <a:r>
              <a:rPr lang="en-US" altLang="en-US" dirty="0" err="1">
                <a:solidFill>
                  <a:schemeClr val="bg1"/>
                </a:solidFill>
              </a:rPr>
              <a:t>tah</a:t>
            </a:r>
            <a:r>
              <a:rPr lang="en-US" altLang="en-US" i="1" dirty="0">
                <a:solidFill>
                  <a:schemeClr val="bg1"/>
                </a:solidFill>
              </a:rPr>
              <a:t> </a:t>
            </a:r>
            <a:r>
              <a:rPr lang="en-US" altLang="en-US" sz="2400" dirty="0">
                <a:solidFill>
                  <a:schemeClr val="bg1"/>
                </a:solidFill>
              </a:rPr>
              <a:t>[X2]</a:t>
            </a:r>
          </a:p>
          <a:p>
            <a:pPr marL="0" indent="0" algn="ctr">
              <a:lnSpc>
                <a:spcPct val="90000"/>
              </a:lnSpc>
              <a:spcBef>
                <a:spcPct val="0"/>
              </a:spcBef>
            </a:pPr>
            <a:r>
              <a:rPr lang="en-US" altLang="en-US" dirty="0" err="1">
                <a:solidFill>
                  <a:schemeClr val="bg1"/>
                </a:solidFill>
              </a:rPr>
              <a:t>Rav</a:t>
            </a:r>
            <a:r>
              <a:rPr lang="en-US" altLang="en-US" dirty="0">
                <a:solidFill>
                  <a:schemeClr val="bg1"/>
                </a:solidFill>
              </a:rPr>
              <a:t> </a:t>
            </a:r>
            <a:r>
              <a:rPr lang="en-US" altLang="en-US" dirty="0" err="1">
                <a:solidFill>
                  <a:schemeClr val="bg1"/>
                </a:solidFill>
              </a:rPr>
              <a:t>l'ho</a:t>
            </a:r>
            <a:r>
              <a:rPr lang="en-US" altLang="en-US" dirty="0">
                <a:solidFill>
                  <a:schemeClr val="bg1"/>
                </a:solidFill>
              </a:rPr>
              <a:t>-</a:t>
            </a:r>
            <a:r>
              <a:rPr lang="en-US" altLang="en-US" dirty="0" err="1">
                <a:solidFill>
                  <a:schemeClr val="bg1"/>
                </a:solidFill>
              </a:rPr>
              <a:t>shee</a:t>
            </a:r>
            <a:r>
              <a:rPr lang="en-US" altLang="en-US" dirty="0">
                <a:solidFill>
                  <a:schemeClr val="bg1"/>
                </a:solidFill>
              </a:rPr>
              <a:t>-ah</a:t>
            </a:r>
          </a:p>
          <a:p>
            <a:pPr marL="0" indent="0" algn="ctr">
              <a:spcBef>
                <a:spcPct val="0"/>
              </a:spcBef>
            </a:pPr>
            <a:endParaRPr lang="en-US" altLang="en-US" sz="2400" dirty="0">
              <a:solidFill>
                <a:schemeClr val="bg1"/>
              </a:solidFill>
            </a:endParaRPr>
          </a:p>
          <a:p>
            <a:pPr marL="0" indent="0" algn="ctr">
              <a:spcBef>
                <a:spcPct val="0"/>
              </a:spcBef>
            </a:pPr>
            <a:r>
              <a:rPr lang="en-US" altLang="en-US" sz="2800" i="1" dirty="0">
                <a:solidFill>
                  <a:schemeClr val="bg1"/>
                </a:solidFill>
              </a:rPr>
              <a:t>[You are the mighty One forever, O L-</a:t>
            </a:r>
            <a:r>
              <a:rPr lang="en-US" altLang="en-US" sz="2800" i="1" dirty="0" err="1">
                <a:solidFill>
                  <a:schemeClr val="bg1"/>
                </a:solidFill>
              </a:rPr>
              <a:t>rd</a:t>
            </a:r>
            <a:r>
              <a:rPr lang="en-US" altLang="en-US" sz="2800" i="1" dirty="0">
                <a:solidFill>
                  <a:schemeClr val="bg1"/>
                </a:solidFill>
              </a:rPr>
              <a:t> </a:t>
            </a:r>
          </a:p>
          <a:p>
            <a:pPr marL="0" indent="0" algn="ctr">
              <a:spcBef>
                <a:spcPct val="0"/>
              </a:spcBef>
            </a:pPr>
            <a:r>
              <a:rPr lang="en-US" altLang="en-US" sz="2800" i="1" dirty="0">
                <a:solidFill>
                  <a:schemeClr val="bg1"/>
                </a:solidFill>
              </a:rPr>
              <a:t>You raise the dead sleeping in their graves</a:t>
            </a:r>
          </a:p>
          <a:p>
            <a:pPr marL="0" indent="0" algn="ctr">
              <a:spcBef>
                <a:spcPct val="0"/>
              </a:spcBef>
            </a:pPr>
            <a:r>
              <a:rPr lang="en-US" altLang="en-US" sz="2800" i="1" dirty="0">
                <a:solidFill>
                  <a:schemeClr val="bg1"/>
                </a:solidFill>
              </a:rPr>
              <a:t>You are mighty to save</a:t>
            </a:r>
            <a:r>
              <a:rPr lang="en-US" altLang="en-US" sz="3200" i="1" dirty="0">
                <a:solidFill>
                  <a:schemeClr val="bg1"/>
                </a:solidFill>
              </a:rPr>
              <a:t> ]</a:t>
            </a:r>
          </a:p>
          <a:p>
            <a:pPr marL="0" indent="0" algn="ctr">
              <a:spcBef>
                <a:spcPct val="0"/>
              </a:spcBef>
            </a:pPr>
            <a:endParaRPr lang="en-GB" altLang="en-US" sz="2400" dirty="0">
              <a:solidFill>
                <a:schemeClr val="bg1"/>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17C35BE6-68E2-4918-8677-C4BB840F5BC9}"/>
              </a:ext>
            </a:extLst>
          </p:cNvPr>
          <p:cNvSpPr>
            <a:spLocks noGrp="1" noChangeArrowheads="1"/>
          </p:cNvSpPr>
          <p:nvPr>
            <p:ph type="body" idx="1"/>
          </p:nvPr>
        </p:nvSpPr>
        <p:spPr>
          <a:xfrm>
            <a:off x="198437" y="285750"/>
            <a:ext cx="8458200" cy="4724400"/>
          </a:xfrm>
        </p:spPr>
        <p:txBody>
          <a:bodyPr/>
          <a:lstStyle/>
          <a:p>
            <a:pPr algn="ctr" rtl="1">
              <a:lnSpc>
                <a:spcPct val="80000"/>
              </a:lnSpc>
            </a:pPr>
            <a:r>
              <a:rPr lang="he-IL" altLang="en-US" sz="5400" b="1" dirty="0">
                <a:solidFill>
                  <a:schemeClr val="bg1"/>
                </a:solidFill>
                <a:cs typeface="Vilna" pitchFamily="2" charset="-79"/>
              </a:rPr>
              <a:t>מְכַלְכֵּל חַיִּים בְּחֶסֶד</a:t>
            </a:r>
            <a:endParaRPr lang="en-US" altLang="en-US" sz="5400" b="1" dirty="0">
              <a:solidFill>
                <a:schemeClr val="bg1"/>
              </a:solidFill>
              <a:cs typeface="Vilna" pitchFamily="2" charset="-79"/>
            </a:endParaRPr>
          </a:p>
          <a:p>
            <a:pPr algn="ctr">
              <a:lnSpc>
                <a:spcPct val="80000"/>
              </a:lnSpc>
            </a:pPr>
            <a:r>
              <a:rPr lang="en-GB" altLang="en-US" dirty="0" err="1">
                <a:solidFill>
                  <a:schemeClr val="bg1"/>
                </a:solidFill>
              </a:rPr>
              <a:t>M'khal-kayl</a:t>
            </a:r>
            <a:r>
              <a:rPr lang="en-GB" altLang="en-US" dirty="0">
                <a:solidFill>
                  <a:schemeClr val="bg1"/>
                </a:solidFill>
              </a:rPr>
              <a:t> </a:t>
            </a:r>
            <a:r>
              <a:rPr lang="en-GB" altLang="en-US" dirty="0" err="1">
                <a:solidFill>
                  <a:schemeClr val="bg1"/>
                </a:solidFill>
              </a:rPr>
              <a:t>khi-yeem</a:t>
            </a:r>
            <a:r>
              <a:rPr lang="en-GB" altLang="en-US" dirty="0">
                <a:solidFill>
                  <a:schemeClr val="bg1"/>
                </a:solidFill>
              </a:rPr>
              <a:t> </a:t>
            </a:r>
            <a:r>
              <a:rPr lang="en-GB" altLang="en-US" dirty="0" err="1">
                <a:solidFill>
                  <a:schemeClr val="bg1"/>
                </a:solidFill>
              </a:rPr>
              <a:t>b'khesed</a:t>
            </a:r>
            <a:endParaRPr lang="en-GB" altLang="en-US" dirty="0">
              <a:solidFill>
                <a:schemeClr val="bg1"/>
              </a:solidFill>
            </a:endParaRPr>
          </a:p>
          <a:p>
            <a:pPr algn="ctr" rtl="1">
              <a:lnSpc>
                <a:spcPct val="80000"/>
              </a:lnSpc>
              <a:spcBef>
                <a:spcPct val="0"/>
              </a:spcBef>
            </a:pPr>
            <a:r>
              <a:rPr lang="he-IL" altLang="en-US" sz="5400" b="1" dirty="0">
                <a:solidFill>
                  <a:schemeClr val="bg1"/>
                </a:solidFill>
                <a:cs typeface="Vilna" pitchFamily="2" charset="-79"/>
              </a:rPr>
              <a:t>מְחַיֵּה מֵתִים בְּרַחֲמִים רַבִּים</a:t>
            </a:r>
            <a:endParaRPr lang="en-US" altLang="en-US" sz="5400" dirty="0">
              <a:solidFill>
                <a:schemeClr val="bg1"/>
              </a:solidFill>
            </a:endParaRPr>
          </a:p>
          <a:p>
            <a:pPr algn="ctr">
              <a:lnSpc>
                <a:spcPct val="80000"/>
              </a:lnSpc>
              <a:spcBef>
                <a:spcPct val="0"/>
              </a:spcBef>
            </a:pPr>
            <a:r>
              <a:rPr lang="en-GB" altLang="en-US" dirty="0" err="1">
                <a:solidFill>
                  <a:schemeClr val="bg1"/>
                </a:solidFill>
              </a:rPr>
              <a:t>M'khi</a:t>
            </a:r>
            <a:r>
              <a:rPr lang="en-GB" altLang="en-US" dirty="0">
                <a:solidFill>
                  <a:schemeClr val="bg1"/>
                </a:solidFill>
              </a:rPr>
              <a:t>-ay may-teem </a:t>
            </a:r>
          </a:p>
          <a:p>
            <a:pPr algn="ctr">
              <a:lnSpc>
                <a:spcPct val="80000"/>
              </a:lnSpc>
              <a:spcBef>
                <a:spcPct val="0"/>
              </a:spcBef>
            </a:pPr>
            <a:r>
              <a:rPr lang="en-GB" altLang="en-US" dirty="0" err="1">
                <a:solidFill>
                  <a:schemeClr val="bg1"/>
                </a:solidFill>
              </a:rPr>
              <a:t>B'ra</a:t>
            </a:r>
            <a:r>
              <a:rPr lang="en-GB" altLang="en-US" dirty="0">
                <a:solidFill>
                  <a:schemeClr val="bg1"/>
                </a:solidFill>
              </a:rPr>
              <a:t>-kha-</a:t>
            </a:r>
            <a:r>
              <a:rPr lang="en-GB" altLang="en-US" dirty="0" err="1">
                <a:solidFill>
                  <a:schemeClr val="bg1"/>
                </a:solidFill>
              </a:rPr>
              <a:t>meem</a:t>
            </a:r>
            <a:r>
              <a:rPr lang="en-GB" altLang="en-US" dirty="0">
                <a:solidFill>
                  <a:schemeClr val="bg1"/>
                </a:solidFill>
              </a:rPr>
              <a:t> </a:t>
            </a:r>
            <a:r>
              <a:rPr lang="en-GB" altLang="en-US" dirty="0" err="1">
                <a:solidFill>
                  <a:schemeClr val="bg1"/>
                </a:solidFill>
              </a:rPr>
              <a:t>ra-beem</a:t>
            </a:r>
            <a:endParaRPr lang="en-GB" altLang="en-US" dirty="0">
              <a:solidFill>
                <a:schemeClr val="bg1"/>
              </a:solidFill>
            </a:endParaRPr>
          </a:p>
          <a:p>
            <a:pPr algn="ctr">
              <a:lnSpc>
                <a:spcPct val="80000"/>
              </a:lnSpc>
              <a:spcBef>
                <a:spcPct val="0"/>
              </a:spcBef>
            </a:pPr>
            <a:endParaRPr lang="en-GB" altLang="en-US" i="1" dirty="0">
              <a:solidFill>
                <a:schemeClr val="bg1"/>
              </a:solidFill>
            </a:endParaRPr>
          </a:p>
          <a:p>
            <a:pPr marL="0" indent="0" algn="ctr">
              <a:lnSpc>
                <a:spcPct val="80000"/>
              </a:lnSpc>
              <a:spcBef>
                <a:spcPct val="0"/>
              </a:spcBef>
            </a:pPr>
            <a:r>
              <a:rPr lang="en-US" altLang="en-US" i="1" dirty="0">
                <a:solidFill>
                  <a:schemeClr val="bg1"/>
                </a:solidFill>
              </a:rPr>
              <a:t>[He sustains life in love</a:t>
            </a:r>
          </a:p>
          <a:p>
            <a:pPr marL="0" indent="0" algn="ctr">
              <a:lnSpc>
                <a:spcPct val="80000"/>
              </a:lnSpc>
            </a:pPr>
            <a:r>
              <a:rPr lang="en-US" altLang="en-US" i="1" dirty="0">
                <a:solidFill>
                  <a:schemeClr val="bg1"/>
                </a:solidFill>
              </a:rPr>
              <a:t>He revives the dead</a:t>
            </a:r>
          </a:p>
          <a:p>
            <a:pPr marL="0" indent="0" algn="ctr">
              <a:lnSpc>
                <a:spcPct val="80000"/>
              </a:lnSpc>
            </a:pPr>
            <a:r>
              <a:rPr lang="en-US" altLang="en-US" i="1" dirty="0">
                <a:solidFill>
                  <a:schemeClr val="bg1"/>
                </a:solidFill>
              </a:rPr>
              <a:t> With great mercies]</a:t>
            </a:r>
          </a:p>
          <a:p>
            <a:pPr algn="ctr">
              <a:lnSpc>
                <a:spcPct val="80000"/>
              </a:lnSpc>
              <a:spcBef>
                <a:spcPct val="0"/>
              </a:spcBef>
            </a:pPr>
            <a:endParaRPr lang="en-US" altLang="en-US" dirty="0">
              <a:solidFill>
                <a:schemeClr val="bg1"/>
              </a:solidFill>
            </a:endParaRPr>
          </a:p>
        </p:txBody>
      </p:sp>
    </p:spTree>
    <p:extLst>
      <p:ext uri="{BB962C8B-B14F-4D97-AF65-F5344CB8AC3E}">
        <p14:creationId xmlns:p14="http://schemas.microsoft.com/office/powerpoint/2010/main" val="376772668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381C1F3-FB80-41A5-83AC-F0AD58E94E55}"/>
              </a:ext>
            </a:extLst>
          </p:cNvPr>
          <p:cNvSpPr>
            <a:spLocks noGrp="1" noChangeArrowheads="1"/>
          </p:cNvSpPr>
          <p:nvPr>
            <p:ph type="subTitle" idx="4294967295"/>
          </p:nvPr>
        </p:nvSpPr>
        <p:spPr>
          <a:xfrm>
            <a:off x="198437" y="0"/>
            <a:ext cx="8382000" cy="5143500"/>
          </a:xfrm>
        </p:spPr>
        <p:txBody>
          <a:bodyPr/>
          <a:lstStyle/>
          <a:p>
            <a:pPr marL="0" indent="0" algn="ctr">
              <a:lnSpc>
                <a:spcPct val="80000"/>
              </a:lnSpc>
              <a:spcBef>
                <a:spcPct val="0"/>
              </a:spcBef>
            </a:pPr>
            <a:r>
              <a:rPr lang="he-IL" altLang="en-US" sz="5400" b="1" dirty="0">
                <a:solidFill>
                  <a:schemeClr val="bg1"/>
                </a:solidFill>
                <a:cs typeface="Vilna" pitchFamily="2" charset="-79"/>
              </a:rPr>
              <a:t>סוֹמֵךְ נוֹפְלִים וְרוֹפֵא חוֹלִים</a:t>
            </a:r>
            <a:endParaRPr lang="en-GB" altLang="en-US" sz="5400" b="1" dirty="0">
              <a:solidFill>
                <a:schemeClr val="bg1"/>
              </a:solidFill>
              <a:cs typeface="Vilna" pitchFamily="2" charset="-79"/>
            </a:endParaRPr>
          </a:p>
          <a:p>
            <a:pPr marL="0" indent="0" algn="ctr">
              <a:lnSpc>
                <a:spcPct val="80000"/>
              </a:lnSpc>
            </a:pPr>
            <a:r>
              <a:rPr lang="en-GB" altLang="en-US" dirty="0">
                <a:solidFill>
                  <a:schemeClr val="bg1"/>
                </a:solidFill>
              </a:rPr>
              <a:t>So-</a:t>
            </a:r>
            <a:r>
              <a:rPr lang="en-GB" altLang="en-US" dirty="0" err="1">
                <a:solidFill>
                  <a:schemeClr val="bg1"/>
                </a:solidFill>
              </a:rPr>
              <a:t>maykh</a:t>
            </a:r>
            <a:r>
              <a:rPr lang="en-GB" altLang="en-US" dirty="0">
                <a:solidFill>
                  <a:schemeClr val="bg1"/>
                </a:solidFill>
              </a:rPr>
              <a:t> no-</a:t>
            </a:r>
            <a:r>
              <a:rPr lang="en-GB" altLang="en-US" dirty="0" err="1">
                <a:solidFill>
                  <a:schemeClr val="bg1"/>
                </a:solidFill>
              </a:rPr>
              <a:t>fleem</a:t>
            </a:r>
            <a:endParaRPr lang="en-GB" altLang="en-US" dirty="0">
              <a:solidFill>
                <a:schemeClr val="bg1"/>
              </a:solidFill>
            </a:endParaRPr>
          </a:p>
          <a:p>
            <a:pPr marL="0" indent="0" algn="ctr">
              <a:lnSpc>
                <a:spcPct val="80000"/>
              </a:lnSpc>
            </a:pPr>
            <a:r>
              <a:rPr lang="en-GB" altLang="en-US" dirty="0" err="1">
                <a:solidFill>
                  <a:schemeClr val="bg1"/>
                </a:solidFill>
              </a:rPr>
              <a:t>V'ro</a:t>
            </a:r>
            <a:r>
              <a:rPr lang="en-GB" altLang="en-US" dirty="0">
                <a:solidFill>
                  <a:schemeClr val="bg1"/>
                </a:solidFill>
              </a:rPr>
              <a:t>-fay </a:t>
            </a:r>
            <a:r>
              <a:rPr lang="en-GB" altLang="en-US" dirty="0" err="1">
                <a:solidFill>
                  <a:schemeClr val="bg1"/>
                </a:solidFill>
              </a:rPr>
              <a:t>kho-leem</a:t>
            </a:r>
            <a:endParaRPr lang="en-GB" altLang="en-US" dirty="0">
              <a:solidFill>
                <a:schemeClr val="bg1"/>
              </a:solidFill>
            </a:endParaRPr>
          </a:p>
          <a:p>
            <a:pPr marL="0" indent="0" algn="ctr" rtl="1">
              <a:lnSpc>
                <a:spcPct val="80000"/>
              </a:lnSpc>
              <a:spcBef>
                <a:spcPct val="0"/>
              </a:spcBef>
            </a:pPr>
            <a:r>
              <a:rPr lang="he-IL" altLang="en-US" sz="5400" b="1" dirty="0">
                <a:solidFill>
                  <a:schemeClr val="bg1"/>
                </a:solidFill>
                <a:cs typeface="Vilna" pitchFamily="2" charset="-79"/>
              </a:rPr>
              <a:t>וּמַתִּיר אֲסוּרִים</a:t>
            </a:r>
            <a:endParaRPr lang="en-US" altLang="en-US" sz="5400" b="1" dirty="0">
              <a:solidFill>
                <a:schemeClr val="bg1"/>
              </a:solidFill>
              <a:cs typeface="Vilna" pitchFamily="2" charset="-79"/>
            </a:endParaRPr>
          </a:p>
          <a:p>
            <a:pPr marL="0" indent="0" algn="ctr">
              <a:lnSpc>
                <a:spcPct val="80000"/>
              </a:lnSpc>
            </a:pPr>
            <a:endParaRPr lang="en-US" altLang="en-US" i="1" dirty="0">
              <a:solidFill>
                <a:schemeClr val="bg1"/>
              </a:solidFill>
            </a:endParaRPr>
          </a:p>
          <a:p>
            <a:pPr marL="0" indent="0" algn="ctr">
              <a:lnSpc>
                <a:spcPct val="80000"/>
              </a:lnSpc>
            </a:pPr>
            <a:r>
              <a:rPr lang="en-US" altLang="en-US" i="1" dirty="0">
                <a:solidFill>
                  <a:schemeClr val="bg1"/>
                </a:solidFill>
              </a:rPr>
              <a:t>[He supports the falling </a:t>
            </a:r>
          </a:p>
          <a:p>
            <a:pPr marL="0" indent="0" algn="ctr">
              <a:lnSpc>
                <a:spcPct val="80000"/>
              </a:lnSpc>
            </a:pPr>
            <a:r>
              <a:rPr lang="en-US" altLang="en-US" i="1" dirty="0">
                <a:solidFill>
                  <a:schemeClr val="bg1"/>
                </a:solidFill>
              </a:rPr>
              <a:t>And heals the sick</a:t>
            </a:r>
          </a:p>
          <a:p>
            <a:pPr marL="0" indent="0" algn="ctr">
              <a:lnSpc>
                <a:spcPct val="80000"/>
              </a:lnSpc>
            </a:pPr>
            <a:r>
              <a:rPr lang="en-US" altLang="en-US" i="1" dirty="0">
                <a:solidFill>
                  <a:schemeClr val="bg1"/>
                </a:solidFill>
              </a:rPr>
              <a:t>And frees the prisoners]</a:t>
            </a:r>
          </a:p>
          <a:p>
            <a:pPr marL="0" indent="0" algn="ctr">
              <a:lnSpc>
                <a:spcPct val="80000"/>
              </a:lnSpc>
            </a:pPr>
            <a:endParaRPr lang="en-US" altLang="en-US" dirty="0">
              <a:solidFill>
                <a:schemeClr val="bg1"/>
              </a:solidFill>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381C1F3-FB80-41A5-83AC-F0AD58E94E55}"/>
              </a:ext>
            </a:extLst>
          </p:cNvPr>
          <p:cNvSpPr>
            <a:spLocks noGrp="1" noChangeArrowheads="1"/>
          </p:cNvSpPr>
          <p:nvPr>
            <p:ph type="subTitle" idx="4294967295"/>
          </p:nvPr>
        </p:nvSpPr>
        <p:spPr>
          <a:xfrm>
            <a:off x="198437" y="0"/>
            <a:ext cx="8382000" cy="5143500"/>
          </a:xfrm>
        </p:spPr>
        <p:txBody>
          <a:bodyPr/>
          <a:lstStyle/>
          <a:p>
            <a:pPr marL="0" indent="0" algn="ctr" rtl="1">
              <a:lnSpc>
                <a:spcPct val="80000"/>
              </a:lnSpc>
              <a:spcBef>
                <a:spcPct val="0"/>
              </a:spcBef>
            </a:pPr>
            <a:r>
              <a:rPr lang="he-IL" altLang="en-US" sz="5400" b="1" dirty="0">
                <a:solidFill>
                  <a:schemeClr val="bg1"/>
                </a:solidFill>
                <a:cs typeface="Vilna" pitchFamily="2" charset="-79"/>
              </a:rPr>
              <a:t>וּמְקַיֵּם אֱמוּנָתוֹ לִישֵׁנֵי עָפָר</a:t>
            </a:r>
            <a:endParaRPr lang="en-US" altLang="en-US" sz="5400" b="1" dirty="0">
              <a:solidFill>
                <a:schemeClr val="bg1"/>
              </a:solidFill>
              <a:cs typeface="Vilna" pitchFamily="2" charset="-79"/>
            </a:endParaRPr>
          </a:p>
          <a:p>
            <a:pPr marL="0" indent="0" algn="ctr">
              <a:lnSpc>
                <a:spcPct val="80000"/>
              </a:lnSpc>
            </a:pPr>
            <a:r>
              <a:rPr lang="en-US" altLang="en-US" dirty="0">
                <a:solidFill>
                  <a:schemeClr val="bg1"/>
                </a:solidFill>
              </a:rPr>
              <a:t>U-</a:t>
            </a:r>
            <a:r>
              <a:rPr lang="en-US" altLang="en-US" dirty="0" err="1">
                <a:solidFill>
                  <a:schemeClr val="bg1"/>
                </a:solidFill>
              </a:rPr>
              <a:t>m'ka</a:t>
            </a:r>
            <a:r>
              <a:rPr lang="en-US" altLang="en-US" dirty="0">
                <a:solidFill>
                  <a:schemeClr val="bg1"/>
                </a:solidFill>
              </a:rPr>
              <a:t>-</a:t>
            </a:r>
            <a:r>
              <a:rPr lang="en-US" altLang="en-US" dirty="0" err="1">
                <a:solidFill>
                  <a:schemeClr val="bg1"/>
                </a:solidFill>
              </a:rPr>
              <a:t>yeem</a:t>
            </a:r>
            <a:r>
              <a:rPr lang="en-US" altLang="en-US" dirty="0">
                <a:solidFill>
                  <a:schemeClr val="bg1"/>
                </a:solidFill>
              </a:rPr>
              <a:t> e-mu-</a:t>
            </a:r>
            <a:r>
              <a:rPr lang="en-US" altLang="en-US" dirty="0" err="1">
                <a:solidFill>
                  <a:schemeClr val="bg1"/>
                </a:solidFill>
              </a:rPr>
              <a:t>na</a:t>
            </a:r>
            <a:r>
              <a:rPr lang="en-US" altLang="en-US" dirty="0">
                <a:solidFill>
                  <a:schemeClr val="bg1"/>
                </a:solidFill>
              </a:rPr>
              <a:t>-to </a:t>
            </a:r>
          </a:p>
          <a:p>
            <a:pPr marL="0" indent="0" algn="ctr">
              <a:lnSpc>
                <a:spcPct val="80000"/>
              </a:lnSpc>
            </a:pPr>
            <a:r>
              <a:rPr lang="en-US" altLang="en-US" dirty="0">
                <a:solidFill>
                  <a:schemeClr val="bg1"/>
                </a:solidFill>
              </a:rPr>
              <a:t>L</a:t>
            </a:r>
            <a:r>
              <a:rPr lang="en-GB" altLang="en-US" dirty="0" err="1">
                <a:solidFill>
                  <a:schemeClr val="bg1"/>
                </a:solidFill>
              </a:rPr>
              <a:t>ee</a:t>
            </a:r>
            <a:r>
              <a:rPr lang="en-GB" altLang="en-US" dirty="0">
                <a:solidFill>
                  <a:schemeClr val="bg1"/>
                </a:solidFill>
              </a:rPr>
              <a:t>-shay-nay a-far</a:t>
            </a:r>
          </a:p>
          <a:p>
            <a:pPr marL="0" indent="0" algn="ctr">
              <a:lnSpc>
                <a:spcPct val="80000"/>
              </a:lnSpc>
            </a:pPr>
            <a:endParaRPr lang="en-GB" altLang="en-US" sz="3600" i="1" dirty="0">
              <a:solidFill>
                <a:schemeClr val="bg1"/>
              </a:solidFill>
            </a:endParaRPr>
          </a:p>
          <a:p>
            <a:pPr marL="0" indent="0" algn="ctr">
              <a:lnSpc>
                <a:spcPct val="80000"/>
              </a:lnSpc>
            </a:pPr>
            <a:r>
              <a:rPr lang="en-US" altLang="en-US" sz="3600" i="1" dirty="0">
                <a:solidFill>
                  <a:schemeClr val="bg1"/>
                </a:solidFill>
              </a:rPr>
              <a:t>[And establishes his faithfulness</a:t>
            </a:r>
          </a:p>
          <a:p>
            <a:pPr marL="0" indent="0" algn="ctr">
              <a:lnSpc>
                <a:spcPct val="80000"/>
              </a:lnSpc>
            </a:pPr>
            <a:r>
              <a:rPr lang="en-US" altLang="en-US" sz="3600" i="1" dirty="0">
                <a:solidFill>
                  <a:schemeClr val="bg1"/>
                </a:solidFill>
              </a:rPr>
              <a:t> With those that sleep in the dust]</a:t>
            </a:r>
          </a:p>
          <a:p>
            <a:pPr marL="0" indent="0" algn="ctr">
              <a:lnSpc>
                <a:spcPct val="80000"/>
              </a:lnSpc>
            </a:pPr>
            <a:endParaRPr lang="en-US" altLang="en-US" dirty="0">
              <a:solidFill>
                <a:schemeClr val="bg1"/>
              </a:solidFill>
            </a:endParaRPr>
          </a:p>
          <a:p>
            <a:pPr marL="0" indent="0" algn="ctr">
              <a:lnSpc>
                <a:spcPct val="80000"/>
              </a:lnSpc>
            </a:pPr>
            <a:endParaRPr lang="en-US" altLang="en-US" dirty="0">
              <a:solidFill>
                <a:schemeClr val="bg1"/>
              </a:solidFill>
            </a:endParaRPr>
          </a:p>
        </p:txBody>
      </p:sp>
    </p:spTree>
    <p:extLst>
      <p:ext uri="{BB962C8B-B14F-4D97-AF65-F5344CB8AC3E}">
        <p14:creationId xmlns:p14="http://schemas.microsoft.com/office/powerpoint/2010/main" val="20480831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5608637" y="209550"/>
            <a:ext cx="2895600" cy="4933950"/>
          </a:xfrm>
        </p:spPr>
        <p:txBody>
          <a:bodyPr>
            <a:normAutofit/>
          </a:bodyPr>
          <a:lstStyle/>
          <a:p>
            <a:pPr marL="0" indent="0">
              <a:lnSpc>
                <a:spcPct val="90000"/>
              </a:lnSpc>
              <a:buNone/>
            </a:pPr>
            <a:r>
              <a:rPr lang="en-US" altLang="en-US" dirty="0">
                <a:solidFill>
                  <a:schemeClr val="bg1"/>
                </a:solidFill>
              </a:rPr>
              <a:t>  </a:t>
            </a:r>
          </a:p>
        </p:txBody>
      </p:sp>
      <p:pic>
        <p:nvPicPr>
          <p:cNvPr id="2" name="Picture 1">
            <a:extLst>
              <a:ext uri="{FF2B5EF4-FFF2-40B4-BE49-F238E27FC236}">
                <a16:creationId xmlns:a16="http://schemas.microsoft.com/office/drawing/2014/main" id="{0546A3F6-1707-4E4A-B206-32FA0B5C2888}"/>
              </a:ext>
            </a:extLst>
          </p:cNvPr>
          <p:cNvPicPr>
            <a:picLocks noChangeAspect="1"/>
          </p:cNvPicPr>
          <p:nvPr/>
        </p:nvPicPr>
        <p:blipFill>
          <a:blip r:embed="rId3"/>
          <a:stretch>
            <a:fillRect/>
          </a:stretch>
        </p:blipFill>
        <p:spPr>
          <a:xfrm>
            <a:off x="655637" y="264643"/>
            <a:ext cx="4877223" cy="4892464"/>
          </a:xfrm>
          <a:prstGeom prst="rect">
            <a:avLst/>
          </a:prstGeom>
        </p:spPr>
      </p:pic>
      <p:sp>
        <p:nvSpPr>
          <p:cNvPr id="3" name="Rectangle 2">
            <a:extLst>
              <a:ext uri="{FF2B5EF4-FFF2-40B4-BE49-F238E27FC236}">
                <a16:creationId xmlns:a16="http://schemas.microsoft.com/office/drawing/2014/main" id="{B3C2C735-1E44-43A5-AFC8-C99A912DF7E6}"/>
              </a:ext>
            </a:extLst>
          </p:cNvPr>
          <p:cNvSpPr/>
          <p:nvPr/>
        </p:nvSpPr>
        <p:spPr>
          <a:xfrm>
            <a:off x="5608637" y="133350"/>
            <a:ext cx="2971800" cy="4524315"/>
          </a:xfrm>
          <a:prstGeom prst="rect">
            <a:avLst/>
          </a:prstGeom>
        </p:spPr>
        <p:txBody>
          <a:bodyPr wrap="square">
            <a:spAutoFit/>
          </a:bodyPr>
          <a:lstStyle/>
          <a:p>
            <a:pPr algn="l"/>
            <a:r>
              <a:rPr lang="en-US" sz="3200" dirty="0">
                <a:latin typeface="+mn-lt"/>
              </a:rPr>
              <a:t>crisis that experts predict will very likely kill millions and unleash a worldwide economic depression</a:t>
            </a:r>
          </a:p>
        </p:txBody>
      </p:sp>
    </p:spTree>
    <p:extLst>
      <p:ext uri="{BB962C8B-B14F-4D97-AF65-F5344CB8AC3E}">
        <p14:creationId xmlns:p14="http://schemas.microsoft.com/office/powerpoint/2010/main" val="144696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31EEC896-13D5-4E41-A5B3-D80B10976E53}"/>
              </a:ext>
            </a:extLst>
          </p:cNvPr>
          <p:cNvSpPr>
            <a:spLocks noGrp="1" noChangeArrowheads="1"/>
          </p:cNvSpPr>
          <p:nvPr>
            <p:ph type="subTitle" idx="4294967295"/>
          </p:nvPr>
        </p:nvSpPr>
        <p:spPr>
          <a:xfrm>
            <a:off x="198437" y="0"/>
            <a:ext cx="8382000" cy="5086350"/>
          </a:xfrm>
        </p:spPr>
        <p:txBody>
          <a:bodyPr/>
          <a:lstStyle/>
          <a:p>
            <a:pPr marL="0" indent="0" algn="ctr" rtl="1">
              <a:lnSpc>
                <a:spcPct val="80000"/>
              </a:lnSpc>
              <a:spcBef>
                <a:spcPct val="0"/>
              </a:spcBef>
            </a:pPr>
            <a:r>
              <a:rPr lang="he-IL" altLang="en-US" sz="2400" dirty="0">
                <a:solidFill>
                  <a:schemeClr val="bg1"/>
                </a:solidFill>
              </a:rPr>
              <a:t> </a:t>
            </a:r>
            <a:r>
              <a:rPr lang="he-IL" altLang="en-US" sz="5400" b="1" dirty="0">
                <a:solidFill>
                  <a:schemeClr val="bg1"/>
                </a:solidFill>
                <a:cs typeface="Vilna" pitchFamily="2" charset="-79"/>
              </a:rPr>
              <a:t>מִי כָמֽוֹךָ בַּעַל גְּבוּרוֹת</a:t>
            </a:r>
          </a:p>
          <a:p>
            <a:pPr marL="0" indent="0" algn="ctr">
              <a:lnSpc>
                <a:spcPct val="80000"/>
              </a:lnSpc>
            </a:pPr>
            <a:r>
              <a:rPr lang="en-GB" altLang="en-US" sz="3600" dirty="0">
                <a:solidFill>
                  <a:schemeClr val="bg1"/>
                </a:solidFill>
              </a:rPr>
              <a:t> </a:t>
            </a:r>
            <a:r>
              <a:rPr lang="en-GB" altLang="en-US" dirty="0" err="1">
                <a:solidFill>
                  <a:schemeClr val="bg1"/>
                </a:solidFill>
              </a:rPr>
              <a:t>Mee</a:t>
            </a:r>
            <a:r>
              <a:rPr lang="en-GB" altLang="en-US" dirty="0">
                <a:solidFill>
                  <a:schemeClr val="bg1"/>
                </a:solidFill>
              </a:rPr>
              <a:t> kha-</a:t>
            </a:r>
            <a:r>
              <a:rPr lang="en-GB" altLang="en-US" dirty="0" err="1">
                <a:solidFill>
                  <a:schemeClr val="bg1"/>
                </a:solidFill>
              </a:rPr>
              <a:t>mokha</a:t>
            </a:r>
            <a:r>
              <a:rPr lang="en-GB" altLang="en-US" dirty="0">
                <a:solidFill>
                  <a:schemeClr val="bg1"/>
                </a:solidFill>
              </a:rPr>
              <a:t> </a:t>
            </a:r>
            <a:r>
              <a:rPr lang="en-GB" altLang="en-US" dirty="0" err="1">
                <a:solidFill>
                  <a:schemeClr val="bg1"/>
                </a:solidFill>
              </a:rPr>
              <a:t>ba</a:t>
            </a:r>
            <a:r>
              <a:rPr lang="en-GB" altLang="en-US" dirty="0">
                <a:solidFill>
                  <a:schemeClr val="bg1"/>
                </a:solidFill>
              </a:rPr>
              <a:t>-al </a:t>
            </a:r>
            <a:r>
              <a:rPr lang="en-GB" altLang="en-US" dirty="0" err="1">
                <a:solidFill>
                  <a:schemeClr val="bg1"/>
                </a:solidFill>
              </a:rPr>
              <a:t>g'vu</a:t>
            </a:r>
            <a:r>
              <a:rPr lang="en-GB" altLang="en-US" dirty="0">
                <a:solidFill>
                  <a:schemeClr val="bg1"/>
                </a:solidFill>
              </a:rPr>
              <a:t>-rot</a:t>
            </a:r>
          </a:p>
          <a:p>
            <a:pPr marL="0" indent="0" algn="ctr" rtl="1">
              <a:lnSpc>
                <a:spcPct val="80000"/>
              </a:lnSpc>
            </a:pPr>
            <a:r>
              <a:rPr lang="he-IL" altLang="en-US" sz="5400" b="1" dirty="0">
                <a:solidFill>
                  <a:schemeClr val="bg1"/>
                </a:solidFill>
                <a:cs typeface="Vilna" pitchFamily="2" charset="-79"/>
              </a:rPr>
              <a:t>וּמִי דּֽוֹמֶה לָּךְ מֶלֶךְ מֵמִית</a:t>
            </a:r>
          </a:p>
          <a:p>
            <a:pPr marL="0" indent="0" algn="ctr">
              <a:lnSpc>
                <a:spcPct val="80000"/>
              </a:lnSpc>
            </a:pPr>
            <a:r>
              <a:rPr lang="en-GB" altLang="en-US" dirty="0">
                <a:solidFill>
                  <a:schemeClr val="bg1"/>
                </a:solidFill>
              </a:rPr>
              <a:t>U-mee do-meh lakh </a:t>
            </a:r>
            <a:r>
              <a:rPr lang="en-GB" altLang="en-US" dirty="0" err="1">
                <a:solidFill>
                  <a:schemeClr val="bg1"/>
                </a:solidFill>
              </a:rPr>
              <a:t>Melekh</a:t>
            </a:r>
            <a:r>
              <a:rPr lang="en-GB" altLang="en-US" dirty="0">
                <a:solidFill>
                  <a:schemeClr val="bg1"/>
                </a:solidFill>
              </a:rPr>
              <a:t> ma-meet</a:t>
            </a:r>
          </a:p>
          <a:p>
            <a:pPr marL="0" indent="0" algn="ctr">
              <a:lnSpc>
                <a:spcPct val="80000"/>
              </a:lnSpc>
            </a:pPr>
            <a:endParaRPr lang="en-GB" altLang="en-US" dirty="0">
              <a:solidFill>
                <a:schemeClr val="bg1"/>
              </a:solidFill>
            </a:endParaRPr>
          </a:p>
          <a:p>
            <a:pPr marL="0" indent="0" algn="ctr">
              <a:lnSpc>
                <a:spcPct val="90000"/>
              </a:lnSpc>
              <a:spcBef>
                <a:spcPct val="0"/>
              </a:spcBef>
            </a:pPr>
            <a:r>
              <a:rPr lang="he-IL" altLang="en-US" sz="3000" dirty="0">
                <a:solidFill>
                  <a:schemeClr val="bg1"/>
                </a:solidFill>
              </a:rPr>
              <a:t> </a:t>
            </a:r>
            <a:r>
              <a:rPr lang="en-US" altLang="en-US" sz="3000" i="1" dirty="0">
                <a:solidFill>
                  <a:schemeClr val="bg1"/>
                </a:solidFill>
              </a:rPr>
              <a:t>[</a:t>
            </a:r>
            <a:r>
              <a:rPr lang="en-US" altLang="en-US" i="1" dirty="0">
                <a:solidFill>
                  <a:schemeClr val="bg1"/>
                </a:solidFill>
              </a:rPr>
              <a:t>Who is like you The Master of Power</a:t>
            </a:r>
          </a:p>
          <a:p>
            <a:pPr marL="0" indent="0" algn="ctr">
              <a:lnSpc>
                <a:spcPct val="90000"/>
              </a:lnSpc>
            </a:pPr>
            <a:r>
              <a:rPr lang="en-US" altLang="en-US" i="1" dirty="0">
                <a:solidFill>
                  <a:schemeClr val="bg1"/>
                </a:solidFill>
              </a:rPr>
              <a:t>And who resembles You</a:t>
            </a:r>
          </a:p>
          <a:p>
            <a:pPr marL="0" indent="0" algn="ctr">
              <a:lnSpc>
                <a:spcPct val="90000"/>
              </a:lnSpc>
            </a:pPr>
            <a:r>
              <a:rPr lang="en-US" altLang="en-US" i="1" dirty="0">
                <a:solidFill>
                  <a:schemeClr val="bg1"/>
                </a:solidFill>
              </a:rPr>
              <a:t>O King who controls death]</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6707EB67-A388-4695-8A28-812EA24C881F}"/>
              </a:ext>
            </a:extLst>
          </p:cNvPr>
          <p:cNvSpPr>
            <a:spLocks noGrp="1" noChangeArrowheads="1"/>
          </p:cNvSpPr>
          <p:nvPr>
            <p:ph type="subTitle" idx="4294967295"/>
          </p:nvPr>
        </p:nvSpPr>
        <p:spPr>
          <a:xfrm>
            <a:off x="274637" y="342900"/>
            <a:ext cx="8001000" cy="4667250"/>
          </a:xfrm>
        </p:spPr>
        <p:txBody>
          <a:bodyPr/>
          <a:lstStyle/>
          <a:p>
            <a:pPr marL="0" indent="0" algn="ctr" rtl="1">
              <a:spcBef>
                <a:spcPct val="0"/>
              </a:spcBef>
            </a:pPr>
            <a:r>
              <a:rPr lang="he-IL" altLang="en-US" sz="2400" dirty="0">
                <a:solidFill>
                  <a:schemeClr val="bg1"/>
                </a:solidFill>
              </a:rPr>
              <a:t> </a:t>
            </a:r>
            <a:r>
              <a:rPr lang="he-IL" altLang="en-US" sz="5400" b="1" dirty="0">
                <a:solidFill>
                  <a:schemeClr val="bg1"/>
                </a:solidFill>
                <a:cs typeface="Vilna" pitchFamily="2" charset="-79"/>
              </a:rPr>
              <a:t>וּמְחַיֶּה וּמַצְמִֽיחַ יְשׁוּעָה</a:t>
            </a:r>
          </a:p>
          <a:p>
            <a:pPr marL="0" indent="0" algn="ctr"/>
            <a:r>
              <a:rPr lang="en-GB" altLang="en-US" sz="3600" dirty="0">
                <a:solidFill>
                  <a:schemeClr val="bg1"/>
                </a:solidFill>
              </a:rPr>
              <a:t> </a:t>
            </a:r>
            <a:r>
              <a:rPr lang="en-GB" altLang="en-US" dirty="0">
                <a:solidFill>
                  <a:schemeClr val="bg1"/>
                </a:solidFill>
              </a:rPr>
              <a:t>U-</a:t>
            </a:r>
            <a:r>
              <a:rPr lang="en-GB" altLang="en-US" dirty="0" err="1">
                <a:solidFill>
                  <a:schemeClr val="bg1"/>
                </a:solidFill>
              </a:rPr>
              <a:t>m'kha</a:t>
            </a:r>
            <a:r>
              <a:rPr lang="en-GB" altLang="en-US" dirty="0">
                <a:solidFill>
                  <a:schemeClr val="bg1"/>
                </a:solidFill>
              </a:rPr>
              <a:t>-yeh u-mats-mee-akh </a:t>
            </a:r>
          </a:p>
          <a:p>
            <a:pPr marL="0" indent="0" algn="ctr"/>
            <a:r>
              <a:rPr lang="en-GB" altLang="en-US" dirty="0" err="1">
                <a:solidFill>
                  <a:schemeClr val="bg1"/>
                </a:solidFill>
              </a:rPr>
              <a:t>Y'shu</a:t>
            </a:r>
            <a:r>
              <a:rPr lang="en-GB" altLang="en-US" dirty="0">
                <a:solidFill>
                  <a:schemeClr val="bg1"/>
                </a:solidFill>
              </a:rPr>
              <a:t>-ah</a:t>
            </a:r>
          </a:p>
          <a:p>
            <a:pPr marL="0" indent="0" algn="ctr"/>
            <a:endParaRPr lang="en-GB" altLang="en-US" dirty="0">
              <a:solidFill>
                <a:schemeClr val="bg1"/>
              </a:solidFill>
            </a:endParaRPr>
          </a:p>
          <a:p>
            <a:pPr marL="0" indent="0" algn="ctr">
              <a:lnSpc>
                <a:spcPct val="90000"/>
              </a:lnSpc>
            </a:pPr>
            <a:r>
              <a:rPr lang="en-US" altLang="en-US" sz="3200" i="1" dirty="0">
                <a:solidFill>
                  <a:schemeClr val="bg1"/>
                </a:solidFill>
              </a:rPr>
              <a:t>And gives life</a:t>
            </a:r>
          </a:p>
          <a:p>
            <a:pPr marL="0" indent="0" algn="ctr">
              <a:lnSpc>
                <a:spcPct val="90000"/>
              </a:lnSpc>
            </a:pPr>
            <a:r>
              <a:rPr lang="en-US" altLang="en-US" sz="3200" i="1" dirty="0">
                <a:solidFill>
                  <a:schemeClr val="bg1"/>
                </a:solidFill>
              </a:rPr>
              <a:t>And causes salvation </a:t>
            </a:r>
          </a:p>
          <a:p>
            <a:pPr marL="0" indent="0" algn="ctr">
              <a:lnSpc>
                <a:spcPct val="90000"/>
              </a:lnSpc>
            </a:pPr>
            <a:r>
              <a:rPr lang="en-US" altLang="en-US" sz="3200" i="1" dirty="0">
                <a:solidFill>
                  <a:schemeClr val="bg1"/>
                </a:solidFill>
              </a:rPr>
              <a:t>to spring forth</a:t>
            </a:r>
          </a:p>
          <a:p>
            <a:pPr marL="0" indent="0" algn="ctr"/>
            <a:endParaRPr lang="en-GB" altLang="en-US" dirty="0">
              <a:solidFill>
                <a:schemeClr val="bg1"/>
              </a:solidFill>
            </a:endParaRPr>
          </a:p>
          <a:p>
            <a:pPr marL="0" indent="0" algn="ctr" rtl="1"/>
            <a:endParaRPr lang="en-US" altLang="en-US" dirty="0">
              <a:solidFill>
                <a:schemeClr val="bg1"/>
              </a:solidFill>
              <a:cs typeface="Vilna" pitchFamily="2" charset="-79"/>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F3AA8250-0BD5-45C0-81A4-307324275900}"/>
              </a:ext>
            </a:extLst>
          </p:cNvPr>
          <p:cNvSpPr>
            <a:spLocks noGrp="1" noChangeArrowheads="1"/>
          </p:cNvSpPr>
          <p:nvPr>
            <p:ph type="body" idx="1"/>
          </p:nvPr>
        </p:nvSpPr>
        <p:spPr>
          <a:xfrm>
            <a:off x="198437" y="285750"/>
            <a:ext cx="8382000" cy="4724400"/>
          </a:xfrm>
        </p:spPr>
        <p:txBody>
          <a:bodyPr/>
          <a:lstStyle/>
          <a:p>
            <a:pPr algn="ctr" rtl="1"/>
            <a:r>
              <a:rPr lang="he-IL" altLang="en-US" sz="5400" b="1" dirty="0">
                <a:solidFill>
                  <a:schemeClr val="bg1"/>
                </a:solidFill>
                <a:cs typeface="Vilna" pitchFamily="2" charset="-79"/>
              </a:rPr>
              <a:t>וְנֶאֱמָן אַתָּה לְהַחֲיוֹת מֵתִים</a:t>
            </a:r>
            <a:endParaRPr lang="en-US" altLang="en-US" sz="5400" b="1" dirty="0">
              <a:solidFill>
                <a:schemeClr val="bg1"/>
              </a:solidFill>
              <a:cs typeface="Vilna" pitchFamily="2" charset="-79"/>
            </a:endParaRPr>
          </a:p>
          <a:p>
            <a:pPr algn="ctr" rtl="1"/>
            <a:r>
              <a:rPr lang="en-US" altLang="en-US" dirty="0" err="1">
                <a:solidFill>
                  <a:schemeClr val="bg1"/>
                </a:solidFill>
                <a:cs typeface="Vilna" pitchFamily="2" charset="-79"/>
              </a:rPr>
              <a:t>V</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neh</a:t>
            </a:r>
            <a:r>
              <a:rPr lang="en-US" altLang="en-US" dirty="0">
                <a:solidFill>
                  <a:schemeClr val="bg1"/>
                </a:solidFill>
                <a:cs typeface="Vilna" pitchFamily="2" charset="-79"/>
              </a:rPr>
              <a:t>-eh-</a:t>
            </a:r>
            <a:r>
              <a:rPr lang="en-US" altLang="en-US" dirty="0" err="1">
                <a:solidFill>
                  <a:schemeClr val="bg1"/>
                </a:solidFill>
                <a:cs typeface="Vilna" pitchFamily="2" charset="-79"/>
              </a:rPr>
              <a:t>mahn</a:t>
            </a:r>
            <a:r>
              <a:rPr lang="en-US" altLang="en-US" dirty="0">
                <a:solidFill>
                  <a:schemeClr val="bg1"/>
                </a:solidFill>
                <a:cs typeface="Vilna" pitchFamily="2" charset="-79"/>
              </a:rPr>
              <a:t> a-</a:t>
            </a:r>
            <a:r>
              <a:rPr lang="en-US" altLang="en-US" dirty="0" err="1">
                <a:solidFill>
                  <a:schemeClr val="bg1"/>
                </a:solidFill>
                <a:cs typeface="Vilna" pitchFamily="2" charset="-79"/>
              </a:rPr>
              <a:t>tah</a:t>
            </a:r>
            <a:endParaRPr lang="en-US" altLang="en-US" dirty="0">
              <a:solidFill>
                <a:schemeClr val="bg1"/>
              </a:solidFill>
              <a:cs typeface="Vilna" pitchFamily="2" charset="-79"/>
            </a:endParaRPr>
          </a:p>
          <a:p>
            <a:pPr algn="ctr" rtl="1"/>
            <a:r>
              <a:rPr lang="en-US" altLang="en-US" dirty="0" err="1">
                <a:solidFill>
                  <a:schemeClr val="bg1"/>
                </a:solidFill>
                <a:cs typeface="Vilna" pitchFamily="2" charset="-79"/>
              </a:rPr>
              <a:t>L</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ha-khay-oht</a:t>
            </a:r>
            <a:r>
              <a:rPr lang="en-US" altLang="en-US" dirty="0">
                <a:solidFill>
                  <a:schemeClr val="bg1"/>
                </a:solidFill>
                <a:cs typeface="Vilna" pitchFamily="2" charset="-79"/>
              </a:rPr>
              <a:t> meh-teem</a:t>
            </a:r>
          </a:p>
          <a:p>
            <a:pPr algn="ctr" rtl="1"/>
            <a:endParaRPr lang="en-US" altLang="en-US" sz="2000" i="1" dirty="0">
              <a:solidFill>
                <a:schemeClr val="bg1"/>
              </a:solidFill>
              <a:cs typeface="Vilna" pitchFamily="2" charset="-79"/>
            </a:endParaRPr>
          </a:p>
          <a:p>
            <a:pPr algn="ctr" rtl="1"/>
            <a:r>
              <a:rPr lang="en-US" altLang="en-US" sz="3200" i="1" dirty="0">
                <a:solidFill>
                  <a:schemeClr val="bg1"/>
                </a:solidFill>
              </a:rPr>
              <a:t>[And you are faithful to</a:t>
            </a:r>
          </a:p>
          <a:p>
            <a:pPr algn="ctr"/>
            <a:r>
              <a:rPr lang="en-US" altLang="en-US" sz="3200" i="1" dirty="0">
                <a:solidFill>
                  <a:schemeClr val="bg1"/>
                </a:solidFill>
              </a:rPr>
              <a:t>Resurrect the dead]</a:t>
            </a:r>
          </a:p>
          <a:p>
            <a:pPr algn="ctr" rtl="1"/>
            <a:endParaRPr lang="en-US" altLang="en-US" sz="5400" dirty="0">
              <a:solidFill>
                <a:schemeClr val="bg1"/>
              </a:solidFill>
              <a:cs typeface="Vilna" pitchFamily="2" charset="-79"/>
            </a:endParaRPr>
          </a:p>
          <a:p>
            <a:pPr algn="ctr" rtl="1"/>
            <a:endParaRPr lang="en-US" altLang="en-US" dirty="0">
              <a:solidFill>
                <a:schemeClr val="bg1"/>
              </a:solidFill>
              <a:cs typeface="Vilna" pitchFamily="2" charset="-79"/>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F41C1B2A-F9B3-47DF-A695-FD12F80EBA8C}"/>
              </a:ext>
            </a:extLst>
          </p:cNvPr>
          <p:cNvSpPr>
            <a:spLocks noGrp="1" noChangeArrowheads="1"/>
          </p:cNvSpPr>
          <p:nvPr>
            <p:ph type="body" idx="1"/>
          </p:nvPr>
        </p:nvSpPr>
        <p:spPr>
          <a:xfrm>
            <a:off x="198437" y="228600"/>
            <a:ext cx="8229600" cy="4781550"/>
          </a:xfrm>
        </p:spPr>
        <p:txBody>
          <a:bodyPr/>
          <a:lstStyle/>
          <a:p>
            <a:pPr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בָּרוּךְ אַתָּה יְיָ</a:t>
            </a:r>
            <a:r>
              <a:rPr lang="he-IL" altLang="en-US" sz="4950" b="1" dirty="0">
                <a:latin typeface="David" panose="020E0502060401010101" pitchFamily="34" charset="-79"/>
                <a:cs typeface="Vilna" pitchFamily="2" charset="-79"/>
              </a:rPr>
              <a:t> </a:t>
            </a:r>
            <a:endParaRPr lang="en-US" altLang="en-US" sz="4950" b="1" dirty="0">
              <a:latin typeface="David" panose="020E0502060401010101" pitchFamily="34" charset="-79"/>
              <a:cs typeface="Vilna" pitchFamily="2" charset="-79"/>
            </a:endParaRPr>
          </a:p>
          <a:p>
            <a:pPr algn="ctr" rtl="1">
              <a:lnSpc>
                <a:spcPct val="90000"/>
              </a:lnSpc>
              <a:spcBef>
                <a:spcPct val="0"/>
              </a:spcBef>
            </a:pPr>
            <a:r>
              <a:rPr lang="he-IL" altLang="en-US" sz="5400" b="1" dirty="0">
                <a:solidFill>
                  <a:srgbClr val="FFFF00"/>
                </a:solidFill>
                <a:latin typeface="David" panose="020E0502060401010101" pitchFamily="34" charset="-79"/>
                <a:cs typeface="Vilna" pitchFamily="2" charset="-79"/>
              </a:rPr>
              <a:t>[בָּרוּךְ הוּא וּבָּרוּךְ שְּׁמוֹ]</a:t>
            </a:r>
          </a:p>
          <a:p>
            <a:pPr algn="ctr">
              <a:lnSpc>
                <a:spcPct val="90000"/>
              </a:lnSpc>
              <a:spcBef>
                <a:spcPct val="0"/>
              </a:spcBef>
            </a:pPr>
            <a:r>
              <a:rPr lang="en-US" altLang="en-US" dirty="0">
                <a:solidFill>
                  <a:schemeClr val="bg1"/>
                </a:solidFill>
                <a:cs typeface="Vilna" pitchFamily="2" charset="-79"/>
              </a:rPr>
              <a:t>Ba-</a:t>
            </a:r>
            <a:r>
              <a:rPr lang="en-US" altLang="en-US" dirty="0" err="1">
                <a:solidFill>
                  <a:schemeClr val="bg1"/>
                </a:solidFill>
                <a:cs typeface="Vilna" pitchFamily="2" charset="-79"/>
              </a:rPr>
              <a:t>rukh</a:t>
            </a:r>
            <a:r>
              <a:rPr lang="en-US" altLang="en-US" dirty="0">
                <a:solidFill>
                  <a:schemeClr val="bg1"/>
                </a:solidFill>
                <a:cs typeface="Vilna" pitchFamily="2" charset="-79"/>
              </a:rPr>
              <a:t> a-</a:t>
            </a:r>
            <a:r>
              <a:rPr lang="en-US" altLang="en-US" dirty="0" err="1">
                <a:solidFill>
                  <a:schemeClr val="bg1"/>
                </a:solidFill>
                <a:cs typeface="Vilna" pitchFamily="2" charset="-79"/>
              </a:rPr>
              <a:t>tah</a:t>
            </a:r>
            <a:r>
              <a:rPr lang="en-US" altLang="en-US" dirty="0">
                <a:solidFill>
                  <a:schemeClr val="bg1"/>
                </a:solidFill>
                <a:cs typeface="Vilna" pitchFamily="2" charset="-79"/>
              </a:rPr>
              <a:t> Ah-do-</a:t>
            </a:r>
            <a:r>
              <a:rPr lang="en-US" altLang="en-US" dirty="0" err="1">
                <a:solidFill>
                  <a:schemeClr val="bg1"/>
                </a:solidFill>
                <a:cs typeface="Vilna" pitchFamily="2" charset="-79"/>
              </a:rPr>
              <a:t>ni</a:t>
            </a:r>
            <a:endParaRPr lang="en-US" altLang="en-US" dirty="0">
              <a:solidFill>
                <a:schemeClr val="bg1"/>
              </a:solidFill>
              <a:cs typeface="Vilna" pitchFamily="2" charset="-79"/>
            </a:endParaRPr>
          </a:p>
          <a:p>
            <a:pPr algn="ctr">
              <a:lnSpc>
                <a:spcPct val="90000"/>
              </a:lnSpc>
              <a:spcBef>
                <a:spcPct val="0"/>
              </a:spcBef>
            </a:pPr>
            <a:r>
              <a:rPr lang="en-US" altLang="en-US" dirty="0">
                <a:solidFill>
                  <a:srgbClr val="FFFF00"/>
                </a:solidFill>
              </a:rPr>
              <a:t>[Ba-</a:t>
            </a:r>
            <a:r>
              <a:rPr lang="en-US" altLang="en-US" dirty="0" err="1">
                <a:solidFill>
                  <a:srgbClr val="FFFF00"/>
                </a:solidFill>
              </a:rPr>
              <a:t>rukh</a:t>
            </a:r>
            <a:r>
              <a:rPr lang="en-US" altLang="en-US" dirty="0">
                <a:solidFill>
                  <a:srgbClr val="FFFF00"/>
                </a:solidFill>
              </a:rPr>
              <a:t> hu u-</a:t>
            </a:r>
            <a:r>
              <a:rPr lang="en-US" altLang="en-US" dirty="0" err="1">
                <a:solidFill>
                  <a:srgbClr val="FFFF00"/>
                </a:solidFill>
              </a:rPr>
              <a:t>ba</a:t>
            </a:r>
            <a:r>
              <a:rPr lang="en-US" altLang="en-US" dirty="0">
                <a:solidFill>
                  <a:srgbClr val="FFFF00"/>
                </a:solidFill>
              </a:rPr>
              <a:t>-</a:t>
            </a:r>
            <a:r>
              <a:rPr lang="en-US" altLang="en-US" dirty="0" err="1">
                <a:solidFill>
                  <a:srgbClr val="FFFF00"/>
                </a:solidFill>
              </a:rPr>
              <a:t>rukh</a:t>
            </a:r>
            <a:r>
              <a:rPr lang="en-US" altLang="en-US" dirty="0">
                <a:solidFill>
                  <a:srgbClr val="FFFF00"/>
                </a:solidFill>
              </a:rPr>
              <a:t> </a:t>
            </a:r>
            <a:r>
              <a:rPr lang="en-US" altLang="en-US" dirty="0" err="1">
                <a:solidFill>
                  <a:srgbClr val="FFFF00"/>
                </a:solidFill>
              </a:rPr>
              <a:t>sh'mo</a:t>
            </a:r>
            <a:r>
              <a:rPr lang="en-US" altLang="en-US" dirty="0">
                <a:solidFill>
                  <a:srgbClr val="FFFF00"/>
                </a:solidFill>
              </a:rPr>
              <a:t>]</a:t>
            </a:r>
          </a:p>
          <a:p>
            <a:pPr algn="ctr" rtl="1">
              <a:lnSpc>
                <a:spcPct val="90000"/>
              </a:lnSpc>
              <a:spcBef>
                <a:spcPct val="0"/>
              </a:spcBef>
            </a:pPr>
            <a:r>
              <a:rPr lang="he-IL" altLang="en-US" sz="5400" b="1" dirty="0">
                <a:solidFill>
                  <a:schemeClr val="bg1"/>
                </a:solidFill>
                <a:cs typeface="Vilna" pitchFamily="2" charset="-79"/>
              </a:rPr>
              <a:t>מְחַיֶּה הַמֵּתִים</a:t>
            </a:r>
            <a:endParaRPr lang="en-US" altLang="en-US" b="1" dirty="0">
              <a:solidFill>
                <a:srgbClr val="FFFF00"/>
              </a:solidFill>
            </a:endParaRPr>
          </a:p>
          <a:p>
            <a:pPr algn="ctr">
              <a:lnSpc>
                <a:spcPct val="90000"/>
              </a:lnSpc>
              <a:spcBef>
                <a:spcPct val="0"/>
              </a:spcBef>
            </a:pPr>
            <a:r>
              <a:rPr lang="en-US" altLang="en-US" dirty="0" err="1">
                <a:solidFill>
                  <a:schemeClr val="bg1"/>
                </a:solidFill>
                <a:cs typeface="Vilna" pitchFamily="2" charset="-79"/>
              </a:rPr>
              <a:t>M</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kha</a:t>
            </a:r>
            <a:r>
              <a:rPr lang="en-US" altLang="en-US" dirty="0">
                <a:solidFill>
                  <a:schemeClr val="bg1"/>
                </a:solidFill>
                <a:cs typeface="Vilna" pitchFamily="2" charset="-79"/>
              </a:rPr>
              <a:t>-yeh ha-meh-teem</a:t>
            </a:r>
          </a:p>
          <a:p>
            <a:pPr algn="ctr"/>
            <a:r>
              <a:rPr lang="en-US" altLang="en-US" sz="2400" i="1" dirty="0">
                <a:solidFill>
                  <a:schemeClr val="bg1"/>
                </a:solidFill>
              </a:rPr>
              <a:t>Blessed are You, ADONI Who resurrects the dead</a:t>
            </a:r>
            <a:endParaRPr lang="en-GB" altLang="en-US" sz="2400" i="1" dirty="0">
              <a:solidFill>
                <a:srgbClr val="000099"/>
              </a:solidFill>
            </a:endParaRPr>
          </a:p>
          <a:p>
            <a:pPr algn="ctr">
              <a:lnSpc>
                <a:spcPct val="90000"/>
              </a:lnSpc>
            </a:pPr>
            <a:endParaRPr lang="en-US"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2AACFFAC-6884-441A-9DF0-9A1FE4E8EB47}"/>
              </a:ext>
            </a:extLst>
          </p:cNvPr>
          <p:cNvSpPr>
            <a:spLocks noGrp="1" noChangeArrowheads="1"/>
          </p:cNvSpPr>
          <p:nvPr>
            <p:ph type="subTitle" idx="4294967295"/>
          </p:nvPr>
        </p:nvSpPr>
        <p:spPr>
          <a:xfrm>
            <a:off x="960437" y="171450"/>
            <a:ext cx="6858000" cy="4857750"/>
          </a:xfrm>
        </p:spPr>
        <p:txBody>
          <a:bodyPr/>
          <a:lstStyle/>
          <a:p>
            <a:pPr marL="0" indent="0" algn="ctr">
              <a:lnSpc>
                <a:spcPct val="80000"/>
              </a:lnSpc>
              <a:spcBef>
                <a:spcPct val="0"/>
              </a:spcBef>
            </a:pPr>
            <a:r>
              <a:rPr lang="he-IL" altLang="en-US" sz="3000" dirty="0">
                <a:solidFill>
                  <a:schemeClr val="bg1"/>
                </a:solidFill>
              </a:rPr>
              <a:t> </a:t>
            </a:r>
            <a:r>
              <a:rPr lang="en-US" altLang="en-US" dirty="0">
                <a:solidFill>
                  <a:schemeClr val="bg1"/>
                </a:solidFill>
              </a:rPr>
              <a:t>He sustains life in love</a:t>
            </a:r>
          </a:p>
          <a:p>
            <a:pPr marL="0" indent="0" algn="ctr">
              <a:lnSpc>
                <a:spcPct val="80000"/>
              </a:lnSpc>
            </a:pPr>
            <a:r>
              <a:rPr lang="en-US" altLang="en-US" dirty="0">
                <a:solidFill>
                  <a:schemeClr val="bg1"/>
                </a:solidFill>
              </a:rPr>
              <a:t>He revives the dead</a:t>
            </a:r>
          </a:p>
          <a:p>
            <a:pPr marL="0" indent="0" algn="ctr">
              <a:lnSpc>
                <a:spcPct val="80000"/>
              </a:lnSpc>
            </a:pPr>
            <a:r>
              <a:rPr lang="en-US" altLang="en-US" dirty="0">
                <a:solidFill>
                  <a:schemeClr val="bg1"/>
                </a:solidFill>
              </a:rPr>
              <a:t> With great mercies</a:t>
            </a:r>
          </a:p>
          <a:p>
            <a:pPr marL="0" indent="0" algn="ctr">
              <a:lnSpc>
                <a:spcPct val="80000"/>
              </a:lnSpc>
            </a:pPr>
            <a:r>
              <a:rPr lang="en-US" altLang="en-US" dirty="0">
                <a:solidFill>
                  <a:schemeClr val="bg1"/>
                </a:solidFill>
              </a:rPr>
              <a:t>He supports the falling </a:t>
            </a:r>
          </a:p>
          <a:p>
            <a:pPr marL="0" indent="0" algn="ctr">
              <a:lnSpc>
                <a:spcPct val="80000"/>
              </a:lnSpc>
            </a:pPr>
            <a:r>
              <a:rPr lang="en-US" altLang="en-US" dirty="0">
                <a:solidFill>
                  <a:schemeClr val="bg1"/>
                </a:solidFill>
              </a:rPr>
              <a:t>And heals the sick</a:t>
            </a:r>
          </a:p>
          <a:p>
            <a:pPr marL="0" indent="0" algn="ctr">
              <a:lnSpc>
                <a:spcPct val="80000"/>
              </a:lnSpc>
            </a:pPr>
            <a:r>
              <a:rPr lang="en-US" altLang="en-US" dirty="0">
                <a:solidFill>
                  <a:schemeClr val="bg1"/>
                </a:solidFill>
              </a:rPr>
              <a:t>And frees the prisoners</a:t>
            </a:r>
          </a:p>
          <a:p>
            <a:pPr marL="0" indent="0" algn="ctr">
              <a:lnSpc>
                <a:spcPct val="80000"/>
              </a:lnSpc>
            </a:pPr>
            <a:r>
              <a:rPr lang="en-US" altLang="en-US" dirty="0">
                <a:solidFill>
                  <a:schemeClr val="bg1"/>
                </a:solidFill>
              </a:rPr>
              <a:t>And establishes his faithfulness</a:t>
            </a:r>
          </a:p>
          <a:p>
            <a:pPr marL="0" indent="0" algn="ctr">
              <a:lnSpc>
                <a:spcPct val="80000"/>
              </a:lnSpc>
            </a:pPr>
            <a:r>
              <a:rPr lang="en-US" altLang="en-US" dirty="0">
                <a:solidFill>
                  <a:schemeClr val="bg1"/>
                </a:solidFill>
              </a:rPr>
              <a:t> With those that sleep in the dust</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B7C160DC-9645-4341-AA40-F48B5C042096}"/>
              </a:ext>
            </a:extLst>
          </p:cNvPr>
          <p:cNvSpPr>
            <a:spLocks noGrp="1" noChangeArrowheads="1"/>
          </p:cNvSpPr>
          <p:nvPr>
            <p:ph type="subTitle" idx="4294967295"/>
          </p:nvPr>
        </p:nvSpPr>
        <p:spPr>
          <a:xfrm>
            <a:off x="960437" y="171450"/>
            <a:ext cx="6858000" cy="3829050"/>
          </a:xfrm>
        </p:spPr>
        <p:txBody>
          <a:bodyPr/>
          <a:lstStyle/>
          <a:p>
            <a:pPr marL="0" indent="0" algn="ctr">
              <a:lnSpc>
                <a:spcPct val="90000"/>
              </a:lnSpc>
              <a:spcBef>
                <a:spcPct val="0"/>
              </a:spcBef>
            </a:pPr>
            <a:r>
              <a:rPr lang="he-IL" altLang="en-US" sz="3000" dirty="0">
                <a:solidFill>
                  <a:schemeClr val="bg1"/>
                </a:solidFill>
              </a:rPr>
              <a:t> </a:t>
            </a:r>
            <a:r>
              <a:rPr lang="en-US" altLang="en-US" dirty="0">
                <a:solidFill>
                  <a:schemeClr val="bg1"/>
                </a:solidFill>
              </a:rPr>
              <a:t>Who is like you</a:t>
            </a:r>
          </a:p>
          <a:p>
            <a:pPr marL="0" indent="0" algn="ctr">
              <a:lnSpc>
                <a:spcPct val="90000"/>
              </a:lnSpc>
              <a:spcBef>
                <a:spcPct val="0"/>
              </a:spcBef>
            </a:pPr>
            <a:r>
              <a:rPr lang="en-US" altLang="en-US" dirty="0">
                <a:solidFill>
                  <a:schemeClr val="bg1"/>
                </a:solidFill>
              </a:rPr>
              <a:t>The Master of Power</a:t>
            </a:r>
          </a:p>
          <a:p>
            <a:pPr marL="0" indent="0" algn="ctr">
              <a:lnSpc>
                <a:spcPct val="90000"/>
              </a:lnSpc>
            </a:pPr>
            <a:r>
              <a:rPr lang="en-US" altLang="en-US" dirty="0">
                <a:solidFill>
                  <a:schemeClr val="bg1"/>
                </a:solidFill>
              </a:rPr>
              <a:t>And who resembles You</a:t>
            </a:r>
          </a:p>
          <a:p>
            <a:pPr marL="0" indent="0" algn="ctr">
              <a:lnSpc>
                <a:spcPct val="90000"/>
              </a:lnSpc>
            </a:pPr>
            <a:r>
              <a:rPr lang="en-US" altLang="en-US" dirty="0">
                <a:solidFill>
                  <a:schemeClr val="bg1"/>
                </a:solidFill>
              </a:rPr>
              <a:t>O King who controls death</a:t>
            </a:r>
          </a:p>
          <a:p>
            <a:pPr marL="0" indent="0" algn="ctr">
              <a:lnSpc>
                <a:spcPct val="90000"/>
              </a:lnSpc>
            </a:pPr>
            <a:r>
              <a:rPr lang="en-US" altLang="en-US" dirty="0">
                <a:solidFill>
                  <a:schemeClr val="bg1"/>
                </a:solidFill>
              </a:rPr>
              <a:t> And gives life</a:t>
            </a:r>
          </a:p>
          <a:p>
            <a:pPr marL="0" indent="0" algn="ctr">
              <a:lnSpc>
                <a:spcPct val="90000"/>
              </a:lnSpc>
            </a:pPr>
            <a:r>
              <a:rPr lang="en-US" altLang="en-US" dirty="0">
                <a:solidFill>
                  <a:schemeClr val="bg1"/>
                </a:solidFill>
              </a:rPr>
              <a:t>And causes salvation </a:t>
            </a:r>
          </a:p>
          <a:p>
            <a:pPr marL="0" indent="0" algn="ctr">
              <a:lnSpc>
                <a:spcPct val="90000"/>
              </a:lnSpc>
            </a:pPr>
            <a:r>
              <a:rPr lang="en-US" altLang="en-US" dirty="0">
                <a:solidFill>
                  <a:schemeClr val="bg1"/>
                </a:solidFill>
              </a:rPr>
              <a:t>to spring forth</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39E3202F-DE50-4C2D-BB87-13D822E12A6E}"/>
              </a:ext>
            </a:extLst>
          </p:cNvPr>
          <p:cNvSpPr>
            <a:spLocks noGrp="1" noChangeArrowheads="1"/>
          </p:cNvSpPr>
          <p:nvPr>
            <p:ph type="body" idx="1"/>
          </p:nvPr>
        </p:nvSpPr>
        <p:spPr>
          <a:xfrm>
            <a:off x="1303337" y="457201"/>
            <a:ext cx="6172200" cy="3394472"/>
          </a:xfrm>
        </p:spPr>
        <p:txBody>
          <a:bodyPr/>
          <a:lstStyle/>
          <a:p>
            <a:pPr algn="ctr"/>
            <a:r>
              <a:rPr lang="en-US" altLang="en-US" dirty="0">
                <a:solidFill>
                  <a:schemeClr val="bg1"/>
                </a:solidFill>
              </a:rPr>
              <a:t>And you are faithful to</a:t>
            </a:r>
          </a:p>
          <a:p>
            <a:pPr algn="ctr"/>
            <a:r>
              <a:rPr lang="en-US" altLang="en-US" dirty="0">
                <a:solidFill>
                  <a:schemeClr val="bg1"/>
                </a:solidFill>
              </a:rPr>
              <a:t>Resurrect the dead</a:t>
            </a:r>
          </a:p>
          <a:p>
            <a:pPr algn="ctr"/>
            <a:r>
              <a:rPr lang="en-US" altLang="en-US" dirty="0">
                <a:solidFill>
                  <a:schemeClr val="bg1"/>
                </a:solidFill>
              </a:rPr>
              <a:t>Blessed are You, A</a:t>
            </a:r>
            <a:r>
              <a:rPr lang="en-US" altLang="en-US" sz="3000" dirty="0">
                <a:solidFill>
                  <a:schemeClr val="bg1"/>
                </a:solidFill>
              </a:rPr>
              <a:t>DONI</a:t>
            </a:r>
          </a:p>
          <a:p>
            <a:pPr algn="ctr"/>
            <a:r>
              <a:rPr lang="en-US" altLang="en-US" dirty="0">
                <a:solidFill>
                  <a:schemeClr val="bg1"/>
                </a:solidFill>
              </a:rPr>
              <a:t>Who resurrects the dead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3151627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This ancient prayer about the covenant of the fathers was joyfully set to music by modern sons and daughters of the covenant, </a:t>
            </a:r>
            <a:r>
              <a:rPr lang="en-US" altLang="en-US" dirty="0"/>
              <a:t>recorded by modern Messianic Jewish Israeli young adults!!   Am </a:t>
            </a:r>
            <a:r>
              <a:rPr lang="en-US" altLang="en-US" dirty="0" err="1"/>
              <a:t>Yisrael</a:t>
            </a:r>
            <a:r>
              <a:rPr lang="en-US" altLang="en-US" dirty="0"/>
              <a:t> Khi.</a:t>
            </a:r>
          </a:p>
          <a:p>
            <a:pPr marL="0" indent="0">
              <a:lnSpc>
                <a:spcPct val="90000"/>
              </a:lnSpc>
              <a:buNone/>
            </a:pPr>
            <a:r>
              <a:rPr lang="en-US" altLang="en-US" dirty="0">
                <a:solidFill>
                  <a:schemeClr val="bg1"/>
                </a:solidFill>
              </a:rPr>
              <a:t>The covenant people of Isra</a:t>
            </a:r>
            <a:r>
              <a:rPr lang="en-US" altLang="en-US" dirty="0"/>
              <a:t>el live!</a:t>
            </a:r>
            <a:endParaRPr lang="en-US" altLang="en-US" dirty="0">
              <a:solidFill>
                <a:schemeClr val="bg1"/>
              </a:solidFill>
            </a:endParaRPr>
          </a:p>
        </p:txBody>
      </p:sp>
    </p:spTree>
    <p:extLst>
      <p:ext uri="{BB962C8B-B14F-4D97-AF65-F5344CB8AC3E}">
        <p14:creationId xmlns:p14="http://schemas.microsoft.com/office/powerpoint/2010/main" val="12038126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05503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Generally, they are selling an investment plan, strategy, book, or product.</a:t>
            </a:r>
          </a:p>
          <a:p>
            <a:pPr marL="0" indent="0">
              <a:lnSpc>
                <a:spcPct val="90000"/>
              </a:lnSpc>
              <a:buNone/>
            </a:pPr>
            <a:r>
              <a:rPr lang="en-US" altLang="en-US" dirty="0"/>
              <a:t>Should we panic?  I don’t think so.</a:t>
            </a:r>
          </a:p>
          <a:p>
            <a:pPr marL="0" indent="0">
              <a:lnSpc>
                <a:spcPct val="90000"/>
              </a:lnSpc>
              <a:buNone/>
            </a:pPr>
            <a:r>
              <a:rPr lang="en-US" altLang="en-US" dirty="0">
                <a:solidFill>
                  <a:schemeClr val="bg1"/>
                </a:solidFill>
              </a:rPr>
              <a:t>Wi</a:t>
            </a:r>
            <a:r>
              <a:rPr lang="en-US" altLang="en-US" dirty="0"/>
              <a:t>ll they work? </a:t>
            </a:r>
          </a:p>
          <a:p>
            <a:pPr marL="0" indent="0">
              <a:lnSpc>
                <a:spcPct val="90000"/>
              </a:lnSpc>
              <a:buNone/>
            </a:pPr>
            <a:r>
              <a:rPr lang="en-US" altLang="en-US" dirty="0">
                <a:solidFill>
                  <a:schemeClr val="bg1"/>
                </a:solidFill>
              </a:rPr>
              <a:t>I don’t guarantee any.</a:t>
            </a:r>
          </a:p>
          <a:p>
            <a:pPr marL="0" indent="0">
              <a:lnSpc>
                <a:spcPct val="90000"/>
              </a:lnSpc>
              <a:buNone/>
            </a:pPr>
            <a:r>
              <a:rPr lang="en-US" altLang="en-US" dirty="0"/>
              <a:t>But there is a scriptural investment mandate keyed to fatherhood:</a:t>
            </a:r>
            <a:endParaRPr lang="en-US" altLang="en-US" dirty="0">
              <a:solidFill>
                <a:schemeClr val="bg1"/>
              </a:solidFill>
            </a:endParaRPr>
          </a:p>
        </p:txBody>
      </p:sp>
    </p:spTree>
    <p:extLst>
      <p:ext uri="{BB962C8B-B14F-4D97-AF65-F5344CB8AC3E}">
        <p14:creationId xmlns:p14="http://schemas.microsoft.com/office/powerpoint/2010/main" val="30488505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David Loden </a:t>
            </a:r>
            <a:r>
              <a:rPr lang="en-US" altLang="en-US" dirty="0" err="1"/>
              <a:t>Shmoneh</a:t>
            </a:r>
            <a:r>
              <a:rPr lang="en-US" altLang="en-US" dirty="0"/>
              <a:t> </a:t>
            </a:r>
            <a:r>
              <a:rPr lang="en-US" altLang="en-US" dirty="0" err="1"/>
              <a:t>Esray</a:t>
            </a:r>
            <a:endParaRPr lang="en-US" altLang="en-US" dirty="0"/>
          </a:p>
          <a:p>
            <a:pPr marL="0" indent="0">
              <a:lnSpc>
                <a:spcPct val="90000"/>
              </a:lnSpc>
              <a:buNone/>
            </a:pPr>
            <a:endParaRPr lang="en-US" altLang="en-US" dirty="0">
              <a:solidFill>
                <a:schemeClr val="bg1"/>
              </a:solidFill>
            </a:endParaRPr>
          </a:p>
        </p:txBody>
      </p:sp>
      <p:pic>
        <p:nvPicPr>
          <p:cNvPr id="3" name="Online Media 2" title="Hebrew Worship // Prayer // Tfilah // ￗﾪￖﾰￖﾼￗﾤￖﾴￗﾜￖﾸￖﾼￗﾔ">
            <a:hlinkClick r:id="" action="ppaction://media"/>
            <a:extLst>
              <a:ext uri="{FF2B5EF4-FFF2-40B4-BE49-F238E27FC236}">
                <a16:creationId xmlns:a16="http://schemas.microsoft.com/office/drawing/2014/main" id="{EE1BC34E-65A4-4FF8-82D1-5A73C6FA74D8}"/>
              </a:ext>
            </a:extLst>
          </p:cNvPr>
          <p:cNvPicPr>
            <a:picLocks noRot="1" noChangeAspect="1"/>
          </p:cNvPicPr>
          <p:nvPr>
            <a:videoFile r:link="rId1"/>
          </p:nvPr>
        </p:nvPicPr>
        <p:blipFill>
          <a:blip r:embed="rId4"/>
          <a:stretch>
            <a:fillRect/>
          </a:stretch>
        </p:blipFill>
        <p:spPr>
          <a:xfrm>
            <a:off x="503237" y="757238"/>
            <a:ext cx="7797799" cy="4386262"/>
          </a:xfrm>
          <a:prstGeom prst="rect">
            <a:avLst/>
          </a:prstGeom>
        </p:spPr>
      </p:pic>
    </p:spTree>
    <p:extLst>
      <p:ext uri="{BB962C8B-B14F-4D97-AF65-F5344CB8AC3E}">
        <p14:creationId xmlns:p14="http://schemas.microsoft.com/office/powerpoint/2010/main" val="15137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778EC3-F1DE-4E92-BA8C-CAF01412B6B1}"/>
              </a:ext>
            </a:extLst>
          </p:cNvPr>
          <p:cNvSpPr>
            <a:spLocks noGrp="1" noChangeArrowheads="1"/>
          </p:cNvSpPr>
          <p:nvPr>
            <p:ph type="ctrTitle"/>
          </p:nvPr>
        </p:nvSpPr>
        <p:spPr>
          <a:xfrm>
            <a:off x="198437" y="666750"/>
            <a:ext cx="8077200" cy="2895600"/>
          </a:xfrm>
        </p:spPr>
        <p:txBody>
          <a:bodyPr/>
          <a:lstStyle/>
          <a:p>
            <a:pPr eaLnBrk="1" hangingPunct="1"/>
            <a:br>
              <a:rPr lang="en-US" altLang="en-US" sz="3600" dirty="0">
                <a:solidFill>
                  <a:schemeClr val="bg1"/>
                </a:solidFill>
                <a:latin typeface="+mn-lt"/>
                <a:cs typeface="David" panose="020E0502060401010101" pitchFamily="34" charset="-79"/>
              </a:rPr>
            </a:br>
            <a:r>
              <a:rPr lang="en-US" altLang="en-US" sz="3600" dirty="0">
                <a:solidFill>
                  <a:schemeClr val="bg1"/>
                </a:solidFill>
                <a:latin typeface="+mn-lt"/>
                <a:cs typeface="David" panose="020E0502060401010101" pitchFamily="34" charset="-79"/>
              </a:rPr>
              <a:t>David Loden</a:t>
            </a:r>
            <a:br>
              <a:rPr lang="en-US" altLang="en-US" sz="3600" dirty="0">
                <a:solidFill>
                  <a:schemeClr val="bg1"/>
                </a:solidFill>
                <a:latin typeface="+mn-lt"/>
                <a:cs typeface="David" panose="020E0502060401010101" pitchFamily="34" charset="-79"/>
              </a:rPr>
            </a:br>
            <a:r>
              <a:rPr lang="en-US" altLang="en-US" sz="3600" dirty="0">
                <a:solidFill>
                  <a:schemeClr val="bg1"/>
                </a:solidFill>
                <a:latin typeface="+mn-lt"/>
                <a:cs typeface="David" panose="020E0502060401010101" pitchFamily="34" charset="-79"/>
              </a:rPr>
              <a:t>Amidah</a:t>
            </a:r>
            <a:br>
              <a:rPr lang="en-US" altLang="en-US" sz="3600" dirty="0">
                <a:solidFill>
                  <a:schemeClr val="bg1"/>
                </a:solidFill>
                <a:latin typeface="+mn-lt"/>
                <a:cs typeface="David" panose="020E0502060401010101" pitchFamily="34" charset="-79"/>
              </a:rPr>
            </a:br>
            <a:r>
              <a:rPr lang="en-US" altLang="en-US" sz="3600" dirty="0" err="1">
                <a:solidFill>
                  <a:schemeClr val="bg1"/>
                </a:solidFill>
                <a:latin typeface="+mn-lt"/>
                <a:cs typeface="David" panose="020E0502060401010101" pitchFamily="34" charset="-79"/>
              </a:rPr>
              <a:t>Avot</a:t>
            </a:r>
            <a:r>
              <a:rPr lang="en-US" altLang="en-US" sz="3600" dirty="0">
                <a:solidFill>
                  <a:schemeClr val="bg1"/>
                </a:solidFill>
                <a:latin typeface="+mn-lt"/>
                <a:cs typeface="David" panose="020E0502060401010101" pitchFamily="34" charset="-79"/>
              </a:rPr>
              <a:t>/Patriarchs</a:t>
            </a:r>
            <a:br>
              <a:rPr lang="en-US" altLang="en-US" sz="3600" dirty="0">
                <a:solidFill>
                  <a:schemeClr val="bg1"/>
                </a:solidFill>
                <a:latin typeface="+mn-lt"/>
                <a:cs typeface="David" panose="020E0502060401010101" pitchFamily="34" charset="-79"/>
              </a:rPr>
            </a:br>
            <a:r>
              <a:rPr lang="en-US" sz="2000" dirty="0">
                <a:hlinkClick r:id="rId3"/>
              </a:rPr>
              <a:t>https://www.youtube.com/watch?v=0VLEva3jZjM</a:t>
            </a:r>
            <a:br>
              <a:rPr lang="en-US" sz="2000" dirty="0"/>
            </a:br>
            <a:br>
              <a:rPr lang="en-US" sz="3600" dirty="0"/>
            </a:br>
            <a:br>
              <a:rPr lang="en-US" altLang="en-US" sz="3600" dirty="0">
                <a:solidFill>
                  <a:schemeClr val="bg1"/>
                </a:solidFill>
                <a:latin typeface="Stam" pitchFamily="2" charset="-79"/>
                <a:cs typeface="David" panose="020E0502060401010101" pitchFamily="34" charset="-79"/>
              </a:rPr>
            </a:br>
            <a:br>
              <a:rPr lang="en-US" altLang="en-US" sz="4321" dirty="0">
                <a:solidFill>
                  <a:schemeClr val="bg1"/>
                </a:solidFill>
                <a:latin typeface="Stam" pitchFamily="2" charset="-79"/>
                <a:cs typeface="David" panose="020E0502060401010101" pitchFamily="34" charset="-79"/>
              </a:rPr>
            </a:br>
            <a:endParaRPr lang="en-US" altLang="en-US" sz="2304" i="1" dirty="0">
              <a:solidFill>
                <a:schemeClr val="bg1"/>
              </a:solidFill>
              <a:cs typeface="David" panose="020E0502060401010101" pitchFamily="34" charset="-79"/>
            </a:endParaRPr>
          </a:p>
        </p:txBody>
      </p:sp>
    </p:spTree>
    <p:extLst>
      <p:ext uri="{BB962C8B-B14F-4D97-AF65-F5344CB8AC3E}">
        <p14:creationId xmlns:p14="http://schemas.microsoft.com/office/powerpoint/2010/main" val="330069045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4219475220"/>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324502153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58C462-0820-467E-BB7E-5565C17952BC}"/>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4099" name="Rectangle 3">
            <a:extLst>
              <a:ext uri="{FF2B5EF4-FFF2-40B4-BE49-F238E27FC236}">
                <a16:creationId xmlns:a16="http://schemas.microsoft.com/office/drawing/2014/main" id="{C5E35E0B-8AA6-453B-90D6-ED0F4E76BB5D}"/>
              </a:ext>
            </a:extLst>
          </p:cNvPr>
          <p:cNvSpPr>
            <a:spLocks noGrp="1" noChangeArrowheads="1"/>
          </p:cNvSpPr>
          <p:nvPr>
            <p:ph type="subTitle" idx="4294967295"/>
          </p:nvPr>
        </p:nvSpPr>
        <p:spPr>
          <a:xfrm>
            <a:off x="427037" y="0"/>
            <a:ext cx="8077200" cy="4499173"/>
          </a:xfrm>
        </p:spPr>
        <p:txBody>
          <a:bodyPr/>
          <a:lstStyle/>
          <a:p>
            <a:pPr marL="0" indent="0" algn="ctr" eaLnBrk="1" hangingPunct="1">
              <a:lnSpc>
                <a:spcPct val="80000"/>
              </a:lnSpc>
              <a:spcBef>
                <a:spcPct val="0"/>
              </a:spcBef>
            </a:pPr>
            <a:endParaRPr lang="en-US" altLang="en-US" sz="1728" dirty="0">
              <a:solidFill>
                <a:schemeClr val="bg1"/>
              </a:solidFill>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אֱלהֵי אַבְרָהָם יִצְחָק</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וֵיַעֲקב</a:t>
            </a:r>
          </a:p>
          <a:p>
            <a:pPr marL="0" indent="0" algn="ctr" eaLnBrk="1" hangingPunct="1">
              <a:lnSpc>
                <a:spcPct val="80000"/>
              </a:lnSpc>
              <a:spcBef>
                <a:spcPct val="0"/>
              </a:spcBef>
            </a:pPr>
            <a:r>
              <a:rPr lang="en-US" altLang="en-US" dirty="0">
                <a:solidFill>
                  <a:schemeClr val="bg1"/>
                </a:solidFill>
                <a:cs typeface="David" panose="020E0502060401010101" pitchFamily="34" charset="-79"/>
              </a:rPr>
              <a:t>Eh-lo-hay Av-rah-am, </a:t>
            </a:r>
          </a:p>
          <a:p>
            <a:pPr marL="0" indent="0" algn="ctr" eaLnBrk="1" hangingPunct="1">
              <a:lnSpc>
                <a:spcPct val="80000"/>
              </a:lnSpc>
              <a:spcBef>
                <a:spcPct val="0"/>
              </a:spcBef>
            </a:pPr>
            <a:r>
              <a:rPr lang="en-US" altLang="en-US" dirty="0" err="1">
                <a:solidFill>
                  <a:schemeClr val="bg1"/>
                </a:solidFill>
                <a:cs typeface="David" panose="020E0502060401010101" pitchFamily="34" charset="-79"/>
              </a:rPr>
              <a:t>Yits-khak</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Ya</a:t>
            </a:r>
            <a:r>
              <a:rPr lang="en-US" altLang="en-US" dirty="0">
                <a:solidFill>
                  <a:schemeClr val="bg1"/>
                </a:solidFill>
                <a:cs typeface="David" panose="020E0502060401010101" pitchFamily="34" charset="-79"/>
              </a:rPr>
              <a:t>-a-</a:t>
            </a:r>
            <a:r>
              <a:rPr lang="en-US" altLang="en-US" dirty="0" err="1">
                <a:solidFill>
                  <a:schemeClr val="bg1"/>
                </a:solidFill>
                <a:cs typeface="David" panose="020E0502060401010101" pitchFamily="34" charset="-79"/>
              </a:rPr>
              <a:t>kov</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הָאֵל הַגָּדוֹל הַגִּבּוֹר וְהַנּוֹרָא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Ha-El Ha-</a:t>
            </a:r>
            <a:r>
              <a:rPr lang="en-US" altLang="en-US" dirty="0" err="1">
                <a:solidFill>
                  <a:schemeClr val="bg1"/>
                </a:solidFill>
                <a:cs typeface="David" panose="020E0502060401010101" pitchFamily="34" charset="-79"/>
              </a:rPr>
              <a:t>ga</a:t>
            </a:r>
            <a:r>
              <a:rPr lang="en-US" altLang="en-US" dirty="0">
                <a:solidFill>
                  <a:schemeClr val="bg1"/>
                </a:solidFill>
                <a:cs typeface="David" panose="020E0502060401010101" pitchFamily="34" charset="-79"/>
              </a:rPr>
              <a:t>-</a:t>
            </a:r>
            <a:r>
              <a:rPr lang="en-US" altLang="en-US" dirty="0" err="1">
                <a:solidFill>
                  <a:schemeClr val="bg1"/>
                </a:solidFill>
                <a:cs typeface="David" panose="020E0502060401010101" pitchFamily="34" charset="-79"/>
              </a:rPr>
              <a:t>dol</a:t>
            </a:r>
            <a:r>
              <a:rPr lang="en-US" altLang="en-US" dirty="0">
                <a:solidFill>
                  <a:schemeClr val="bg1"/>
                </a:solidFill>
                <a:cs typeface="David" panose="020E0502060401010101" pitchFamily="34" charset="-79"/>
              </a:rPr>
              <a:t> Ha-gee-</a:t>
            </a:r>
            <a:r>
              <a:rPr lang="en-US" altLang="en-US" dirty="0" err="1">
                <a:solidFill>
                  <a:schemeClr val="bg1"/>
                </a:solidFill>
                <a:cs typeface="David" panose="020E0502060401010101" pitchFamily="34" charset="-79"/>
              </a:rPr>
              <a:t>bor</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v'ha</a:t>
            </a:r>
            <a:r>
              <a:rPr lang="en-US" altLang="en-US" dirty="0">
                <a:solidFill>
                  <a:schemeClr val="bg1"/>
                </a:solidFill>
                <a:cs typeface="David" panose="020E0502060401010101" pitchFamily="34" charset="-79"/>
              </a:rPr>
              <a:t>-no-ra</a:t>
            </a: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The G-d of Avraham, </a:t>
            </a:r>
            <a:r>
              <a:rPr lang="en-US" altLang="en-US" dirty="0" err="1">
                <a:solidFill>
                  <a:schemeClr val="bg1"/>
                </a:solidFill>
                <a:cs typeface="David" panose="020E0502060401010101" pitchFamily="34" charset="-79"/>
              </a:rPr>
              <a:t>Yitskhak</a:t>
            </a:r>
            <a:r>
              <a:rPr lang="en-US" altLang="en-US" dirty="0">
                <a:solidFill>
                  <a:schemeClr val="bg1"/>
                </a:solidFill>
                <a:cs typeface="David" panose="020E0502060401010101" pitchFamily="34" charset="-79"/>
              </a:rPr>
              <a:t>/Isaac, and </a:t>
            </a:r>
            <a:r>
              <a:rPr lang="en-US" altLang="en-US" dirty="0" err="1">
                <a:solidFill>
                  <a:schemeClr val="bg1"/>
                </a:solidFill>
                <a:cs typeface="David" panose="020E0502060401010101" pitchFamily="34" charset="-79"/>
              </a:rPr>
              <a:t>Yaakv</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The great G-d, the Mighty, the Dreadful.</a:t>
            </a: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p:txBody>
      </p:sp>
    </p:spTree>
    <p:extLst>
      <p:ext uri="{BB962C8B-B14F-4D97-AF65-F5344CB8AC3E}">
        <p14:creationId xmlns:p14="http://schemas.microsoft.com/office/powerpoint/2010/main" val="359246458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419059802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94C492-694C-4168-AE4E-0B16DAE7E61C}"/>
              </a:ext>
            </a:extLst>
          </p:cNvPr>
          <p:cNvSpPr>
            <a:spLocks noGrp="1" noChangeArrowheads="1"/>
          </p:cNvSpPr>
          <p:nvPr>
            <p:ph type="subTitle" idx="4294967295"/>
          </p:nvPr>
        </p:nvSpPr>
        <p:spPr>
          <a:xfrm>
            <a:off x="274637" y="267294"/>
            <a:ext cx="8229600" cy="4876206"/>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אֵל עֶלְיוֹן</a:t>
            </a:r>
            <a:r>
              <a:rPr lang="en-US" altLang="en-US" sz="5185" b="1" dirty="0">
                <a:solidFill>
                  <a:schemeClr val="bg1"/>
                </a:solidFill>
                <a:latin typeface="David" panose="020E0502060401010101" pitchFamily="34" charset="-79"/>
                <a:cs typeface="David" panose="020E0502060401010101" pitchFamily="34" charset="-79"/>
              </a:rPr>
              <a:t>   </a:t>
            </a:r>
            <a:r>
              <a:rPr lang="en-US" altLang="en-US" dirty="0">
                <a:solidFill>
                  <a:schemeClr val="bg1"/>
                </a:solidFill>
                <a:cs typeface="David" panose="020E0502060401010101" pitchFamily="34" charset="-79"/>
              </a:rPr>
              <a:t>El El-yon   </a:t>
            </a: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גּוֹמֵל חֲסָדִים טוֹבִים קוֹנֵה הַכּל</a:t>
            </a:r>
          </a:p>
          <a:p>
            <a:pPr marL="0" indent="0" algn="ctr" eaLnBrk="1" hangingPunct="1">
              <a:lnSpc>
                <a:spcPct val="80000"/>
              </a:lnSpc>
              <a:spcBef>
                <a:spcPct val="0"/>
              </a:spcBef>
            </a:pPr>
            <a:r>
              <a:rPr lang="en-GB" altLang="en-US" dirty="0">
                <a:solidFill>
                  <a:schemeClr val="bg1"/>
                </a:solidFill>
                <a:cs typeface="David" panose="020E0502060401010101" pitchFamily="34" charset="-79"/>
              </a:rPr>
              <a:t>Go-</a:t>
            </a:r>
            <a:r>
              <a:rPr lang="en-GB" altLang="en-US" dirty="0" err="1">
                <a:solidFill>
                  <a:schemeClr val="bg1"/>
                </a:solidFill>
                <a:cs typeface="David" panose="020E0502060401010101" pitchFamily="34" charset="-79"/>
              </a:rPr>
              <a:t>mayl</a:t>
            </a:r>
            <a:r>
              <a:rPr lang="en-GB" altLang="en-US" dirty="0">
                <a:solidFill>
                  <a:schemeClr val="bg1"/>
                </a:solidFill>
                <a:cs typeface="David" panose="020E0502060401010101" pitchFamily="34" charset="-79"/>
              </a:rPr>
              <a:t> kha-</a:t>
            </a:r>
            <a:r>
              <a:rPr lang="en-GB" altLang="en-US" dirty="0" err="1">
                <a:solidFill>
                  <a:schemeClr val="bg1"/>
                </a:solidFill>
                <a:cs typeface="David" panose="020E0502060401010101" pitchFamily="34" charset="-79"/>
              </a:rPr>
              <a:t>sa</a:t>
            </a:r>
            <a:r>
              <a:rPr lang="en-GB" altLang="en-US" dirty="0">
                <a:solidFill>
                  <a:schemeClr val="bg1"/>
                </a:solidFill>
                <a:cs typeface="David" panose="020E0502060401010101" pitchFamily="34" charset="-79"/>
              </a:rPr>
              <a:t>-deem to-</a:t>
            </a:r>
            <a:r>
              <a:rPr lang="en-GB" altLang="en-US" dirty="0" err="1">
                <a:solidFill>
                  <a:schemeClr val="bg1"/>
                </a:solidFill>
                <a:cs typeface="David" panose="020E0502060401010101" pitchFamily="34" charset="-79"/>
              </a:rPr>
              <a:t>veem</a:t>
            </a:r>
            <a:r>
              <a:rPr lang="en-GB" altLang="en-US" dirty="0">
                <a:solidFill>
                  <a:schemeClr val="bg1"/>
                </a:solidFill>
                <a:cs typeface="David" panose="020E0502060401010101" pitchFamily="34" charset="-79"/>
              </a:rPr>
              <a:t>  ko-nay ha-</a:t>
            </a:r>
            <a:r>
              <a:rPr lang="en-GB" altLang="en-US" dirty="0" err="1">
                <a:solidFill>
                  <a:schemeClr val="bg1"/>
                </a:solidFill>
                <a:cs typeface="David" panose="020E0502060401010101" pitchFamily="34" charset="-79"/>
              </a:rPr>
              <a:t>kol</a:t>
            </a:r>
            <a:r>
              <a:rPr lang="en-GB" altLang="en-US" dirty="0">
                <a:solidFill>
                  <a:schemeClr val="bg1"/>
                </a:solidFill>
                <a:cs typeface="David" panose="020E0502060401010101" pitchFamily="34" charset="-79"/>
              </a:rPr>
              <a:t> </a:t>
            </a: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זוֹכֵר חַסְדֵי אָבוֹת</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r>
              <a:rPr lang="en-GB" altLang="en-US" dirty="0" err="1">
                <a:solidFill>
                  <a:schemeClr val="bg1"/>
                </a:solidFill>
                <a:cs typeface="David" panose="020E0502060401010101" pitchFamily="34" charset="-79"/>
              </a:rPr>
              <a:t>V'zo-khayr</a:t>
            </a:r>
            <a:r>
              <a:rPr lang="en-GB" altLang="en-US" dirty="0">
                <a:solidFill>
                  <a:schemeClr val="bg1"/>
                </a:solidFill>
                <a:cs typeface="David" panose="020E0502060401010101" pitchFamily="34" charset="-79"/>
              </a:rPr>
              <a:t> </a:t>
            </a:r>
            <a:r>
              <a:rPr lang="en-GB" altLang="en-US" dirty="0" err="1">
                <a:solidFill>
                  <a:schemeClr val="bg1"/>
                </a:solidFill>
                <a:cs typeface="David" panose="020E0502060401010101" pitchFamily="34" charset="-79"/>
              </a:rPr>
              <a:t>khas</a:t>
            </a:r>
            <a:r>
              <a:rPr lang="en-GB" altLang="en-US" dirty="0">
                <a:solidFill>
                  <a:schemeClr val="bg1"/>
                </a:solidFill>
                <a:cs typeface="David" panose="020E0502060401010101" pitchFamily="34" charset="-79"/>
              </a:rPr>
              <a:t>-day a-</a:t>
            </a:r>
            <a:r>
              <a:rPr lang="en-GB" altLang="en-US" dirty="0" err="1">
                <a:solidFill>
                  <a:schemeClr val="bg1"/>
                </a:solidFill>
                <a:cs typeface="David" panose="020E0502060401010101" pitchFamily="34" charset="-79"/>
              </a:rPr>
              <a:t>voht</a:t>
            </a:r>
            <a:endParaRPr lang="en-GB"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sz="1600" i="1" dirty="0">
              <a:solidFill>
                <a:schemeClr val="bg1"/>
              </a:solidFill>
              <a:cs typeface="David" panose="020E0502060401010101" pitchFamily="34" charset="-79"/>
            </a:endParaRPr>
          </a:p>
          <a:p>
            <a:pPr marL="0" indent="0" algn="ctr" eaLnBrk="1" hangingPunct="1">
              <a:lnSpc>
                <a:spcPct val="80000"/>
              </a:lnSpc>
              <a:spcBef>
                <a:spcPct val="0"/>
              </a:spcBef>
            </a:pPr>
            <a:r>
              <a:rPr lang="en-US" altLang="en-US" i="1" dirty="0">
                <a:solidFill>
                  <a:schemeClr val="bg1"/>
                </a:solidFill>
                <a:cs typeface="David" panose="020E0502060401010101" pitchFamily="34" charset="-79"/>
              </a:rPr>
              <a:t>G-d most High, </a:t>
            </a:r>
            <a:r>
              <a:rPr lang="en-US" altLang="en-US" i="1" dirty="0">
                <a:solidFill>
                  <a:schemeClr val="bg1"/>
                </a:solidFill>
              </a:rPr>
              <a:t>Who bestows lovingkindness and goodness, and sustains all, and remembers the piety of the Fathers]</a:t>
            </a: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p:txBody>
      </p:sp>
    </p:spTree>
    <p:extLst>
      <p:ext uri="{BB962C8B-B14F-4D97-AF65-F5344CB8AC3E}">
        <p14:creationId xmlns:p14="http://schemas.microsoft.com/office/powerpoint/2010/main" val="203583391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349060619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097359" y="102692"/>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98437" y="541635"/>
            <a:ext cx="8382000"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r>
              <a:rPr lang="en-US" altLang="en-US" sz="5185" b="1" dirty="0">
                <a:solidFill>
                  <a:schemeClr val="bg1"/>
                </a:solidFill>
                <a:latin typeface="David" panose="020E0502060401010101" pitchFamily="34" charset="-79"/>
                <a:cs typeface="David" panose="020E0502060401010101" pitchFamily="34" charset="-79"/>
              </a:rPr>
              <a:t> </a:t>
            </a:r>
            <a:r>
              <a:rPr lang="he-IL" altLang="en-US" sz="5185" b="1" dirty="0">
                <a:solidFill>
                  <a:schemeClr val="bg1"/>
                </a:solidFill>
                <a:latin typeface="David" panose="020E0502060401010101" pitchFamily="34" charset="-79"/>
                <a:cs typeface="David" panose="020E0502060401010101" pitchFamily="34" charset="-79"/>
              </a:rPr>
              <a:t>אֱלהֵינוּ </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6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r>
              <a:rPr lang="en-US" altLang="en-US" dirty="0">
                <a:solidFill>
                  <a:schemeClr val="bg1"/>
                </a:solidFill>
                <a:cs typeface="David" panose="020E0502060401010101" pitchFamily="34" charset="-79"/>
              </a:rPr>
              <a:t>Eh-lo-hay</a:t>
            </a:r>
            <a:r>
              <a:rPr lang="he-IL" altLang="en-US" dirty="0">
                <a:solidFill>
                  <a:schemeClr val="bg1"/>
                </a:solidFill>
                <a:cs typeface="David" panose="020E0502060401010101" pitchFamily="34" charset="-79"/>
              </a:rPr>
              <a:t>-</a:t>
            </a:r>
            <a:r>
              <a:rPr lang="en-US" altLang="en-US" dirty="0">
                <a:solidFill>
                  <a:schemeClr val="bg1"/>
                </a:solidFill>
                <a:cs typeface="David" panose="020E0502060401010101" pitchFamily="34" charset="-79"/>
              </a:rPr>
              <a:t>nu</a:t>
            </a:r>
            <a:endParaRPr lang="he-IL" altLang="en-US" dirty="0">
              <a:cs typeface="David" panose="020E0502060401010101" pitchFamily="34" charset="-79"/>
            </a:endParaRPr>
          </a:p>
          <a:p>
            <a:pPr marL="0" indent="0" algn="ctr" eaLnBrk="1" hangingPunct="1">
              <a:lnSpc>
                <a:spcPct val="80000"/>
              </a:lnSpc>
              <a:spcBef>
                <a:spcPct val="0"/>
              </a:spcBef>
            </a:pPr>
            <a:endParaRPr lang="en-US" altLang="en-US" sz="1600" dirty="0">
              <a:cs typeface="David" panose="020E0502060401010101" pitchFamily="34" charset="-79"/>
            </a:endParaRPr>
          </a:p>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אלהֵי אֲבוֹתֵינוּ</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endParaRPr lang="en-US" altLang="en-US" sz="1800"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Elohay</a:t>
            </a:r>
            <a:r>
              <a:rPr lang="en-US" altLang="en-US" dirty="0">
                <a:solidFill>
                  <a:schemeClr val="bg1"/>
                </a:solidFill>
                <a:cs typeface="David" panose="020E0502060401010101" pitchFamily="34" charset="-79"/>
              </a:rPr>
              <a:t> </a:t>
            </a:r>
            <a:r>
              <a:rPr lang="en-US" altLang="en-US" dirty="0" err="1">
                <a:solidFill>
                  <a:schemeClr val="bg1"/>
                </a:solidFill>
                <a:cs typeface="David" panose="020E0502060401010101" pitchFamily="34" charset="-79"/>
              </a:rPr>
              <a:t>avotenu</a:t>
            </a: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solidFill>
                <a:schemeClr val="bg1"/>
              </a:solidFill>
              <a:cs typeface="David" panose="020E0502060401010101" pitchFamily="34" charset="-79"/>
            </a:endParaRP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Adoni, our G-d</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[Blessed are you, G-d of our forefathers.]</a:t>
            </a:r>
            <a:endParaRPr lang="he-IL" altLang="en-US" dirty="0">
              <a:solidFill>
                <a:schemeClr val="bg1"/>
              </a:solidFill>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a:p>
            <a:pPr marL="0" indent="0" algn="ctr" eaLnBrk="1" hangingPunct="1">
              <a:lnSpc>
                <a:spcPct val="80000"/>
              </a:lnSpc>
              <a:spcBef>
                <a:spcPct val="0"/>
              </a:spcBef>
            </a:pPr>
            <a:endParaRPr lang="en-US" altLang="en-US" dirty="0">
              <a:cs typeface="David" panose="020E0502060401010101" pitchFamily="34" charset="-79"/>
            </a:endParaRPr>
          </a:p>
        </p:txBody>
      </p:sp>
    </p:spTree>
    <p:extLst>
      <p:ext uri="{BB962C8B-B14F-4D97-AF65-F5344CB8AC3E}">
        <p14:creationId xmlns:p14="http://schemas.microsoft.com/office/powerpoint/2010/main" val="4209302014"/>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1E58D0-3CB8-44C6-8A91-656EC4D07960}"/>
              </a:ext>
            </a:extLst>
          </p:cNvPr>
          <p:cNvSpPr>
            <a:spLocks noGrp="1" noChangeArrowheads="1"/>
          </p:cNvSpPr>
          <p:nvPr>
            <p:ph type="subTitle" idx="4294967295"/>
          </p:nvPr>
        </p:nvSpPr>
        <p:spPr>
          <a:xfrm>
            <a:off x="122237" y="102692"/>
            <a:ext cx="8382000" cy="4938117"/>
          </a:xfrm>
        </p:spPr>
        <p:txBody>
          <a:bodyPr/>
          <a:lstStyle/>
          <a:p>
            <a:pPr marL="0" lvl="0" indent="0" algn="ctr" rtl="1" eaLnBrk="1" hangingPunct="1">
              <a:lnSpc>
                <a:spcPct val="80000"/>
              </a:lnSpc>
              <a:spcBef>
                <a:spcPct val="0"/>
              </a:spcBef>
            </a:pPr>
            <a:r>
              <a:rPr lang="he-IL" altLang="en-US" sz="5185" b="1" dirty="0">
                <a:solidFill>
                  <a:srgbClr val="FFFFFF"/>
                </a:solidFill>
                <a:latin typeface="David" panose="020E0502060401010101" pitchFamily="34" charset="-79"/>
                <a:cs typeface="David" panose="020E0502060401010101" pitchFamily="34" charset="-79"/>
              </a:rPr>
              <a:t>וּמֵבִיא גּוֹאֵל לִבְנֵי בְנֵיהֶם</a:t>
            </a:r>
            <a:endParaRPr lang="en-US" altLang="en-US" sz="5185" b="1" dirty="0">
              <a:solidFill>
                <a:srgbClr val="FFFFFF"/>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r>
              <a:rPr lang="en-GB" altLang="en-US" sz="4000" dirty="0" err="1">
                <a:solidFill>
                  <a:schemeClr val="bg1"/>
                </a:solidFill>
                <a:cs typeface="David" panose="020E0502060401010101" pitchFamily="34" charset="-79"/>
              </a:rPr>
              <a:t>oo</a:t>
            </a:r>
            <a:r>
              <a:rPr lang="en-GB" altLang="en-US" sz="4000" dirty="0">
                <a:solidFill>
                  <a:schemeClr val="bg1"/>
                </a:solidFill>
                <a:cs typeface="David" panose="020E0502060401010101" pitchFamily="34" charset="-79"/>
              </a:rPr>
              <a:t>-may-vee go-</a:t>
            </a:r>
            <a:r>
              <a:rPr lang="en-GB" altLang="en-US" sz="4000" dirty="0" err="1">
                <a:solidFill>
                  <a:schemeClr val="bg1"/>
                </a:solidFill>
                <a:cs typeface="David" panose="020E0502060401010101" pitchFamily="34" charset="-79"/>
              </a:rPr>
              <a:t>ayl</a:t>
            </a:r>
            <a:r>
              <a:rPr lang="en-GB" altLang="en-US" sz="4000" dirty="0">
                <a:solidFill>
                  <a:schemeClr val="bg1"/>
                </a:solidFill>
                <a:cs typeface="David" panose="020E0502060401010101" pitchFamily="34" charset="-79"/>
              </a:rPr>
              <a:t> lee-</a:t>
            </a:r>
            <a:r>
              <a:rPr lang="en-GB" altLang="en-US" sz="4000" dirty="0" err="1">
                <a:solidFill>
                  <a:schemeClr val="bg1"/>
                </a:solidFill>
                <a:cs typeface="David" panose="020E0502060401010101" pitchFamily="34" charset="-79"/>
              </a:rPr>
              <a:t>v'nay</a:t>
            </a:r>
            <a:r>
              <a:rPr lang="en-GB" altLang="en-US" sz="4000" dirty="0">
                <a:solidFill>
                  <a:schemeClr val="bg1"/>
                </a:solidFill>
                <a:cs typeface="David" panose="020E0502060401010101" pitchFamily="34" charset="-79"/>
              </a:rPr>
              <a:t> </a:t>
            </a:r>
          </a:p>
          <a:p>
            <a:pPr marL="0" indent="0" algn="ctr" eaLnBrk="1" hangingPunct="1">
              <a:lnSpc>
                <a:spcPct val="80000"/>
              </a:lnSpc>
              <a:spcBef>
                <a:spcPct val="0"/>
              </a:spcBef>
            </a:pPr>
            <a:r>
              <a:rPr lang="en-GB" altLang="en-US" sz="4000" dirty="0" err="1">
                <a:solidFill>
                  <a:schemeClr val="bg1"/>
                </a:solidFill>
                <a:cs typeface="David" panose="020E0502060401010101" pitchFamily="34" charset="-79"/>
              </a:rPr>
              <a:t>v'nay</a:t>
            </a:r>
            <a:r>
              <a:rPr lang="en-GB" altLang="en-US" sz="4000" dirty="0">
                <a:solidFill>
                  <a:schemeClr val="bg1"/>
                </a:solidFill>
                <a:cs typeface="David" panose="020E0502060401010101" pitchFamily="34" charset="-79"/>
              </a:rPr>
              <a:t>-hem</a:t>
            </a:r>
          </a:p>
          <a:p>
            <a:pPr marL="0" indent="0" algn="ctr" eaLnBrk="1" hangingPunct="1">
              <a:lnSpc>
                <a:spcPct val="80000"/>
              </a:lnSpc>
              <a:spcBef>
                <a:spcPct val="0"/>
              </a:spcBef>
            </a:pPr>
            <a:endParaRPr lang="en-GB" altLang="en-US" sz="1800" dirty="0">
              <a:solidFill>
                <a:schemeClr val="bg1"/>
              </a:solidFill>
              <a:cs typeface="David" panose="020E0502060401010101" pitchFamily="34" charset="-79"/>
            </a:endParaRPr>
          </a:p>
          <a:p>
            <a:pPr marL="0" indent="0" algn="ctr" rtl="1" eaLnBrk="1" hangingPunct="1">
              <a:lnSpc>
                <a:spcPct val="80000"/>
              </a:lnSpc>
              <a:spcBef>
                <a:spcPct val="0"/>
              </a:spcBef>
            </a:pPr>
            <a:r>
              <a:rPr lang="he-IL" altLang="en-US" sz="5185" b="1" dirty="0">
                <a:solidFill>
                  <a:srgbClr val="FFFFFF"/>
                </a:solidFill>
                <a:latin typeface="David" panose="020E0502060401010101" pitchFamily="34" charset="-79"/>
                <a:cs typeface="David" panose="020E0502060401010101" pitchFamily="34" charset="-79"/>
              </a:rPr>
              <a:t>לְמַעַן, לְמַעַן שְׁמוֹ בְּאַהֲבָה</a:t>
            </a:r>
          </a:p>
          <a:p>
            <a:pPr marL="0" indent="0" algn="ctr" eaLnBrk="1" hangingPunct="1">
              <a:lnSpc>
                <a:spcPct val="80000"/>
              </a:lnSpc>
              <a:spcBef>
                <a:spcPct val="0"/>
              </a:spcBef>
            </a:pPr>
            <a:r>
              <a:rPr lang="en-GB" altLang="en-US" sz="4000" dirty="0" err="1">
                <a:solidFill>
                  <a:schemeClr val="bg1"/>
                </a:solidFill>
                <a:cs typeface="David" panose="020E0502060401010101" pitchFamily="34" charset="-79"/>
              </a:rPr>
              <a:t>L'ma</a:t>
            </a:r>
            <a:r>
              <a:rPr lang="en-GB" altLang="en-US" sz="4000" dirty="0">
                <a:solidFill>
                  <a:schemeClr val="bg1"/>
                </a:solidFill>
                <a:cs typeface="David" panose="020E0502060401010101" pitchFamily="34" charset="-79"/>
              </a:rPr>
              <a:t>-an, </a:t>
            </a:r>
            <a:r>
              <a:rPr lang="en-GB" altLang="en-US" sz="4000" dirty="0" err="1">
                <a:solidFill>
                  <a:schemeClr val="bg1"/>
                </a:solidFill>
                <a:cs typeface="David" panose="020E0502060401010101" pitchFamily="34" charset="-79"/>
              </a:rPr>
              <a:t>L'ma</a:t>
            </a:r>
            <a:r>
              <a:rPr lang="en-GB" altLang="en-US" sz="4000" dirty="0">
                <a:solidFill>
                  <a:schemeClr val="bg1"/>
                </a:solidFill>
                <a:cs typeface="David" panose="020E0502060401010101" pitchFamily="34" charset="-79"/>
              </a:rPr>
              <a:t>-an </a:t>
            </a:r>
          </a:p>
          <a:p>
            <a:pPr marL="0" indent="0" algn="ctr" eaLnBrk="1" hangingPunct="1">
              <a:lnSpc>
                <a:spcPct val="80000"/>
              </a:lnSpc>
              <a:spcBef>
                <a:spcPct val="0"/>
              </a:spcBef>
            </a:pPr>
            <a:r>
              <a:rPr lang="en-GB" altLang="en-US" sz="4000" dirty="0" err="1">
                <a:solidFill>
                  <a:schemeClr val="bg1"/>
                </a:solidFill>
                <a:cs typeface="David" panose="020E0502060401010101" pitchFamily="34" charset="-79"/>
              </a:rPr>
              <a:t>sh'mo</a:t>
            </a:r>
            <a:r>
              <a:rPr lang="en-GB" altLang="en-US" sz="4000" dirty="0">
                <a:solidFill>
                  <a:schemeClr val="bg1"/>
                </a:solidFill>
                <a:cs typeface="David" panose="020E0502060401010101" pitchFamily="34" charset="-79"/>
              </a:rPr>
              <a:t> </a:t>
            </a:r>
            <a:r>
              <a:rPr lang="en-GB" altLang="en-US" sz="4000" dirty="0" err="1">
                <a:solidFill>
                  <a:schemeClr val="bg1"/>
                </a:solidFill>
                <a:cs typeface="David" panose="020E0502060401010101" pitchFamily="34" charset="-79"/>
              </a:rPr>
              <a:t>b'a</a:t>
            </a:r>
            <a:r>
              <a:rPr lang="en-GB" altLang="en-US" sz="4000" dirty="0">
                <a:solidFill>
                  <a:schemeClr val="bg1"/>
                </a:solidFill>
                <a:cs typeface="David" panose="020E0502060401010101" pitchFamily="34" charset="-79"/>
              </a:rPr>
              <a:t>-ha-</a:t>
            </a:r>
            <a:r>
              <a:rPr lang="en-GB" altLang="en-US" sz="4000" dirty="0" err="1">
                <a:solidFill>
                  <a:schemeClr val="bg1"/>
                </a:solidFill>
                <a:cs typeface="David" panose="020E0502060401010101" pitchFamily="34" charset="-79"/>
              </a:rPr>
              <a:t>va</a:t>
            </a:r>
            <a:r>
              <a:rPr lang="he-IL" altLang="en-US" sz="2000" dirty="0">
                <a:solidFill>
                  <a:schemeClr val="bg1"/>
                </a:solidFill>
                <a:latin typeface="David" panose="020E0502060401010101" pitchFamily="34" charset="-79"/>
                <a:cs typeface="David" panose="020E0502060401010101" pitchFamily="34" charset="-79"/>
              </a:rPr>
              <a:t> </a:t>
            </a:r>
            <a:endParaRPr lang="en-US" altLang="en-US" sz="2000" dirty="0">
              <a:solidFill>
                <a:schemeClr val="bg1"/>
              </a:solidFill>
              <a:latin typeface="David" panose="020E0502060401010101" pitchFamily="34" charset="-79"/>
              <a:cs typeface="David" panose="020E0502060401010101" pitchFamily="34" charset="-79"/>
            </a:endParaRPr>
          </a:p>
          <a:p>
            <a:pPr marL="0" indent="0" algn="ctr" eaLnBrk="1" hangingPunct="1">
              <a:lnSpc>
                <a:spcPct val="80000"/>
              </a:lnSpc>
              <a:spcBef>
                <a:spcPct val="0"/>
              </a:spcBef>
            </a:pPr>
            <a:r>
              <a:rPr lang="en-US" altLang="en-US" sz="3200" i="1" dirty="0">
                <a:solidFill>
                  <a:schemeClr val="bg1"/>
                </a:solidFill>
                <a:cs typeface="David" panose="020E0502060401010101" pitchFamily="34" charset="-79"/>
              </a:rPr>
              <a:t>And brings the redeemer to their children’s children for the sake of His Name, in love</a:t>
            </a:r>
          </a:p>
          <a:p>
            <a:pPr marL="0" indent="0" algn="ctr" eaLnBrk="1" hangingPunct="1">
              <a:lnSpc>
                <a:spcPct val="80000"/>
              </a:lnSpc>
              <a:spcBef>
                <a:spcPct val="0"/>
              </a:spcBef>
            </a:pPr>
            <a:endParaRPr lang="en-GB" altLang="en-US" sz="4000" dirty="0">
              <a:solidFill>
                <a:schemeClr val="bg1"/>
              </a:solidFill>
              <a:cs typeface="David" panose="020E0502060401010101" pitchFamily="34" charset="-79"/>
            </a:endParaRPr>
          </a:p>
          <a:p>
            <a:pPr marL="0" lvl="0" indent="0" algn="ctr" rtl="1" eaLnBrk="1" hangingPunct="1">
              <a:lnSpc>
                <a:spcPct val="80000"/>
              </a:lnSpc>
              <a:spcBef>
                <a:spcPct val="0"/>
              </a:spcBef>
            </a:pPr>
            <a:endParaRPr lang="he-IL" altLang="en-US" sz="5185" b="1" dirty="0">
              <a:solidFill>
                <a:srgbClr val="FFFFFF"/>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endParaRPr lang="en-GB" altLang="en-US" dirty="0">
              <a:solidFill>
                <a:schemeClr val="bg1"/>
              </a:solidFill>
              <a:cs typeface="David" panose="020E0502060401010101" pitchFamily="34" charset="-79"/>
            </a:endParaRPr>
          </a:p>
        </p:txBody>
      </p:sp>
    </p:spTree>
    <p:extLst>
      <p:ext uri="{BB962C8B-B14F-4D97-AF65-F5344CB8AC3E}">
        <p14:creationId xmlns:p14="http://schemas.microsoft.com/office/powerpoint/2010/main" val="601219267"/>
      </p:ext>
    </p:extLst>
  </p:cSld>
  <p:clrMapOvr>
    <a:masterClrMapping/>
  </p:clrMapOvr>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125033</TotalTime>
  <Words>5751</Words>
  <Application>Microsoft Office PowerPoint</Application>
  <PresentationFormat>Custom</PresentationFormat>
  <Paragraphs>978</Paragraphs>
  <Slides>116</Slides>
  <Notes>115</Notes>
  <HiddenSlides>0</HiddenSlides>
  <MMClips>2</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116</vt:i4>
      </vt:variant>
    </vt:vector>
  </HeadingPairs>
  <TitlesOfParts>
    <vt:vector size="127" baseType="lpstr">
      <vt:lpstr>AlgerianD</vt:lpstr>
      <vt:lpstr>Arial</vt:lpstr>
      <vt:lpstr>Arial Rounded MT Bold</vt:lpstr>
      <vt:lpstr>David</vt:lpstr>
      <vt:lpstr>GoudyHandtooled BT</vt:lpstr>
      <vt:lpstr>Stam</vt:lpstr>
      <vt:lpstr>Times New Roman</vt:lpstr>
      <vt:lpstr>1_Default Design</vt:lpstr>
      <vt:lpstr>3_Default Design</vt:lpstr>
      <vt:lpstr>2_Default Design</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שְׁמוֹנֶה עֶשּׂרֵה Sh'moneh Esray  [Eighteen Blessings]</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David Loden Amidah Avot/Patriarchs https://www.youtube.com/watch?v=0VLEva3jZjM    </vt:lpstr>
      <vt:lpstr> </vt:lpstr>
      <vt:lpstr> </vt:lpstr>
      <vt:lpstr> </vt:lpstr>
      <vt:lpstr> </vt:lpstr>
      <vt:lpstr>PowerPoint Presentation</vt:lpstr>
      <vt:lpstr> </vt:lpstr>
      <vt:lpstr> </vt:lpstr>
      <vt:lpstr>PowerPoint Presentation</vt:lpstr>
      <vt:lpstr> </vt:lpstr>
      <vt:lpstr> </vt:lpstr>
      <vt:lpstr> </vt:lpstr>
      <vt:lpstr> </vt:lpstr>
      <vt:lpstr>PowerPoint Presentation</vt:lpstr>
      <vt:lpstr> </vt:lpstr>
      <vt:lpstr>PowerPoint Presentation</vt:lpstr>
      <vt:lpstr> </vt:lpstr>
      <vt:lpstr> </vt:lpstr>
      <vt:lpstr>PowerPoint Presentation</vt:lpstr>
      <vt:lpstr>PowerPoint Presentation</vt:lpstr>
      <vt:lpstr> </vt:lpstr>
      <vt:lpstr> </vt:lpstr>
      <vt:lpstr> </vt:lpstr>
      <vt:lpstr> </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3685</cp:revision>
  <dcterms:created xsi:type="dcterms:W3CDTF">2006-04-21T19:34:43Z</dcterms:created>
  <dcterms:modified xsi:type="dcterms:W3CDTF">2020-06-20T13:36:13Z</dcterms:modified>
</cp:coreProperties>
</file>