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omments/comment1.xml" ContentType="application/vnd.openxmlformats-officedocument.presentationml.comment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700" r:id="rId2"/>
    <p:sldMasterId id="2147483709" r:id="rId3"/>
    <p:sldMasterId id="2147483726" r:id="rId4"/>
  </p:sldMasterIdLst>
  <p:notesMasterIdLst>
    <p:notesMasterId r:id="rId94"/>
  </p:notesMasterIdLst>
  <p:handoutMasterIdLst>
    <p:handoutMasterId r:id="rId95"/>
  </p:handoutMasterIdLst>
  <p:sldIdLst>
    <p:sldId id="2045" r:id="rId5"/>
    <p:sldId id="61566" r:id="rId6"/>
    <p:sldId id="62262" r:id="rId7"/>
    <p:sldId id="61579" r:id="rId8"/>
    <p:sldId id="62260" r:id="rId9"/>
    <p:sldId id="61556" r:id="rId10"/>
    <p:sldId id="62226" r:id="rId11"/>
    <p:sldId id="61536" r:id="rId12"/>
    <p:sldId id="61587" r:id="rId13"/>
    <p:sldId id="61554" r:id="rId14"/>
    <p:sldId id="61543" r:id="rId15"/>
    <p:sldId id="61143" r:id="rId16"/>
    <p:sldId id="62263" r:id="rId17"/>
    <p:sldId id="61315" r:id="rId18"/>
    <p:sldId id="61580" r:id="rId19"/>
    <p:sldId id="61585" r:id="rId20"/>
    <p:sldId id="61586" r:id="rId21"/>
    <p:sldId id="62233" r:id="rId22"/>
    <p:sldId id="61584" r:id="rId23"/>
    <p:sldId id="62229" r:id="rId24"/>
    <p:sldId id="61168" r:id="rId25"/>
    <p:sldId id="62230" r:id="rId26"/>
    <p:sldId id="62234" r:id="rId27"/>
    <p:sldId id="62231" r:id="rId28"/>
    <p:sldId id="62232" r:id="rId29"/>
    <p:sldId id="62235" r:id="rId30"/>
    <p:sldId id="61581" r:id="rId31"/>
    <p:sldId id="62264" r:id="rId32"/>
    <p:sldId id="61582" r:id="rId33"/>
    <p:sldId id="62227" r:id="rId34"/>
    <p:sldId id="61583" r:id="rId35"/>
    <p:sldId id="62228" r:id="rId36"/>
    <p:sldId id="62241" r:id="rId37"/>
    <p:sldId id="62240" r:id="rId38"/>
    <p:sldId id="62247" r:id="rId39"/>
    <p:sldId id="62248" r:id="rId40"/>
    <p:sldId id="62265" r:id="rId41"/>
    <p:sldId id="62266" r:id="rId42"/>
    <p:sldId id="62242" r:id="rId43"/>
    <p:sldId id="62249" r:id="rId44"/>
    <p:sldId id="62250" r:id="rId45"/>
    <p:sldId id="62243" r:id="rId46"/>
    <p:sldId id="62244" r:id="rId47"/>
    <p:sldId id="62245" r:id="rId48"/>
    <p:sldId id="62255" r:id="rId49"/>
    <p:sldId id="62256" r:id="rId50"/>
    <p:sldId id="61588" r:id="rId51"/>
    <p:sldId id="62238" r:id="rId52"/>
    <p:sldId id="62237" r:id="rId53"/>
    <p:sldId id="62236" r:id="rId54"/>
    <p:sldId id="62246" r:id="rId55"/>
    <p:sldId id="62239" r:id="rId56"/>
    <p:sldId id="62257" r:id="rId57"/>
    <p:sldId id="1649" r:id="rId58"/>
    <p:sldId id="1651" r:id="rId59"/>
    <p:sldId id="1652" r:id="rId60"/>
    <p:sldId id="1653" r:id="rId61"/>
    <p:sldId id="1654" r:id="rId62"/>
    <p:sldId id="1655" r:id="rId63"/>
    <p:sldId id="1656" r:id="rId64"/>
    <p:sldId id="1657" r:id="rId65"/>
    <p:sldId id="1658" r:id="rId66"/>
    <p:sldId id="1659" r:id="rId67"/>
    <p:sldId id="1660" r:id="rId68"/>
    <p:sldId id="1661" r:id="rId69"/>
    <p:sldId id="1662" r:id="rId70"/>
    <p:sldId id="1663" r:id="rId71"/>
    <p:sldId id="1664" r:id="rId72"/>
    <p:sldId id="1665" r:id="rId73"/>
    <p:sldId id="1666" r:id="rId74"/>
    <p:sldId id="2407" r:id="rId75"/>
    <p:sldId id="2408" r:id="rId76"/>
    <p:sldId id="2409" r:id="rId77"/>
    <p:sldId id="2410" r:id="rId78"/>
    <p:sldId id="61533" r:id="rId79"/>
    <p:sldId id="62258" r:id="rId80"/>
    <p:sldId id="62251" r:id="rId81"/>
    <p:sldId id="62254" r:id="rId82"/>
    <p:sldId id="62253" r:id="rId83"/>
    <p:sldId id="62267" r:id="rId84"/>
    <p:sldId id="62268" r:id="rId85"/>
    <p:sldId id="62269" r:id="rId86"/>
    <p:sldId id="62272" r:id="rId87"/>
    <p:sldId id="61544" r:id="rId88"/>
    <p:sldId id="62274" r:id="rId89"/>
    <p:sldId id="61558" r:id="rId90"/>
    <p:sldId id="61559" r:id="rId91"/>
    <p:sldId id="61098" r:id="rId92"/>
    <p:sldId id="256" r:id="rId93"/>
  </p:sldIdLst>
  <p:sldSz cx="8778875" cy="5143500"/>
  <p:notesSz cx="6858000" cy="9144000"/>
  <p:defaultTextStyle>
    <a:defPPr>
      <a:defRPr lang="en-US"/>
    </a:defPPr>
    <a:lvl1pPr algn="ctr" rtl="0" fontAlgn="base">
      <a:spcBef>
        <a:spcPct val="0"/>
      </a:spcBef>
      <a:spcAft>
        <a:spcPct val="0"/>
      </a:spcAft>
      <a:defRPr sz="4000" kern="1200">
        <a:solidFill>
          <a:schemeClr val="bg1"/>
        </a:solidFill>
        <a:latin typeface="Arial Rounded MT Bold" pitchFamily="34" charset="0"/>
        <a:ea typeface="+mn-ea"/>
        <a:cs typeface="Arial" charset="0"/>
      </a:defRPr>
    </a:lvl1pPr>
    <a:lvl2pPr marL="339061" algn="ctr" rtl="0" fontAlgn="base">
      <a:spcBef>
        <a:spcPct val="0"/>
      </a:spcBef>
      <a:spcAft>
        <a:spcPct val="0"/>
      </a:spcAft>
      <a:defRPr sz="4000" kern="1200">
        <a:solidFill>
          <a:schemeClr val="bg1"/>
        </a:solidFill>
        <a:latin typeface="Arial Rounded MT Bold" pitchFamily="34" charset="0"/>
        <a:ea typeface="+mn-ea"/>
        <a:cs typeface="Arial" charset="0"/>
      </a:defRPr>
    </a:lvl2pPr>
    <a:lvl3pPr marL="678271" algn="ctr" rtl="0" fontAlgn="base">
      <a:spcBef>
        <a:spcPct val="0"/>
      </a:spcBef>
      <a:spcAft>
        <a:spcPct val="0"/>
      </a:spcAft>
      <a:defRPr sz="4000" kern="1200">
        <a:solidFill>
          <a:schemeClr val="bg1"/>
        </a:solidFill>
        <a:latin typeface="Arial Rounded MT Bold" pitchFamily="34" charset="0"/>
        <a:ea typeface="+mn-ea"/>
        <a:cs typeface="Arial" charset="0"/>
      </a:defRPr>
    </a:lvl3pPr>
    <a:lvl4pPr marL="1017217" algn="ctr" rtl="0" fontAlgn="base">
      <a:spcBef>
        <a:spcPct val="0"/>
      </a:spcBef>
      <a:spcAft>
        <a:spcPct val="0"/>
      </a:spcAft>
      <a:defRPr sz="4000" kern="1200">
        <a:solidFill>
          <a:schemeClr val="bg1"/>
        </a:solidFill>
        <a:latin typeface="Arial Rounded MT Bold" pitchFamily="34" charset="0"/>
        <a:ea typeface="+mn-ea"/>
        <a:cs typeface="Arial" charset="0"/>
      </a:defRPr>
    </a:lvl4pPr>
    <a:lvl5pPr marL="1356390" algn="ctr" rtl="0" fontAlgn="base">
      <a:spcBef>
        <a:spcPct val="0"/>
      </a:spcBef>
      <a:spcAft>
        <a:spcPct val="0"/>
      </a:spcAft>
      <a:defRPr sz="4000" kern="1200">
        <a:solidFill>
          <a:schemeClr val="bg1"/>
        </a:solidFill>
        <a:latin typeface="Arial Rounded MT Bold" pitchFamily="34" charset="0"/>
        <a:ea typeface="+mn-ea"/>
        <a:cs typeface="Arial" charset="0"/>
      </a:defRPr>
    </a:lvl5pPr>
    <a:lvl6pPr marL="1695300" algn="l" defTabSz="678271" rtl="0" eaLnBrk="1" latinLnBrk="0" hangingPunct="1">
      <a:defRPr sz="4000" kern="1200">
        <a:solidFill>
          <a:schemeClr val="bg1"/>
        </a:solidFill>
        <a:latin typeface="Arial Rounded MT Bold" pitchFamily="34" charset="0"/>
        <a:ea typeface="+mn-ea"/>
        <a:cs typeface="Arial" charset="0"/>
      </a:defRPr>
    </a:lvl6pPr>
    <a:lvl7pPr marL="2034313" algn="l" defTabSz="678271" rtl="0" eaLnBrk="1" latinLnBrk="0" hangingPunct="1">
      <a:defRPr sz="4000" kern="1200">
        <a:solidFill>
          <a:schemeClr val="bg1"/>
        </a:solidFill>
        <a:latin typeface="Arial Rounded MT Bold" pitchFamily="34" charset="0"/>
        <a:ea typeface="+mn-ea"/>
        <a:cs typeface="Arial" charset="0"/>
      </a:defRPr>
    </a:lvl7pPr>
    <a:lvl8pPr marL="2373419" algn="l" defTabSz="678271" rtl="0" eaLnBrk="1" latinLnBrk="0" hangingPunct="1">
      <a:defRPr sz="4000" kern="1200">
        <a:solidFill>
          <a:schemeClr val="bg1"/>
        </a:solidFill>
        <a:latin typeface="Arial Rounded MT Bold" pitchFamily="34" charset="0"/>
        <a:ea typeface="+mn-ea"/>
        <a:cs typeface="Arial" charset="0"/>
      </a:defRPr>
    </a:lvl8pPr>
    <a:lvl9pPr marL="2712509" algn="l" defTabSz="678271" rtl="0" eaLnBrk="1" latinLnBrk="0" hangingPunct="1">
      <a:defRPr sz="4000" kern="1200">
        <a:solidFill>
          <a:schemeClr val="bg1"/>
        </a:solidFill>
        <a:latin typeface="Arial Rounded MT Bold" pitchFamily="34" charset="0"/>
        <a:ea typeface="+mn-ea"/>
        <a:cs typeface="Arial" charset="0"/>
      </a:defRPr>
    </a:lvl9pPr>
  </p:defaultTextStyle>
  <p:extLst>
    <p:ext uri="{EFAFB233-063F-42B5-8137-9DF3F51BA10A}">
      <p15:sldGuideLst xmlns:p15="http://schemas.microsoft.com/office/powerpoint/2012/main">
        <p15:guide id="1" orient="horz" pos="1620">
          <p15:clr>
            <a:srgbClr val="A4A3A4"/>
          </p15:clr>
        </p15:guide>
        <p15:guide id="2" pos="2765">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muel" initials="SW" lastIdx="3" clrIdx="0">
    <p:extLst>
      <p:ext uri="{19B8F6BF-5375-455C-9EA6-DF929625EA0E}">
        <p15:presenceInfo xmlns:p15="http://schemas.microsoft.com/office/powerpoint/2012/main" userId="Shmue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FF66"/>
    <a:srgbClr val="FFFF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05" autoAdjust="0"/>
    <p:restoredTop sz="90299" autoAdjust="0"/>
  </p:normalViewPr>
  <p:slideViewPr>
    <p:cSldViewPr>
      <p:cViewPr varScale="1">
        <p:scale>
          <a:sx n="107" d="100"/>
          <a:sy n="107" d="100"/>
        </p:scale>
        <p:origin x="126" y="378"/>
      </p:cViewPr>
      <p:guideLst>
        <p:guide orient="horz" pos="1620"/>
        <p:guide pos="2765"/>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21210"/>
    </p:cViewPr>
  </p:sorterViewPr>
  <p:notesViewPr>
    <p:cSldViewPr>
      <p:cViewPr varScale="1">
        <p:scale>
          <a:sx n="79" d="100"/>
          <a:sy n="79" d="100"/>
        </p:scale>
        <p:origin x="2022"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slide" Target="slides/slide80.xml"/><Relationship Id="rId89" Type="http://schemas.openxmlformats.org/officeDocument/2006/relationships/slide" Target="slides/slide85.xml"/><Relationship Id="rId97"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slide" Target="slides/slide83.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slide" Target="slides/slide86.xml"/><Relationship Id="rId95" Type="http://schemas.openxmlformats.org/officeDocument/2006/relationships/handoutMaster" Target="handoutMasters/handoutMaster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100"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slide" Target="slides/slide89.xml"/><Relationship Id="rId98"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notesMaster" Target="notesMasters/notesMaster1.xml"/><Relationship Id="rId9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06-05T11:42:20.484" idx="3">
    <p:pos x="5240" y="147"/>
    <p:text/>
    <p:extLst>
      <p:ext uri="{C676402C-5697-4E1C-873F-D02D1690AC5C}">
        <p15:threadingInfo xmlns:p15="http://schemas.microsoft.com/office/powerpoint/2012/main" timeZoneBias="30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Letter to the Messianic Jews a 04.09-14 DIY Hazards</a:t>
            </a:r>
          </a:p>
        </p:txBody>
      </p:sp>
      <p:sp>
        <p:nvSpPr>
          <p:cNvPr id="29699"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June 6, 2020 5780</a:t>
            </a:r>
          </a:p>
        </p:txBody>
      </p:sp>
      <p:sp>
        <p:nvSpPr>
          <p:cNvPr id="29700"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29701"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743E3E74-A71D-4F9E-A274-799584BDC6E6}" type="slidenum">
              <a:rPr lang="en-US" altLang="en-US"/>
              <a:pPr/>
              <a:t>‹#›</a:t>
            </a:fld>
            <a:endParaRPr lang="en-US" altLang="en-US"/>
          </a:p>
        </p:txBody>
      </p:sp>
    </p:spTree>
    <p:extLst>
      <p:ext uri="{BB962C8B-B14F-4D97-AF65-F5344CB8AC3E}">
        <p14:creationId xmlns:p14="http://schemas.microsoft.com/office/powerpoint/2010/main" val="208859284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Letter to the Messianic Jews a 04.09-14 DIY Hazards</a:t>
            </a:r>
          </a:p>
        </p:txBody>
      </p:sp>
      <p:sp>
        <p:nvSpPr>
          <p:cNvPr id="51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June 6, 2020 5780</a:t>
            </a:r>
          </a:p>
        </p:txBody>
      </p:sp>
      <p:sp>
        <p:nvSpPr>
          <p:cNvPr id="5124" name="Rectangle 4"/>
          <p:cNvSpPr>
            <a:spLocks noGrp="1" noRot="1" noChangeAspect="1" noChangeArrowheads="1" noTextEdit="1"/>
          </p:cNvSpPr>
          <p:nvPr>
            <p:ph type="sldImg" idx="2"/>
          </p:nvPr>
        </p:nvSpPr>
        <p:spPr bwMode="auto">
          <a:xfrm>
            <a:off x="503238" y="685800"/>
            <a:ext cx="5851525"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00E9F95B-100C-4401-AFC8-043CE70D51A5}" type="slidenum">
              <a:rPr lang="en-US" altLang="en-US"/>
              <a:pPr/>
              <a:t>‹#›</a:t>
            </a:fld>
            <a:endParaRPr lang="en-US" altLang="en-US"/>
          </a:p>
        </p:txBody>
      </p:sp>
    </p:spTree>
    <p:extLst>
      <p:ext uri="{BB962C8B-B14F-4D97-AF65-F5344CB8AC3E}">
        <p14:creationId xmlns:p14="http://schemas.microsoft.com/office/powerpoint/2010/main" val="3266379074"/>
      </p:ext>
    </p:extLst>
  </p:cSld>
  <p:clrMap bg1="lt1" tx1="dk1" bg2="lt2" tx2="dk2" accent1="accent1" accent2="accent2" accent3="accent3" accent4="accent4" accent5="accent5" accent6="accent6" hlink="hlink" folHlink="folHlink"/>
  <p:hf ftr="0"/>
  <p:notesStyle>
    <a:lvl1pPr algn="l" rtl="0" fontAlgn="base">
      <a:spcBef>
        <a:spcPct val="30000"/>
      </a:spcBef>
      <a:spcAft>
        <a:spcPct val="0"/>
      </a:spcAft>
      <a:defRPr sz="2000" kern="1200">
        <a:solidFill>
          <a:schemeClr val="tx1"/>
        </a:solidFill>
        <a:latin typeface="Arial Rounded MT Bold" pitchFamily="34" charset="0"/>
        <a:ea typeface="+mn-ea"/>
        <a:cs typeface="Arial" charset="0"/>
      </a:defRPr>
    </a:lvl1pPr>
    <a:lvl2pPr marL="339061" algn="l" rtl="0" fontAlgn="base">
      <a:spcBef>
        <a:spcPct val="30000"/>
      </a:spcBef>
      <a:spcAft>
        <a:spcPct val="0"/>
      </a:spcAft>
      <a:defRPr sz="2000" kern="1200">
        <a:solidFill>
          <a:schemeClr val="tx1"/>
        </a:solidFill>
        <a:latin typeface="Arial Rounded MT Bold" pitchFamily="34" charset="0"/>
        <a:ea typeface="+mn-ea"/>
        <a:cs typeface="Arial" charset="0"/>
      </a:defRPr>
    </a:lvl2pPr>
    <a:lvl3pPr marL="678271" algn="l" rtl="0" fontAlgn="base">
      <a:spcBef>
        <a:spcPct val="30000"/>
      </a:spcBef>
      <a:spcAft>
        <a:spcPct val="0"/>
      </a:spcAft>
      <a:defRPr sz="1200" kern="1200">
        <a:solidFill>
          <a:schemeClr val="tx1"/>
        </a:solidFill>
        <a:latin typeface="Arial" charset="0"/>
        <a:ea typeface="+mn-ea"/>
        <a:cs typeface="Arial" charset="0"/>
      </a:defRPr>
    </a:lvl3pPr>
    <a:lvl4pPr marL="1017217" algn="l" rtl="0" fontAlgn="base">
      <a:spcBef>
        <a:spcPct val="30000"/>
      </a:spcBef>
      <a:spcAft>
        <a:spcPct val="0"/>
      </a:spcAft>
      <a:defRPr sz="1200" kern="1200">
        <a:solidFill>
          <a:schemeClr val="tx1"/>
        </a:solidFill>
        <a:latin typeface="Arial" charset="0"/>
        <a:ea typeface="+mn-ea"/>
        <a:cs typeface="Arial" charset="0"/>
      </a:defRPr>
    </a:lvl4pPr>
    <a:lvl5pPr marL="1356390" algn="l" rtl="0" fontAlgn="base">
      <a:spcBef>
        <a:spcPct val="30000"/>
      </a:spcBef>
      <a:spcAft>
        <a:spcPct val="0"/>
      </a:spcAft>
      <a:defRPr sz="1200" kern="1200">
        <a:solidFill>
          <a:schemeClr val="tx1"/>
        </a:solidFill>
        <a:latin typeface="Arial" charset="0"/>
        <a:ea typeface="+mn-ea"/>
        <a:cs typeface="Arial" charset="0"/>
      </a:defRPr>
    </a:lvl5pPr>
    <a:lvl6pPr marL="1695300" algn="l" defTabSz="678271" rtl="0" eaLnBrk="1" latinLnBrk="0" hangingPunct="1">
      <a:defRPr sz="1200" kern="1200">
        <a:solidFill>
          <a:schemeClr val="tx1"/>
        </a:solidFill>
        <a:latin typeface="+mn-lt"/>
        <a:ea typeface="+mn-ea"/>
        <a:cs typeface="+mn-cs"/>
      </a:defRPr>
    </a:lvl6pPr>
    <a:lvl7pPr marL="2034313" algn="l" defTabSz="678271" rtl="0" eaLnBrk="1" latinLnBrk="0" hangingPunct="1">
      <a:defRPr sz="1200" kern="1200">
        <a:solidFill>
          <a:schemeClr val="tx1"/>
        </a:solidFill>
        <a:latin typeface="+mn-lt"/>
        <a:ea typeface="+mn-ea"/>
        <a:cs typeface="+mn-cs"/>
      </a:defRPr>
    </a:lvl7pPr>
    <a:lvl8pPr marL="2373419" algn="l" defTabSz="678271" rtl="0" eaLnBrk="1" latinLnBrk="0" hangingPunct="1">
      <a:defRPr sz="1200" kern="1200">
        <a:solidFill>
          <a:schemeClr val="tx1"/>
        </a:solidFill>
        <a:latin typeface="+mn-lt"/>
        <a:ea typeface="+mn-ea"/>
        <a:cs typeface="+mn-cs"/>
      </a:defRPr>
    </a:lvl8pPr>
    <a:lvl9pPr marL="2712509" algn="l" defTabSz="67827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templeinstitute.org/new-location.htm"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www.instagram.com/p/CArQqmrl-IH/?utm_source=ig_embed" TargetMode="External"/><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s://en.wikipedia.org/wiki/Lucas_V%C3%A1zquez_de_Ayll%C3%B3n" TargetMode="External"/><Relationship Id="rId2" Type="http://schemas.openxmlformats.org/officeDocument/2006/relationships/slide" Target="../slides/slide49.xml"/><Relationship Id="rId1" Type="http://schemas.openxmlformats.org/officeDocument/2006/relationships/notesMaster" Target="../notesMasters/notesMaster1.xml"/><Relationship Id="rId4" Type="http://schemas.openxmlformats.org/officeDocument/2006/relationships/hyperlink" Target="https://en.wikipedia.org/wiki/Slavery_in_the_colonial_United_States" TargetMode="Externa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Letter to the Messianic Jews a 04.09-14 DIY Hazards</a:t>
            </a:r>
          </a:p>
        </p:txBody>
      </p:sp>
      <p:sp>
        <p:nvSpPr>
          <p:cNvPr id="5" name="Rectangle 3"/>
          <p:cNvSpPr>
            <a:spLocks noGrp="1" noChangeArrowheads="1"/>
          </p:cNvSpPr>
          <p:nvPr>
            <p:ph type="dt" idx="1"/>
          </p:nvPr>
        </p:nvSpPr>
        <p:spPr>
          <a:ln/>
        </p:spPr>
        <p:txBody>
          <a:bodyPr/>
          <a:lstStyle/>
          <a:p>
            <a:r>
              <a:rPr lang="en-US" altLang="en-US">
                <a:solidFill>
                  <a:prstClr val="white"/>
                </a:solidFill>
              </a:rPr>
              <a:t>June 6, 2020 5780</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b="1"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a:t>
            </a:r>
            <a:r>
              <a:rPr lang="en-US" dirty="0" err="1"/>
              <a:t>Hylan</a:t>
            </a:r>
            <a:r>
              <a:rPr lang="en-US" dirty="0"/>
              <a:t> </a:t>
            </a:r>
            <a:r>
              <a:rPr lang="en-US"/>
              <a:t>Slobodkin</a:t>
            </a:r>
          </a:p>
        </p:txBody>
      </p:sp>
      <p:sp>
        <p:nvSpPr>
          <p:cNvPr id="4" name="Header Placeholder 3"/>
          <p:cNvSpPr>
            <a:spLocks noGrp="1"/>
          </p:cNvSpPr>
          <p:nvPr>
            <p:ph type="hdr" sz="quarter"/>
          </p:nvPr>
        </p:nvSpPr>
        <p:spPr/>
        <p:txBody>
          <a:bodyPr/>
          <a:lstStyle/>
          <a:p>
            <a:r>
              <a:rPr lang="en-US" altLang="en-US"/>
              <a:t>Letter to the Messianic Jews a 04.09-14 DIY Hazards</a:t>
            </a:r>
          </a:p>
        </p:txBody>
      </p:sp>
      <p:sp>
        <p:nvSpPr>
          <p:cNvPr id="5" name="Date Placeholder 4"/>
          <p:cNvSpPr>
            <a:spLocks noGrp="1"/>
          </p:cNvSpPr>
          <p:nvPr>
            <p:ph type="dt" idx="1"/>
          </p:nvPr>
        </p:nvSpPr>
        <p:spPr/>
        <p:txBody>
          <a:bodyPr/>
          <a:lstStyle/>
          <a:p>
            <a:r>
              <a:rPr lang="en-US" altLang="en-US"/>
              <a:t>June 6,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10</a:t>
            </a:fld>
            <a:endParaRPr lang="en-US" altLang="en-US"/>
          </a:p>
        </p:txBody>
      </p:sp>
    </p:spTree>
    <p:extLst>
      <p:ext uri="{BB962C8B-B14F-4D97-AF65-F5344CB8AC3E}">
        <p14:creationId xmlns:p14="http://schemas.microsoft.com/office/powerpoint/2010/main" val="14809724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https://youtu.be/sHcI7dfrpoY</a:t>
            </a:r>
          </a:p>
          <a:p>
            <a:r>
              <a:rPr lang="en-US" dirty="0" err="1"/>
              <a:t>Yokhanan</a:t>
            </a:r>
            <a:r>
              <a:rPr lang="en-US" dirty="0"/>
              <a:t> the Immerser, John </a:t>
            </a:r>
          </a:p>
        </p:txBody>
      </p:sp>
      <p:sp>
        <p:nvSpPr>
          <p:cNvPr id="4" name="Header Placeholder 3"/>
          <p:cNvSpPr>
            <a:spLocks noGrp="1"/>
          </p:cNvSpPr>
          <p:nvPr>
            <p:ph type="hdr" sz="quarter"/>
          </p:nvPr>
        </p:nvSpPr>
        <p:spPr/>
        <p:txBody>
          <a:bodyPr/>
          <a:lstStyle/>
          <a:p>
            <a:r>
              <a:rPr lang="en-US" altLang="en-US"/>
              <a:t>Letter to the Messianic Jews a 04.09-14 DIY Hazards</a:t>
            </a:r>
          </a:p>
        </p:txBody>
      </p:sp>
      <p:sp>
        <p:nvSpPr>
          <p:cNvPr id="5" name="Date Placeholder 4"/>
          <p:cNvSpPr>
            <a:spLocks noGrp="1"/>
          </p:cNvSpPr>
          <p:nvPr>
            <p:ph type="dt" idx="1"/>
          </p:nvPr>
        </p:nvSpPr>
        <p:spPr/>
        <p:txBody>
          <a:bodyPr/>
          <a:lstStyle/>
          <a:p>
            <a:r>
              <a:rPr lang="en-US" altLang="en-US"/>
              <a:t>June 6,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11</a:t>
            </a:fld>
            <a:endParaRPr lang="en-US" altLang="en-US"/>
          </a:p>
        </p:txBody>
      </p:sp>
    </p:spTree>
    <p:extLst>
      <p:ext uri="{BB962C8B-B14F-4D97-AF65-F5344CB8AC3E}">
        <p14:creationId xmlns:p14="http://schemas.microsoft.com/office/powerpoint/2010/main" val="26723151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Continuing our series in Messianic Jews, Hebrews, MJ</a:t>
            </a:r>
            <a:endParaRPr lang="en-US" dirty="0"/>
          </a:p>
        </p:txBody>
      </p:sp>
      <p:sp>
        <p:nvSpPr>
          <p:cNvPr id="4" name="Header Placeholder 3"/>
          <p:cNvSpPr>
            <a:spLocks noGrp="1"/>
          </p:cNvSpPr>
          <p:nvPr>
            <p:ph type="hdr" sz="quarter"/>
          </p:nvPr>
        </p:nvSpPr>
        <p:spPr/>
        <p:txBody>
          <a:bodyPr/>
          <a:lstStyle/>
          <a:p>
            <a:r>
              <a:rPr lang="en-US" altLang="en-US"/>
              <a:t>Letter to the Messianic Jews a 04.09-14 DIY Hazards</a:t>
            </a:r>
          </a:p>
        </p:txBody>
      </p:sp>
      <p:sp>
        <p:nvSpPr>
          <p:cNvPr id="5" name="Date Placeholder 4"/>
          <p:cNvSpPr>
            <a:spLocks noGrp="1"/>
          </p:cNvSpPr>
          <p:nvPr>
            <p:ph type="dt" idx="1"/>
          </p:nvPr>
        </p:nvSpPr>
        <p:spPr/>
        <p:txBody>
          <a:bodyPr/>
          <a:lstStyle/>
          <a:p>
            <a:r>
              <a:rPr lang="en-US" altLang="en-US"/>
              <a:t>June 6,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12</a:t>
            </a:fld>
            <a:endParaRPr lang="en-US" altLang="en-US"/>
          </a:p>
        </p:txBody>
      </p:sp>
    </p:spTree>
    <p:extLst>
      <p:ext uri="{BB962C8B-B14F-4D97-AF65-F5344CB8AC3E}">
        <p14:creationId xmlns:p14="http://schemas.microsoft.com/office/powerpoint/2010/main" val="3224213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20675" y="4114799"/>
            <a:ext cx="6232525" cy="4570413"/>
          </a:xfrm>
        </p:spPr>
        <p:txBody>
          <a:bodyPr/>
          <a:lstStyle/>
          <a:p>
            <a:r>
              <a:rPr lang="en-US" dirty="0">
                <a:hlinkClick r:id="rId3"/>
              </a:rPr>
              <a:t>https://www.templeinstitute.org/new-location.htm</a:t>
            </a:r>
            <a:r>
              <a:rPr lang="en-US" dirty="0"/>
              <a:t>    </a:t>
            </a:r>
          </a:p>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04.09-14 DIY Hazards</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June 6, 2020 5780</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6119829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Words “today” “rest” “hear” all Tanakhic quote triggers.  Ps 95</a:t>
            </a:r>
          </a:p>
        </p:txBody>
      </p:sp>
      <p:sp>
        <p:nvSpPr>
          <p:cNvPr id="4" name="Header Placeholder 3"/>
          <p:cNvSpPr>
            <a:spLocks noGrp="1"/>
          </p:cNvSpPr>
          <p:nvPr>
            <p:ph type="hdr" sz="quarter"/>
          </p:nvPr>
        </p:nvSpPr>
        <p:spPr/>
        <p:txBody>
          <a:bodyPr/>
          <a:lstStyle/>
          <a:p>
            <a:r>
              <a:rPr lang="en-US" altLang="en-US"/>
              <a:t>Letter to the Messianic Jews a 04.09-14 DIY Hazards</a:t>
            </a:r>
          </a:p>
        </p:txBody>
      </p:sp>
      <p:sp>
        <p:nvSpPr>
          <p:cNvPr id="5" name="Date Placeholder 4"/>
          <p:cNvSpPr>
            <a:spLocks noGrp="1"/>
          </p:cNvSpPr>
          <p:nvPr>
            <p:ph type="dt" idx="1"/>
          </p:nvPr>
        </p:nvSpPr>
        <p:spPr/>
        <p:txBody>
          <a:bodyPr/>
          <a:lstStyle/>
          <a:p>
            <a:r>
              <a:rPr lang="en-US" altLang="en-US"/>
              <a:t>June 6,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18</a:t>
            </a:fld>
            <a:endParaRPr lang="en-US" altLang="en-US"/>
          </a:p>
        </p:txBody>
      </p:sp>
    </p:spTree>
    <p:extLst>
      <p:ext uri="{BB962C8B-B14F-4D97-AF65-F5344CB8AC3E}">
        <p14:creationId xmlns:p14="http://schemas.microsoft.com/office/powerpoint/2010/main" val="42142782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Words “today” “rest” “hear” “enter” all Tanakhic quote triggers Ps 95.</a:t>
            </a:r>
          </a:p>
        </p:txBody>
      </p:sp>
      <p:sp>
        <p:nvSpPr>
          <p:cNvPr id="4" name="Header Placeholder 3"/>
          <p:cNvSpPr>
            <a:spLocks noGrp="1"/>
          </p:cNvSpPr>
          <p:nvPr>
            <p:ph type="hdr" sz="quarter"/>
          </p:nvPr>
        </p:nvSpPr>
        <p:spPr/>
        <p:txBody>
          <a:bodyPr/>
          <a:lstStyle/>
          <a:p>
            <a:r>
              <a:rPr lang="en-US" altLang="en-US"/>
              <a:t>Letter to the Messianic Jews a 04.09-14 DIY Hazards</a:t>
            </a:r>
          </a:p>
        </p:txBody>
      </p:sp>
      <p:sp>
        <p:nvSpPr>
          <p:cNvPr id="5" name="Date Placeholder 4"/>
          <p:cNvSpPr>
            <a:spLocks noGrp="1"/>
          </p:cNvSpPr>
          <p:nvPr>
            <p:ph type="dt" idx="1"/>
          </p:nvPr>
        </p:nvSpPr>
        <p:spPr/>
        <p:txBody>
          <a:bodyPr/>
          <a:lstStyle/>
          <a:p>
            <a:r>
              <a:rPr lang="en-US" altLang="en-US"/>
              <a:t>June 6,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19</a:t>
            </a:fld>
            <a:endParaRPr lang="en-US" altLang="en-US"/>
          </a:p>
        </p:txBody>
      </p:sp>
    </p:spTree>
    <p:extLst>
      <p:ext uri="{BB962C8B-B14F-4D97-AF65-F5344CB8AC3E}">
        <p14:creationId xmlns:p14="http://schemas.microsoft.com/office/powerpoint/2010/main" val="22410715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04.09-14 DIY Hazards</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June 6, 2020 5780</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3231939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https://www.google.com/url?sa=i&amp;url=http%3A%2F%2Fwww.quickmeme.com%2Fmeme%2F1io8&amp;psig=AOvVaw32Wy_4vvlqgCxL4noOqMwG&amp;ust=1591469357122000&amp;source=images&amp;cd=vfe&amp;ved=0CAIQjRxqFwoTCNC94cSr6-kCFQAAAAAdAAAAABAT</a:t>
            </a:r>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04.09-14 DIY Hazards</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June 6, 2020 5780</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1409503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https://www.google.com/url?sa=i&amp;url=http%3A%2F%2Fwww.quickmeme.com%2Fmeme%2F3qqex8&amp;psig=AOvVaw32Wy_4vvlqgCxL4noOqMwG&amp;ust=1591469357122000&amp;source=images&amp;cd=vfe&amp;ved=0CAIQjRxqFwoTCNC94cSr6-kCFQAAAAAdAAAAABAO</a:t>
            </a:r>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04.09-14 DIY Hazards</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June 6, 2020 5780</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6930821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Pray after ‘own work’</a:t>
            </a:r>
          </a:p>
          <a:p>
            <a:r>
              <a:rPr lang="en-US" dirty="0"/>
              <a:t>These are the works we can claim.  </a:t>
            </a:r>
          </a:p>
        </p:txBody>
      </p:sp>
      <p:sp>
        <p:nvSpPr>
          <p:cNvPr id="4" name="Header Placeholder 3"/>
          <p:cNvSpPr>
            <a:spLocks noGrp="1"/>
          </p:cNvSpPr>
          <p:nvPr>
            <p:ph type="hdr" sz="quarter"/>
          </p:nvPr>
        </p:nvSpPr>
        <p:spPr/>
        <p:txBody>
          <a:bodyPr/>
          <a:lstStyle/>
          <a:p>
            <a:r>
              <a:rPr lang="en-US" altLang="en-US"/>
              <a:t>Letter to the Messianic Jews a 04.09-14 DIY Hazards</a:t>
            </a:r>
          </a:p>
        </p:txBody>
      </p:sp>
      <p:sp>
        <p:nvSpPr>
          <p:cNvPr id="5" name="Date Placeholder 4"/>
          <p:cNvSpPr>
            <a:spLocks noGrp="1"/>
          </p:cNvSpPr>
          <p:nvPr>
            <p:ph type="dt" idx="1"/>
          </p:nvPr>
        </p:nvSpPr>
        <p:spPr/>
        <p:txBody>
          <a:bodyPr/>
          <a:lstStyle/>
          <a:p>
            <a:r>
              <a:rPr lang="en-US" altLang="en-US"/>
              <a:t>June 6,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27</a:t>
            </a:fld>
            <a:endParaRPr lang="en-US" altLang="en-US"/>
          </a:p>
        </p:txBody>
      </p:sp>
    </p:spTree>
    <p:extLst>
      <p:ext uri="{BB962C8B-B14F-4D97-AF65-F5344CB8AC3E}">
        <p14:creationId xmlns:p14="http://schemas.microsoft.com/office/powerpoint/2010/main" val="41244734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Letter to the Messianic Jews a 04.09-14 DIY Hazards</a:t>
            </a:r>
          </a:p>
        </p:txBody>
      </p:sp>
      <p:sp>
        <p:nvSpPr>
          <p:cNvPr id="5" name="Rectangle 3"/>
          <p:cNvSpPr>
            <a:spLocks noGrp="1" noChangeArrowheads="1"/>
          </p:cNvSpPr>
          <p:nvPr>
            <p:ph type="dt" idx="1"/>
          </p:nvPr>
        </p:nvSpPr>
        <p:spPr>
          <a:ln/>
        </p:spPr>
        <p:txBody>
          <a:bodyPr/>
          <a:lstStyle/>
          <a:p>
            <a:r>
              <a:rPr lang="en-US" altLang="en-US">
                <a:solidFill>
                  <a:prstClr val="white"/>
                </a:solidFill>
              </a:rPr>
              <a:t>June 6, 2020 5780</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2</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800" b="1" dirty="0"/>
              <a:t>Thanks to YOU made it possible.  What was it like?  What did I gain? It is said that Jewish people are like everyone else, only more so.    My sabbatical was like my regular life, only more so.  I.e., if you take out errands, most emails, all admin tasks: left with the nectar of life:  devotions, exercise, some email, read, pray, walk with G-d which to me is Hebrew music worship.  Give you a taste of all in this message!</a:t>
            </a:r>
          </a:p>
          <a:p>
            <a:r>
              <a:rPr lang="en-US" altLang="en-US" sz="1800" b="1" dirty="0"/>
              <a:t>Inner healing: </a:t>
            </a:r>
            <a:r>
              <a:rPr lang="en-US" altLang="en-US" sz="1800" b="1" dirty="0" err="1"/>
              <a:t>Sozo</a:t>
            </a:r>
            <a:r>
              <a:rPr lang="en-US" altLang="en-US" sz="1800" b="1" dirty="0"/>
              <a:t>, RTF, Ancient Paths, Joy Starts here, Life Model, </a:t>
            </a:r>
            <a:r>
              <a:rPr lang="en-US" altLang="en-US" sz="1800" b="1" dirty="0" err="1"/>
              <a:t>Shaunti</a:t>
            </a:r>
            <a:r>
              <a:rPr lang="en-US" altLang="en-US" sz="1800" b="1" dirty="0"/>
              <a:t> </a:t>
            </a:r>
            <a:r>
              <a:rPr lang="en-US" altLang="en-US" sz="1800" b="1" dirty="0" err="1"/>
              <a:t>Feldhan</a:t>
            </a:r>
            <a:r>
              <a:rPr lang="en-US" altLang="en-US" sz="1800" b="1" dirty="0"/>
              <a:t>, all </a:t>
            </a:r>
            <a:r>
              <a:rPr lang="en-US" altLang="en-US" sz="1800" b="1" dirty="0" err="1"/>
              <a:t>realy</a:t>
            </a:r>
            <a:r>
              <a:rPr lang="en-US" altLang="en-US" sz="1800" b="1" dirty="0"/>
              <a:t> </a:t>
            </a:r>
            <a:r>
              <a:rPr lang="he-IL" altLang="en-US" sz="1800" b="1" dirty="0"/>
              <a:t>כי</a:t>
            </a:r>
            <a:r>
              <a:rPr lang="en-US" altLang="en-US" sz="1800" b="1" dirty="0"/>
              <a:t> I needed it.  Found epitome of help with phobias, insecurities, toxicities, is to quote “The blood of Yeshua the Messiah His Son, purifies us from all sin.   But, more anointed, personal, powerful to me if </a:t>
            </a:r>
            <a:r>
              <a:rPr lang="he-IL" sz="1800" b="1" i="0" kern="1200" dirty="0">
                <a:solidFill>
                  <a:schemeClr val="tx1"/>
                </a:solidFill>
                <a:effectLst/>
                <a:latin typeface="Arial Rounded MT Bold" pitchFamily="34" charset="0"/>
                <a:ea typeface="+mn-ea"/>
                <a:cs typeface="Arial" charset="0"/>
              </a:rPr>
              <a:t>וְדַם יֵשׁוּעַ הַמָּשִׁיחַ בְּנוֹ מְטַהֵר אוֹתָנוּ מִכָּל חֵטְא</a:t>
            </a:r>
            <a:r>
              <a:rPr lang="en-US" altLang="en-US" sz="1800" b="1" dirty="0"/>
              <a:t>	 Time with Dawn, periodicals, see my desk, filing.  Shalom     Thanks for ongoing…</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95027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the works we can claim.  </a:t>
            </a:r>
          </a:p>
        </p:txBody>
      </p:sp>
      <p:sp>
        <p:nvSpPr>
          <p:cNvPr id="4" name="Header Placeholder 3"/>
          <p:cNvSpPr>
            <a:spLocks noGrp="1"/>
          </p:cNvSpPr>
          <p:nvPr>
            <p:ph type="hdr" sz="quarter"/>
          </p:nvPr>
        </p:nvSpPr>
        <p:spPr/>
        <p:txBody>
          <a:bodyPr/>
          <a:lstStyle/>
          <a:p>
            <a:r>
              <a:rPr lang="en-US" altLang="en-US"/>
              <a:t>Letter to the Messianic Jews a 04.09-14 DIY Hazards</a:t>
            </a:r>
          </a:p>
        </p:txBody>
      </p:sp>
      <p:sp>
        <p:nvSpPr>
          <p:cNvPr id="5" name="Date Placeholder 4"/>
          <p:cNvSpPr>
            <a:spLocks noGrp="1"/>
          </p:cNvSpPr>
          <p:nvPr>
            <p:ph type="dt" idx="1"/>
          </p:nvPr>
        </p:nvSpPr>
        <p:spPr/>
        <p:txBody>
          <a:bodyPr/>
          <a:lstStyle/>
          <a:p>
            <a:r>
              <a:rPr lang="en-US" altLang="en-US"/>
              <a:t>June 6,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28</a:t>
            </a:fld>
            <a:endParaRPr lang="en-US" altLang="en-US"/>
          </a:p>
        </p:txBody>
      </p:sp>
    </p:spTree>
    <p:extLst>
      <p:ext uri="{BB962C8B-B14F-4D97-AF65-F5344CB8AC3E}">
        <p14:creationId xmlns:p14="http://schemas.microsoft.com/office/powerpoint/2010/main" val="4002510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When we do these, we bear full responsibility.  Can be comfort from hurt, but evil comfort.</a:t>
            </a:r>
          </a:p>
          <a:p>
            <a:r>
              <a:rPr lang="en-US" b="1" dirty="0"/>
              <a:t>Examine your heart and life.  Are any of these part of your mindset or practice?</a:t>
            </a:r>
          </a:p>
        </p:txBody>
      </p:sp>
      <p:sp>
        <p:nvSpPr>
          <p:cNvPr id="4" name="Header Placeholder 3"/>
          <p:cNvSpPr>
            <a:spLocks noGrp="1"/>
          </p:cNvSpPr>
          <p:nvPr>
            <p:ph type="hdr" sz="quarter"/>
          </p:nvPr>
        </p:nvSpPr>
        <p:spPr/>
        <p:txBody>
          <a:bodyPr/>
          <a:lstStyle/>
          <a:p>
            <a:r>
              <a:rPr lang="en-US" altLang="en-US"/>
              <a:t>Letter to the Messianic Jews a 04.09-14 DIY Hazards</a:t>
            </a:r>
          </a:p>
        </p:txBody>
      </p:sp>
      <p:sp>
        <p:nvSpPr>
          <p:cNvPr id="5" name="Date Placeholder 4"/>
          <p:cNvSpPr>
            <a:spLocks noGrp="1"/>
          </p:cNvSpPr>
          <p:nvPr>
            <p:ph type="dt" idx="1"/>
          </p:nvPr>
        </p:nvSpPr>
        <p:spPr/>
        <p:txBody>
          <a:bodyPr/>
          <a:lstStyle/>
          <a:p>
            <a:r>
              <a:rPr lang="en-US" altLang="en-US"/>
              <a:t>June 6,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29</a:t>
            </a:fld>
            <a:endParaRPr lang="en-US" altLang="en-US"/>
          </a:p>
        </p:txBody>
      </p:sp>
    </p:spTree>
    <p:extLst>
      <p:ext uri="{BB962C8B-B14F-4D97-AF65-F5344CB8AC3E}">
        <p14:creationId xmlns:p14="http://schemas.microsoft.com/office/powerpoint/2010/main" val="30075697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doesn’t matter how religious you are, or powerful you are </a:t>
            </a:r>
          </a:p>
        </p:txBody>
      </p:sp>
      <p:sp>
        <p:nvSpPr>
          <p:cNvPr id="4" name="Header Placeholder 3"/>
          <p:cNvSpPr>
            <a:spLocks noGrp="1"/>
          </p:cNvSpPr>
          <p:nvPr>
            <p:ph type="hdr" sz="quarter"/>
          </p:nvPr>
        </p:nvSpPr>
        <p:spPr/>
        <p:txBody>
          <a:bodyPr/>
          <a:lstStyle/>
          <a:p>
            <a:r>
              <a:rPr lang="en-US" altLang="en-US"/>
              <a:t>Letter to the Messianic Jews a 04.09-14 DIY Hazards</a:t>
            </a:r>
          </a:p>
        </p:txBody>
      </p:sp>
      <p:sp>
        <p:nvSpPr>
          <p:cNvPr id="5" name="Date Placeholder 4"/>
          <p:cNvSpPr>
            <a:spLocks noGrp="1"/>
          </p:cNvSpPr>
          <p:nvPr>
            <p:ph type="dt" idx="1"/>
          </p:nvPr>
        </p:nvSpPr>
        <p:spPr/>
        <p:txBody>
          <a:bodyPr/>
          <a:lstStyle/>
          <a:p>
            <a:r>
              <a:rPr lang="en-US" altLang="en-US"/>
              <a:t>June 6,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30</a:t>
            </a:fld>
            <a:endParaRPr lang="en-US" altLang="en-US"/>
          </a:p>
        </p:txBody>
      </p:sp>
    </p:spTree>
    <p:extLst>
      <p:ext uri="{BB962C8B-B14F-4D97-AF65-F5344CB8AC3E}">
        <p14:creationId xmlns:p14="http://schemas.microsoft.com/office/powerpoint/2010/main" val="10512816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Yeshua the King wants a Holy, joyful, loving, humble people.</a:t>
            </a:r>
          </a:p>
        </p:txBody>
      </p:sp>
      <p:sp>
        <p:nvSpPr>
          <p:cNvPr id="4" name="Header Placeholder 3"/>
          <p:cNvSpPr>
            <a:spLocks noGrp="1"/>
          </p:cNvSpPr>
          <p:nvPr>
            <p:ph type="hdr" sz="quarter"/>
          </p:nvPr>
        </p:nvSpPr>
        <p:spPr/>
        <p:txBody>
          <a:bodyPr/>
          <a:lstStyle/>
          <a:p>
            <a:r>
              <a:rPr lang="en-US" altLang="en-US"/>
              <a:t>Letter to the Messianic Jews a 04.09-14 DIY Hazards</a:t>
            </a:r>
          </a:p>
        </p:txBody>
      </p:sp>
      <p:sp>
        <p:nvSpPr>
          <p:cNvPr id="5" name="Date Placeholder 4"/>
          <p:cNvSpPr>
            <a:spLocks noGrp="1"/>
          </p:cNvSpPr>
          <p:nvPr>
            <p:ph type="dt" idx="1"/>
          </p:nvPr>
        </p:nvSpPr>
        <p:spPr/>
        <p:txBody>
          <a:bodyPr/>
          <a:lstStyle/>
          <a:p>
            <a:r>
              <a:rPr lang="en-US" altLang="en-US"/>
              <a:t>June 6,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32</a:t>
            </a:fld>
            <a:endParaRPr lang="en-US" altLang="en-US"/>
          </a:p>
        </p:txBody>
      </p:sp>
    </p:spTree>
    <p:extLst>
      <p:ext uri="{BB962C8B-B14F-4D97-AF65-F5344CB8AC3E}">
        <p14:creationId xmlns:p14="http://schemas.microsoft.com/office/powerpoint/2010/main" val="27300453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1001" y="4190999"/>
            <a:ext cx="5973762" cy="4494213"/>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04.09-14 DIY Hazards</a:t>
            </a:r>
          </a:p>
        </p:txBody>
      </p:sp>
      <p:sp>
        <p:nvSpPr>
          <p:cNvPr id="5" name="Date Placeholder 4"/>
          <p:cNvSpPr>
            <a:spLocks noGrp="1"/>
          </p:cNvSpPr>
          <p:nvPr>
            <p:ph type="dt" idx="1"/>
          </p:nvPr>
        </p:nvSpPr>
        <p:spPr/>
        <p:txBody>
          <a:bodyPr/>
          <a:lstStyle/>
          <a:p>
            <a:r>
              <a:rPr lang="en-US" altLang="en-US"/>
              <a:t>June 6,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36</a:t>
            </a:fld>
            <a:endParaRPr lang="en-US" altLang="en-US"/>
          </a:p>
        </p:txBody>
      </p:sp>
    </p:spTree>
    <p:extLst>
      <p:ext uri="{BB962C8B-B14F-4D97-AF65-F5344CB8AC3E}">
        <p14:creationId xmlns:p14="http://schemas.microsoft.com/office/powerpoint/2010/main" val="41400561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That is, one has to acknowledge the Yom Kippur prayer, </a:t>
            </a:r>
            <a:r>
              <a:rPr lang="en-US" b="1" dirty="0" err="1"/>
              <a:t>Salakh</a:t>
            </a:r>
            <a:r>
              <a:rPr lang="en-US" b="1" dirty="0"/>
              <a:t> </a:t>
            </a:r>
            <a:r>
              <a:rPr lang="en-US" b="1" dirty="0" err="1"/>
              <a:t>lanu</a:t>
            </a:r>
            <a:r>
              <a:rPr lang="en-US" b="1" dirty="0"/>
              <a:t>, </a:t>
            </a:r>
            <a:r>
              <a:rPr lang="en-US" b="1" dirty="0" err="1"/>
              <a:t>makhal</a:t>
            </a:r>
            <a:r>
              <a:rPr lang="en-US" b="1" dirty="0"/>
              <a:t> </a:t>
            </a:r>
            <a:r>
              <a:rPr lang="en-US" b="1" dirty="0" err="1"/>
              <a:t>lanu</a:t>
            </a:r>
            <a:r>
              <a:rPr lang="en-US" b="1" dirty="0"/>
              <a:t>, caper </a:t>
            </a:r>
            <a:r>
              <a:rPr lang="en-US" b="1" dirty="0" err="1"/>
              <a:t>alenu</a:t>
            </a:r>
            <a:r>
              <a:rPr lang="en-US" b="1" dirty="0"/>
              <a:t>.   Forgive us, release us, atone for us.  Then Messiah brings all three by His atoning death and </a:t>
            </a:r>
            <a:r>
              <a:rPr lang="en-US" b="1" dirty="0" err="1"/>
              <a:t>T’khiyah</a:t>
            </a:r>
            <a:r>
              <a:rPr lang="en-US" b="1" dirty="0"/>
              <a:t>/resurrection!</a:t>
            </a:r>
          </a:p>
        </p:txBody>
      </p:sp>
      <p:sp>
        <p:nvSpPr>
          <p:cNvPr id="4" name="Header Placeholder 3"/>
          <p:cNvSpPr>
            <a:spLocks noGrp="1"/>
          </p:cNvSpPr>
          <p:nvPr>
            <p:ph type="hdr" sz="quarter"/>
          </p:nvPr>
        </p:nvSpPr>
        <p:spPr/>
        <p:txBody>
          <a:bodyPr/>
          <a:lstStyle/>
          <a:p>
            <a:r>
              <a:rPr lang="en-US" altLang="en-US"/>
              <a:t>Letter to the Messianic Jews a 04.09-14 DIY Hazards</a:t>
            </a:r>
          </a:p>
        </p:txBody>
      </p:sp>
      <p:sp>
        <p:nvSpPr>
          <p:cNvPr id="5" name="Date Placeholder 4"/>
          <p:cNvSpPr>
            <a:spLocks noGrp="1"/>
          </p:cNvSpPr>
          <p:nvPr>
            <p:ph type="dt" idx="1"/>
          </p:nvPr>
        </p:nvSpPr>
        <p:spPr/>
        <p:txBody>
          <a:bodyPr/>
          <a:lstStyle/>
          <a:p>
            <a:r>
              <a:rPr lang="en-US" altLang="en-US"/>
              <a:t>June 6,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37</a:t>
            </a:fld>
            <a:endParaRPr lang="en-US" altLang="en-US"/>
          </a:p>
        </p:txBody>
      </p:sp>
    </p:spTree>
    <p:extLst>
      <p:ext uri="{BB962C8B-B14F-4D97-AF65-F5344CB8AC3E}">
        <p14:creationId xmlns:p14="http://schemas.microsoft.com/office/powerpoint/2010/main" val="27964882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Letter to the Messianic Jews a 04.09-14 DIY Hazards</a:t>
            </a:r>
          </a:p>
        </p:txBody>
      </p:sp>
      <p:sp>
        <p:nvSpPr>
          <p:cNvPr id="5" name="Date Placeholder 4"/>
          <p:cNvSpPr>
            <a:spLocks noGrp="1"/>
          </p:cNvSpPr>
          <p:nvPr>
            <p:ph type="dt" idx="1"/>
          </p:nvPr>
        </p:nvSpPr>
        <p:spPr/>
        <p:txBody>
          <a:bodyPr/>
          <a:lstStyle/>
          <a:p>
            <a:r>
              <a:rPr lang="en-US" altLang="en-US"/>
              <a:t>June 6,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38</a:t>
            </a:fld>
            <a:endParaRPr lang="en-US" altLang="en-US"/>
          </a:p>
        </p:txBody>
      </p:sp>
    </p:spTree>
    <p:extLst>
      <p:ext uri="{BB962C8B-B14F-4D97-AF65-F5344CB8AC3E}">
        <p14:creationId xmlns:p14="http://schemas.microsoft.com/office/powerpoint/2010/main" val="11593594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Letter to the Messianic Jews a 04.09-14 DIY Hazards</a:t>
            </a:r>
          </a:p>
        </p:txBody>
      </p:sp>
      <p:sp>
        <p:nvSpPr>
          <p:cNvPr id="5" name="Date Placeholder 4"/>
          <p:cNvSpPr>
            <a:spLocks noGrp="1"/>
          </p:cNvSpPr>
          <p:nvPr>
            <p:ph type="dt" idx="1"/>
          </p:nvPr>
        </p:nvSpPr>
        <p:spPr/>
        <p:txBody>
          <a:bodyPr/>
          <a:lstStyle/>
          <a:p>
            <a:r>
              <a:rPr lang="en-US" altLang="en-US"/>
              <a:t>June 6,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39</a:t>
            </a:fld>
            <a:endParaRPr lang="en-US" altLang="en-US"/>
          </a:p>
        </p:txBody>
      </p:sp>
    </p:spTree>
    <p:extLst>
      <p:ext uri="{BB962C8B-B14F-4D97-AF65-F5344CB8AC3E}">
        <p14:creationId xmlns:p14="http://schemas.microsoft.com/office/powerpoint/2010/main" val="5295750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such hostility?  We are just offering LIFE!!   Those who trust in their own righteousness can feel threatened.</a:t>
            </a:r>
          </a:p>
        </p:txBody>
      </p:sp>
      <p:sp>
        <p:nvSpPr>
          <p:cNvPr id="4" name="Header Placeholder 3"/>
          <p:cNvSpPr>
            <a:spLocks noGrp="1"/>
          </p:cNvSpPr>
          <p:nvPr>
            <p:ph type="hdr" sz="quarter"/>
          </p:nvPr>
        </p:nvSpPr>
        <p:spPr/>
        <p:txBody>
          <a:bodyPr/>
          <a:lstStyle/>
          <a:p>
            <a:r>
              <a:rPr lang="en-US" altLang="en-US"/>
              <a:t>Letter to the Messianic Jews a 04.09-14 DIY Hazards</a:t>
            </a:r>
          </a:p>
        </p:txBody>
      </p:sp>
      <p:sp>
        <p:nvSpPr>
          <p:cNvPr id="5" name="Date Placeholder 4"/>
          <p:cNvSpPr>
            <a:spLocks noGrp="1"/>
          </p:cNvSpPr>
          <p:nvPr>
            <p:ph type="dt" idx="1"/>
          </p:nvPr>
        </p:nvSpPr>
        <p:spPr/>
        <p:txBody>
          <a:bodyPr/>
          <a:lstStyle/>
          <a:p>
            <a:r>
              <a:rPr lang="en-US" altLang="en-US"/>
              <a:t>June 6,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40</a:t>
            </a:fld>
            <a:endParaRPr lang="en-US" altLang="en-US"/>
          </a:p>
        </p:txBody>
      </p:sp>
    </p:spTree>
    <p:extLst>
      <p:ext uri="{BB962C8B-B14F-4D97-AF65-F5344CB8AC3E}">
        <p14:creationId xmlns:p14="http://schemas.microsoft.com/office/powerpoint/2010/main" val="97849103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some who receive Messiah, and His love, joy peace, and labor for Him.   But they do so in social isolation…before social distancing. </a:t>
            </a:r>
          </a:p>
          <a:p>
            <a:r>
              <a:rPr lang="en-US" dirty="0"/>
              <a:t>Here’s the prototype of community working…</a:t>
            </a:r>
          </a:p>
        </p:txBody>
      </p:sp>
      <p:sp>
        <p:nvSpPr>
          <p:cNvPr id="4" name="Header Placeholder 3"/>
          <p:cNvSpPr>
            <a:spLocks noGrp="1"/>
          </p:cNvSpPr>
          <p:nvPr>
            <p:ph type="hdr" sz="quarter"/>
          </p:nvPr>
        </p:nvSpPr>
        <p:spPr/>
        <p:txBody>
          <a:bodyPr/>
          <a:lstStyle/>
          <a:p>
            <a:r>
              <a:rPr lang="en-US" altLang="en-US"/>
              <a:t>Letter to the Messianic Jews a 04.09-14 DIY Hazards</a:t>
            </a:r>
          </a:p>
        </p:txBody>
      </p:sp>
      <p:sp>
        <p:nvSpPr>
          <p:cNvPr id="5" name="Date Placeholder 4"/>
          <p:cNvSpPr>
            <a:spLocks noGrp="1"/>
          </p:cNvSpPr>
          <p:nvPr>
            <p:ph type="dt" idx="1"/>
          </p:nvPr>
        </p:nvSpPr>
        <p:spPr/>
        <p:txBody>
          <a:bodyPr/>
          <a:lstStyle/>
          <a:p>
            <a:r>
              <a:rPr lang="en-US" altLang="en-US"/>
              <a:t>June 6,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41</a:t>
            </a:fld>
            <a:endParaRPr lang="en-US" altLang="en-US"/>
          </a:p>
        </p:txBody>
      </p:sp>
    </p:spTree>
    <p:extLst>
      <p:ext uri="{BB962C8B-B14F-4D97-AF65-F5344CB8AC3E}">
        <p14:creationId xmlns:p14="http://schemas.microsoft.com/office/powerpoint/2010/main" val="1723884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Steve Kline’s creative skills.  Livestream can’t see this </a:t>
            </a:r>
            <a:r>
              <a:rPr lang="he-IL" dirty="0"/>
              <a:t>כי</a:t>
            </a:r>
            <a:r>
              <a:rPr lang="en-US" dirty="0"/>
              <a:t> in back.  </a:t>
            </a:r>
          </a:p>
        </p:txBody>
      </p:sp>
      <p:sp>
        <p:nvSpPr>
          <p:cNvPr id="4" name="Header Placeholder 3"/>
          <p:cNvSpPr>
            <a:spLocks noGrp="1"/>
          </p:cNvSpPr>
          <p:nvPr>
            <p:ph type="hdr" sz="quarter"/>
          </p:nvPr>
        </p:nvSpPr>
        <p:spPr/>
        <p:txBody>
          <a:bodyPr/>
          <a:lstStyle/>
          <a:p>
            <a:r>
              <a:rPr lang="en-US" altLang="en-US"/>
              <a:t>Letter to the Messianic Jews a 04.09-14 DIY Hazards</a:t>
            </a:r>
          </a:p>
        </p:txBody>
      </p:sp>
      <p:sp>
        <p:nvSpPr>
          <p:cNvPr id="5" name="Date Placeholder 4"/>
          <p:cNvSpPr>
            <a:spLocks noGrp="1"/>
          </p:cNvSpPr>
          <p:nvPr>
            <p:ph type="dt" idx="1"/>
          </p:nvPr>
        </p:nvSpPr>
        <p:spPr/>
        <p:txBody>
          <a:bodyPr/>
          <a:lstStyle/>
          <a:p>
            <a:r>
              <a:rPr lang="en-US" altLang="en-US"/>
              <a:t>June 6,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a:t>
            </a:fld>
            <a:endParaRPr lang="en-US" altLang="en-US"/>
          </a:p>
        </p:txBody>
      </p:sp>
    </p:spTree>
    <p:extLst>
      <p:ext uri="{BB962C8B-B14F-4D97-AF65-F5344CB8AC3E}">
        <p14:creationId xmlns:p14="http://schemas.microsoft.com/office/powerpoint/2010/main" val="4399580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 the generational numbers</a:t>
            </a:r>
          </a:p>
        </p:txBody>
      </p:sp>
      <p:sp>
        <p:nvSpPr>
          <p:cNvPr id="4" name="Header Placeholder 3"/>
          <p:cNvSpPr>
            <a:spLocks noGrp="1"/>
          </p:cNvSpPr>
          <p:nvPr>
            <p:ph type="hdr" sz="quarter"/>
          </p:nvPr>
        </p:nvSpPr>
        <p:spPr/>
        <p:txBody>
          <a:bodyPr/>
          <a:lstStyle/>
          <a:p>
            <a:r>
              <a:rPr lang="en-US" altLang="en-US"/>
              <a:t>Letter to the Messianic Jews a 04.09-14 DIY Hazards</a:t>
            </a:r>
          </a:p>
        </p:txBody>
      </p:sp>
      <p:sp>
        <p:nvSpPr>
          <p:cNvPr id="5" name="Date Placeholder 4"/>
          <p:cNvSpPr>
            <a:spLocks noGrp="1"/>
          </p:cNvSpPr>
          <p:nvPr>
            <p:ph type="dt" idx="1"/>
          </p:nvPr>
        </p:nvSpPr>
        <p:spPr/>
        <p:txBody>
          <a:bodyPr/>
          <a:lstStyle/>
          <a:p>
            <a:r>
              <a:rPr lang="en-US" altLang="en-US"/>
              <a:t>June 6,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42</a:t>
            </a:fld>
            <a:endParaRPr lang="en-US" altLang="en-US"/>
          </a:p>
        </p:txBody>
      </p:sp>
    </p:spTree>
    <p:extLst>
      <p:ext uri="{BB962C8B-B14F-4D97-AF65-F5344CB8AC3E}">
        <p14:creationId xmlns:p14="http://schemas.microsoft.com/office/powerpoint/2010/main" val="29435293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1000" y="4114799"/>
            <a:ext cx="6324600" cy="4570414"/>
          </a:xfrm>
        </p:spPr>
        <p:txBody>
          <a:bodyPr/>
          <a:lstStyle/>
          <a:p>
            <a:r>
              <a:rPr lang="en-US" b="1" dirty="0"/>
              <a:t>Dan </a:t>
            </a:r>
            <a:r>
              <a:rPr lang="en-US" b="1" dirty="0" err="1"/>
              <a:t>Juster</a:t>
            </a:r>
            <a:r>
              <a:rPr lang="en-US" b="1" dirty="0"/>
              <a:t> Relational Leadership p 30-35.</a:t>
            </a:r>
          </a:p>
          <a:p>
            <a:r>
              <a:rPr lang="en-US" b="1" dirty="0"/>
              <a:t>Said before concerning </a:t>
            </a:r>
            <a:r>
              <a:rPr lang="en-US" altLang="en-US" b="1" dirty="0"/>
              <a:t>phobias, insecurities, toxicities, is to quote “The blood of Yeshua the Messiah His Son, purifies us from all sin.   But, more anointed, personal, powerful to me if </a:t>
            </a:r>
            <a:r>
              <a:rPr lang="he-IL" sz="2000" b="1" i="0" kern="1200" dirty="0">
                <a:solidFill>
                  <a:schemeClr val="tx1"/>
                </a:solidFill>
                <a:effectLst/>
                <a:latin typeface="Arial Rounded MT Bold" pitchFamily="34" charset="0"/>
                <a:ea typeface="+mn-ea"/>
                <a:cs typeface="Arial" charset="0"/>
              </a:rPr>
              <a:t>וְדַם יֵשׁוּעַ הַמָּשִׁיחַ בְּנוֹ מְטַהֵר אוֹתָנוּ מִכָּל חֵטְא</a:t>
            </a:r>
            <a:endParaRPr lang="en-US" sz="2000" b="1" i="0" kern="1200" dirty="0">
              <a:solidFill>
                <a:schemeClr val="tx1"/>
              </a:solidFill>
              <a:effectLst/>
              <a:latin typeface="Arial Rounded MT Bold" pitchFamily="34" charset="0"/>
              <a:ea typeface="+mn-ea"/>
              <a:cs typeface="Arial" charset="0"/>
            </a:endParaRPr>
          </a:p>
          <a:p>
            <a:r>
              <a:rPr lang="en-US" sz="2000" b="1" i="0" kern="1200" dirty="0">
                <a:solidFill>
                  <a:schemeClr val="tx1"/>
                </a:solidFill>
                <a:effectLst/>
                <a:latin typeface="Arial Rounded MT Bold" pitchFamily="34" charset="0"/>
                <a:ea typeface="+mn-ea"/>
                <a:cs typeface="Arial" charset="0"/>
              </a:rPr>
              <a:t>Previous phrase:</a:t>
            </a:r>
          </a:p>
          <a:p>
            <a:pPr algn="r" rtl="1"/>
            <a:r>
              <a:rPr lang="en-US" dirty="0"/>
              <a:t> </a:t>
            </a:r>
            <a:r>
              <a:rPr lang="he-IL" b="1" dirty="0"/>
              <a:t>אֲבָל אִם נִתְהַלֵּךְ בָּאוֹר, כְּמוֹ שֶׁהוּא בָּאוֹר, כִּי אָז הִתְחַבַּרְנוּ זֶה עִם זֶה</a:t>
            </a:r>
            <a:endParaRPr lang="en-US" b="1" dirty="0"/>
          </a:p>
          <a:p>
            <a:r>
              <a:rPr lang="en-US" b="1" dirty="0"/>
              <a:t>But if we walk in the Light, as He is in the light</a:t>
            </a:r>
            <a:r>
              <a:rPr lang="en-US" b="1" u="sng" dirty="0"/>
              <a:t>, we have fellowship with one another</a:t>
            </a:r>
            <a:r>
              <a:rPr lang="en-US" b="1" dirty="0"/>
              <a:t>, and the Blood…</a:t>
            </a:r>
          </a:p>
          <a:p>
            <a:r>
              <a:rPr lang="en-US" b="1" i="1" dirty="0"/>
              <a:t>Covenantal Relationships: </a:t>
            </a:r>
            <a:r>
              <a:rPr lang="en-US" b="1" dirty="0"/>
              <a:t> Everything is fellowship p 5, 8</a:t>
            </a:r>
            <a:endParaRPr lang="en-US" b="1" i="1" dirty="0"/>
          </a:p>
        </p:txBody>
      </p:sp>
      <p:sp>
        <p:nvSpPr>
          <p:cNvPr id="4" name="Header Placeholder 3"/>
          <p:cNvSpPr>
            <a:spLocks noGrp="1"/>
          </p:cNvSpPr>
          <p:nvPr>
            <p:ph type="hdr" sz="quarter"/>
          </p:nvPr>
        </p:nvSpPr>
        <p:spPr/>
        <p:txBody>
          <a:bodyPr/>
          <a:lstStyle/>
          <a:p>
            <a:r>
              <a:rPr lang="en-US" altLang="en-US"/>
              <a:t>Letter to the Messianic Jews a 04.09-14 DIY Hazards</a:t>
            </a:r>
          </a:p>
        </p:txBody>
      </p:sp>
      <p:sp>
        <p:nvSpPr>
          <p:cNvPr id="5" name="Date Placeholder 4"/>
          <p:cNvSpPr>
            <a:spLocks noGrp="1"/>
          </p:cNvSpPr>
          <p:nvPr>
            <p:ph type="dt" idx="1"/>
          </p:nvPr>
        </p:nvSpPr>
        <p:spPr/>
        <p:txBody>
          <a:bodyPr/>
          <a:lstStyle/>
          <a:p>
            <a:r>
              <a:rPr lang="en-US" altLang="en-US"/>
              <a:t>June 6,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44</a:t>
            </a:fld>
            <a:endParaRPr lang="en-US" altLang="en-US"/>
          </a:p>
        </p:txBody>
      </p:sp>
    </p:spTree>
    <p:extLst>
      <p:ext uri="{BB962C8B-B14F-4D97-AF65-F5344CB8AC3E}">
        <p14:creationId xmlns:p14="http://schemas.microsoft.com/office/powerpoint/2010/main" val="138612322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Letter to the Messianic Jews a 04.09-14 DIY Hazards</a:t>
            </a:r>
          </a:p>
        </p:txBody>
      </p:sp>
      <p:sp>
        <p:nvSpPr>
          <p:cNvPr id="5" name="Date Placeholder 4"/>
          <p:cNvSpPr>
            <a:spLocks noGrp="1"/>
          </p:cNvSpPr>
          <p:nvPr>
            <p:ph type="dt" idx="1"/>
          </p:nvPr>
        </p:nvSpPr>
        <p:spPr/>
        <p:txBody>
          <a:bodyPr/>
          <a:lstStyle/>
          <a:p>
            <a:r>
              <a:rPr lang="en-US" altLang="en-US"/>
              <a:t>June 6,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45</a:t>
            </a:fld>
            <a:endParaRPr lang="en-US" altLang="en-US"/>
          </a:p>
        </p:txBody>
      </p:sp>
    </p:spTree>
    <p:extLst>
      <p:ext uri="{BB962C8B-B14F-4D97-AF65-F5344CB8AC3E}">
        <p14:creationId xmlns:p14="http://schemas.microsoft.com/office/powerpoint/2010/main" val="121820601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Letter to the Messianic Jews a 04.09-14 DIY Hazards</a:t>
            </a:r>
          </a:p>
        </p:txBody>
      </p:sp>
      <p:sp>
        <p:nvSpPr>
          <p:cNvPr id="5" name="Date Placeholder 4"/>
          <p:cNvSpPr>
            <a:spLocks noGrp="1"/>
          </p:cNvSpPr>
          <p:nvPr>
            <p:ph type="dt" idx="1"/>
          </p:nvPr>
        </p:nvSpPr>
        <p:spPr/>
        <p:txBody>
          <a:bodyPr/>
          <a:lstStyle/>
          <a:p>
            <a:r>
              <a:rPr lang="en-US" altLang="en-US"/>
              <a:t>June 6,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46</a:t>
            </a:fld>
            <a:endParaRPr lang="en-US" altLang="en-US"/>
          </a:p>
        </p:txBody>
      </p:sp>
    </p:spTree>
    <p:extLst>
      <p:ext uri="{BB962C8B-B14F-4D97-AF65-F5344CB8AC3E}">
        <p14:creationId xmlns:p14="http://schemas.microsoft.com/office/powerpoint/2010/main" val="129323866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20675" y="4343399"/>
            <a:ext cx="6384925" cy="4495801"/>
          </a:xfrm>
        </p:spPr>
        <p:txBody>
          <a:bodyPr/>
          <a:lstStyle/>
          <a:p>
            <a:r>
              <a:rPr lang="en-US" dirty="0">
                <a:hlinkClick r:id="rId3"/>
              </a:rPr>
              <a:t>https://www.instagram.com/p/CArQqmrl-IH/?utm_source=ig_embed</a:t>
            </a:r>
            <a:r>
              <a:rPr lang="en-US" dirty="0"/>
              <a:t> </a:t>
            </a:r>
          </a:p>
          <a:p>
            <a:r>
              <a:rPr lang="en-US" dirty="0"/>
              <a:t>Rebuilding his life.</a:t>
            </a:r>
          </a:p>
        </p:txBody>
      </p:sp>
      <p:sp>
        <p:nvSpPr>
          <p:cNvPr id="4" name="Header Placeholder 3"/>
          <p:cNvSpPr>
            <a:spLocks noGrp="1"/>
          </p:cNvSpPr>
          <p:nvPr>
            <p:ph type="hdr" sz="quarter"/>
          </p:nvPr>
        </p:nvSpPr>
        <p:spPr/>
        <p:txBody>
          <a:bodyPr/>
          <a:lstStyle/>
          <a:p>
            <a:r>
              <a:rPr lang="en-US" altLang="en-US"/>
              <a:t>Letter to the Messianic Jews a 04.09-14 DIY Hazards</a:t>
            </a:r>
          </a:p>
        </p:txBody>
      </p:sp>
      <p:sp>
        <p:nvSpPr>
          <p:cNvPr id="5" name="Date Placeholder 4"/>
          <p:cNvSpPr>
            <a:spLocks noGrp="1"/>
          </p:cNvSpPr>
          <p:nvPr>
            <p:ph type="dt" idx="1"/>
          </p:nvPr>
        </p:nvSpPr>
        <p:spPr/>
        <p:txBody>
          <a:bodyPr/>
          <a:lstStyle/>
          <a:p>
            <a:r>
              <a:rPr lang="en-US" altLang="en-US"/>
              <a:t>June 6,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47</a:t>
            </a:fld>
            <a:endParaRPr lang="en-US" altLang="en-US"/>
          </a:p>
        </p:txBody>
      </p:sp>
    </p:spTree>
    <p:extLst>
      <p:ext uri="{BB962C8B-B14F-4D97-AF65-F5344CB8AC3E}">
        <p14:creationId xmlns:p14="http://schemas.microsoft.com/office/powerpoint/2010/main" val="393326110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Letter to the Messianic Jews a 04.09-14 DIY Hazards</a:t>
            </a:r>
          </a:p>
        </p:txBody>
      </p:sp>
      <p:sp>
        <p:nvSpPr>
          <p:cNvPr id="5" name="Date Placeholder 4"/>
          <p:cNvSpPr>
            <a:spLocks noGrp="1"/>
          </p:cNvSpPr>
          <p:nvPr>
            <p:ph type="dt" idx="1"/>
          </p:nvPr>
        </p:nvSpPr>
        <p:spPr/>
        <p:txBody>
          <a:bodyPr/>
          <a:lstStyle/>
          <a:p>
            <a:r>
              <a:rPr lang="en-US" altLang="en-US"/>
              <a:t>June 6,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48</a:t>
            </a:fld>
            <a:endParaRPr lang="en-US" altLang="en-US"/>
          </a:p>
        </p:txBody>
      </p:sp>
    </p:spTree>
    <p:extLst>
      <p:ext uri="{BB962C8B-B14F-4D97-AF65-F5344CB8AC3E}">
        <p14:creationId xmlns:p14="http://schemas.microsoft.com/office/powerpoint/2010/main" val="233880960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20675" y="4267199"/>
            <a:ext cx="6308725" cy="4418013"/>
          </a:xfrm>
        </p:spPr>
        <p:txBody>
          <a:bodyPr/>
          <a:lstStyle/>
          <a:p>
            <a:r>
              <a:rPr lang="en-US" sz="2000" b="1" i="0" kern="1200" dirty="0">
                <a:solidFill>
                  <a:schemeClr val="tx1"/>
                </a:solidFill>
                <a:effectLst/>
                <a:latin typeface="Arial Rounded MT Bold" pitchFamily="34" charset="0"/>
                <a:ea typeface="+mn-ea"/>
                <a:cs typeface="Arial" charset="0"/>
              </a:rPr>
              <a:t>The first African slaves in what would become the present day United States of America arrived in 1526 with </a:t>
            </a:r>
            <a:r>
              <a:rPr lang="en-US" sz="2000" b="1" i="0" u="sng" kern="1200" dirty="0">
                <a:solidFill>
                  <a:schemeClr val="tx1"/>
                </a:solidFill>
                <a:effectLst/>
                <a:latin typeface="Arial Rounded MT Bold" pitchFamily="34" charset="0"/>
                <a:ea typeface="+mn-ea"/>
                <a:cs typeface="Arial" charset="0"/>
                <a:hlinkClick r:id="rId3"/>
              </a:rPr>
              <a:t>Lucas Vázquez de </a:t>
            </a:r>
            <a:r>
              <a:rPr lang="en-US" sz="2000" b="1" i="0" u="sng" kern="1200" dirty="0" err="1">
                <a:solidFill>
                  <a:schemeClr val="tx1"/>
                </a:solidFill>
                <a:effectLst/>
                <a:latin typeface="Arial Rounded MT Bold" pitchFamily="34" charset="0"/>
                <a:ea typeface="+mn-ea"/>
                <a:cs typeface="Arial" charset="0"/>
                <a:hlinkClick r:id="rId3"/>
              </a:rPr>
              <a:t>Ayllón</a:t>
            </a:r>
            <a:endParaRPr lang="en-US" sz="2000" b="1" i="0" u="sng" kern="1200" dirty="0">
              <a:solidFill>
                <a:schemeClr val="tx1"/>
              </a:solidFill>
              <a:effectLst/>
              <a:latin typeface="Arial Rounded MT Bold" pitchFamily="34" charset="0"/>
              <a:ea typeface="+mn-ea"/>
              <a:cs typeface="Arial" charset="0"/>
            </a:endParaRPr>
          </a:p>
          <a:p>
            <a:r>
              <a:rPr lang="en-US" dirty="0"/>
              <a:t>The first recorded Africans in Virginia arrived in late August 1619.</a:t>
            </a:r>
            <a:endParaRPr lang="en-US" sz="2000" b="1" i="0" u="sng" kern="1200" dirty="0">
              <a:solidFill>
                <a:schemeClr val="tx1"/>
              </a:solidFill>
              <a:effectLst/>
              <a:latin typeface="Arial Rounded MT Bold" pitchFamily="34" charset="0"/>
              <a:ea typeface="+mn-ea"/>
              <a:cs typeface="Arial" charset="0"/>
            </a:endParaRPr>
          </a:p>
          <a:p>
            <a:r>
              <a:rPr lang="en-US" sz="1050" dirty="0">
                <a:hlinkClick r:id="rId4"/>
              </a:rPr>
              <a:t>https://en.wikipedia.org/wiki/Slavery_in_the_colonial_United_States</a:t>
            </a:r>
            <a:endParaRPr lang="en-US" sz="1050" dirty="0"/>
          </a:p>
        </p:txBody>
      </p:sp>
      <p:sp>
        <p:nvSpPr>
          <p:cNvPr id="4" name="Header Placeholder 3"/>
          <p:cNvSpPr>
            <a:spLocks noGrp="1"/>
          </p:cNvSpPr>
          <p:nvPr>
            <p:ph type="hdr" sz="quarter"/>
          </p:nvPr>
        </p:nvSpPr>
        <p:spPr/>
        <p:txBody>
          <a:bodyPr/>
          <a:lstStyle/>
          <a:p>
            <a:r>
              <a:rPr lang="en-US" altLang="en-US"/>
              <a:t>Letter to the Messianic Jews a 04.09-14 DIY Hazards</a:t>
            </a:r>
          </a:p>
        </p:txBody>
      </p:sp>
      <p:sp>
        <p:nvSpPr>
          <p:cNvPr id="5" name="Date Placeholder 4"/>
          <p:cNvSpPr>
            <a:spLocks noGrp="1"/>
          </p:cNvSpPr>
          <p:nvPr>
            <p:ph type="dt" idx="1"/>
          </p:nvPr>
        </p:nvSpPr>
        <p:spPr/>
        <p:txBody>
          <a:bodyPr/>
          <a:lstStyle/>
          <a:p>
            <a:r>
              <a:rPr lang="en-US" altLang="en-US"/>
              <a:t>June 6,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49</a:t>
            </a:fld>
            <a:endParaRPr lang="en-US" altLang="en-US"/>
          </a:p>
        </p:txBody>
      </p:sp>
    </p:spTree>
    <p:extLst>
      <p:ext uri="{BB962C8B-B14F-4D97-AF65-F5344CB8AC3E}">
        <p14:creationId xmlns:p14="http://schemas.microsoft.com/office/powerpoint/2010/main" val="348225183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Letter to the Messianic Jews a 04.09-14 DIY Hazards</a:t>
            </a:r>
          </a:p>
        </p:txBody>
      </p:sp>
      <p:sp>
        <p:nvSpPr>
          <p:cNvPr id="5" name="Date Placeholder 4"/>
          <p:cNvSpPr>
            <a:spLocks noGrp="1"/>
          </p:cNvSpPr>
          <p:nvPr>
            <p:ph type="dt" idx="1"/>
          </p:nvPr>
        </p:nvSpPr>
        <p:spPr/>
        <p:txBody>
          <a:bodyPr/>
          <a:lstStyle/>
          <a:p>
            <a:r>
              <a:rPr lang="en-US" altLang="en-US"/>
              <a:t>June 6,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50</a:t>
            </a:fld>
            <a:endParaRPr lang="en-US" altLang="en-US"/>
          </a:p>
        </p:txBody>
      </p:sp>
    </p:spTree>
    <p:extLst>
      <p:ext uri="{BB962C8B-B14F-4D97-AF65-F5344CB8AC3E}">
        <p14:creationId xmlns:p14="http://schemas.microsoft.com/office/powerpoint/2010/main" val="90319638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20675" y="4267201"/>
            <a:ext cx="6232525" cy="4418012"/>
          </a:xfrm>
        </p:spPr>
        <p:txBody>
          <a:bodyPr/>
          <a:lstStyle/>
          <a:p>
            <a:r>
              <a:rPr lang="en-US" sz="2000" b="0" i="0" kern="1200" dirty="0">
                <a:solidFill>
                  <a:schemeClr val="tx1"/>
                </a:solidFill>
                <a:effectLst/>
                <a:latin typeface="Arial Rounded MT Bold" pitchFamily="34" charset="0"/>
                <a:ea typeface="+mn-ea"/>
                <a:cs typeface="Arial" charset="0"/>
              </a:rPr>
              <a:t>Tony Perkins: Derek Chauvin was no saint. That much was known long before his knee crushed the life out of George Floyd. After racking up </a:t>
            </a:r>
            <a:r>
              <a:rPr lang="en-US" sz="2000" b="0" i="1" kern="1200" dirty="0">
                <a:solidFill>
                  <a:schemeClr val="tx1"/>
                </a:solidFill>
                <a:effectLst/>
                <a:latin typeface="Arial Rounded MT Bold" pitchFamily="34" charset="0"/>
                <a:ea typeface="+mn-ea"/>
                <a:cs typeface="Arial" charset="0"/>
              </a:rPr>
              <a:t>17 complaints</a:t>
            </a:r>
            <a:r>
              <a:rPr lang="en-US" sz="2000" b="0" i="0" kern="1200" dirty="0">
                <a:solidFill>
                  <a:schemeClr val="tx1"/>
                </a:solidFill>
                <a:effectLst/>
                <a:latin typeface="Arial Rounded MT Bold" pitchFamily="34" charset="0"/>
                <a:ea typeface="+mn-ea"/>
                <a:cs typeface="Arial" charset="0"/>
              </a:rPr>
              <a:t> in 19 years, the question most people have is -- what was he still doing on the police force anyway? If we can stand the answer, it would go a long way to getting some of these bad people off the beat. But it would also mean taking a long hard look at the power of unions in this country. And for some people, that's a bridge too far.</a:t>
            </a:r>
            <a:endParaRPr lang="en-US" dirty="0"/>
          </a:p>
        </p:txBody>
      </p:sp>
      <p:sp>
        <p:nvSpPr>
          <p:cNvPr id="4" name="Header Placeholder 3"/>
          <p:cNvSpPr>
            <a:spLocks noGrp="1"/>
          </p:cNvSpPr>
          <p:nvPr>
            <p:ph type="hdr" sz="quarter"/>
          </p:nvPr>
        </p:nvSpPr>
        <p:spPr/>
        <p:txBody>
          <a:bodyPr/>
          <a:lstStyle/>
          <a:p>
            <a:r>
              <a:rPr lang="en-US" altLang="en-US"/>
              <a:t>Letter to the Messianic Jews a 04.09-14 DIY Hazards</a:t>
            </a:r>
          </a:p>
        </p:txBody>
      </p:sp>
      <p:sp>
        <p:nvSpPr>
          <p:cNvPr id="5" name="Date Placeholder 4"/>
          <p:cNvSpPr>
            <a:spLocks noGrp="1"/>
          </p:cNvSpPr>
          <p:nvPr>
            <p:ph type="dt" idx="1"/>
          </p:nvPr>
        </p:nvSpPr>
        <p:spPr/>
        <p:txBody>
          <a:bodyPr/>
          <a:lstStyle/>
          <a:p>
            <a:r>
              <a:rPr lang="en-US" altLang="en-US"/>
              <a:t>June 6,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51</a:t>
            </a:fld>
            <a:endParaRPr lang="en-US" altLang="en-US"/>
          </a:p>
        </p:txBody>
      </p:sp>
    </p:spTree>
    <p:extLst>
      <p:ext uri="{BB962C8B-B14F-4D97-AF65-F5344CB8AC3E}">
        <p14:creationId xmlns:p14="http://schemas.microsoft.com/office/powerpoint/2010/main" val="223752071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Letter to the Messianic Jews a 04.09-14 DIY Hazards</a:t>
            </a:r>
          </a:p>
        </p:txBody>
      </p:sp>
      <p:sp>
        <p:nvSpPr>
          <p:cNvPr id="5" name="Date Placeholder 4"/>
          <p:cNvSpPr>
            <a:spLocks noGrp="1"/>
          </p:cNvSpPr>
          <p:nvPr>
            <p:ph type="dt" idx="1"/>
          </p:nvPr>
        </p:nvSpPr>
        <p:spPr/>
        <p:txBody>
          <a:bodyPr/>
          <a:lstStyle/>
          <a:p>
            <a:r>
              <a:rPr lang="en-US" altLang="en-US"/>
              <a:t>June 6,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52</a:t>
            </a:fld>
            <a:endParaRPr lang="en-US" altLang="en-US"/>
          </a:p>
        </p:txBody>
      </p:sp>
    </p:spTree>
    <p:extLst>
      <p:ext uri="{BB962C8B-B14F-4D97-AF65-F5344CB8AC3E}">
        <p14:creationId xmlns:p14="http://schemas.microsoft.com/office/powerpoint/2010/main" val="4010397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Letter to the Messianic Jews a 04.09-14 DIY Hazards</a:t>
            </a:r>
          </a:p>
        </p:txBody>
      </p:sp>
      <p:sp>
        <p:nvSpPr>
          <p:cNvPr id="5" name="Date Placeholder 4"/>
          <p:cNvSpPr>
            <a:spLocks noGrp="1"/>
          </p:cNvSpPr>
          <p:nvPr>
            <p:ph type="dt" idx="1"/>
          </p:nvPr>
        </p:nvSpPr>
        <p:spPr/>
        <p:txBody>
          <a:bodyPr/>
          <a:lstStyle/>
          <a:p>
            <a:r>
              <a:rPr lang="en-US" altLang="en-US"/>
              <a:t>June 6,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a:t>
            </a:fld>
            <a:endParaRPr lang="en-US" altLang="en-US"/>
          </a:p>
        </p:txBody>
      </p:sp>
    </p:spTree>
    <p:extLst>
      <p:ext uri="{BB962C8B-B14F-4D97-AF65-F5344CB8AC3E}">
        <p14:creationId xmlns:p14="http://schemas.microsoft.com/office/powerpoint/2010/main" val="60685610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Letter to the Messianic Jews a 04.09-14 DIY Hazards</a:t>
            </a:r>
          </a:p>
        </p:txBody>
      </p:sp>
      <p:sp>
        <p:nvSpPr>
          <p:cNvPr id="5" name="Date Placeholder 4"/>
          <p:cNvSpPr>
            <a:spLocks noGrp="1"/>
          </p:cNvSpPr>
          <p:nvPr>
            <p:ph type="dt" idx="1"/>
          </p:nvPr>
        </p:nvSpPr>
        <p:spPr/>
        <p:txBody>
          <a:bodyPr/>
          <a:lstStyle/>
          <a:p>
            <a:r>
              <a:rPr lang="en-US" altLang="en-US"/>
              <a:t>June 6,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53</a:t>
            </a:fld>
            <a:endParaRPr lang="en-US" altLang="en-US"/>
          </a:p>
        </p:txBody>
      </p:sp>
    </p:spTree>
    <p:extLst>
      <p:ext uri="{BB962C8B-B14F-4D97-AF65-F5344CB8AC3E}">
        <p14:creationId xmlns:p14="http://schemas.microsoft.com/office/powerpoint/2010/main" val="341415516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Letter to the Messianic Jews a 04.09-14 DIY Hazards</a:t>
            </a:r>
          </a:p>
        </p:txBody>
      </p:sp>
      <p:sp>
        <p:nvSpPr>
          <p:cNvPr id="5" name="Date Placeholder 4"/>
          <p:cNvSpPr>
            <a:spLocks noGrp="1"/>
          </p:cNvSpPr>
          <p:nvPr>
            <p:ph type="dt" idx="1"/>
          </p:nvPr>
        </p:nvSpPr>
        <p:spPr/>
        <p:txBody>
          <a:bodyPr/>
          <a:lstStyle/>
          <a:p>
            <a:r>
              <a:rPr lang="en-US" altLang="en-US"/>
              <a:t>June 6,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54</a:t>
            </a:fld>
            <a:endParaRPr lang="en-US" altLang="en-US"/>
          </a:p>
        </p:txBody>
      </p:sp>
    </p:spTree>
    <p:extLst>
      <p:ext uri="{BB962C8B-B14F-4D97-AF65-F5344CB8AC3E}">
        <p14:creationId xmlns:p14="http://schemas.microsoft.com/office/powerpoint/2010/main" val="139433361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Letter to the Messianic Jews a 04.09-14 DIY Hazards</a:t>
            </a:r>
          </a:p>
        </p:txBody>
      </p:sp>
      <p:sp>
        <p:nvSpPr>
          <p:cNvPr id="5" name="Date Placeholder 4"/>
          <p:cNvSpPr>
            <a:spLocks noGrp="1"/>
          </p:cNvSpPr>
          <p:nvPr>
            <p:ph type="dt" idx="1"/>
          </p:nvPr>
        </p:nvSpPr>
        <p:spPr/>
        <p:txBody>
          <a:bodyPr/>
          <a:lstStyle/>
          <a:p>
            <a:r>
              <a:rPr lang="en-US" altLang="en-US"/>
              <a:t>June 6,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55</a:t>
            </a:fld>
            <a:endParaRPr lang="en-US" altLang="en-US"/>
          </a:p>
        </p:txBody>
      </p:sp>
    </p:spTree>
    <p:extLst>
      <p:ext uri="{BB962C8B-B14F-4D97-AF65-F5344CB8AC3E}">
        <p14:creationId xmlns:p14="http://schemas.microsoft.com/office/powerpoint/2010/main" val="231783246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Letter to the Messianic Jews a 04.09-14 DIY Hazards</a:t>
            </a:r>
          </a:p>
        </p:txBody>
      </p:sp>
      <p:sp>
        <p:nvSpPr>
          <p:cNvPr id="5" name="Date Placeholder 4"/>
          <p:cNvSpPr>
            <a:spLocks noGrp="1"/>
          </p:cNvSpPr>
          <p:nvPr>
            <p:ph type="dt" idx="1"/>
          </p:nvPr>
        </p:nvSpPr>
        <p:spPr/>
        <p:txBody>
          <a:bodyPr/>
          <a:lstStyle/>
          <a:p>
            <a:r>
              <a:rPr lang="en-US" altLang="en-US"/>
              <a:t>June 6,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56</a:t>
            </a:fld>
            <a:endParaRPr lang="en-US" altLang="en-US"/>
          </a:p>
        </p:txBody>
      </p:sp>
    </p:spTree>
    <p:extLst>
      <p:ext uri="{BB962C8B-B14F-4D97-AF65-F5344CB8AC3E}">
        <p14:creationId xmlns:p14="http://schemas.microsoft.com/office/powerpoint/2010/main" val="292133965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Letter to the Messianic Jews a 04.09-14 DIY Hazards</a:t>
            </a:r>
          </a:p>
        </p:txBody>
      </p:sp>
      <p:sp>
        <p:nvSpPr>
          <p:cNvPr id="5" name="Date Placeholder 4"/>
          <p:cNvSpPr>
            <a:spLocks noGrp="1"/>
          </p:cNvSpPr>
          <p:nvPr>
            <p:ph type="dt" idx="1"/>
          </p:nvPr>
        </p:nvSpPr>
        <p:spPr/>
        <p:txBody>
          <a:bodyPr/>
          <a:lstStyle/>
          <a:p>
            <a:r>
              <a:rPr lang="en-US" altLang="en-US"/>
              <a:t>June 6,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57</a:t>
            </a:fld>
            <a:endParaRPr lang="en-US" altLang="en-US"/>
          </a:p>
        </p:txBody>
      </p:sp>
    </p:spTree>
    <p:extLst>
      <p:ext uri="{BB962C8B-B14F-4D97-AF65-F5344CB8AC3E}">
        <p14:creationId xmlns:p14="http://schemas.microsoft.com/office/powerpoint/2010/main" val="20636450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Letter to the Messianic Jews a 04.09-14 DIY Hazards</a:t>
            </a:r>
          </a:p>
        </p:txBody>
      </p:sp>
      <p:sp>
        <p:nvSpPr>
          <p:cNvPr id="5" name="Date Placeholder 4"/>
          <p:cNvSpPr>
            <a:spLocks noGrp="1"/>
          </p:cNvSpPr>
          <p:nvPr>
            <p:ph type="dt" idx="1"/>
          </p:nvPr>
        </p:nvSpPr>
        <p:spPr/>
        <p:txBody>
          <a:bodyPr/>
          <a:lstStyle/>
          <a:p>
            <a:r>
              <a:rPr lang="en-US" altLang="en-US"/>
              <a:t>June 6,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58</a:t>
            </a:fld>
            <a:endParaRPr lang="en-US" altLang="en-US"/>
          </a:p>
        </p:txBody>
      </p:sp>
    </p:spTree>
    <p:extLst>
      <p:ext uri="{BB962C8B-B14F-4D97-AF65-F5344CB8AC3E}">
        <p14:creationId xmlns:p14="http://schemas.microsoft.com/office/powerpoint/2010/main" val="145501484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Letter to the Messianic Jews a 04.09-14 DIY Hazards</a:t>
            </a:r>
          </a:p>
        </p:txBody>
      </p:sp>
      <p:sp>
        <p:nvSpPr>
          <p:cNvPr id="5" name="Date Placeholder 4"/>
          <p:cNvSpPr>
            <a:spLocks noGrp="1"/>
          </p:cNvSpPr>
          <p:nvPr>
            <p:ph type="dt" idx="1"/>
          </p:nvPr>
        </p:nvSpPr>
        <p:spPr/>
        <p:txBody>
          <a:bodyPr/>
          <a:lstStyle/>
          <a:p>
            <a:r>
              <a:rPr lang="en-US" altLang="en-US"/>
              <a:t>June 6,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59</a:t>
            </a:fld>
            <a:endParaRPr lang="en-US" altLang="en-US"/>
          </a:p>
        </p:txBody>
      </p:sp>
    </p:spTree>
    <p:extLst>
      <p:ext uri="{BB962C8B-B14F-4D97-AF65-F5344CB8AC3E}">
        <p14:creationId xmlns:p14="http://schemas.microsoft.com/office/powerpoint/2010/main" val="116389541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Letter to the Messianic Jews a 04.09-14 DIY Hazards</a:t>
            </a:r>
          </a:p>
        </p:txBody>
      </p:sp>
      <p:sp>
        <p:nvSpPr>
          <p:cNvPr id="5" name="Date Placeholder 4"/>
          <p:cNvSpPr>
            <a:spLocks noGrp="1"/>
          </p:cNvSpPr>
          <p:nvPr>
            <p:ph type="dt" idx="1"/>
          </p:nvPr>
        </p:nvSpPr>
        <p:spPr/>
        <p:txBody>
          <a:bodyPr/>
          <a:lstStyle/>
          <a:p>
            <a:r>
              <a:rPr lang="en-US" altLang="en-US"/>
              <a:t>June 6,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60</a:t>
            </a:fld>
            <a:endParaRPr lang="en-US" altLang="en-US"/>
          </a:p>
        </p:txBody>
      </p:sp>
    </p:spTree>
    <p:extLst>
      <p:ext uri="{BB962C8B-B14F-4D97-AF65-F5344CB8AC3E}">
        <p14:creationId xmlns:p14="http://schemas.microsoft.com/office/powerpoint/2010/main" val="251177306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684213"/>
            <a:ext cx="5851525" cy="342900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Letter to the Messianic Jews a 04.09-14 DIY Hazards</a:t>
            </a:r>
          </a:p>
        </p:txBody>
      </p:sp>
      <p:sp>
        <p:nvSpPr>
          <p:cNvPr id="5" name="Date Placeholder 4"/>
          <p:cNvSpPr>
            <a:spLocks noGrp="1"/>
          </p:cNvSpPr>
          <p:nvPr>
            <p:ph type="dt" idx="1"/>
          </p:nvPr>
        </p:nvSpPr>
        <p:spPr/>
        <p:txBody>
          <a:bodyPr/>
          <a:lstStyle/>
          <a:p>
            <a:r>
              <a:rPr lang="en-US" altLang="en-US"/>
              <a:t>June 6,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61</a:t>
            </a:fld>
            <a:endParaRPr lang="en-US" altLang="en-US"/>
          </a:p>
        </p:txBody>
      </p:sp>
    </p:spTree>
    <p:extLst>
      <p:ext uri="{BB962C8B-B14F-4D97-AF65-F5344CB8AC3E}">
        <p14:creationId xmlns:p14="http://schemas.microsoft.com/office/powerpoint/2010/main" val="209173453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Letter to the Messianic Jews a 04.09-14 DIY Hazards</a:t>
            </a:r>
          </a:p>
        </p:txBody>
      </p:sp>
      <p:sp>
        <p:nvSpPr>
          <p:cNvPr id="5" name="Date Placeholder 4"/>
          <p:cNvSpPr>
            <a:spLocks noGrp="1"/>
          </p:cNvSpPr>
          <p:nvPr>
            <p:ph type="dt" idx="1"/>
          </p:nvPr>
        </p:nvSpPr>
        <p:spPr/>
        <p:txBody>
          <a:bodyPr/>
          <a:lstStyle/>
          <a:p>
            <a:r>
              <a:rPr lang="en-US" altLang="en-US"/>
              <a:t>June 6,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62</a:t>
            </a:fld>
            <a:endParaRPr lang="en-US" altLang="en-US"/>
          </a:p>
        </p:txBody>
      </p:sp>
    </p:spTree>
    <p:extLst>
      <p:ext uri="{BB962C8B-B14F-4D97-AF65-F5344CB8AC3E}">
        <p14:creationId xmlns:p14="http://schemas.microsoft.com/office/powerpoint/2010/main" val="7737256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04.09-14 DIY Hazards</a:t>
            </a:r>
          </a:p>
        </p:txBody>
      </p:sp>
      <p:sp>
        <p:nvSpPr>
          <p:cNvPr id="5" name="Date Placeholder 4"/>
          <p:cNvSpPr>
            <a:spLocks noGrp="1"/>
          </p:cNvSpPr>
          <p:nvPr>
            <p:ph type="dt" idx="1"/>
          </p:nvPr>
        </p:nvSpPr>
        <p:spPr/>
        <p:txBody>
          <a:bodyPr/>
          <a:lstStyle/>
          <a:p>
            <a:r>
              <a:rPr lang="en-US" altLang="en-US"/>
              <a:t>June 6,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a:t>
            </a:fld>
            <a:endParaRPr lang="en-US" altLang="en-US"/>
          </a:p>
        </p:txBody>
      </p:sp>
    </p:spTree>
    <p:extLst>
      <p:ext uri="{BB962C8B-B14F-4D97-AF65-F5344CB8AC3E}">
        <p14:creationId xmlns:p14="http://schemas.microsoft.com/office/powerpoint/2010/main" val="125978641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Letter to the Messianic Jews a 04.09-14 DIY Hazards</a:t>
            </a:r>
          </a:p>
        </p:txBody>
      </p:sp>
      <p:sp>
        <p:nvSpPr>
          <p:cNvPr id="5" name="Date Placeholder 4"/>
          <p:cNvSpPr>
            <a:spLocks noGrp="1"/>
          </p:cNvSpPr>
          <p:nvPr>
            <p:ph type="dt" idx="1"/>
          </p:nvPr>
        </p:nvSpPr>
        <p:spPr/>
        <p:txBody>
          <a:bodyPr/>
          <a:lstStyle/>
          <a:p>
            <a:r>
              <a:rPr lang="en-US" altLang="en-US"/>
              <a:t>June 6,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63</a:t>
            </a:fld>
            <a:endParaRPr lang="en-US" altLang="en-US"/>
          </a:p>
        </p:txBody>
      </p:sp>
    </p:spTree>
    <p:extLst>
      <p:ext uri="{BB962C8B-B14F-4D97-AF65-F5344CB8AC3E}">
        <p14:creationId xmlns:p14="http://schemas.microsoft.com/office/powerpoint/2010/main" val="33067265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685800"/>
            <a:ext cx="5851525" cy="342900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Letter to the Messianic Jews a 04.09-14 DIY Hazards</a:t>
            </a:r>
          </a:p>
        </p:txBody>
      </p:sp>
      <p:sp>
        <p:nvSpPr>
          <p:cNvPr id="5" name="Date Placeholder 4"/>
          <p:cNvSpPr>
            <a:spLocks noGrp="1"/>
          </p:cNvSpPr>
          <p:nvPr>
            <p:ph type="dt" idx="1"/>
          </p:nvPr>
        </p:nvSpPr>
        <p:spPr/>
        <p:txBody>
          <a:bodyPr/>
          <a:lstStyle/>
          <a:p>
            <a:r>
              <a:rPr lang="en-US" altLang="en-US"/>
              <a:t>June 6,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64</a:t>
            </a:fld>
            <a:endParaRPr lang="en-US" altLang="en-US"/>
          </a:p>
        </p:txBody>
      </p:sp>
    </p:spTree>
    <p:extLst>
      <p:ext uri="{BB962C8B-B14F-4D97-AF65-F5344CB8AC3E}">
        <p14:creationId xmlns:p14="http://schemas.microsoft.com/office/powerpoint/2010/main" val="377010394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Letter to the Messianic Jews a 04.09-14 DIY Hazards</a:t>
            </a:r>
          </a:p>
        </p:txBody>
      </p:sp>
      <p:sp>
        <p:nvSpPr>
          <p:cNvPr id="5" name="Date Placeholder 4"/>
          <p:cNvSpPr>
            <a:spLocks noGrp="1"/>
          </p:cNvSpPr>
          <p:nvPr>
            <p:ph type="dt" idx="1"/>
          </p:nvPr>
        </p:nvSpPr>
        <p:spPr/>
        <p:txBody>
          <a:bodyPr/>
          <a:lstStyle/>
          <a:p>
            <a:r>
              <a:rPr lang="en-US" altLang="en-US"/>
              <a:t>June 6,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65</a:t>
            </a:fld>
            <a:endParaRPr lang="en-US" altLang="en-US"/>
          </a:p>
        </p:txBody>
      </p:sp>
    </p:spTree>
    <p:extLst>
      <p:ext uri="{BB962C8B-B14F-4D97-AF65-F5344CB8AC3E}">
        <p14:creationId xmlns:p14="http://schemas.microsoft.com/office/powerpoint/2010/main" val="360741279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Sarah Liberman song that I entered into this Sabbatical epitomizes doing this right!</a:t>
            </a:r>
          </a:p>
        </p:txBody>
      </p:sp>
      <p:sp>
        <p:nvSpPr>
          <p:cNvPr id="4" name="Header Placeholder 3"/>
          <p:cNvSpPr>
            <a:spLocks noGrp="1"/>
          </p:cNvSpPr>
          <p:nvPr>
            <p:ph type="hdr" sz="quarter"/>
          </p:nvPr>
        </p:nvSpPr>
        <p:spPr/>
        <p:txBody>
          <a:bodyPr/>
          <a:lstStyle/>
          <a:p>
            <a:r>
              <a:rPr lang="en-US" altLang="en-US"/>
              <a:t>Letter to the Messianic Jews a 04.09-14 DIY Hazards</a:t>
            </a:r>
          </a:p>
        </p:txBody>
      </p:sp>
      <p:sp>
        <p:nvSpPr>
          <p:cNvPr id="5" name="Date Placeholder 4"/>
          <p:cNvSpPr>
            <a:spLocks noGrp="1"/>
          </p:cNvSpPr>
          <p:nvPr>
            <p:ph type="dt" idx="1"/>
          </p:nvPr>
        </p:nvSpPr>
        <p:spPr/>
        <p:txBody>
          <a:bodyPr/>
          <a:lstStyle/>
          <a:p>
            <a:r>
              <a:rPr lang="en-US" altLang="en-US"/>
              <a:t>June 6,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76</a:t>
            </a:fld>
            <a:endParaRPr lang="en-US" altLang="en-US"/>
          </a:p>
        </p:txBody>
      </p:sp>
    </p:spTree>
    <p:extLst>
      <p:ext uri="{BB962C8B-B14F-4D97-AF65-F5344CB8AC3E}">
        <p14:creationId xmlns:p14="http://schemas.microsoft.com/office/powerpoint/2010/main" val="158555911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https://youtu.be/IDiGvC5-m28</a:t>
            </a:r>
          </a:p>
        </p:txBody>
      </p:sp>
      <p:sp>
        <p:nvSpPr>
          <p:cNvPr id="4" name="Header Placeholder 3"/>
          <p:cNvSpPr>
            <a:spLocks noGrp="1"/>
          </p:cNvSpPr>
          <p:nvPr>
            <p:ph type="hdr" sz="quarter"/>
          </p:nvPr>
        </p:nvSpPr>
        <p:spPr/>
        <p:txBody>
          <a:bodyPr/>
          <a:lstStyle/>
          <a:p>
            <a:r>
              <a:rPr lang="en-US" altLang="en-US"/>
              <a:t>Letter to the Messianic Jews a 04.09-14 DIY Hazards</a:t>
            </a:r>
          </a:p>
        </p:txBody>
      </p:sp>
      <p:sp>
        <p:nvSpPr>
          <p:cNvPr id="5" name="Date Placeholder 4"/>
          <p:cNvSpPr>
            <a:spLocks noGrp="1"/>
          </p:cNvSpPr>
          <p:nvPr>
            <p:ph type="dt" idx="1"/>
          </p:nvPr>
        </p:nvSpPr>
        <p:spPr/>
        <p:txBody>
          <a:bodyPr/>
          <a:lstStyle/>
          <a:p>
            <a:r>
              <a:rPr lang="en-US" altLang="en-US"/>
              <a:t>June 6,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84</a:t>
            </a:fld>
            <a:endParaRPr lang="en-US" altLang="en-US"/>
          </a:p>
        </p:txBody>
      </p:sp>
    </p:spTree>
    <p:extLst>
      <p:ext uri="{BB962C8B-B14F-4D97-AF65-F5344CB8AC3E}">
        <p14:creationId xmlns:p14="http://schemas.microsoft.com/office/powerpoint/2010/main" val="194483046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04.09-14 DIY Hazards</a:t>
            </a:r>
          </a:p>
        </p:txBody>
      </p:sp>
      <p:sp>
        <p:nvSpPr>
          <p:cNvPr id="5" name="Date Placeholder 4"/>
          <p:cNvSpPr>
            <a:spLocks noGrp="1"/>
          </p:cNvSpPr>
          <p:nvPr>
            <p:ph type="dt" idx="1"/>
          </p:nvPr>
        </p:nvSpPr>
        <p:spPr/>
        <p:txBody>
          <a:bodyPr/>
          <a:lstStyle/>
          <a:p>
            <a:r>
              <a:rPr lang="en-US" altLang="en-US"/>
              <a:t>June 6,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85</a:t>
            </a:fld>
            <a:endParaRPr lang="en-US" altLang="en-US"/>
          </a:p>
        </p:txBody>
      </p:sp>
    </p:spTree>
    <p:extLst>
      <p:ext uri="{BB962C8B-B14F-4D97-AF65-F5344CB8AC3E}">
        <p14:creationId xmlns:p14="http://schemas.microsoft.com/office/powerpoint/2010/main" val="137904846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George Whitten May 5, 2020</a:t>
            </a:r>
          </a:p>
          <a:p>
            <a:endParaRPr lang="en-US" dirty="0"/>
          </a:p>
        </p:txBody>
      </p:sp>
      <p:sp>
        <p:nvSpPr>
          <p:cNvPr id="4" name="Header Placeholder 3"/>
          <p:cNvSpPr>
            <a:spLocks noGrp="1"/>
          </p:cNvSpPr>
          <p:nvPr>
            <p:ph type="hdr" sz="quarter"/>
          </p:nvPr>
        </p:nvSpPr>
        <p:spPr/>
        <p:txBody>
          <a:bodyPr/>
          <a:lstStyle/>
          <a:p>
            <a:r>
              <a:rPr lang="en-US" altLang="en-US"/>
              <a:t>Letter to the Messianic Jews a 04.09-14 DIY Hazards</a:t>
            </a:r>
          </a:p>
        </p:txBody>
      </p:sp>
      <p:sp>
        <p:nvSpPr>
          <p:cNvPr id="5" name="Date Placeholder 4"/>
          <p:cNvSpPr>
            <a:spLocks noGrp="1"/>
          </p:cNvSpPr>
          <p:nvPr>
            <p:ph type="dt" idx="1"/>
          </p:nvPr>
        </p:nvSpPr>
        <p:spPr/>
        <p:txBody>
          <a:bodyPr/>
          <a:lstStyle/>
          <a:p>
            <a:r>
              <a:rPr lang="en-US" altLang="en-US"/>
              <a:t>June 6,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86</a:t>
            </a:fld>
            <a:endParaRPr lang="en-US" altLang="en-US"/>
          </a:p>
        </p:txBody>
      </p:sp>
    </p:spTree>
    <p:extLst>
      <p:ext uri="{BB962C8B-B14F-4D97-AF65-F5344CB8AC3E}">
        <p14:creationId xmlns:p14="http://schemas.microsoft.com/office/powerpoint/2010/main" val="161416297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Just found out that when </a:t>
            </a:r>
            <a:r>
              <a:rPr lang="en-US" b="1" dirty="0" err="1"/>
              <a:t>Taysir</a:t>
            </a:r>
            <a:r>
              <a:rPr lang="en-US" b="1" dirty="0"/>
              <a:t> Abu </a:t>
            </a:r>
            <a:r>
              <a:rPr lang="en-US" b="1" dirty="0" err="1"/>
              <a:t>Saada</a:t>
            </a:r>
            <a:r>
              <a:rPr lang="en-US" b="1" dirty="0"/>
              <a:t> left Gaza 108 believers, then reduced to 76 now 230, some ministering around the world!</a:t>
            </a:r>
          </a:p>
        </p:txBody>
      </p:sp>
      <p:sp>
        <p:nvSpPr>
          <p:cNvPr id="4" name="Header Placeholder 3"/>
          <p:cNvSpPr>
            <a:spLocks noGrp="1"/>
          </p:cNvSpPr>
          <p:nvPr>
            <p:ph type="hdr" sz="quarter"/>
          </p:nvPr>
        </p:nvSpPr>
        <p:spPr/>
        <p:txBody>
          <a:bodyPr/>
          <a:lstStyle/>
          <a:p>
            <a:r>
              <a:rPr lang="en-US" altLang="en-US"/>
              <a:t>Letter to the Messianic Jews a 04.09-14 DIY Hazards</a:t>
            </a:r>
          </a:p>
        </p:txBody>
      </p:sp>
      <p:sp>
        <p:nvSpPr>
          <p:cNvPr id="5" name="Date Placeholder 4"/>
          <p:cNvSpPr>
            <a:spLocks noGrp="1"/>
          </p:cNvSpPr>
          <p:nvPr>
            <p:ph type="dt" idx="1"/>
          </p:nvPr>
        </p:nvSpPr>
        <p:spPr/>
        <p:txBody>
          <a:bodyPr/>
          <a:lstStyle/>
          <a:p>
            <a:r>
              <a:rPr lang="en-US" altLang="en-US"/>
              <a:t>June 6,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87</a:t>
            </a:fld>
            <a:endParaRPr lang="en-US" altLang="en-US"/>
          </a:p>
        </p:txBody>
      </p:sp>
    </p:spTree>
    <p:extLst>
      <p:ext uri="{BB962C8B-B14F-4D97-AF65-F5344CB8AC3E}">
        <p14:creationId xmlns:p14="http://schemas.microsoft.com/office/powerpoint/2010/main" val="11983781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Letter to the Messianic Jews a 04.09-14 DIY Hazards</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6, 2020 5780</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58787289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Letter to the Messianic Jews a 04.09-14 DIY Hazards</a:t>
            </a:r>
          </a:p>
        </p:txBody>
      </p:sp>
      <p:sp>
        <p:nvSpPr>
          <p:cNvPr id="5" name="Date Placeholder 4"/>
          <p:cNvSpPr>
            <a:spLocks noGrp="1"/>
          </p:cNvSpPr>
          <p:nvPr>
            <p:ph type="dt" idx="1"/>
          </p:nvPr>
        </p:nvSpPr>
        <p:spPr/>
        <p:txBody>
          <a:bodyPr/>
          <a:lstStyle/>
          <a:p>
            <a:r>
              <a:rPr lang="en-US" altLang="en-US"/>
              <a:t>June 6,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89</a:t>
            </a:fld>
            <a:endParaRPr lang="en-US" altLang="en-US"/>
          </a:p>
        </p:txBody>
      </p:sp>
    </p:spTree>
    <p:extLst>
      <p:ext uri="{BB962C8B-B14F-4D97-AF65-F5344CB8AC3E}">
        <p14:creationId xmlns:p14="http://schemas.microsoft.com/office/powerpoint/2010/main" val="35728269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20675" y="4267201"/>
            <a:ext cx="6232525" cy="4418012"/>
          </a:xfrm>
        </p:spPr>
        <p:txBody>
          <a:bodyPr/>
          <a:lstStyle/>
          <a:p>
            <a:r>
              <a:rPr lang="en-US" dirty="0"/>
              <a:t>Upgrade to ProPresenter done BETTER than Messiah Conf.   Real Hebrew with vowels, not just transliteration!   Brett.  </a:t>
            </a:r>
          </a:p>
          <a:p>
            <a:r>
              <a:rPr lang="en-US" dirty="0"/>
              <a:t>Plus a light consultant and we are removing front two chandeliers and getting professional platform lights for $4000.  This sanctuary was well designed for 1980’s.  No thought of studio for broadcast then.  Back wall may need new color.  </a:t>
            </a:r>
          </a:p>
        </p:txBody>
      </p:sp>
      <p:sp>
        <p:nvSpPr>
          <p:cNvPr id="4" name="Header Placeholder 3"/>
          <p:cNvSpPr>
            <a:spLocks noGrp="1"/>
          </p:cNvSpPr>
          <p:nvPr>
            <p:ph type="hdr" sz="quarter"/>
          </p:nvPr>
        </p:nvSpPr>
        <p:spPr/>
        <p:txBody>
          <a:bodyPr/>
          <a:lstStyle/>
          <a:p>
            <a:r>
              <a:rPr lang="en-US" altLang="en-US"/>
              <a:t>Letter to the Messianic Jews a 04.09-14 DIY Hazards</a:t>
            </a:r>
          </a:p>
        </p:txBody>
      </p:sp>
      <p:sp>
        <p:nvSpPr>
          <p:cNvPr id="5" name="Date Placeholder 4"/>
          <p:cNvSpPr>
            <a:spLocks noGrp="1"/>
          </p:cNvSpPr>
          <p:nvPr>
            <p:ph type="dt" idx="1"/>
          </p:nvPr>
        </p:nvSpPr>
        <p:spPr/>
        <p:txBody>
          <a:bodyPr/>
          <a:lstStyle/>
          <a:p>
            <a:r>
              <a:rPr lang="en-US" altLang="en-US"/>
              <a:t>June 6,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a:t>
            </a:fld>
            <a:endParaRPr lang="en-US" altLang="en-US"/>
          </a:p>
        </p:txBody>
      </p:sp>
    </p:spTree>
    <p:extLst>
      <p:ext uri="{BB962C8B-B14F-4D97-AF65-F5344CB8AC3E}">
        <p14:creationId xmlns:p14="http://schemas.microsoft.com/office/powerpoint/2010/main" val="12238068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Letter to the Messianic Jews a 04.09-14 DIY Hazards</a:t>
            </a:r>
          </a:p>
        </p:txBody>
      </p:sp>
      <p:sp>
        <p:nvSpPr>
          <p:cNvPr id="5" name="Date Placeholder 4"/>
          <p:cNvSpPr>
            <a:spLocks noGrp="1"/>
          </p:cNvSpPr>
          <p:nvPr>
            <p:ph type="dt" idx="1"/>
          </p:nvPr>
        </p:nvSpPr>
        <p:spPr/>
        <p:txBody>
          <a:bodyPr/>
          <a:lstStyle/>
          <a:p>
            <a:r>
              <a:rPr lang="en-US" altLang="en-US"/>
              <a:t>June 6,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a:t>
            </a:fld>
            <a:endParaRPr lang="en-US" altLang="en-US"/>
          </a:p>
        </p:txBody>
      </p:sp>
    </p:spTree>
    <p:extLst>
      <p:ext uri="{BB962C8B-B14F-4D97-AF65-F5344CB8AC3E}">
        <p14:creationId xmlns:p14="http://schemas.microsoft.com/office/powerpoint/2010/main" val="22405461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Letter to the Messianic Jews a 04.09-14 DIY Hazards</a:t>
            </a:r>
          </a:p>
        </p:txBody>
      </p:sp>
      <p:sp>
        <p:nvSpPr>
          <p:cNvPr id="5" name="Date Placeholder 4"/>
          <p:cNvSpPr>
            <a:spLocks noGrp="1"/>
          </p:cNvSpPr>
          <p:nvPr>
            <p:ph type="dt" idx="1"/>
          </p:nvPr>
        </p:nvSpPr>
        <p:spPr/>
        <p:txBody>
          <a:bodyPr/>
          <a:lstStyle/>
          <a:p>
            <a:r>
              <a:rPr lang="en-US" altLang="en-US"/>
              <a:t>June 6,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a:t>
            </a:fld>
            <a:endParaRPr lang="en-US" altLang="en-US"/>
          </a:p>
        </p:txBody>
      </p:sp>
    </p:spTree>
    <p:extLst>
      <p:ext uri="{BB962C8B-B14F-4D97-AF65-F5344CB8AC3E}">
        <p14:creationId xmlns:p14="http://schemas.microsoft.com/office/powerpoint/2010/main" val="33000393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Letter to the Messianic Jews a 04.09-14 DIY Hazards</a:t>
            </a:r>
          </a:p>
        </p:txBody>
      </p:sp>
      <p:sp>
        <p:nvSpPr>
          <p:cNvPr id="5" name="Date Placeholder 4"/>
          <p:cNvSpPr>
            <a:spLocks noGrp="1"/>
          </p:cNvSpPr>
          <p:nvPr>
            <p:ph type="dt" idx="1"/>
          </p:nvPr>
        </p:nvSpPr>
        <p:spPr/>
        <p:txBody>
          <a:bodyPr/>
          <a:lstStyle/>
          <a:p>
            <a:r>
              <a:rPr lang="en-US" altLang="en-US"/>
              <a:t>June 6, 2020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9</a:t>
            </a:fld>
            <a:endParaRPr lang="en-US" altLang="en-US"/>
          </a:p>
        </p:txBody>
      </p:sp>
    </p:spTree>
    <p:extLst>
      <p:ext uri="{BB962C8B-B14F-4D97-AF65-F5344CB8AC3E}">
        <p14:creationId xmlns:p14="http://schemas.microsoft.com/office/powerpoint/2010/main" val="22505895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58416" y="1601751"/>
            <a:ext cx="7462044" cy="1102519"/>
          </a:xfrm>
        </p:spPr>
        <p:txBody>
          <a:bodyPr/>
          <a:lstStyle/>
          <a:p>
            <a:r>
              <a:rPr lang="en-US"/>
              <a:t>Click to edit Master title style</a:t>
            </a:r>
          </a:p>
        </p:txBody>
      </p:sp>
      <p:sp>
        <p:nvSpPr>
          <p:cNvPr id="3" name="Subtitle 2"/>
          <p:cNvSpPr>
            <a:spLocks noGrp="1"/>
          </p:cNvSpPr>
          <p:nvPr>
            <p:ph type="subTitle" idx="1"/>
          </p:nvPr>
        </p:nvSpPr>
        <p:spPr>
          <a:xfrm>
            <a:off x="1319915" y="2914650"/>
            <a:ext cx="6145213" cy="1314450"/>
          </a:xfrm>
        </p:spPr>
        <p:txBody>
          <a:bodyPr/>
          <a:lstStyle>
            <a:lvl1pPr marL="0" indent="0" algn="ctr">
              <a:buNone/>
              <a:defRPr/>
            </a:lvl1pPr>
            <a:lvl2pPr marL="339061" indent="0" algn="ctr">
              <a:buNone/>
              <a:defRPr/>
            </a:lvl2pPr>
            <a:lvl3pPr marL="678271" indent="0" algn="ctr">
              <a:buNone/>
              <a:defRPr/>
            </a:lvl3pPr>
            <a:lvl4pPr marL="1017217" indent="0" algn="ctr">
              <a:buNone/>
              <a:defRPr/>
            </a:lvl4pPr>
            <a:lvl5pPr marL="1356390" indent="0" algn="ctr">
              <a:buNone/>
              <a:defRPr/>
            </a:lvl5pPr>
            <a:lvl6pPr marL="1695300" indent="0" algn="ctr">
              <a:buNone/>
              <a:defRPr/>
            </a:lvl6pPr>
            <a:lvl7pPr marL="2034313" indent="0" algn="ctr">
              <a:buNone/>
              <a:defRPr/>
            </a:lvl7pPr>
            <a:lvl8pPr marL="2373419" indent="0" algn="ctr">
              <a:buNone/>
              <a:defRPr/>
            </a:lvl8pPr>
            <a:lvl9pPr marL="2712509"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26EB06D-C9AC-4BAA-90E1-11627B68CA4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37528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836C97D-7EB4-4470-B36A-8CE1DF35336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97738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64684" y="205992"/>
            <a:ext cx="1975247"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38945" y="205992"/>
            <a:ext cx="5779426"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2A1C997-1C84-4E42-B804-9E6F0693A64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393724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39F17-232B-43F8-AEC1-43792D0AFFC4}"/>
              </a:ext>
            </a:extLst>
          </p:cNvPr>
          <p:cNvSpPr>
            <a:spLocks noGrp="1"/>
          </p:cNvSpPr>
          <p:nvPr>
            <p:ph type="ctrTitle"/>
          </p:nvPr>
        </p:nvSpPr>
        <p:spPr>
          <a:xfrm>
            <a:off x="1097360" y="841772"/>
            <a:ext cx="6584156" cy="1790700"/>
          </a:xfrm>
        </p:spPr>
        <p:txBody>
          <a:bodyPr anchor="b"/>
          <a:lstStyle>
            <a:lvl1pPr algn="ctr">
              <a:defRPr sz="4321"/>
            </a:lvl1pPr>
          </a:lstStyle>
          <a:p>
            <a:r>
              <a:rPr lang="en-US"/>
              <a:t>Click to edit Master title style</a:t>
            </a:r>
          </a:p>
        </p:txBody>
      </p:sp>
      <p:sp>
        <p:nvSpPr>
          <p:cNvPr id="3" name="Subtitle 2">
            <a:extLst>
              <a:ext uri="{FF2B5EF4-FFF2-40B4-BE49-F238E27FC236}">
                <a16:creationId xmlns:a16="http://schemas.microsoft.com/office/drawing/2014/main" id="{F149AC59-3625-4B54-9919-AC191A290798}"/>
              </a:ext>
            </a:extLst>
          </p:cNvPr>
          <p:cNvSpPr>
            <a:spLocks noGrp="1"/>
          </p:cNvSpPr>
          <p:nvPr>
            <p:ph type="subTitle" idx="1"/>
          </p:nvPr>
        </p:nvSpPr>
        <p:spPr>
          <a:xfrm>
            <a:off x="1097360" y="2701528"/>
            <a:ext cx="6584156" cy="1241822"/>
          </a:xfrm>
        </p:spPr>
        <p:txBody>
          <a:bodyPr/>
          <a:lstStyle>
            <a:lvl1pPr marL="0" indent="0" algn="ctr">
              <a:buNone/>
              <a:defRPr sz="1728"/>
            </a:lvl1pPr>
            <a:lvl2pPr marL="329230" indent="0" algn="ctr">
              <a:buNone/>
              <a:defRPr sz="1440"/>
            </a:lvl2pPr>
            <a:lvl3pPr marL="658459" indent="0" algn="ctr">
              <a:buNone/>
              <a:defRPr sz="1296"/>
            </a:lvl3pPr>
            <a:lvl4pPr marL="987689" indent="0" algn="ctr">
              <a:buNone/>
              <a:defRPr sz="1152"/>
            </a:lvl4pPr>
            <a:lvl5pPr marL="1316919" indent="0" algn="ctr">
              <a:buNone/>
              <a:defRPr sz="1152"/>
            </a:lvl5pPr>
            <a:lvl6pPr marL="1646149" indent="0" algn="ctr">
              <a:buNone/>
              <a:defRPr sz="1152"/>
            </a:lvl6pPr>
            <a:lvl7pPr marL="1975378" indent="0" algn="ctr">
              <a:buNone/>
              <a:defRPr sz="1152"/>
            </a:lvl7pPr>
            <a:lvl8pPr marL="2304608" indent="0" algn="ctr">
              <a:buNone/>
              <a:defRPr sz="1152"/>
            </a:lvl8pPr>
            <a:lvl9pPr marL="2633838" indent="0" algn="ctr">
              <a:buNone/>
              <a:defRPr sz="1152"/>
            </a:lvl9pPr>
          </a:lstStyle>
          <a:p>
            <a:r>
              <a:rPr lang="en-US"/>
              <a:t>Click to edit Master subtitle style</a:t>
            </a:r>
          </a:p>
        </p:txBody>
      </p:sp>
      <p:sp>
        <p:nvSpPr>
          <p:cNvPr id="4" name="Date Placeholder 3">
            <a:extLst>
              <a:ext uri="{FF2B5EF4-FFF2-40B4-BE49-F238E27FC236}">
                <a16:creationId xmlns:a16="http://schemas.microsoft.com/office/drawing/2014/main" id="{C1FC9B35-8324-48A7-91D3-9D3976775BDB}"/>
              </a:ext>
            </a:extLst>
          </p:cNvPr>
          <p:cNvSpPr>
            <a:spLocks noGrp="1"/>
          </p:cNvSpPr>
          <p:nvPr>
            <p:ph type="dt" sz="half" idx="10"/>
          </p:nvPr>
        </p:nvSpPr>
        <p:spPr/>
        <p:txBody>
          <a:bodyPr/>
          <a:lstStyle/>
          <a:p>
            <a:pPr defTabSz="658459" fontAlgn="auto">
              <a:spcBef>
                <a:spcPts val="0"/>
              </a:spcBef>
              <a:spcAft>
                <a:spcPts val="0"/>
              </a:spcAft>
            </a:pPr>
            <a:fld id="{2FDF3210-FC15-4152-9536-BC5870DC58B1}" type="datetimeFigureOut">
              <a:rPr lang="en-US" smtClean="0">
                <a:solidFill>
                  <a:prstClr val="black">
                    <a:tint val="75000"/>
                  </a:prstClr>
                </a:solidFill>
                <a:latin typeface="Calibri" panose="020F0502020204030204"/>
                <a:cs typeface="+mn-cs"/>
              </a:rPr>
              <a:pPr defTabSz="658459" fontAlgn="auto">
                <a:spcBef>
                  <a:spcPts val="0"/>
                </a:spcBef>
                <a:spcAft>
                  <a:spcPts val="0"/>
                </a:spcAft>
              </a:pPr>
              <a:t>6/6/2020</a:t>
            </a:fld>
            <a:endParaRPr lang="en-US">
              <a:solidFill>
                <a:prstClr val="black">
                  <a:tint val="75000"/>
                </a:prstClr>
              </a:solidFill>
              <a:latin typeface="Calibri" panose="020F0502020204030204"/>
              <a:cs typeface="+mn-cs"/>
            </a:endParaRPr>
          </a:p>
        </p:txBody>
      </p:sp>
      <p:sp>
        <p:nvSpPr>
          <p:cNvPr id="5" name="Footer Placeholder 4">
            <a:extLst>
              <a:ext uri="{FF2B5EF4-FFF2-40B4-BE49-F238E27FC236}">
                <a16:creationId xmlns:a16="http://schemas.microsoft.com/office/drawing/2014/main" id="{79694FB0-B6CD-4900-989A-F86FE94950F5}"/>
              </a:ext>
            </a:extLst>
          </p:cNvPr>
          <p:cNvSpPr>
            <a:spLocks noGrp="1"/>
          </p:cNvSpPr>
          <p:nvPr>
            <p:ph type="ftr" sz="quarter" idx="11"/>
          </p:nvPr>
        </p:nvSpPr>
        <p:spPr/>
        <p:txBody>
          <a:bodyPr/>
          <a:lstStyle/>
          <a:p>
            <a:pPr defTabSz="658459" fontAlgn="auto">
              <a:spcBef>
                <a:spcPts val="0"/>
              </a:spcBef>
              <a:spcAft>
                <a:spcPts val="0"/>
              </a:spcAft>
            </a:pPr>
            <a:endParaRPr lang="en-US">
              <a:solidFill>
                <a:prstClr val="black">
                  <a:tint val="75000"/>
                </a:prstClr>
              </a:solidFill>
              <a:latin typeface="Calibri" panose="020F0502020204030204"/>
              <a:cs typeface="+mn-cs"/>
            </a:endParaRPr>
          </a:p>
        </p:txBody>
      </p:sp>
      <p:sp>
        <p:nvSpPr>
          <p:cNvPr id="6" name="Slide Number Placeholder 5">
            <a:extLst>
              <a:ext uri="{FF2B5EF4-FFF2-40B4-BE49-F238E27FC236}">
                <a16:creationId xmlns:a16="http://schemas.microsoft.com/office/drawing/2014/main" id="{D09440BE-3ED3-44D5-8429-771B288B9A3C}"/>
              </a:ext>
            </a:extLst>
          </p:cNvPr>
          <p:cNvSpPr>
            <a:spLocks noGrp="1"/>
          </p:cNvSpPr>
          <p:nvPr>
            <p:ph type="sldNum" sz="quarter" idx="12"/>
          </p:nvPr>
        </p:nvSpPr>
        <p:spPr/>
        <p:txBody>
          <a:bodyPr/>
          <a:lstStyle/>
          <a:p>
            <a:pPr defTabSz="658459" fontAlgn="auto">
              <a:spcBef>
                <a:spcPts val="0"/>
              </a:spcBef>
              <a:spcAft>
                <a:spcPts val="0"/>
              </a:spcAft>
            </a:pPr>
            <a:fld id="{049B43EB-7E90-4970-B822-FC5BEA4069B7}" type="slidenum">
              <a:rPr lang="en-US" smtClean="0">
                <a:solidFill>
                  <a:prstClr val="black">
                    <a:tint val="75000"/>
                  </a:prstClr>
                </a:solidFill>
                <a:latin typeface="Calibri" panose="020F0502020204030204"/>
                <a:cs typeface="+mn-cs"/>
              </a:rPr>
              <a:pPr defTabSz="658459" fontAlgn="auto">
                <a:spcBef>
                  <a:spcPts val="0"/>
                </a:spcBef>
                <a:spcAft>
                  <a:spcPts val="0"/>
                </a:spcAft>
              </a:pPr>
              <a:t>‹#›</a:t>
            </a:fld>
            <a:endParaRPr lang="en-US">
              <a:solidFill>
                <a:prstClr val="black">
                  <a:tint val="75000"/>
                </a:prstClr>
              </a:solidFill>
              <a:latin typeface="Calibri" panose="020F0502020204030204"/>
              <a:cs typeface="+mn-cs"/>
            </a:endParaRPr>
          </a:p>
        </p:txBody>
      </p:sp>
    </p:spTree>
    <p:extLst>
      <p:ext uri="{BB962C8B-B14F-4D97-AF65-F5344CB8AC3E}">
        <p14:creationId xmlns:p14="http://schemas.microsoft.com/office/powerpoint/2010/main" val="39191656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329D9-A775-4152-BEA5-973E978A3D0B}"/>
              </a:ext>
            </a:extLst>
          </p:cNvPr>
          <p:cNvSpPr>
            <a:spLocks noGrp="1"/>
          </p:cNvSpPr>
          <p:nvPr>
            <p:ph type="ctrTitle"/>
          </p:nvPr>
        </p:nvSpPr>
        <p:spPr>
          <a:xfrm>
            <a:off x="1097360" y="841772"/>
            <a:ext cx="6584156"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00C75147-53B3-431B-8B0F-F11844AAFF06}"/>
              </a:ext>
            </a:extLst>
          </p:cNvPr>
          <p:cNvSpPr>
            <a:spLocks noGrp="1"/>
          </p:cNvSpPr>
          <p:nvPr>
            <p:ph type="subTitle" idx="1"/>
          </p:nvPr>
        </p:nvSpPr>
        <p:spPr>
          <a:xfrm>
            <a:off x="1097360" y="2701528"/>
            <a:ext cx="6584156"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8EC43D04-5538-4168-B99B-8313124FCD7A}"/>
              </a:ext>
            </a:extLst>
          </p:cNvPr>
          <p:cNvSpPr>
            <a:spLocks noGrp="1"/>
          </p:cNvSpPr>
          <p:nvPr>
            <p:ph type="dt" sz="half" idx="10"/>
          </p:nvPr>
        </p:nvSpPr>
        <p:spPr/>
        <p:txBody>
          <a:bodyPr/>
          <a:lstStyle>
            <a:lvl1pPr>
              <a:defRPr/>
            </a:lvl1pPr>
          </a:lstStyle>
          <a:p>
            <a:pPr algn="l" defTabSz="685800"/>
            <a:endParaRPr lang="en-US" altLang="en-US">
              <a:solidFill>
                <a:srgbClr val="000000"/>
              </a:solidFill>
              <a:cs typeface="Arial" panose="020B0604020202020204" pitchFamily="34" charset="0"/>
            </a:endParaRPr>
          </a:p>
        </p:txBody>
      </p:sp>
      <p:sp>
        <p:nvSpPr>
          <p:cNvPr id="5" name="Footer Placeholder 4">
            <a:extLst>
              <a:ext uri="{FF2B5EF4-FFF2-40B4-BE49-F238E27FC236}">
                <a16:creationId xmlns:a16="http://schemas.microsoft.com/office/drawing/2014/main" id="{C527D718-1BF6-44D6-BAE4-3AC99FE7309D}"/>
              </a:ext>
            </a:extLst>
          </p:cNvPr>
          <p:cNvSpPr>
            <a:spLocks noGrp="1"/>
          </p:cNvSpPr>
          <p:nvPr>
            <p:ph type="ftr" sz="quarter" idx="11"/>
          </p:nvPr>
        </p:nvSpPr>
        <p:spPr/>
        <p:txBody>
          <a:bodyPr/>
          <a:lstStyle>
            <a:lvl1pPr>
              <a:defRPr/>
            </a:lvl1pPr>
          </a:lstStyle>
          <a:p>
            <a:pPr defTabSz="685800"/>
            <a:endParaRPr lang="en-US" altLang="en-US">
              <a:solidFill>
                <a:srgbClr val="000000"/>
              </a:solidFill>
              <a:cs typeface="Arial" panose="020B0604020202020204" pitchFamily="34" charset="0"/>
            </a:endParaRPr>
          </a:p>
        </p:txBody>
      </p:sp>
      <p:sp>
        <p:nvSpPr>
          <p:cNvPr id="6" name="Slide Number Placeholder 5">
            <a:extLst>
              <a:ext uri="{FF2B5EF4-FFF2-40B4-BE49-F238E27FC236}">
                <a16:creationId xmlns:a16="http://schemas.microsoft.com/office/drawing/2014/main" id="{4D29A3DD-157E-469B-8C7A-D12F2F8625BE}"/>
              </a:ext>
            </a:extLst>
          </p:cNvPr>
          <p:cNvSpPr>
            <a:spLocks noGrp="1"/>
          </p:cNvSpPr>
          <p:nvPr>
            <p:ph type="sldNum" sz="quarter" idx="12"/>
          </p:nvPr>
        </p:nvSpPr>
        <p:spPr/>
        <p:txBody>
          <a:bodyPr/>
          <a:lstStyle>
            <a:lvl1pPr>
              <a:defRPr/>
            </a:lvl1pPr>
          </a:lstStyle>
          <a:p>
            <a:pPr defTabSz="685800"/>
            <a:fld id="{57A81255-2142-433C-8799-030BC07B3120}" type="slidenum">
              <a:rPr lang="en-US" altLang="en-US" smtClean="0">
                <a:solidFill>
                  <a:srgbClr val="000000"/>
                </a:solidFill>
                <a:cs typeface="Arial" panose="020B0604020202020204" pitchFamily="34" charset="0"/>
              </a:rPr>
              <a:pPr defTabSz="685800"/>
              <a:t>‹#›</a:t>
            </a:fld>
            <a:endParaRPr lang="en-US" altLang="en-US">
              <a:solidFill>
                <a:srgbClr val="000000"/>
              </a:solidFill>
              <a:cs typeface="Arial" panose="020B0604020202020204" pitchFamily="34" charset="0"/>
            </a:endParaRPr>
          </a:p>
        </p:txBody>
      </p:sp>
    </p:spTree>
    <p:extLst>
      <p:ext uri="{BB962C8B-B14F-4D97-AF65-F5344CB8AC3E}">
        <p14:creationId xmlns:p14="http://schemas.microsoft.com/office/powerpoint/2010/main" val="40524074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rotWithShape="0">
          <a:gsLst>
            <a:gs pos="0">
              <a:schemeClr val="bg2"/>
            </a:gs>
            <a:gs pos="50000">
              <a:schemeClr val="bg1"/>
            </a:gs>
            <a:gs pos="100000">
              <a:schemeClr val="bg2"/>
            </a:gs>
          </a:gsLst>
          <a:lin ang="0" scaled="1"/>
        </a:gradFill>
        <a:effectLst/>
      </p:bgPr>
    </p:bg>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E3C627FA-B551-4317-A0F9-9BF1C074A274}"/>
              </a:ext>
            </a:extLst>
          </p:cNvPr>
          <p:cNvGrpSpPr>
            <a:grpSpLocks/>
          </p:cNvGrpSpPr>
          <p:nvPr/>
        </p:nvGrpSpPr>
        <p:grpSpPr bwMode="auto">
          <a:xfrm>
            <a:off x="0" y="0"/>
            <a:ext cx="8778875" cy="5188744"/>
            <a:chOff x="0" y="0"/>
            <a:chExt cx="5760" cy="4358"/>
          </a:xfrm>
        </p:grpSpPr>
        <p:sp>
          <p:nvSpPr>
            <p:cNvPr id="5" name="Rectangle 3">
              <a:extLst>
                <a:ext uri="{FF2B5EF4-FFF2-40B4-BE49-F238E27FC236}">
                  <a16:creationId xmlns:a16="http://schemas.microsoft.com/office/drawing/2014/main" id="{8A9C319C-9CEE-4E75-AFC6-BEF99FDA0D32}"/>
                </a:ext>
              </a:extLst>
            </p:cNvPr>
            <p:cNvSpPr>
              <a:spLocks noChangeArrowheads="1"/>
            </p:cNvSpPr>
            <p:nvPr/>
          </p:nvSpPr>
          <p:spPr bwMode="invGray">
            <a:xfrm>
              <a:off x="5533" y="280"/>
              <a:ext cx="227" cy="1986"/>
            </a:xfrm>
            <a:prstGeom prst="rect">
              <a:avLst/>
            </a:prstGeom>
            <a:gradFill rotWithShape="0">
              <a:gsLst>
                <a:gs pos="0">
                  <a:schemeClr val="bg2"/>
                </a:gs>
                <a:gs pos="50000">
                  <a:schemeClr val="hlink"/>
                </a:gs>
                <a:gs pos="100000">
                  <a:schemeClr val="bg2"/>
                </a:gs>
              </a:gsLst>
              <a:lin ang="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eaLnBrk="1" hangingPunct="1">
                <a:defRPr/>
              </a:pPr>
              <a:endParaRPr lang="en-US" sz="3000"/>
            </a:p>
          </p:txBody>
        </p:sp>
        <p:sp>
          <p:nvSpPr>
            <p:cNvPr id="6" name="Freeform 4">
              <a:extLst>
                <a:ext uri="{FF2B5EF4-FFF2-40B4-BE49-F238E27FC236}">
                  <a16:creationId xmlns:a16="http://schemas.microsoft.com/office/drawing/2014/main" id="{384B2B6E-F6D8-4B4C-ADD9-7BA5C4F2A442}"/>
                </a:ext>
              </a:extLst>
            </p:cNvPr>
            <p:cNvSpPr>
              <a:spLocks/>
            </p:cNvSpPr>
            <p:nvPr/>
          </p:nvSpPr>
          <p:spPr bwMode="invGray">
            <a:xfrm>
              <a:off x="0" y="0"/>
              <a:ext cx="5760" cy="1344"/>
            </a:xfrm>
            <a:custGeom>
              <a:avLst/>
              <a:gdLst>
                <a:gd name="T0" fmla="*/ 0 w 5760"/>
                <a:gd name="T1" fmla="*/ 0 h 1104"/>
                <a:gd name="T2" fmla="*/ 5760 w 5760"/>
                <a:gd name="T3" fmla="*/ 0 h 1104"/>
                <a:gd name="T4" fmla="*/ 5760 w 5760"/>
                <a:gd name="T5" fmla="*/ 720 h 1104"/>
                <a:gd name="T6" fmla="*/ 3600 w 5760"/>
                <a:gd name="T7" fmla="*/ 624 h 1104"/>
                <a:gd name="T8" fmla="*/ 0 w 5760"/>
                <a:gd name="T9" fmla="*/ 1000 h 1104"/>
                <a:gd name="T10" fmla="*/ 0 w 5760"/>
                <a:gd name="T11" fmla="*/ 0 h 1104"/>
              </a:gdLst>
              <a:ahLst/>
              <a:cxnLst>
                <a:cxn ang="0">
                  <a:pos x="T0" y="T1"/>
                </a:cxn>
                <a:cxn ang="0">
                  <a:pos x="T2" y="T3"/>
                </a:cxn>
                <a:cxn ang="0">
                  <a:pos x="T4" y="T5"/>
                </a:cxn>
                <a:cxn ang="0">
                  <a:pos x="T6" y="T7"/>
                </a:cxn>
                <a:cxn ang="0">
                  <a:pos x="T8" y="T9"/>
                </a:cxn>
                <a:cxn ang="0">
                  <a:pos x="T10" y="T11"/>
                </a:cxn>
              </a:cxnLst>
              <a:rect l="0" t="0" r="r" b="b"/>
              <a:pathLst>
                <a:path w="5760" h="1104">
                  <a:moveTo>
                    <a:pt x="0" y="0"/>
                  </a:moveTo>
                  <a:lnTo>
                    <a:pt x="5760" y="0"/>
                  </a:lnTo>
                  <a:lnTo>
                    <a:pt x="5760" y="720"/>
                  </a:lnTo>
                  <a:cubicBezTo>
                    <a:pt x="5400" y="824"/>
                    <a:pt x="4560" y="577"/>
                    <a:pt x="3600" y="624"/>
                  </a:cubicBezTo>
                  <a:cubicBezTo>
                    <a:pt x="2640" y="671"/>
                    <a:pt x="600" y="1104"/>
                    <a:pt x="0" y="1000"/>
                  </a:cubicBezTo>
                  <a:lnTo>
                    <a:pt x="0" y="0"/>
                  </a:lnTo>
                  <a:close/>
                </a:path>
              </a:pathLst>
            </a:custGeom>
            <a:gradFill rotWithShape="0">
              <a:gsLst>
                <a:gs pos="0">
                  <a:schemeClr val="bg2"/>
                </a:gs>
                <a:gs pos="50000">
                  <a:schemeClr val="bg1"/>
                </a:gs>
                <a:gs pos="100000">
                  <a:schemeClr val="bg2"/>
                </a:gs>
              </a:gsLst>
              <a:lin ang="0" scaled="1"/>
            </a:gra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eaLnBrk="1" hangingPunct="1">
                <a:defRPr/>
              </a:pPr>
              <a:endParaRPr lang="en-US" sz="3000"/>
            </a:p>
          </p:txBody>
        </p:sp>
        <p:sp>
          <p:nvSpPr>
            <p:cNvPr id="7" name="Freeform 5">
              <a:extLst>
                <a:ext uri="{FF2B5EF4-FFF2-40B4-BE49-F238E27FC236}">
                  <a16:creationId xmlns:a16="http://schemas.microsoft.com/office/drawing/2014/main" id="{D182EF96-C25F-4830-A8F0-283B00614BB0}"/>
                </a:ext>
              </a:extLst>
            </p:cNvPr>
            <p:cNvSpPr>
              <a:spLocks/>
            </p:cNvSpPr>
            <p:nvPr/>
          </p:nvSpPr>
          <p:spPr bwMode="invGray">
            <a:xfrm>
              <a:off x="0" y="733"/>
              <a:ext cx="5760" cy="3587"/>
            </a:xfrm>
            <a:custGeom>
              <a:avLst/>
              <a:gdLst>
                <a:gd name="T0" fmla="*/ 0 w 5760"/>
                <a:gd name="T1" fmla="*/ 582 h 3587"/>
                <a:gd name="T2" fmla="*/ 2640 w 5760"/>
                <a:gd name="T3" fmla="*/ 267 h 3587"/>
                <a:gd name="T4" fmla="*/ 3373 w 5760"/>
                <a:gd name="T5" fmla="*/ 160 h 3587"/>
                <a:gd name="T6" fmla="*/ 5760 w 5760"/>
                <a:gd name="T7" fmla="*/ 358 h 3587"/>
                <a:gd name="T8" fmla="*/ 5760 w 5760"/>
                <a:gd name="T9" fmla="*/ 3587 h 3587"/>
                <a:gd name="T10" fmla="*/ 0 w 5760"/>
                <a:gd name="T11" fmla="*/ 3587 h 3587"/>
                <a:gd name="T12" fmla="*/ 0 w 5760"/>
                <a:gd name="T13" fmla="*/ 582 h 3587"/>
              </a:gdLst>
              <a:ahLst/>
              <a:cxnLst>
                <a:cxn ang="0">
                  <a:pos x="T0" y="T1"/>
                </a:cxn>
                <a:cxn ang="0">
                  <a:pos x="T2" y="T3"/>
                </a:cxn>
                <a:cxn ang="0">
                  <a:pos x="T4" y="T5"/>
                </a:cxn>
                <a:cxn ang="0">
                  <a:pos x="T6" y="T7"/>
                </a:cxn>
                <a:cxn ang="0">
                  <a:pos x="T8" y="T9"/>
                </a:cxn>
                <a:cxn ang="0">
                  <a:pos x="T10" y="T11"/>
                </a:cxn>
                <a:cxn ang="0">
                  <a:pos x="T12" y="T13"/>
                </a:cxn>
              </a:cxnLst>
              <a:rect l="0" t="0" r="r" b="b"/>
              <a:pathLst>
                <a:path w="5760" h="3587">
                  <a:moveTo>
                    <a:pt x="0" y="582"/>
                  </a:moveTo>
                  <a:cubicBezTo>
                    <a:pt x="1027" y="680"/>
                    <a:pt x="1960" y="387"/>
                    <a:pt x="2640" y="267"/>
                  </a:cubicBezTo>
                  <a:cubicBezTo>
                    <a:pt x="2640" y="267"/>
                    <a:pt x="3268" y="180"/>
                    <a:pt x="3373" y="160"/>
                  </a:cubicBezTo>
                  <a:cubicBezTo>
                    <a:pt x="4120" y="0"/>
                    <a:pt x="5280" y="358"/>
                    <a:pt x="5760" y="358"/>
                  </a:cubicBezTo>
                  <a:lnTo>
                    <a:pt x="5760" y="3587"/>
                  </a:lnTo>
                  <a:lnTo>
                    <a:pt x="0" y="3587"/>
                  </a:lnTo>
                  <a:cubicBezTo>
                    <a:pt x="0" y="3587"/>
                    <a:pt x="0" y="582"/>
                    <a:pt x="0" y="582"/>
                  </a:cubicBezTo>
                  <a:close/>
                </a:path>
              </a:pathLst>
            </a:custGeom>
            <a:gradFill rotWithShape="0">
              <a:gsLst>
                <a:gs pos="0">
                  <a:schemeClr val="bg2"/>
                </a:gs>
                <a:gs pos="50000">
                  <a:schemeClr val="bg1"/>
                </a:gs>
                <a:gs pos="100000">
                  <a:schemeClr val="bg2"/>
                </a:gs>
              </a:gsLst>
              <a:lin ang="0" scaled="1"/>
            </a:gradFill>
            <a:ln>
              <a:noFill/>
            </a:ln>
            <a:effectLst/>
            <a:extLst>
              <a:ext uri="{91240B29-F687-4F45-9708-019B960494DF}">
                <a14:hiddenLine xmlns:a14="http://schemas.microsoft.com/office/drawing/2010/main" w="9525" cap="flat">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defRPr/>
              </a:pPr>
              <a:endParaRPr lang="en-US" sz="3000"/>
            </a:p>
          </p:txBody>
        </p:sp>
        <p:sp>
          <p:nvSpPr>
            <p:cNvPr id="8" name="Freeform 6">
              <a:extLst>
                <a:ext uri="{FF2B5EF4-FFF2-40B4-BE49-F238E27FC236}">
                  <a16:creationId xmlns:a16="http://schemas.microsoft.com/office/drawing/2014/main" id="{BD16D012-49AB-45D3-97D4-46B1BA7DAC29}"/>
                </a:ext>
              </a:extLst>
            </p:cNvPr>
            <p:cNvSpPr>
              <a:spLocks/>
            </p:cNvSpPr>
            <p:nvPr/>
          </p:nvSpPr>
          <p:spPr bwMode="invGray">
            <a:xfrm>
              <a:off x="0" y="184"/>
              <a:ext cx="5760" cy="538"/>
            </a:xfrm>
            <a:custGeom>
              <a:avLst/>
              <a:gdLst>
                <a:gd name="T0" fmla="*/ 0 w 5760"/>
                <a:gd name="T1" fmla="*/ 163 h 538"/>
                <a:gd name="T2" fmla="*/ 0 w 5760"/>
                <a:gd name="T3" fmla="*/ 403 h 538"/>
                <a:gd name="T4" fmla="*/ 1773 w 5760"/>
                <a:gd name="T5" fmla="*/ 443 h 538"/>
                <a:gd name="T6" fmla="*/ 4573 w 5760"/>
                <a:gd name="T7" fmla="*/ 176 h 538"/>
                <a:gd name="T8" fmla="*/ 5760 w 5760"/>
                <a:gd name="T9" fmla="*/ 536 h 538"/>
                <a:gd name="T10" fmla="*/ 5760 w 5760"/>
                <a:gd name="T11" fmla="*/ 163 h 538"/>
                <a:gd name="T12" fmla="*/ 4560 w 5760"/>
                <a:gd name="T13" fmla="*/ 29 h 538"/>
                <a:gd name="T14" fmla="*/ 1987 w 5760"/>
                <a:gd name="T15" fmla="*/ 336 h 538"/>
                <a:gd name="T16" fmla="*/ 0 w 5760"/>
                <a:gd name="T17" fmla="*/ 163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60" h="538">
                  <a:moveTo>
                    <a:pt x="0" y="163"/>
                  </a:moveTo>
                  <a:lnTo>
                    <a:pt x="0" y="403"/>
                  </a:lnTo>
                  <a:cubicBezTo>
                    <a:pt x="295" y="450"/>
                    <a:pt x="1011" y="481"/>
                    <a:pt x="1773" y="443"/>
                  </a:cubicBezTo>
                  <a:cubicBezTo>
                    <a:pt x="2535" y="405"/>
                    <a:pt x="3909" y="161"/>
                    <a:pt x="4573" y="176"/>
                  </a:cubicBezTo>
                  <a:cubicBezTo>
                    <a:pt x="5237" y="191"/>
                    <a:pt x="5562" y="538"/>
                    <a:pt x="5760" y="536"/>
                  </a:cubicBezTo>
                  <a:lnTo>
                    <a:pt x="5760" y="163"/>
                  </a:lnTo>
                  <a:cubicBezTo>
                    <a:pt x="5560" y="79"/>
                    <a:pt x="5189" y="0"/>
                    <a:pt x="4560" y="29"/>
                  </a:cubicBezTo>
                  <a:cubicBezTo>
                    <a:pt x="3931" y="58"/>
                    <a:pt x="2747" y="314"/>
                    <a:pt x="1987" y="336"/>
                  </a:cubicBezTo>
                  <a:cubicBezTo>
                    <a:pt x="1227" y="358"/>
                    <a:pt x="414" y="199"/>
                    <a:pt x="0" y="163"/>
                  </a:cubicBezTo>
                  <a:close/>
                </a:path>
              </a:pathLst>
            </a:custGeom>
            <a:gradFill rotWithShape="0">
              <a:gsLst>
                <a:gs pos="0">
                  <a:schemeClr val="bg1"/>
                </a:gs>
                <a:gs pos="50000">
                  <a:schemeClr val="bg2"/>
                </a:gs>
                <a:gs pos="100000">
                  <a:schemeClr val="bg1"/>
                </a:gs>
              </a:gsLst>
              <a:lin ang="0" scaled="1"/>
            </a:gra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eaLnBrk="1" hangingPunct="1">
                <a:defRPr/>
              </a:pPr>
              <a:endParaRPr lang="en-US" sz="3000"/>
            </a:p>
          </p:txBody>
        </p:sp>
        <p:sp>
          <p:nvSpPr>
            <p:cNvPr id="9" name="Freeform 7">
              <a:extLst>
                <a:ext uri="{FF2B5EF4-FFF2-40B4-BE49-F238E27FC236}">
                  <a16:creationId xmlns:a16="http://schemas.microsoft.com/office/drawing/2014/main" id="{D9BD4397-D6C1-4879-B39E-1B0FABE054FB}"/>
                </a:ext>
              </a:extLst>
            </p:cNvPr>
            <p:cNvSpPr>
              <a:spLocks/>
            </p:cNvSpPr>
            <p:nvPr/>
          </p:nvSpPr>
          <p:spPr bwMode="hidden">
            <a:xfrm>
              <a:off x="0" y="1515"/>
              <a:ext cx="5760" cy="674"/>
            </a:xfrm>
            <a:custGeom>
              <a:avLst/>
              <a:gdLst>
                <a:gd name="T0" fmla="*/ 0 w 5760"/>
                <a:gd name="T1" fmla="*/ 246 h 674"/>
                <a:gd name="T2" fmla="*/ 0 w 5760"/>
                <a:gd name="T3" fmla="*/ 406 h 674"/>
                <a:gd name="T4" fmla="*/ 1280 w 5760"/>
                <a:gd name="T5" fmla="*/ 645 h 674"/>
                <a:gd name="T6" fmla="*/ 1627 w 5760"/>
                <a:gd name="T7" fmla="*/ 580 h 674"/>
                <a:gd name="T8" fmla="*/ 4493 w 5760"/>
                <a:gd name="T9" fmla="*/ 113 h 674"/>
                <a:gd name="T10" fmla="*/ 5760 w 5760"/>
                <a:gd name="T11" fmla="*/ 606 h 674"/>
                <a:gd name="T12" fmla="*/ 5760 w 5760"/>
                <a:gd name="T13" fmla="*/ 233 h 674"/>
                <a:gd name="T14" fmla="*/ 4040 w 5760"/>
                <a:gd name="T15" fmla="*/ 33 h 674"/>
                <a:gd name="T16" fmla="*/ 1093 w 5760"/>
                <a:gd name="T17" fmla="*/ 433 h 674"/>
                <a:gd name="T18" fmla="*/ 0 w 5760"/>
                <a:gd name="T19" fmla="*/ 246 h 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60" h="674">
                  <a:moveTo>
                    <a:pt x="0" y="246"/>
                  </a:moveTo>
                  <a:lnTo>
                    <a:pt x="0" y="406"/>
                  </a:lnTo>
                  <a:cubicBezTo>
                    <a:pt x="213" y="463"/>
                    <a:pt x="1009" y="616"/>
                    <a:pt x="1280" y="645"/>
                  </a:cubicBezTo>
                  <a:cubicBezTo>
                    <a:pt x="1551" y="674"/>
                    <a:pt x="1092" y="669"/>
                    <a:pt x="1627" y="580"/>
                  </a:cubicBezTo>
                  <a:cubicBezTo>
                    <a:pt x="2162" y="491"/>
                    <a:pt x="3804" y="109"/>
                    <a:pt x="4493" y="113"/>
                  </a:cubicBezTo>
                  <a:cubicBezTo>
                    <a:pt x="5182" y="117"/>
                    <a:pt x="5549" y="586"/>
                    <a:pt x="5760" y="606"/>
                  </a:cubicBezTo>
                  <a:lnTo>
                    <a:pt x="5760" y="233"/>
                  </a:lnTo>
                  <a:cubicBezTo>
                    <a:pt x="5471" y="158"/>
                    <a:pt x="4818" y="0"/>
                    <a:pt x="4040" y="33"/>
                  </a:cubicBezTo>
                  <a:cubicBezTo>
                    <a:pt x="3262" y="66"/>
                    <a:pt x="1766" y="398"/>
                    <a:pt x="1093" y="433"/>
                  </a:cubicBezTo>
                  <a:cubicBezTo>
                    <a:pt x="420" y="468"/>
                    <a:pt x="228" y="285"/>
                    <a:pt x="0" y="246"/>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cap="flat">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defRPr/>
              </a:pPr>
              <a:endParaRPr lang="en-US" sz="3000"/>
            </a:p>
          </p:txBody>
        </p:sp>
        <p:sp>
          <p:nvSpPr>
            <p:cNvPr id="10" name="Freeform 8">
              <a:extLst>
                <a:ext uri="{FF2B5EF4-FFF2-40B4-BE49-F238E27FC236}">
                  <a16:creationId xmlns:a16="http://schemas.microsoft.com/office/drawing/2014/main" id="{39BC2F89-C639-46BA-87C2-21740AEAC3A5}"/>
                </a:ext>
              </a:extLst>
            </p:cNvPr>
            <p:cNvSpPr>
              <a:spLocks/>
            </p:cNvSpPr>
            <p:nvPr/>
          </p:nvSpPr>
          <p:spPr bwMode="white">
            <a:xfrm>
              <a:off x="1560" y="959"/>
              <a:ext cx="4200" cy="3361"/>
            </a:xfrm>
            <a:custGeom>
              <a:avLst/>
              <a:gdLst>
                <a:gd name="T0" fmla="*/ 0 w 4200"/>
                <a:gd name="T1" fmla="*/ 3361 h 3361"/>
                <a:gd name="T2" fmla="*/ 1054 w 4200"/>
                <a:gd name="T3" fmla="*/ 295 h 3361"/>
                <a:gd name="T4" fmla="*/ 4200 w 4200"/>
                <a:gd name="T5" fmla="*/ 1588 h 3361"/>
                <a:gd name="T6" fmla="*/ 4200 w 4200"/>
                <a:gd name="T7" fmla="*/ 2028 h 3361"/>
                <a:gd name="T8" fmla="*/ 1200 w 4200"/>
                <a:gd name="T9" fmla="*/ 442 h 3361"/>
                <a:gd name="T10" fmla="*/ 347 w 4200"/>
                <a:gd name="T11" fmla="*/ 3361 h 3361"/>
                <a:gd name="T12" fmla="*/ 0 w 4200"/>
                <a:gd name="T13" fmla="*/ 3361 h 3361"/>
              </a:gdLst>
              <a:ahLst/>
              <a:cxnLst>
                <a:cxn ang="0">
                  <a:pos x="T0" y="T1"/>
                </a:cxn>
                <a:cxn ang="0">
                  <a:pos x="T2" y="T3"/>
                </a:cxn>
                <a:cxn ang="0">
                  <a:pos x="T4" y="T5"/>
                </a:cxn>
                <a:cxn ang="0">
                  <a:pos x="T6" y="T7"/>
                </a:cxn>
                <a:cxn ang="0">
                  <a:pos x="T8" y="T9"/>
                </a:cxn>
                <a:cxn ang="0">
                  <a:pos x="T10" y="T11"/>
                </a:cxn>
                <a:cxn ang="0">
                  <a:pos x="T12" y="T13"/>
                </a:cxn>
              </a:cxnLst>
              <a:rect l="0" t="0" r="r" b="b"/>
              <a:pathLst>
                <a:path w="4200" h="3361">
                  <a:moveTo>
                    <a:pt x="0" y="3361"/>
                  </a:moveTo>
                  <a:cubicBezTo>
                    <a:pt x="118" y="2850"/>
                    <a:pt x="354" y="590"/>
                    <a:pt x="1054" y="295"/>
                  </a:cubicBezTo>
                  <a:cubicBezTo>
                    <a:pt x="1754" y="0"/>
                    <a:pt x="3676" y="1299"/>
                    <a:pt x="4200" y="1588"/>
                  </a:cubicBezTo>
                  <a:lnTo>
                    <a:pt x="4200" y="2028"/>
                  </a:lnTo>
                  <a:cubicBezTo>
                    <a:pt x="3700" y="1837"/>
                    <a:pt x="1842" y="220"/>
                    <a:pt x="1200" y="442"/>
                  </a:cubicBezTo>
                  <a:cubicBezTo>
                    <a:pt x="558" y="664"/>
                    <a:pt x="547" y="2875"/>
                    <a:pt x="347" y="3361"/>
                  </a:cubicBezTo>
                  <a:lnTo>
                    <a:pt x="0" y="3361"/>
                  </a:lnTo>
                  <a:close/>
                </a:path>
              </a:pathLst>
            </a:custGeom>
            <a:gradFill rotWithShape="0">
              <a:gsLst>
                <a:gs pos="0">
                  <a:schemeClr val="accent2"/>
                </a:gs>
                <a:gs pos="50000">
                  <a:schemeClr val="bg1"/>
                </a:gs>
                <a:gs pos="100000">
                  <a:schemeClr val="accent2"/>
                </a:gs>
              </a:gsLst>
              <a:lin ang="5400000" scaled="1"/>
            </a:gra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eaLnBrk="1" hangingPunct="1">
                <a:defRPr/>
              </a:pPr>
              <a:endParaRPr lang="en-US" sz="3000"/>
            </a:p>
          </p:txBody>
        </p:sp>
        <p:sp>
          <p:nvSpPr>
            <p:cNvPr id="11" name="Freeform 9">
              <a:extLst>
                <a:ext uri="{FF2B5EF4-FFF2-40B4-BE49-F238E27FC236}">
                  <a16:creationId xmlns:a16="http://schemas.microsoft.com/office/drawing/2014/main" id="{DBC052DD-8762-4A0C-B075-C3FFFD76C83D}"/>
                </a:ext>
              </a:extLst>
            </p:cNvPr>
            <p:cNvSpPr>
              <a:spLocks/>
            </p:cNvSpPr>
            <p:nvPr/>
          </p:nvSpPr>
          <p:spPr bwMode="invGray">
            <a:xfrm>
              <a:off x="0" y="2169"/>
              <a:ext cx="5760" cy="1925"/>
            </a:xfrm>
            <a:custGeom>
              <a:avLst/>
              <a:gdLst>
                <a:gd name="T0" fmla="*/ 0 w 5760"/>
                <a:gd name="T1" fmla="*/ 804 h 1925"/>
                <a:gd name="T2" fmla="*/ 0 w 5760"/>
                <a:gd name="T3" fmla="*/ 991 h 1925"/>
                <a:gd name="T4" fmla="*/ 1547 w 5760"/>
                <a:gd name="T5" fmla="*/ 1818 h 1925"/>
                <a:gd name="T6" fmla="*/ 3253 w 5760"/>
                <a:gd name="T7" fmla="*/ 351 h 1925"/>
                <a:gd name="T8" fmla="*/ 5760 w 5760"/>
                <a:gd name="T9" fmla="*/ 1537 h 1925"/>
                <a:gd name="T10" fmla="*/ 5760 w 5760"/>
                <a:gd name="T11" fmla="*/ 1151 h 1925"/>
                <a:gd name="T12" fmla="*/ 3240 w 5760"/>
                <a:gd name="T13" fmla="*/ 84 h 1925"/>
                <a:gd name="T14" fmla="*/ 1573 w 5760"/>
                <a:gd name="T15" fmla="*/ 1671 h 1925"/>
                <a:gd name="T16" fmla="*/ 0 w 5760"/>
                <a:gd name="T17" fmla="*/ 804 h 1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60" h="1925">
                  <a:moveTo>
                    <a:pt x="0" y="804"/>
                  </a:moveTo>
                  <a:lnTo>
                    <a:pt x="0" y="991"/>
                  </a:lnTo>
                  <a:cubicBezTo>
                    <a:pt x="258" y="1160"/>
                    <a:pt x="1005" y="1925"/>
                    <a:pt x="1547" y="1818"/>
                  </a:cubicBezTo>
                  <a:cubicBezTo>
                    <a:pt x="2089" y="1711"/>
                    <a:pt x="2551" y="398"/>
                    <a:pt x="3253" y="351"/>
                  </a:cubicBezTo>
                  <a:cubicBezTo>
                    <a:pt x="3955" y="304"/>
                    <a:pt x="5342" y="1404"/>
                    <a:pt x="5760" y="1537"/>
                  </a:cubicBezTo>
                  <a:lnTo>
                    <a:pt x="5760" y="1151"/>
                  </a:lnTo>
                  <a:cubicBezTo>
                    <a:pt x="5405" y="1124"/>
                    <a:pt x="3982" y="0"/>
                    <a:pt x="3240" y="84"/>
                  </a:cubicBezTo>
                  <a:cubicBezTo>
                    <a:pt x="2542" y="171"/>
                    <a:pt x="2113" y="1551"/>
                    <a:pt x="1573" y="1671"/>
                  </a:cubicBezTo>
                  <a:cubicBezTo>
                    <a:pt x="1033" y="1791"/>
                    <a:pt x="262" y="826"/>
                    <a:pt x="0" y="804"/>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cap="flat">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defRPr/>
              </a:pPr>
              <a:endParaRPr lang="en-US" sz="3000"/>
            </a:p>
          </p:txBody>
        </p:sp>
        <p:sp>
          <p:nvSpPr>
            <p:cNvPr id="12" name="Freeform 10">
              <a:extLst>
                <a:ext uri="{FF2B5EF4-FFF2-40B4-BE49-F238E27FC236}">
                  <a16:creationId xmlns:a16="http://schemas.microsoft.com/office/drawing/2014/main" id="{2EF54C00-22FD-40C4-8BCA-E6878029C1C0}"/>
                </a:ext>
              </a:extLst>
            </p:cNvPr>
            <p:cNvSpPr>
              <a:spLocks/>
            </p:cNvSpPr>
            <p:nvPr/>
          </p:nvSpPr>
          <p:spPr bwMode="white">
            <a:xfrm>
              <a:off x="0" y="2238"/>
              <a:ext cx="3929" cy="2120"/>
            </a:xfrm>
            <a:custGeom>
              <a:avLst/>
              <a:gdLst>
                <a:gd name="T0" fmla="*/ 0 w 4196"/>
                <a:gd name="T1" fmla="*/ 415 h 2120"/>
                <a:gd name="T2" fmla="*/ 0 w 4196"/>
                <a:gd name="T3" fmla="*/ 508 h 2120"/>
                <a:gd name="T4" fmla="*/ 1933 w 4196"/>
                <a:gd name="T5" fmla="*/ 229 h 2120"/>
                <a:gd name="T6" fmla="*/ 3920 w 4196"/>
                <a:gd name="T7" fmla="*/ 1055 h 2120"/>
                <a:gd name="T8" fmla="*/ 3587 w 4196"/>
                <a:gd name="T9" fmla="*/ 2082 h 2120"/>
                <a:gd name="T10" fmla="*/ 3947 w 4196"/>
                <a:gd name="T11" fmla="*/ 829 h 2120"/>
                <a:gd name="T12" fmla="*/ 2253 w 4196"/>
                <a:gd name="T13" fmla="*/ 69 h 2120"/>
                <a:gd name="T14" fmla="*/ 0 w 4196"/>
                <a:gd name="T15" fmla="*/ 415 h 21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96" h="2120">
                  <a:moveTo>
                    <a:pt x="0" y="415"/>
                  </a:moveTo>
                  <a:lnTo>
                    <a:pt x="0" y="508"/>
                  </a:lnTo>
                  <a:cubicBezTo>
                    <a:pt x="160" y="577"/>
                    <a:pt x="1280" y="138"/>
                    <a:pt x="1933" y="229"/>
                  </a:cubicBezTo>
                  <a:cubicBezTo>
                    <a:pt x="2586" y="320"/>
                    <a:pt x="3644" y="746"/>
                    <a:pt x="3920" y="1055"/>
                  </a:cubicBezTo>
                  <a:cubicBezTo>
                    <a:pt x="4196" y="1364"/>
                    <a:pt x="3583" y="2120"/>
                    <a:pt x="3587" y="2082"/>
                  </a:cubicBezTo>
                  <a:lnTo>
                    <a:pt x="3947" y="829"/>
                  </a:lnTo>
                  <a:cubicBezTo>
                    <a:pt x="3725" y="494"/>
                    <a:pt x="2911" y="138"/>
                    <a:pt x="2253" y="69"/>
                  </a:cubicBezTo>
                  <a:cubicBezTo>
                    <a:pt x="1595" y="0"/>
                    <a:pt x="469" y="343"/>
                    <a:pt x="0" y="415"/>
                  </a:cubicBezTo>
                  <a:close/>
                </a:path>
              </a:pathLst>
            </a:custGeom>
            <a:gradFill rotWithShape="0">
              <a:gsLst>
                <a:gs pos="0">
                  <a:schemeClr val="accent2"/>
                </a:gs>
                <a:gs pos="50000">
                  <a:schemeClr val="bg1"/>
                </a:gs>
                <a:gs pos="100000">
                  <a:schemeClr val="accent2"/>
                </a:gs>
              </a:gsLst>
              <a:lin ang="5400000" scaled="1"/>
            </a:gradFill>
            <a:ln>
              <a:noFill/>
            </a:ln>
            <a:effectLst/>
            <a:extLst>
              <a:ext uri="{91240B29-F687-4F45-9708-019B960494DF}">
                <a14:hiddenLine xmlns:a14="http://schemas.microsoft.com/office/drawing/2010/main" w="9525" cap="flat">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defRPr/>
              </a:pPr>
              <a:endParaRPr lang="en-US" sz="3000"/>
            </a:p>
          </p:txBody>
        </p:sp>
      </p:grpSp>
      <p:sp>
        <p:nvSpPr>
          <p:cNvPr id="75787" name="Rectangle 11"/>
          <p:cNvSpPr>
            <a:spLocks noGrp="1" noChangeArrowheads="1"/>
          </p:cNvSpPr>
          <p:nvPr>
            <p:ph type="ctrTitle"/>
          </p:nvPr>
        </p:nvSpPr>
        <p:spPr>
          <a:xfrm>
            <a:off x="658416" y="1714500"/>
            <a:ext cx="7462044" cy="857250"/>
          </a:xfrm>
        </p:spPr>
        <p:txBody>
          <a:bodyPr/>
          <a:lstStyle>
            <a:lvl1pPr>
              <a:defRPr/>
            </a:lvl1pPr>
          </a:lstStyle>
          <a:p>
            <a:pPr lvl="0"/>
            <a:r>
              <a:rPr lang="en-US" altLang="en-US" noProof="0"/>
              <a:t>Click to edit Master title style</a:t>
            </a:r>
          </a:p>
        </p:txBody>
      </p:sp>
      <p:sp>
        <p:nvSpPr>
          <p:cNvPr id="75788" name="Rectangle 12"/>
          <p:cNvSpPr>
            <a:spLocks noGrp="1" noChangeArrowheads="1"/>
          </p:cNvSpPr>
          <p:nvPr>
            <p:ph type="subTitle" idx="1"/>
          </p:nvPr>
        </p:nvSpPr>
        <p:spPr>
          <a:xfrm>
            <a:off x="1316831" y="2914650"/>
            <a:ext cx="6145213" cy="1314450"/>
          </a:xfrm>
        </p:spPr>
        <p:txBody>
          <a:bodyPr/>
          <a:lstStyle>
            <a:lvl1pPr marL="0" indent="0">
              <a:defRPr sz="1800"/>
            </a:lvl1pPr>
          </a:lstStyle>
          <a:p>
            <a:pPr lvl="0"/>
            <a:r>
              <a:rPr lang="en-US" altLang="en-US" noProof="0"/>
              <a:t>Click to edit Master subtitle style</a:t>
            </a:r>
          </a:p>
        </p:txBody>
      </p:sp>
      <p:sp>
        <p:nvSpPr>
          <p:cNvPr id="13" name="Rectangle 13">
            <a:extLst>
              <a:ext uri="{FF2B5EF4-FFF2-40B4-BE49-F238E27FC236}">
                <a16:creationId xmlns:a16="http://schemas.microsoft.com/office/drawing/2014/main" id="{74C29044-4B29-46C8-B8A4-7786EE18099E}"/>
              </a:ext>
            </a:extLst>
          </p:cNvPr>
          <p:cNvSpPr>
            <a:spLocks noGrp="1" noChangeArrowheads="1"/>
          </p:cNvSpPr>
          <p:nvPr>
            <p:ph type="dt" sz="quarter" idx="10"/>
          </p:nvPr>
        </p:nvSpPr>
        <p:spPr>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0"/>
              </a:spcBef>
              <a:defRPr/>
            </a:lvl1pPr>
          </a:lstStyle>
          <a:p>
            <a:pPr>
              <a:defRPr/>
            </a:pPr>
            <a:endParaRPr lang="en-US" altLang="en-US"/>
          </a:p>
        </p:txBody>
      </p:sp>
      <p:sp>
        <p:nvSpPr>
          <p:cNvPr id="14" name="Rectangle 14">
            <a:extLst>
              <a:ext uri="{FF2B5EF4-FFF2-40B4-BE49-F238E27FC236}">
                <a16:creationId xmlns:a16="http://schemas.microsoft.com/office/drawing/2014/main" id="{5A8C850B-7A0D-40EE-BAFB-E65943B208E3}"/>
              </a:ext>
            </a:extLst>
          </p:cNvPr>
          <p:cNvSpPr>
            <a:spLocks noGrp="1" noChangeArrowheads="1"/>
          </p:cNvSpPr>
          <p:nvPr>
            <p:ph type="ftr" sz="quarter" idx="11"/>
          </p:nvPr>
        </p:nvSpPr>
        <p:spPr>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0"/>
              </a:spcBef>
              <a:defRPr/>
            </a:lvl1pPr>
          </a:lstStyle>
          <a:p>
            <a:pPr>
              <a:defRPr/>
            </a:pPr>
            <a:endParaRPr lang="en-US" altLang="en-US"/>
          </a:p>
        </p:txBody>
      </p:sp>
      <p:sp>
        <p:nvSpPr>
          <p:cNvPr id="15" name="Rectangle 15">
            <a:extLst>
              <a:ext uri="{FF2B5EF4-FFF2-40B4-BE49-F238E27FC236}">
                <a16:creationId xmlns:a16="http://schemas.microsoft.com/office/drawing/2014/main" id="{09497794-18BD-4850-890B-8BDE97A1EF51}"/>
              </a:ext>
            </a:extLst>
          </p:cNvPr>
          <p:cNvSpPr>
            <a:spLocks noGrp="1" noChangeArrowheads="1"/>
          </p:cNvSpPr>
          <p:nvPr>
            <p:ph type="sldNum" sz="quarter" idx="12"/>
          </p:nvPr>
        </p:nvSpPr>
        <p:spPr>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0"/>
              </a:spcBef>
              <a:defRPr/>
            </a:lvl1pPr>
          </a:lstStyle>
          <a:p>
            <a:fld id="{FB363C29-F8F3-4619-81BA-A8FF4C261A88}" type="slidenum">
              <a:rPr lang="ar-SA" altLang="en-US"/>
              <a:pPr/>
              <a:t>‹#›</a:t>
            </a:fld>
            <a:endParaRPr lang="en-US" altLang="en-US"/>
          </a:p>
        </p:txBody>
      </p:sp>
    </p:spTree>
    <p:extLst>
      <p:ext uri="{BB962C8B-B14F-4D97-AF65-F5344CB8AC3E}">
        <p14:creationId xmlns:p14="http://schemas.microsoft.com/office/powerpoint/2010/main" val="39927262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a:extLst>
              <a:ext uri="{FF2B5EF4-FFF2-40B4-BE49-F238E27FC236}">
                <a16:creationId xmlns:a16="http://schemas.microsoft.com/office/drawing/2014/main" id="{3577295D-757D-4A5B-A157-028426D1A22D}"/>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3">
            <a:extLst>
              <a:ext uri="{FF2B5EF4-FFF2-40B4-BE49-F238E27FC236}">
                <a16:creationId xmlns:a16="http://schemas.microsoft.com/office/drawing/2014/main" id="{218BF033-05F7-4901-AF08-F4F4B99DBA28}"/>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4">
            <a:extLst>
              <a:ext uri="{FF2B5EF4-FFF2-40B4-BE49-F238E27FC236}">
                <a16:creationId xmlns:a16="http://schemas.microsoft.com/office/drawing/2014/main" id="{13CCE35A-A4E9-4DD6-BA98-0ED437B78C95}"/>
              </a:ext>
            </a:extLst>
          </p:cNvPr>
          <p:cNvSpPr>
            <a:spLocks noGrp="1" noChangeArrowheads="1"/>
          </p:cNvSpPr>
          <p:nvPr>
            <p:ph type="sldNum" sz="quarter" idx="12"/>
          </p:nvPr>
        </p:nvSpPr>
        <p:spPr>
          <a:ln/>
        </p:spPr>
        <p:txBody>
          <a:bodyPr/>
          <a:lstStyle>
            <a:lvl1pPr>
              <a:defRPr/>
            </a:lvl1pPr>
          </a:lstStyle>
          <a:p>
            <a:fld id="{1D2B59E5-D9EA-4E03-92C4-A3E45BFA51B1}" type="slidenum">
              <a:rPr lang="ar-SA" altLang="en-US"/>
              <a:pPr/>
              <a:t>‹#›</a:t>
            </a:fld>
            <a:endParaRPr lang="en-US" altLang="en-US"/>
          </a:p>
        </p:txBody>
      </p:sp>
    </p:spTree>
    <p:extLst>
      <p:ext uri="{BB962C8B-B14F-4D97-AF65-F5344CB8AC3E}">
        <p14:creationId xmlns:p14="http://schemas.microsoft.com/office/powerpoint/2010/main" val="17292334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93471" y="3305176"/>
            <a:ext cx="7462044"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693471" y="2180035"/>
            <a:ext cx="7462044" cy="1125140"/>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Rectangle 12">
            <a:extLst>
              <a:ext uri="{FF2B5EF4-FFF2-40B4-BE49-F238E27FC236}">
                <a16:creationId xmlns:a16="http://schemas.microsoft.com/office/drawing/2014/main" id="{963EB687-3716-4982-BAFA-F87A358197B1}"/>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3">
            <a:extLst>
              <a:ext uri="{FF2B5EF4-FFF2-40B4-BE49-F238E27FC236}">
                <a16:creationId xmlns:a16="http://schemas.microsoft.com/office/drawing/2014/main" id="{0919577B-FA86-44A5-8918-1D244574B698}"/>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4">
            <a:extLst>
              <a:ext uri="{FF2B5EF4-FFF2-40B4-BE49-F238E27FC236}">
                <a16:creationId xmlns:a16="http://schemas.microsoft.com/office/drawing/2014/main" id="{FBCEE368-39D7-4D29-B15B-84150CC7F388}"/>
              </a:ext>
            </a:extLst>
          </p:cNvPr>
          <p:cNvSpPr>
            <a:spLocks noGrp="1" noChangeArrowheads="1"/>
          </p:cNvSpPr>
          <p:nvPr>
            <p:ph type="sldNum" sz="quarter" idx="12"/>
          </p:nvPr>
        </p:nvSpPr>
        <p:spPr>
          <a:ln/>
        </p:spPr>
        <p:txBody>
          <a:bodyPr/>
          <a:lstStyle>
            <a:lvl1pPr>
              <a:defRPr/>
            </a:lvl1pPr>
          </a:lstStyle>
          <a:p>
            <a:fld id="{967114D2-BB7B-405C-8941-B5F880D73229}" type="slidenum">
              <a:rPr lang="ar-SA" altLang="en-US"/>
              <a:pPr/>
              <a:t>‹#›</a:t>
            </a:fld>
            <a:endParaRPr lang="en-US" altLang="en-US"/>
          </a:p>
        </p:txBody>
      </p:sp>
    </p:spTree>
    <p:extLst>
      <p:ext uri="{BB962C8B-B14F-4D97-AF65-F5344CB8AC3E}">
        <p14:creationId xmlns:p14="http://schemas.microsoft.com/office/powerpoint/2010/main" val="35052275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56892" y="1487091"/>
            <a:ext cx="3656340" cy="3084909"/>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59547" y="1487091"/>
            <a:ext cx="3656341" cy="3084909"/>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a:extLst>
              <a:ext uri="{FF2B5EF4-FFF2-40B4-BE49-F238E27FC236}">
                <a16:creationId xmlns:a16="http://schemas.microsoft.com/office/drawing/2014/main" id="{34D3B8A7-4B94-49DC-BCA2-18998BD5867C}"/>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3">
            <a:extLst>
              <a:ext uri="{FF2B5EF4-FFF2-40B4-BE49-F238E27FC236}">
                <a16:creationId xmlns:a16="http://schemas.microsoft.com/office/drawing/2014/main" id="{9DA486ED-1595-45E2-8A97-777770AF62AC}"/>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4">
            <a:extLst>
              <a:ext uri="{FF2B5EF4-FFF2-40B4-BE49-F238E27FC236}">
                <a16:creationId xmlns:a16="http://schemas.microsoft.com/office/drawing/2014/main" id="{EF8F612E-E0E6-4EF0-8A55-D81CB8E7FD4C}"/>
              </a:ext>
            </a:extLst>
          </p:cNvPr>
          <p:cNvSpPr>
            <a:spLocks noGrp="1" noChangeArrowheads="1"/>
          </p:cNvSpPr>
          <p:nvPr>
            <p:ph type="sldNum" sz="quarter" idx="12"/>
          </p:nvPr>
        </p:nvSpPr>
        <p:spPr>
          <a:ln/>
        </p:spPr>
        <p:txBody>
          <a:bodyPr/>
          <a:lstStyle>
            <a:lvl1pPr>
              <a:defRPr/>
            </a:lvl1pPr>
          </a:lstStyle>
          <a:p>
            <a:fld id="{72F15E04-2BAB-406B-934E-0303805DE51C}" type="slidenum">
              <a:rPr lang="ar-SA" altLang="en-US"/>
              <a:pPr/>
              <a:t>‹#›</a:t>
            </a:fld>
            <a:endParaRPr lang="en-US" altLang="en-US"/>
          </a:p>
        </p:txBody>
      </p:sp>
    </p:spTree>
    <p:extLst>
      <p:ext uri="{BB962C8B-B14F-4D97-AF65-F5344CB8AC3E}">
        <p14:creationId xmlns:p14="http://schemas.microsoft.com/office/powerpoint/2010/main" val="26999745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38944" y="205979"/>
            <a:ext cx="7900988"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38944" y="1151335"/>
            <a:ext cx="3878861"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38944" y="1631156"/>
            <a:ext cx="3878861"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459547" y="1151335"/>
            <a:ext cx="388038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459547" y="1631156"/>
            <a:ext cx="388038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a:extLst>
              <a:ext uri="{FF2B5EF4-FFF2-40B4-BE49-F238E27FC236}">
                <a16:creationId xmlns:a16="http://schemas.microsoft.com/office/drawing/2014/main" id="{C9FC0352-CE8A-44DF-B4B5-65785A6C3407}"/>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13">
            <a:extLst>
              <a:ext uri="{FF2B5EF4-FFF2-40B4-BE49-F238E27FC236}">
                <a16:creationId xmlns:a16="http://schemas.microsoft.com/office/drawing/2014/main" id="{7E675B5F-3A5D-4D52-B80C-C1FAE4BE54AF}"/>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14">
            <a:extLst>
              <a:ext uri="{FF2B5EF4-FFF2-40B4-BE49-F238E27FC236}">
                <a16:creationId xmlns:a16="http://schemas.microsoft.com/office/drawing/2014/main" id="{C9C59BDB-5C36-4489-92DE-50C7580E09FA}"/>
              </a:ext>
            </a:extLst>
          </p:cNvPr>
          <p:cNvSpPr>
            <a:spLocks noGrp="1" noChangeArrowheads="1"/>
          </p:cNvSpPr>
          <p:nvPr>
            <p:ph type="sldNum" sz="quarter" idx="12"/>
          </p:nvPr>
        </p:nvSpPr>
        <p:spPr>
          <a:ln/>
        </p:spPr>
        <p:txBody>
          <a:bodyPr/>
          <a:lstStyle>
            <a:lvl1pPr>
              <a:defRPr/>
            </a:lvl1pPr>
          </a:lstStyle>
          <a:p>
            <a:fld id="{FD7363EB-CD38-461E-8955-459AA4B02580}" type="slidenum">
              <a:rPr lang="ar-SA" altLang="en-US"/>
              <a:pPr/>
              <a:t>‹#›</a:t>
            </a:fld>
            <a:endParaRPr lang="en-US" altLang="en-US"/>
          </a:p>
        </p:txBody>
      </p:sp>
    </p:spTree>
    <p:extLst>
      <p:ext uri="{BB962C8B-B14F-4D97-AF65-F5344CB8AC3E}">
        <p14:creationId xmlns:p14="http://schemas.microsoft.com/office/powerpoint/2010/main" val="34880530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a:extLst>
              <a:ext uri="{FF2B5EF4-FFF2-40B4-BE49-F238E27FC236}">
                <a16:creationId xmlns:a16="http://schemas.microsoft.com/office/drawing/2014/main" id="{30406B26-AC67-4DCC-AE5B-5F0801387E47}"/>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13">
            <a:extLst>
              <a:ext uri="{FF2B5EF4-FFF2-40B4-BE49-F238E27FC236}">
                <a16:creationId xmlns:a16="http://schemas.microsoft.com/office/drawing/2014/main" id="{107F23FB-ABE1-46EF-883C-BE346BC923E4}"/>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14">
            <a:extLst>
              <a:ext uri="{FF2B5EF4-FFF2-40B4-BE49-F238E27FC236}">
                <a16:creationId xmlns:a16="http://schemas.microsoft.com/office/drawing/2014/main" id="{F4E8A14F-D0CE-4ED3-B870-873E0AD347AE}"/>
              </a:ext>
            </a:extLst>
          </p:cNvPr>
          <p:cNvSpPr>
            <a:spLocks noGrp="1" noChangeArrowheads="1"/>
          </p:cNvSpPr>
          <p:nvPr>
            <p:ph type="sldNum" sz="quarter" idx="12"/>
          </p:nvPr>
        </p:nvSpPr>
        <p:spPr>
          <a:ln/>
        </p:spPr>
        <p:txBody>
          <a:bodyPr/>
          <a:lstStyle>
            <a:lvl1pPr>
              <a:defRPr/>
            </a:lvl1pPr>
          </a:lstStyle>
          <a:p>
            <a:fld id="{9FF52803-008F-420F-83EB-CEC72C960D42}" type="slidenum">
              <a:rPr lang="ar-SA" altLang="en-US"/>
              <a:pPr/>
              <a:t>‹#›</a:t>
            </a:fld>
            <a:endParaRPr lang="en-US" altLang="en-US"/>
          </a:p>
        </p:txBody>
      </p:sp>
    </p:spTree>
    <p:extLst>
      <p:ext uri="{BB962C8B-B14F-4D97-AF65-F5344CB8AC3E}">
        <p14:creationId xmlns:p14="http://schemas.microsoft.com/office/powerpoint/2010/main" val="37369879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62809BE-4F75-4AE8-85BB-D151C4B7CC4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225061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a:extLst>
              <a:ext uri="{FF2B5EF4-FFF2-40B4-BE49-F238E27FC236}">
                <a16:creationId xmlns:a16="http://schemas.microsoft.com/office/drawing/2014/main" id="{59738C1C-6C2F-4C67-89EE-A4D97152B0F5}"/>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13">
            <a:extLst>
              <a:ext uri="{FF2B5EF4-FFF2-40B4-BE49-F238E27FC236}">
                <a16:creationId xmlns:a16="http://schemas.microsoft.com/office/drawing/2014/main" id="{35321694-21A4-4C30-9D79-E05377DA82C8}"/>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14">
            <a:extLst>
              <a:ext uri="{FF2B5EF4-FFF2-40B4-BE49-F238E27FC236}">
                <a16:creationId xmlns:a16="http://schemas.microsoft.com/office/drawing/2014/main" id="{53C73861-CC1E-4513-B090-8E11BCC60B2E}"/>
              </a:ext>
            </a:extLst>
          </p:cNvPr>
          <p:cNvSpPr>
            <a:spLocks noGrp="1" noChangeArrowheads="1"/>
          </p:cNvSpPr>
          <p:nvPr>
            <p:ph type="sldNum" sz="quarter" idx="12"/>
          </p:nvPr>
        </p:nvSpPr>
        <p:spPr>
          <a:ln/>
        </p:spPr>
        <p:txBody>
          <a:bodyPr/>
          <a:lstStyle>
            <a:lvl1pPr>
              <a:defRPr/>
            </a:lvl1pPr>
          </a:lstStyle>
          <a:p>
            <a:fld id="{A329EC3B-293D-4A3F-BD67-E03E56B75B00}" type="slidenum">
              <a:rPr lang="ar-SA" altLang="en-US"/>
              <a:pPr/>
              <a:t>‹#›</a:t>
            </a:fld>
            <a:endParaRPr lang="en-US" altLang="en-US"/>
          </a:p>
        </p:txBody>
      </p:sp>
    </p:spTree>
    <p:extLst>
      <p:ext uri="{BB962C8B-B14F-4D97-AF65-F5344CB8AC3E}">
        <p14:creationId xmlns:p14="http://schemas.microsoft.com/office/powerpoint/2010/main" val="18065799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38944" y="204787"/>
            <a:ext cx="2888189"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432296" y="204788"/>
            <a:ext cx="4907635"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38944" y="1076326"/>
            <a:ext cx="2888189"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12">
            <a:extLst>
              <a:ext uri="{FF2B5EF4-FFF2-40B4-BE49-F238E27FC236}">
                <a16:creationId xmlns:a16="http://schemas.microsoft.com/office/drawing/2014/main" id="{BABD5C3A-FF33-4188-82D6-112A8DB10161}"/>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3">
            <a:extLst>
              <a:ext uri="{FF2B5EF4-FFF2-40B4-BE49-F238E27FC236}">
                <a16:creationId xmlns:a16="http://schemas.microsoft.com/office/drawing/2014/main" id="{7CC8AB52-79C5-4CE9-9403-B4D5B6E73724}"/>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4">
            <a:extLst>
              <a:ext uri="{FF2B5EF4-FFF2-40B4-BE49-F238E27FC236}">
                <a16:creationId xmlns:a16="http://schemas.microsoft.com/office/drawing/2014/main" id="{66376688-878F-44E2-848B-DDB86F85239B}"/>
              </a:ext>
            </a:extLst>
          </p:cNvPr>
          <p:cNvSpPr>
            <a:spLocks noGrp="1" noChangeArrowheads="1"/>
          </p:cNvSpPr>
          <p:nvPr>
            <p:ph type="sldNum" sz="quarter" idx="12"/>
          </p:nvPr>
        </p:nvSpPr>
        <p:spPr>
          <a:ln/>
        </p:spPr>
        <p:txBody>
          <a:bodyPr/>
          <a:lstStyle>
            <a:lvl1pPr>
              <a:defRPr/>
            </a:lvl1pPr>
          </a:lstStyle>
          <a:p>
            <a:fld id="{88A23B56-5057-4DC6-9410-2F704D65E72C}" type="slidenum">
              <a:rPr lang="ar-SA" altLang="en-US"/>
              <a:pPr/>
              <a:t>‹#›</a:t>
            </a:fld>
            <a:endParaRPr lang="en-US" altLang="en-US"/>
          </a:p>
        </p:txBody>
      </p:sp>
    </p:spTree>
    <p:extLst>
      <p:ext uri="{BB962C8B-B14F-4D97-AF65-F5344CB8AC3E}">
        <p14:creationId xmlns:p14="http://schemas.microsoft.com/office/powerpoint/2010/main" val="22776811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20721" y="3600450"/>
            <a:ext cx="5267325"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20721" y="459581"/>
            <a:ext cx="5267325"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1720721" y="4025503"/>
            <a:ext cx="5267325"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12">
            <a:extLst>
              <a:ext uri="{FF2B5EF4-FFF2-40B4-BE49-F238E27FC236}">
                <a16:creationId xmlns:a16="http://schemas.microsoft.com/office/drawing/2014/main" id="{F67C2F63-E2F4-4595-A797-392D54CBC45B}"/>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3">
            <a:extLst>
              <a:ext uri="{FF2B5EF4-FFF2-40B4-BE49-F238E27FC236}">
                <a16:creationId xmlns:a16="http://schemas.microsoft.com/office/drawing/2014/main" id="{9F932D20-3E56-4969-8B54-2F396FFB8818}"/>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4">
            <a:extLst>
              <a:ext uri="{FF2B5EF4-FFF2-40B4-BE49-F238E27FC236}">
                <a16:creationId xmlns:a16="http://schemas.microsoft.com/office/drawing/2014/main" id="{6FF727CD-A9D9-467B-AD8A-DEE5DB32D945}"/>
              </a:ext>
            </a:extLst>
          </p:cNvPr>
          <p:cNvSpPr>
            <a:spLocks noGrp="1" noChangeArrowheads="1"/>
          </p:cNvSpPr>
          <p:nvPr>
            <p:ph type="sldNum" sz="quarter" idx="12"/>
          </p:nvPr>
        </p:nvSpPr>
        <p:spPr>
          <a:ln/>
        </p:spPr>
        <p:txBody>
          <a:bodyPr/>
          <a:lstStyle>
            <a:lvl1pPr>
              <a:defRPr/>
            </a:lvl1pPr>
          </a:lstStyle>
          <a:p>
            <a:fld id="{9302AD62-DB69-4A16-A9DC-1D9FBD815CE2}" type="slidenum">
              <a:rPr lang="ar-SA" altLang="en-US"/>
              <a:pPr/>
              <a:t>‹#›</a:t>
            </a:fld>
            <a:endParaRPr lang="en-US" altLang="en-US"/>
          </a:p>
        </p:txBody>
      </p:sp>
    </p:spTree>
    <p:extLst>
      <p:ext uri="{BB962C8B-B14F-4D97-AF65-F5344CB8AC3E}">
        <p14:creationId xmlns:p14="http://schemas.microsoft.com/office/powerpoint/2010/main" val="24445644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a:extLst>
              <a:ext uri="{FF2B5EF4-FFF2-40B4-BE49-F238E27FC236}">
                <a16:creationId xmlns:a16="http://schemas.microsoft.com/office/drawing/2014/main" id="{1E6087D3-950B-4864-AF93-4F8C54B5D541}"/>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3">
            <a:extLst>
              <a:ext uri="{FF2B5EF4-FFF2-40B4-BE49-F238E27FC236}">
                <a16:creationId xmlns:a16="http://schemas.microsoft.com/office/drawing/2014/main" id="{F0B99A9D-53EB-4711-9A1E-EE29B985FC26}"/>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4">
            <a:extLst>
              <a:ext uri="{FF2B5EF4-FFF2-40B4-BE49-F238E27FC236}">
                <a16:creationId xmlns:a16="http://schemas.microsoft.com/office/drawing/2014/main" id="{F3AEEDA9-DB6E-4455-94E9-E2991461CDF3}"/>
              </a:ext>
            </a:extLst>
          </p:cNvPr>
          <p:cNvSpPr>
            <a:spLocks noGrp="1" noChangeArrowheads="1"/>
          </p:cNvSpPr>
          <p:nvPr>
            <p:ph type="sldNum" sz="quarter" idx="12"/>
          </p:nvPr>
        </p:nvSpPr>
        <p:spPr>
          <a:ln/>
        </p:spPr>
        <p:txBody>
          <a:bodyPr/>
          <a:lstStyle>
            <a:lvl1pPr>
              <a:defRPr/>
            </a:lvl1pPr>
          </a:lstStyle>
          <a:p>
            <a:fld id="{EE5B743F-B85A-461B-A75B-4906716415F0}" type="slidenum">
              <a:rPr lang="ar-SA" altLang="en-US"/>
              <a:pPr/>
              <a:t>‹#›</a:t>
            </a:fld>
            <a:endParaRPr lang="en-US" altLang="en-US"/>
          </a:p>
        </p:txBody>
      </p:sp>
    </p:spTree>
    <p:extLst>
      <p:ext uri="{BB962C8B-B14F-4D97-AF65-F5344CB8AC3E}">
        <p14:creationId xmlns:p14="http://schemas.microsoft.com/office/powerpoint/2010/main" val="3168017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54948" y="457200"/>
            <a:ext cx="1865511" cy="4114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56892" y="457200"/>
            <a:ext cx="5451742" cy="4114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a:extLst>
              <a:ext uri="{FF2B5EF4-FFF2-40B4-BE49-F238E27FC236}">
                <a16:creationId xmlns:a16="http://schemas.microsoft.com/office/drawing/2014/main" id="{FCB12E2E-E256-4D7A-A0BB-EC6FB7B597AE}"/>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3">
            <a:extLst>
              <a:ext uri="{FF2B5EF4-FFF2-40B4-BE49-F238E27FC236}">
                <a16:creationId xmlns:a16="http://schemas.microsoft.com/office/drawing/2014/main" id="{374C5BFC-789A-467B-89AF-291D0C615D29}"/>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4">
            <a:extLst>
              <a:ext uri="{FF2B5EF4-FFF2-40B4-BE49-F238E27FC236}">
                <a16:creationId xmlns:a16="http://schemas.microsoft.com/office/drawing/2014/main" id="{F7179B3B-7963-447D-BECA-4C32A080D51A}"/>
              </a:ext>
            </a:extLst>
          </p:cNvPr>
          <p:cNvSpPr>
            <a:spLocks noGrp="1" noChangeArrowheads="1"/>
          </p:cNvSpPr>
          <p:nvPr>
            <p:ph type="sldNum" sz="quarter" idx="12"/>
          </p:nvPr>
        </p:nvSpPr>
        <p:spPr>
          <a:ln/>
        </p:spPr>
        <p:txBody>
          <a:bodyPr/>
          <a:lstStyle>
            <a:lvl1pPr>
              <a:defRPr/>
            </a:lvl1pPr>
          </a:lstStyle>
          <a:p>
            <a:fld id="{6FCEDABC-764C-480B-96EA-5D878326C9DD}" type="slidenum">
              <a:rPr lang="ar-SA" altLang="en-US"/>
              <a:pPr/>
              <a:t>‹#›</a:t>
            </a:fld>
            <a:endParaRPr lang="en-US" altLang="en-US"/>
          </a:p>
        </p:txBody>
      </p:sp>
    </p:spTree>
    <p:extLst>
      <p:ext uri="{BB962C8B-B14F-4D97-AF65-F5344CB8AC3E}">
        <p14:creationId xmlns:p14="http://schemas.microsoft.com/office/powerpoint/2010/main" val="6661880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93471" y="3305191"/>
            <a:ext cx="7462044"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693471" y="2180035"/>
            <a:ext cx="7462044" cy="1125140"/>
          </a:xfrm>
        </p:spPr>
        <p:txBody>
          <a:bodyPr anchor="b"/>
          <a:lstStyle>
            <a:lvl1pPr marL="0" indent="0">
              <a:buNone/>
              <a:defRPr sz="2000"/>
            </a:lvl1pPr>
            <a:lvl2pPr marL="339061" indent="0">
              <a:buNone/>
              <a:defRPr sz="1800"/>
            </a:lvl2pPr>
            <a:lvl3pPr marL="678271" indent="0">
              <a:buNone/>
              <a:defRPr sz="1600"/>
            </a:lvl3pPr>
            <a:lvl4pPr marL="1017217" indent="0">
              <a:buNone/>
              <a:defRPr sz="1400"/>
            </a:lvl4pPr>
            <a:lvl5pPr marL="1356390" indent="0">
              <a:buNone/>
              <a:defRPr sz="1400"/>
            </a:lvl5pPr>
            <a:lvl6pPr marL="1695300" indent="0">
              <a:buNone/>
              <a:defRPr sz="1400"/>
            </a:lvl6pPr>
            <a:lvl7pPr marL="2034313" indent="0">
              <a:buNone/>
              <a:defRPr sz="1400"/>
            </a:lvl7pPr>
            <a:lvl8pPr marL="2373419" indent="0">
              <a:buNone/>
              <a:defRPr sz="1400"/>
            </a:lvl8pPr>
            <a:lvl9pPr marL="2712509"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7AE4B22-24C9-4BD8-A2D6-8E3898629F9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9325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38945" y="1200155"/>
            <a:ext cx="3877336"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62595" y="1200155"/>
            <a:ext cx="3877336"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B11E98B-EED2-4B67-A443-F4B6B35947A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7216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39465" y="1151335"/>
            <a:ext cx="3878861" cy="479822"/>
          </a:xfrm>
        </p:spPr>
        <p:txBody>
          <a:bodyPr anchor="b"/>
          <a:lstStyle>
            <a:lvl1pPr marL="0" indent="0">
              <a:buNone/>
              <a:defRPr sz="2400" b="1"/>
            </a:lvl1pPr>
            <a:lvl2pPr marL="339061" indent="0">
              <a:buNone/>
              <a:defRPr sz="2000" b="1"/>
            </a:lvl2pPr>
            <a:lvl3pPr marL="678271" indent="0">
              <a:buNone/>
              <a:defRPr sz="1800" b="1"/>
            </a:lvl3pPr>
            <a:lvl4pPr marL="1017217" indent="0">
              <a:buNone/>
              <a:defRPr sz="1600" b="1"/>
            </a:lvl4pPr>
            <a:lvl5pPr marL="1356390" indent="0">
              <a:buNone/>
              <a:defRPr sz="1600" b="1"/>
            </a:lvl5pPr>
            <a:lvl6pPr marL="1695300" indent="0">
              <a:buNone/>
              <a:defRPr sz="1600" b="1"/>
            </a:lvl6pPr>
            <a:lvl7pPr marL="2034313" indent="0">
              <a:buNone/>
              <a:defRPr sz="1600" b="1"/>
            </a:lvl7pPr>
            <a:lvl8pPr marL="2373419" indent="0">
              <a:buNone/>
              <a:defRPr sz="1600" b="1"/>
            </a:lvl8pPr>
            <a:lvl9pPr marL="2712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39465" y="1631156"/>
            <a:ext cx="3878861"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462544" y="1151335"/>
            <a:ext cx="3880385" cy="479822"/>
          </a:xfrm>
        </p:spPr>
        <p:txBody>
          <a:bodyPr anchor="b"/>
          <a:lstStyle>
            <a:lvl1pPr marL="0" indent="0">
              <a:buNone/>
              <a:defRPr sz="2400" b="1"/>
            </a:lvl1pPr>
            <a:lvl2pPr marL="339061" indent="0">
              <a:buNone/>
              <a:defRPr sz="2000" b="1"/>
            </a:lvl2pPr>
            <a:lvl3pPr marL="678271" indent="0">
              <a:buNone/>
              <a:defRPr sz="1800" b="1"/>
            </a:lvl3pPr>
            <a:lvl4pPr marL="1017217" indent="0">
              <a:buNone/>
              <a:defRPr sz="1600" b="1"/>
            </a:lvl4pPr>
            <a:lvl5pPr marL="1356390" indent="0">
              <a:buNone/>
              <a:defRPr sz="1600" b="1"/>
            </a:lvl5pPr>
            <a:lvl6pPr marL="1695300" indent="0">
              <a:buNone/>
              <a:defRPr sz="1600" b="1"/>
            </a:lvl6pPr>
            <a:lvl7pPr marL="2034313" indent="0">
              <a:buNone/>
              <a:defRPr sz="1600" b="1"/>
            </a:lvl7pPr>
            <a:lvl8pPr marL="2373419" indent="0">
              <a:buNone/>
              <a:defRPr sz="1600" b="1"/>
            </a:lvl8pPr>
            <a:lvl9pPr marL="2712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62544" y="1631156"/>
            <a:ext cx="388038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65CDC162-1900-40CE-9BEB-10030CC81F0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41027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E4CB589C-4D57-407B-91A2-640CFE24FC6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34998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6F5A7C8-905E-4755-8782-9AD9A4FE91F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29864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2047" y="204787"/>
            <a:ext cx="2888189"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432805" y="208717"/>
            <a:ext cx="4907635"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42047" y="1076343"/>
            <a:ext cx="2888189" cy="3518297"/>
          </a:xfrm>
        </p:spPr>
        <p:txBody>
          <a:bodyPr/>
          <a:lstStyle>
            <a:lvl1pPr marL="0" indent="0">
              <a:buNone/>
              <a:defRPr sz="1400"/>
            </a:lvl1pPr>
            <a:lvl2pPr marL="339061" indent="0">
              <a:buNone/>
              <a:defRPr sz="1200"/>
            </a:lvl2pPr>
            <a:lvl3pPr marL="678271" indent="0">
              <a:buNone/>
              <a:defRPr sz="1000"/>
            </a:lvl3pPr>
            <a:lvl4pPr marL="1017217" indent="0">
              <a:buNone/>
              <a:defRPr sz="900"/>
            </a:lvl4pPr>
            <a:lvl5pPr marL="1356390" indent="0">
              <a:buNone/>
              <a:defRPr sz="900"/>
            </a:lvl5pPr>
            <a:lvl6pPr marL="1695300" indent="0">
              <a:buNone/>
              <a:defRPr sz="900"/>
            </a:lvl6pPr>
            <a:lvl7pPr marL="2034313" indent="0">
              <a:buNone/>
              <a:defRPr sz="900"/>
            </a:lvl7pPr>
            <a:lvl8pPr marL="2373419" indent="0">
              <a:buNone/>
              <a:defRPr sz="900"/>
            </a:lvl8pPr>
            <a:lvl9pPr marL="2712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C47A99C-07AA-42E0-A17B-9B37B53AD97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45370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20734" y="3600451"/>
            <a:ext cx="5267325"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20734" y="459581"/>
            <a:ext cx="5267325" cy="3086100"/>
          </a:xfrm>
        </p:spPr>
        <p:txBody>
          <a:bodyPr/>
          <a:lstStyle>
            <a:lvl1pPr marL="0" indent="0">
              <a:buNone/>
              <a:defRPr sz="3200"/>
            </a:lvl1pPr>
            <a:lvl2pPr marL="339061" indent="0">
              <a:buNone/>
              <a:defRPr sz="2800"/>
            </a:lvl2pPr>
            <a:lvl3pPr marL="678271" indent="0">
              <a:buNone/>
              <a:defRPr sz="2400"/>
            </a:lvl3pPr>
            <a:lvl4pPr marL="1017217" indent="0">
              <a:buNone/>
              <a:defRPr sz="2000"/>
            </a:lvl4pPr>
            <a:lvl5pPr marL="1356390" indent="0">
              <a:buNone/>
              <a:defRPr sz="2000"/>
            </a:lvl5pPr>
            <a:lvl6pPr marL="1695300" indent="0">
              <a:buNone/>
              <a:defRPr sz="2000"/>
            </a:lvl6pPr>
            <a:lvl7pPr marL="2034313" indent="0">
              <a:buNone/>
              <a:defRPr sz="2000"/>
            </a:lvl7pPr>
            <a:lvl8pPr marL="2373419" indent="0">
              <a:buNone/>
              <a:defRPr sz="2000"/>
            </a:lvl8pPr>
            <a:lvl9pPr marL="2712509" indent="0">
              <a:buNone/>
              <a:defRPr sz="2000"/>
            </a:lvl9pPr>
          </a:lstStyle>
          <a:p>
            <a:endParaRPr lang="en-US"/>
          </a:p>
        </p:txBody>
      </p:sp>
      <p:sp>
        <p:nvSpPr>
          <p:cNvPr id="4" name="Text Placeholder 3"/>
          <p:cNvSpPr>
            <a:spLocks noGrp="1"/>
          </p:cNvSpPr>
          <p:nvPr>
            <p:ph type="body" sz="half" idx="2"/>
          </p:nvPr>
        </p:nvSpPr>
        <p:spPr>
          <a:xfrm>
            <a:off x="1720734" y="4029419"/>
            <a:ext cx="5267325" cy="603647"/>
          </a:xfrm>
        </p:spPr>
        <p:txBody>
          <a:bodyPr/>
          <a:lstStyle>
            <a:lvl1pPr marL="0" indent="0">
              <a:buNone/>
              <a:defRPr sz="1400"/>
            </a:lvl1pPr>
            <a:lvl2pPr marL="339061" indent="0">
              <a:buNone/>
              <a:defRPr sz="1200"/>
            </a:lvl2pPr>
            <a:lvl3pPr marL="678271" indent="0">
              <a:buNone/>
              <a:defRPr sz="1000"/>
            </a:lvl3pPr>
            <a:lvl4pPr marL="1017217" indent="0">
              <a:buNone/>
              <a:defRPr sz="900"/>
            </a:lvl4pPr>
            <a:lvl5pPr marL="1356390" indent="0">
              <a:buNone/>
              <a:defRPr sz="900"/>
            </a:lvl5pPr>
            <a:lvl6pPr marL="1695300" indent="0">
              <a:buNone/>
              <a:defRPr sz="900"/>
            </a:lvl6pPr>
            <a:lvl7pPr marL="2034313" indent="0">
              <a:buNone/>
              <a:defRPr sz="900"/>
            </a:lvl7pPr>
            <a:lvl8pPr marL="2373419" indent="0">
              <a:buNone/>
              <a:defRPr sz="900"/>
            </a:lvl8pPr>
            <a:lvl9pPr marL="2712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DAB7C7D-F77A-452E-A8B2-BE455B7E510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89394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4.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38944" y="205979"/>
            <a:ext cx="7900988"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38944" y="1200155"/>
            <a:ext cx="7900988"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38944"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l">
              <a:defRPr sz="1400">
                <a:solidFill>
                  <a:schemeClr val="tx1"/>
                </a:solidFill>
                <a:latin typeface="+mj-lt"/>
              </a:defRPr>
            </a:lvl1pPr>
          </a:lstStyle>
          <a:p>
            <a:endParaRPr lang="en-US" altLang="en-US">
              <a:solidFill>
                <a:srgbClr val="000000"/>
              </a:solidFill>
            </a:endParaRPr>
          </a:p>
        </p:txBody>
      </p:sp>
      <p:sp>
        <p:nvSpPr>
          <p:cNvPr id="1029" name="Rectangle 5"/>
          <p:cNvSpPr>
            <a:spLocks noGrp="1" noChangeArrowheads="1"/>
          </p:cNvSpPr>
          <p:nvPr>
            <p:ph type="ftr" sz="quarter" idx="3"/>
          </p:nvPr>
        </p:nvSpPr>
        <p:spPr bwMode="auto">
          <a:xfrm>
            <a:off x="2999463" y="4683919"/>
            <a:ext cx="2779977"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defRPr sz="1400">
                <a:solidFill>
                  <a:schemeClr val="tx1"/>
                </a:solidFill>
                <a:latin typeface="+mj-lt"/>
              </a:defRPr>
            </a:lvl1pPr>
          </a:lstStyle>
          <a:p>
            <a:endParaRPr lang="en-US" altLang="en-US">
              <a:solidFill>
                <a:srgbClr val="000000"/>
              </a:solidFill>
            </a:endParaRPr>
          </a:p>
        </p:txBody>
      </p:sp>
      <p:sp>
        <p:nvSpPr>
          <p:cNvPr id="1030" name="Rectangle 6"/>
          <p:cNvSpPr>
            <a:spLocks noGrp="1" noChangeArrowheads="1"/>
          </p:cNvSpPr>
          <p:nvPr>
            <p:ph type="sldNum" sz="quarter" idx="4"/>
          </p:nvPr>
        </p:nvSpPr>
        <p:spPr bwMode="auto">
          <a:xfrm>
            <a:off x="6291528"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r">
              <a:defRPr sz="1400">
                <a:solidFill>
                  <a:schemeClr val="tx1"/>
                </a:solidFill>
                <a:latin typeface="+mj-lt"/>
              </a:defRPr>
            </a:lvl1pPr>
          </a:lstStyle>
          <a:p>
            <a:fld id="{2B47646A-D41E-4824-8B47-F9447472355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8279197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339061" algn="ctr" rtl="0" fontAlgn="base">
        <a:spcBef>
          <a:spcPct val="0"/>
        </a:spcBef>
        <a:spcAft>
          <a:spcPct val="0"/>
        </a:spcAft>
        <a:defRPr sz="4400">
          <a:solidFill>
            <a:schemeClr val="tx2"/>
          </a:solidFill>
          <a:latin typeface="Arial" charset="0"/>
          <a:cs typeface="Arial" charset="0"/>
        </a:defRPr>
      </a:lvl6pPr>
      <a:lvl7pPr marL="678271" algn="ctr" rtl="0" fontAlgn="base">
        <a:spcBef>
          <a:spcPct val="0"/>
        </a:spcBef>
        <a:spcAft>
          <a:spcPct val="0"/>
        </a:spcAft>
        <a:defRPr sz="4400">
          <a:solidFill>
            <a:schemeClr val="tx2"/>
          </a:solidFill>
          <a:latin typeface="Arial" charset="0"/>
          <a:cs typeface="Arial" charset="0"/>
        </a:defRPr>
      </a:lvl7pPr>
      <a:lvl8pPr marL="1017217" algn="ctr" rtl="0" fontAlgn="base">
        <a:spcBef>
          <a:spcPct val="0"/>
        </a:spcBef>
        <a:spcAft>
          <a:spcPct val="0"/>
        </a:spcAft>
        <a:defRPr sz="4400">
          <a:solidFill>
            <a:schemeClr val="tx2"/>
          </a:solidFill>
          <a:latin typeface="Arial" charset="0"/>
          <a:cs typeface="Arial" charset="0"/>
        </a:defRPr>
      </a:lvl8pPr>
      <a:lvl9pPr marL="1356390" algn="ctr" rtl="0" fontAlgn="base">
        <a:spcBef>
          <a:spcPct val="0"/>
        </a:spcBef>
        <a:spcAft>
          <a:spcPct val="0"/>
        </a:spcAft>
        <a:defRPr sz="4400">
          <a:solidFill>
            <a:schemeClr val="tx2"/>
          </a:solidFill>
          <a:latin typeface="Arial" charset="0"/>
          <a:cs typeface="Arial" charset="0"/>
        </a:defRPr>
      </a:lvl9pPr>
    </p:titleStyle>
    <p:bodyStyle>
      <a:lvl1pPr marL="254229" indent="-254229" algn="l" rtl="0" fontAlgn="base">
        <a:spcBef>
          <a:spcPct val="20000"/>
        </a:spcBef>
        <a:spcAft>
          <a:spcPct val="0"/>
        </a:spcAft>
        <a:buChar char="•"/>
        <a:defRPr sz="4000">
          <a:solidFill>
            <a:schemeClr val="bg1"/>
          </a:solidFill>
          <a:latin typeface="+mn-lt"/>
          <a:ea typeface="+mn-ea"/>
          <a:cs typeface="+mn-cs"/>
        </a:defRPr>
      </a:lvl1pPr>
      <a:lvl2pPr marL="551136" indent="-211893" algn="l" rtl="0" fontAlgn="base">
        <a:spcBef>
          <a:spcPct val="20000"/>
        </a:spcBef>
        <a:spcAft>
          <a:spcPct val="0"/>
        </a:spcAft>
        <a:buChar char="–"/>
        <a:defRPr sz="4000">
          <a:solidFill>
            <a:schemeClr val="bg1"/>
          </a:solidFill>
          <a:latin typeface="+mn-lt"/>
        </a:defRPr>
      </a:lvl2pPr>
      <a:lvl3pPr marL="847639" indent="-169563" algn="l" rtl="0" fontAlgn="base">
        <a:spcBef>
          <a:spcPct val="20000"/>
        </a:spcBef>
        <a:spcAft>
          <a:spcPct val="0"/>
        </a:spcAft>
        <a:buChar char="•"/>
        <a:defRPr sz="2400">
          <a:solidFill>
            <a:schemeClr val="tx1"/>
          </a:solidFill>
          <a:latin typeface="+mj-lt"/>
          <a:cs typeface="+mj-cs"/>
        </a:defRPr>
      </a:lvl3pPr>
      <a:lvl4pPr marL="1186788" indent="-169563" algn="l" rtl="0" fontAlgn="base">
        <a:spcBef>
          <a:spcPct val="20000"/>
        </a:spcBef>
        <a:spcAft>
          <a:spcPct val="0"/>
        </a:spcAft>
        <a:buChar char="–"/>
        <a:defRPr sz="2000">
          <a:solidFill>
            <a:schemeClr val="tx1"/>
          </a:solidFill>
          <a:latin typeface="+mj-lt"/>
          <a:cs typeface="+mj-cs"/>
        </a:defRPr>
      </a:lvl4pPr>
      <a:lvl5pPr marL="1525913" indent="-169563" algn="l" rtl="0" fontAlgn="base">
        <a:spcBef>
          <a:spcPct val="20000"/>
        </a:spcBef>
        <a:spcAft>
          <a:spcPct val="0"/>
        </a:spcAft>
        <a:buChar char="»"/>
        <a:defRPr sz="2000">
          <a:solidFill>
            <a:schemeClr val="tx1"/>
          </a:solidFill>
          <a:latin typeface="+mj-lt"/>
          <a:cs typeface="+mj-cs"/>
        </a:defRPr>
      </a:lvl5pPr>
      <a:lvl6pPr marL="1864758" indent="-169563" algn="l" rtl="0" fontAlgn="base">
        <a:spcBef>
          <a:spcPct val="20000"/>
        </a:spcBef>
        <a:spcAft>
          <a:spcPct val="0"/>
        </a:spcAft>
        <a:buChar char="»"/>
        <a:defRPr sz="2000">
          <a:solidFill>
            <a:schemeClr val="tx1"/>
          </a:solidFill>
          <a:latin typeface="+mj-lt"/>
          <a:cs typeface="+mj-cs"/>
        </a:defRPr>
      </a:lvl6pPr>
      <a:lvl7pPr marL="2203930" indent="-169563" algn="l" rtl="0" fontAlgn="base">
        <a:spcBef>
          <a:spcPct val="20000"/>
        </a:spcBef>
        <a:spcAft>
          <a:spcPct val="0"/>
        </a:spcAft>
        <a:buChar char="»"/>
        <a:defRPr sz="2000">
          <a:solidFill>
            <a:schemeClr val="tx1"/>
          </a:solidFill>
          <a:latin typeface="+mj-lt"/>
          <a:cs typeface="+mj-cs"/>
        </a:defRPr>
      </a:lvl7pPr>
      <a:lvl8pPr marL="2542973" indent="-169563" algn="l" rtl="0" fontAlgn="base">
        <a:spcBef>
          <a:spcPct val="20000"/>
        </a:spcBef>
        <a:spcAft>
          <a:spcPct val="0"/>
        </a:spcAft>
        <a:buChar char="»"/>
        <a:defRPr sz="2000">
          <a:solidFill>
            <a:schemeClr val="tx1"/>
          </a:solidFill>
          <a:latin typeface="+mj-lt"/>
          <a:cs typeface="+mj-cs"/>
        </a:defRPr>
      </a:lvl8pPr>
      <a:lvl9pPr marL="2882131" indent="-169563" algn="l" rtl="0" fontAlgn="base">
        <a:spcBef>
          <a:spcPct val="20000"/>
        </a:spcBef>
        <a:spcAft>
          <a:spcPct val="0"/>
        </a:spcAft>
        <a:buChar char="»"/>
        <a:defRPr sz="2000">
          <a:solidFill>
            <a:schemeClr val="tx1"/>
          </a:solidFill>
          <a:latin typeface="+mj-lt"/>
          <a:cs typeface="+mj-cs"/>
        </a:defRPr>
      </a:lvl9pPr>
    </p:bodyStyle>
    <p:otherStyle>
      <a:defPPr>
        <a:defRPr lang="en-US"/>
      </a:defPPr>
      <a:lvl1pPr marL="0" algn="l" defTabSz="678271" rtl="0" eaLnBrk="1" latinLnBrk="0" hangingPunct="1">
        <a:defRPr sz="1800" kern="1200">
          <a:solidFill>
            <a:schemeClr val="tx1"/>
          </a:solidFill>
          <a:latin typeface="+mn-lt"/>
          <a:ea typeface="+mn-ea"/>
          <a:cs typeface="+mn-cs"/>
        </a:defRPr>
      </a:lvl1pPr>
      <a:lvl2pPr marL="339061" algn="l" defTabSz="678271" rtl="0" eaLnBrk="1" latinLnBrk="0" hangingPunct="1">
        <a:defRPr sz="1800" kern="1200">
          <a:solidFill>
            <a:schemeClr val="tx1"/>
          </a:solidFill>
          <a:latin typeface="+mn-lt"/>
          <a:ea typeface="+mn-ea"/>
          <a:cs typeface="+mn-cs"/>
        </a:defRPr>
      </a:lvl2pPr>
      <a:lvl3pPr marL="678271" algn="l" defTabSz="678271" rtl="0" eaLnBrk="1" latinLnBrk="0" hangingPunct="1">
        <a:defRPr sz="1800" kern="1200">
          <a:solidFill>
            <a:schemeClr val="tx1"/>
          </a:solidFill>
          <a:latin typeface="+mn-lt"/>
          <a:ea typeface="+mn-ea"/>
          <a:cs typeface="+mn-cs"/>
        </a:defRPr>
      </a:lvl3pPr>
      <a:lvl4pPr marL="1017217" algn="l" defTabSz="678271" rtl="0" eaLnBrk="1" latinLnBrk="0" hangingPunct="1">
        <a:defRPr sz="1800" kern="1200">
          <a:solidFill>
            <a:schemeClr val="tx1"/>
          </a:solidFill>
          <a:latin typeface="+mn-lt"/>
          <a:ea typeface="+mn-ea"/>
          <a:cs typeface="+mn-cs"/>
        </a:defRPr>
      </a:lvl4pPr>
      <a:lvl5pPr marL="1356390" algn="l" defTabSz="678271" rtl="0" eaLnBrk="1" latinLnBrk="0" hangingPunct="1">
        <a:defRPr sz="1800" kern="1200">
          <a:solidFill>
            <a:schemeClr val="tx1"/>
          </a:solidFill>
          <a:latin typeface="+mn-lt"/>
          <a:ea typeface="+mn-ea"/>
          <a:cs typeface="+mn-cs"/>
        </a:defRPr>
      </a:lvl5pPr>
      <a:lvl6pPr marL="1695300" algn="l" defTabSz="678271" rtl="0" eaLnBrk="1" latinLnBrk="0" hangingPunct="1">
        <a:defRPr sz="1800" kern="1200">
          <a:solidFill>
            <a:schemeClr val="tx1"/>
          </a:solidFill>
          <a:latin typeface="+mn-lt"/>
          <a:ea typeface="+mn-ea"/>
          <a:cs typeface="+mn-cs"/>
        </a:defRPr>
      </a:lvl6pPr>
      <a:lvl7pPr marL="2034313" algn="l" defTabSz="678271" rtl="0" eaLnBrk="1" latinLnBrk="0" hangingPunct="1">
        <a:defRPr sz="1800" kern="1200">
          <a:solidFill>
            <a:schemeClr val="tx1"/>
          </a:solidFill>
          <a:latin typeface="+mn-lt"/>
          <a:ea typeface="+mn-ea"/>
          <a:cs typeface="+mn-cs"/>
        </a:defRPr>
      </a:lvl7pPr>
      <a:lvl8pPr marL="2373419" algn="l" defTabSz="678271" rtl="0" eaLnBrk="1" latinLnBrk="0" hangingPunct="1">
        <a:defRPr sz="1800" kern="1200">
          <a:solidFill>
            <a:schemeClr val="tx1"/>
          </a:solidFill>
          <a:latin typeface="+mn-lt"/>
          <a:ea typeface="+mn-ea"/>
          <a:cs typeface="+mn-cs"/>
        </a:defRPr>
      </a:lvl8pPr>
      <a:lvl9pPr marL="2712509" algn="l" defTabSz="678271"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693BB2F-363A-4EC2-9670-9966DABC764D}"/>
              </a:ext>
            </a:extLst>
          </p:cNvPr>
          <p:cNvSpPr>
            <a:spLocks noGrp="1"/>
          </p:cNvSpPr>
          <p:nvPr>
            <p:ph type="title"/>
          </p:nvPr>
        </p:nvSpPr>
        <p:spPr>
          <a:xfrm>
            <a:off x="603548" y="273844"/>
            <a:ext cx="757178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E2B39D8-E86F-4A74-ABCE-9D78F8BE3E1B}"/>
              </a:ext>
            </a:extLst>
          </p:cNvPr>
          <p:cNvSpPr>
            <a:spLocks noGrp="1"/>
          </p:cNvSpPr>
          <p:nvPr>
            <p:ph type="body" idx="1"/>
          </p:nvPr>
        </p:nvSpPr>
        <p:spPr>
          <a:xfrm>
            <a:off x="603548" y="1369219"/>
            <a:ext cx="757178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24DF18-98F5-46F0-9BAB-382B19E2FFC8}"/>
              </a:ext>
            </a:extLst>
          </p:cNvPr>
          <p:cNvSpPr>
            <a:spLocks noGrp="1"/>
          </p:cNvSpPr>
          <p:nvPr>
            <p:ph type="dt" sz="half" idx="2"/>
          </p:nvPr>
        </p:nvSpPr>
        <p:spPr>
          <a:xfrm>
            <a:off x="603548" y="4767263"/>
            <a:ext cx="1975247" cy="273844"/>
          </a:xfrm>
          <a:prstGeom prst="rect">
            <a:avLst/>
          </a:prstGeom>
        </p:spPr>
        <p:txBody>
          <a:bodyPr vert="horz" lIns="91440" tIns="45720" rIns="91440" bIns="45720" rtlCol="0" anchor="ctr"/>
          <a:lstStyle>
            <a:lvl1pPr algn="l">
              <a:defRPr sz="864">
                <a:solidFill>
                  <a:schemeClr val="tx1">
                    <a:tint val="75000"/>
                  </a:schemeClr>
                </a:solidFill>
              </a:defRPr>
            </a:lvl1pPr>
          </a:lstStyle>
          <a:p>
            <a:fld id="{2FDF3210-FC15-4152-9536-BC5870DC58B1}" type="datetimeFigureOut">
              <a:rPr lang="en-US" smtClean="0"/>
              <a:t>6/6/2020</a:t>
            </a:fld>
            <a:endParaRPr lang="en-US"/>
          </a:p>
        </p:txBody>
      </p:sp>
      <p:sp>
        <p:nvSpPr>
          <p:cNvPr id="5" name="Footer Placeholder 4">
            <a:extLst>
              <a:ext uri="{FF2B5EF4-FFF2-40B4-BE49-F238E27FC236}">
                <a16:creationId xmlns:a16="http://schemas.microsoft.com/office/drawing/2014/main" id="{2183A0B2-77D3-4C97-AB7D-ACDE9AA441CC}"/>
              </a:ext>
            </a:extLst>
          </p:cNvPr>
          <p:cNvSpPr>
            <a:spLocks noGrp="1"/>
          </p:cNvSpPr>
          <p:nvPr>
            <p:ph type="ftr" sz="quarter" idx="3"/>
          </p:nvPr>
        </p:nvSpPr>
        <p:spPr>
          <a:xfrm>
            <a:off x="2908003" y="4767263"/>
            <a:ext cx="2962870" cy="273844"/>
          </a:xfrm>
          <a:prstGeom prst="rect">
            <a:avLst/>
          </a:prstGeom>
        </p:spPr>
        <p:txBody>
          <a:bodyPr vert="horz" lIns="91440" tIns="45720" rIns="91440" bIns="45720" rtlCol="0" anchor="ctr"/>
          <a:lstStyle>
            <a:lvl1pPr algn="ctr">
              <a:defRPr sz="864">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6BEA9B0-A0F6-4CE9-9239-CF58698294F1}"/>
              </a:ext>
            </a:extLst>
          </p:cNvPr>
          <p:cNvSpPr>
            <a:spLocks noGrp="1"/>
          </p:cNvSpPr>
          <p:nvPr>
            <p:ph type="sldNum" sz="quarter" idx="4"/>
          </p:nvPr>
        </p:nvSpPr>
        <p:spPr>
          <a:xfrm>
            <a:off x="6200080" y="4767263"/>
            <a:ext cx="1975247" cy="273844"/>
          </a:xfrm>
          <a:prstGeom prst="rect">
            <a:avLst/>
          </a:prstGeom>
        </p:spPr>
        <p:txBody>
          <a:bodyPr vert="horz" lIns="91440" tIns="45720" rIns="91440" bIns="45720" rtlCol="0" anchor="ctr"/>
          <a:lstStyle>
            <a:lvl1pPr algn="r">
              <a:defRPr sz="864">
                <a:solidFill>
                  <a:schemeClr val="tx1">
                    <a:tint val="75000"/>
                  </a:schemeClr>
                </a:solidFill>
              </a:defRPr>
            </a:lvl1pPr>
          </a:lstStyle>
          <a:p>
            <a:fld id="{049B43EB-7E90-4970-B822-FC5BEA4069B7}" type="slidenum">
              <a:rPr lang="en-US" smtClean="0"/>
              <a:t>‹#›</a:t>
            </a:fld>
            <a:endParaRPr lang="en-US"/>
          </a:p>
        </p:txBody>
      </p:sp>
    </p:spTree>
    <p:extLst>
      <p:ext uri="{BB962C8B-B14F-4D97-AF65-F5344CB8AC3E}">
        <p14:creationId xmlns:p14="http://schemas.microsoft.com/office/powerpoint/2010/main" val="3374228273"/>
      </p:ext>
    </p:extLst>
  </p:cSld>
  <p:clrMap bg1="lt1" tx1="dk1" bg2="lt2" tx2="dk2" accent1="accent1" accent2="accent2" accent3="accent3" accent4="accent4" accent5="accent5" accent6="accent6" hlink="hlink" folHlink="folHlink"/>
  <p:sldLayoutIdLst>
    <p:sldLayoutId id="2147483701" r:id="rId1"/>
  </p:sldLayoutIdLst>
  <p:txStyles>
    <p:titleStyle>
      <a:lvl1pPr algn="l" defTabSz="658459" rtl="0" eaLnBrk="1" latinLnBrk="0" hangingPunct="1">
        <a:lnSpc>
          <a:spcPct val="90000"/>
        </a:lnSpc>
        <a:spcBef>
          <a:spcPct val="0"/>
        </a:spcBef>
        <a:buNone/>
        <a:defRPr sz="3168" kern="1200">
          <a:solidFill>
            <a:schemeClr val="tx1"/>
          </a:solidFill>
          <a:latin typeface="+mj-lt"/>
          <a:ea typeface="+mj-ea"/>
          <a:cs typeface="+mj-cs"/>
        </a:defRPr>
      </a:lvl1pPr>
    </p:titleStyle>
    <p:bodyStyle>
      <a:lvl1pPr marL="164615" indent="-164615" algn="l" defTabSz="658459" rtl="0" eaLnBrk="1" latinLnBrk="0" hangingPunct="1">
        <a:lnSpc>
          <a:spcPct val="90000"/>
        </a:lnSpc>
        <a:spcBef>
          <a:spcPts val="720"/>
        </a:spcBef>
        <a:buFont typeface="Arial" panose="020B0604020202020204" pitchFamily="34" charset="0"/>
        <a:buChar char="•"/>
        <a:defRPr sz="2016" kern="1200">
          <a:solidFill>
            <a:schemeClr val="tx1"/>
          </a:solidFill>
          <a:latin typeface="+mn-lt"/>
          <a:ea typeface="+mn-ea"/>
          <a:cs typeface="+mn-cs"/>
        </a:defRPr>
      </a:lvl1pPr>
      <a:lvl2pPr marL="493845" indent="-164615" algn="l" defTabSz="658459" rtl="0" eaLnBrk="1" latinLnBrk="0" hangingPunct="1">
        <a:lnSpc>
          <a:spcPct val="90000"/>
        </a:lnSpc>
        <a:spcBef>
          <a:spcPts val="360"/>
        </a:spcBef>
        <a:buFont typeface="Arial" panose="020B0604020202020204" pitchFamily="34" charset="0"/>
        <a:buChar char="•"/>
        <a:defRPr sz="1728" kern="1200">
          <a:solidFill>
            <a:schemeClr val="tx1"/>
          </a:solidFill>
          <a:latin typeface="+mn-lt"/>
          <a:ea typeface="+mn-ea"/>
          <a:cs typeface="+mn-cs"/>
        </a:defRPr>
      </a:lvl2pPr>
      <a:lvl3pPr marL="823074" indent="-164615" algn="l" defTabSz="658459" rtl="0" eaLnBrk="1" latinLnBrk="0" hangingPunct="1">
        <a:lnSpc>
          <a:spcPct val="90000"/>
        </a:lnSpc>
        <a:spcBef>
          <a:spcPts val="360"/>
        </a:spcBef>
        <a:buFont typeface="Arial" panose="020B0604020202020204" pitchFamily="34" charset="0"/>
        <a:buChar char="•"/>
        <a:defRPr sz="1440" kern="1200">
          <a:solidFill>
            <a:schemeClr val="tx1"/>
          </a:solidFill>
          <a:latin typeface="+mn-lt"/>
          <a:ea typeface="+mn-ea"/>
          <a:cs typeface="+mn-cs"/>
        </a:defRPr>
      </a:lvl3pPr>
      <a:lvl4pPr marL="1152304" indent="-164615" algn="l" defTabSz="658459" rtl="0" eaLnBrk="1" latinLnBrk="0" hangingPunct="1">
        <a:lnSpc>
          <a:spcPct val="90000"/>
        </a:lnSpc>
        <a:spcBef>
          <a:spcPts val="360"/>
        </a:spcBef>
        <a:buFont typeface="Arial" panose="020B0604020202020204" pitchFamily="34" charset="0"/>
        <a:buChar char="•"/>
        <a:defRPr sz="1296" kern="1200">
          <a:solidFill>
            <a:schemeClr val="tx1"/>
          </a:solidFill>
          <a:latin typeface="+mn-lt"/>
          <a:ea typeface="+mn-ea"/>
          <a:cs typeface="+mn-cs"/>
        </a:defRPr>
      </a:lvl4pPr>
      <a:lvl5pPr marL="1481534" indent="-164615" algn="l" defTabSz="658459" rtl="0" eaLnBrk="1" latinLnBrk="0" hangingPunct="1">
        <a:lnSpc>
          <a:spcPct val="90000"/>
        </a:lnSpc>
        <a:spcBef>
          <a:spcPts val="360"/>
        </a:spcBef>
        <a:buFont typeface="Arial" panose="020B0604020202020204" pitchFamily="34" charset="0"/>
        <a:buChar char="•"/>
        <a:defRPr sz="1296" kern="1200">
          <a:solidFill>
            <a:schemeClr val="tx1"/>
          </a:solidFill>
          <a:latin typeface="+mn-lt"/>
          <a:ea typeface="+mn-ea"/>
          <a:cs typeface="+mn-cs"/>
        </a:defRPr>
      </a:lvl5pPr>
      <a:lvl6pPr marL="1810763" indent="-164615" algn="l" defTabSz="658459" rtl="0" eaLnBrk="1" latinLnBrk="0" hangingPunct="1">
        <a:lnSpc>
          <a:spcPct val="90000"/>
        </a:lnSpc>
        <a:spcBef>
          <a:spcPts val="360"/>
        </a:spcBef>
        <a:buFont typeface="Arial" panose="020B0604020202020204" pitchFamily="34" charset="0"/>
        <a:buChar char="•"/>
        <a:defRPr sz="1296" kern="1200">
          <a:solidFill>
            <a:schemeClr val="tx1"/>
          </a:solidFill>
          <a:latin typeface="+mn-lt"/>
          <a:ea typeface="+mn-ea"/>
          <a:cs typeface="+mn-cs"/>
        </a:defRPr>
      </a:lvl6pPr>
      <a:lvl7pPr marL="2139993" indent="-164615" algn="l" defTabSz="658459" rtl="0" eaLnBrk="1" latinLnBrk="0" hangingPunct="1">
        <a:lnSpc>
          <a:spcPct val="90000"/>
        </a:lnSpc>
        <a:spcBef>
          <a:spcPts val="360"/>
        </a:spcBef>
        <a:buFont typeface="Arial" panose="020B0604020202020204" pitchFamily="34" charset="0"/>
        <a:buChar char="•"/>
        <a:defRPr sz="1296" kern="1200">
          <a:solidFill>
            <a:schemeClr val="tx1"/>
          </a:solidFill>
          <a:latin typeface="+mn-lt"/>
          <a:ea typeface="+mn-ea"/>
          <a:cs typeface="+mn-cs"/>
        </a:defRPr>
      </a:lvl7pPr>
      <a:lvl8pPr marL="2469223" indent="-164615" algn="l" defTabSz="658459" rtl="0" eaLnBrk="1" latinLnBrk="0" hangingPunct="1">
        <a:lnSpc>
          <a:spcPct val="90000"/>
        </a:lnSpc>
        <a:spcBef>
          <a:spcPts val="360"/>
        </a:spcBef>
        <a:buFont typeface="Arial" panose="020B0604020202020204" pitchFamily="34" charset="0"/>
        <a:buChar char="•"/>
        <a:defRPr sz="1296" kern="1200">
          <a:solidFill>
            <a:schemeClr val="tx1"/>
          </a:solidFill>
          <a:latin typeface="+mn-lt"/>
          <a:ea typeface="+mn-ea"/>
          <a:cs typeface="+mn-cs"/>
        </a:defRPr>
      </a:lvl8pPr>
      <a:lvl9pPr marL="2798453" indent="-164615" algn="l" defTabSz="658459" rtl="0" eaLnBrk="1" latinLnBrk="0" hangingPunct="1">
        <a:lnSpc>
          <a:spcPct val="90000"/>
        </a:lnSpc>
        <a:spcBef>
          <a:spcPts val="360"/>
        </a:spcBef>
        <a:buFont typeface="Arial" panose="020B0604020202020204" pitchFamily="34" charset="0"/>
        <a:buChar char="•"/>
        <a:defRPr sz="1296" kern="1200">
          <a:solidFill>
            <a:schemeClr val="tx1"/>
          </a:solidFill>
          <a:latin typeface="+mn-lt"/>
          <a:ea typeface="+mn-ea"/>
          <a:cs typeface="+mn-cs"/>
        </a:defRPr>
      </a:lvl9pPr>
    </p:bodyStyle>
    <p:otherStyle>
      <a:defPPr>
        <a:defRPr lang="en-US"/>
      </a:defPPr>
      <a:lvl1pPr marL="0" algn="l" defTabSz="658459" rtl="0" eaLnBrk="1" latinLnBrk="0" hangingPunct="1">
        <a:defRPr sz="1296" kern="1200">
          <a:solidFill>
            <a:schemeClr val="tx1"/>
          </a:solidFill>
          <a:latin typeface="+mn-lt"/>
          <a:ea typeface="+mn-ea"/>
          <a:cs typeface="+mn-cs"/>
        </a:defRPr>
      </a:lvl1pPr>
      <a:lvl2pPr marL="329230" algn="l" defTabSz="658459" rtl="0" eaLnBrk="1" latinLnBrk="0" hangingPunct="1">
        <a:defRPr sz="1296" kern="1200">
          <a:solidFill>
            <a:schemeClr val="tx1"/>
          </a:solidFill>
          <a:latin typeface="+mn-lt"/>
          <a:ea typeface="+mn-ea"/>
          <a:cs typeface="+mn-cs"/>
        </a:defRPr>
      </a:lvl2pPr>
      <a:lvl3pPr marL="658459" algn="l" defTabSz="658459" rtl="0" eaLnBrk="1" latinLnBrk="0" hangingPunct="1">
        <a:defRPr sz="1296" kern="1200">
          <a:solidFill>
            <a:schemeClr val="tx1"/>
          </a:solidFill>
          <a:latin typeface="+mn-lt"/>
          <a:ea typeface="+mn-ea"/>
          <a:cs typeface="+mn-cs"/>
        </a:defRPr>
      </a:lvl3pPr>
      <a:lvl4pPr marL="987689" algn="l" defTabSz="658459" rtl="0" eaLnBrk="1" latinLnBrk="0" hangingPunct="1">
        <a:defRPr sz="1296" kern="1200">
          <a:solidFill>
            <a:schemeClr val="tx1"/>
          </a:solidFill>
          <a:latin typeface="+mn-lt"/>
          <a:ea typeface="+mn-ea"/>
          <a:cs typeface="+mn-cs"/>
        </a:defRPr>
      </a:lvl4pPr>
      <a:lvl5pPr marL="1316919" algn="l" defTabSz="658459" rtl="0" eaLnBrk="1" latinLnBrk="0" hangingPunct="1">
        <a:defRPr sz="1296" kern="1200">
          <a:solidFill>
            <a:schemeClr val="tx1"/>
          </a:solidFill>
          <a:latin typeface="+mn-lt"/>
          <a:ea typeface="+mn-ea"/>
          <a:cs typeface="+mn-cs"/>
        </a:defRPr>
      </a:lvl5pPr>
      <a:lvl6pPr marL="1646149" algn="l" defTabSz="658459" rtl="0" eaLnBrk="1" latinLnBrk="0" hangingPunct="1">
        <a:defRPr sz="1296" kern="1200">
          <a:solidFill>
            <a:schemeClr val="tx1"/>
          </a:solidFill>
          <a:latin typeface="+mn-lt"/>
          <a:ea typeface="+mn-ea"/>
          <a:cs typeface="+mn-cs"/>
        </a:defRPr>
      </a:lvl6pPr>
      <a:lvl7pPr marL="1975378" algn="l" defTabSz="658459" rtl="0" eaLnBrk="1" latinLnBrk="0" hangingPunct="1">
        <a:defRPr sz="1296" kern="1200">
          <a:solidFill>
            <a:schemeClr val="tx1"/>
          </a:solidFill>
          <a:latin typeface="+mn-lt"/>
          <a:ea typeface="+mn-ea"/>
          <a:cs typeface="+mn-cs"/>
        </a:defRPr>
      </a:lvl7pPr>
      <a:lvl8pPr marL="2304608" algn="l" defTabSz="658459" rtl="0" eaLnBrk="1" latinLnBrk="0" hangingPunct="1">
        <a:defRPr sz="1296" kern="1200">
          <a:solidFill>
            <a:schemeClr val="tx1"/>
          </a:solidFill>
          <a:latin typeface="+mn-lt"/>
          <a:ea typeface="+mn-ea"/>
          <a:cs typeface="+mn-cs"/>
        </a:defRPr>
      </a:lvl8pPr>
      <a:lvl9pPr marL="2633838" algn="l" defTabSz="658459" rtl="0" eaLnBrk="1" latinLnBrk="0" hangingPunct="1">
        <a:defRPr sz="1296"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17F6E200-54F7-49AC-BEF8-532810EF41C8}"/>
              </a:ext>
            </a:extLst>
          </p:cNvPr>
          <p:cNvSpPr>
            <a:spLocks noGrp="1" noChangeArrowheads="1"/>
          </p:cNvSpPr>
          <p:nvPr>
            <p:ph type="title"/>
          </p:nvPr>
        </p:nvSpPr>
        <p:spPr bwMode="auto">
          <a:xfrm>
            <a:off x="438944" y="205979"/>
            <a:ext cx="7900988"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1C9131BA-CBF3-4E04-876A-BA5B9D51620C}"/>
              </a:ext>
            </a:extLst>
          </p:cNvPr>
          <p:cNvSpPr>
            <a:spLocks noGrp="1" noChangeArrowheads="1"/>
          </p:cNvSpPr>
          <p:nvPr>
            <p:ph type="body" idx="1"/>
          </p:nvPr>
        </p:nvSpPr>
        <p:spPr bwMode="auto">
          <a:xfrm>
            <a:off x="438944" y="1200151"/>
            <a:ext cx="7900988"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F9AE152E-256B-434C-B564-AB79316CEF03}"/>
              </a:ext>
            </a:extLst>
          </p:cNvPr>
          <p:cNvSpPr>
            <a:spLocks noGrp="1" noChangeArrowheads="1"/>
          </p:cNvSpPr>
          <p:nvPr>
            <p:ph type="dt" sz="half" idx="2"/>
          </p:nvPr>
        </p:nvSpPr>
        <p:spPr bwMode="auto">
          <a:xfrm>
            <a:off x="438944"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50">
                <a:solidFill>
                  <a:schemeClr val="tx1"/>
                </a:solidFill>
                <a:latin typeface="+mn-lt"/>
              </a:defRPr>
            </a:lvl1pPr>
          </a:lstStyle>
          <a:p>
            <a:endParaRPr lang="en-US" altLang="en-US"/>
          </a:p>
        </p:txBody>
      </p:sp>
      <p:sp>
        <p:nvSpPr>
          <p:cNvPr id="1029" name="Rectangle 5">
            <a:extLst>
              <a:ext uri="{FF2B5EF4-FFF2-40B4-BE49-F238E27FC236}">
                <a16:creationId xmlns:a16="http://schemas.microsoft.com/office/drawing/2014/main" id="{1CC498BD-6F1B-4D46-98A9-7016ED65E658}"/>
              </a:ext>
            </a:extLst>
          </p:cNvPr>
          <p:cNvSpPr>
            <a:spLocks noGrp="1" noChangeArrowheads="1"/>
          </p:cNvSpPr>
          <p:nvPr>
            <p:ph type="ftr" sz="quarter" idx="3"/>
          </p:nvPr>
        </p:nvSpPr>
        <p:spPr bwMode="auto">
          <a:xfrm>
            <a:off x="2999449" y="4683919"/>
            <a:ext cx="2779977"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50">
                <a:solidFill>
                  <a:schemeClr val="tx1"/>
                </a:solidFill>
                <a:latin typeface="+mn-lt"/>
              </a:defRPr>
            </a:lvl1pPr>
          </a:lstStyle>
          <a:p>
            <a:endParaRPr lang="en-US" altLang="en-US"/>
          </a:p>
        </p:txBody>
      </p:sp>
      <p:sp>
        <p:nvSpPr>
          <p:cNvPr id="1030" name="Rectangle 6">
            <a:extLst>
              <a:ext uri="{FF2B5EF4-FFF2-40B4-BE49-F238E27FC236}">
                <a16:creationId xmlns:a16="http://schemas.microsoft.com/office/drawing/2014/main" id="{D818617E-764F-4A6C-9118-8E9C702A1AD4}"/>
              </a:ext>
            </a:extLst>
          </p:cNvPr>
          <p:cNvSpPr>
            <a:spLocks noGrp="1" noChangeArrowheads="1"/>
          </p:cNvSpPr>
          <p:nvPr>
            <p:ph type="sldNum" sz="quarter" idx="4"/>
          </p:nvPr>
        </p:nvSpPr>
        <p:spPr bwMode="auto">
          <a:xfrm>
            <a:off x="6291527"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50">
                <a:solidFill>
                  <a:schemeClr val="tx1"/>
                </a:solidFill>
                <a:latin typeface="+mn-lt"/>
              </a:defRPr>
            </a:lvl1pPr>
          </a:lstStyle>
          <a:p>
            <a:fld id="{4D13723F-FB49-4C80-81DF-ED14AB3FD601}" type="slidenum">
              <a:rPr lang="en-US" altLang="en-US"/>
              <a:pPr/>
              <a:t>‹#›</a:t>
            </a:fld>
            <a:endParaRPr lang="en-US" altLang="en-US"/>
          </a:p>
        </p:txBody>
      </p:sp>
    </p:spTree>
    <p:extLst>
      <p:ext uri="{BB962C8B-B14F-4D97-AF65-F5344CB8AC3E}">
        <p14:creationId xmlns:p14="http://schemas.microsoft.com/office/powerpoint/2010/main" val="2665152671"/>
      </p:ext>
    </p:extLst>
  </p:cSld>
  <p:clrMap bg1="lt1" tx1="dk1" bg2="lt2" tx2="dk2" accent1="accent1" accent2="accent2" accent3="accent3" accent4="accent4" accent5="accent5" accent6="accent6" hlink="hlink" folHlink="folHlink"/>
  <p:sldLayoutIdLst>
    <p:sldLayoutId id="2147483713"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fontAlgn="base">
        <a:spcBef>
          <a:spcPct val="0"/>
        </a:spcBef>
        <a:spcAft>
          <a:spcPct val="0"/>
        </a:spcAft>
        <a:defRPr sz="3300" kern="1200">
          <a:solidFill>
            <a:schemeClr val="tx2"/>
          </a:solidFill>
          <a:latin typeface="+mj-lt"/>
          <a:ea typeface="+mj-ea"/>
          <a:cs typeface="+mj-cs"/>
        </a:defRPr>
      </a:lvl1pPr>
      <a:lvl2pPr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5pPr>
      <a:lvl6pPr marL="342900"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6pPr>
      <a:lvl7pPr marL="685800"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7pPr>
      <a:lvl8pPr marL="1028700"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8pPr>
      <a:lvl9pPr marL="1371600"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9pPr>
    </p:titleStyle>
    <p:bodyStyle>
      <a:lvl1pPr marL="257175" indent="-257175" algn="l" rtl="0" fontAlgn="base">
        <a:spcBef>
          <a:spcPct val="20000"/>
        </a:spcBef>
        <a:spcAft>
          <a:spcPct val="0"/>
        </a:spcAft>
        <a:buChar char="•"/>
        <a:defRPr sz="2400" kern="1200">
          <a:solidFill>
            <a:schemeClr val="tx1"/>
          </a:solidFill>
          <a:latin typeface="+mn-lt"/>
          <a:ea typeface="+mn-ea"/>
          <a:cs typeface="+mn-cs"/>
        </a:defRPr>
      </a:lvl1pPr>
      <a:lvl2pPr marL="557213" indent="-214313" algn="l" rtl="0" fontAlgn="base">
        <a:spcBef>
          <a:spcPct val="20000"/>
        </a:spcBef>
        <a:spcAft>
          <a:spcPct val="0"/>
        </a:spcAft>
        <a:buChar char="–"/>
        <a:defRPr sz="2100" kern="1200">
          <a:solidFill>
            <a:schemeClr val="tx1"/>
          </a:solidFill>
          <a:latin typeface="+mn-lt"/>
          <a:ea typeface="+mn-ea"/>
          <a:cs typeface="+mn-cs"/>
        </a:defRPr>
      </a:lvl2pPr>
      <a:lvl3pPr marL="857250" indent="-171450" algn="l" rtl="0" fontAlgn="base">
        <a:spcBef>
          <a:spcPct val="20000"/>
        </a:spcBef>
        <a:spcAft>
          <a:spcPct val="0"/>
        </a:spcAft>
        <a:buChar char="•"/>
        <a:defRPr sz="1800" kern="1200">
          <a:solidFill>
            <a:schemeClr val="tx1"/>
          </a:solidFill>
          <a:latin typeface="+mn-lt"/>
          <a:ea typeface="+mn-ea"/>
          <a:cs typeface="+mn-cs"/>
        </a:defRPr>
      </a:lvl3pPr>
      <a:lvl4pPr marL="1200150" indent="-171450" algn="l" rtl="0" fontAlgn="base">
        <a:spcBef>
          <a:spcPct val="20000"/>
        </a:spcBef>
        <a:spcAft>
          <a:spcPct val="0"/>
        </a:spcAft>
        <a:buChar char="–"/>
        <a:defRPr sz="1500" kern="1200">
          <a:solidFill>
            <a:schemeClr val="tx1"/>
          </a:solidFill>
          <a:latin typeface="+mn-lt"/>
          <a:ea typeface="+mn-ea"/>
          <a:cs typeface="+mn-cs"/>
        </a:defRPr>
      </a:lvl4pPr>
      <a:lvl5pPr marL="1543050" indent="-171450" algn="l" rtl="0" fontAlgn="base">
        <a:spcBef>
          <a:spcPct val="20000"/>
        </a:spcBef>
        <a:spcAft>
          <a:spcPct val="0"/>
        </a:spcAft>
        <a:buChar char="»"/>
        <a:defRPr sz="15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bwMode="invGray">
      <p:bgPr>
        <a:gradFill rotWithShape="0">
          <a:gsLst>
            <a:gs pos="0">
              <a:schemeClr val="bg2"/>
            </a:gs>
            <a:gs pos="50000">
              <a:schemeClr val="bg1"/>
            </a:gs>
            <a:gs pos="100000">
              <a:schemeClr val="bg2"/>
            </a:gs>
          </a:gsLst>
          <a:lin ang="0" scaled="1"/>
        </a:gra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B199D69C-C514-4330-9885-941AD5A25292}"/>
              </a:ext>
            </a:extLst>
          </p:cNvPr>
          <p:cNvGrpSpPr>
            <a:grpSpLocks/>
          </p:cNvGrpSpPr>
          <p:nvPr/>
        </p:nvGrpSpPr>
        <p:grpSpPr bwMode="auto">
          <a:xfrm>
            <a:off x="0" y="0"/>
            <a:ext cx="8778875" cy="5188744"/>
            <a:chOff x="0" y="0"/>
            <a:chExt cx="5760" cy="4358"/>
          </a:xfrm>
        </p:grpSpPr>
        <p:sp>
          <p:nvSpPr>
            <p:cNvPr id="74755" name="Rectangle 3">
              <a:extLst>
                <a:ext uri="{FF2B5EF4-FFF2-40B4-BE49-F238E27FC236}">
                  <a16:creationId xmlns:a16="http://schemas.microsoft.com/office/drawing/2014/main" id="{1B015AFB-FBFD-448F-A49C-D043CB642205}"/>
                </a:ext>
              </a:extLst>
            </p:cNvPr>
            <p:cNvSpPr>
              <a:spLocks noChangeArrowheads="1"/>
            </p:cNvSpPr>
            <p:nvPr/>
          </p:nvSpPr>
          <p:spPr bwMode="invGray">
            <a:xfrm>
              <a:off x="5533" y="280"/>
              <a:ext cx="227" cy="1986"/>
            </a:xfrm>
            <a:prstGeom prst="rect">
              <a:avLst/>
            </a:prstGeom>
            <a:gradFill rotWithShape="0">
              <a:gsLst>
                <a:gs pos="0">
                  <a:schemeClr val="bg2"/>
                </a:gs>
                <a:gs pos="50000">
                  <a:schemeClr val="hlink"/>
                </a:gs>
                <a:gs pos="100000">
                  <a:schemeClr val="bg2"/>
                </a:gs>
              </a:gsLst>
              <a:lin ang="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eaLnBrk="1" hangingPunct="1">
                <a:defRPr/>
              </a:pPr>
              <a:endParaRPr lang="en-US" sz="3000"/>
            </a:p>
          </p:txBody>
        </p:sp>
        <p:sp>
          <p:nvSpPr>
            <p:cNvPr id="74756" name="Freeform 4">
              <a:extLst>
                <a:ext uri="{FF2B5EF4-FFF2-40B4-BE49-F238E27FC236}">
                  <a16:creationId xmlns:a16="http://schemas.microsoft.com/office/drawing/2014/main" id="{A21D6C16-1927-45F2-8112-839AE8DECC38}"/>
                </a:ext>
              </a:extLst>
            </p:cNvPr>
            <p:cNvSpPr>
              <a:spLocks/>
            </p:cNvSpPr>
            <p:nvPr/>
          </p:nvSpPr>
          <p:spPr bwMode="invGray">
            <a:xfrm>
              <a:off x="0" y="0"/>
              <a:ext cx="5760" cy="1344"/>
            </a:xfrm>
            <a:custGeom>
              <a:avLst/>
              <a:gdLst>
                <a:gd name="T0" fmla="*/ 0 w 5760"/>
                <a:gd name="T1" fmla="*/ 0 h 1104"/>
                <a:gd name="T2" fmla="*/ 5760 w 5760"/>
                <a:gd name="T3" fmla="*/ 0 h 1104"/>
                <a:gd name="T4" fmla="*/ 5760 w 5760"/>
                <a:gd name="T5" fmla="*/ 720 h 1104"/>
                <a:gd name="T6" fmla="*/ 3600 w 5760"/>
                <a:gd name="T7" fmla="*/ 624 h 1104"/>
                <a:gd name="T8" fmla="*/ 0 w 5760"/>
                <a:gd name="T9" fmla="*/ 1000 h 1104"/>
                <a:gd name="T10" fmla="*/ 0 w 5760"/>
                <a:gd name="T11" fmla="*/ 0 h 1104"/>
              </a:gdLst>
              <a:ahLst/>
              <a:cxnLst>
                <a:cxn ang="0">
                  <a:pos x="T0" y="T1"/>
                </a:cxn>
                <a:cxn ang="0">
                  <a:pos x="T2" y="T3"/>
                </a:cxn>
                <a:cxn ang="0">
                  <a:pos x="T4" y="T5"/>
                </a:cxn>
                <a:cxn ang="0">
                  <a:pos x="T6" y="T7"/>
                </a:cxn>
                <a:cxn ang="0">
                  <a:pos x="T8" y="T9"/>
                </a:cxn>
                <a:cxn ang="0">
                  <a:pos x="T10" y="T11"/>
                </a:cxn>
              </a:cxnLst>
              <a:rect l="0" t="0" r="r" b="b"/>
              <a:pathLst>
                <a:path w="5760" h="1104">
                  <a:moveTo>
                    <a:pt x="0" y="0"/>
                  </a:moveTo>
                  <a:lnTo>
                    <a:pt x="5760" y="0"/>
                  </a:lnTo>
                  <a:lnTo>
                    <a:pt x="5760" y="720"/>
                  </a:lnTo>
                  <a:cubicBezTo>
                    <a:pt x="5400" y="824"/>
                    <a:pt x="4560" y="577"/>
                    <a:pt x="3600" y="624"/>
                  </a:cubicBezTo>
                  <a:cubicBezTo>
                    <a:pt x="2640" y="671"/>
                    <a:pt x="600" y="1104"/>
                    <a:pt x="0" y="1000"/>
                  </a:cubicBezTo>
                  <a:lnTo>
                    <a:pt x="0" y="0"/>
                  </a:lnTo>
                  <a:close/>
                </a:path>
              </a:pathLst>
            </a:custGeom>
            <a:gradFill rotWithShape="0">
              <a:gsLst>
                <a:gs pos="0">
                  <a:schemeClr val="bg2"/>
                </a:gs>
                <a:gs pos="50000">
                  <a:schemeClr val="bg1"/>
                </a:gs>
                <a:gs pos="100000">
                  <a:schemeClr val="bg2"/>
                </a:gs>
              </a:gsLst>
              <a:lin ang="0" scaled="1"/>
            </a:gra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eaLnBrk="1" hangingPunct="1">
                <a:defRPr/>
              </a:pPr>
              <a:endParaRPr lang="en-US" sz="3000"/>
            </a:p>
          </p:txBody>
        </p:sp>
        <p:sp>
          <p:nvSpPr>
            <p:cNvPr id="74757" name="Freeform 5">
              <a:extLst>
                <a:ext uri="{FF2B5EF4-FFF2-40B4-BE49-F238E27FC236}">
                  <a16:creationId xmlns:a16="http://schemas.microsoft.com/office/drawing/2014/main" id="{F524C372-6837-4B3E-B443-430F0DD854C3}"/>
                </a:ext>
              </a:extLst>
            </p:cNvPr>
            <p:cNvSpPr>
              <a:spLocks/>
            </p:cNvSpPr>
            <p:nvPr/>
          </p:nvSpPr>
          <p:spPr bwMode="invGray">
            <a:xfrm>
              <a:off x="0" y="733"/>
              <a:ext cx="5760" cy="3587"/>
            </a:xfrm>
            <a:custGeom>
              <a:avLst/>
              <a:gdLst>
                <a:gd name="T0" fmla="*/ 0 w 5760"/>
                <a:gd name="T1" fmla="*/ 582 h 3587"/>
                <a:gd name="T2" fmla="*/ 2640 w 5760"/>
                <a:gd name="T3" fmla="*/ 267 h 3587"/>
                <a:gd name="T4" fmla="*/ 3373 w 5760"/>
                <a:gd name="T5" fmla="*/ 160 h 3587"/>
                <a:gd name="T6" fmla="*/ 5760 w 5760"/>
                <a:gd name="T7" fmla="*/ 358 h 3587"/>
                <a:gd name="T8" fmla="*/ 5760 w 5760"/>
                <a:gd name="T9" fmla="*/ 3587 h 3587"/>
                <a:gd name="T10" fmla="*/ 0 w 5760"/>
                <a:gd name="T11" fmla="*/ 3587 h 3587"/>
                <a:gd name="T12" fmla="*/ 0 w 5760"/>
                <a:gd name="T13" fmla="*/ 582 h 3587"/>
              </a:gdLst>
              <a:ahLst/>
              <a:cxnLst>
                <a:cxn ang="0">
                  <a:pos x="T0" y="T1"/>
                </a:cxn>
                <a:cxn ang="0">
                  <a:pos x="T2" y="T3"/>
                </a:cxn>
                <a:cxn ang="0">
                  <a:pos x="T4" y="T5"/>
                </a:cxn>
                <a:cxn ang="0">
                  <a:pos x="T6" y="T7"/>
                </a:cxn>
                <a:cxn ang="0">
                  <a:pos x="T8" y="T9"/>
                </a:cxn>
                <a:cxn ang="0">
                  <a:pos x="T10" y="T11"/>
                </a:cxn>
                <a:cxn ang="0">
                  <a:pos x="T12" y="T13"/>
                </a:cxn>
              </a:cxnLst>
              <a:rect l="0" t="0" r="r" b="b"/>
              <a:pathLst>
                <a:path w="5760" h="3587">
                  <a:moveTo>
                    <a:pt x="0" y="582"/>
                  </a:moveTo>
                  <a:cubicBezTo>
                    <a:pt x="1027" y="680"/>
                    <a:pt x="1960" y="387"/>
                    <a:pt x="2640" y="267"/>
                  </a:cubicBezTo>
                  <a:cubicBezTo>
                    <a:pt x="2640" y="267"/>
                    <a:pt x="3268" y="180"/>
                    <a:pt x="3373" y="160"/>
                  </a:cubicBezTo>
                  <a:cubicBezTo>
                    <a:pt x="4120" y="0"/>
                    <a:pt x="5280" y="358"/>
                    <a:pt x="5760" y="358"/>
                  </a:cubicBezTo>
                  <a:lnTo>
                    <a:pt x="5760" y="3587"/>
                  </a:lnTo>
                  <a:lnTo>
                    <a:pt x="0" y="3587"/>
                  </a:lnTo>
                  <a:cubicBezTo>
                    <a:pt x="0" y="3587"/>
                    <a:pt x="0" y="582"/>
                    <a:pt x="0" y="582"/>
                  </a:cubicBezTo>
                  <a:close/>
                </a:path>
              </a:pathLst>
            </a:custGeom>
            <a:gradFill rotWithShape="0">
              <a:gsLst>
                <a:gs pos="0">
                  <a:schemeClr val="bg2"/>
                </a:gs>
                <a:gs pos="50000">
                  <a:schemeClr val="bg1"/>
                </a:gs>
                <a:gs pos="100000">
                  <a:schemeClr val="bg2"/>
                </a:gs>
              </a:gsLst>
              <a:lin ang="0" scaled="1"/>
            </a:gradFill>
            <a:ln>
              <a:noFill/>
            </a:ln>
            <a:effectLst/>
            <a:extLst>
              <a:ext uri="{91240B29-F687-4F45-9708-019B960494DF}">
                <a14:hiddenLine xmlns:a14="http://schemas.microsoft.com/office/drawing/2010/main" w="9525" cap="flat">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defRPr/>
              </a:pPr>
              <a:endParaRPr lang="en-US" sz="3000"/>
            </a:p>
          </p:txBody>
        </p:sp>
        <p:sp>
          <p:nvSpPr>
            <p:cNvPr id="74758" name="Freeform 6">
              <a:extLst>
                <a:ext uri="{FF2B5EF4-FFF2-40B4-BE49-F238E27FC236}">
                  <a16:creationId xmlns:a16="http://schemas.microsoft.com/office/drawing/2014/main" id="{9542B008-4D39-4B98-985D-9AA5CA44D7D9}"/>
                </a:ext>
              </a:extLst>
            </p:cNvPr>
            <p:cNvSpPr>
              <a:spLocks/>
            </p:cNvSpPr>
            <p:nvPr/>
          </p:nvSpPr>
          <p:spPr bwMode="invGray">
            <a:xfrm>
              <a:off x="0" y="184"/>
              <a:ext cx="5760" cy="538"/>
            </a:xfrm>
            <a:custGeom>
              <a:avLst/>
              <a:gdLst>
                <a:gd name="T0" fmla="*/ 0 w 5760"/>
                <a:gd name="T1" fmla="*/ 163 h 538"/>
                <a:gd name="T2" fmla="*/ 0 w 5760"/>
                <a:gd name="T3" fmla="*/ 403 h 538"/>
                <a:gd name="T4" fmla="*/ 1773 w 5760"/>
                <a:gd name="T5" fmla="*/ 443 h 538"/>
                <a:gd name="T6" fmla="*/ 4573 w 5760"/>
                <a:gd name="T7" fmla="*/ 176 h 538"/>
                <a:gd name="T8" fmla="*/ 5760 w 5760"/>
                <a:gd name="T9" fmla="*/ 536 h 538"/>
                <a:gd name="T10" fmla="*/ 5760 w 5760"/>
                <a:gd name="T11" fmla="*/ 163 h 538"/>
                <a:gd name="T12" fmla="*/ 4560 w 5760"/>
                <a:gd name="T13" fmla="*/ 29 h 538"/>
                <a:gd name="T14" fmla="*/ 1987 w 5760"/>
                <a:gd name="T15" fmla="*/ 336 h 538"/>
                <a:gd name="T16" fmla="*/ 0 w 5760"/>
                <a:gd name="T17" fmla="*/ 163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60" h="538">
                  <a:moveTo>
                    <a:pt x="0" y="163"/>
                  </a:moveTo>
                  <a:lnTo>
                    <a:pt x="0" y="403"/>
                  </a:lnTo>
                  <a:cubicBezTo>
                    <a:pt x="295" y="450"/>
                    <a:pt x="1011" y="481"/>
                    <a:pt x="1773" y="443"/>
                  </a:cubicBezTo>
                  <a:cubicBezTo>
                    <a:pt x="2535" y="405"/>
                    <a:pt x="3909" y="161"/>
                    <a:pt x="4573" y="176"/>
                  </a:cubicBezTo>
                  <a:cubicBezTo>
                    <a:pt x="5237" y="191"/>
                    <a:pt x="5562" y="538"/>
                    <a:pt x="5760" y="536"/>
                  </a:cubicBezTo>
                  <a:lnTo>
                    <a:pt x="5760" y="163"/>
                  </a:lnTo>
                  <a:cubicBezTo>
                    <a:pt x="5560" y="79"/>
                    <a:pt x="5189" y="0"/>
                    <a:pt x="4560" y="29"/>
                  </a:cubicBezTo>
                  <a:cubicBezTo>
                    <a:pt x="3931" y="58"/>
                    <a:pt x="2747" y="314"/>
                    <a:pt x="1987" y="336"/>
                  </a:cubicBezTo>
                  <a:cubicBezTo>
                    <a:pt x="1227" y="358"/>
                    <a:pt x="414" y="199"/>
                    <a:pt x="0" y="163"/>
                  </a:cubicBezTo>
                  <a:close/>
                </a:path>
              </a:pathLst>
            </a:custGeom>
            <a:gradFill rotWithShape="0">
              <a:gsLst>
                <a:gs pos="0">
                  <a:schemeClr val="bg1"/>
                </a:gs>
                <a:gs pos="50000">
                  <a:schemeClr val="bg2"/>
                </a:gs>
                <a:gs pos="100000">
                  <a:schemeClr val="bg1"/>
                </a:gs>
              </a:gsLst>
              <a:lin ang="0" scaled="1"/>
            </a:gra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eaLnBrk="1" hangingPunct="1">
                <a:defRPr/>
              </a:pPr>
              <a:endParaRPr lang="en-US" sz="3000"/>
            </a:p>
          </p:txBody>
        </p:sp>
        <p:sp>
          <p:nvSpPr>
            <p:cNvPr id="74759" name="Freeform 7">
              <a:extLst>
                <a:ext uri="{FF2B5EF4-FFF2-40B4-BE49-F238E27FC236}">
                  <a16:creationId xmlns:a16="http://schemas.microsoft.com/office/drawing/2014/main" id="{CAA33678-6CDD-4F0E-8024-5EE1F20AB8AC}"/>
                </a:ext>
              </a:extLst>
            </p:cNvPr>
            <p:cNvSpPr>
              <a:spLocks/>
            </p:cNvSpPr>
            <p:nvPr/>
          </p:nvSpPr>
          <p:spPr bwMode="invGray">
            <a:xfrm>
              <a:off x="0" y="1515"/>
              <a:ext cx="5760" cy="674"/>
            </a:xfrm>
            <a:custGeom>
              <a:avLst/>
              <a:gdLst>
                <a:gd name="T0" fmla="*/ 0 w 5760"/>
                <a:gd name="T1" fmla="*/ 246 h 674"/>
                <a:gd name="T2" fmla="*/ 0 w 5760"/>
                <a:gd name="T3" fmla="*/ 406 h 674"/>
                <a:gd name="T4" fmla="*/ 1280 w 5760"/>
                <a:gd name="T5" fmla="*/ 645 h 674"/>
                <a:gd name="T6" fmla="*/ 1627 w 5760"/>
                <a:gd name="T7" fmla="*/ 580 h 674"/>
                <a:gd name="T8" fmla="*/ 4493 w 5760"/>
                <a:gd name="T9" fmla="*/ 113 h 674"/>
                <a:gd name="T10" fmla="*/ 5760 w 5760"/>
                <a:gd name="T11" fmla="*/ 606 h 674"/>
                <a:gd name="T12" fmla="*/ 5760 w 5760"/>
                <a:gd name="T13" fmla="*/ 233 h 674"/>
                <a:gd name="T14" fmla="*/ 4040 w 5760"/>
                <a:gd name="T15" fmla="*/ 33 h 674"/>
                <a:gd name="T16" fmla="*/ 1093 w 5760"/>
                <a:gd name="T17" fmla="*/ 433 h 674"/>
                <a:gd name="T18" fmla="*/ 0 w 5760"/>
                <a:gd name="T19" fmla="*/ 246 h 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60" h="674">
                  <a:moveTo>
                    <a:pt x="0" y="246"/>
                  </a:moveTo>
                  <a:lnTo>
                    <a:pt x="0" y="406"/>
                  </a:lnTo>
                  <a:cubicBezTo>
                    <a:pt x="213" y="463"/>
                    <a:pt x="1009" y="616"/>
                    <a:pt x="1280" y="645"/>
                  </a:cubicBezTo>
                  <a:cubicBezTo>
                    <a:pt x="1551" y="674"/>
                    <a:pt x="1092" y="669"/>
                    <a:pt x="1627" y="580"/>
                  </a:cubicBezTo>
                  <a:cubicBezTo>
                    <a:pt x="2162" y="491"/>
                    <a:pt x="3804" y="109"/>
                    <a:pt x="4493" y="113"/>
                  </a:cubicBezTo>
                  <a:cubicBezTo>
                    <a:pt x="5182" y="117"/>
                    <a:pt x="5549" y="586"/>
                    <a:pt x="5760" y="606"/>
                  </a:cubicBezTo>
                  <a:lnTo>
                    <a:pt x="5760" y="233"/>
                  </a:lnTo>
                  <a:cubicBezTo>
                    <a:pt x="5471" y="158"/>
                    <a:pt x="4818" y="0"/>
                    <a:pt x="4040" y="33"/>
                  </a:cubicBezTo>
                  <a:cubicBezTo>
                    <a:pt x="3262" y="66"/>
                    <a:pt x="1766" y="398"/>
                    <a:pt x="1093" y="433"/>
                  </a:cubicBezTo>
                  <a:cubicBezTo>
                    <a:pt x="420" y="468"/>
                    <a:pt x="228" y="285"/>
                    <a:pt x="0" y="246"/>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cap="flat">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defRPr/>
              </a:pPr>
              <a:endParaRPr lang="en-US" sz="3000"/>
            </a:p>
          </p:txBody>
        </p:sp>
        <p:sp>
          <p:nvSpPr>
            <p:cNvPr id="74760" name="Freeform 8">
              <a:extLst>
                <a:ext uri="{FF2B5EF4-FFF2-40B4-BE49-F238E27FC236}">
                  <a16:creationId xmlns:a16="http://schemas.microsoft.com/office/drawing/2014/main" id="{4870E5BF-B8AE-44EC-AF09-1D746BD132E7}"/>
                </a:ext>
              </a:extLst>
            </p:cNvPr>
            <p:cNvSpPr>
              <a:spLocks/>
            </p:cNvSpPr>
            <p:nvPr/>
          </p:nvSpPr>
          <p:spPr bwMode="invGray">
            <a:xfrm>
              <a:off x="1560" y="959"/>
              <a:ext cx="4200" cy="3361"/>
            </a:xfrm>
            <a:custGeom>
              <a:avLst/>
              <a:gdLst>
                <a:gd name="T0" fmla="*/ 0 w 4200"/>
                <a:gd name="T1" fmla="*/ 3361 h 3361"/>
                <a:gd name="T2" fmla="*/ 1054 w 4200"/>
                <a:gd name="T3" fmla="*/ 295 h 3361"/>
                <a:gd name="T4" fmla="*/ 4200 w 4200"/>
                <a:gd name="T5" fmla="*/ 1588 h 3361"/>
                <a:gd name="T6" fmla="*/ 4200 w 4200"/>
                <a:gd name="T7" fmla="*/ 2028 h 3361"/>
                <a:gd name="T8" fmla="*/ 1200 w 4200"/>
                <a:gd name="T9" fmla="*/ 442 h 3361"/>
                <a:gd name="T10" fmla="*/ 347 w 4200"/>
                <a:gd name="T11" fmla="*/ 3361 h 3361"/>
                <a:gd name="T12" fmla="*/ 0 w 4200"/>
                <a:gd name="T13" fmla="*/ 3361 h 3361"/>
              </a:gdLst>
              <a:ahLst/>
              <a:cxnLst>
                <a:cxn ang="0">
                  <a:pos x="T0" y="T1"/>
                </a:cxn>
                <a:cxn ang="0">
                  <a:pos x="T2" y="T3"/>
                </a:cxn>
                <a:cxn ang="0">
                  <a:pos x="T4" y="T5"/>
                </a:cxn>
                <a:cxn ang="0">
                  <a:pos x="T6" y="T7"/>
                </a:cxn>
                <a:cxn ang="0">
                  <a:pos x="T8" y="T9"/>
                </a:cxn>
                <a:cxn ang="0">
                  <a:pos x="T10" y="T11"/>
                </a:cxn>
                <a:cxn ang="0">
                  <a:pos x="T12" y="T13"/>
                </a:cxn>
              </a:cxnLst>
              <a:rect l="0" t="0" r="r" b="b"/>
              <a:pathLst>
                <a:path w="4200" h="3361">
                  <a:moveTo>
                    <a:pt x="0" y="3361"/>
                  </a:moveTo>
                  <a:cubicBezTo>
                    <a:pt x="118" y="2850"/>
                    <a:pt x="354" y="590"/>
                    <a:pt x="1054" y="295"/>
                  </a:cubicBezTo>
                  <a:cubicBezTo>
                    <a:pt x="1754" y="0"/>
                    <a:pt x="3676" y="1299"/>
                    <a:pt x="4200" y="1588"/>
                  </a:cubicBezTo>
                  <a:lnTo>
                    <a:pt x="4200" y="2028"/>
                  </a:lnTo>
                  <a:cubicBezTo>
                    <a:pt x="3700" y="1837"/>
                    <a:pt x="1842" y="220"/>
                    <a:pt x="1200" y="442"/>
                  </a:cubicBezTo>
                  <a:cubicBezTo>
                    <a:pt x="558" y="664"/>
                    <a:pt x="547" y="2875"/>
                    <a:pt x="347" y="3361"/>
                  </a:cubicBezTo>
                  <a:lnTo>
                    <a:pt x="0" y="3361"/>
                  </a:lnTo>
                  <a:close/>
                </a:path>
              </a:pathLst>
            </a:custGeom>
            <a:gradFill rotWithShape="0">
              <a:gsLst>
                <a:gs pos="0">
                  <a:schemeClr val="accent2"/>
                </a:gs>
                <a:gs pos="50000">
                  <a:schemeClr val="bg1"/>
                </a:gs>
                <a:gs pos="100000">
                  <a:schemeClr val="accent2"/>
                </a:gs>
              </a:gsLst>
              <a:lin ang="5400000" scaled="1"/>
            </a:gra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eaLnBrk="1" hangingPunct="1">
                <a:defRPr/>
              </a:pPr>
              <a:endParaRPr lang="en-US" sz="3000"/>
            </a:p>
          </p:txBody>
        </p:sp>
        <p:sp>
          <p:nvSpPr>
            <p:cNvPr id="74761" name="Freeform 9">
              <a:extLst>
                <a:ext uri="{FF2B5EF4-FFF2-40B4-BE49-F238E27FC236}">
                  <a16:creationId xmlns:a16="http://schemas.microsoft.com/office/drawing/2014/main" id="{03F8D6E2-0C55-4369-88D4-CCC20F550B9F}"/>
                </a:ext>
              </a:extLst>
            </p:cNvPr>
            <p:cNvSpPr>
              <a:spLocks/>
            </p:cNvSpPr>
            <p:nvPr/>
          </p:nvSpPr>
          <p:spPr bwMode="invGray">
            <a:xfrm>
              <a:off x="0" y="2169"/>
              <a:ext cx="5760" cy="1925"/>
            </a:xfrm>
            <a:custGeom>
              <a:avLst/>
              <a:gdLst>
                <a:gd name="T0" fmla="*/ 0 w 5760"/>
                <a:gd name="T1" fmla="*/ 804 h 1925"/>
                <a:gd name="T2" fmla="*/ 0 w 5760"/>
                <a:gd name="T3" fmla="*/ 991 h 1925"/>
                <a:gd name="T4" fmla="*/ 1547 w 5760"/>
                <a:gd name="T5" fmla="*/ 1818 h 1925"/>
                <a:gd name="T6" fmla="*/ 3253 w 5760"/>
                <a:gd name="T7" fmla="*/ 351 h 1925"/>
                <a:gd name="T8" fmla="*/ 5760 w 5760"/>
                <a:gd name="T9" fmla="*/ 1537 h 1925"/>
                <a:gd name="T10" fmla="*/ 5760 w 5760"/>
                <a:gd name="T11" fmla="*/ 1151 h 1925"/>
                <a:gd name="T12" fmla="*/ 3240 w 5760"/>
                <a:gd name="T13" fmla="*/ 84 h 1925"/>
                <a:gd name="T14" fmla="*/ 1573 w 5760"/>
                <a:gd name="T15" fmla="*/ 1671 h 1925"/>
                <a:gd name="T16" fmla="*/ 0 w 5760"/>
                <a:gd name="T17" fmla="*/ 804 h 1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60" h="1925">
                  <a:moveTo>
                    <a:pt x="0" y="804"/>
                  </a:moveTo>
                  <a:lnTo>
                    <a:pt x="0" y="991"/>
                  </a:lnTo>
                  <a:cubicBezTo>
                    <a:pt x="258" y="1160"/>
                    <a:pt x="1005" y="1925"/>
                    <a:pt x="1547" y="1818"/>
                  </a:cubicBezTo>
                  <a:cubicBezTo>
                    <a:pt x="2089" y="1711"/>
                    <a:pt x="2551" y="398"/>
                    <a:pt x="3253" y="351"/>
                  </a:cubicBezTo>
                  <a:cubicBezTo>
                    <a:pt x="3955" y="304"/>
                    <a:pt x="5342" y="1404"/>
                    <a:pt x="5760" y="1537"/>
                  </a:cubicBezTo>
                  <a:lnTo>
                    <a:pt x="5760" y="1151"/>
                  </a:lnTo>
                  <a:cubicBezTo>
                    <a:pt x="5405" y="1124"/>
                    <a:pt x="3982" y="0"/>
                    <a:pt x="3240" y="84"/>
                  </a:cubicBezTo>
                  <a:cubicBezTo>
                    <a:pt x="2542" y="171"/>
                    <a:pt x="2113" y="1551"/>
                    <a:pt x="1573" y="1671"/>
                  </a:cubicBezTo>
                  <a:cubicBezTo>
                    <a:pt x="1033" y="1791"/>
                    <a:pt x="262" y="826"/>
                    <a:pt x="0" y="804"/>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cap="flat">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defRPr/>
              </a:pPr>
              <a:endParaRPr lang="en-US" sz="3000"/>
            </a:p>
          </p:txBody>
        </p:sp>
        <p:sp>
          <p:nvSpPr>
            <p:cNvPr id="74762" name="Freeform 10">
              <a:extLst>
                <a:ext uri="{FF2B5EF4-FFF2-40B4-BE49-F238E27FC236}">
                  <a16:creationId xmlns:a16="http://schemas.microsoft.com/office/drawing/2014/main" id="{02381CC4-721F-4E31-8E92-754665D7AF1A}"/>
                </a:ext>
              </a:extLst>
            </p:cNvPr>
            <p:cNvSpPr>
              <a:spLocks/>
            </p:cNvSpPr>
            <p:nvPr/>
          </p:nvSpPr>
          <p:spPr bwMode="invGray">
            <a:xfrm>
              <a:off x="0" y="2238"/>
              <a:ext cx="3929" cy="2120"/>
            </a:xfrm>
            <a:custGeom>
              <a:avLst/>
              <a:gdLst>
                <a:gd name="T0" fmla="*/ 0 w 4196"/>
                <a:gd name="T1" fmla="*/ 415 h 2120"/>
                <a:gd name="T2" fmla="*/ 0 w 4196"/>
                <a:gd name="T3" fmla="*/ 508 h 2120"/>
                <a:gd name="T4" fmla="*/ 1933 w 4196"/>
                <a:gd name="T5" fmla="*/ 229 h 2120"/>
                <a:gd name="T6" fmla="*/ 3920 w 4196"/>
                <a:gd name="T7" fmla="*/ 1055 h 2120"/>
                <a:gd name="T8" fmla="*/ 3587 w 4196"/>
                <a:gd name="T9" fmla="*/ 2082 h 2120"/>
                <a:gd name="T10" fmla="*/ 3947 w 4196"/>
                <a:gd name="T11" fmla="*/ 829 h 2120"/>
                <a:gd name="T12" fmla="*/ 2253 w 4196"/>
                <a:gd name="T13" fmla="*/ 69 h 2120"/>
                <a:gd name="T14" fmla="*/ 0 w 4196"/>
                <a:gd name="T15" fmla="*/ 415 h 21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96" h="2120">
                  <a:moveTo>
                    <a:pt x="0" y="415"/>
                  </a:moveTo>
                  <a:lnTo>
                    <a:pt x="0" y="508"/>
                  </a:lnTo>
                  <a:cubicBezTo>
                    <a:pt x="160" y="577"/>
                    <a:pt x="1280" y="138"/>
                    <a:pt x="1933" y="229"/>
                  </a:cubicBezTo>
                  <a:cubicBezTo>
                    <a:pt x="2586" y="320"/>
                    <a:pt x="3644" y="746"/>
                    <a:pt x="3920" y="1055"/>
                  </a:cubicBezTo>
                  <a:cubicBezTo>
                    <a:pt x="4196" y="1364"/>
                    <a:pt x="3583" y="2120"/>
                    <a:pt x="3587" y="2082"/>
                  </a:cubicBezTo>
                  <a:lnTo>
                    <a:pt x="3947" y="829"/>
                  </a:lnTo>
                  <a:cubicBezTo>
                    <a:pt x="3725" y="494"/>
                    <a:pt x="2911" y="138"/>
                    <a:pt x="2253" y="69"/>
                  </a:cubicBezTo>
                  <a:cubicBezTo>
                    <a:pt x="1595" y="0"/>
                    <a:pt x="469" y="343"/>
                    <a:pt x="0" y="415"/>
                  </a:cubicBezTo>
                  <a:close/>
                </a:path>
              </a:pathLst>
            </a:custGeom>
            <a:gradFill rotWithShape="0">
              <a:gsLst>
                <a:gs pos="0">
                  <a:schemeClr val="accent2"/>
                </a:gs>
                <a:gs pos="50000">
                  <a:schemeClr val="bg1"/>
                </a:gs>
                <a:gs pos="100000">
                  <a:schemeClr val="accent2"/>
                </a:gs>
              </a:gsLst>
              <a:lin ang="5400000" scaled="1"/>
            </a:gradFill>
            <a:ln>
              <a:noFill/>
            </a:ln>
            <a:effectLst/>
            <a:extLst>
              <a:ext uri="{91240B29-F687-4F45-9708-019B960494DF}">
                <a14:hiddenLine xmlns:a14="http://schemas.microsoft.com/office/drawing/2010/main" w="9525" cap="flat">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defRPr/>
              </a:pPr>
              <a:endParaRPr lang="en-US" sz="3000"/>
            </a:p>
          </p:txBody>
        </p:sp>
      </p:grpSp>
      <p:sp>
        <p:nvSpPr>
          <p:cNvPr id="1027" name="Rectangle 11">
            <a:extLst>
              <a:ext uri="{FF2B5EF4-FFF2-40B4-BE49-F238E27FC236}">
                <a16:creationId xmlns:a16="http://schemas.microsoft.com/office/drawing/2014/main" id="{68EC0BF2-A07D-4718-9141-3E5395B43870}"/>
              </a:ext>
            </a:extLst>
          </p:cNvPr>
          <p:cNvSpPr>
            <a:spLocks noGrp="1" noChangeArrowheads="1"/>
          </p:cNvSpPr>
          <p:nvPr>
            <p:ph type="title"/>
          </p:nvPr>
        </p:nvSpPr>
        <p:spPr bwMode="auto">
          <a:xfrm>
            <a:off x="658416" y="457200"/>
            <a:ext cx="7462044" cy="857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74764" name="Rectangle 12">
            <a:extLst>
              <a:ext uri="{FF2B5EF4-FFF2-40B4-BE49-F238E27FC236}">
                <a16:creationId xmlns:a16="http://schemas.microsoft.com/office/drawing/2014/main" id="{4E8A3FC3-2347-4270-9DA8-8DCD116B8B3A}"/>
              </a:ext>
            </a:extLst>
          </p:cNvPr>
          <p:cNvSpPr>
            <a:spLocks noGrp="1" noChangeArrowheads="1"/>
          </p:cNvSpPr>
          <p:nvPr>
            <p:ph type="dt" sz="half" idx="2"/>
          </p:nvPr>
        </p:nvSpPr>
        <p:spPr bwMode="auto">
          <a:xfrm>
            <a:off x="658416" y="4686300"/>
            <a:ext cx="1828932" cy="34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eaLnBrk="1" hangingPunct="1">
              <a:spcBef>
                <a:spcPct val="50000"/>
              </a:spcBef>
              <a:defRPr sz="1050"/>
            </a:lvl1pPr>
          </a:lstStyle>
          <a:p>
            <a:pPr>
              <a:defRPr/>
            </a:pPr>
            <a:endParaRPr lang="en-US" altLang="en-US"/>
          </a:p>
        </p:txBody>
      </p:sp>
      <p:sp>
        <p:nvSpPr>
          <p:cNvPr id="74765" name="Rectangle 13">
            <a:extLst>
              <a:ext uri="{FF2B5EF4-FFF2-40B4-BE49-F238E27FC236}">
                <a16:creationId xmlns:a16="http://schemas.microsoft.com/office/drawing/2014/main" id="{92399A8A-8FFB-4BE2-A38C-4AE805A5484B}"/>
              </a:ext>
            </a:extLst>
          </p:cNvPr>
          <p:cNvSpPr>
            <a:spLocks noGrp="1" noChangeArrowheads="1"/>
          </p:cNvSpPr>
          <p:nvPr>
            <p:ph type="ftr" sz="quarter" idx="3"/>
          </p:nvPr>
        </p:nvSpPr>
        <p:spPr bwMode="auto">
          <a:xfrm>
            <a:off x="2999449" y="4686300"/>
            <a:ext cx="2779977" cy="34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ctr" eaLnBrk="1" hangingPunct="1">
              <a:spcBef>
                <a:spcPct val="50000"/>
              </a:spcBef>
              <a:defRPr sz="1050"/>
            </a:lvl1pPr>
          </a:lstStyle>
          <a:p>
            <a:pPr>
              <a:defRPr/>
            </a:pPr>
            <a:endParaRPr lang="en-US" altLang="en-US"/>
          </a:p>
        </p:txBody>
      </p:sp>
      <p:sp>
        <p:nvSpPr>
          <p:cNvPr id="74766" name="Rectangle 14">
            <a:extLst>
              <a:ext uri="{FF2B5EF4-FFF2-40B4-BE49-F238E27FC236}">
                <a16:creationId xmlns:a16="http://schemas.microsoft.com/office/drawing/2014/main" id="{0B3F2B1E-665E-4F02-97D5-7D812E75975A}"/>
              </a:ext>
            </a:extLst>
          </p:cNvPr>
          <p:cNvSpPr>
            <a:spLocks noGrp="1" noChangeArrowheads="1"/>
          </p:cNvSpPr>
          <p:nvPr>
            <p:ph type="sldNum" sz="quarter" idx="4"/>
          </p:nvPr>
        </p:nvSpPr>
        <p:spPr bwMode="auto">
          <a:xfrm>
            <a:off x="6291527" y="4686300"/>
            <a:ext cx="1828932" cy="34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eaLnBrk="1" hangingPunct="1">
              <a:spcBef>
                <a:spcPct val="50000"/>
              </a:spcBef>
              <a:defRPr sz="1050"/>
            </a:lvl1pPr>
          </a:lstStyle>
          <a:p>
            <a:fld id="{F458F1F2-1B41-41CA-B291-C564A007B163}" type="slidenum">
              <a:rPr lang="ar-SA" altLang="en-US"/>
              <a:pPr/>
              <a:t>‹#›</a:t>
            </a:fld>
            <a:endParaRPr lang="en-US" altLang="en-US"/>
          </a:p>
        </p:txBody>
      </p:sp>
      <p:sp>
        <p:nvSpPr>
          <p:cNvPr id="1031" name="Rectangle 15">
            <a:extLst>
              <a:ext uri="{FF2B5EF4-FFF2-40B4-BE49-F238E27FC236}">
                <a16:creationId xmlns:a16="http://schemas.microsoft.com/office/drawing/2014/main" id="{913F10BB-A3ED-4E20-9E45-86D2956A54E7}"/>
              </a:ext>
            </a:extLst>
          </p:cNvPr>
          <p:cNvSpPr>
            <a:spLocks noGrp="1" noChangeArrowheads="1"/>
          </p:cNvSpPr>
          <p:nvPr>
            <p:ph type="body" idx="1"/>
          </p:nvPr>
        </p:nvSpPr>
        <p:spPr bwMode="auto">
          <a:xfrm>
            <a:off x="656892" y="1487091"/>
            <a:ext cx="7458996" cy="30849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Body Text</a:t>
            </a:r>
          </a:p>
        </p:txBody>
      </p:sp>
    </p:spTree>
    <p:extLst>
      <p:ext uri="{BB962C8B-B14F-4D97-AF65-F5344CB8AC3E}">
        <p14:creationId xmlns:p14="http://schemas.microsoft.com/office/powerpoint/2010/main" val="3324588635"/>
      </p:ext>
    </p:extLst>
  </p:cSld>
  <p:clrMap bg1="dk2" tx1="lt1" bg2="dk1" tx2="lt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ctr" rtl="0" eaLnBrk="0" fontAlgn="base" hangingPunct="0">
        <a:spcBef>
          <a:spcPct val="0"/>
        </a:spcBef>
        <a:spcAft>
          <a:spcPct val="0"/>
        </a:spcAft>
        <a:defRPr sz="3000">
          <a:solidFill>
            <a:schemeClr val="tx2"/>
          </a:solidFill>
          <a:latin typeface="+mj-lt"/>
          <a:ea typeface="+mj-ea"/>
          <a:cs typeface="+mj-cs"/>
        </a:defRPr>
      </a:lvl1pPr>
      <a:lvl2pPr algn="ctr" rtl="0" eaLnBrk="0" fontAlgn="base" hangingPunct="0">
        <a:spcBef>
          <a:spcPct val="0"/>
        </a:spcBef>
        <a:spcAft>
          <a:spcPct val="0"/>
        </a:spcAft>
        <a:defRPr sz="3000">
          <a:solidFill>
            <a:schemeClr val="tx2"/>
          </a:solidFill>
          <a:latin typeface="Arial Rounded MT Bold" pitchFamily="34" charset="0"/>
          <a:cs typeface="Times New Roman" pitchFamily="18" charset="0"/>
        </a:defRPr>
      </a:lvl2pPr>
      <a:lvl3pPr algn="ctr" rtl="0" eaLnBrk="0" fontAlgn="base" hangingPunct="0">
        <a:spcBef>
          <a:spcPct val="0"/>
        </a:spcBef>
        <a:spcAft>
          <a:spcPct val="0"/>
        </a:spcAft>
        <a:defRPr sz="3000">
          <a:solidFill>
            <a:schemeClr val="tx2"/>
          </a:solidFill>
          <a:latin typeface="Arial Rounded MT Bold" pitchFamily="34" charset="0"/>
          <a:cs typeface="Times New Roman" pitchFamily="18" charset="0"/>
        </a:defRPr>
      </a:lvl3pPr>
      <a:lvl4pPr algn="ctr" rtl="0" eaLnBrk="0" fontAlgn="base" hangingPunct="0">
        <a:spcBef>
          <a:spcPct val="0"/>
        </a:spcBef>
        <a:spcAft>
          <a:spcPct val="0"/>
        </a:spcAft>
        <a:defRPr sz="3000">
          <a:solidFill>
            <a:schemeClr val="tx2"/>
          </a:solidFill>
          <a:latin typeface="Arial Rounded MT Bold" pitchFamily="34" charset="0"/>
          <a:cs typeface="Times New Roman" pitchFamily="18" charset="0"/>
        </a:defRPr>
      </a:lvl4pPr>
      <a:lvl5pPr algn="ctr" rtl="0" eaLnBrk="0" fontAlgn="base" hangingPunct="0">
        <a:spcBef>
          <a:spcPct val="0"/>
        </a:spcBef>
        <a:spcAft>
          <a:spcPct val="0"/>
        </a:spcAft>
        <a:defRPr sz="3000">
          <a:solidFill>
            <a:schemeClr val="tx2"/>
          </a:solidFill>
          <a:latin typeface="Arial Rounded MT Bold" pitchFamily="34" charset="0"/>
          <a:cs typeface="Times New Roman" pitchFamily="18" charset="0"/>
        </a:defRPr>
      </a:lvl5pPr>
      <a:lvl6pPr marL="342900" algn="ctr" rtl="0" fontAlgn="base">
        <a:spcBef>
          <a:spcPct val="0"/>
        </a:spcBef>
        <a:spcAft>
          <a:spcPct val="0"/>
        </a:spcAft>
        <a:defRPr sz="3000">
          <a:solidFill>
            <a:schemeClr val="tx2"/>
          </a:solidFill>
          <a:latin typeface="Arial Rounded MT Bold" pitchFamily="34" charset="0"/>
          <a:cs typeface="Times New Roman" pitchFamily="18" charset="0"/>
        </a:defRPr>
      </a:lvl6pPr>
      <a:lvl7pPr marL="685800" algn="ctr" rtl="0" fontAlgn="base">
        <a:spcBef>
          <a:spcPct val="0"/>
        </a:spcBef>
        <a:spcAft>
          <a:spcPct val="0"/>
        </a:spcAft>
        <a:defRPr sz="3000">
          <a:solidFill>
            <a:schemeClr val="tx2"/>
          </a:solidFill>
          <a:latin typeface="Arial Rounded MT Bold" pitchFamily="34" charset="0"/>
          <a:cs typeface="Times New Roman" pitchFamily="18" charset="0"/>
        </a:defRPr>
      </a:lvl7pPr>
      <a:lvl8pPr marL="1028700" algn="ctr" rtl="0" fontAlgn="base">
        <a:spcBef>
          <a:spcPct val="0"/>
        </a:spcBef>
        <a:spcAft>
          <a:spcPct val="0"/>
        </a:spcAft>
        <a:defRPr sz="3000">
          <a:solidFill>
            <a:schemeClr val="tx2"/>
          </a:solidFill>
          <a:latin typeface="Arial Rounded MT Bold" pitchFamily="34" charset="0"/>
          <a:cs typeface="Times New Roman" pitchFamily="18" charset="0"/>
        </a:defRPr>
      </a:lvl8pPr>
      <a:lvl9pPr marL="1371600" algn="ctr" rtl="0" fontAlgn="base">
        <a:spcBef>
          <a:spcPct val="0"/>
        </a:spcBef>
        <a:spcAft>
          <a:spcPct val="0"/>
        </a:spcAft>
        <a:defRPr sz="3000">
          <a:solidFill>
            <a:schemeClr val="tx2"/>
          </a:solidFill>
          <a:latin typeface="Arial Rounded MT Bold" pitchFamily="34" charset="0"/>
          <a:cs typeface="Times New Roman" pitchFamily="18" charset="0"/>
        </a:defRPr>
      </a:lvl9pPr>
    </p:titleStyle>
    <p:bodyStyle>
      <a:lvl1pPr marL="257175" indent="-257175" algn="ctr" rtl="0" eaLnBrk="0" fontAlgn="base" hangingPunct="0">
        <a:spcBef>
          <a:spcPct val="20000"/>
        </a:spcBef>
        <a:spcAft>
          <a:spcPct val="0"/>
        </a:spcAft>
        <a:defRPr sz="3000">
          <a:solidFill>
            <a:schemeClr val="tx1"/>
          </a:solidFill>
          <a:latin typeface="+mn-lt"/>
          <a:ea typeface="+mn-ea"/>
          <a:cs typeface="+mn-cs"/>
        </a:defRPr>
      </a:lvl1pPr>
      <a:lvl2pPr marL="557213" indent="-214313" algn="l" rtl="0" eaLnBrk="0" fontAlgn="base" hangingPunct="0">
        <a:spcBef>
          <a:spcPct val="20000"/>
        </a:spcBef>
        <a:spcAft>
          <a:spcPct val="0"/>
        </a:spcAft>
        <a:defRPr sz="2100">
          <a:solidFill>
            <a:schemeClr val="tx1"/>
          </a:solidFill>
          <a:latin typeface="+mn-lt"/>
          <a:cs typeface="+mj-cs"/>
        </a:defRPr>
      </a:lvl2pPr>
      <a:lvl3pPr marL="857250" indent="-171450" algn="l" rtl="0" eaLnBrk="0" fontAlgn="base" hangingPunct="0">
        <a:spcBef>
          <a:spcPct val="20000"/>
        </a:spcBef>
        <a:spcAft>
          <a:spcPct val="0"/>
        </a:spcAft>
        <a:defRPr sz="1800">
          <a:solidFill>
            <a:schemeClr val="tx1"/>
          </a:solidFill>
          <a:latin typeface="+mn-lt"/>
          <a:cs typeface="+mj-cs"/>
        </a:defRPr>
      </a:lvl3pPr>
      <a:lvl4pPr marL="1200150" indent="-171450" algn="l" rtl="0" eaLnBrk="0" fontAlgn="base" hangingPunct="0">
        <a:spcBef>
          <a:spcPct val="20000"/>
        </a:spcBef>
        <a:spcAft>
          <a:spcPct val="0"/>
        </a:spcAft>
        <a:defRPr sz="1500">
          <a:solidFill>
            <a:schemeClr val="tx1"/>
          </a:solidFill>
          <a:latin typeface="+mn-lt"/>
          <a:cs typeface="+mj-cs"/>
        </a:defRPr>
      </a:lvl4pPr>
      <a:lvl5pPr marL="1543050" indent="-171450" algn="l" rtl="0" eaLnBrk="0" fontAlgn="base" hangingPunct="0">
        <a:spcBef>
          <a:spcPct val="20000"/>
        </a:spcBef>
        <a:spcAft>
          <a:spcPct val="0"/>
        </a:spcAft>
        <a:defRPr sz="1500">
          <a:solidFill>
            <a:schemeClr val="tx1"/>
          </a:solidFill>
          <a:latin typeface="+mn-lt"/>
          <a:cs typeface="+mj-cs"/>
        </a:defRPr>
      </a:lvl5pPr>
      <a:lvl6pPr marL="1885950" indent="-171450" algn="l" rtl="0" fontAlgn="base">
        <a:spcBef>
          <a:spcPct val="20000"/>
        </a:spcBef>
        <a:spcAft>
          <a:spcPct val="0"/>
        </a:spcAft>
        <a:defRPr sz="1500">
          <a:solidFill>
            <a:schemeClr val="tx1"/>
          </a:solidFill>
          <a:latin typeface="+mn-lt"/>
          <a:cs typeface="+mj-cs"/>
        </a:defRPr>
      </a:lvl6pPr>
      <a:lvl7pPr marL="2228850" indent="-171450" algn="l" rtl="0" fontAlgn="base">
        <a:spcBef>
          <a:spcPct val="20000"/>
        </a:spcBef>
        <a:spcAft>
          <a:spcPct val="0"/>
        </a:spcAft>
        <a:defRPr sz="1500">
          <a:solidFill>
            <a:schemeClr val="tx1"/>
          </a:solidFill>
          <a:latin typeface="+mn-lt"/>
          <a:cs typeface="+mj-cs"/>
        </a:defRPr>
      </a:lvl7pPr>
      <a:lvl8pPr marL="2571750" indent="-171450" algn="l" rtl="0" fontAlgn="base">
        <a:spcBef>
          <a:spcPct val="20000"/>
        </a:spcBef>
        <a:spcAft>
          <a:spcPct val="0"/>
        </a:spcAft>
        <a:defRPr sz="1500">
          <a:solidFill>
            <a:schemeClr val="tx1"/>
          </a:solidFill>
          <a:latin typeface="+mn-lt"/>
          <a:cs typeface="+mj-cs"/>
        </a:defRPr>
      </a:lvl8pPr>
      <a:lvl9pPr marL="2914650" indent="-171450" algn="l" rtl="0" fontAlgn="base">
        <a:spcBef>
          <a:spcPct val="20000"/>
        </a:spcBef>
        <a:spcAft>
          <a:spcPct val="0"/>
        </a:spcAft>
        <a:defRPr sz="1500">
          <a:solidFill>
            <a:schemeClr val="tx1"/>
          </a:solidFill>
          <a:latin typeface="+mn-lt"/>
          <a:cs typeface="+mj-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ideo" Target="https://www.youtube.com/embed/sHcI7dfrpoY?feature=oembed" TargetMode="External"/><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0.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0.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0.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0.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0.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0.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0.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0.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0.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0.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2.xml"/><Relationship Id="rId1" Type="http://schemas.openxmlformats.org/officeDocument/2006/relationships/video" Target="https://www.youtube.com/embed/IDiGvC5-m28?feature=oembed" TargetMode="External"/><Relationship Id="rId4" Type="http://schemas.openxmlformats.org/officeDocument/2006/relationships/image" Target="../media/image18.jpeg"/></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9.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r>
              <a:rPr lang="en-US" dirty="0"/>
              <a:t>e-handout</a:t>
            </a:r>
          </a:p>
          <a:p>
            <a:r>
              <a:rPr lang="en-US" dirty="0"/>
              <a:t>To have these notes </a:t>
            </a:r>
          </a:p>
          <a:p>
            <a:r>
              <a:rPr lang="en-US" dirty="0"/>
              <a:t>without taking notes</a:t>
            </a:r>
          </a:p>
          <a:p>
            <a:r>
              <a:rPr lang="en-US" dirty="0"/>
              <a:t>Go to </a:t>
            </a:r>
            <a:r>
              <a:rPr lang="en-US" dirty="0">
                <a:solidFill>
                  <a:srgbClr val="FFFF66"/>
                </a:solidFill>
              </a:rPr>
              <a:t>OrHaOlam.com</a:t>
            </a:r>
          </a:p>
          <a:p>
            <a:r>
              <a:rPr lang="en-US" dirty="0"/>
              <a:t>Click on</a:t>
            </a:r>
            <a:r>
              <a:rPr lang="en-US" dirty="0">
                <a:solidFill>
                  <a:srgbClr val="FFFF66"/>
                </a:solidFill>
              </a:rPr>
              <a:t> downloads, </a:t>
            </a:r>
          </a:p>
          <a:p>
            <a:r>
              <a:rPr lang="en-US" dirty="0">
                <a:solidFill>
                  <a:srgbClr val="FFFF66"/>
                </a:solidFill>
              </a:rPr>
              <a:t>messages, 2020</a:t>
            </a:r>
          </a:p>
        </p:txBody>
      </p:sp>
    </p:spTree>
    <p:extLst>
      <p:ext uri="{BB962C8B-B14F-4D97-AF65-F5344CB8AC3E}">
        <p14:creationId xmlns:p14="http://schemas.microsoft.com/office/powerpoint/2010/main" val="32040191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endParaRPr lang="en-US" altLang="en-US" dirty="0">
              <a:solidFill>
                <a:schemeClr val="bg1"/>
              </a:solidFill>
            </a:endParaRPr>
          </a:p>
          <a:p>
            <a:pPr marL="0" indent="0">
              <a:lnSpc>
                <a:spcPct val="90000"/>
              </a:lnSpc>
              <a:buNone/>
            </a:pPr>
            <a:r>
              <a:rPr lang="en-US" altLang="en-US" dirty="0" err="1">
                <a:solidFill>
                  <a:schemeClr val="bg1"/>
                </a:solidFill>
              </a:rPr>
              <a:t>Maskkippah</a:t>
            </a:r>
            <a:endParaRPr lang="en-US" altLang="en-US" dirty="0">
              <a:solidFill>
                <a:schemeClr val="bg1"/>
              </a:solidFill>
            </a:endParaRPr>
          </a:p>
        </p:txBody>
      </p:sp>
      <p:pic>
        <p:nvPicPr>
          <p:cNvPr id="3" name="Picture 2">
            <a:extLst>
              <a:ext uri="{FF2B5EF4-FFF2-40B4-BE49-F238E27FC236}">
                <a16:creationId xmlns:a16="http://schemas.microsoft.com/office/drawing/2014/main" id="{DC88BD7B-8438-4D84-A900-E0E5724DFB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70437" y="0"/>
            <a:ext cx="3439716" cy="5143500"/>
          </a:xfrm>
          <a:prstGeom prst="rect">
            <a:avLst/>
          </a:prstGeom>
        </p:spPr>
      </p:pic>
    </p:spTree>
    <p:extLst>
      <p:ext uri="{BB962C8B-B14F-4D97-AF65-F5344CB8AC3E}">
        <p14:creationId xmlns:p14="http://schemas.microsoft.com/office/powerpoint/2010/main" val="37193408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dirty="0">
                <a:solidFill>
                  <a:schemeClr val="bg1"/>
                </a:solidFill>
              </a:rPr>
              <a:t>New Israeli health food.</a:t>
            </a:r>
            <a:r>
              <a:rPr lang="he-IL" dirty="0"/>
              <a:t> </a:t>
            </a:r>
            <a:r>
              <a:rPr lang="he-IL" b="1" dirty="0">
                <a:latin typeface="David" panose="020E0502060401010101" pitchFamily="34" charset="-79"/>
                <a:cs typeface="David" panose="020E0502060401010101" pitchFamily="34" charset="-79"/>
              </a:rPr>
              <a:t>חַרְגּוֹל</a:t>
            </a:r>
            <a:r>
              <a:rPr lang="he-IL" dirty="0"/>
              <a:t> </a:t>
            </a:r>
            <a:endParaRPr lang="en-US" altLang="en-US" dirty="0">
              <a:solidFill>
                <a:schemeClr val="bg1"/>
              </a:solidFill>
            </a:endParaRPr>
          </a:p>
        </p:txBody>
      </p:sp>
      <p:pic>
        <p:nvPicPr>
          <p:cNvPr id="2" name="Online Media 1" title="Biblical protein - edible grasshopper startup raises $3 Million">
            <a:hlinkClick r:id="" action="ppaction://media"/>
            <a:extLst>
              <a:ext uri="{FF2B5EF4-FFF2-40B4-BE49-F238E27FC236}">
                <a16:creationId xmlns:a16="http://schemas.microsoft.com/office/drawing/2014/main" id="{29F57DCD-0B22-4236-81F3-ACC8278185ED}"/>
              </a:ext>
            </a:extLst>
          </p:cNvPr>
          <p:cNvPicPr>
            <a:picLocks noRot="1" noChangeAspect="1"/>
          </p:cNvPicPr>
          <p:nvPr>
            <a:videoFile r:link="rId1"/>
          </p:nvPr>
        </p:nvPicPr>
        <p:blipFill>
          <a:blip r:embed="rId4"/>
          <a:stretch>
            <a:fillRect/>
          </a:stretch>
        </p:blipFill>
        <p:spPr>
          <a:xfrm>
            <a:off x="427037" y="852488"/>
            <a:ext cx="7628466" cy="4291012"/>
          </a:xfrm>
          <a:prstGeom prst="rect">
            <a:avLst/>
          </a:prstGeom>
        </p:spPr>
      </p:pic>
    </p:spTree>
    <p:extLst>
      <p:ext uri="{BB962C8B-B14F-4D97-AF65-F5344CB8AC3E}">
        <p14:creationId xmlns:p14="http://schemas.microsoft.com/office/powerpoint/2010/main" val="4276644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a:extLst>
              <a:ext uri="{FF2B5EF4-FFF2-40B4-BE49-F238E27FC236}">
                <a16:creationId xmlns:a16="http://schemas.microsoft.com/office/drawing/2014/main" id="{29DB2F51-A0FB-4136-82EB-78E0AA40231D}"/>
              </a:ext>
            </a:extLst>
          </p:cNvPr>
          <p:cNvSpPr>
            <a:spLocks noGrp="1" noChangeArrowheads="1"/>
          </p:cNvSpPr>
          <p:nvPr>
            <p:ph type="subTitle" idx="1"/>
          </p:nvPr>
        </p:nvSpPr>
        <p:spPr>
          <a:xfrm>
            <a:off x="350837" y="361950"/>
            <a:ext cx="8001000" cy="4724400"/>
          </a:xfrm>
        </p:spPr>
        <p:txBody>
          <a:bodyPr/>
          <a:lstStyle/>
          <a:p>
            <a:pPr algn="l">
              <a:spcBef>
                <a:spcPct val="0"/>
              </a:spcBef>
            </a:pPr>
            <a:r>
              <a:rPr lang="en-US" altLang="en-US" sz="4000" dirty="0">
                <a:solidFill>
                  <a:schemeClr val="bg1"/>
                </a:solidFill>
                <a:latin typeface="Arial Rounded MT Bold" panose="020F0704030504030204" pitchFamily="34" charset="0"/>
                <a:cs typeface="Vilna" pitchFamily="2" charset="-79"/>
              </a:rPr>
              <a:t> </a:t>
            </a:r>
          </a:p>
        </p:txBody>
      </p:sp>
      <p:pic>
        <p:nvPicPr>
          <p:cNvPr id="1026" name="Picture 2">
            <a:extLst>
              <a:ext uri="{FF2B5EF4-FFF2-40B4-BE49-F238E27FC236}">
                <a16:creationId xmlns:a16="http://schemas.microsoft.com/office/drawing/2014/main" id="{5D53D9D8-3921-44CD-81C3-C01BD28029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4837" y="392974"/>
            <a:ext cx="4724400" cy="472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16275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endParaRPr lang="en-US" altLang="en-US" dirty="0">
              <a:solidFill>
                <a:schemeClr val="bg1"/>
              </a:solidFill>
            </a:endParaRPr>
          </a:p>
        </p:txBody>
      </p:sp>
    </p:spTree>
    <p:extLst>
      <p:ext uri="{BB962C8B-B14F-4D97-AF65-F5344CB8AC3E}">
        <p14:creationId xmlns:p14="http://schemas.microsoft.com/office/powerpoint/2010/main" val="27288678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D75AC2D-852F-4ED3-AE57-767F84FB22D9}"/>
              </a:ext>
            </a:extLst>
          </p:cNvPr>
          <p:cNvPicPr>
            <a:picLocks noChangeAspect="1"/>
          </p:cNvPicPr>
          <p:nvPr/>
        </p:nvPicPr>
        <p:blipFill>
          <a:blip r:embed="rId3"/>
          <a:stretch>
            <a:fillRect/>
          </a:stretch>
        </p:blipFill>
        <p:spPr>
          <a:xfrm>
            <a:off x="350838" y="478137"/>
            <a:ext cx="8013693" cy="4549175"/>
          </a:xfrm>
          <a:prstGeom prst="rect">
            <a:avLst/>
          </a:prstGeom>
        </p:spPr>
      </p:pic>
      <p:sp>
        <p:nvSpPr>
          <p:cNvPr id="108546" name="Rectangle 2">
            <a:extLst>
              <a:ext uri="{FF2B5EF4-FFF2-40B4-BE49-F238E27FC236}">
                <a16:creationId xmlns:a16="http://schemas.microsoft.com/office/drawing/2014/main" id="{D8315A36-2C76-4A42-9F77-AEDC8DA15644}"/>
              </a:ext>
            </a:extLst>
          </p:cNvPr>
          <p:cNvSpPr>
            <a:spLocks noGrp="1" noChangeArrowheads="1"/>
          </p:cNvSpPr>
          <p:nvPr>
            <p:ph type="subTitle" idx="1"/>
          </p:nvPr>
        </p:nvSpPr>
        <p:spPr>
          <a:xfrm>
            <a:off x="274637" y="209550"/>
            <a:ext cx="8305800" cy="4933950"/>
          </a:xfrm>
        </p:spPr>
        <p:txBody>
          <a:bodyPr/>
          <a:lstStyle/>
          <a:p>
            <a:pPr algn="l">
              <a:spcBef>
                <a:spcPct val="0"/>
              </a:spcBef>
            </a:pPr>
            <a:endParaRPr lang="en-US" altLang="en-US" dirty="0">
              <a:effectLst>
                <a:outerShdw blurRad="38100" dist="38100" dir="2700000" algn="tl">
                  <a:srgbClr val="000000">
                    <a:alpha val="43137"/>
                  </a:srgbClr>
                </a:outerShdw>
              </a:effectLst>
              <a:latin typeface="Arial Rounded MT Bold" panose="020F0704030504030204" pitchFamily="34" charset="0"/>
              <a:cs typeface="Vilna" pitchFamily="2" charset="-79"/>
            </a:endParaRPr>
          </a:p>
          <a:p>
            <a:pPr algn="l">
              <a:spcBef>
                <a:spcPct val="0"/>
              </a:spcBef>
            </a:pPr>
            <a:endParaRPr lang="en-US" altLang="en-US" dirty="0">
              <a:effectLst>
                <a:outerShdw blurRad="38100" dist="38100" dir="2700000" algn="tl">
                  <a:srgbClr val="000000">
                    <a:alpha val="43137"/>
                  </a:srgbClr>
                </a:outerShdw>
              </a:effectLst>
              <a:latin typeface="Arial Rounded MT Bold" panose="020F0704030504030204" pitchFamily="34" charset="0"/>
              <a:cs typeface="Vilna" pitchFamily="2" charset="-79"/>
            </a:endParaRPr>
          </a:p>
          <a:p>
            <a:pPr algn="l">
              <a:spcBef>
                <a:spcPct val="0"/>
              </a:spcBef>
            </a:pPr>
            <a:endParaRPr lang="en-US" altLang="en-US" dirty="0">
              <a:effectLst>
                <a:outerShdw blurRad="38100" dist="38100" dir="2700000" algn="tl">
                  <a:srgbClr val="000000">
                    <a:alpha val="43137"/>
                  </a:srgbClr>
                </a:outerShdw>
              </a:effectLst>
              <a:latin typeface="Arial Rounded MT Bold" panose="020F0704030504030204" pitchFamily="34" charset="0"/>
              <a:cs typeface="Vilna" pitchFamily="2" charset="-79"/>
            </a:endParaRPr>
          </a:p>
          <a:p>
            <a:pPr algn="l">
              <a:spcBef>
                <a:spcPct val="0"/>
              </a:spcBef>
            </a:pPr>
            <a:endParaRPr lang="en-US" altLang="en-US" dirty="0">
              <a:effectLst>
                <a:outerShdw blurRad="38100" dist="38100" dir="2700000" algn="tl">
                  <a:srgbClr val="000000">
                    <a:alpha val="43137"/>
                  </a:srgbClr>
                </a:outerShdw>
              </a:effectLst>
              <a:latin typeface="Arial Rounded MT Bold" panose="020F0704030504030204" pitchFamily="34" charset="0"/>
              <a:cs typeface="Vilna" pitchFamily="2" charset="-79"/>
            </a:endParaRPr>
          </a:p>
          <a:p>
            <a:pPr algn="l">
              <a:spcBef>
                <a:spcPct val="0"/>
              </a:spcBef>
            </a:pPr>
            <a:endParaRPr lang="en-US" altLang="en-US" dirty="0">
              <a:effectLst>
                <a:outerShdw blurRad="38100" dist="38100" dir="2700000" algn="tl">
                  <a:srgbClr val="000000">
                    <a:alpha val="43137"/>
                  </a:srgbClr>
                </a:outerShdw>
              </a:effectLst>
              <a:latin typeface="Arial Rounded MT Bold" panose="020F0704030504030204" pitchFamily="34" charset="0"/>
              <a:cs typeface="Vilna" pitchFamily="2" charset="-79"/>
            </a:endParaRPr>
          </a:p>
          <a:p>
            <a:pPr>
              <a:spcBef>
                <a:spcPct val="0"/>
              </a:spcBef>
            </a:pPr>
            <a:r>
              <a:rPr lang="en-US" altLang="en-US" dirty="0">
                <a:effectLst>
                  <a:outerShdw blurRad="38100" dist="38100" dir="2700000" algn="tl">
                    <a:srgbClr val="000000">
                      <a:alpha val="43137"/>
                    </a:srgbClr>
                  </a:outerShdw>
                </a:effectLst>
                <a:latin typeface="Arial Rounded MT Bold" panose="020F0704030504030204" pitchFamily="34" charset="0"/>
                <a:cs typeface="Vilna" pitchFamily="2" charset="-79"/>
              </a:rPr>
              <a:t>Letter to the Messianic Jews [Hebrews] MJ 4.9-14</a:t>
            </a:r>
          </a:p>
          <a:p>
            <a:pPr>
              <a:spcBef>
                <a:spcPct val="0"/>
              </a:spcBef>
            </a:pPr>
            <a:r>
              <a:rPr lang="en-US" altLang="en-US" dirty="0">
                <a:effectLst>
                  <a:outerShdw blurRad="38100" dist="38100" dir="2700000" algn="tl">
                    <a:srgbClr val="000000">
                      <a:alpha val="43137"/>
                    </a:srgbClr>
                  </a:outerShdw>
                </a:effectLst>
                <a:latin typeface="Arial Rounded MT Bold" panose="020F0704030504030204" pitchFamily="34" charset="0"/>
                <a:cs typeface="Vilna" pitchFamily="2" charset="-79"/>
              </a:rPr>
              <a:t>DIY Hazards</a:t>
            </a:r>
          </a:p>
        </p:txBody>
      </p:sp>
      <p:sp>
        <p:nvSpPr>
          <p:cNvPr id="4" name="TextBox 3">
            <a:extLst>
              <a:ext uri="{FF2B5EF4-FFF2-40B4-BE49-F238E27FC236}">
                <a16:creationId xmlns:a16="http://schemas.microsoft.com/office/drawing/2014/main" id="{13B7B60D-52BF-4838-9C40-F28E5B3251C6}"/>
              </a:ext>
            </a:extLst>
          </p:cNvPr>
          <p:cNvSpPr txBox="1"/>
          <p:nvPr/>
        </p:nvSpPr>
        <p:spPr>
          <a:xfrm>
            <a:off x="3931023" y="2124635"/>
            <a:ext cx="914400" cy="91440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Rounded MT Bold" pitchFamily="34" charset="0"/>
              <a:ea typeface="+mn-ea"/>
              <a:cs typeface="Arial" charset="0"/>
            </a:endParaRPr>
          </a:p>
        </p:txBody>
      </p:sp>
      <p:sp>
        <p:nvSpPr>
          <p:cNvPr id="5" name="TextBox 4">
            <a:extLst>
              <a:ext uri="{FF2B5EF4-FFF2-40B4-BE49-F238E27FC236}">
                <a16:creationId xmlns:a16="http://schemas.microsoft.com/office/drawing/2014/main" id="{423EC5B3-1B4B-4BF8-9C50-C2F882AAF008}"/>
              </a:ext>
            </a:extLst>
          </p:cNvPr>
          <p:cNvSpPr txBox="1"/>
          <p:nvPr/>
        </p:nvSpPr>
        <p:spPr>
          <a:xfrm>
            <a:off x="3931023" y="2124635"/>
            <a:ext cx="914400" cy="91440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Rounded MT Bold" pitchFamily="34" charset="0"/>
              <a:ea typeface="+mn-ea"/>
              <a:cs typeface="Arial" charset="0"/>
            </a:endParaRPr>
          </a:p>
        </p:txBody>
      </p:sp>
    </p:spTree>
    <p:extLst>
      <p:ext uri="{BB962C8B-B14F-4D97-AF65-F5344CB8AC3E}">
        <p14:creationId xmlns:p14="http://schemas.microsoft.com/office/powerpoint/2010/main" val="26380306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fontScale="92500"/>
          </a:bodyPr>
          <a:lstStyle/>
          <a:p>
            <a:pPr marL="0" indent="0">
              <a:lnSpc>
                <a:spcPct val="90000"/>
              </a:lnSpc>
              <a:buNone/>
            </a:pPr>
            <a:r>
              <a:rPr lang="en-US" altLang="en-US" baseline="30000" dirty="0"/>
              <a:t>MJ 4.9-14 </a:t>
            </a:r>
            <a:r>
              <a:rPr lang="en-US" altLang="en-US" dirty="0"/>
              <a:t>So there remains </a:t>
            </a:r>
            <a:r>
              <a:rPr lang="en-US" altLang="en-US" dirty="0">
                <a:solidFill>
                  <a:srgbClr val="FFFF99"/>
                </a:solidFill>
              </a:rPr>
              <a:t>a Shabbat rest</a:t>
            </a:r>
            <a:r>
              <a:rPr lang="en-US" altLang="en-US" dirty="0"/>
              <a:t> for the people of God. For the one who has entered God’s rest has also </a:t>
            </a:r>
            <a:r>
              <a:rPr lang="en-US" altLang="en-US" u="sng" dirty="0">
                <a:solidFill>
                  <a:srgbClr val="FFFF99"/>
                </a:solidFill>
              </a:rPr>
              <a:t>ceased from his own work</a:t>
            </a:r>
            <a:r>
              <a:rPr lang="en-US" altLang="en-US" dirty="0"/>
              <a:t>, just as God did from His.  Let us, therefore, </a:t>
            </a:r>
            <a:r>
              <a:rPr lang="en-US" altLang="en-US" dirty="0">
                <a:solidFill>
                  <a:srgbClr val="FFFF99"/>
                </a:solidFill>
              </a:rPr>
              <a:t>make every effort to enter that rest</a:t>
            </a:r>
            <a:r>
              <a:rPr lang="en-US" altLang="en-US" dirty="0"/>
              <a:t>, so that no one may fall through the same pattern of disobedience. </a:t>
            </a:r>
            <a:endParaRPr lang="en-US" altLang="en-US" dirty="0">
              <a:solidFill>
                <a:schemeClr val="bg1"/>
              </a:solidFill>
            </a:endParaRPr>
          </a:p>
        </p:txBody>
      </p:sp>
    </p:spTree>
    <p:extLst>
      <p:ext uri="{BB962C8B-B14F-4D97-AF65-F5344CB8AC3E}">
        <p14:creationId xmlns:p14="http://schemas.microsoft.com/office/powerpoint/2010/main" val="2406246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baseline="30000" dirty="0"/>
              <a:t>MJ 4.9-14 </a:t>
            </a:r>
            <a:r>
              <a:rPr lang="en-US" altLang="en-US" dirty="0"/>
              <a:t>For the word of God is living and active and sharper than any two-edged sword—piercing right through to a separation of soul and spirit, joints and marrow, and able to judge the thoughts and intentions of the heart. </a:t>
            </a:r>
            <a:endParaRPr lang="en-US" altLang="en-US" dirty="0">
              <a:solidFill>
                <a:schemeClr val="bg1"/>
              </a:solidFill>
            </a:endParaRPr>
          </a:p>
        </p:txBody>
      </p:sp>
    </p:spTree>
    <p:extLst>
      <p:ext uri="{BB962C8B-B14F-4D97-AF65-F5344CB8AC3E}">
        <p14:creationId xmlns:p14="http://schemas.microsoft.com/office/powerpoint/2010/main" val="1611578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fontScale="92500" lnSpcReduction="10000"/>
          </a:bodyPr>
          <a:lstStyle/>
          <a:p>
            <a:pPr marL="0" indent="0">
              <a:lnSpc>
                <a:spcPct val="90000"/>
              </a:lnSpc>
              <a:buNone/>
            </a:pPr>
            <a:r>
              <a:rPr lang="en-US" altLang="en-US" baseline="30000" dirty="0"/>
              <a:t>MJ 4.9-14 </a:t>
            </a:r>
            <a:r>
              <a:rPr lang="en-US" altLang="en-US" dirty="0"/>
              <a:t>No creature is hidden from Him, but all are naked and exposed to the eyes of Him to whom we must give account, Yeshua, our Compassionate Kohen </a:t>
            </a:r>
            <a:r>
              <a:rPr lang="en-US" altLang="en-US" dirty="0" err="1"/>
              <a:t>Gadol</a:t>
            </a:r>
            <a:r>
              <a:rPr lang="en-US" altLang="en-US" dirty="0"/>
              <a:t>. Therefore, since we have a great Kohen </a:t>
            </a:r>
            <a:r>
              <a:rPr lang="en-US" altLang="en-US" dirty="0" err="1"/>
              <a:t>Gadol</a:t>
            </a:r>
            <a:r>
              <a:rPr lang="en-US" altLang="en-US" dirty="0"/>
              <a:t> who has passed through the heavens, Yeshua Ben-Elohim, let us hold firmly to our confessed allegiance.</a:t>
            </a:r>
            <a:endParaRPr lang="en-US" altLang="en-US" dirty="0">
              <a:solidFill>
                <a:schemeClr val="bg1"/>
              </a:solidFill>
            </a:endParaRPr>
          </a:p>
        </p:txBody>
      </p:sp>
    </p:spTree>
    <p:extLst>
      <p:ext uri="{BB962C8B-B14F-4D97-AF65-F5344CB8AC3E}">
        <p14:creationId xmlns:p14="http://schemas.microsoft.com/office/powerpoint/2010/main" val="4152344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dirty="0">
                <a:solidFill>
                  <a:schemeClr val="bg1"/>
                </a:solidFill>
              </a:rPr>
              <a:t>How many times are we exhorted to enter into rest in Ch 3 and 4 of MJ?</a:t>
            </a:r>
          </a:p>
          <a:p>
            <a:pPr marL="511175" indent="-511175">
              <a:lnSpc>
                <a:spcPct val="90000"/>
              </a:lnSpc>
              <a:buFont typeface="+mj-lt"/>
              <a:buAutoNum type="arabicPeriod"/>
            </a:pPr>
            <a:r>
              <a:rPr lang="en-US" altLang="en-US" baseline="30000" dirty="0"/>
              <a:t>3.8,11 </a:t>
            </a:r>
            <a:r>
              <a:rPr lang="en-US" altLang="en-US" dirty="0"/>
              <a:t>Today…enter into rest</a:t>
            </a:r>
          </a:p>
          <a:p>
            <a:pPr marL="511175" indent="-511175">
              <a:lnSpc>
                <a:spcPct val="90000"/>
              </a:lnSpc>
              <a:buFont typeface="+mj-lt"/>
              <a:buAutoNum type="arabicPeriod"/>
            </a:pPr>
            <a:r>
              <a:rPr lang="en-US" altLang="en-US" baseline="30000" dirty="0">
                <a:solidFill>
                  <a:schemeClr val="bg1"/>
                </a:solidFill>
              </a:rPr>
              <a:t>3.13 </a:t>
            </a:r>
            <a:r>
              <a:rPr lang="en-US" dirty="0"/>
              <a:t>Today…that none of you will become hardened</a:t>
            </a:r>
          </a:p>
          <a:p>
            <a:pPr marL="511175" indent="-511175">
              <a:lnSpc>
                <a:spcPct val="90000"/>
              </a:lnSpc>
              <a:buFont typeface="+mj-lt"/>
              <a:buAutoNum type="arabicPeriod"/>
            </a:pPr>
            <a:r>
              <a:rPr lang="en-US" altLang="en-US" baseline="30000" dirty="0">
                <a:solidFill>
                  <a:schemeClr val="bg1"/>
                </a:solidFill>
              </a:rPr>
              <a:t>3.15 </a:t>
            </a:r>
            <a:r>
              <a:rPr lang="en-US" dirty="0"/>
              <a:t>Today, if you hear God’s voice</a:t>
            </a:r>
            <a:endParaRPr lang="en-US" altLang="en-US" baseline="30000" dirty="0">
              <a:solidFill>
                <a:schemeClr val="bg1"/>
              </a:solidFill>
            </a:endParaRPr>
          </a:p>
        </p:txBody>
      </p:sp>
    </p:spTree>
    <p:extLst>
      <p:ext uri="{BB962C8B-B14F-4D97-AF65-F5344CB8AC3E}">
        <p14:creationId xmlns:p14="http://schemas.microsoft.com/office/powerpoint/2010/main" val="32089024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511175" indent="-511175">
              <a:lnSpc>
                <a:spcPct val="90000"/>
              </a:lnSpc>
              <a:buFont typeface="+mj-lt"/>
              <a:buAutoNum type="arabicPeriod" startAt="4"/>
            </a:pPr>
            <a:r>
              <a:rPr lang="en-US" altLang="en-US" baseline="30000" dirty="0">
                <a:solidFill>
                  <a:schemeClr val="bg1"/>
                </a:solidFill>
              </a:rPr>
              <a:t>3.18 </a:t>
            </a:r>
            <a:r>
              <a:rPr lang="en-US" dirty="0"/>
              <a:t>God [was] disgusted for forty years?  [Who] would not enter his rest?</a:t>
            </a:r>
          </a:p>
          <a:p>
            <a:pPr marL="511175" indent="-511175">
              <a:lnSpc>
                <a:spcPct val="90000"/>
              </a:lnSpc>
              <a:buFont typeface="+mj-lt"/>
              <a:buAutoNum type="arabicPeriod" startAt="4"/>
            </a:pPr>
            <a:r>
              <a:rPr lang="en-US" altLang="en-US" baseline="30000" dirty="0">
                <a:solidFill>
                  <a:schemeClr val="bg1"/>
                </a:solidFill>
              </a:rPr>
              <a:t>3.</a:t>
            </a:r>
            <a:r>
              <a:rPr lang="en-US" altLang="en-US" baseline="30000" dirty="0"/>
              <a:t>19 </a:t>
            </a:r>
            <a:r>
              <a:rPr lang="en-US" dirty="0"/>
              <a:t>unable to enter because of lack of trust</a:t>
            </a:r>
          </a:p>
          <a:p>
            <a:pPr marL="511175" indent="-511175">
              <a:lnSpc>
                <a:spcPct val="90000"/>
              </a:lnSpc>
              <a:buFont typeface="+mj-lt"/>
              <a:buAutoNum type="arabicPeriod" startAt="4"/>
            </a:pPr>
            <a:r>
              <a:rPr lang="en-US" altLang="en-US" baseline="30000" dirty="0">
                <a:solidFill>
                  <a:schemeClr val="bg1"/>
                </a:solidFill>
              </a:rPr>
              <a:t>4.3 </a:t>
            </a:r>
            <a:r>
              <a:rPr lang="en-US" dirty="0"/>
              <a:t>we who have trusted are entering into that rest</a:t>
            </a:r>
            <a:endParaRPr lang="en-US" altLang="en-US" baseline="30000" dirty="0">
              <a:solidFill>
                <a:schemeClr val="bg1"/>
              </a:solidFill>
            </a:endParaRPr>
          </a:p>
        </p:txBody>
      </p:sp>
    </p:spTree>
    <p:extLst>
      <p:ext uri="{BB962C8B-B14F-4D97-AF65-F5344CB8AC3E}">
        <p14:creationId xmlns:p14="http://schemas.microsoft.com/office/powerpoint/2010/main" val="6002495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a:solidFill>
                  <a:srgbClr val="FFFF66"/>
                </a:solidFill>
              </a:rPr>
              <a:t> </a:t>
            </a:r>
          </a:p>
        </p:txBody>
      </p:sp>
      <p:pic>
        <p:nvPicPr>
          <p:cNvPr id="3" name="Picture 2">
            <a:extLst>
              <a:ext uri="{FF2B5EF4-FFF2-40B4-BE49-F238E27FC236}">
                <a16:creationId xmlns:a16="http://schemas.microsoft.com/office/drawing/2014/main" id="{08FC03C8-2C77-4179-8E77-A467CA0DD2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4025" y="177979"/>
            <a:ext cx="3816612" cy="4965040"/>
          </a:xfrm>
          <a:prstGeom prst="rect">
            <a:avLst/>
          </a:prstGeom>
        </p:spPr>
      </p:pic>
    </p:spTree>
    <p:extLst>
      <p:ext uri="{BB962C8B-B14F-4D97-AF65-F5344CB8AC3E}">
        <p14:creationId xmlns:p14="http://schemas.microsoft.com/office/powerpoint/2010/main" val="41586440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511175" indent="-511175">
              <a:lnSpc>
                <a:spcPct val="90000"/>
              </a:lnSpc>
              <a:buFont typeface="+mj-lt"/>
              <a:buAutoNum type="arabicPeriod" startAt="7"/>
            </a:pPr>
            <a:r>
              <a:rPr lang="en-US" altLang="en-US" baseline="30000" dirty="0">
                <a:solidFill>
                  <a:schemeClr val="bg1"/>
                </a:solidFill>
              </a:rPr>
              <a:t>4.5</a:t>
            </a:r>
            <a:r>
              <a:rPr lang="en-US" altLang="en-US" dirty="0">
                <a:solidFill>
                  <a:schemeClr val="bg1"/>
                </a:solidFill>
              </a:rPr>
              <a:t> </a:t>
            </a:r>
            <a:r>
              <a:rPr lang="en-US" dirty="0"/>
              <a:t>“They shall never enter My rest.”</a:t>
            </a:r>
          </a:p>
          <a:p>
            <a:pPr marL="511175" indent="-511175">
              <a:lnSpc>
                <a:spcPct val="90000"/>
              </a:lnSpc>
              <a:buFont typeface="+mj-lt"/>
              <a:buAutoNum type="arabicPeriod" startAt="7"/>
            </a:pPr>
            <a:r>
              <a:rPr lang="en-US" altLang="en-US" baseline="30000" dirty="0">
                <a:solidFill>
                  <a:schemeClr val="bg1"/>
                </a:solidFill>
              </a:rPr>
              <a:t>4.7 </a:t>
            </a:r>
            <a:r>
              <a:rPr lang="en-US" dirty="0"/>
              <a:t>Today, if you hear God’s voice, don’t harden your hearts.</a:t>
            </a:r>
          </a:p>
          <a:p>
            <a:pPr marL="511175" indent="-511175">
              <a:lnSpc>
                <a:spcPct val="90000"/>
              </a:lnSpc>
              <a:buFont typeface="+mj-lt"/>
              <a:buAutoNum type="arabicPeriod" startAt="7"/>
            </a:pPr>
            <a:r>
              <a:rPr lang="en-US" altLang="en-US" baseline="30000" dirty="0">
                <a:solidFill>
                  <a:schemeClr val="bg1"/>
                </a:solidFill>
              </a:rPr>
              <a:t>4.10 </a:t>
            </a:r>
            <a:r>
              <a:rPr lang="en-US" dirty="0"/>
              <a:t>For the one who has entered God’s rest has also </a:t>
            </a:r>
            <a:r>
              <a:rPr lang="en-US" dirty="0">
                <a:solidFill>
                  <a:srgbClr val="FFFF99"/>
                </a:solidFill>
              </a:rPr>
              <a:t>ceased from his own work</a:t>
            </a:r>
            <a:endParaRPr lang="en-US" altLang="en-US" baseline="30000" dirty="0">
              <a:solidFill>
                <a:srgbClr val="FFFF99"/>
              </a:solidFill>
            </a:endParaRPr>
          </a:p>
        </p:txBody>
      </p:sp>
    </p:spTree>
    <p:extLst>
      <p:ext uri="{BB962C8B-B14F-4D97-AF65-F5344CB8AC3E}">
        <p14:creationId xmlns:p14="http://schemas.microsoft.com/office/powerpoint/2010/main" val="22029924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a:extLst>
              <a:ext uri="{FF2B5EF4-FFF2-40B4-BE49-F238E27FC236}">
                <a16:creationId xmlns:a16="http://schemas.microsoft.com/office/drawing/2014/main" id="{29DB2F51-A0FB-4136-82EB-78E0AA40231D}"/>
              </a:ext>
            </a:extLst>
          </p:cNvPr>
          <p:cNvSpPr>
            <a:spLocks noGrp="1" noChangeArrowheads="1"/>
          </p:cNvSpPr>
          <p:nvPr>
            <p:ph type="subTitle" idx="1"/>
          </p:nvPr>
        </p:nvSpPr>
        <p:spPr>
          <a:xfrm>
            <a:off x="350837" y="361950"/>
            <a:ext cx="8001000" cy="4724400"/>
          </a:xfrm>
        </p:spPr>
        <p:txBody>
          <a:bodyPr/>
          <a:lstStyle/>
          <a:p>
            <a:pPr algn="l">
              <a:spcBef>
                <a:spcPct val="0"/>
              </a:spcBef>
            </a:pPr>
            <a:r>
              <a:rPr lang="en-US" altLang="en-US" sz="4000" dirty="0">
                <a:solidFill>
                  <a:schemeClr val="bg1"/>
                </a:solidFill>
                <a:latin typeface="Arial Rounded MT Bold" panose="020F0704030504030204" pitchFamily="34" charset="0"/>
                <a:cs typeface="Vilna" pitchFamily="2" charset="-79"/>
              </a:rPr>
              <a:t>Reminder: Whe</a:t>
            </a:r>
            <a:r>
              <a:rPr lang="en-US" altLang="en-US" dirty="0">
                <a:latin typeface="Arial Rounded MT Bold" panose="020F0704030504030204" pitchFamily="34" charset="0"/>
                <a:cs typeface="Vilna" pitchFamily="2" charset="-79"/>
              </a:rPr>
              <a:t>n Jewish hearers in Yeshua’s day were told a phrase of scripture, many or most would think of the whole chapter.  </a:t>
            </a:r>
            <a:r>
              <a:rPr lang="en-US" altLang="en-US" dirty="0" err="1">
                <a:latin typeface="Arial Rounded MT Bold" panose="020F0704030504030204" pitchFamily="34" charset="0"/>
                <a:cs typeface="Vilna" pitchFamily="2" charset="-79"/>
              </a:rPr>
              <a:t>T’hillim</a:t>
            </a:r>
            <a:r>
              <a:rPr lang="en-US" altLang="en-US" dirty="0">
                <a:latin typeface="Arial Rounded MT Bold" panose="020F0704030504030204" pitchFamily="34" charset="0"/>
                <a:cs typeface="Vilna" pitchFamily="2" charset="-79"/>
              </a:rPr>
              <a:t>/Ps 95 here.   </a:t>
            </a:r>
            <a:endParaRPr lang="en-US" dirty="0">
              <a:latin typeface="Arial Rounded MT Bold" panose="020F0704030504030204" pitchFamily="34" charset="0"/>
            </a:endParaRPr>
          </a:p>
        </p:txBody>
      </p:sp>
    </p:spTree>
    <p:extLst>
      <p:ext uri="{BB962C8B-B14F-4D97-AF65-F5344CB8AC3E}">
        <p14:creationId xmlns:p14="http://schemas.microsoft.com/office/powerpoint/2010/main" val="5261827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dirty="0">
                <a:solidFill>
                  <a:schemeClr val="bg1"/>
                </a:solidFill>
              </a:rPr>
              <a:t>10. </a:t>
            </a:r>
            <a:r>
              <a:rPr lang="en-US" altLang="en-US" baseline="30000" dirty="0">
                <a:solidFill>
                  <a:schemeClr val="bg1"/>
                </a:solidFill>
              </a:rPr>
              <a:t>4.11</a:t>
            </a:r>
            <a:r>
              <a:rPr lang="en-US" baseline="30000" dirty="0"/>
              <a:t> </a:t>
            </a:r>
            <a:r>
              <a:rPr lang="en-US" dirty="0"/>
              <a:t>Therefore, let us do our best to enter that rest.</a:t>
            </a:r>
          </a:p>
          <a:p>
            <a:pPr marL="0" indent="0">
              <a:lnSpc>
                <a:spcPct val="90000"/>
              </a:lnSpc>
              <a:buNone/>
            </a:pPr>
            <a:endParaRPr lang="en-US" altLang="en-US" dirty="0">
              <a:solidFill>
                <a:schemeClr val="bg1"/>
              </a:solidFill>
            </a:endParaRPr>
          </a:p>
        </p:txBody>
      </p:sp>
    </p:spTree>
    <p:extLst>
      <p:ext uri="{BB962C8B-B14F-4D97-AF65-F5344CB8AC3E}">
        <p14:creationId xmlns:p14="http://schemas.microsoft.com/office/powerpoint/2010/main" val="26698519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dirty="0">
                <a:solidFill>
                  <a:schemeClr val="bg1"/>
                </a:solidFill>
              </a:rPr>
              <a:t>How many times do we have to be exhorted to do something, before we do it?</a:t>
            </a:r>
          </a:p>
          <a:p>
            <a:pPr marL="0" indent="0">
              <a:lnSpc>
                <a:spcPct val="90000"/>
              </a:lnSpc>
              <a:buNone/>
            </a:pPr>
            <a:r>
              <a:rPr lang="en-US" altLang="en-US" dirty="0"/>
              <a:t>Like a mother telling her child, </a:t>
            </a:r>
            <a:br>
              <a:rPr lang="en-US" altLang="en-US" dirty="0"/>
            </a:br>
            <a:r>
              <a:rPr lang="en-US" altLang="en-US" dirty="0"/>
              <a:t>“Go to bed!”</a:t>
            </a:r>
            <a:endParaRPr lang="en-US" altLang="en-US" dirty="0">
              <a:solidFill>
                <a:schemeClr val="bg1"/>
              </a:solidFill>
            </a:endParaRPr>
          </a:p>
        </p:txBody>
      </p:sp>
    </p:spTree>
    <p:extLst>
      <p:ext uri="{BB962C8B-B14F-4D97-AF65-F5344CB8AC3E}">
        <p14:creationId xmlns:p14="http://schemas.microsoft.com/office/powerpoint/2010/main" val="38375643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dirty="0">
                <a:solidFill>
                  <a:schemeClr val="bg1"/>
                </a:solidFill>
              </a:rPr>
              <a:t> </a:t>
            </a:r>
          </a:p>
        </p:txBody>
      </p:sp>
      <p:pic>
        <p:nvPicPr>
          <p:cNvPr id="2050" name="Picture 2" descr="Mom says go to bed challenge accepted - Success Kid - quickmeme">
            <a:extLst>
              <a:ext uri="{FF2B5EF4-FFF2-40B4-BE49-F238E27FC236}">
                <a16:creationId xmlns:a16="http://schemas.microsoft.com/office/drawing/2014/main" id="{289B9FEA-0867-4CE6-8650-63A72112A3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1037" y="133349"/>
            <a:ext cx="4953000" cy="495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00588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dirty="0">
                <a:solidFill>
                  <a:schemeClr val="bg1"/>
                </a:solidFill>
              </a:rPr>
              <a:t> </a:t>
            </a:r>
          </a:p>
        </p:txBody>
      </p:sp>
      <p:pic>
        <p:nvPicPr>
          <p:cNvPr id="3074" name="Picture 2" descr="I'll have you know I go to bed 30 minutes after my mom tells me I ...">
            <a:extLst>
              <a:ext uri="{FF2B5EF4-FFF2-40B4-BE49-F238E27FC236}">
                <a16:creationId xmlns:a16="http://schemas.microsoft.com/office/drawing/2014/main" id="{723F065F-6DD3-4363-8332-084CB9D78F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0037" y="170853"/>
            <a:ext cx="5791200" cy="49315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57534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dirty="0">
                <a:solidFill>
                  <a:schemeClr val="bg1"/>
                </a:solidFill>
              </a:rPr>
              <a:t>What does it mean spiritually to enter His rest?  [Go to bed!]</a:t>
            </a:r>
          </a:p>
          <a:p>
            <a:pPr marL="0" indent="0">
              <a:lnSpc>
                <a:spcPct val="90000"/>
              </a:lnSpc>
              <a:buNone/>
            </a:pPr>
            <a:r>
              <a:rPr lang="en-US" altLang="en-US" dirty="0"/>
              <a:t>Why is it </a:t>
            </a:r>
            <a:r>
              <a:rPr lang="en-US" altLang="en-US" dirty="0" err="1"/>
              <a:t>soooo</a:t>
            </a:r>
            <a:r>
              <a:rPr lang="en-US" altLang="en-US" dirty="0"/>
              <a:t> important?</a:t>
            </a:r>
          </a:p>
          <a:p>
            <a:pPr marL="0" indent="0">
              <a:lnSpc>
                <a:spcPct val="90000"/>
              </a:lnSpc>
              <a:buNone/>
            </a:pPr>
            <a:r>
              <a:rPr lang="en-US" altLang="en-US" dirty="0"/>
              <a:t>10x or more exhortations in 2 chapters!</a:t>
            </a:r>
          </a:p>
          <a:p>
            <a:pPr marL="0" indent="0">
              <a:lnSpc>
                <a:spcPct val="90000"/>
              </a:lnSpc>
              <a:buNone/>
            </a:pPr>
            <a:r>
              <a:rPr lang="en-US" altLang="en-US" dirty="0">
                <a:solidFill>
                  <a:schemeClr val="bg1"/>
                </a:solidFill>
              </a:rPr>
              <a:t>4 meani</a:t>
            </a:r>
            <a:r>
              <a:rPr lang="en-US" altLang="en-US" dirty="0"/>
              <a:t>ngs of rest  [Go to bed!]</a:t>
            </a:r>
            <a:endParaRPr lang="en-US" altLang="en-US" dirty="0">
              <a:solidFill>
                <a:schemeClr val="bg1"/>
              </a:solidFill>
            </a:endParaRPr>
          </a:p>
        </p:txBody>
      </p:sp>
    </p:spTree>
    <p:extLst>
      <p:ext uri="{BB962C8B-B14F-4D97-AF65-F5344CB8AC3E}">
        <p14:creationId xmlns:p14="http://schemas.microsoft.com/office/powerpoint/2010/main" val="14611323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endParaRPr lang="en-US" altLang="en-US" u="sng" dirty="0">
              <a:solidFill>
                <a:srgbClr val="FFFF99"/>
              </a:solidFill>
            </a:endParaRPr>
          </a:p>
          <a:p>
            <a:pPr marL="0" indent="0">
              <a:lnSpc>
                <a:spcPct val="90000"/>
              </a:lnSpc>
              <a:buNone/>
            </a:pPr>
            <a:r>
              <a:rPr lang="en-US" altLang="en-US" dirty="0">
                <a:solidFill>
                  <a:srgbClr val="FFFF99"/>
                </a:solidFill>
              </a:rPr>
              <a:t>Ceased [rested] </a:t>
            </a:r>
            <a:r>
              <a:rPr lang="en-US" altLang="en-US" u="sng" dirty="0">
                <a:solidFill>
                  <a:srgbClr val="FFFF99"/>
                </a:solidFill>
              </a:rPr>
              <a:t>from his own work</a:t>
            </a:r>
            <a:r>
              <a:rPr lang="en-US" altLang="en-US" dirty="0">
                <a:solidFill>
                  <a:srgbClr val="FFFF99"/>
                </a:solidFill>
              </a:rPr>
              <a:t>    </a:t>
            </a:r>
          </a:p>
          <a:p>
            <a:pPr marL="0" indent="0" algn="ctr">
              <a:lnSpc>
                <a:spcPct val="90000"/>
              </a:lnSpc>
              <a:buNone/>
            </a:pPr>
            <a:r>
              <a:rPr lang="en-US" altLang="en-US" dirty="0">
                <a:solidFill>
                  <a:srgbClr val="FFFF99"/>
                </a:solidFill>
              </a:rPr>
              <a:t>DIY hazards</a:t>
            </a:r>
          </a:p>
          <a:p>
            <a:pPr marL="0" indent="0" algn="ctr">
              <a:lnSpc>
                <a:spcPct val="90000"/>
              </a:lnSpc>
              <a:buNone/>
            </a:pPr>
            <a:r>
              <a:rPr lang="en-US" altLang="en-US" dirty="0"/>
              <a:t>4 types of works </a:t>
            </a:r>
          </a:p>
          <a:p>
            <a:pPr marL="0" indent="0" algn="ctr">
              <a:lnSpc>
                <a:spcPct val="90000"/>
              </a:lnSpc>
              <a:buNone/>
            </a:pPr>
            <a:r>
              <a:rPr lang="en-US" altLang="en-US" dirty="0"/>
              <a:t>we can claim as our own</a:t>
            </a:r>
          </a:p>
        </p:txBody>
      </p:sp>
    </p:spTree>
    <p:extLst>
      <p:ext uri="{BB962C8B-B14F-4D97-AF65-F5344CB8AC3E}">
        <p14:creationId xmlns:p14="http://schemas.microsoft.com/office/powerpoint/2010/main" val="17976657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fontScale="92500" lnSpcReduction="20000"/>
          </a:bodyPr>
          <a:lstStyle/>
          <a:p>
            <a:pPr marL="0" indent="0">
              <a:lnSpc>
                <a:spcPct val="90000"/>
              </a:lnSpc>
              <a:buNone/>
            </a:pPr>
            <a:r>
              <a:rPr lang="en-US" altLang="en-US" u="sng" dirty="0">
                <a:solidFill>
                  <a:srgbClr val="FFFF99"/>
                </a:solidFill>
              </a:rPr>
              <a:t>Ceased [rested] from his own work</a:t>
            </a:r>
            <a:r>
              <a:rPr lang="en-US" altLang="en-US" dirty="0">
                <a:solidFill>
                  <a:srgbClr val="FFFF99"/>
                </a:solidFill>
              </a:rPr>
              <a:t>    DIY hazard #1</a:t>
            </a:r>
          </a:p>
          <a:p>
            <a:pPr marL="573088" indent="-573088">
              <a:lnSpc>
                <a:spcPct val="90000"/>
              </a:lnSpc>
              <a:buFont typeface="+mj-lt"/>
              <a:buAutoNum type="arabicPeriod"/>
            </a:pPr>
            <a:r>
              <a:rPr lang="en-US" altLang="en-US" dirty="0">
                <a:solidFill>
                  <a:srgbClr val="FFFF99"/>
                </a:solidFill>
              </a:rPr>
              <a:t>Carnal works of the flesh</a:t>
            </a:r>
          </a:p>
          <a:p>
            <a:pPr marL="573088" indent="-573088">
              <a:lnSpc>
                <a:spcPct val="90000"/>
              </a:lnSpc>
              <a:buFont typeface="+mj-lt"/>
              <a:buAutoNum type="arabicPeriod"/>
            </a:pPr>
            <a:r>
              <a:rPr lang="en-US" altLang="en-US" dirty="0"/>
              <a:t>Our own works of righteousness, no need for Messiah.</a:t>
            </a:r>
          </a:p>
          <a:p>
            <a:pPr marL="573088" indent="-573088">
              <a:lnSpc>
                <a:spcPct val="90000"/>
              </a:lnSpc>
              <a:buFont typeface="+mj-lt"/>
              <a:buAutoNum type="arabicPeriod"/>
            </a:pPr>
            <a:r>
              <a:rPr lang="en-US" altLang="en-US" dirty="0"/>
              <a:t>Our </a:t>
            </a:r>
            <a:r>
              <a:rPr lang="en-US" altLang="en-US" u="sng" dirty="0"/>
              <a:t>own</a:t>
            </a:r>
            <a:r>
              <a:rPr lang="en-US" altLang="en-US" dirty="0"/>
              <a:t> working for Messiah: </a:t>
            </a:r>
            <a:r>
              <a:rPr lang="en-US" altLang="en-US" u="sng" dirty="0"/>
              <a:t>lone</a:t>
            </a:r>
            <a:r>
              <a:rPr lang="en-US" altLang="en-US" dirty="0"/>
              <a:t> soldier.</a:t>
            </a:r>
          </a:p>
          <a:p>
            <a:pPr marL="573088" indent="-573088">
              <a:lnSpc>
                <a:spcPct val="90000"/>
              </a:lnSpc>
              <a:buFont typeface="+mj-lt"/>
              <a:buAutoNum type="arabicPeriod"/>
            </a:pPr>
            <a:r>
              <a:rPr lang="en-US" altLang="en-US" dirty="0"/>
              <a:t>Messiah’s works, but in </a:t>
            </a:r>
            <a:r>
              <a:rPr lang="en-US" altLang="en-US" u="sng" dirty="0"/>
              <a:t>our own</a:t>
            </a:r>
            <a:r>
              <a:rPr lang="en-US" altLang="en-US" dirty="0"/>
              <a:t> strength.  </a:t>
            </a:r>
          </a:p>
          <a:p>
            <a:pPr marL="457200" indent="-457200">
              <a:lnSpc>
                <a:spcPct val="90000"/>
              </a:lnSpc>
              <a:buFont typeface="+mj-lt"/>
              <a:buAutoNum type="arabicPeriod"/>
            </a:pPr>
            <a:endParaRPr lang="en-US" altLang="en-US" dirty="0"/>
          </a:p>
        </p:txBody>
      </p:sp>
    </p:spTree>
    <p:extLst>
      <p:ext uri="{BB962C8B-B14F-4D97-AF65-F5344CB8AC3E}">
        <p14:creationId xmlns:p14="http://schemas.microsoft.com/office/powerpoint/2010/main" val="32815405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dirty="0"/>
              <a:t>1. Carnal works of the flesh</a:t>
            </a:r>
          </a:p>
          <a:p>
            <a:pPr marL="0" indent="0">
              <a:lnSpc>
                <a:spcPct val="90000"/>
              </a:lnSpc>
              <a:buNone/>
            </a:pPr>
            <a:r>
              <a:rPr lang="en-US" baseline="30000" dirty="0"/>
              <a:t>Gal. 5.19-21 </a:t>
            </a:r>
            <a:r>
              <a:rPr lang="en-US" dirty="0"/>
              <a:t>Now the deeds/works of the flesh are clear: sexual immorality, impurity, indecency, idolatry, witchcraft, hostility, strife, jealousy, rage, selfish ambition, </a:t>
            </a:r>
            <a:endParaRPr lang="en-US" altLang="en-US" dirty="0">
              <a:solidFill>
                <a:schemeClr val="bg1"/>
              </a:solidFill>
            </a:endParaRPr>
          </a:p>
        </p:txBody>
      </p:sp>
    </p:spTree>
    <p:extLst>
      <p:ext uri="{BB962C8B-B14F-4D97-AF65-F5344CB8AC3E}">
        <p14:creationId xmlns:p14="http://schemas.microsoft.com/office/powerpoint/2010/main" val="3950976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dirty="0">
                <a:solidFill>
                  <a:schemeClr val="bg1"/>
                </a:solidFill>
              </a:rPr>
              <a:t> </a:t>
            </a:r>
          </a:p>
        </p:txBody>
      </p:sp>
      <p:pic>
        <p:nvPicPr>
          <p:cNvPr id="3" name="Picture 2">
            <a:extLst>
              <a:ext uri="{FF2B5EF4-FFF2-40B4-BE49-F238E27FC236}">
                <a16:creationId xmlns:a16="http://schemas.microsoft.com/office/drawing/2014/main" id="{8FB41110-58B7-4655-BADF-5A6FC0928C99}"/>
              </a:ext>
            </a:extLst>
          </p:cNvPr>
          <p:cNvPicPr>
            <a:picLocks noChangeAspect="1"/>
          </p:cNvPicPr>
          <p:nvPr/>
        </p:nvPicPr>
        <p:blipFill rotWithShape="1">
          <a:blip r:embed="rId3">
            <a:extLst>
              <a:ext uri="{28A0092B-C50C-407E-A947-70E740481C1C}">
                <a14:useLocalDpi xmlns:a14="http://schemas.microsoft.com/office/drawing/2010/main" val="0"/>
              </a:ext>
            </a:extLst>
          </a:blip>
          <a:srcRect t="7037"/>
          <a:stretch/>
        </p:blipFill>
        <p:spPr>
          <a:xfrm>
            <a:off x="955615" y="358588"/>
            <a:ext cx="6862822" cy="4784912"/>
          </a:xfrm>
          <a:prstGeom prst="rect">
            <a:avLst/>
          </a:prstGeom>
        </p:spPr>
      </p:pic>
      <p:sp>
        <p:nvSpPr>
          <p:cNvPr id="4" name="TextBox 3">
            <a:extLst>
              <a:ext uri="{FF2B5EF4-FFF2-40B4-BE49-F238E27FC236}">
                <a16:creationId xmlns:a16="http://schemas.microsoft.com/office/drawing/2014/main" id="{20EED92F-5C4A-496C-BBC2-5D07FED7323F}"/>
              </a:ext>
            </a:extLst>
          </p:cNvPr>
          <p:cNvSpPr txBox="1"/>
          <p:nvPr/>
        </p:nvSpPr>
        <p:spPr>
          <a:xfrm>
            <a:off x="955615" y="4093835"/>
            <a:ext cx="4501232" cy="707886"/>
          </a:xfrm>
          <a:prstGeom prst="rect">
            <a:avLst/>
          </a:prstGeom>
          <a:noFill/>
        </p:spPr>
        <p:txBody>
          <a:bodyPr wrap="none" rtlCol="0">
            <a:spAutoFit/>
          </a:bodyPr>
          <a:lstStyle/>
          <a:p>
            <a:pPr algn="l"/>
            <a:r>
              <a:rPr lang="en-US" dirty="0">
                <a:solidFill>
                  <a:schemeClr val="tx1"/>
                </a:solidFill>
                <a:effectLst>
                  <a:outerShdw blurRad="38100" dist="38100" dir="2700000" algn="tl">
                    <a:srgbClr val="000000">
                      <a:alpha val="43137"/>
                    </a:srgbClr>
                  </a:outerShdw>
                </a:effectLst>
              </a:rPr>
              <a:t>New sound booth</a:t>
            </a:r>
          </a:p>
        </p:txBody>
      </p:sp>
    </p:spTree>
    <p:extLst>
      <p:ext uri="{BB962C8B-B14F-4D97-AF65-F5344CB8AC3E}">
        <p14:creationId xmlns:p14="http://schemas.microsoft.com/office/powerpoint/2010/main" val="14804879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dirty="0"/>
              <a:t>1. Carnal works of the flesh</a:t>
            </a:r>
          </a:p>
          <a:p>
            <a:pPr marL="0" indent="0">
              <a:lnSpc>
                <a:spcPct val="90000"/>
              </a:lnSpc>
              <a:buNone/>
            </a:pPr>
            <a:r>
              <a:rPr lang="en-US" baseline="30000" dirty="0"/>
              <a:t>Gal. 5.19-21 </a:t>
            </a:r>
            <a:r>
              <a:rPr lang="en-US" dirty="0"/>
              <a:t>dissension, factions, envy, drunkenness, carousing, and things like these. I am warning you, just as I warned you before, that those who do such things will not inherit God’s kingdom.</a:t>
            </a:r>
            <a:endParaRPr lang="en-US" altLang="en-US" dirty="0"/>
          </a:p>
          <a:p>
            <a:pPr marL="0" indent="0">
              <a:lnSpc>
                <a:spcPct val="90000"/>
              </a:lnSpc>
              <a:buNone/>
            </a:pPr>
            <a:endParaRPr lang="en-US" altLang="en-US" dirty="0">
              <a:solidFill>
                <a:schemeClr val="bg1"/>
              </a:solidFill>
            </a:endParaRPr>
          </a:p>
        </p:txBody>
      </p:sp>
    </p:spTree>
    <p:extLst>
      <p:ext uri="{BB962C8B-B14F-4D97-AF65-F5344CB8AC3E}">
        <p14:creationId xmlns:p14="http://schemas.microsoft.com/office/powerpoint/2010/main" val="2386117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baseline="30000" dirty="0" err="1"/>
              <a:t>Mtt</a:t>
            </a:r>
            <a:r>
              <a:rPr lang="en-US" baseline="30000" dirty="0"/>
              <a:t>. 7.21-23 </a:t>
            </a:r>
            <a:r>
              <a:rPr lang="en-US" dirty="0"/>
              <a:t>Not everyone who says to me, ‘Lord, Lord!’ will enter the Kingdom of Heaven, </a:t>
            </a:r>
            <a:r>
              <a:rPr lang="en-US" dirty="0">
                <a:solidFill>
                  <a:srgbClr val="FFFF99"/>
                </a:solidFill>
              </a:rPr>
              <a:t>only those who do what my Father in heaven wants</a:t>
            </a:r>
            <a:r>
              <a:rPr lang="en-US" dirty="0"/>
              <a:t>.</a:t>
            </a:r>
            <a:r>
              <a:rPr lang="en-US" b="1" baseline="30000" dirty="0"/>
              <a:t> </a:t>
            </a:r>
            <a:r>
              <a:rPr lang="en-US" dirty="0"/>
              <a:t>On that Day, many will say to me, ‘Lord, Lord! Didn’t we prophesy in your name? </a:t>
            </a:r>
            <a:endParaRPr lang="en-US" altLang="en-US" dirty="0">
              <a:solidFill>
                <a:schemeClr val="bg1"/>
              </a:solidFill>
            </a:endParaRPr>
          </a:p>
        </p:txBody>
      </p:sp>
    </p:spTree>
    <p:extLst>
      <p:ext uri="{BB962C8B-B14F-4D97-AF65-F5344CB8AC3E}">
        <p14:creationId xmlns:p14="http://schemas.microsoft.com/office/powerpoint/2010/main" val="15856887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baseline="30000" dirty="0" err="1"/>
              <a:t>Mtt</a:t>
            </a:r>
            <a:r>
              <a:rPr lang="en-US" baseline="30000" dirty="0"/>
              <a:t>. 7.21-23 </a:t>
            </a:r>
            <a:r>
              <a:rPr lang="en-US" dirty="0"/>
              <a:t>Didn’t we expel demons in your name? Didn’t we perform many miracles in your name?’ Then I will tell them to their faces, </a:t>
            </a:r>
            <a:r>
              <a:rPr lang="en-US" dirty="0">
                <a:solidFill>
                  <a:srgbClr val="FFFF99"/>
                </a:solidFill>
              </a:rPr>
              <a:t>‘I never knew you! Get away from me, you workers of lawlessness!’</a:t>
            </a:r>
            <a:endParaRPr lang="en-US" altLang="en-US" dirty="0">
              <a:solidFill>
                <a:srgbClr val="FFFF99"/>
              </a:solidFill>
            </a:endParaRPr>
          </a:p>
        </p:txBody>
      </p:sp>
    </p:spTree>
    <p:extLst>
      <p:ext uri="{BB962C8B-B14F-4D97-AF65-F5344CB8AC3E}">
        <p14:creationId xmlns:p14="http://schemas.microsoft.com/office/powerpoint/2010/main" val="42643889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u="sng" dirty="0">
                <a:solidFill>
                  <a:srgbClr val="FFFF99"/>
                </a:solidFill>
              </a:rPr>
              <a:t>Ceased [rested] from his own work</a:t>
            </a:r>
            <a:r>
              <a:rPr lang="en-US" altLang="en-US" dirty="0">
                <a:solidFill>
                  <a:srgbClr val="FFFF99"/>
                </a:solidFill>
              </a:rPr>
              <a:t>   DIY hazard #2</a:t>
            </a:r>
          </a:p>
          <a:p>
            <a:pPr marL="573088" indent="-573088">
              <a:lnSpc>
                <a:spcPct val="90000"/>
              </a:lnSpc>
              <a:buFont typeface="+mj-lt"/>
              <a:buAutoNum type="arabicPeriod"/>
            </a:pPr>
            <a:r>
              <a:rPr lang="en-US" altLang="en-US" dirty="0"/>
              <a:t>Carnal works of the flesh</a:t>
            </a:r>
          </a:p>
          <a:p>
            <a:pPr marL="573088" indent="-573088">
              <a:lnSpc>
                <a:spcPct val="90000"/>
              </a:lnSpc>
              <a:buFont typeface="+mj-lt"/>
              <a:buAutoNum type="arabicPeriod"/>
            </a:pPr>
            <a:r>
              <a:rPr lang="en-US" altLang="en-US" dirty="0">
                <a:solidFill>
                  <a:srgbClr val="FFFF99"/>
                </a:solidFill>
              </a:rPr>
              <a:t>Our own righteousness, no need for Yeshua.</a:t>
            </a:r>
          </a:p>
        </p:txBody>
      </p:sp>
    </p:spTree>
    <p:extLst>
      <p:ext uri="{BB962C8B-B14F-4D97-AF65-F5344CB8AC3E}">
        <p14:creationId xmlns:p14="http://schemas.microsoft.com/office/powerpoint/2010/main" val="19850529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fontScale="92500" lnSpcReduction="10000"/>
          </a:bodyPr>
          <a:lstStyle/>
          <a:p>
            <a:pPr marL="0" indent="0">
              <a:buNone/>
            </a:pPr>
            <a:r>
              <a:rPr lang="en-US" baseline="30000" dirty="0"/>
              <a:t>Ro 10.1-5 </a:t>
            </a:r>
            <a:r>
              <a:rPr lang="en-US" dirty="0"/>
              <a:t>Brothers, my heart’s deepest desire and my prayer to God for Isra’el is for their salvation; </a:t>
            </a:r>
            <a:r>
              <a:rPr lang="en-US" b="1" baseline="30000" dirty="0"/>
              <a:t> </a:t>
            </a:r>
            <a:r>
              <a:rPr lang="en-US" dirty="0"/>
              <a:t>for I can testify to their zeal for God. But it is not based on correct understanding; for, since they are unaware of God’s way of making people righteous and instead seek to set up </a:t>
            </a:r>
            <a:r>
              <a:rPr lang="en-US" u="sng" dirty="0">
                <a:solidFill>
                  <a:srgbClr val="FFFF99"/>
                </a:solidFill>
              </a:rPr>
              <a:t>their own</a:t>
            </a:r>
            <a:r>
              <a:rPr lang="en-US" dirty="0"/>
              <a:t>, </a:t>
            </a:r>
            <a:endParaRPr lang="en-US" altLang="en-US" dirty="0">
              <a:solidFill>
                <a:schemeClr val="bg1"/>
              </a:solidFill>
            </a:endParaRPr>
          </a:p>
        </p:txBody>
      </p:sp>
    </p:spTree>
    <p:extLst>
      <p:ext uri="{BB962C8B-B14F-4D97-AF65-F5344CB8AC3E}">
        <p14:creationId xmlns:p14="http://schemas.microsoft.com/office/powerpoint/2010/main" val="32463200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buNone/>
            </a:pPr>
            <a:r>
              <a:rPr lang="en-US" baseline="30000" dirty="0"/>
              <a:t>Ro 10.1-5 </a:t>
            </a:r>
            <a:r>
              <a:rPr lang="en-US" dirty="0"/>
              <a:t>they have not submitted themselves to God’s way of making people righteous.</a:t>
            </a:r>
            <a:r>
              <a:rPr lang="en-US" b="1" baseline="30000" dirty="0"/>
              <a:t> </a:t>
            </a:r>
            <a:r>
              <a:rPr lang="en-US" dirty="0"/>
              <a:t>For the goal at which the Torah aims is the Messiah, who offers righteousness to everyone who trusts.</a:t>
            </a:r>
            <a:r>
              <a:rPr lang="en-US" b="1" baseline="30000" dirty="0"/>
              <a:t> </a:t>
            </a:r>
            <a:endParaRPr lang="en-US" altLang="en-US" dirty="0">
              <a:solidFill>
                <a:schemeClr val="bg1"/>
              </a:solidFill>
            </a:endParaRPr>
          </a:p>
        </p:txBody>
      </p:sp>
    </p:spTree>
    <p:extLst>
      <p:ext uri="{BB962C8B-B14F-4D97-AF65-F5344CB8AC3E}">
        <p14:creationId xmlns:p14="http://schemas.microsoft.com/office/powerpoint/2010/main" val="16944491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buNone/>
            </a:pPr>
            <a:r>
              <a:rPr lang="en-US" baseline="30000" dirty="0"/>
              <a:t>Ro 10.1-5 </a:t>
            </a:r>
            <a:r>
              <a:rPr lang="en-US" dirty="0"/>
              <a:t>For Moshe writes about the righteousness grounded in the Torah that ”The person who does these things will attain life through them.” </a:t>
            </a:r>
            <a:r>
              <a:rPr lang="en-US" baseline="30000" dirty="0"/>
              <a:t>Vayikra/Lev. 18:5</a:t>
            </a:r>
          </a:p>
        </p:txBody>
      </p:sp>
    </p:spTree>
    <p:extLst>
      <p:ext uri="{BB962C8B-B14F-4D97-AF65-F5344CB8AC3E}">
        <p14:creationId xmlns:p14="http://schemas.microsoft.com/office/powerpoint/2010/main" val="24139650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fontScale="92500" lnSpcReduction="20000"/>
          </a:bodyPr>
          <a:lstStyle/>
          <a:p>
            <a:r>
              <a:rPr lang="en-US" dirty="0"/>
              <a:t>Some Jewish people, immersed in Torah and seeking to obey, will find the power and forgiveness offered by Messiah Yeshua, PERFECT and liberating.  Others will find it a threat to their own kingdom.</a:t>
            </a:r>
          </a:p>
          <a:p>
            <a:r>
              <a:rPr lang="en-US" dirty="0"/>
              <a:t>One writer said that the unsaved will be judged by “A spirit of faith and a purpose of righteousness.” </a:t>
            </a:r>
          </a:p>
          <a:p>
            <a:pPr marL="0" indent="0">
              <a:lnSpc>
                <a:spcPct val="90000"/>
              </a:lnSpc>
              <a:buNone/>
            </a:pPr>
            <a:endParaRPr lang="en-US" altLang="en-US" dirty="0">
              <a:solidFill>
                <a:schemeClr val="bg1"/>
              </a:solidFill>
            </a:endParaRPr>
          </a:p>
        </p:txBody>
      </p:sp>
    </p:spTree>
    <p:extLst>
      <p:ext uri="{BB962C8B-B14F-4D97-AF65-F5344CB8AC3E}">
        <p14:creationId xmlns:p14="http://schemas.microsoft.com/office/powerpoint/2010/main" val="39634104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dirty="0">
                <a:solidFill>
                  <a:schemeClr val="bg1"/>
                </a:solidFill>
              </a:rPr>
              <a:t>But, if one is threatened by the “gift of righteousness” requiring humble receiving, they could end up as Rabbi </a:t>
            </a:r>
            <a:r>
              <a:rPr lang="en-US" altLang="en-US" dirty="0" err="1">
                <a:solidFill>
                  <a:schemeClr val="bg1"/>
                </a:solidFill>
              </a:rPr>
              <a:t>Shaul</a:t>
            </a:r>
            <a:r>
              <a:rPr lang="en-US" altLang="en-US" dirty="0">
                <a:solidFill>
                  <a:schemeClr val="bg1"/>
                </a:solidFill>
              </a:rPr>
              <a:t> / Paul before revelation of Messiah…</a:t>
            </a:r>
          </a:p>
        </p:txBody>
      </p:sp>
    </p:spTree>
    <p:extLst>
      <p:ext uri="{BB962C8B-B14F-4D97-AF65-F5344CB8AC3E}">
        <p14:creationId xmlns:p14="http://schemas.microsoft.com/office/powerpoint/2010/main" val="20040515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baseline="30000" dirty="0"/>
              <a:t>Acts 26.9-11 </a:t>
            </a:r>
            <a:r>
              <a:rPr lang="en-US" dirty="0"/>
              <a:t>“I used to think it was </a:t>
            </a:r>
            <a:r>
              <a:rPr lang="en-US" dirty="0">
                <a:solidFill>
                  <a:srgbClr val="FFFF99"/>
                </a:solidFill>
              </a:rPr>
              <a:t>my duty to do all I could to combat the name of Yeshua </a:t>
            </a:r>
            <a:r>
              <a:rPr lang="en-US" dirty="0"/>
              <a:t>from Natzeret…Often I went from one synagogue to another, punishing them and trying to make them blaspheme; </a:t>
            </a:r>
            <a:endParaRPr lang="en-US" altLang="en-US" dirty="0">
              <a:solidFill>
                <a:schemeClr val="bg1"/>
              </a:solidFill>
            </a:endParaRPr>
          </a:p>
        </p:txBody>
      </p:sp>
    </p:spTree>
    <p:extLst>
      <p:ext uri="{BB962C8B-B14F-4D97-AF65-F5344CB8AC3E}">
        <p14:creationId xmlns:p14="http://schemas.microsoft.com/office/powerpoint/2010/main" val="12932214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a:solidFill>
                  <a:schemeClr val="bg1"/>
                </a:solidFill>
              </a:rPr>
              <a:t>Inside the new </a:t>
            </a:r>
            <a:r>
              <a:rPr lang="en-US" altLang="en-US" dirty="0">
                <a:solidFill>
                  <a:schemeClr val="bg1"/>
                </a:solidFill>
              </a:rPr>
              <a:t>sound booth</a:t>
            </a:r>
          </a:p>
        </p:txBody>
      </p:sp>
      <p:pic>
        <p:nvPicPr>
          <p:cNvPr id="3" name="Picture 2">
            <a:extLst>
              <a:ext uri="{FF2B5EF4-FFF2-40B4-BE49-F238E27FC236}">
                <a16:creationId xmlns:a16="http://schemas.microsoft.com/office/drawing/2014/main" id="{FC0E2CA4-5F66-49A2-8E5B-3493BFF21F1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313665" y="1180944"/>
            <a:ext cx="8151543" cy="3962556"/>
          </a:xfrm>
          <a:prstGeom prst="rect">
            <a:avLst/>
          </a:prstGeom>
        </p:spPr>
      </p:pic>
    </p:spTree>
    <p:extLst>
      <p:ext uri="{BB962C8B-B14F-4D97-AF65-F5344CB8AC3E}">
        <p14:creationId xmlns:p14="http://schemas.microsoft.com/office/powerpoint/2010/main" val="702102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baseline="30000" dirty="0"/>
              <a:t>Acts 26.9-11</a:t>
            </a:r>
            <a:r>
              <a:rPr lang="en-US" dirty="0"/>
              <a:t>and </a:t>
            </a:r>
            <a:r>
              <a:rPr lang="en-US" dirty="0">
                <a:solidFill>
                  <a:srgbClr val="FFFF99"/>
                </a:solidFill>
              </a:rPr>
              <a:t>in my wild fury </a:t>
            </a:r>
            <a:r>
              <a:rPr lang="en-US" dirty="0"/>
              <a:t>against them, I even went so far as to persecute them in cities outside the country.</a:t>
            </a:r>
            <a:endParaRPr lang="en-US" altLang="en-US" dirty="0">
              <a:solidFill>
                <a:schemeClr val="bg1"/>
              </a:solidFill>
            </a:endParaRPr>
          </a:p>
        </p:txBody>
      </p:sp>
    </p:spTree>
    <p:extLst>
      <p:ext uri="{BB962C8B-B14F-4D97-AF65-F5344CB8AC3E}">
        <p14:creationId xmlns:p14="http://schemas.microsoft.com/office/powerpoint/2010/main" val="11228603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u="sng" dirty="0">
                <a:solidFill>
                  <a:srgbClr val="FFFF99"/>
                </a:solidFill>
              </a:rPr>
              <a:t>Ceased [rested] from his own work</a:t>
            </a:r>
            <a:r>
              <a:rPr lang="en-US" altLang="en-US" dirty="0">
                <a:solidFill>
                  <a:srgbClr val="FFFF99"/>
                </a:solidFill>
              </a:rPr>
              <a:t>   DIY hazard #3</a:t>
            </a:r>
          </a:p>
          <a:p>
            <a:pPr marL="573088" indent="-573088">
              <a:lnSpc>
                <a:spcPct val="90000"/>
              </a:lnSpc>
              <a:buFont typeface="+mj-lt"/>
              <a:buAutoNum type="arabicPeriod"/>
            </a:pPr>
            <a:r>
              <a:rPr lang="en-US" altLang="en-US" dirty="0"/>
              <a:t>Carnal works of the flesh</a:t>
            </a:r>
          </a:p>
          <a:p>
            <a:pPr marL="573088" indent="-573088">
              <a:lnSpc>
                <a:spcPct val="90000"/>
              </a:lnSpc>
              <a:buFont typeface="+mj-lt"/>
              <a:buAutoNum type="arabicPeriod"/>
            </a:pPr>
            <a:r>
              <a:rPr lang="en-US" altLang="en-US" dirty="0"/>
              <a:t>Our own righteousness, no need for Messiah Yeshua.</a:t>
            </a:r>
          </a:p>
          <a:p>
            <a:pPr marL="573088" indent="-573088">
              <a:lnSpc>
                <a:spcPct val="90000"/>
              </a:lnSpc>
              <a:buFont typeface="+mj-lt"/>
              <a:buAutoNum type="arabicPeriod"/>
            </a:pPr>
            <a:r>
              <a:rPr lang="en-US" altLang="en-US" dirty="0">
                <a:solidFill>
                  <a:srgbClr val="FFFF99"/>
                </a:solidFill>
              </a:rPr>
              <a:t>Our own working for Messiah: lone soldier</a:t>
            </a:r>
          </a:p>
        </p:txBody>
      </p:sp>
    </p:spTree>
    <p:extLst>
      <p:ext uri="{BB962C8B-B14F-4D97-AF65-F5344CB8AC3E}">
        <p14:creationId xmlns:p14="http://schemas.microsoft.com/office/powerpoint/2010/main" val="64280529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fontScale="92500"/>
          </a:bodyPr>
          <a:lstStyle/>
          <a:p>
            <a:pPr marL="0" indent="0">
              <a:lnSpc>
                <a:spcPct val="90000"/>
              </a:lnSpc>
              <a:buNone/>
            </a:pPr>
            <a:r>
              <a:rPr lang="en-US" baseline="30000" dirty="0"/>
              <a:t>2 Tim 2.1-2</a:t>
            </a:r>
            <a:r>
              <a:rPr lang="en-US" dirty="0"/>
              <a:t> So then, </a:t>
            </a:r>
            <a:r>
              <a:rPr lang="en-US" sz="1800" dirty="0">
                <a:solidFill>
                  <a:srgbClr val="FFFFFF"/>
                </a:solidFill>
              </a:rPr>
              <a:t>[#2] </a:t>
            </a:r>
            <a:r>
              <a:rPr lang="en-US" dirty="0">
                <a:solidFill>
                  <a:srgbClr val="FFFF99"/>
                </a:solidFill>
              </a:rPr>
              <a:t>you</a:t>
            </a:r>
            <a:r>
              <a:rPr lang="en-US" dirty="0"/>
              <a:t>, </a:t>
            </a:r>
            <a:r>
              <a:rPr lang="en-US" sz="1800" dirty="0"/>
              <a:t>[#1] </a:t>
            </a:r>
            <a:r>
              <a:rPr lang="en-US" dirty="0">
                <a:solidFill>
                  <a:srgbClr val="FFFF99"/>
                </a:solidFill>
              </a:rPr>
              <a:t>my</a:t>
            </a:r>
            <a:r>
              <a:rPr lang="en-US" dirty="0"/>
              <a:t> son, be empowered by the grace that comes from the Messiah Yeshua. </a:t>
            </a:r>
            <a:r>
              <a:rPr lang="en-US" b="1" baseline="30000" dirty="0"/>
              <a:t> </a:t>
            </a:r>
            <a:r>
              <a:rPr lang="en-US" dirty="0"/>
              <a:t>And the things you heard from </a:t>
            </a:r>
            <a:r>
              <a:rPr lang="en-US" sz="1800" dirty="0">
                <a:solidFill>
                  <a:srgbClr val="FFFFFF"/>
                </a:solidFill>
              </a:rPr>
              <a:t>[#1] </a:t>
            </a:r>
            <a:r>
              <a:rPr lang="en-US" dirty="0">
                <a:solidFill>
                  <a:srgbClr val="FFFF99"/>
                </a:solidFill>
              </a:rPr>
              <a:t>me</a:t>
            </a:r>
            <a:r>
              <a:rPr lang="en-US" dirty="0"/>
              <a:t>, which were supported by many witnesses, these things commit to </a:t>
            </a:r>
            <a:r>
              <a:rPr lang="en-US" sz="1800" dirty="0">
                <a:solidFill>
                  <a:srgbClr val="FFFFFF"/>
                </a:solidFill>
              </a:rPr>
              <a:t>[#3] </a:t>
            </a:r>
            <a:r>
              <a:rPr lang="en-US" dirty="0">
                <a:solidFill>
                  <a:srgbClr val="FFFF99"/>
                </a:solidFill>
              </a:rPr>
              <a:t>faithful people</a:t>
            </a:r>
            <a:r>
              <a:rPr lang="en-US" dirty="0"/>
              <a:t>, such as will be competent to teach </a:t>
            </a:r>
            <a:r>
              <a:rPr lang="en-US" sz="1800" dirty="0">
                <a:solidFill>
                  <a:srgbClr val="FFFFFF"/>
                </a:solidFill>
              </a:rPr>
              <a:t>[#4] </a:t>
            </a:r>
            <a:r>
              <a:rPr lang="en-US" dirty="0">
                <a:solidFill>
                  <a:srgbClr val="FFFF99"/>
                </a:solidFill>
              </a:rPr>
              <a:t>other</a:t>
            </a:r>
            <a:r>
              <a:rPr lang="en-US" dirty="0"/>
              <a:t>s also</a:t>
            </a:r>
            <a:endParaRPr lang="en-US" altLang="en-US" dirty="0">
              <a:solidFill>
                <a:schemeClr val="bg1"/>
              </a:solidFill>
            </a:endParaRPr>
          </a:p>
        </p:txBody>
      </p:sp>
    </p:spTree>
    <p:extLst>
      <p:ext uri="{BB962C8B-B14F-4D97-AF65-F5344CB8AC3E}">
        <p14:creationId xmlns:p14="http://schemas.microsoft.com/office/powerpoint/2010/main" val="395757549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dirty="0">
                <a:solidFill>
                  <a:schemeClr val="bg1"/>
                </a:solidFill>
              </a:rPr>
              <a:t>Each of us needs</a:t>
            </a:r>
          </a:p>
          <a:p>
            <a:pPr marL="511175" indent="-511175">
              <a:lnSpc>
                <a:spcPct val="90000"/>
              </a:lnSpc>
              <a:buFont typeface="+mj-lt"/>
              <a:buAutoNum type="arabicPeriod"/>
            </a:pPr>
            <a:r>
              <a:rPr lang="en-US" altLang="en-US" dirty="0"/>
              <a:t>An accountability person or persons who know you, your strengths, weakness, struggles, victories.  Strength from upward</a:t>
            </a:r>
          </a:p>
          <a:p>
            <a:pPr marL="511175" indent="-511175">
              <a:lnSpc>
                <a:spcPct val="90000"/>
              </a:lnSpc>
              <a:buFont typeface="+mj-lt"/>
              <a:buAutoNum type="arabicPeriod"/>
            </a:pPr>
            <a:r>
              <a:rPr lang="en-US" altLang="en-US" dirty="0">
                <a:solidFill>
                  <a:schemeClr val="bg1"/>
                </a:solidFill>
              </a:rPr>
              <a:t>A </a:t>
            </a:r>
            <a:r>
              <a:rPr lang="en-US" altLang="en-US" dirty="0"/>
              <a:t>person you are mentoring. Strength passed downward.  </a:t>
            </a:r>
            <a:endParaRPr lang="en-US" altLang="en-US" dirty="0">
              <a:solidFill>
                <a:schemeClr val="bg1"/>
              </a:solidFill>
            </a:endParaRPr>
          </a:p>
        </p:txBody>
      </p:sp>
    </p:spTree>
    <p:extLst>
      <p:ext uri="{BB962C8B-B14F-4D97-AF65-F5344CB8AC3E}">
        <p14:creationId xmlns:p14="http://schemas.microsoft.com/office/powerpoint/2010/main" val="138145674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fontScale="92500"/>
          </a:bodyPr>
          <a:lstStyle/>
          <a:p>
            <a:pPr marL="0" indent="0">
              <a:lnSpc>
                <a:spcPct val="90000"/>
              </a:lnSpc>
              <a:buNone/>
            </a:pPr>
            <a:r>
              <a:rPr lang="en-US" altLang="en-US" dirty="0">
                <a:solidFill>
                  <a:schemeClr val="bg1"/>
                </a:solidFill>
              </a:rPr>
              <a:t>Who knows you?</a:t>
            </a:r>
          </a:p>
          <a:p>
            <a:pPr marL="0" indent="0">
              <a:lnSpc>
                <a:spcPct val="90000"/>
              </a:lnSpc>
              <a:buNone/>
            </a:pPr>
            <a:r>
              <a:rPr lang="en-US" altLang="en-US" dirty="0"/>
              <a:t>Whom do you know?</a:t>
            </a:r>
            <a:endParaRPr lang="en-US" altLang="en-US" dirty="0">
              <a:solidFill>
                <a:schemeClr val="bg1"/>
              </a:solidFill>
            </a:endParaRPr>
          </a:p>
          <a:p>
            <a:pPr marL="0" indent="0">
              <a:lnSpc>
                <a:spcPct val="90000"/>
              </a:lnSpc>
              <a:buNone/>
            </a:pPr>
            <a:r>
              <a:rPr lang="en-US" altLang="en-US" dirty="0">
                <a:solidFill>
                  <a:schemeClr val="bg1"/>
                </a:solidFill>
              </a:rPr>
              <a:t>Best done, most easily done through small groups.   </a:t>
            </a:r>
          </a:p>
          <a:p>
            <a:pPr marL="0" indent="0">
              <a:lnSpc>
                <a:spcPct val="90000"/>
              </a:lnSpc>
              <a:buNone/>
            </a:pPr>
            <a:r>
              <a:rPr lang="en-US" altLang="en-US" dirty="0">
                <a:solidFill>
                  <a:schemeClr val="bg1"/>
                </a:solidFill>
              </a:rPr>
              <a:t>Everyone should be in a weekly or bi-weekly home group.  </a:t>
            </a:r>
          </a:p>
          <a:p>
            <a:pPr marL="0" indent="0">
              <a:lnSpc>
                <a:spcPct val="90000"/>
              </a:lnSpc>
              <a:buNone/>
            </a:pPr>
            <a:r>
              <a:rPr lang="en-US" altLang="en-US" dirty="0"/>
              <a:t>Caring for others, being cared for.  </a:t>
            </a:r>
          </a:p>
          <a:p>
            <a:pPr marL="0" indent="0">
              <a:lnSpc>
                <a:spcPct val="90000"/>
              </a:lnSpc>
              <a:buNone/>
            </a:pPr>
            <a:r>
              <a:rPr lang="en-US" altLang="en-US" dirty="0">
                <a:solidFill>
                  <a:schemeClr val="bg1"/>
                </a:solidFill>
              </a:rPr>
              <a:t>No loners!   </a:t>
            </a:r>
          </a:p>
        </p:txBody>
      </p:sp>
    </p:spTree>
    <p:extLst>
      <p:ext uri="{BB962C8B-B14F-4D97-AF65-F5344CB8AC3E}">
        <p14:creationId xmlns:p14="http://schemas.microsoft.com/office/powerpoint/2010/main" val="398186434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gn="ctr">
              <a:lnSpc>
                <a:spcPct val="90000"/>
              </a:lnSpc>
              <a:buNone/>
            </a:pPr>
            <a:endParaRPr lang="en-US" altLang="en-US" dirty="0">
              <a:solidFill>
                <a:schemeClr val="bg1"/>
              </a:solidFill>
            </a:endParaRPr>
          </a:p>
          <a:p>
            <a:pPr marL="0" indent="0" algn="ctr">
              <a:lnSpc>
                <a:spcPct val="90000"/>
              </a:lnSpc>
              <a:buNone/>
            </a:pPr>
            <a:endParaRPr lang="en-US" altLang="en-US" dirty="0"/>
          </a:p>
          <a:p>
            <a:pPr marL="0" indent="0" algn="ctr">
              <a:lnSpc>
                <a:spcPct val="90000"/>
              </a:lnSpc>
              <a:buNone/>
            </a:pPr>
            <a:r>
              <a:rPr lang="en-US" altLang="en-US" dirty="0">
                <a:solidFill>
                  <a:schemeClr val="bg1"/>
                </a:solidFill>
              </a:rPr>
              <a:t>Along the lines of </a:t>
            </a:r>
          </a:p>
          <a:p>
            <a:pPr marL="0" indent="0" algn="ctr">
              <a:lnSpc>
                <a:spcPct val="90000"/>
              </a:lnSpc>
              <a:buNone/>
            </a:pPr>
            <a:r>
              <a:rPr lang="en-US" altLang="en-US" dirty="0">
                <a:solidFill>
                  <a:schemeClr val="bg1"/>
                </a:solidFill>
              </a:rPr>
              <a:t>community caring…</a:t>
            </a:r>
          </a:p>
        </p:txBody>
      </p:sp>
    </p:spTree>
    <p:extLst>
      <p:ext uri="{BB962C8B-B14F-4D97-AF65-F5344CB8AC3E}">
        <p14:creationId xmlns:p14="http://schemas.microsoft.com/office/powerpoint/2010/main" val="25134573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endParaRPr lang="en-US" altLang="en-US" dirty="0">
              <a:solidFill>
                <a:schemeClr val="bg1"/>
              </a:solidFill>
            </a:endParaRPr>
          </a:p>
        </p:txBody>
      </p:sp>
    </p:spTree>
    <p:extLst>
      <p:ext uri="{BB962C8B-B14F-4D97-AF65-F5344CB8AC3E}">
        <p14:creationId xmlns:p14="http://schemas.microsoft.com/office/powerpoint/2010/main" val="134282364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198437" y="209550"/>
            <a:ext cx="4572000" cy="4800600"/>
          </a:xfrm>
        </p:spPr>
        <p:txBody>
          <a:bodyPr>
            <a:normAutofit/>
          </a:bodyPr>
          <a:lstStyle/>
          <a:p>
            <a:pPr marL="0" indent="0">
              <a:lnSpc>
                <a:spcPct val="90000"/>
              </a:lnSpc>
              <a:buNone/>
            </a:pPr>
            <a:r>
              <a:rPr lang="en-US" dirty="0"/>
              <a:t>George Floyd</a:t>
            </a:r>
          </a:p>
          <a:p>
            <a:pPr marL="0" indent="0">
              <a:lnSpc>
                <a:spcPct val="90000"/>
              </a:lnSpc>
              <a:buNone/>
            </a:pPr>
            <a:r>
              <a:rPr lang="en-US" dirty="0"/>
              <a:t>1974 --  May 25, 2020</a:t>
            </a:r>
          </a:p>
          <a:p>
            <a:pPr marL="0" indent="0">
              <a:lnSpc>
                <a:spcPct val="90000"/>
              </a:lnSpc>
              <a:buNone/>
            </a:pPr>
            <a:r>
              <a:rPr lang="en-US" dirty="0"/>
              <a:t>Restaurant security guard, father of a 6 year old girl</a:t>
            </a:r>
          </a:p>
          <a:p>
            <a:pPr marL="0" indent="0">
              <a:lnSpc>
                <a:spcPct val="90000"/>
              </a:lnSpc>
              <a:buNone/>
            </a:pPr>
            <a:endParaRPr lang="en-US" altLang="en-US" dirty="0">
              <a:solidFill>
                <a:schemeClr val="bg1"/>
              </a:solidFill>
            </a:endParaRPr>
          </a:p>
        </p:txBody>
      </p:sp>
      <p:pic>
        <p:nvPicPr>
          <p:cNvPr id="4098" name="Picture 2">
            <a:extLst>
              <a:ext uri="{FF2B5EF4-FFF2-40B4-BE49-F238E27FC236}">
                <a16:creationId xmlns:a16="http://schemas.microsoft.com/office/drawing/2014/main" id="{21180EC2-C320-4FE1-8361-CF39F041B9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6637" y="742950"/>
            <a:ext cx="3505200" cy="4332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657934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dirty="0">
                <a:solidFill>
                  <a:schemeClr val="bg1"/>
                </a:solidFill>
              </a:rPr>
              <a:t> </a:t>
            </a:r>
          </a:p>
        </p:txBody>
      </p:sp>
      <p:pic>
        <p:nvPicPr>
          <p:cNvPr id="2" name="Picture 1">
            <a:extLst>
              <a:ext uri="{FF2B5EF4-FFF2-40B4-BE49-F238E27FC236}">
                <a16:creationId xmlns:a16="http://schemas.microsoft.com/office/drawing/2014/main" id="{A313AFB7-6E7E-4419-928E-15CF8848E138}"/>
              </a:ext>
            </a:extLst>
          </p:cNvPr>
          <p:cNvPicPr>
            <a:picLocks noChangeAspect="1"/>
          </p:cNvPicPr>
          <p:nvPr/>
        </p:nvPicPr>
        <p:blipFill>
          <a:blip r:embed="rId3"/>
          <a:stretch>
            <a:fillRect/>
          </a:stretch>
        </p:blipFill>
        <p:spPr>
          <a:xfrm>
            <a:off x="2147505" y="209550"/>
            <a:ext cx="4682743" cy="4933950"/>
          </a:xfrm>
          <a:prstGeom prst="rect">
            <a:avLst/>
          </a:prstGeom>
        </p:spPr>
      </p:pic>
    </p:spTree>
    <p:extLst>
      <p:ext uri="{BB962C8B-B14F-4D97-AF65-F5344CB8AC3E}">
        <p14:creationId xmlns:p14="http://schemas.microsoft.com/office/powerpoint/2010/main" val="183266945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B361526-95AF-4A7E-B479-D5A16096F008}"/>
              </a:ext>
            </a:extLst>
          </p:cNvPr>
          <p:cNvPicPr>
            <a:picLocks noChangeAspect="1"/>
          </p:cNvPicPr>
          <p:nvPr/>
        </p:nvPicPr>
        <p:blipFill>
          <a:blip r:embed="rId3"/>
          <a:stretch>
            <a:fillRect/>
          </a:stretch>
        </p:blipFill>
        <p:spPr>
          <a:xfrm>
            <a:off x="265871" y="1047749"/>
            <a:ext cx="8247138" cy="3048001"/>
          </a:xfrm>
          <a:prstGeom prst="rect">
            <a:avLst/>
          </a:prstGeom>
        </p:spPr>
      </p:pic>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dirty="0">
                <a:solidFill>
                  <a:schemeClr val="bg1"/>
                </a:solidFill>
              </a:rPr>
              <a:t>  </a:t>
            </a:r>
          </a:p>
        </p:txBody>
      </p:sp>
    </p:spTree>
    <p:extLst>
      <p:ext uri="{BB962C8B-B14F-4D97-AF65-F5344CB8AC3E}">
        <p14:creationId xmlns:p14="http://schemas.microsoft.com/office/powerpoint/2010/main" val="38649953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4267200" cy="4933950"/>
          </a:xfrm>
        </p:spPr>
        <p:txBody>
          <a:bodyPr>
            <a:normAutofit/>
          </a:bodyPr>
          <a:lstStyle/>
          <a:p>
            <a:pPr marL="0" indent="0">
              <a:lnSpc>
                <a:spcPct val="90000"/>
              </a:lnSpc>
              <a:buNone/>
            </a:pPr>
            <a:r>
              <a:rPr lang="en-US" altLang="en-US" dirty="0"/>
              <a:t>Repaired chimney by the Men’s group under Steve Kline’s direction, other repairs</a:t>
            </a:r>
          </a:p>
        </p:txBody>
      </p:sp>
      <p:pic>
        <p:nvPicPr>
          <p:cNvPr id="3" name="Picture 2">
            <a:extLst>
              <a:ext uri="{FF2B5EF4-FFF2-40B4-BE49-F238E27FC236}">
                <a16:creationId xmlns:a16="http://schemas.microsoft.com/office/drawing/2014/main" id="{A6E3DC91-F1F2-49AE-8CC6-1E08CB0501CE}"/>
              </a:ext>
            </a:extLst>
          </p:cNvPr>
          <p:cNvPicPr>
            <a:picLocks noChangeAspect="1"/>
          </p:cNvPicPr>
          <p:nvPr/>
        </p:nvPicPr>
        <p:blipFill rotWithShape="1">
          <a:blip r:embed="rId3">
            <a:extLst>
              <a:ext uri="{28A0092B-C50C-407E-A947-70E740481C1C}">
                <a14:useLocalDpi xmlns:a14="http://schemas.microsoft.com/office/drawing/2010/main" val="0"/>
              </a:ext>
            </a:extLst>
          </a:blip>
          <a:srcRect l="21111" t="4073" r="34445" b="10001"/>
          <a:stretch/>
        </p:blipFill>
        <p:spPr>
          <a:xfrm>
            <a:off x="4694237" y="258408"/>
            <a:ext cx="3352800" cy="4861560"/>
          </a:xfrm>
          <a:prstGeom prst="rect">
            <a:avLst/>
          </a:prstGeom>
        </p:spPr>
      </p:pic>
    </p:spTree>
    <p:extLst>
      <p:ext uri="{BB962C8B-B14F-4D97-AF65-F5344CB8AC3E}">
        <p14:creationId xmlns:p14="http://schemas.microsoft.com/office/powerpoint/2010/main" val="141849504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dirty="0"/>
              <a:t> Eric Garner, Michael Brown, Freddie Gray, Breonna Taylor, George Floyd…</a:t>
            </a:r>
            <a:endParaRPr lang="en-US" altLang="en-US" dirty="0">
              <a:solidFill>
                <a:schemeClr val="bg1"/>
              </a:solidFill>
            </a:endParaRPr>
          </a:p>
        </p:txBody>
      </p:sp>
    </p:spTree>
    <p:extLst>
      <p:ext uri="{BB962C8B-B14F-4D97-AF65-F5344CB8AC3E}">
        <p14:creationId xmlns:p14="http://schemas.microsoft.com/office/powerpoint/2010/main" val="141914471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dirty="0">
                <a:solidFill>
                  <a:schemeClr val="bg1"/>
                </a:solidFill>
              </a:rPr>
              <a:t> </a:t>
            </a:r>
          </a:p>
        </p:txBody>
      </p:sp>
      <p:pic>
        <p:nvPicPr>
          <p:cNvPr id="7170" name="Picture 2" descr="George Floyd and Derek Chauvin worked in the same nightclub - AS.com">
            <a:extLst>
              <a:ext uri="{FF2B5EF4-FFF2-40B4-BE49-F238E27FC236}">
                <a16:creationId xmlns:a16="http://schemas.microsoft.com/office/drawing/2014/main" id="{9584C39F-DC32-495C-9398-3A675A43B29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50000"/>
          <a:stretch/>
        </p:blipFill>
        <p:spPr bwMode="auto">
          <a:xfrm>
            <a:off x="4153087" y="233362"/>
            <a:ext cx="4343399" cy="488632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2">
            <a:extLst>
              <a:ext uri="{FF2B5EF4-FFF2-40B4-BE49-F238E27FC236}">
                <a16:creationId xmlns:a16="http://schemas.microsoft.com/office/drawing/2014/main" id="{86A8FB32-36E0-42DD-8636-F31ACA5A3E4B}"/>
              </a:ext>
            </a:extLst>
          </p:cNvPr>
          <p:cNvSpPr txBox="1">
            <a:spLocks noChangeArrowheads="1"/>
          </p:cNvSpPr>
          <p:nvPr/>
        </p:nvSpPr>
        <p:spPr bwMode="auto">
          <a:xfrm>
            <a:off x="427037" y="361950"/>
            <a:ext cx="8229600" cy="493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normAutofit/>
          </a:bodyPr>
          <a:lstStyle>
            <a:lvl1pPr marL="254229" indent="-254229" algn="l" rtl="0" fontAlgn="base">
              <a:spcBef>
                <a:spcPct val="20000"/>
              </a:spcBef>
              <a:spcAft>
                <a:spcPct val="0"/>
              </a:spcAft>
              <a:buChar char="•"/>
              <a:defRPr sz="4000">
                <a:solidFill>
                  <a:schemeClr val="bg1"/>
                </a:solidFill>
                <a:latin typeface="+mn-lt"/>
                <a:ea typeface="+mn-ea"/>
                <a:cs typeface="+mn-cs"/>
              </a:defRPr>
            </a:lvl1pPr>
            <a:lvl2pPr marL="551136" indent="-211893" algn="l" rtl="0" fontAlgn="base">
              <a:spcBef>
                <a:spcPct val="20000"/>
              </a:spcBef>
              <a:spcAft>
                <a:spcPct val="0"/>
              </a:spcAft>
              <a:buChar char="–"/>
              <a:defRPr sz="4000">
                <a:solidFill>
                  <a:schemeClr val="bg1"/>
                </a:solidFill>
                <a:latin typeface="+mn-lt"/>
              </a:defRPr>
            </a:lvl2pPr>
            <a:lvl3pPr marL="847639" indent="-169563" algn="l" rtl="0" fontAlgn="base">
              <a:spcBef>
                <a:spcPct val="20000"/>
              </a:spcBef>
              <a:spcAft>
                <a:spcPct val="0"/>
              </a:spcAft>
              <a:buChar char="•"/>
              <a:defRPr sz="2400">
                <a:solidFill>
                  <a:schemeClr val="tx1"/>
                </a:solidFill>
                <a:latin typeface="+mj-lt"/>
                <a:cs typeface="+mj-cs"/>
              </a:defRPr>
            </a:lvl3pPr>
            <a:lvl4pPr marL="1186788" indent="-169563" algn="l" rtl="0" fontAlgn="base">
              <a:spcBef>
                <a:spcPct val="20000"/>
              </a:spcBef>
              <a:spcAft>
                <a:spcPct val="0"/>
              </a:spcAft>
              <a:buChar char="–"/>
              <a:defRPr sz="2000">
                <a:solidFill>
                  <a:schemeClr val="tx1"/>
                </a:solidFill>
                <a:latin typeface="+mj-lt"/>
                <a:cs typeface="+mj-cs"/>
              </a:defRPr>
            </a:lvl4pPr>
            <a:lvl5pPr marL="1525913" indent="-169563" algn="l" rtl="0" fontAlgn="base">
              <a:spcBef>
                <a:spcPct val="20000"/>
              </a:spcBef>
              <a:spcAft>
                <a:spcPct val="0"/>
              </a:spcAft>
              <a:buChar char="»"/>
              <a:defRPr sz="2000">
                <a:solidFill>
                  <a:schemeClr val="tx1"/>
                </a:solidFill>
                <a:latin typeface="+mj-lt"/>
                <a:cs typeface="+mj-cs"/>
              </a:defRPr>
            </a:lvl5pPr>
            <a:lvl6pPr marL="1864758" indent="-169563" algn="l" rtl="0" fontAlgn="base">
              <a:spcBef>
                <a:spcPct val="20000"/>
              </a:spcBef>
              <a:spcAft>
                <a:spcPct val="0"/>
              </a:spcAft>
              <a:buChar char="»"/>
              <a:defRPr sz="2000">
                <a:solidFill>
                  <a:schemeClr val="tx1"/>
                </a:solidFill>
                <a:latin typeface="+mj-lt"/>
                <a:cs typeface="+mj-cs"/>
              </a:defRPr>
            </a:lvl6pPr>
            <a:lvl7pPr marL="2203930" indent="-169563" algn="l" rtl="0" fontAlgn="base">
              <a:spcBef>
                <a:spcPct val="20000"/>
              </a:spcBef>
              <a:spcAft>
                <a:spcPct val="0"/>
              </a:spcAft>
              <a:buChar char="»"/>
              <a:defRPr sz="2000">
                <a:solidFill>
                  <a:schemeClr val="tx1"/>
                </a:solidFill>
                <a:latin typeface="+mj-lt"/>
                <a:cs typeface="+mj-cs"/>
              </a:defRPr>
            </a:lvl7pPr>
            <a:lvl8pPr marL="2542973" indent="-169563" algn="l" rtl="0" fontAlgn="base">
              <a:spcBef>
                <a:spcPct val="20000"/>
              </a:spcBef>
              <a:spcAft>
                <a:spcPct val="0"/>
              </a:spcAft>
              <a:buChar char="»"/>
              <a:defRPr sz="2000">
                <a:solidFill>
                  <a:schemeClr val="tx1"/>
                </a:solidFill>
                <a:latin typeface="+mj-lt"/>
                <a:cs typeface="+mj-cs"/>
              </a:defRPr>
            </a:lvl8pPr>
            <a:lvl9pPr marL="2882131" indent="-169563" algn="l" rtl="0" fontAlgn="base">
              <a:spcBef>
                <a:spcPct val="20000"/>
              </a:spcBef>
              <a:spcAft>
                <a:spcPct val="0"/>
              </a:spcAft>
              <a:buChar char="»"/>
              <a:defRPr sz="2000">
                <a:solidFill>
                  <a:schemeClr val="tx1"/>
                </a:solidFill>
                <a:latin typeface="+mj-lt"/>
                <a:cs typeface="+mj-cs"/>
              </a:defRPr>
            </a:lvl9pPr>
          </a:lstStyle>
          <a:p>
            <a:pPr marL="0" indent="0">
              <a:lnSpc>
                <a:spcPct val="90000"/>
              </a:lnSpc>
              <a:buFontTx/>
              <a:buNone/>
            </a:pPr>
            <a:r>
              <a:rPr lang="en-US" altLang="en-US" kern="0"/>
              <a:t> </a:t>
            </a:r>
            <a:endParaRPr lang="en-US" altLang="en-US" kern="0" dirty="0"/>
          </a:p>
        </p:txBody>
      </p:sp>
      <p:sp>
        <p:nvSpPr>
          <p:cNvPr id="5" name="Rectangle 2">
            <a:extLst>
              <a:ext uri="{FF2B5EF4-FFF2-40B4-BE49-F238E27FC236}">
                <a16:creationId xmlns:a16="http://schemas.microsoft.com/office/drawing/2014/main" id="{CB6D5D5B-067C-4BD0-AFF4-E4104FD45B9D}"/>
              </a:ext>
            </a:extLst>
          </p:cNvPr>
          <p:cNvSpPr txBox="1">
            <a:spLocks noChangeArrowheads="1"/>
          </p:cNvSpPr>
          <p:nvPr/>
        </p:nvSpPr>
        <p:spPr bwMode="auto">
          <a:xfrm>
            <a:off x="122239" y="233362"/>
            <a:ext cx="4023098" cy="5214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normAutofit fontScale="62500" lnSpcReduction="20000"/>
          </a:bodyPr>
          <a:lstStyle>
            <a:lvl1pPr marL="254229" indent="-254229" algn="l" rtl="0" fontAlgn="base">
              <a:spcBef>
                <a:spcPct val="20000"/>
              </a:spcBef>
              <a:spcAft>
                <a:spcPct val="0"/>
              </a:spcAft>
              <a:buChar char="•"/>
              <a:defRPr sz="4000">
                <a:solidFill>
                  <a:schemeClr val="bg1"/>
                </a:solidFill>
                <a:latin typeface="+mn-lt"/>
                <a:ea typeface="+mn-ea"/>
                <a:cs typeface="+mn-cs"/>
              </a:defRPr>
            </a:lvl1pPr>
            <a:lvl2pPr marL="551136" indent="-211893" algn="l" rtl="0" fontAlgn="base">
              <a:spcBef>
                <a:spcPct val="20000"/>
              </a:spcBef>
              <a:spcAft>
                <a:spcPct val="0"/>
              </a:spcAft>
              <a:buChar char="–"/>
              <a:defRPr sz="4000">
                <a:solidFill>
                  <a:schemeClr val="bg1"/>
                </a:solidFill>
                <a:latin typeface="+mn-lt"/>
              </a:defRPr>
            </a:lvl2pPr>
            <a:lvl3pPr marL="847639" indent="-169563" algn="l" rtl="0" fontAlgn="base">
              <a:spcBef>
                <a:spcPct val="20000"/>
              </a:spcBef>
              <a:spcAft>
                <a:spcPct val="0"/>
              </a:spcAft>
              <a:buChar char="•"/>
              <a:defRPr sz="2400">
                <a:solidFill>
                  <a:schemeClr val="tx1"/>
                </a:solidFill>
                <a:latin typeface="+mj-lt"/>
                <a:cs typeface="+mj-cs"/>
              </a:defRPr>
            </a:lvl3pPr>
            <a:lvl4pPr marL="1186788" indent="-169563" algn="l" rtl="0" fontAlgn="base">
              <a:spcBef>
                <a:spcPct val="20000"/>
              </a:spcBef>
              <a:spcAft>
                <a:spcPct val="0"/>
              </a:spcAft>
              <a:buChar char="–"/>
              <a:defRPr sz="2000">
                <a:solidFill>
                  <a:schemeClr val="tx1"/>
                </a:solidFill>
                <a:latin typeface="+mj-lt"/>
                <a:cs typeface="+mj-cs"/>
              </a:defRPr>
            </a:lvl4pPr>
            <a:lvl5pPr marL="1525913" indent="-169563" algn="l" rtl="0" fontAlgn="base">
              <a:spcBef>
                <a:spcPct val="20000"/>
              </a:spcBef>
              <a:spcAft>
                <a:spcPct val="0"/>
              </a:spcAft>
              <a:buChar char="»"/>
              <a:defRPr sz="2000">
                <a:solidFill>
                  <a:schemeClr val="tx1"/>
                </a:solidFill>
                <a:latin typeface="+mj-lt"/>
                <a:cs typeface="+mj-cs"/>
              </a:defRPr>
            </a:lvl5pPr>
            <a:lvl6pPr marL="1864758" indent="-169563" algn="l" rtl="0" fontAlgn="base">
              <a:spcBef>
                <a:spcPct val="20000"/>
              </a:spcBef>
              <a:spcAft>
                <a:spcPct val="0"/>
              </a:spcAft>
              <a:buChar char="»"/>
              <a:defRPr sz="2000">
                <a:solidFill>
                  <a:schemeClr val="tx1"/>
                </a:solidFill>
                <a:latin typeface="+mj-lt"/>
                <a:cs typeface="+mj-cs"/>
              </a:defRPr>
            </a:lvl6pPr>
            <a:lvl7pPr marL="2203930" indent="-169563" algn="l" rtl="0" fontAlgn="base">
              <a:spcBef>
                <a:spcPct val="20000"/>
              </a:spcBef>
              <a:spcAft>
                <a:spcPct val="0"/>
              </a:spcAft>
              <a:buChar char="»"/>
              <a:defRPr sz="2000">
                <a:solidFill>
                  <a:schemeClr val="tx1"/>
                </a:solidFill>
                <a:latin typeface="+mj-lt"/>
                <a:cs typeface="+mj-cs"/>
              </a:defRPr>
            </a:lvl7pPr>
            <a:lvl8pPr marL="2542973" indent="-169563" algn="l" rtl="0" fontAlgn="base">
              <a:spcBef>
                <a:spcPct val="20000"/>
              </a:spcBef>
              <a:spcAft>
                <a:spcPct val="0"/>
              </a:spcAft>
              <a:buChar char="»"/>
              <a:defRPr sz="2000">
                <a:solidFill>
                  <a:schemeClr val="tx1"/>
                </a:solidFill>
                <a:latin typeface="+mj-lt"/>
                <a:cs typeface="+mj-cs"/>
              </a:defRPr>
            </a:lvl8pPr>
            <a:lvl9pPr marL="2882131" indent="-169563" algn="l" rtl="0" fontAlgn="base">
              <a:spcBef>
                <a:spcPct val="20000"/>
              </a:spcBef>
              <a:spcAft>
                <a:spcPct val="0"/>
              </a:spcAft>
              <a:buChar char="»"/>
              <a:defRPr sz="2000">
                <a:solidFill>
                  <a:schemeClr val="tx1"/>
                </a:solidFill>
                <a:latin typeface="+mj-lt"/>
                <a:cs typeface="+mj-cs"/>
              </a:defRPr>
            </a:lvl9pPr>
          </a:lstStyle>
          <a:p>
            <a:r>
              <a:rPr lang="en-US" dirty="0"/>
              <a:t>Derek Chauvin, the former Minneapolis cop who has been charged with murder in the death of George Floyd, has had a spotty career with the police department, including at least 17 investigations into him and 12 complaints.</a:t>
            </a:r>
          </a:p>
          <a:p>
            <a:r>
              <a:rPr lang="en-US" dirty="0"/>
              <a:t>On the home front, Chauvin's life was also in disarray, with a failing marriage and financial woes.</a:t>
            </a:r>
          </a:p>
        </p:txBody>
      </p:sp>
    </p:spTree>
    <p:extLst>
      <p:ext uri="{BB962C8B-B14F-4D97-AF65-F5344CB8AC3E}">
        <p14:creationId xmlns:p14="http://schemas.microsoft.com/office/powerpoint/2010/main" val="361774579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lnSpcReduction="10000"/>
          </a:bodyPr>
          <a:lstStyle/>
          <a:p>
            <a:pPr marL="0" indent="0">
              <a:lnSpc>
                <a:spcPct val="90000"/>
              </a:lnSpc>
              <a:buNone/>
            </a:pPr>
            <a:r>
              <a:rPr lang="en-US" altLang="en-US" dirty="0">
                <a:solidFill>
                  <a:schemeClr val="bg1"/>
                </a:solidFill>
              </a:rPr>
              <a:t>There is a very traditional Jewish prayer, similar poetic genre to the Sermon on the Mount, that lifts our heart to worship G-d for His inscrutable purposes in times of tragedy, and as an expression of community with our Afro-American brothers. .  </a:t>
            </a:r>
          </a:p>
        </p:txBody>
      </p:sp>
    </p:spTree>
    <p:extLst>
      <p:ext uri="{BB962C8B-B14F-4D97-AF65-F5344CB8AC3E}">
        <p14:creationId xmlns:p14="http://schemas.microsoft.com/office/powerpoint/2010/main" val="105150202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dirty="0">
                <a:solidFill>
                  <a:schemeClr val="bg1"/>
                </a:solidFill>
              </a:rPr>
              <a:t>We’d like to pray this prayer of comfort for the family and friends of George Floyd.  Daniel Hall consented to represent the Afro-American people.  </a:t>
            </a:r>
          </a:p>
        </p:txBody>
      </p:sp>
    </p:spTree>
    <p:extLst>
      <p:ext uri="{BB962C8B-B14F-4D97-AF65-F5344CB8AC3E}">
        <p14:creationId xmlns:p14="http://schemas.microsoft.com/office/powerpoint/2010/main" val="91009548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5330ED47-1A71-491E-B230-048EFB230C77}"/>
              </a:ext>
            </a:extLst>
          </p:cNvPr>
          <p:cNvSpPr>
            <a:spLocks noGrp="1" noChangeArrowheads="1"/>
          </p:cNvSpPr>
          <p:nvPr>
            <p:ph type="ctrTitle"/>
          </p:nvPr>
        </p:nvSpPr>
        <p:spPr>
          <a:xfrm>
            <a:off x="960437" y="1364457"/>
            <a:ext cx="6858000" cy="2064544"/>
          </a:xfrm>
        </p:spPr>
        <p:txBody>
          <a:bodyPr/>
          <a:lstStyle/>
          <a:p>
            <a:pPr eaLnBrk="1" hangingPunct="1"/>
            <a:r>
              <a:rPr lang="he-IL" altLang="en-US" sz="4050" b="1" dirty="0">
                <a:latin typeface="Narkisim" panose="020E0502050101010101" pitchFamily="34" charset="-79"/>
              </a:rPr>
              <a:t>קָדֶש</a:t>
            </a:r>
            <a:r>
              <a:rPr lang="he-IL" altLang="en-US" sz="1200" dirty="0">
                <a:latin typeface="Narkisim" panose="020E0502050101010101" pitchFamily="34" charset="-79"/>
              </a:rPr>
              <a:t>ׁ</a:t>
            </a:r>
            <a:r>
              <a:rPr lang="en-US" altLang="en-US" sz="1200" dirty="0">
                <a:latin typeface="David" panose="020E0502060401010101" pitchFamily="34" charset="-79"/>
                <a:cs typeface="David" panose="020E0502060401010101" pitchFamily="34" charset="-79"/>
              </a:rPr>
              <a:t> </a:t>
            </a:r>
            <a:br>
              <a:rPr lang="en-US" altLang="en-US" dirty="0"/>
            </a:br>
            <a:r>
              <a:rPr lang="en-US" altLang="en-US" dirty="0"/>
              <a:t>Kaddish</a:t>
            </a:r>
            <a:r>
              <a:rPr lang="en-US" altLang="en-US" dirty="0">
                <a:latin typeface="OzHandicraft BT" panose="03080702020302020206" pitchFamily="66" charset="0"/>
              </a:rPr>
              <a:t> </a:t>
            </a:r>
            <a:br>
              <a:rPr lang="en-US" altLang="en-US" dirty="0">
                <a:latin typeface="OzHandicraft BT" panose="03080702020302020206" pitchFamily="66" charset="0"/>
              </a:rPr>
            </a:br>
            <a:r>
              <a:rPr lang="en-US" altLang="en-US" dirty="0"/>
              <a:t>(The Sanctification)</a:t>
            </a:r>
            <a:r>
              <a:rPr lang="en-US" altLang="en-US" dirty="0">
                <a:latin typeface="OzHandicraft BT" panose="03080702020302020206" pitchFamily="66" charset="0"/>
              </a:rPr>
              <a:t>    </a:t>
            </a:r>
          </a:p>
        </p:txBody>
      </p:sp>
      <p:sp>
        <p:nvSpPr>
          <p:cNvPr id="6147" name="Rectangle 3">
            <a:extLst>
              <a:ext uri="{FF2B5EF4-FFF2-40B4-BE49-F238E27FC236}">
                <a16:creationId xmlns:a16="http://schemas.microsoft.com/office/drawing/2014/main" id="{97314879-8575-4B6C-AB02-82AD4D2D0867}"/>
              </a:ext>
            </a:extLst>
          </p:cNvPr>
          <p:cNvSpPr>
            <a:spLocks noGrp="1" noChangeArrowheads="1"/>
          </p:cNvSpPr>
          <p:nvPr>
            <p:ph type="subTitle" idx="1"/>
          </p:nvPr>
        </p:nvSpPr>
        <p:spPr>
          <a:xfrm>
            <a:off x="960437" y="1143000"/>
            <a:ext cx="6858000" cy="3429000"/>
          </a:xfrm>
        </p:spPr>
        <p:txBody>
          <a:bodyPr/>
          <a:lstStyle/>
          <a:p>
            <a:pPr eaLnBrk="1" hangingPunct="1">
              <a:spcBef>
                <a:spcPct val="0"/>
              </a:spcBef>
            </a:pPr>
            <a:r>
              <a:rPr lang="en-US" altLang="en-US" dirty="0"/>
              <a:t>Public Domain</a:t>
            </a:r>
          </a:p>
        </p:txBody>
      </p:sp>
    </p:spTree>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24D75880-4639-4026-959F-09B1BD140C8F}"/>
              </a:ext>
            </a:extLst>
          </p:cNvPr>
          <p:cNvSpPr>
            <a:spLocks noGrp="1" noChangeArrowheads="1"/>
          </p:cNvSpPr>
          <p:nvPr>
            <p:ph type="ctrTitle" idx="4294967295"/>
          </p:nvPr>
        </p:nvSpPr>
        <p:spPr>
          <a:xfrm>
            <a:off x="960437" y="-285750"/>
            <a:ext cx="6858000" cy="1200150"/>
          </a:xfrm>
        </p:spPr>
        <p:txBody>
          <a:bodyPr/>
          <a:lstStyle/>
          <a:p>
            <a:pPr eaLnBrk="1" hangingPunct="1"/>
            <a:r>
              <a:rPr lang="en-US" altLang="en-US"/>
              <a:t> </a:t>
            </a:r>
            <a:endParaRPr lang="en-US" altLang="en-US" sz="1200">
              <a:latin typeface="David" panose="020E0502060401010101" pitchFamily="34" charset="-79"/>
              <a:cs typeface="David" panose="020E0502060401010101" pitchFamily="34" charset="-79"/>
            </a:endParaRPr>
          </a:p>
        </p:txBody>
      </p:sp>
      <p:sp>
        <p:nvSpPr>
          <p:cNvPr id="7171" name="Rectangle 3">
            <a:extLst>
              <a:ext uri="{FF2B5EF4-FFF2-40B4-BE49-F238E27FC236}">
                <a16:creationId xmlns:a16="http://schemas.microsoft.com/office/drawing/2014/main" id="{AF417786-CBA1-4607-99D0-1310E1C7AC8B}"/>
              </a:ext>
            </a:extLst>
          </p:cNvPr>
          <p:cNvSpPr>
            <a:spLocks noGrp="1" noChangeArrowheads="1"/>
          </p:cNvSpPr>
          <p:nvPr>
            <p:ph type="subTitle" idx="4294967295"/>
          </p:nvPr>
        </p:nvSpPr>
        <p:spPr>
          <a:xfrm>
            <a:off x="655637" y="228600"/>
            <a:ext cx="8077200" cy="4781550"/>
          </a:xfrm>
        </p:spPr>
        <p:txBody>
          <a:bodyPr/>
          <a:lstStyle/>
          <a:p>
            <a:pPr marL="0" indent="0" eaLnBrk="1" hangingPunct="1">
              <a:spcBef>
                <a:spcPct val="0"/>
              </a:spcBef>
            </a:pPr>
            <a:r>
              <a:rPr lang="en-US" altLang="en-US" sz="4000" dirty="0"/>
              <a:t>Magnified and sanctified </a:t>
            </a:r>
          </a:p>
          <a:p>
            <a:pPr marL="0" indent="0" eaLnBrk="1" hangingPunct="1">
              <a:spcBef>
                <a:spcPct val="0"/>
              </a:spcBef>
            </a:pPr>
            <a:r>
              <a:rPr lang="en-US" altLang="en-US" sz="4000" dirty="0"/>
              <a:t>be His great name </a:t>
            </a:r>
          </a:p>
          <a:p>
            <a:pPr marL="0" indent="0" eaLnBrk="1" hangingPunct="1">
              <a:spcBef>
                <a:spcPct val="0"/>
              </a:spcBef>
            </a:pPr>
            <a:r>
              <a:rPr lang="en-US" altLang="en-US" sz="4000" dirty="0"/>
              <a:t>in the world </a:t>
            </a:r>
          </a:p>
          <a:p>
            <a:pPr marL="0" indent="0" eaLnBrk="1" hangingPunct="1">
              <a:spcBef>
                <a:spcPct val="0"/>
              </a:spcBef>
            </a:pPr>
            <a:r>
              <a:rPr lang="en-US" altLang="en-US" sz="4000" dirty="0"/>
              <a:t>which He has created</a:t>
            </a:r>
          </a:p>
          <a:p>
            <a:pPr marL="0" indent="0" eaLnBrk="1" hangingPunct="1">
              <a:spcBef>
                <a:spcPct val="0"/>
              </a:spcBef>
            </a:pPr>
            <a:r>
              <a:rPr lang="en-US" altLang="en-US" sz="4000" dirty="0"/>
              <a:t> according to His will.  </a:t>
            </a:r>
          </a:p>
          <a:p>
            <a:pPr marL="0" indent="0" eaLnBrk="1" hangingPunct="1">
              <a:spcBef>
                <a:spcPct val="0"/>
              </a:spcBef>
            </a:pPr>
            <a:r>
              <a:rPr lang="en-US" altLang="en-US" sz="4000" dirty="0"/>
              <a:t>May He establish His kingdom during your life and</a:t>
            </a:r>
          </a:p>
          <a:p>
            <a:pPr marL="0" indent="0" eaLnBrk="1" hangingPunct="1">
              <a:spcBef>
                <a:spcPct val="0"/>
              </a:spcBef>
            </a:pPr>
            <a:r>
              <a:rPr lang="en-US" altLang="en-US" sz="4000" dirty="0"/>
              <a:t>during your days, </a:t>
            </a:r>
          </a:p>
        </p:txBody>
      </p:sp>
    </p:spTree>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ED3E9BFD-CEA5-4F2F-B3AD-9A3328181B2F}"/>
              </a:ext>
            </a:extLst>
          </p:cNvPr>
          <p:cNvSpPr>
            <a:spLocks noGrp="1" noChangeArrowheads="1"/>
          </p:cNvSpPr>
          <p:nvPr>
            <p:ph type="subTitle" idx="4294967295"/>
          </p:nvPr>
        </p:nvSpPr>
        <p:spPr>
          <a:xfrm>
            <a:off x="274637" y="285750"/>
            <a:ext cx="8153400" cy="4857750"/>
          </a:xfrm>
        </p:spPr>
        <p:txBody>
          <a:bodyPr/>
          <a:lstStyle/>
          <a:p>
            <a:pPr marL="0" indent="0" eaLnBrk="1" hangingPunct="1">
              <a:spcBef>
                <a:spcPct val="0"/>
              </a:spcBef>
            </a:pPr>
            <a:r>
              <a:rPr lang="en-US" altLang="en-US" sz="4000" dirty="0"/>
              <a:t>and cause His salvation to sprout, and bring near His Messiah, during the life of all the house of Israel, even speedily </a:t>
            </a:r>
          </a:p>
          <a:p>
            <a:pPr marL="0" indent="0" eaLnBrk="1" hangingPunct="1">
              <a:spcBef>
                <a:spcPct val="0"/>
              </a:spcBef>
            </a:pPr>
            <a:r>
              <a:rPr lang="en-US" altLang="en-US" sz="4000" dirty="0"/>
              <a:t>and at a near time.  </a:t>
            </a:r>
          </a:p>
          <a:p>
            <a:pPr marL="0" indent="0" eaLnBrk="1" hangingPunct="1">
              <a:spcBef>
                <a:spcPct val="0"/>
              </a:spcBef>
            </a:pPr>
            <a:r>
              <a:rPr lang="en-US" altLang="en-US" sz="4000" dirty="0"/>
              <a:t>And all say, "A-</a:t>
            </a:r>
            <a:r>
              <a:rPr lang="en-US" altLang="en-US" sz="4000" dirty="0" err="1"/>
              <a:t>mayn</a:t>
            </a:r>
            <a:r>
              <a:rPr lang="en-US" altLang="en-US" sz="4000" dirty="0"/>
              <a:t>."</a:t>
            </a:r>
          </a:p>
        </p:txBody>
      </p:sp>
    </p:spTree>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1D38BD33-F6A5-4A8E-9604-15D4BF029AAC}"/>
              </a:ext>
            </a:extLst>
          </p:cNvPr>
          <p:cNvSpPr>
            <a:spLocks noGrp="1" noChangeArrowheads="1"/>
          </p:cNvSpPr>
          <p:nvPr>
            <p:ph type="ctrTitle" idx="4294967295"/>
          </p:nvPr>
        </p:nvSpPr>
        <p:spPr>
          <a:xfrm>
            <a:off x="960437" y="-285750"/>
            <a:ext cx="6858000" cy="1200150"/>
          </a:xfrm>
        </p:spPr>
        <p:txBody>
          <a:bodyPr/>
          <a:lstStyle/>
          <a:p>
            <a:pPr eaLnBrk="1" hangingPunct="1"/>
            <a:r>
              <a:rPr lang="en-US" altLang="en-US" sz="1200">
                <a:latin typeface="David" panose="020E0502060401010101" pitchFamily="34" charset="-79"/>
                <a:cs typeface="David" panose="020E0502060401010101" pitchFamily="34" charset="-79"/>
              </a:rPr>
              <a:t> </a:t>
            </a:r>
          </a:p>
        </p:txBody>
      </p:sp>
      <p:sp>
        <p:nvSpPr>
          <p:cNvPr id="9219" name="Rectangle 3">
            <a:extLst>
              <a:ext uri="{FF2B5EF4-FFF2-40B4-BE49-F238E27FC236}">
                <a16:creationId xmlns:a16="http://schemas.microsoft.com/office/drawing/2014/main" id="{CA580D1C-3C2A-44CE-B98B-7A7A0436EEE9}"/>
              </a:ext>
            </a:extLst>
          </p:cNvPr>
          <p:cNvSpPr>
            <a:spLocks noGrp="1" noChangeArrowheads="1"/>
          </p:cNvSpPr>
          <p:nvPr>
            <p:ph type="subTitle" idx="4294967295"/>
          </p:nvPr>
        </p:nvSpPr>
        <p:spPr>
          <a:xfrm>
            <a:off x="350837" y="438150"/>
            <a:ext cx="8001000" cy="4705350"/>
          </a:xfrm>
        </p:spPr>
        <p:txBody>
          <a:bodyPr/>
          <a:lstStyle/>
          <a:p>
            <a:pPr marL="0" indent="0" eaLnBrk="1" hangingPunct="1">
              <a:spcBef>
                <a:spcPct val="0"/>
              </a:spcBef>
            </a:pPr>
            <a:r>
              <a:rPr lang="en-US" altLang="en-US" sz="4000" dirty="0"/>
              <a:t>Let His great name be blessed forever and to all eternity.</a:t>
            </a:r>
          </a:p>
          <a:p>
            <a:pPr marL="0" indent="0" eaLnBrk="1" hangingPunct="1">
              <a:spcBef>
                <a:spcPct val="0"/>
              </a:spcBef>
            </a:pPr>
            <a:r>
              <a:rPr lang="en-US" altLang="en-US" sz="3200" i="1" dirty="0"/>
              <a:t>[</a:t>
            </a:r>
            <a:r>
              <a:rPr lang="en-US" altLang="en-US" sz="3200" i="1" dirty="0" err="1"/>
              <a:t>Ee-yov</a:t>
            </a:r>
            <a:r>
              <a:rPr lang="en-US" altLang="en-US" sz="3200" i="1" dirty="0"/>
              <a:t> </a:t>
            </a:r>
            <a:r>
              <a:rPr lang="en-US" altLang="en-US" sz="3200" i="1" baseline="30000" dirty="0"/>
              <a:t>[Job] 1:21, Dan 2:20, </a:t>
            </a:r>
            <a:r>
              <a:rPr lang="en-US" altLang="en-US" sz="3200" i="1" baseline="30000" dirty="0" err="1"/>
              <a:t>Tehillim</a:t>
            </a:r>
            <a:r>
              <a:rPr lang="en-US" altLang="en-US" sz="3200" i="1" baseline="30000" dirty="0"/>
              <a:t> 113:2] </a:t>
            </a:r>
          </a:p>
          <a:p>
            <a:pPr marL="0" indent="0" eaLnBrk="1" hangingPunct="1">
              <a:spcBef>
                <a:spcPct val="0"/>
              </a:spcBef>
            </a:pPr>
            <a:r>
              <a:rPr lang="en-US" altLang="en-US" sz="4000" dirty="0"/>
              <a:t>Blessed, praised, and glorified, exalted, extolled, and honored, magnified, and lauded </a:t>
            </a:r>
          </a:p>
          <a:p>
            <a:pPr marL="0" indent="0" eaLnBrk="1" hangingPunct="1">
              <a:spcBef>
                <a:spcPct val="0"/>
              </a:spcBef>
            </a:pPr>
            <a:r>
              <a:rPr lang="en-US" altLang="en-US" sz="4000" dirty="0"/>
              <a:t>be the name of the Holy One,</a:t>
            </a:r>
          </a:p>
          <a:p>
            <a:pPr marL="0" indent="0" eaLnBrk="1" hangingPunct="1">
              <a:spcBef>
                <a:spcPct val="0"/>
              </a:spcBef>
            </a:pPr>
            <a:r>
              <a:rPr lang="en-US" altLang="en-US" sz="4000" dirty="0"/>
              <a:t>blessed be He; </a:t>
            </a:r>
            <a:endParaRPr lang="en-US" altLang="en-US" dirty="0"/>
          </a:p>
        </p:txBody>
      </p:sp>
    </p:spTree>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53652015-B410-4179-B731-BACE302CCF08}"/>
              </a:ext>
            </a:extLst>
          </p:cNvPr>
          <p:cNvSpPr>
            <a:spLocks noGrp="1" noChangeArrowheads="1"/>
          </p:cNvSpPr>
          <p:nvPr>
            <p:ph type="subTitle" idx="4294967295"/>
          </p:nvPr>
        </p:nvSpPr>
        <p:spPr>
          <a:xfrm>
            <a:off x="198437" y="438150"/>
            <a:ext cx="8305800" cy="4705350"/>
          </a:xfrm>
        </p:spPr>
        <p:txBody>
          <a:bodyPr/>
          <a:lstStyle/>
          <a:p>
            <a:pPr marL="0" indent="0" eaLnBrk="1" hangingPunct="1">
              <a:spcBef>
                <a:spcPct val="0"/>
              </a:spcBef>
            </a:pPr>
            <a:r>
              <a:rPr lang="en-US" altLang="en-US" sz="4000" dirty="0"/>
              <a:t>though He be high above all the blessings and hymns, </a:t>
            </a:r>
          </a:p>
          <a:p>
            <a:pPr marL="0" indent="0" eaLnBrk="1" hangingPunct="1">
              <a:spcBef>
                <a:spcPct val="0"/>
              </a:spcBef>
            </a:pPr>
            <a:r>
              <a:rPr lang="en-US" altLang="en-US" sz="4000" dirty="0"/>
              <a:t>praises and consolations, </a:t>
            </a:r>
          </a:p>
          <a:p>
            <a:pPr marL="0" indent="0" eaLnBrk="1" hangingPunct="1">
              <a:spcBef>
                <a:spcPct val="0"/>
              </a:spcBef>
            </a:pPr>
            <a:r>
              <a:rPr lang="en-US" altLang="en-US" sz="4000" dirty="0"/>
              <a:t>which are uttered in the world; </a:t>
            </a:r>
          </a:p>
          <a:p>
            <a:pPr marL="0" indent="0" eaLnBrk="1" hangingPunct="1">
              <a:spcBef>
                <a:spcPct val="0"/>
              </a:spcBef>
            </a:pPr>
            <a:r>
              <a:rPr lang="en-US" altLang="en-US" sz="4000" dirty="0"/>
              <a:t>and all say, "A-</a:t>
            </a:r>
            <a:r>
              <a:rPr lang="en-US" altLang="en-US" sz="4000" dirty="0" err="1"/>
              <a:t>mayn</a:t>
            </a:r>
            <a:r>
              <a:rPr lang="en-US" altLang="en-US" sz="4000" dirty="0"/>
              <a:t>."</a:t>
            </a:r>
          </a:p>
        </p:txBody>
      </p:sp>
    </p:spTree>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AA085BAE-D5CA-4786-825C-9138317FF7BB}"/>
              </a:ext>
            </a:extLst>
          </p:cNvPr>
          <p:cNvSpPr>
            <a:spLocks noGrp="1" noChangeArrowheads="1"/>
          </p:cNvSpPr>
          <p:nvPr>
            <p:ph type="subTitle" idx="4294967295"/>
          </p:nvPr>
        </p:nvSpPr>
        <p:spPr>
          <a:xfrm>
            <a:off x="46037" y="514350"/>
            <a:ext cx="8382000" cy="4629150"/>
          </a:xfrm>
        </p:spPr>
        <p:txBody>
          <a:bodyPr/>
          <a:lstStyle/>
          <a:p>
            <a:pPr marL="0" indent="0" eaLnBrk="1" hangingPunct="1">
              <a:spcBef>
                <a:spcPct val="0"/>
              </a:spcBef>
            </a:pPr>
            <a:r>
              <a:rPr lang="en-US" altLang="en-US" sz="4000" dirty="0"/>
              <a:t>May there be abundant </a:t>
            </a:r>
          </a:p>
          <a:p>
            <a:pPr marL="0" indent="0" eaLnBrk="1" hangingPunct="1">
              <a:spcBef>
                <a:spcPct val="0"/>
              </a:spcBef>
            </a:pPr>
            <a:r>
              <a:rPr lang="en-US" altLang="en-US" sz="4000" dirty="0"/>
              <a:t>peace from heaven, </a:t>
            </a:r>
          </a:p>
          <a:p>
            <a:pPr marL="0" indent="0" eaLnBrk="1" hangingPunct="1">
              <a:spcBef>
                <a:spcPct val="0"/>
              </a:spcBef>
            </a:pPr>
            <a:r>
              <a:rPr lang="en-US" altLang="en-US" sz="4000" dirty="0"/>
              <a:t>and a happy life for us </a:t>
            </a:r>
          </a:p>
          <a:p>
            <a:pPr marL="0" indent="0" eaLnBrk="1" hangingPunct="1">
              <a:spcBef>
                <a:spcPct val="0"/>
              </a:spcBef>
            </a:pPr>
            <a:r>
              <a:rPr lang="en-US" altLang="en-US" sz="4000" dirty="0"/>
              <a:t>and for all Israel; </a:t>
            </a:r>
          </a:p>
          <a:p>
            <a:pPr marL="0" indent="0" eaLnBrk="1" hangingPunct="1">
              <a:spcBef>
                <a:spcPct val="0"/>
              </a:spcBef>
            </a:pPr>
            <a:r>
              <a:rPr lang="en-US" altLang="en-US" sz="4000" dirty="0"/>
              <a:t>and all say, "A-</a:t>
            </a:r>
            <a:r>
              <a:rPr lang="en-US" altLang="en-US" sz="4000" dirty="0" err="1"/>
              <a:t>mayn</a:t>
            </a:r>
            <a:r>
              <a:rPr lang="en-US" altLang="en-US" sz="4000" dirty="0"/>
              <a:t>."</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F1E115C-C761-457A-808D-07CC66865BDA}"/>
              </a:ext>
            </a:extLst>
          </p:cNvPr>
          <p:cNvPicPr>
            <a:picLocks noChangeAspect="1"/>
          </p:cNvPicPr>
          <p:nvPr/>
        </p:nvPicPr>
        <p:blipFill>
          <a:blip r:embed="rId3"/>
          <a:stretch>
            <a:fillRect/>
          </a:stretch>
        </p:blipFill>
        <p:spPr>
          <a:xfrm>
            <a:off x="364478" y="167431"/>
            <a:ext cx="7850532" cy="4933950"/>
          </a:xfrm>
          <a:prstGeom prst="rect">
            <a:avLst/>
          </a:prstGeom>
        </p:spPr>
      </p:pic>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dirty="0">
                <a:solidFill>
                  <a:schemeClr val="bg1"/>
                </a:solidFill>
              </a:rPr>
              <a:t> </a:t>
            </a:r>
          </a:p>
        </p:txBody>
      </p:sp>
      <p:sp>
        <p:nvSpPr>
          <p:cNvPr id="3" name="TextBox 2">
            <a:extLst>
              <a:ext uri="{FF2B5EF4-FFF2-40B4-BE49-F238E27FC236}">
                <a16:creationId xmlns:a16="http://schemas.microsoft.com/office/drawing/2014/main" id="{780BECBA-1248-4F4B-8512-1DBD438CC36A}"/>
              </a:ext>
            </a:extLst>
          </p:cNvPr>
          <p:cNvSpPr txBox="1"/>
          <p:nvPr/>
        </p:nvSpPr>
        <p:spPr>
          <a:xfrm>
            <a:off x="681003" y="194982"/>
            <a:ext cx="7217489" cy="1077218"/>
          </a:xfrm>
          <a:prstGeom prst="rect">
            <a:avLst/>
          </a:prstGeom>
          <a:noFill/>
        </p:spPr>
        <p:txBody>
          <a:bodyPr wrap="none" rtlCol="0">
            <a:spAutoFit/>
          </a:bodyPr>
          <a:lstStyle/>
          <a:p>
            <a:r>
              <a:rPr lang="en-US" sz="3200" dirty="0">
                <a:solidFill>
                  <a:srgbClr val="FFFF99"/>
                </a:solidFill>
              </a:rPr>
              <a:t>Livestream subtitles = “lower third”</a:t>
            </a:r>
          </a:p>
          <a:p>
            <a:r>
              <a:rPr lang="en-US" sz="3200" dirty="0">
                <a:solidFill>
                  <a:srgbClr val="FFFF99"/>
                </a:solidFill>
              </a:rPr>
              <a:t>Better than Messiah Conf</a:t>
            </a:r>
          </a:p>
        </p:txBody>
      </p:sp>
      <p:cxnSp>
        <p:nvCxnSpPr>
          <p:cNvPr id="5" name="Straight Arrow Connector 4">
            <a:extLst>
              <a:ext uri="{FF2B5EF4-FFF2-40B4-BE49-F238E27FC236}">
                <a16:creationId xmlns:a16="http://schemas.microsoft.com/office/drawing/2014/main" id="{7D43164E-8E6E-41D5-AFAB-6499F6E35B98}"/>
              </a:ext>
            </a:extLst>
          </p:cNvPr>
          <p:cNvCxnSpPr/>
          <p:nvPr/>
        </p:nvCxnSpPr>
        <p:spPr bwMode="auto">
          <a:xfrm>
            <a:off x="4160837" y="1123950"/>
            <a:ext cx="0" cy="2514600"/>
          </a:xfrm>
          <a:prstGeom prst="straightConnector1">
            <a:avLst/>
          </a:prstGeom>
          <a:solidFill>
            <a:schemeClr val="accent1"/>
          </a:solidFill>
          <a:ln w="44450" cap="flat" cmpd="sng" algn="ctr">
            <a:solidFill>
              <a:srgbClr val="FFC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97345694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FE4545F7-A857-4C06-AAD9-190D1085D687}"/>
              </a:ext>
            </a:extLst>
          </p:cNvPr>
          <p:cNvSpPr>
            <a:spLocks noGrp="1" noChangeArrowheads="1"/>
          </p:cNvSpPr>
          <p:nvPr>
            <p:ph type="subTitle" idx="4294967295"/>
          </p:nvPr>
        </p:nvSpPr>
        <p:spPr>
          <a:xfrm>
            <a:off x="198437" y="285750"/>
            <a:ext cx="8153400" cy="4857750"/>
          </a:xfrm>
        </p:spPr>
        <p:txBody>
          <a:bodyPr/>
          <a:lstStyle/>
          <a:p>
            <a:pPr marL="0" indent="0" eaLnBrk="1" hangingPunct="1">
              <a:spcBef>
                <a:spcPct val="0"/>
              </a:spcBef>
            </a:pPr>
            <a:r>
              <a:rPr lang="en-US" altLang="en-US" sz="4400" dirty="0"/>
              <a:t>He who makes peace </a:t>
            </a:r>
          </a:p>
          <a:p>
            <a:pPr marL="0" indent="0" eaLnBrk="1" hangingPunct="1">
              <a:spcBef>
                <a:spcPct val="0"/>
              </a:spcBef>
            </a:pPr>
            <a:r>
              <a:rPr lang="en-US" altLang="en-US" sz="4400" dirty="0"/>
              <a:t>in His high places,</a:t>
            </a:r>
          </a:p>
          <a:p>
            <a:pPr marL="0" indent="0" eaLnBrk="1" hangingPunct="1">
              <a:spcBef>
                <a:spcPct val="0"/>
              </a:spcBef>
            </a:pPr>
            <a:r>
              <a:rPr lang="en-US" altLang="en-US" sz="4000" i="1" dirty="0"/>
              <a:t>[</a:t>
            </a:r>
            <a:r>
              <a:rPr lang="en-US" altLang="en-US" sz="4000" i="1" dirty="0" err="1"/>
              <a:t>Ee-yov</a:t>
            </a:r>
            <a:r>
              <a:rPr lang="en-US" altLang="en-US" sz="4000" i="1" dirty="0"/>
              <a:t> [Job] 25:2]</a:t>
            </a:r>
            <a:endParaRPr lang="en-US" altLang="en-US" sz="5400" i="1" dirty="0"/>
          </a:p>
          <a:p>
            <a:pPr marL="0" indent="0" eaLnBrk="1" hangingPunct="1">
              <a:spcBef>
                <a:spcPct val="0"/>
              </a:spcBef>
            </a:pPr>
            <a:r>
              <a:rPr lang="en-US" altLang="en-US" sz="5400" dirty="0"/>
              <a:t> </a:t>
            </a:r>
            <a:r>
              <a:rPr lang="en-US" altLang="en-US" sz="4400" dirty="0"/>
              <a:t>may He in His mercy </a:t>
            </a:r>
          </a:p>
          <a:p>
            <a:pPr marL="0" indent="0" eaLnBrk="1" hangingPunct="1">
              <a:spcBef>
                <a:spcPct val="0"/>
              </a:spcBef>
            </a:pPr>
            <a:r>
              <a:rPr lang="en-US" altLang="en-US" sz="4400" dirty="0"/>
              <a:t>make peace for us</a:t>
            </a:r>
          </a:p>
          <a:p>
            <a:pPr marL="0" indent="0" eaLnBrk="1" hangingPunct="1">
              <a:spcBef>
                <a:spcPct val="0"/>
              </a:spcBef>
            </a:pPr>
            <a:r>
              <a:rPr lang="en-US" altLang="en-US" sz="4400" dirty="0"/>
              <a:t> and for all Israel; </a:t>
            </a:r>
          </a:p>
          <a:p>
            <a:pPr marL="0" indent="0" eaLnBrk="1" hangingPunct="1">
              <a:spcBef>
                <a:spcPct val="0"/>
              </a:spcBef>
            </a:pPr>
            <a:r>
              <a:rPr lang="en-US" altLang="en-US" sz="4400" dirty="0"/>
              <a:t>and all say, "A-</a:t>
            </a:r>
            <a:r>
              <a:rPr lang="en-US" altLang="en-US" sz="4400" dirty="0" err="1"/>
              <a:t>mayn</a:t>
            </a:r>
            <a:r>
              <a:rPr lang="en-US" altLang="en-US" sz="4400" dirty="0"/>
              <a:t>."</a:t>
            </a:r>
          </a:p>
        </p:txBody>
      </p:sp>
    </p:spTree>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9336B255-9933-4825-9269-2B38C9124CDE}"/>
              </a:ext>
            </a:extLst>
          </p:cNvPr>
          <p:cNvSpPr>
            <a:spLocks noGrp="1" noChangeArrowheads="1"/>
          </p:cNvSpPr>
          <p:nvPr>
            <p:ph type="subTitle" idx="4294967295"/>
          </p:nvPr>
        </p:nvSpPr>
        <p:spPr>
          <a:xfrm>
            <a:off x="0" y="361950"/>
            <a:ext cx="8428037" cy="5924550"/>
          </a:xfrm>
        </p:spPr>
        <p:txBody>
          <a:bodyPr/>
          <a:lstStyle/>
          <a:p>
            <a:pPr marL="0" indent="0" rtl="1" eaLnBrk="1" hangingPunct="1">
              <a:spcBef>
                <a:spcPct val="0"/>
              </a:spcBef>
            </a:pPr>
            <a:r>
              <a:rPr lang="he-IL" altLang="en-US" sz="4800" b="1" dirty="0">
                <a:latin typeface="Narkisim" panose="020E0502050101010101" pitchFamily="34" charset="-79"/>
                <a:cs typeface="Vilna" pitchFamily="2" charset="-79"/>
              </a:rPr>
              <a:t>יִתְגַּדַּל</a:t>
            </a:r>
            <a:r>
              <a:rPr lang="he-IL" altLang="en-US" sz="4050" dirty="0">
                <a:latin typeface="Narkisim" panose="020E0502050101010101" pitchFamily="34" charset="-79"/>
              </a:rPr>
              <a:t> </a:t>
            </a:r>
            <a:r>
              <a:rPr lang="he-IL" altLang="en-US" sz="3300" dirty="0">
                <a:latin typeface="Narkisim" panose="020E0502050101010101" pitchFamily="34" charset="-79"/>
              </a:rPr>
              <a:t> </a:t>
            </a:r>
            <a:r>
              <a:rPr lang="he-IL" altLang="en-US" sz="3300" i="1" dirty="0"/>
              <a:t> </a:t>
            </a:r>
            <a:r>
              <a:rPr lang="en-US" altLang="en-US" sz="4000" dirty="0" err="1"/>
              <a:t>Yeet</a:t>
            </a:r>
            <a:r>
              <a:rPr lang="en-US" altLang="en-US" sz="4000" dirty="0"/>
              <a:t>-</a:t>
            </a:r>
            <a:r>
              <a:rPr lang="en-US" altLang="en-US" sz="4000" dirty="0" err="1"/>
              <a:t>ga</a:t>
            </a:r>
            <a:r>
              <a:rPr lang="en-US" altLang="en-US" sz="4000" dirty="0"/>
              <a:t>-dal</a:t>
            </a:r>
            <a:endParaRPr lang="en-US" altLang="en-US" sz="4400" dirty="0"/>
          </a:p>
          <a:p>
            <a:pPr marL="0" indent="0" rtl="1" eaLnBrk="1" hangingPunct="1">
              <a:spcBef>
                <a:spcPct val="0"/>
              </a:spcBef>
            </a:pPr>
            <a:r>
              <a:rPr lang="he-IL" altLang="en-US" sz="6000" b="1" dirty="0">
                <a:latin typeface="Narkisim" panose="020E0502050101010101" pitchFamily="34" charset="-79"/>
                <a:cs typeface="Vilna" pitchFamily="2" charset="-79"/>
              </a:rPr>
              <a:t>ו</a:t>
            </a:r>
            <a:r>
              <a:rPr lang="he-IL" altLang="en-US" sz="4800" b="1" dirty="0">
                <a:latin typeface="Narkisim" panose="020E0502050101010101" pitchFamily="34" charset="-79"/>
                <a:cs typeface="Vilna" pitchFamily="2" charset="-79"/>
              </a:rPr>
              <a:t>ְיִתְקַדַּשׁ </a:t>
            </a:r>
            <a:r>
              <a:rPr lang="he-IL" altLang="en-US" sz="4800" dirty="0">
                <a:latin typeface="Narkisim" panose="020E0502050101010101" pitchFamily="34" charset="-79"/>
              </a:rPr>
              <a:t> </a:t>
            </a:r>
            <a:r>
              <a:rPr lang="en-US" altLang="en-US" sz="4000" dirty="0" err="1"/>
              <a:t>V'yeet</a:t>
            </a:r>
            <a:r>
              <a:rPr lang="en-US" altLang="en-US" sz="4000" dirty="0"/>
              <a:t>-ka-dash</a:t>
            </a:r>
          </a:p>
          <a:p>
            <a:pPr marL="0" indent="0" rtl="1" eaLnBrk="1" hangingPunct="1">
              <a:spcBef>
                <a:spcPct val="0"/>
              </a:spcBef>
            </a:pPr>
            <a:r>
              <a:rPr lang="he-IL" altLang="en-US" sz="4800" b="1" dirty="0">
                <a:latin typeface="Narkisim" panose="020E0502050101010101" pitchFamily="34" charset="-79"/>
                <a:cs typeface="Vilna" pitchFamily="2" charset="-79"/>
              </a:rPr>
              <a:t>שְׁמֵהּ רַבָּא.  </a:t>
            </a:r>
            <a:r>
              <a:rPr lang="en-US" altLang="en-US" sz="4000" dirty="0" err="1"/>
              <a:t>Sh'mayh</a:t>
            </a:r>
            <a:r>
              <a:rPr lang="en-US" altLang="en-US" sz="4000" dirty="0"/>
              <a:t> ra-</a:t>
            </a:r>
            <a:r>
              <a:rPr lang="en-US" altLang="en-US" sz="4000" dirty="0" err="1"/>
              <a:t>ba</a:t>
            </a:r>
            <a:r>
              <a:rPr lang="en-US" altLang="en-US" sz="4000" dirty="0"/>
              <a:t>.</a:t>
            </a:r>
          </a:p>
          <a:p>
            <a:pPr marL="0" indent="0" eaLnBrk="1" hangingPunct="1">
              <a:spcBef>
                <a:spcPct val="0"/>
              </a:spcBef>
            </a:pPr>
            <a:r>
              <a:rPr lang="en-US" altLang="en-US" sz="3600" i="1" dirty="0"/>
              <a:t>[</a:t>
            </a:r>
            <a:r>
              <a:rPr lang="en-US" altLang="en-US" sz="3600" i="1" dirty="0" err="1"/>
              <a:t>Y'khezkel</a:t>
            </a:r>
            <a:r>
              <a:rPr lang="en-US" altLang="en-US" sz="3600" i="1" dirty="0"/>
              <a:t> 38:23</a:t>
            </a:r>
            <a:r>
              <a:rPr lang="en-US" altLang="en-US" sz="3600" dirty="0"/>
              <a:t>, </a:t>
            </a:r>
            <a:r>
              <a:rPr lang="en-US" altLang="en-US" sz="3600" i="1" dirty="0" err="1"/>
              <a:t>Ee-yov</a:t>
            </a:r>
            <a:r>
              <a:rPr lang="en-US" altLang="en-US" sz="3600" i="1" dirty="0"/>
              <a:t> [Job] 1:21</a:t>
            </a:r>
            <a:r>
              <a:rPr lang="en-US" altLang="en-US" sz="2100" i="1" dirty="0"/>
              <a:t>]</a:t>
            </a:r>
            <a:endParaRPr lang="en-US" altLang="en-US" sz="2100" dirty="0"/>
          </a:p>
        </p:txBody>
      </p:sp>
    </p:spTree>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081959E7-EDD9-4DB7-BAE6-7204A8479681}"/>
              </a:ext>
            </a:extLst>
          </p:cNvPr>
          <p:cNvSpPr>
            <a:spLocks noGrp="1" noChangeArrowheads="1"/>
          </p:cNvSpPr>
          <p:nvPr>
            <p:ph type="subTitle" idx="4294967295"/>
          </p:nvPr>
        </p:nvSpPr>
        <p:spPr>
          <a:xfrm>
            <a:off x="350837" y="438150"/>
            <a:ext cx="8077200" cy="4705350"/>
          </a:xfrm>
        </p:spPr>
        <p:txBody>
          <a:bodyPr/>
          <a:lstStyle/>
          <a:p>
            <a:pPr marL="0" indent="0" rtl="1" eaLnBrk="1" hangingPunct="1">
              <a:spcBef>
                <a:spcPct val="0"/>
              </a:spcBef>
            </a:pPr>
            <a:r>
              <a:rPr lang="he-IL" altLang="en-US" sz="4800" b="1" dirty="0">
                <a:latin typeface="David" panose="020E0502060401010101" pitchFamily="34" charset="-79"/>
                <a:cs typeface="David" panose="020E0502060401010101" pitchFamily="34" charset="-79"/>
              </a:rPr>
              <a:t>בְּעָלְמָא דִּי בְרָא כִרְעוּתֵהּ, </a:t>
            </a:r>
            <a:endParaRPr lang="en-US" altLang="en-US" sz="4800" b="1" dirty="0">
              <a:latin typeface="David" panose="020E0502060401010101" pitchFamily="34" charset="-79"/>
              <a:cs typeface="David" panose="020E0502060401010101" pitchFamily="34" charset="-79"/>
            </a:endParaRPr>
          </a:p>
          <a:p>
            <a:pPr marL="0" indent="0" eaLnBrk="1" hangingPunct="1">
              <a:spcBef>
                <a:spcPct val="0"/>
              </a:spcBef>
            </a:pPr>
            <a:r>
              <a:rPr lang="en-US" altLang="en-US" sz="4000" dirty="0" err="1"/>
              <a:t>B'al</a:t>
            </a:r>
            <a:r>
              <a:rPr lang="en-US" altLang="en-US" sz="4000" dirty="0"/>
              <a:t>-ma dee </a:t>
            </a:r>
            <a:r>
              <a:rPr lang="en-US" altLang="en-US" sz="4000" dirty="0" err="1"/>
              <a:t>v'ra</a:t>
            </a:r>
            <a:r>
              <a:rPr lang="en-US" altLang="en-US" sz="4000" dirty="0"/>
              <a:t> kheer-u-</a:t>
            </a:r>
            <a:r>
              <a:rPr lang="en-US" altLang="en-US" sz="4000" dirty="0" err="1"/>
              <a:t>tayh</a:t>
            </a:r>
            <a:endParaRPr lang="en-US" altLang="en-US" sz="4000" dirty="0"/>
          </a:p>
          <a:p>
            <a:pPr marL="0" indent="0" rtl="1" eaLnBrk="1" hangingPunct="1">
              <a:spcBef>
                <a:spcPct val="0"/>
              </a:spcBef>
            </a:pPr>
            <a:r>
              <a:rPr lang="he-IL" altLang="en-US" sz="5400" b="1" dirty="0">
                <a:latin typeface="David" panose="020E0502060401010101" pitchFamily="34" charset="-79"/>
                <a:cs typeface="David" panose="020E0502060401010101" pitchFamily="34" charset="-79"/>
              </a:rPr>
              <a:t>וְיַמְלִיךְ מַלְכוּתֵהּ  </a:t>
            </a:r>
            <a:endParaRPr lang="en-US" altLang="en-US" sz="5400" b="1" dirty="0">
              <a:latin typeface="David" panose="020E0502060401010101" pitchFamily="34" charset="-79"/>
              <a:cs typeface="David" panose="020E0502060401010101" pitchFamily="34" charset="-79"/>
            </a:endParaRPr>
          </a:p>
          <a:p>
            <a:pPr marL="0" indent="0" eaLnBrk="1" hangingPunct="1">
              <a:spcBef>
                <a:spcPct val="0"/>
              </a:spcBef>
            </a:pPr>
            <a:r>
              <a:rPr lang="en-US" altLang="en-US" sz="4000" dirty="0" err="1"/>
              <a:t>V'yam-leekh</a:t>
            </a:r>
            <a:r>
              <a:rPr lang="en-US" altLang="en-US" sz="4000" dirty="0"/>
              <a:t> mal-</a:t>
            </a:r>
            <a:r>
              <a:rPr lang="en-US" altLang="en-US" sz="4000" dirty="0" err="1"/>
              <a:t>khu</a:t>
            </a:r>
            <a:r>
              <a:rPr lang="en-US" altLang="en-US" sz="4000" dirty="0"/>
              <a:t>-</a:t>
            </a:r>
            <a:r>
              <a:rPr lang="en-US" altLang="en-US" sz="4000" dirty="0" err="1"/>
              <a:t>tayh</a:t>
            </a:r>
            <a:endParaRPr lang="en-US" altLang="en-US" sz="4000" dirty="0"/>
          </a:p>
        </p:txBody>
      </p:sp>
    </p:spTree>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018721BF-9322-4E92-A35A-D92A06897FA6}"/>
              </a:ext>
            </a:extLst>
          </p:cNvPr>
          <p:cNvSpPr>
            <a:spLocks noGrp="1" noChangeArrowheads="1"/>
          </p:cNvSpPr>
          <p:nvPr>
            <p:ph type="subTitle" idx="4294967295"/>
          </p:nvPr>
        </p:nvSpPr>
        <p:spPr>
          <a:xfrm>
            <a:off x="350837" y="438150"/>
            <a:ext cx="7924800" cy="4705350"/>
          </a:xfrm>
        </p:spPr>
        <p:txBody>
          <a:bodyPr/>
          <a:lstStyle/>
          <a:p>
            <a:pPr marL="0" indent="0" rtl="1" eaLnBrk="1" hangingPunct="1">
              <a:spcBef>
                <a:spcPct val="0"/>
              </a:spcBef>
            </a:pPr>
            <a:r>
              <a:rPr lang="he-IL" altLang="en-US" sz="5400" b="1" dirty="0">
                <a:latin typeface="Narkisim" panose="020E0502050101010101" pitchFamily="34" charset="-79"/>
                <a:cs typeface="Vilna" pitchFamily="2" charset="-79"/>
              </a:rPr>
              <a:t>וְיַצְמַח פּוּרְקַּנֶה</a:t>
            </a:r>
            <a:endParaRPr lang="en-US" altLang="en-US" sz="5400" b="1" dirty="0">
              <a:latin typeface="Narkisim" panose="020E0502050101010101" pitchFamily="34" charset="-79"/>
              <a:cs typeface="Vilna" pitchFamily="2" charset="-79"/>
            </a:endParaRPr>
          </a:p>
          <a:p>
            <a:pPr marL="0" indent="0" eaLnBrk="1" hangingPunct="1">
              <a:spcBef>
                <a:spcPct val="0"/>
              </a:spcBef>
            </a:pPr>
            <a:r>
              <a:rPr lang="en-US" altLang="en-US" sz="4000" dirty="0" err="1"/>
              <a:t>V'yats-makh</a:t>
            </a:r>
            <a:r>
              <a:rPr lang="en-US" altLang="en-US" sz="4000" dirty="0"/>
              <a:t> </a:t>
            </a:r>
            <a:r>
              <a:rPr lang="en-US" altLang="en-US" sz="4000" dirty="0" err="1"/>
              <a:t>pur</a:t>
            </a:r>
            <a:r>
              <a:rPr lang="en-US" altLang="en-US" sz="4000" dirty="0"/>
              <a:t>-ka-</a:t>
            </a:r>
            <a:r>
              <a:rPr lang="en-US" altLang="en-US" sz="4000" dirty="0" err="1"/>
              <a:t>neh</a:t>
            </a:r>
            <a:endParaRPr lang="en-US" altLang="en-US" sz="4000" dirty="0"/>
          </a:p>
          <a:p>
            <a:pPr marL="0" indent="0" eaLnBrk="1" hangingPunct="1">
              <a:spcBef>
                <a:spcPct val="0"/>
              </a:spcBef>
            </a:pPr>
            <a:r>
              <a:rPr lang="he-IL" altLang="en-US" sz="5400" b="1" dirty="0">
                <a:latin typeface="Narkisim" panose="020E0502050101010101" pitchFamily="34" charset="-79"/>
                <a:cs typeface="Vilna" pitchFamily="2" charset="-79"/>
              </a:rPr>
              <a:t>וִיְקַּרֵב מְשִׁיחֵה</a:t>
            </a:r>
            <a:endParaRPr lang="en-US" altLang="en-US" sz="5400" b="1" dirty="0">
              <a:latin typeface="Narkisim" panose="020E0502050101010101" pitchFamily="34" charset="-79"/>
              <a:cs typeface="Vilna" pitchFamily="2" charset="-79"/>
            </a:endParaRPr>
          </a:p>
          <a:p>
            <a:pPr marL="0" indent="0" eaLnBrk="1" hangingPunct="1">
              <a:spcBef>
                <a:spcPct val="0"/>
              </a:spcBef>
            </a:pPr>
            <a:r>
              <a:rPr lang="en-US" altLang="en-US" sz="4000" dirty="0" err="1"/>
              <a:t>Veey</a:t>
            </a:r>
            <a:r>
              <a:rPr lang="en-US" altLang="en-US" sz="4000" dirty="0"/>
              <a:t>-ka-</a:t>
            </a:r>
            <a:r>
              <a:rPr lang="en-US" altLang="en-US" sz="4000" dirty="0" err="1"/>
              <a:t>rayv</a:t>
            </a:r>
            <a:r>
              <a:rPr lang="en-US" altLang="en-US" sz="4000" dirty="0"/>
              <a:t> </a:t>
            </a:r>
            <a:r>
              <a:rPr lang="en-US" altLang="en-US" sz="4000" dirty="0" err="1"/>
              <a:t>M'shee-khay</a:t>
            </a:r>
            <a:endParaRPr lang="en-US" altLang="en-US" sz="4000" dirty="0"/>
          </a:p>
          <a:p>
            <a:pPr marL="0" indent="0" eaLnBrk="1" hangingPunct="1">
              <a:spcBef>
                <a:spcPct val="0"/>
              </a:spcBef>
            </a:pPr>
            <a:r>
              <a:rPr lang="en-US" altLang="en-US" sz="2000" b="1" dirty="0"/>
              <a:t> </a:t>
            </a:r>
            <a:r>
              <a:rPr lang="he-IL" altLang="en-US" sz="5400" b="1" dirty="0">
                <a:latin typeface="Narkisim" panose="020E0502050101010101" pitchFamily="34" charset="-79"/>
                <a:cs typeface="Vilna" pitchFamily="2" charset="-79"/>
              </a:rPr>
              <a:t>בְּחַיֵּיכוֹן וּבְיוֹמֵיכוֹן  </a:t>
            </a:r>
            <a:endParaRPr lang="en-US" altLang="en-US" sz="5400" b="1" i="1" dirty="0">
              <a:cs typeface="Vilna" pitchFamily="2" charset="-79"/>
            </a:endParaRPr>
          </a:p>
          <a:p>
            <a:pPr marL="0" indent="0" eaLnBrk="1" hangingPunct="1">
              <a:spcBef>
                <a:spcPct val="0"/>
              </a:spcBef>
            </a:pPr>
            <a:r>
              <a:rPr lang="en-US" altLang="en-US" sz="4000" dirty="0" err="1"/>
              <a:t>B'khi</a:t>
            </a:r>
            <a:r>
              <a:rPr lang="en-US" altLang="en-US" sz="4000" dirty="0"/>
              <a:t>-yay-</a:t>
            </a:r>
            <a:r>
              <a:rPr lang="en-US" altLang="en-US" sz="4000" dirty="0" err="1"/>
              <a:t>khon</a:t>
            </a:r>
            <a:r>
              <a:rPr lang="en-US" altLang="en-US" sz="4000" dirty="0"/>
              <a:t> </a:t>
            </a:r>
            <a:r>
              <a:rPr lang="en-US" altLang="en-US" sz="4000" dirty="0" err="1"/>
              <a:t>uv</a:t>
            </a:r>
            <a:r>
              <a:rPr lang="en-US" altLang="en-US" sz="4000" dirty="0"/>
              <a:t>-</a:t>
            </a:r>
            <a:r>
              <a:rPr lang="en-US" altLang="en-US" sz="4000" dirty="0" err="1"/>
              <a:t>yo</a:t>
            </a:r>
            <a:r>
              <a:rPr lang="en-US" altLang="en-US" sz="4000" dirty="0"/>
              <a:t>-may-</a:t>
            </a:r>
            <a:r>
              <a:rPr lang="en-US" altLang="en-US" sz="4000" dirty="0" err="1"/>
              <a:t>khon</a:t>
            </a:r>
            <a:endParaRPr lang="en-US" altLang="en-US" i="1" dirty="0"/>
          </a:p>
        </p:txBody>
      </p:sp>
    </p:spTree>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68C6E5AB-3C4C-485D-8373-14C42DF1D466}"/>
              </a:ext>
            </a:extLst>
          </p:cNvPr>
          <p:cNvSpPr>
            <a:spLocks noGrp="1" noChangeArrowheads="1"/>
          </p:cNvSpPr>
          <p:nvPr>
            <p:ph type="subTitle" idx="4294967295"/>
          </p:nvPr>
        </p:nvSpPr>
        <p:spPr>
          <a:xfrm>
            <a:off x="198437" y="590550"/>
            <a:ext cx="8153400" cy="4419600"/>
          </a:xfrm>
        </p:spPr>
        <p:txBody>
          <a:bodyPr/>
          <a:lstStyle/>
          <a:p>
            <a:pPr marL="0" indent="0" rtl="1" eaLnBrk="1" hangingPunct="1">
              <a:spcBef>
                <a:spcPct val="0"/>
              </a:spcBef>
            </a:pPr>
            <a:r>
              <a:rPr lang="he-IL" altLang="en-US" sz="4800" b="1" dirty="0">
                <a:latin typeface="Narkisim" panose="020E0502050101010101" pitchFamily="34" charset="-79"/>
                <a:cs typeface="Vilna" pitchFamily="2" charset="-79"/>
              </a:rPr>
              <a:t>וּבְחַיֵּי דְכָל בֵּית יִשְׂרָאֵל</a:t>
            </a:r>
            <a:r>
              <a:rPr lang="ar-SA" altLang="en-US" sz="4800" b="1" dirty="0">
                <a:latin typeface="Narkisim" panose="020E0502050101010101" pitchFamily="34" charset="-79"/>
              </a:rPr>
              <a:t>.</a:t>
            </a:r>
            <a:endParaRPr lang="en-US" altLang="en-US" sz="4800" b="1" dirty="0">
              <a:latin typeface="Narkisim" panose="020E0502050101010101" pitchFamily="34" charset="-79"/>
              <a:cs typeface="Vilna" pitchFamily="2" charset="-79"/>
            </a:endParaRPr>
          </a:p>
          <a:p>
            <a:pPr marL="0" indent="0" eaLnBrk="1" hangingPunct="1">
              <a:spcBef>
                <a:spcPct val="0"/>
              </a:spcBef>
            </a:pPr>
            <a:r>
              <a:rPr lang="en-US" altLang="en-US" dirty="0" err="1"/>
              <a:t>uv</a:t>
            </a:r>
            <a:r>
              <a:rPr lang="en-US" altLang="en-US" dirty="0"/>
              <a:t>-</a:t>
            </a:r>
            <a:r>
              <a:rPr lang="en-US" altLang="en-US" dirty="0" err="1"/>
              <a:t>khi</a:t>
            </a:r>
            <a:r>
              <a:rPr lang="en-US" altLang="en-US" dirty="0"/>
              <a:t>-yay </a:t>
            </a:r>
            <a:r>
              <a:rPr lang="en-US" altLang="en-US" dirty="0" err="1"/>
              <a:t>d'khawl</a:t>
            </a:r>
            <a:r>
              <a:rPr lang="en-US" altLang="en-US" dirty="0"/>
              <a:t> </a:t>
            </a:r>
            <a:r>
              <a:rPr lang="en-US" altLang="en-US" dirty="0" err="1"/>
              <a:t>bayt</a:t>
            </a:r>
            <a:r>
              <a:rPr lang="en-US" altLang="en-US" dirty="0"/>
              <a:t> </a:t>
            </a:r>
            <a:r>
              <a:rPr lang="en-US" altLang="en-US" dirty="0" err="1"/>
              <a:t>Yees</a:t>
            </a:r>
            <a:r>
              <a:rPr lang="en-US" altLang="en-US" dirty="0"/>
              <a:t>-ra-</a:t>
            </a:r>
            <a:r>
              <a:rPr lang="en-US" altLang="en-US" dirty="0" err="1"/>
              <a:t>ayl</a:t>
            </a:r>
            <a:endParaRPr lang="en-US" altLang="en-US" dirty="0"/>
          </a:p>
          <a:p>
            <a:pPr marL="0" indent="0" rtl="1" eaLnBrk="1" hangingPunct="1">
              <a:spcBef>
                <a:spcPct val="0"/>
              </a:spcBef>
            </a:pPr>
            <a:r>
              <a:rPr lang="he-IL" altLang="en-US" sz="4800" b="1" dirty="0">
                <a:latin typeface="Narkisim" panose="020E0502050101010101" pitchFamily="34" charset="-79"/>
                <a:cs typeface="Vilna" pitchFamily="2" charset="-79"/>
              </a:rPr>
              <a:t> בַּעֲגָלָא וּבִזְמַן קָרִיב</a:t>
            </a:r>
          </a:p>
          <a:p>
            <a:pPr marL="0" indent="0" eaLnBrk="1" hangingPunct="1">
              <a:spcBef>
                <a:spcPct val="0"/>
              </a:spcBef>
            </a:pPr>
            <a:r>
              <a:rPr lang="en-US" altLang="en-US" dirty="0" err="1"/>
              <a:t>B'ah</a:t>
            </a:r>
            <a:r>
              <a:rPr lang="en-US" altLang="en-US" dirty="0"/>
              <a:t>-</a:t>
            </a:r>
            <a:r>
              <a:rPr lang="en-US" altLang="en-US" dirty="0" err="1"/>
              <a:t>ga</a:t>
            </a:r>
            <a:r>
              <a:rPr lang="en-US" altLang="en-US" dirty="0"/>
              <a:t>-la u-</a:t>
            </a:r>
            <a:r>
              <a:rPr lang="en-US" altLang="en-US" dirty="0" err="1"/>
              <a:t>veez</a:t>
            </a:r>
            <a:r>
              <a:rPr lang="en-US" altLang="en-US" dirty="0"/>
              <a:t>-man ka-</a:t>
            </a:r>
            <a:r>
              <a:rPr lang="en-US" altLang="en-US" dirty="0" err="1"/>
              <a:t>reev</a:t>
            </a:r>
            <a:r>
              <a:rPr lang="en-US" altLang="en-US" sz="3150" i="1" dirty="0"/>
              <a:t> </a:t>
            </a:r>
          </a:p>
          <a:p>
            <a:pPr marL="0" indent="0" eaLnBrk="1" hangingPunct="1">
              <a:spcBef>
                <a:spcPct val="0"/>
              </a:spcBef>
            </a:pPr>
            <a:r>
              <a:rPr lang="en-US" altLang="en-US" sz="1800" i="1" dirty="0"/>
              <a:t>[Congregation:]</a:t>
            </a:r>
          </a:p>
          <a:p>
            <a:pPr marL="0" indent="0" rtl="1" eaLnBrk="1" hangingPunct="1">
              <a:spcBef>
                <a:spcPct val="0"/>
              </a:spcBef>
            </a:pPr>
            <a:r>
              <a:rPr lang="he-IL" altLang="en-US" sz="4800" b="1" dirty="0">
                <a:latin typeface="Narkisim" panose="020E0502050101010101" pitchFamily="34" charset="-79"/>
                <a:cs typeface="Vilna" pitchFamily="2" charset="-79"/>
              </a:rPr>
              <a:t> וְאִמְרוּ אָמֵן:   </a:t>
            </a:r>
            <a:r>
              <a:rPr lang="en-US" altLang="en-US" dirty="0" err="1"/>
              <a:t>V'eem-ru</a:t>
            </a:r>
            <a:r>
              <a:rPr lang="en-US" altLang="en-US" dirty="0"/>
              <a:t> a-</a:t>
            </a:r>
            <a:r>
              <a:rPr lang="en-US" altLang="en-US" dirty="0" err="1"/>
              <a:t>mayn</a:t>
            </a:r>
            <a:endParaRPr lang="en-US" altLang="en-US" dirty="0"/>
          </a:p>
        </p:txBody>
      </p:sp>
    </p:spTree>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F1E8C381-BEDE-4F38-8084-627CA158EC4A}"/>
              </a:ext>
            </a:extLst>
          </p:cNvPr>
          <p:cNvSpPr>
            <a:spLocks noGrp="1" noChangeArrowheads="1"/>
          </p:cNvSpPr>
          <p:nvPr>
            <p:ph type="subTitle" idx="4294967295"/>
          </p:nvPr>
        </p:nvSpPr>
        <p:spPr>
          <a:xfrm>
            <a:off x="198437" y="438150"/>
            <a:ext cx="8153400" cy="4819650"/>
          </a:xfrm>
        </p:spPr>
        <p:txBody>
          <a:bodyPr/>
          <a:lstStyle/>
          <a:p>
            <a:pPr marL="0" indent="0" rtl="1" eaLnBrk="1" hangingPunct="1">
              <a:spcBef>
                <a:spcPct val="0"/>
              </a:spcBef>
            </a:pPr>
            <a:r>
              <a:rPr lang="he-IL" altLang="en-US" sz="4800" b="1" dirty="0">
                <a:latin typeface="Narkisim" panose="020E0502050101010101" pitchFamily="34" charset="-79"/>
                <a:cs typeface="Vilna" pitchFamily="2" charset="-79"/>
              </a:rPr>
              <a:t>יְהֵא שְׁמֵהּ רַבָּא מְבָרַךְ</a:t>
            </a:r>
            <a:endParaRPr lang="en-US" altLang="en-US" sz="4800" b="1" dirty="0">
              <a:latin typeface="Narkisim" panose="020E0502050101010101" pitchFamily="34" charset="-79"/>
              <a:cs typeface="Vilna" pitchFamily="2" charset="-79"/>
            </a:endParaRPr>
          </a:p>
          <a:p>
            <a:pPr marL="0" indent="0" eaLnBrk="1" hangingPunct="1">
              <a:spcBef>
                <a:spcPct val="0"/>
              </a:spcBef>
            </a:pPr>
            <a:r>
              <a:rPr lang="he-IL" altLang="en-US" sz="4800" b="1" dirty="0">
                <a:latin typeface="Narkisim" panose="020E0502050101010101" pitchFamily="34" charset="-79"/>
                <a:cs typeface="Vilna" pitchFamily="2" charset="-79"/>
              </a:rPr>
              <a:t> לְעָלַם וּלְעָלְמֵי עָלְמַיָּא:</a:t>
            </a:r>
            <a:r>
              <a:rPr lang="he-IL" altLang="en-US" sz="4800" b="1" dirty="0">
                <a:latin typeface="Narkisim" panose="020E0502050101010101" pitchFamily="34" charset="-79"/>
              </a:rPr>
              <a:t> </a:t>
            </a:r>
            <a:r>
              <a:rPr lang="he-IL" altLang="en-US" sz="4800" b="1" dirty="0">
                <a:latin typeface="Narkisim" panose="020E0502050101010101" pitchFamily="34" charset="-79"/>
                <a:cs typeface="Vilna" pitchFamily="2" charset="-79"/>
              </a:rPr>
              <a:t>יִתְבָּרַךְ...</a:t>
            </a:r>
            <a:endParaRPr lang="en-US" altLang="en-US" sz="4800" b="1" dirty="0">
              <a:latin typeface="Narkisim" panose="020E0502050101010101" pitchFamily="34" charset="-79"/>
              <a:cs typeface="Vilna" pitchFamily="2" charset="-79"/>
            </a:endParaRPr>
          </a:p>
          <a:p>
            <a:pPr marL="0" indent="0" eaLnBrk="1" hangingPunct="1">
              <a:spcBef>
                <a:spcPct val="0"/>
              </a:spcBef>
            </a:pPr>
            <a:r>
              <a:rPr lang="en-US" altLang="en-US" sz="4000" dirty="0" err="1"/>
              <a:t>Y'hay</a:t>
            </a:r>
            <a:r>
              <a:rPr lang="en-US" altLang="en-US" sz="4000" dirty="0"/>
              <a:t> </a:t>
            </a:r>
            <a:r>
              <a:rPr lang="en-US" altLang="en-US" sz="4000" dirty="0" err="1"/>
              <a:t>sh'may</a:t>
            </a:r>
            <a:r>
              <a:rPr lang="en-US" altLang="en-US" sz="4000" dirty="0"/>
              <a:t> ra-</a:t>
            </a:r>
            <a:r>
              <a:rPr lang="en-US" altLang="en-US" sz="4000" dirty="0" err="1"/>
              <a:t>ba</a:t>
            </a:r>
            <a:r>
              <a:rPr lang="en-US" altLang="en-US" sz="4000" dirty="0"/>
              <a:t> </a:t>
            </a:r>
            <a:r>
              <a:rPr lang="en-US" altLang="en-US" sz="4000" dirty="0" err="1"/>
              <a:t>m'va-rakh</a:t>
            </a:r>
            <a:r>
              <a:rPr lang="en-US" altLang="en-US" sz="4800" dirty="0"/>
              <a:t> </a:t>
            </a:r>
          </a:p>
          <a:p>
            <a:pPr marL="0" indent="0" eaLnBrk="1" hangingPunct="1">
              <a:spcBef>
                <a:spcPct val="0"/>
              </a:spcBef>
            </a:pPr>
            <a:r>
              <a:rPr lang="en-US" altLang="en-US" sz="3200" i="1" dirty="0"/>
              <a:t>[</a:t>
            </a:r>
            <a:r>
              <a:rPr lang="en-US" altLang="en-US" sz="3200" i="1" dirty="0" err="1"/>
              <a:t>Ee-yov</a:t>
            </a:r>
            <a:r>
              <a:rPr lang="en-US" altLang="en-US" sz="3200" i="1" dirty="0"/>
              <a:t> [Job] 25:2, Dan 2:20]</a:t>
            </a:r>
          </a:p>
          <a:p>
            <a:pPr marL="0" indent="0" eaLnBrk="1" hangingPunct="1">
              <a:spcBef>
                <a:spcPct val="0"/>
              </a:spcBef>
            </a:pPr>
            <a:r>
              <a:rPr lang="en-US" altLang="en-US" sz="4000" dirty="0" err="1"/>
              <a:t>L'a</a:t>
            </a:r>
            <a:r>
              <a:rPr lang="en-US" altLang="en-US" sz="4000" dirty="0"/>
              <a:t>-lam ul-al-may al-may-a. </a:t>
            </a:r>
          </a:p>
          <a:p>
            <a:pPr marL="0" indent="0" eaLnBrk="1" hangingPunct="1">
              <a:spcBef>
                <a:spcPct val="0"/>
              </a:spcBef>
            </a:pPr>
            <a:r>
              <a:rPr lang="en-US" altLang="en-US" sz="4000" dirty="0" err="1"/>
              <a:t>Yeet</a:t>
            </a:r>
            <a:r>
              <a:rPr lang="en-US" altLang="en-US" sz="4000" dirty="0"/>
              <a:t> </a:t>
            </a:r>
            <a:r>
              <a:rPr lang="en-US" altLang="en-US" sz="4000" dirty="0" err="1"/>
              <a:t>ba-rakh</a:t>
            </a:r>
            <a:r>
              <a:rPr lang="en-US" altLang="en-US" sz="4000" dirty="0"/>
              <a:t>. </a:t>
            </a:r>
          </a:p>
        </p:txBody>
      </p:sp>
    </p:spTree>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EF3CF1C0-996A-43BB-8AA3-784337CDD0EC}"/>
              </a:ext>
            </a:extLst>
          </p:cNvPr>
          <p:cNvSpPr>
            <a:spLocks noGrp="1" noChangeArrowheads="1"/>
          </p:cNvSpPr>
          <p:nvPr>
            <p:ph type="subTitle" idx="4294967295"/>
          </p:nvPr>
        </p:nvSpPr>
        <p:spPr>
          <a:xfrm>
            <a:off x="350837" y="514350"/>
            <a:ext cx="8077200" cy="4743450"/>
          </a:xfrm>
        </p:spPr>
        <p:txBody>
          <a:bodyPr/>
          <a:lstStyle/>
          <a:p>
            <a:pPr marL="0" indent="0" eaLnBrk="1" hangingPunct="1">
              <a:spcBef>
                <a:spcPct val="0"/>
              </a:spcBef>
            </a:pPr>
            <a:r>
              <a:rPr lang="en-US" altLang="en-US" sz="1800" i="1" dirty="0"/>
              <a:t>[Leader:]</a:t>
            </a:r>
            <a:r>
              <a:rPr lang="en-US" altLang="en-US" sz="3300" i="1" dirty="0"/>
              <a:t> </a:t>
            </a:r>
          </a:p>
          <a:p>
            <a:pPr marL="0" indent="0" rtl="1" eaLnBrk="1" hangingPunct="1">
              <a:spcBef>
                <a:spcPct val="0"/>
              </a:spcBef>
            </a:pPr>
            <a:r>
              <a:rPr lang="he-IL" altLang="en-US" sz="4800" b="1" dirty="0">
                <a:latin typeface="Narkisim" panose="020E0502050101010101" pitchFamily="34" charset="-79"/>
                <a:cs typeface="Vilna" pitchFamily="2" charset="-79"/>
              </a:rPr>
              <a:t>יִתְבָּרַךְ וְיִשְׁתַּבַּח,</a:t>
            </a:r>
            <a:endParaRPr lang="en-US" altLang="en-US" sz="4800" b="1" dirty="0">
              <a:latin typeface="Narkisim" panose="020E0502050101010101" pitchFamily="34" charset="-79"/>
              <a:cs typeface="Vilna" pitchFamily="2" charset="-79"/>
            </a:endParaRPr>
          </a:p>
          <a:p>
            <a:pPr marL="0" indent="0" eaLnBrk="1" hangingPunct="1">
              <a:spcBef>
                <a:spcPct val="0"/>
              </a:spcBef>
            </a:pPr>
            <a:r>
              <a:rPr lang="en-US" altLang="en-US" sz="4000" dirty="0" err="1"/>
              <a:t>Yeet</a:t>
            </a:r>
            <a:r>
              <a:rPr lang="en-US" altLang="en-US" sz="4000" dirty="0"/>
              <a:t>-bar-akh </a:t>
            </a:r>
            <a:r>
              <a:rPr lang="en-US" altLang="en-US" sz="4000" dirty="0" err="1"/>
              <a:t>v'yeesh</a:t>
            </a:r>
            <a:r>
              <a:rPr lang="en-US" altLang="en-US" sz="4000" dirty="0"/>
              <a:t>-ta-</a:t>
            </a:r>
            <a:r>
              <a:rPr lang="en-US" altLang="en-US" sz="4000" dirty="0" err="1"/>
              <a:t>bakh</a:t>
            </a:r>
            <a:endParaRPr lang="en-US" altLang="en-US" sz="4000" dirty="0"/>
          </a:p>
          <a:p>
            <a:pPr marL="0" indent="0" rtl="1" eaLnBrk="1" hangingPunct="1">
              <a:spcBef>
                <a:spcPct val="0"/>
              </a:spcBef>
            </a:pPr>
            <a:r>
              <a:rPr lang="he-IL" altLang="en-US" sz="4800" b="1" dirty="0">
                <a:latin typeface="Narkisim" panose="020E0502050101010101" pitchFamily="34" charset="-79"/>
                <a:cs typeface="Vilna" pitchFamily="2" charset="-79"/>
              </a:rPr>
              <a:t>וְיִתְפָּאַר וְיִתְרוֹמַם וְיִתְנַשֵּׂא </a:t>
            </a:r>
            <a:endParaRPr lang="en-US" altLang="en-US" sz="4800" b="1" dirty="0">
              <a:latin typeface="Narkisim" panose="020E0502050101010101" pitchFamily="34" charset="-79"/>
              <a:cs typeface="Vilna" pitchFamily="2" charset="-79"/>
            </a:endParaRPr>
          </a:p>
          <a:p>
            <a:pPr marL="0" indent="0" eaLnBrk="1" hangingPunct="1">
              <a:spcBef>
                <a:spcPct val="0"/>
              </a:spcBef>
            </a:pPr>
            <a:r>
              <a:rPr lang="en-US" altLang="en-US" sz="4000" dirty="0" err="1"/>
              <a:t>V'yeet</a:t>
            </a:r>
            <a:r>
              <a:rPr lang="en-US" altLang="en-US" sz="4000" dirty="0"/>
              <a:t>-pa-</a:t>
            </a:r>
            <a:r>
              <a:rPr lang="en-US" altLang="en-US" sz="4000" dirty="0" err="1"/>
              <a:t>ar</a:t>
            </a:r>
            <a:r>
              <a:rPr lang="en-US" altLang="en-US" sz="4000" dirty="0"/>
              <a:t> </a:t>
            </a:r>
            <a:r>
              <a:rPr lang="en-US" altLang="en-US" sz="4000" dirty="0" err="1"/>
              <a:t>v'yeet</a:t>
            </a:r>
            <a:r>
              <a:rPr lang="en-US" altLang="en-US" sz="4000" dirty="0"/>
              <a:t>-</a:t>
            </a:r>
            <a:r>
              <a:rPr lang="en-US" altLang="en-US" sz="4000" dirty="0" err="1"/>
              <a:t>ro</a:t>
            </a:r>
            <a:r>
              <a:rPr lang="en-US" altLang="en-US" sz="4000" dirty="0"/>
              <a:t>-mam </a:t>
            </a:r>
          </a:p>
          <a:p>
            <a:pPr marL="0" indent="0" eaLnBrk="1" hangingPunct="1">
              <a:spcBef>
                <a:spcPct val="0"/>
              </a:spcBef>
            </a:pPr>
            <a:r>
              <a:rPr lang="en-US" altLang="en-US" sz="4000" dirty="0" err="1"/>
              <a:t>V'yeet</a:t>
            </a:r>
            <a:r>
              <a:rPr lang="en-US" altLang="en-US" sz="4000" dirty="0"/>
              <a:t>-</a:t>
            </a:r>
            <a:r>
              <a:rPr lang="en-US" altLang="en-US" sz="4000" dirty="0" err="1"/>
              <a:t>na</a:t>
            </a:r>
            <a:r>
              <a:rPr lang="en-US" altLang="en-US" sz="4000" dirty="0"/>
              <a:t>-say</a:t>
            </a:r>
          </a:p>
        </p:txBody>
      </p:sp>
    </p:spTree>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61436C0F-542D-41C8-B88C-96D4A3D8B266}"/>
              </a:ext>
            </a:extLst>
          </p:cNvPr>
          <p:cNvSpPr>
            <a:spLocks noGrp="1" noChangeArrowheads="1"/>
          </p:cNvSpPr>
          <p:nvPr>
            <p:ph type="subTitle" idx="4294967295"/>
          </p:nvPr>
        </p:nvSpPr>
        <p:spPr>
          <a:xfrm>
            <a:off x="960437" y="514350"/>
            <a:ext cx="6858000" cy="4400550"/>
          </a:xfrm>
        </p:spPr>
        <p:txBody>
          <a:bodyPr/>
          <a:lstStyle/>
          <a:p>
            <a:pPr marL="0" indent="0" rtl="1" eaLnBrk="1" hangingPunct="1">
              <a:spcBef>
                <a:spcPct val="0"/>
              </a:spcBef>
            </a:pPr>
            <a:r>
              <a:rPr lang="he-IL" altLang="en-US" sz="4400" b="1" dirty="0">
                <a:latin typeface="Narkisim" panose="020E0502050101010101" pitchFamily="34" charset="-79"/>
                <a:cs typeface="Vilna" pitchFamily="2" charset="-79"/>
              </a:rPr>
              <a:t>ו</a:t>
            </a:r>
            <a:r>
              <a:rPr lang="he-IL" altLang="en-US" sz="4800" b="1" dirty="0">
                <a:latin typeface="Narkisim" panose="020E0502050101010101" pitchFamily="34" charset="-79"/>
                <a:cs typeface="Vilna" pitchFamily="2" charset="-79"/>
              </a:rPr>
              <a:t>ְיִתְעַלֶּה וְיִתְהַלָּל וְיִתְהַדָּר </a:t>
            </a:r>
            <a:endParaRPr lang="en-US" altLang="en-US" sz="4800" b="1" dirty="0">
              <a:latin typeface="Narkisim" panose="020E0502050101010101" pitchFamily="34" charset="-79"/>
              <a:cs typeface="Vilna" pitchFamily="2" charset="-79"/>
            </a:endParaRPr>
          </a:p>
          <a:p>
            <a:pPr marL="0" indent="0" eaLnBrk="1" hangingPunct="1">
              <a:spcBef>
                <a:spcPct val="0"/>
              </a:spcBef>
            </a:pPr>
            <a:r>
              <a:rPr lang="en-US" altLang="en-US" dirty="0" err="1"/>
              <a:t>v'yeet</a:t>
            </a:r>
            <a:r>
              <a:rPr lang="en-US" altLang="en-US" dirty="0"/>
              <a:t>-ha-</a:t>
            </a:r>
            <a:r>
              <a:rPr lang="en-US" altLang="en-US" dirty="0" err="1"/>
              <a:t>dar</a:t>
            </a:r>
            <a:endParaRPr lang="en-US" altLang="en-US" dirty="0"/>
          </a:p>
          <a:p>
            <a:pPr marL="0" indent="0" eaLnBrk="1" hangingPunct="1">
              <a:spcBef>
                <a:spcPct val="0"/>
              </a:spcBef>
            </a:pPr>
            <a:r>
              <a:rPr lang="en-US" altLang="en-US" dirty="0" err="1"/>
              <a:t>V'yeet</a:t>
            </a:r>
            <a:r>
              <a:rPr lang="en-US" altLang="en-US" dirty="0"/>
              <a:t>-a-lay </a:t>
            </a:r>
            <a:r>
              <a:rPr lang="en-US" altLang="en-US" dirty="0" err="1"/>
              <a:t>v'yeet</a:t>
            </a:r>
            <a:r>
              <a:rPr lang="en-US" altLang="en-US" dirty="0"/>
              <a:t>-ha-</a:t>
            </a:r>
            <a:r>
              <a:rPr lang="en-US" altLang="en-US" dirty="0" err="1"/>
              <a:t>lal</a:t>
            </a:r>
            <a:endParaRPr lang="en-US" altLang="en-US" dirty="0"/>
          </a:p>
          <a:p>
            <a:pPr marL="0" indent="0" eaLnBrk="1" hangingPunct="1">
              <a:spcBef>
                <a:spcPct val="0"/>
              </a:spcBef>
            </a:pPr>
            <a:r>
              <a:rPr lang="he-IL" altLang="en-US" sz="4800" b="1" dirty="0">
                <a:latin typeface="Narkisim" panose="020E0502050101010101" pitchFamily="34" charset="-79"/>
                <a:cs typeface="Vilna" pitchFamily="2" charset="-79"/>
              </a:rPr>
              <a:t>שְׁמֵהּ</a:t>
            </a:r>
            <a:r>
              <a:rPr lang="he-IL" altLang="en-US" sz="4400" b="1" dirty="0">
                <a:latin typeface="Narkisim" panose="020E0502050101010101" pitchFamily="34" charset="-79"/>
                <a:cs typeface="Vilna" pitchFamily="2" charset="-79"/>
              </a:rPr>
              <a:t> </a:t>
            </a:r>
            <a:r>
              <a:rPr lang="he-IL" altLang="en-US" sz="4800" b="1" dirty="0">
                <a:latin typeface="Narkisim" panose="020E0502050101010101" pitchFamily="34" charset="-79"/>
                <a:cs typeface="Vilna" pitchFamily="2" charset="-79"/>
              </a:rPr>
              <a:t>דְּקֻדְשָׁא  </a:t>
            </a:r>
            <a:endParaRPr lang="en-US" altLang="en-US" sz="4800" b="1" dirty="0">
              <a:latin typeface="Narkisim" panose="020E0502050101010101" pitchFamily="34" charset="-79"/>
              <a:cs typeface="Vilna" pitchFamily="2" charset="-79"/>
            </a:endParaRPr>
          </a:p>
          <a:p>
            <a:pPr marL="0" indent="0" eaLnBrk="1" hangingPunct="1">
              <a:spcBef>
                <a:spcPct val="0"/>
              </a:spcBef>
            </a:pPr>
            <a:r>
              <a:rPr lang="en-US" altLang="en-US" dirty="0" err="1"/>
              <a:t>Sh'may</a:t>
            </a:r>
            <a:r>
              <a:rPr lang="en-US" altLang="en-US" dirty="0"/>
              <a:t> </a:t>
            </a:r>
            <a:r>
              <a:rPr lang="en-US" altLang="en-US" dirty="0" err="1"/>
              <a:t>d'kud'sha</a:t>
            </a:r>
            <a:endParaRPr lang="en-US" altLang="en-US" dirty="0"/>
          </a:p>
          <a:p>
            <a:pPr marL="0" indent="0" eaLnBrk="1" hangingPunct="1">
              <a:spcBef>
                <a:spcPct val="0"/>
              </a:spcBef>
            </a:pPr>
            <a:r>
              <a:rPr lang="en-US" altLang="en-US" sz="1800" i="1" dirty="0"/>
              <a:t>[Congregation:] </a:t>
            </a:r>
          </a:p>
          <a:p>
            <a:pPr marL="0" indent="0" rtl="1" eaLnBrk="1" hangingPunct="1">
              <a:spcBef>
                <a:spcPct val="0"/>
              </a:spcBef>
            </a:pPr>
            <a:r>
              <a:rPr lang="he-IL" altLang="en-US" sz="4400" b="1" dirty="0">
                <a:latin typeface="Narkisim" panose="020E0502050101010101" pitchFamily="34" charset="-79"/>
                <a:cs typeface="Vilna" pitchFamily="2" charset="-79"/>
              </a:rPr>
              <a:t> </a:t>
            </a:r>
            <a:r>
              <a:rPr lang="he-IL" altLang="en-US" sz="4800" b="1" dirty="0">
                <a:latin typeface="Narkisim" panose="020E0502050101010101" pitchFamily="34" charset="-79"/>
                <a:cs typeface="Vilna" pitchFamily="2" charset="-79"/>
              </a:rPr>
              <a:t>בְּרִיךְ הוּא   </a:t>
            </a:r>
            <a:r>
              <a:rPr lang="en-US" altLang="en-US" dirty="0" err="1"/>
              <a:t>B'reekh</a:t>
            </a:r>
            <a:r>
              <a:rPr lang="en-US" altLang="en-US" dirty="0"/>
              <a:t> hu</a:t>
            </a:r>
          </a:p>
        </p:txBody>
      </p:sp>
    </p:spTree>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11679B6B-BB4F-4D02-A36B-E238AF991AF4}"/>
              </a:ext>
            </a:extLst>
          </p:cNvPr>
          <p:cNvSpPr>
            <a:spLocks noGrp="1" noChangeArrowheads="1"/>
          </p:cNvSpPr>
          <p:nvPr>
            <p:ph type="subTitle" idx="4294967295"/>
          </p:nvPr>
        </p:nvSpPr>
        <p:spPr>
          <a:xfrm>
            <a:off x="960437" y="1371600"/>
            <a:ext cx="6858000" cy="3600450"/>
          </a:xfrm>
        </p:spPr>
        <p:txBody>
          <a:bodyPr/>
          <a:lstStyle/>
          <a:p>
            <a:pPr marL="0" indent="0" eaLnBrk="1" hangingPunct="1">
              <a:spcBef>
                <a:spcPct val="0"/>
              </a:spcBef>
            </a:pPr>
            <a:r>
              <a:rPr lang="en-US" altLang="en-US" sz="1800" i="1" dirty="0"/>
              <a:t>[Leader:]</a:t>
            </a:r>
          </a:p>
          <a:p>
            <a:pPr marL="0" indent="0" eaLnBrk="1" hangingPunct="1">
              <a:spcBef>
                <a:spcPct val="0"/>
              </a:spcBef>
            </a:pPr>
            <a:r>
              <a:rPr lang="he-IL" altLang="en-US" sz="4800" b="1" dirty="0">
                <a:latin typeface="Narkisim" panose="020E0502050101010101" pitchFamily="34" charset="-79"/>
                <a:cs typeface="Vilna" pitchFamily="2" charset="-79"/>
              </a:rPr>
              <a:t>לְעֵלָּא מִכָּל בִּרְכָתָא  </a:t>
            </a:r>
            <a:endParaRPr lang="en-US" altLang="en-US" sz="4800" b="1" dirty="0">
              <a:latin typeface="Narkisim" panose="020E0502050101010101" pitchFamily="34" charset="-79"/>
              <a:cs typeface="Vilna" pitchFamily="2" charset="-79"/>
            </a:endParaRPr>
          </a:p>
          <a:p>
            <a:pPr marL="0" indent="0" eaLnBrk="1" hangingPunct="1">
              <a:spcBef>
                <a:spcPct val="0"/>
              </a:spcBef>
            </a:pPr>
            <a:r>
              <a:rPr lang="en-US" altLang="en-US" dirty="0" err="1"/>
              <a:t>L'ay-lah</a:t>
            </a:r>
            <a:r>
              <a:rPr lang="en-US" altLang="en-US" dirty="0"/>
              <a:t> mee-</a:t>
            </a:r>
            <a:r>
              <a:rPr lang="en-US" altLang="en-US" dirty="0" err="1"/>
              <a:t>kawl</a:t>
            </a:r>
            <a:r>
              <a:rPr lang="en-US" altLang="en-US" dirty="0"/>
              <a:t> beer-kha-ta</a:t>
            </a:r>
          </a:p>
          <a:p>
            <a:pPr marL="0" indent="0" eaLnBrk="1" hangingPunct="1">
              <a:spcBef>
                <a:spcPct val="0"/>
              </a:spcBef>
            </a:pPr>
            <a:r>
              <a:rPr lang="he-IL" altLang="en-US" sz="4800" b="1" dirty="0">
                <a:latin typeface="Narkisim" panose="020E0502050101010101" pitchFamily="34" charset="-79"/>
                <a:cs typeface="Vilna" pitchFamily="2" charset="-79"/>
              </a:rPr>
              <a:t>וְשִׁירָתָא,</a:t>
            </a:r>
            <a:endParaRPr lang="en-US" altLang="en-US" sz="4800" b="1" dirty="0">
              <a:latin typeface="Narkisim" panose="020E0502050101010101" pitchFamily="34" charset="-79"/>
              <a:cs typeface="Vilna" pitchFamily="2" charset="-79"/>
            </a:endParaRPr>
          </a:p>
          <a:p>
            <a:pPr marL="0" indent="0" eaLnBrk="1" hangingPunct="1">
              <a:spcBef>
                <a:spcPct val="0"/>
              </a:spcBef>
            </a:pPr>
            <a:r>
              <a:rPr lang="he-IL" altLang="en-US" sz="3300" dirty="0">
                <a:latin typeface="Narkisim" panose="020E0502050101010101" pitchFamily="34" charset="-79"/>
              </a:rPr>
              <a:t> </a:t>
            </a:r>
            <a:r>
              <a:rPr lang="he-IL" altLang="en-US" sz="3300" i="1" dirty="0"/>
              <a:t> </a:t>
            </a:r>
            <a:r>
              <a:rPr lang="en-US" altLang="en-US" dirty="0" err="1"/>
              <a:t>V'shee</a:t>
            </a:r>
            <a:r>
              <a:rPr lang="en-US" altLang="en-US" dirty="0"/>
              <a:t>-ra-ta</a:t>
            </a:r>
            <a:endParaRPr lang="en-US" altLang="en-US" dirty="0">
              <a:latin typeface="Narkisim" panose="020E0502050101010101" pitchFamily="34" charset="-79"/>
            </a:endParaRPr>
          </a:p>
        </p:txBody>
      </p:sp>
    </p:spTree>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4B8B60E2-AE8F-4097-A116-0CBD660ACA1C}"/>
              </a:ext>
            </a:extLst>
          </p:cNvPr>
          <p:cNvSpPr>
            <a:spLocks noGrp="1" noChangeArrowheads="1"/>
          </p:cNvSpPr>
          <p:nvPr>
            <p:ph type="subTitle" idx="4294967295"/>
          </p:nvPr>
        </p:nvSpPr>
        <p:spPr>
          <a:xfrm>
            <a:off x="960437" y="1371600"/>
            <a:ext cx="6858000" cy="3600450"/>
          </a:xfrm>
        </p:spPr>
        <p:txBody>
          <a:bodyPr/>
          <a:lstStyle/>
          <a:p>
            <a:pPr marL="0" indent="0" eaLnBrk="1" hangingPunct="1">
              <a:spcBef>
                <a:spcPct val="0"/>
              </a:spcBef>
              <a:tabLst>
                <a:tab pos="1416844" algn="l"/>
              </a:tabLst>
            </a:pPr>
            <a:r>
              <a:rPr lang="he-IL" altLang="en-US" sz="4800" b="1" dirty="0">
                <a:latin typeface="Narkisim" panose="020E0502050101010101" pitchFamily="34" charset="-79"/>
                <a:cs typeface="Vilna" pitchFamily="2" charset="-79"/>
              </a:rPr>
              <a:t>תֻּשְׁבְּחָתָא וְנֶחֱמָתָא,</a:t>
            </a:r>
            <a:endParaRPr lang="en-US" altLang="en-US" sz="4800" b="1" dirty="0">
              <a:latin typeface="Narkisim" panose="020E0502050101010101" pitchFamily="34" charset="-79"/>
              <a:cs typeface="Vilna" pitchFamily="2" charset="-79"/>
            </a:endParaRPr>
          </a:p>
          <a:p>
            <a:pPr marL="0" indent="0" eaLnBrk="1" hangingPunct="1">
              <a:spcBef>
                <a:spcPct val="0"/>
              </a:spcBef>
              <a:tabLst>
                <a:tab pos="1416844" algn="l"/>
              </a:tabLst>
            </a:pPr>
            <a:r>
              <a:rPr lang="en-US" altLang="en-US" dirty="0" err="1"/>
              <a:t>Tush</a:t>
            </a:r>
            <a:r>
              <a:rPr lang="en-US" altLang="en-US" dirty="0"/>
              <a:t>-</a:t>
            </a:r>
            <a:r>
              <a:rPr lang="en-US" altLang="en-US" dirty="0" err="1"/>
              <a:t>b'kha</a:t>
            </a:r>
            <a:r>
              <a:rPr lang="en-US" altLang="en-US" dirty="0"/>
              <a:t>-ta </a:t>
            </a:r>
            <a:r>
              <a:rPr lang="en-US" altLang="en-US" dirty="0" err="1"/>
              <a:t>v'neh</a:t>
            </a:r>
            <a:r>
              <a:rPr lang="en-US" altLang="en-US" dirty="0"/>
              <a:t>-</a:t>
            </a:r>
            <a:r>
              <a:rPr lang="en-US" altLang="en-US" dirty="0" err="1"/>
              <a:t>kheh</a:t>
            </a:r>
            <a:r>
              <a:rPr lang="en-US" altLang="en-US" dirty="0"/>
              <a:t>-ma-</a:t>
            </a:r>
            <a:r>
              <a:rPr lang="en-US" altLang="en-US" dirty="0" err="1"/>
              <a:t>tah</a:t>
            </a:r>
            <a:endParaRPr lang="en-US" altLang="en-US" dirty="0"/>
          </a:p>
          <a:p>
            <a:pPr marL="0" indent="0" eaLnBrk="1" hangingPunct="1">
              <a:spcBef>
                <a:spcPct val="0"/>
              </a:spcBef>
              <a:tabLst>
                <a:tab pos="1416844" algn="l"/>
              </a:tabLst>
            </a:pPr>
            <a:r>
              <a:rPr lang="he-IL" altLang="en-US" sz="4400" b="1" dirty="0">
                <a:latin typeface="Narkisim" panose="020E0502050101010101" pitchFamily="34" charset="-79"/>
                <a:cs typeface="Vilna" pitchFamily="2" charset="-79"/>
              </a:rPr>
              <a:t> </a:t>
            </a:r>
            <a:r>
              <a:rPr lang="he-IL" altLang="en-US" sz="4800" b="1" dirty="0">
                <a:latin typeface="Narkisim" panose="020E0502050101010101" pitchFamily="34" charset="-79"/>
                <a:cs typeface="Vilna" pitchFamily="2" charset="-79"/>
              </a:rPr>
              <a:t>דַּאֲמִירָן בְּעָלְמָא,</a:t>
            </a:r>
            <a:endParaRPr lang="en-US" altLang="en-US" sz="4800" b="1" dirty="0">
              <a:latin typeface="Narkisim" panose="020E0502050101010101" pitchFamily="34" charset="-79"/>
              <a:cs typeface="Vilna" pitchFamily="2" charset="-79"/>
            </a:endParaRPr>
          </a:p>
          <a:p>
            <a:pPr marL="0" indent="0" eaLnBrk="1" hangingPunct="1">
              <a:spcBef>
                <a:spcPct val="0"/>
              </a:spcBef>
              <a:tabLst>
                <a:tab pos="1416844" algn="l"/>
              </a:tabLst>
            </a:pPr>
            <a:r>
              <a:rPr lang="he-IL" altLang="en-US" sz="3300" dirty="0">
                <a:latin typeface="Narkisim" panose="020E0502050101010101" pitchFamily="34" charset="-79"/>
              </a:rPr>
              <a:t>   </a:t>
            </a:r>
            <a:r>
              <a:rPr lang="en-US" altLang="en-US" dirty="0"/>
              <a:t>Da-a-mee-ran </a:t>
            </a:r>
            <a:r>
              <a:rPr lang="en-US" altLang="en-US" dirty="0" err="1"/>
              <a:t>b'al</a:t>
            </a:r>
            <a:r>
              <a:rPr lang="en-US" altLang="en-US" dirty="0"/>
              <a:t>-ma</a:t>
            </a:r>
          </a:p>
          <a:p>
            <a:pPr marL="0" indent="0" eaLnBrk="1" hangingPunct="1">
              <a:spcBef>
                <a:spcPct val="0"/>
              </a:spcBef>
              <a:tabLst>
                <a:tab pos="1416844" algn="l"/>
              </a:tabLst>
            </a:pPr>
            <a:r>
              <a:rPr lang="he-IL" altLang="en-US" sz="4800" b="1" dirty="0">
                <a:latin typeface="Narkisim" panose="020E0502050101010101" pitchFamily="34" charset="-79"/>
                <a:cs typeface="Vilna" pitchFamily="2" charset="-79"/>
              </a:rPr>
              <a:t>וְאִמְרוּ אָמֵן:</a:t>
            </a:r>
            <a:endParaRPr lang="en-US" altLang="en-US" sz="4800" b="1" dirty="0">
              <a:latin typeface="Narkisim" panose="020E0502050101010101" pitchFamily="34" charset="-79"/>
              <a:cs typeface="Vilna" pitchFamily="2" charset="-79"/>
            </a:endParaRPr>
          </a:p>
          <a:p>
            <a:pPr marL="0" indent="0" eaLnBrk="1" hangingPunct="1">
              <a:spcBef>
                <a:spcPct val="0"/>
              </a:spcBef>
              <a:tabLst>
                <a:tab pos="1416844" algn="l"/>
              </a:tabLst>
            </a:pPr>
            <a:r>
              <a:rPr lang="en-US" altLang="en-US" dirty="0" err="1"/>
              <a:t>V'eem'ru</a:t>
            </a:r>
            <a:r>
              <a:rPr lang="en-US" altLang="en-US" dirty="0"/>
              <a:t> a-</a:t>
            </a:r>
            <a:r>
              <a:rPr lang="en-US" altLang="en-US" dirty="0" err="1"/>
              <a:t>mayn</a:t>
            </a:r>
            <a:r>
              <a:rPr lang="en-US" altLang="en-US" sz="3600" dirty="0"/>
              <a:t>  </a:t>
            </a: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BF40E7A-7A13-4A89-88A5-2EB8B14E7881}"/>
              </a:ext>
            </a:extLst>
          </p:cNvPr>
          <p:cNvSpPr txBox="1"/>
          <p:nvPr/>
        </p:nvSpPr>
        <p:spPr>
          <a:xfrm>
            <a:off x="565446" y="322163"/>
            <a:ext cx="4312716" cy="2574294"/>
          </a:xfrm>
          <a:prstGeom prst="rect">
            <a:avLst/>
          </a:prstGeom>
          <a:noFill/>
        </p:spPr>
        <p:txBody>
          <a:bodyPr wrap="square" rtlCol="0">
            <a:spAutoFit/>
          </a:bodyPr>
          <a:lstStyle/>
          <a:p>
            <a:pPr algn="l" defTabSz="658459">
              <a:defRPr/>
            </a:pPr>
            <a:r>
              <a:rPr lang="en-US" sz="3456" i="1" dirty="0">
                <a:cs typeface="Arial" pitchFamily="34" charset="0"/>
              </a:rPr>
              <a:t>Drive-In Prayer</a:t>
            </a:r>
          </a:p>
          <a:p>
            <a:pPr algn="l" defTabSz="658459">
              <a:defRPr/>
            </a:pPr>
            <a:r>
              <a:rPr lang="en-US" sz="3456" i="1" dirty="0">
                <a:cs typeface="Arial" pitchFamily="34" charset="0"/>
              </a:rPr>
              <a:t>report from                  Tammy Silva:</a:t>
            </a:r>
          </a:p>
          <a:p>
            <a:pPr algn="l" defTabSz="658459">
              <a:defRPr/>
            </a:pPr>
            <a:endParaRPr lang="en-US" sz="5761" dirty="0">
              <a:solidFill>
                <a:prstClr val="white"/>
              </a:solidFill>
              <a:cs typeface="Arial" pitchFamily="34" charset="0"/>
            </a:endParaRPr>
          </a:p>
        </p:txBody>
      </p:sp>
      <p:sp>
        <p:nvSpPr>
          <p:cNvPr id="6" name="TextBox 5">
            <a:extLst>
              <a:ext uri="{FF2B5EF4-FFF2-40B4-BE49-F238E27FC236}">
                <a16:creationId xmlns:a16="http://schemas.microsoft.com/office/drawing/2014/main" id="{592673F8-1B1D-4474-8102-5457AC127BFB}"/>
              </a:ext>
            </a:extLst>
          </p:cNvPr>
          <p:cNvSpPr txBox="1"/>
          <p:nvPr/>
        </p:nvSpPr>
        <p:spPr>
          <a:xfrm>
            <a:off x="565445" y="1915853"/>
            <a:ext cx="7512514" cy="3084819"/>
          </a:xfrm>
          <a:prstGeom prst="rect">
            <a:avLst/>
          </a:prstGeom>
          <a:noFill/>
        </p:spPr>
        <p:txBody>
          <a:bodyPr wrap="square" rtlCol="0">
            <a:spAutoFit/>
          </a:bodyPr>
          <a:lstStyle/>
          <a:p>
            <a:pPr algn="l" defTabSz="658459">
              <a:defRPr/>
            </a:pPr>
            <a:r>
              <a:rPr lang="en-US" sz="3889" dirty="0">
                <a:cs typeface="Arial" pitchFamily="34" charset="0"/>
              </a:rPr>
              <a:t>“We had a number of quality conversations (with) more than one car at a time lined up for prayer. All in all, it was a precious time.”</a:t>
            </a:r>
          </a:p>
        </p:txBody>
      </p:sp>
      <p:pic>
        <p:nvPicPr>
          <p:cNvPr id="3" name="Picture 2">
            <a:extLst>
              <a:ext uri="{FF2B5EF4-FFF2-40B4-BE49-F238E27FC236}">
                <a16:creationId xmlns:a16="http://schemas.microsoft.com/office/drawing/2014/main" id="{1FA8663D-BB78-4354-8290-9751B7924F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19317" y="204996"/>
            <a:ext cx="2756265" cy="1734713"/>
          </a:xfrm>
          <a:prstGeom prst="rect">
            <a:avLst/>
          </a:prstGeom>
        </p:spPr>
      </p:pic>
    </p:spTree>
    <p:extLst>
      <p:ext uri="{BB962C8B-B14F-4D97-AF65-F5344CB8AC3E}">
        <p14:creationId xmlns:p14="http://schemas.microsoft.com/office/powerpoint/2010/main" val="232345065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87702ED8-3BA0-40C0-A1B1-E806598F72DF}"/>
              </a:ext>
            </a:extLst>
          </p:cNvPr>
          <p:cNvSpPr>
            <a:spLocks noGrp="1" noChangeArrowheads="1"/>
          </p:cNvSpPr>
          <p:nvPr>
            <p:ph type="subTitle" idx="4294967295"/>
          </p:nvPr>
        </p:nvSpPr>
        <p:spPr>
          <a:xfrm>
            <a:off x="960437" y="1371600"/>
            <a:ext cx="6858000" cy="3714750"/>
          </a:xfrm>
        </p:spPr>
        <p:txBody>
          <a:bodyPr/>
          <a:lstStyle/>
          <a:p>
            <a:pPr marL="0" indent="0" eaLnBrk="1" hangingPunct="1">
              <a:spcBef>
                <a:spcPct val="0"/>
              </a:spcBef>
            </a:pPr>
            <a:r>
              <a:rPr lang="he-IL" altLang="en-US" sz="4400" b="1" dirty="0">
                <a:latin typeface="Narkisim" panose="020E0502050101010101" pitchFamily="34" charset="-79"/>
                <a:cs typeface="Vilna" pitchFamily="2" charset="-79"/>
              </a:rPr>
              <a:t>יְהֵא שְׁלָמָא רַבָּא מִן שְׁמַיָּא</a:t>
            </a:r>
            <a:endParaRPr lang="en-US" altLang="en-US" sz="4400" b="1" dirty="0">
              <a:latin typeface="Narkisim" panose="020E0502050101010101" pitchFamily="34" charset="-79"/>
              <a:cs typeface="Vilna" pitchFamily="2" charset="-79"/>
            </a:endParaRPr>
          </a:p>
          <a:p>
            <a:pPr marL="0" indent="0" eaLnBrk="1" hangingPunct="1">
              <a:spcBef>
                <a:spcPct val="0"/>
              </a:spcBef>
            </a:pPr>
            <a:r>
              <a:rPr lang="en-US" altLang="en-US" dirty="0" err="1"/>
              <a:t>Y'hay</a:t>
            </a:r>
            <a:r>
              <a:rPr lang="en-US" altLang="en-US" dirty="0"/>
              <a:t> </a:t>
            </a:r>
            <a:r>
              <a:rPr lang="en-US" altLang="en-US" dirty="0" err="1"/>
              <a:t>sh'la</a:t>
            </a:r>
            <a:r>
              <a:rPr lang="en-US" altLang="en-US" dirty="0"/>
              <a:t>-ma ra-</a:t>
            </a:r>
            <a:r>
              <a:rPr lang="en-US" altLang="en-US" dirty="0" err="1"/>
              <a:t>ba</a:t>
            </a:r>
            <a:r>
              <a:rPr lang="en-US" altLang="en-US" dirty="0"/>
              <a:t> </a:t>
            </a:r>
            <a:r>
              <a:rPr lang="en-US" altLang="en-US" dirty="0" err="1"/>
              <a:t>meen</a:t>
            </a:r>
            <a:r>
              <a:rPr lang="en-US" altLang="en-US" dirty="0"/>
              <a:t> </a:t>
            </a:r>
            <a:r>
              <a:rPr lang="en-US" altLang="en-US" dirty="0" err="1"/>
              <a:t>sh’mi-ya</a:t>
            </a:r>
            <a:endParaRPr lang="en-US" altLang="en-US" dirty="0"/>
          </a:p>
          <a:p>
            <a:pPr marL="0" indent="0" eaLnBrk="1" hangingPunct="1">
              <a:spcBef>
                <a:spcPct val="0"/>
              </a:spcBef>
            </a:pPr>
            <a:r>
              <a:rPr lang="he-IL" altLang="en-US" sz="4400" b="1" dirty="0">
                <a:latin typeface="Narkisim" panose="020E0502050101010101" pitchFamily="34" charset="-79"/>
                <a:cs typeface="Vilna" pitchFamily="2" charset="-79"/>
              </a:rPr>
              <a:t> וְחַיִּים עָלֵינוּ וְעַל כָּל יִשְׂרָאֵל,</a:t>
            </a:r>
            <a:endParaRPr lang="en-US" altLang="en-US" sz="4400" b="1" dirty="0">
              <a:latin typeface="Narkisim" panose="020E0502050101010101" pitchFamily="34" charset="-79"/>
              <a:cs typeface="Vilna" pitchFamily="2" charset="-79"/>
            </a:endParaRPr>
          </a:p>
          <a:p>
            <a:pPr marL="0" indent="0" eaLnBrk="1" hangingPunct="1">
              <a:spcBef>
                <a:spcPct val="0"/>
              </a:spcBef>
            </a:pPr>
            <a:r>
              <a:rPr lang="he-IL" altLang="en-US" sz="4400" b="1" dirty="0">
                <a:latin typeface="Narkisim" panose="020E0502050101010101" pitchFamily="34" charset="-79"/>
                <a:cs typeface="Vilna" pitchFamily="2" charset="-79"/>
              </a:rPr>
              <a:t> וְאִמְרוּ אָמֵן</a:t>
            </a:r>
            <a:r>
              <a:rPr lang="ar-SA" altLang="en-US" sz="4050" dirty="0">
                <a:latin typeface="Narkisim" panose="020E0502050101010101" pitchFamily="34" charset="-79"/>
                <a:cs typeface="Vilna" pitchFamily="2" charset="-79"/>
              </a:rPr>
              <a:t>:</a:t>
            </a:r>
            <a:endParaRPr lang="en-US" altLang="en-US" sz="4050" dirty="0">
              <a:latin typeface="Narkisim" panose="020E0502050101010101" pitchFamily="34" charset="-79"/>
              <a:cs typeface="Vilna" pitchFamily="2" charset="-79"/>
            </a:endParaRPr>
          </a:p>
          <a:p>
            <a:pPr marL="0" indent="0" eaLnBrk="1" hangingPunct="1">
              <a:spcBef>
                <a:spcPct val="0"/>
              </a:spcBef>
            </a:pPr>
            <a:r>
              <a:rPr lang="en-US" altLang="en-US" dirty="0" err="1"/>
              <a:t>v'khi-yeem</a:t>
            </a:r>
            <a:r>
              <a:rPr lang="en-US" altLang="en-US" dirty="0"/>
              <a:t> a-lay-nu </a:t>
            </a:r>
            <a:r>
              <a:rPr lang="en-US" altLang="en-US" dirty="0" err="1"/>
              <a:t>v'al</a:t>
            </a:r>
            <a:r>
              <a:rPr lang="en-US" altLang="en-US" dirty="0"/>
              <a:t> </a:t>
            </a:r>
            <a:r>
              <a:rPr lang="en-US" altLang="en-US" dirty="0" err="1"/>
              <a:t>kawl</a:t>
            </a:r>
            <a:r>
              <a:rPr lang="en-US" altLang="en-US" dirty="0"/>
              <a:t> </a:t>
            </a:r>
          </a:p>
          <a:p>
            <a:pPr marL="0" indent="0" eaLnBrk="1" hangingPunct="1">
              <a:spcBef>
                <a:spcPct val="0"/>
              </a:spcBef>
            </a:pPr>
            <a:r>
              <a:rPr lang="en-US" altLang="en-US" dirty="0" err="1"/>
              <a:t>Yees</a:t>
            </a:r>
            <a:r>
              <a:rPr lang="en-US" altLang="en-US" dirty="0"/>
              <a:t>-ra-</a:t>
            </a:r>
            <a:r>
              <a:rPr lang="en-US" altLang="en-US" dirty="0" err="1"/>
              <a:t>ayl</a:t>
            </a:r>
            <a:r>
              <a:rPr lang="en-US" altLang="en-US" dirty="0"/>
              <a:t>,</a:t>
            </a:r>
            <a:r>
              <a:rPr lang="en-US" altLang="en-US" i="1" dirty="0"/>
              <a:t> </a:t>
            </a:r>
            <a:r>
              <a:rPr lang="en-US" altLang="en-US" dirty="0" err="1"/>
              <a:t>v'eem'ru</a:t>
            </a:r>
            <a:r>
              <a:rPr lang="en-US" altLang="en-US" dirty="0"/>
              <a:t> a-</a:t>
            </a:r>
            <a:r>
              <a:rPr lang="en-US" altLang="en-US" dirty="0" err="1"/>
              <a:t>mayn</a:t>
            </a:r>
            <a:r>
              <a:rPr lang="en-US" altLang="en-US" dirty="0"/>
              <a:t>.</a:t>
            </a:r>
          </a:p>
        </p:txBody>
      </p:sp>
    </p:spTree>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04C7BF4F-80AF-413E-92A2-572B9DFE0D93}"/>
              </a:ext>
            </a:extLst>
          </p:cNvPr>
          <p:cNvSpPr>
            <a:spLocks noGrp="1" noChangeArrowheads="1"/>
          </p:cNvSpPr>
          <p:nvPr>
            <p:ph type="ctrTitle"/>
          </p:nvPr>
        </p:nvSpPr>
        <p:spPr>
          <a:xfrm>
            <a:off x="960437" y="1200150"/>
            <a:ext cx="6858000" cy="1371600"/>
          </a:xfrm>
        </p:spPr>
        <p:txBody>
          <a:bodyPr/>
          <a:lstStyle/>
          <a:p>
            <a:pPr rtl="1" eaLnBrk="1" hangingPunct="1"/>
            <a:r>
              <a:rPr lang="he-IL" altLang="en-US" sz="4050" b="1">
                <a:latin typeface="Stam" pitchFamily="2" charset="-79"/>
              </a:rPr>
              <a:t>עשֶׂה שָׁלוֹם</a:t>
            </a:r>
            <a:br>
              <a:rPr lang="en-US" altLang="en-US" sz="4050"/>
            </a:br>
            <a:r>
              <a:rPr lang="en-US" altLang="en-US"/>
              <a:t>Oseh shalom</a:t>
            </a:r>
            <a:br>
              <a:rPr lang="en-US" altLang="en-US"/>
            </a:br>
            <a:r>
              <a:rPr lang="en-US" altLang="en-US"/>
              <a:t>(Make Peace)</a:t>
            </a:r>
          </a:p>
        </p:txBody>
      </p:sp>
      <p:sp>
        <p:nvSpPr>
          <p:cNvPr id="23555" name="Rectangle 3">
            <a:extLst>
              <a:ext uri="{FF2B5EF4-FFF2-40B4-BE49-F238E27FC236}">
                <a16:creationId xmlns:a16="http://schemas.microsoft.com/office/drawing/2014/main" id="{5F7FBD82-12F7-4DA6-BF04-838A996F5F78}"/>
              </a:ext>
            </a:extLst>
          </p:cNvPr>
          <p:cNvSpPr>
            <a:spLocks noGrp="1" noChangeArrowheads="1"/>
          </p:cNvSpPr>
          <p:nvPr>
            <p:ph type="subTitle" idx="1"/>
          </p:nvPr>
        </p:nvSpPr>
        <p:spPr>
          <a:xfrm>
            <a:off x="960437" y="2800350"/>
            <a:ext cx="6858000" cy="2343150"/>
          </a:xfrm>
        </p:spPr>
        <p:txBody>
          <a:bodyPr/>
          <a:lstStyle/>
          <a:p>
            <a:pPr eaLnBrk="1" hangingPunct="1">
              <a:spcBef>
                <a:spcPct val="0"/>
              </a:spcBef>
            </a:pPr>
            <a:r>
              <a:rPr lang="en-US" altLang="en-US"/>
              <a:t>Public Domain</a:t>
            </a:r>
          </a:p>
          <a:p>
            <a:pPr eaLnBrk="1" hangingPunct="1">
              <a:spcBef>
                <a:spcPct val="0"/>
              </a:spcBef>
            </a:pPr>
            <a:r>
              <a:rPr lang="en-US" altLang="en-US"/>
              <a:t>Based on Ee-yov [Job] 25:2</a:t>
            </a:r>
          </a:p>
        </p:txBody>
      </p:sp>
    </p:spTree>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E6153E7D-FA06-4562-9FB9-0FE141CDCE96}"/>
              </a:ext>
            </a:extLst>
          </p:cNvPr>
          <p:cNvSpPr>
            <a:spLocks noGrp="1" noChangeArrowheads="1"/>
          </p:cNvSpPr>
          <p:nvPr>
            <p:ph type="ctrTitle" idx="4294967295"/>
          </p:nvPr>
        </p:nvSpPr>
        <p:spPr>
          <a:xfrm>
            <a:off x="960437" y="0"/>
            <a:ext cx="6858000" cy="1143000"/>
          </a:xfrm>
        </p:spPr>
        <p:txBody>
          <a:bodyPr/>
          <a:lstStyle/>
          <a:p>
            <a:pPr eaLnBrk="1" hangingPunct="1"/>
            <a:r>
              <a:rPr lang="en-US" altLang="en-US" sz="3600"/>
              <a:t> </a:t>
            </a:r>
            <a:endParaRPr lang="en-US" altLang="en-US" sz="1350">
              <a:latin typeface="Narkisim" panose="020E0502050101010101" pitchFamily="34" charset="-79"/>
            </a:endParaRPr>
          </a:p>
        </p:txBody>
      </p:sp>
      <p:sp>
        <p:nvSpPr>
          <p:cNvPr id="24579" name="Rectangle 3">
            <a:extLst>
              <a:ext uri="{FF2B5EF4-FFF2-40B4-BE49-F238E27FC236}">
                <a16:creationId xmlns:a16="http://schemas.microsoft.com/office/drawing/2014/main" id="{C57278BA-5B03-4BCB-AB05-A23D8FB78071}"/>
              </a:ext>
            </a:extLst>
          </p:cNvPr>
          <p:cNvSpPr>
            <a:spLocks noGrp="1" noChangeArrowheads="1"/>
          </p:cNvSpPr>
          <p:nvPr>
            <p:ph type="subTitle" idx="4294967295"/>
          </p:nvPr>
        </p:nvSpPr>
        <p:spPr>
          <a:xfrm>
            <a:off x="579437" y="285750"/>
            <a:ext cx="7772400" cy="4400550"/>
          </a:xfrm>
        </p:spPr>
        <p:txBody>
          <a:bodyPr/>
          <a:lstStyle/>
          <a:p>
            <a:pPr marL="0" indent="0" rtl="1" eaLnBrk="1" hangingPunct="1">
              <a:spcBef>
                <a:spcPct val="0"/>
              </a:spcBef>
            </a:pPr>
            <a:r>
              <a:rPr lang="he-IL" altLang="en-US" sz="4800" b="1" dirty="0">
                <a:latin typeface="Narkisim" panose="020E0502050101010101" pitchFamily="34" charset="-79"/>
                <a:cs typeface="Vilna" pitchFamily="2" charset="-79"/>
              </a:rPr>
              <a:t>עשֶׂה שָׁלוֹם בִּמְרוֹמָיו </a:t>
            </a:r>
            <a:endParaRPr lang="en-US" altLang="en-US" sz="4800" b="1" dirty="0">
              <a:latin typeface="Narkisim" panose="020E0502050101010101" pitchFamily="34" charset="-79"/>
              <a:cs typeface="Vilna" pitchFamily="2" charset="-79"/>
            </a:endParaRPr>
          </a:p>
          <a:p>
            <a:pPr marL="0" indent="0" rtl="1" eaLnBrk="1" hangingPunct="1">
              <a:spcBef>
                <a:spcPct val="0"/>
              </a:spcBef>
            </a:pPr>
            <a:r>
              <a:rPr lang="he-IL" altLang="en-US" sz="4800" b="1" dirty="0">
                <a:latin typeface="Narkisim" panose="020E0502050101010101" pitchFamily="34" charset="-79"/>
                <a:cs typeface="Vilna" pitchFamily="2" charset="-79"/>
              </a:rPr>
              <a:t>הוּא יַעֲשֶׂה שָּׁלוֹם עָלֵינוּ</a:t>
            </a:r>
            <a:endParaRPr lang="en-US" altLang="en-US" sz="4800" b="1" dirty="0">
              <a:latin typeface="Narkisim" panose="020E0502050101010101" pitchFamily="34" charset="-79"/>
              <a:cs typeface="Vilna" pitchFamily="2" charset="-79"/>
            </a:endParaRPr>
          </a:p>
          <a:p>
            <a:pPr marL="0" indent="0" eaLnBrk="1" hangingPunct="1">
              <a:spcBef>
                <a:spcPct val="0"/>
              </a:spcBef>
            </a:pPr>
            <a:r>
              <a:rPr lang="en-US" altLang="en-US" dirty="0"/>
              <a:t>O-</a:t>
            </a:r>
            <a:r>
              <a:rPr lang="en-US" altLang="en-US" dirty="0" err="1"/>
              <a:t>seh</a:t>
            </a:r>
            <a:r>
              <a:rPr lang="en-US" altLang="en-US" dirty="0"/>
              <a:t> sha-</a:t>
            </a:r>
            <a:r>
              <a:rPr lang="en-US" altLang="en-US" dirty="0" err="1"/>
              <a:t>lom</a:t>
            </a:r>
            <a:r>
              <a:rPr lang="en-US" altLang="en-US" dirty="0"/>
              <a:t> </a:t>
            </a:r>
            <a:r>
              <a:rPr lang="en-US" altLang="en-US" dirty="0" err="1"/>
              <a:t>beem-ro-mav</a:t>
            </a:r>
            <a:r>
              <a:rPr lang="en-US" altLang="en-US" dirty="0"/>
              <a:t> </a:t>
            </a:r>
          </a:p>
          <a:p>
            <a:pPr marL="0" indent="0" eaLnBrk="1" hangingPunct="1">
              <a:spcBef>
                <a:spcPct val="0"/>
              </a:spcBef>
            </a:pPr>
            <a:r>
              <a:rPr lang="en-US" altLang="en-US" dirty="0"/>
              <a:t>Hu </a:t>
            </a:r>
            <a:r>
              <a:rPr lang="en-US" altLang="en-US" dirty="0" err="1"/>
              <a:t>ya</a:t>
            </a:r>
            <a:r>
              <a:rPr lang="en-US" altLang="en-US" dirty="0"/>
              <a:t>-a-</a:t>
            </a:r>
            <a:r>
              <a:rPr lang="en-US" altLang="en-US" dirty="0" err="1"/>
              <a:t>seh</a:t>
            </a:r>
            <a:r>
              <a:rPr lang="en-US" altLang="en-US" dirty="0"/>
              <a:t> sha-</a:t>
            </a:r>
            <a:r>
              <a:rPr lang="en-US" altLang="en-US" dirty="0" err="1"/>
              <a:t>lom</a:t>
            </a:r>
            <a:r>
              <a:rPr lang="en-US" altLang="en-US" dirty="0"/>
              <a:t> a-lay-nu</a:t>
            </a:r>
          </a:p>
          <a:p>
            <a:pPr marL="0" indent="0" rtl="1" eaLnBrk="1" hangingPunct="1">
              <a:spcBef>
                <a:spcPct val="0"/>
              </a:spcBef>
            </a:pPr>
            <a:r>
              <a:rPr lang="he-IL" altLang="en-US" sz="3300" b="1" dirty="0">
                <a:latin typeface="Narkisim" panose="020E0502050101010101" pitchFamily="34" charset="-79"/>
              </a:rPr>
              <a:t> </a:t>
            </a:r>
            <a:r>
              <a:rPr lang="he-IL" altLang="en-US" sz="4800" b="1" dirty="0">
                <a:latin typeface="Narkisim" panose="020E0502050101010101" pitchFamily="34" charset="-79"/>
                <a:cs typeface="Vilna" pitchFamily="2" charset="-79"/>
              </a:rPr>
              <a:t>וְעַל כָּל יִשְׂרָאֵל, וְאִמְרוּ, וְאִמְרוּ אָמֵן:</a:t>
            </a:r>
            <a:endParaRPr lang="en-US" altLang="en-US" sz="4800" b="1" dirty="0">
              <a:latin typeface="Narkisim" panose="020E0502050101010101" pitchFamily="34" charset="-79"/>
              <a:cs typeface="Vilna" pitchFamily="2" charset="-79"/>
            </a:endParaRPr>
          </a:p>
          <a:p>
            <a:pPr marL="0" indent="0" eaLnBrk="1" hangingPunct="1">
              <a:spcBef>
                <a:spcPct val="0"/>
              </a:spcBef>
            </a:pPr>
            <a:r>
              <a:rPr lang="en-US" altLang="en-US" dirty="0" err="1"/>
              <a:t>V'al</a:t>
            </a:r>
            <a:r>
              <a:rPr lang="en-US" altLang="en-US" dirty="0"/>
              <a:t> </a:t>
            </a:r>
            <a:r>
              <a:rPr lang="en-US" altLang="en-US" dirty="0" err="1"/>
              <a:t>kawl</a:t>
            </a:r>
            <a:r>
              <a:rPr lang="en-US" altLang="en-US" dirty="0"/>
              <a:t> </a:t>
            </a:r>
            <a:r>
              <a:rPr lang="en-US" altLang="en-US" dirty="0" err="1"/>
              <a:t>Yis</a:t>
            </a:r>
            <a:r>
              <a:rPr lang="en-US" altLang="en-US" dirty="0"/>
              <a:t>-ra-el, </a:t>
            </a:r>
            <a:r>
              <a:rPr lang="en-US" altLang="en-US" dirty="0" err="1"/>
              <a:t>V'eem-ru</a:t>
            </a:r>
            <a:r>
              <a:rPr lang="en-US" altLang="en-US" dirty="0"/>
              <a:t>, </a:t>
            </a:r>
          </a:p>
          <a:p>
            <a:pPr marL="0" indent="0" eaLnBrk="1" hangingPunct="1">
              <a:spcBef>
                <a:spcPct val="0"/>
              </a:spcBef>
            </a:pPr>
            <a:r>
              <a:rPr lang="en-US" altLang="en-US" dirty="0" err="1"/>
              <a:t>V'eem-ru</a:t>
            </a:r>
            <a:r>
              <a:rPr lang="en-US" altLang="en-US" dirty="0"/>
              <a:t>, A-</a:t>
            </a:r>
            <a:r>
              <a:rPr lang="en-US" altLang="en-US" dirty="0" err="1"/>
              <a:t>mayn</a:t>
            </a:r>
            <a:r>
              <a:rPr lang="en-US" altLang="en-US" sz="2400" i="1" dirty="0"/>
              <a:t>   </a:t>
            </a:r>
            <a:r>
              <a:rPr lang="en-US" altLang="en-US" sz="2700" i="1" dirty="0"/>
              <a:t>[repeat]</a:t>
            </a:r>
          </a:p>
        </p:txBody>
      </p:sp>
    </p:spTree>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52726179-5064-4C66-9D73-16F79B865987}"/>
              </a:ext>
            </a:extLst>
          </p:cNvPr>
          <p:cNvSpPr>
            <a:spLocks noGrp="1" noChangeArrowheads="1"/>
          </p:cNvSpPr>
          <p:nvPr>
            <p:ph type="subTitle" idx="4294967295"/>
          </p:nvPr>
        </p:nvSpPr>
        <p:spPr>
          <a:xfrm>
            <a:off x="960437" y="1257300"/>
            <a:ext cx="6858000" cy="4400550"/>
          </a:xfrm>
        </p:spPr>
        <p:txBody>
          <a:bodyPr/>
          <a:lstStyle/>
          <a:p>
            <a:pPr marL="0" indent="0" rtl="1" eaLnBrk="1" hangingPunct="1">
              <a:spcBef>
                <a:spcPct val="0"/>
              </a:spcBef>
            </a:pPr>
            <a:r>
              <a:rPr lang="he-IL" altLang="en-US" sz="4050" b="1">
                <a:latin typeface="Narkisim" panose="020E0502050101010101" pitchFamily="34" charset="-79"/>
                <a:cs typeface="Vilna" pitchFamily="2" charset="-79"/>
              </a:rPr>
              <a:t>יַעֲשֶׂה שָּׁלוֹם, יַעֲשֶׂה שָּׁלוֹם</a:t>
            </a:r>
            <a:endParaRPr lang="en-US" altLang="en-US" sz="4050" b="1">
              <a:latin typeface="Narkisim" panose="020E0502050101010101" pitchFamily="34" charset="-79"/>
              <a:cs typeface="Vilna" pitchFamily="2" charset="-79"/>
            </a:endParaRPr>
          </a:p>
          <a:p>
            <a:pPr marL="0" indent="0" eaLnBrk="1" hangingPunct="1">
              <a:spcBef>
                <a:spcPct val="0"/>
              </a:spcBef>
            </a:pPr>
            <a:r>
              <a:rPr lang="en-US" altLang="en-US"/>
              <a:t>Ya-a-seh sha-lom. </a:t>
            </a:r>
            <a:r>
              <a:rPr lang="en-US" altLang="en-US" i="1"/>
              <a:t>(x2)</a:t>
            </a:r>
          </a:p>
          <a:p>
            <a:pPr marL="0" indent="0" rtl="1" eaLnBrk="1" hangingPunct="1">
              <a:spcBef>
                <a:spcPct val="0"/>
              </a:spcBef>
            </a:pPr>
            <a:r>
              <a:rPr lang="he-IL" altLang="en-US" sz="4050" b="1">
                <a:latin typeface="Narkisim" panose="020E0502050101010101" pitchFamily="34" charset="-79"/>
                <a:cs typeface="Vilna" pitchFamily="2" charset="-79"/>
              </a:rPr>
              <a:t>שָּׁלוֹם עָלֵינוּ וְעַל כָּל יִשְׂרָאֵל</a:t>
            </a:r>
            <a:endParaRPr lang="en-US" altLang="en-US" sz="4050" b="1">
              <a:latin typeface="Narkisim" panose="020E0502050101010101" pitchFamily="34" charset="-79"/>
              <a:cs typeface="Vilna" pitchFamily="2" charset="-79"/>
            </a:endParaRPr>
          </a:p>
          <a:p>
            <a:pPr marL="0" indent="0" eaLnBrk="1" hangingPunct="1">
              <a:spcBef>
                <a:spcPct val="0"/>
              </a:spcBef>
            </a:pPr>
            <a:r>
              <a:rPr lang="en-US" altLang="en-US"/>
              <a:t>Sha-lom a-lay-nu, </a:t>
            </a:r>
          </a:p>
          <a:p>
            <a:pPr marL="0" indent="0" eaLnBrk="1" hangingPunct="1">
              <a:spcBef>
                <a:spcPct val="0"/>
              </a:spcBef>
            </a:pPr>
            <a:r>
              <a:rPr lang="en-US" altLang="en-US"/>
              <a:t>V'al kawl Yis-ra-el</a:t>
            </a:r>
            <a:r>
              <a:rPr lang="en-US" altLang="en-US" i="1"/>
              <a:t>   </a:t>
            </a:r>
          </a:p>
          <a:p>
            <a:pPr marL="0" indent="0" eaLnBrk="1" hangingPunct="1">
              <a:spcBef>
                <a:spcPct val="0"/>
              </a:spcBef>
            </a:pPr>
            <a:r>
              <a:rPr lang="en-US" altLang="en-US" sz="2400" i="1"/>
              <a:t>[repeat all]</a:t>
            </a:r>
          </a:p>
          <a:p>
            <a:pPr marL="0" indent="0" eaLnBrk="1" hangingPunct="1">
              <a:spcBef>
                <a:spcPct val="0"/>
              </a:spcBef>
            </a:pPr>
            <a:r>
              <a:rPr lang="en-US" altLang="en-US" sz="1800" i="1"/>
              <a:t>[May He Who makes peace in the heavenlies (Eph. 4: 10) </a:t>
            </a:r>
          </a:p>
          <a:p>
            <a:pPr marL="0" indent="0" eaLnBrk="1" hangingPunct="1">
              <a:spcBef>
                <a:spcPct val="0"/>
              </a:spcBef>
            </a:pPr>
            <a:r>
              <a:rPr lang="en-US" altLang="en-US" sz="1800" i="1"/>
              <a:t>Make peace for us, and for all Israel. (Matt. 16: 19) ]</a:t>
            </a:r>
          </a:p>
        </p:txBody>
      </p:sp>
    </p:spTree>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E33AE26F-295D-4586-8740-B0A3690D574B}"/>
              </a:ext>
            </a:extLst>
          </p:cNvPr>
          <p:cNvSpPr>
            <a:spLocks noGrp="1" noChangeArrowheads="1"/>
          </p:cNvSpPr>
          <p:nvPr>
            <p:ph type="ctrTitle" idx="4294967295"/>
          </p:nvPr>
        </p:nvSpPr>
        <p:spPr>
          <a:xfrm>
            <a:off x="960437" y="0"/>
            <a:ext cx="6858000" cy="1143000"/>
          </a:xfrm>
        </p:spPr>
        <p:txBody>
          <a:bodyPr/>
          <a:lstStyle/>
          <a:p>
            <a:pPr eaLnBrk="1" hangingPunct="1"/>
            <a:r>
              <a:rPr lang="en-US" altLang="en-US" sz="3600"/>
              <a:t> </a:t>
            </a:r>
            <a:endParaRPr lang="en-US" altLang="en-US" sz="1350">
              <a:latin typeface="Narkisim" panose="020E0502050101010101" pitchFamily="34" charset="-79"/>
            </a:endParaRPr>
          </a:p>
        </p:txBody>
      </p:sp>
      <p:sp>
        <p:nvSpPr>
          <p:cNvPr id="26627" name="Rectangle 3">
            <a:extLst>
              <a:ext uri="{FF2B5EF4-FFF2-40B4-BE49-F238E27FC236}">
                <a16:creationId xmlns:a16="http://schemas.microsoft.com/office/drawing/2014/main" id="{B7BE2A73-5236-4266-8B9A-D8A9B8583687}"/>
              </a:ext>
            </a:extLst>
          </p:cNvPr>
          <p:cNvSpPr>
            <a:spLocks noGrp="1" noChangeArrowheads="1"/>
          </p:cNvSpPr>
          <p:nvPr>
            <p:ph type="subTitle" idx="4294967295"/>
          </p:nvPr>
        </p:nvSpPr>
        <p:spPr>
          <a:xfrm>
            <a:off x="960437" y="457200"/>
            <a:ext cx="6858000" cy="4286250"/>
          </a:xfrm>
        </p:spPr>
        <p:txBody>
          <a:bodyPr/>
          <a:lstStyle/>
          <a:p>
            <a:pPr marL="0" indent="0" eaLnBrk="1" hangingPunct="1">
              <a:spcBef>
                <a:spcPct val="0"/>
              </a:spcBef>
            </a:pPr>
            <a:r>
              <a:rPr lang="he-IL" altLang="en-US" sz="4050" b="1">
                <a:latin typeface="Narkisim" panose="020E0502050101010101" pitchFamily="34" charset="-79"/>
                <a:cs typeface="Vilna" pitchFamily="2" charset="-79"/>
              </a:rPr>
              <a:t>עשֶׂה שָׁלוֹם בִּמְרוֹמָיו</a:t>
            </a:r>
            <a:r>
              <a:rPr lang="he-IL" altLang="en-US" sz="4050" b="1">
                <a:latin typeface="Narkisim" panose="020E0502050101010101" pitchFamily="34" charset="-79"/>
              </a:rPr>
              <a:t> </a:t>
            </a:r>
            <a:endParaRPr lang="en-US" altLang="en-US" sz="4050" b="1">
              <a:latin typeface="Narkisim" panose="020E0502050101010101" pitchFamily="34" charset="-79"/>
              <a:cs typeface="Vilna" pitchFamily="2" charset="-79"/>
            </a:endParaRPr>
          </a:p>
          <a:p>
            <a:pPr marL="0" indent="0" eaLnBrk="1" hangingPunct="1">
              <a:spcBef>
                <a:spcPct val="0"/>
              </a:spcBef>
            </a:pPr>
            <a:r>
              <a:rPr lang="he-IL" altLang="en-US" sz="4050" b="1">
                <a:latin typeface="Narkisim" panose="020E0502050101010101" pitchFamily="34" charset="-79"/>
                <a:cs typeface="Vilna" pitchFamily="2" charset="-79"/>
              </a:rPr>
              <a:t>הוּא יַעֲשֶׂה שָּׁלוֹם עָלֵינוּ</a:t>
            </a:r>
            <a:endParaRPr lang="en-US" altLang="en-US" sz="4050" b="1">
              <a:latin typeface="Narkisim" panose="020E0502050101010101" pitchFamily="34" charset="-79"/>
              <a:cs typeface="Vilna" pitchFamily="2" charset="-79"/>
            </a:endParaRPr>
          </a:p>
          <a:p>
            <a:pPr marL="0" indent="0" eaLnBrk="1" hangingPunct="1">
              <a:spcBef>
                <a:spcPct val="0"/>
              </a:spcBef>
            </a:pPr>
            <a:r>
              <a:rPr lang="en-US" altLang="en-US"/>
              <a:t>O-seh sha-lom beem-ro-mav </a:t>
            </a:r>
          </a:p>
          <a:p>
            <a:pPr marL="0" indent="0" eaLnBrk="1" hangingPunct="1">
              <a:spcBef>
                <a:spcPct val="0"/>
              </a:spcBef>
            </a:pPr>
            <a:r>
              <a:rPr lang="en-US" altLang="en-US"/>
              <a:t>Hu ya-a-seh sha-lom a-lay-nu</a:t>
            </a:r>
            <a:endParaRPr lang="he-IL" altLang="en-US"/>
          </a:p>
          <a:p>
            <a:pPr marL="0" indent="0" eaLnBrk="1" hangingPunct="1">
              <a:spcBef>
                <a:spcPct val="0"/>
              </a:spcBef>
            </a:pPr>
            <a:endParaRPr lang="en-US" altLang="en-US"/>
          </a:p>
          <a:p>
            <a:pPr marL="0" indent="0" eaLnBrk="1" hangingPunct="1">
              <a:spcBef>
                <a:spcPct val="0"/>
              </a:spcBef>
            </a:pPr>
            <a:r>
              <a:rPr lang="he-IL" altLang="en-US" sz="3300" b="1">
                <a:latin typeface="Narkisim" panose="020E0502050101010101" pitchFamily="34" charset="-79"/>
                <a:cs typeface="Vilna" pitchFamily="2" charset="-79"/>
              </a:rPr>
              <a:t> </a:t>
            </a:r>
            <a:r>
              <a:rPr lang="he-IL" altLang="en-US" sz="4050" b="1">
                <a:latin typeface="Narkisim" panose="020E0502050101010101" pitchFamily="34" charset="-79"/>
                <a:cs typeface="Vilna" pitchFamily="2" charset="-79"/>
              </a:rPr>
              <a:t>וְעַל כָּל יִשְׂרָאֵל, וְאִמְרוּ, וְאִמְרוּ אָמֵן:</a:t>
            </a:r>
            <a:endParaRPr lang="en-US" altLang="en-US" sz="4050" b="1">
              <a:latin typeface="Narkisim" panose="020E0502050101010101" pitchFamily="34" charset="-79"/>
              <a:cs typeface="Vilna" pitchFamily="2" charset="-79"/>
            </a:endParaRPr>
          </a:p>
          <a:p>
            <a:pPr marL="0" indent="0" eaLnBrk="1" hangingPunct="1">
              <a:spcBef>
                <a:spcPct val="0"/>
              </a:spcBef>
            </a:pPr>
            <a:r>
              <a:rPr lang="en-US" altLang="en-US"/>
              <a:t>V'al kawl Yis-ra-el, V'eem-ru, </a:t>
            </a:r>
          </a:p>
          <a:p>
            <a:pPr marL="0" indent="0" eaLnBrk="1" hangingPunct="1">
              <a:spcBef>
                <a:spcPct val="0"/>
              </a:spcBef>
            </a:pPr>
            <a:r>
              <a:rPr lang="en-US" altLang="en-US"/>
              <a:t>V'eem-ru, A-mayn</a:t>
            </a:r>
            <a:r>
              <a:rPr lang="en-US" altLang="en-US" sz="2400" i="1"/>
              <a:t>   </a:t>
            </a:r>
            <a:r>
              <a:rPr lang="en-US" altLang="en-US" sz="2700" i="1"/>
              <a:t>[repeat]</a:t>
            </a:r>
          </a:p>
        </p:txBody>
      </p:sp>
    </p:spTree>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dirty="0">
                <a:solidFill>
                  <a:schemeClr val="bg1"/>
                </a:solidFill>
              </a:rPr>
              <a:t>Review: four varieties of “our own works”</a:t>
            </a:r>
          </a:p>
        </p:txBody>
      </p:sp>
    </p:spTree>
    <p:extLst>
      <p:ext uri="{BB962C8B-B14F-4D97-AF65-F5344CB8AC3E}">
        <p14:creationId xmlns:p14="http://schemas.microsoft.com/office/powerpoint/2010/main" val="296501032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fontScale="92500"/>
          </a:bodyPr>
          <a:lstStyle/>
          <a:p>
            <a:pPr marL="0" indent="0">
              <a:lnSpc>
                <a:spcPct val="90000"/>
              </a:lnSpc>
              <a:buNone/>
            </a:pPr>
            <a:r>
              <a:rPr lang="en-US" altLang="en-US" u="sng" dirty="0">
                <a:solidFill>
                  <a:srgbClr val="FFFF99"/>
                </a:solidFill>
              </a:rPr>
              <a:t>Ceased [rested] from his own work</a:t>
            </a:r>
            <a:r>
              <a:rPr lang="en-US" altLang="en-US" dirty="0">
                <a:solidFill>
                  <a:srgbClr val="FFFF99"/>
                </a:solidFill>
              </a:rPr>
              <a:t>   DIY hazard #4</a:t>
            </a:r>
          </a:p>
          <a:p>
            <a:pPr marL="573088" indent="-573088">
              <a:lnSpc>
                <a:spcPct val="90000"/>
              </a:lnSpc>
              <a:buFont typeface="+mj-lt"/>
              <a:buAutoNum type="arabicPeriod"/>
            </a:pPr>
            <a:r>
              <a:rPr lang="en-US" altLang="en-US" dirty="0"/>
              <a:t>Carnal works of the flesh</a:t>
            </a:r>
          </a:p>
          <a:p>
            <a:pPr marL="573088" indent="-573088">
              <a:lnSpc>
                <a:spcPct val="90000"/>
              </a:lnSpc>
              <a:buFont typeface="+mj-lt"/>
              <a:buAutoNum type="arabicPeriod"/>
            </a:pPr>
            <a:r>
              <a:rPr lang="en-US" altLang="en-US" dirty="0"/>
              <a:t>Our own righteousness, no need for Yeshua.</a:t>
            </a:r>
          </a:p>
          <a:p>
            <a:pPr marL="573088" indent="-573088">
              <a:lnSpc>
                <a:spcPct val="90000"/>
              </a:lnSpc>
              <a:buFont typeface="+mj-lt"/>
              <a:buAutoNum type="arabicPeriod"/>
            </a:pPr>
            <a:r>
              <a:rPr lang="en-US" altLang="en-US" dirty="0"/>
              <a:t>Our own working: lone soldier</a:t>
            </a:r>
          </a:p>
          <a:p>
            <a:pPr marL="573088" indent="-573088">
              <a:lnSpc>
                <a:spcPct val="90000"/>
              </a:lnSpc>
              <a:buFont typeface="+mj-lt"/>
              <a:buAutoNum type="arabicPeriod"/>
            </a:pPr>
            <a:r>
              <a:rPr lang="en-US" altLang="en-US" dirty="0">
                <a:solidFill>
                  <a:srgbClr val="FFFF99"/>
                </a:solidFill>
              </a:rPr>
              <a:t>Messiah’s works, but in our own strength, </a:t>
            </a:r>
            <a:r>
              <a:rPr lang="en-US" altLang="en-US" u="sng" dirty="0">
                <a:solidFill>
                  <a:srgbClr val="FFFF99"/>
                </a:solidFill>
              </a:rPr>
              <a:t>without joy of worship</a:t>
            </a:r>
            <a:r>
              <a:rPr lang="en-US" altLang="en-US" dirty="0">
                <a:solidFill>
                  <a:srgbClr val="FFFF99"/>
                </a:solidFill>
              </a:rPr>
              <a:t>.  </a:t>
            </a:r>
          </a:p>
        </p:txBody>
      </p:sp>
    </p:spTree>
    <p:extLst>
      <p:ext uri="{BB962C8B-B14F-4D97-AF65-F5344CB8AC3E}">
        <p14:creationId xmlns:p14="http://schemas.microsoft.com/office/powerpoint/2010/main" val="6202914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dirty="0">
                <a:cs typeface="Vilna" pitchFamily="2" charset="-79"/>
              </a:rPr>
              <a:t>One more species of “our own works”…</a:t>
            </a:r>
          </a:p>
          <a:p>
            <a:pPr marL="0" indent="0">
              <a:lnSpc>
                <a:spcPct val="90000"/>
              </a:lnSpc>
              <a:buNone/>
            </a:pPr>
            <a:r>
              <a:rPr lang="en-US" altLang="en-US" sz="4400" dirty="0">
                <a:cs typeface="Vilna" pitchFamily="2" charset="-79"/>
              </a:rPr>
              <a:t>Working for Messiah, without joy!   Bucket load in the following…</a:t>
            </a:r>
          </a:p>
        </p:txBody>
      </p:sp>
    </p:spTree>
    <p:extLst>
      <p:ext uri="{BB962C8B-B14F-4D97-AF65-F5344CB8AC3E}">
        <p14:creationId xmlns:p14="http://schemas.microsoft.com/office/powerpoint/2010/main" val="303525239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gn="ctr">
              <a:lnSpc>
                <a:spcPct val="90000"/>
              </a:lnSpc>
              <a:buNone/>
            </a:pPr>
            <a:endParaRPr lang="he-IL" altLang="en-US" dirty="0">
              <a:solidFill>
                <a:schemeClr val="bg1"/>
              </a:solidFill>
            </a:endParaRPr>
          </a:p>
          <a:p>
            <a:pPr marL="0" indent="0" algn="ctr">
              <a:lnSpc>
                <a:spcPct val="90000"/>
              </a:lnSpc>
              <a:buNone/>
            </a:pPr>
            <a:r>
              <a:rPr lang="en-US" altLang="en-US" dirty="0">
                <a:solidFill>
                  <a:schemeClr val="bg1"/>
                </a:solidFill>
              </a:rPr>
              <a:t>Sarah Liberman </a:t>
            </a:r>
          </a:p>
          <a:p>
            <a:pPr marL="0" indent="0" algn="ctr">
              <a:lnSpc>
                <a:spcPct val="90000"/>
              </a:lnSpc>
              <a:buNone/>
            </a:pPr>
            <a:r>
              <a:rPr lang="en-US" altLang="en-US" dirty="0">
                <a:solidFill>
                  <a:schemeClr val="bg1"/>
                </a:solidFill>
              </a:rPr>
              <a:t>Living Waters</a:t>
            </a:r>
            <a:endParaRPr lang="he-IL" altLang="en-US" dirty="0">
              <a:solidFill>
                <a:schemeClr val="bg1"/>
              </a:solidFill>
            </a:endParaRPr>
          </a:p>
          <a:p>
            <a:pPr marL="0" indent="0" algn="ctr">
              <a:lnSpc>
                <a:spcPct val="90000"/>
              </a:lnSpc>
              <a:buNone/>
            </a:pPr>
            <a:r>
              <a:rPr lang="en-US" altLang="en-US" dirty="0">
                <a:solidFill>
                  <a:schemeClr val="bg1"/>
                </a:solidFill>
              </a:rPr>
              <a:t> </a:t>
            </a:r>
            <a:r>
              <a:rPr lang="en-US" altLang="en-US" dirty="0" err="1">
                <a:solidFill>
                  <a:schemeClr val="bg1"/>
                </a:solidFill>
              </a:rPr>
              <a:t>Mayim</a:t>
            </a:r>
            <a:r>
              <a:rPr lang="en-US" altLang="en-US" dirty="0">
                <a:solidFill>
                  <a:schemeClr val="bg1"/>
                </a:solidFill>
              </a:rPr>
              <a:t> </a:t>
            </a:r>
            <a:r>
              <a:rPr lang="en-US" altLang="en-US" dirty="0" err="1">
                <a:solidFill>
                  <a:schemeClr val="bg1"/>
                </a:solidFill>
              </a:rPr>
              <a:t>Hayim</a:t>
            </a:r>
            <a:r>
              <a:rPr lang="en-US" altLang="en-US" dirty="0">
                <a:solidFill>
                  <a:schemeClr val="bg1"/>
                </a:solidFill>
              </a:rPr>
              <a:t>  </a:t>
            </a:r>
            <a:r>
              <a:rPr lang="he-IL" altLang="en-US" sz="4800" dirty="0">
                <a:solidFill>
                  <a:schemeClr val="bg1"/>
                </a:solidFill>
              </a:rPr>
              <a:t>  </a:t>
            </a:r>
            <a:r>
              <a:rPr lang="he-IL" altLang="en-US" sz="4800" b="1" dirty="0">
                <a:latin typeface="David" panose="020E0502060401010101" pitchFamily="34" charset="-79"/>
                <a:cs typeface="David" panose="020E0502060401010101" pitchFamily="34" charset="-79"/>
              </a:rPr>
              <a:t>מים חיים</a:t>
            </a:r>
            <a:endParaRPr lang="en-US" altLang="en-US" sz="4800" b="1" dirty="0">
              <a:latin typeface="David" panose="020E0502060401010101" pitchFamily="34" charset="-79"/>
              <a:cs typeface="David" panose="020E0502060401010101" pitchFamily="34" charset="-79"/>
            </a:endParaRPr>
          </a:p>
          <a:p>
            <a:pPr marL="0" indent="0" algn="ctr">
              <a:lnSpc>
                <a:spcPct val="90000"/>
              </a:lnSpc>
              <a:buNone/>
            </a:pPr>
            <a:r>
              <a:rPr lang="en-US" altLang="en-US" dirty="0"/>
              <a:t>panoply, rich collection scriptures</a:t>
            </a:r>
          </a:p>
        </p:txBody>
      </p:sp>
    </p:spTree>
    <p:extLst>
      <p:ext uri="{BB962C8B-B14F-4D97-AF65-F5344CB8AC3E}">
        <p14:creationId xmlns:p14="http://schemas.microsoft.com/office/powerpoint/2010/main" val="21278751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dirty="0">
                <a:solidFill>
                  <a:schemeClr val="bg1"/>
                </a:solidFill>
              </a:rPr>
              <a:t> </a:t>
            </a:r>
          </a:p>
        </p:txBody>
      </p:sp>
      <p:graphicFrame>
        <p:nvGraphicFramePr>
          <p:cNvPr id="4" name="Table 4">
            <a:extLst>
              <a:ext uri="{FF2B5EF4-FFF2-40B4-BE49-F238E27FC236}">
                <a16:creationId xmlns:a16="http://schemas.microsoft.com/office/drawing/2014/main" id="{ACF3D937-5CA2-45D7-AAA4-A67F57759FD6}"/>
              </a:ext>
            </a:extLst>
          </p:cNvPr>
          <p:cNvGraphicFramePr>
            <a:graphicFrameLocks noGrp="1"/>
          </p:cNvGraphicFramePr>
          <p:nvPr>
            <p:extLst>
              <p:ext uri="{D42A27DB-BD31-4B8C-83A1-F6EECF244321}">
                <p14:modId xmlns:p14="http://schemas.microsoft.com/office/powerpoint/2010/main" val="3436690756"/>
              </p:ext>
            </p:extLst>
          </p:nvPr>
        </p:nvGraphicFramePr>
        <p:xfrm>
          <a:off x="274637" y="361950"/>
          <a:ext cx="8229600" cy="4781549"/>
        </p:xfrm>
        <a:graphic>
          <a:graphicData uri="http://schemas.openxmlformats.org/drawingml/2006/table">
            <a:tbl>
              <a:tblPr firstRow="1" bandRow="1">
                <a:tableStyleId>{5C22544A-7EE6-4342-B048-85BDC9FD1C3A}</a:tableStyleId>
              </a:tblPr>
              <a:tblGrid>
                <a:gridCol w="4419600">
                  <a:extLst>
                    <a:ext uri="{9D8B030D-6E8A-4147-A177-3AD203B41FA5}">
                      <a16:colId xmlns:a16="http://schemas.microsoft.com/office/drawing/2014/main" val="762104656"/>
                    </a:ext>
                  </a:extLst>
                </a:gridCol>
                <a:gridCol w="3810000">
                  <a:extLst>
                    <a:ext uri="{9D8B030D-6E8A-4147-A177-3AD203B41FA5}">
                      <a16:colId xmlns:a16="http://schemas.microsoft.com/office/drawing/2014/main" val="3107487640"/>
                    </a:ext>
                  </a:extLst>
                </a:gridCol>
              </a:tblGrid>
              <a:tr h="4781549">
                <a:tc>
                  <a:txBody>
                    <a:bodyPr/>
                    <a:lstStyle/>
                    <a:p>
                      <a:pPr marL="0" marR="0" lvl="0" indent="0" algn="l" defTabSz="914400" rtl="0" eaLnBrk="1" fontAlgn="base" latinLnBrk="0" hangingPunct="1">
                        <a:lnSpc>
                          <a:spcPct val="90000"/>
                        </a:lnSpc>
                        <a:spcBef>
                          <a:spcPct val="20000"/>
                        </a:spcBef>
                        <a:spcAft>
                          <a:spcPct val="0"/>
                        </a:spcAft>
                        <a:buClrTx/>
                        <a:buSzTx/>
                        <a:buFontTx/>
                        <a:buNone/>
                        <a:tabLst/>
                        <a:defRPr/>
                      </a:pPr>
                      <a:r>
                        <a:rPr kumimoji="0" lang="en-US" sz="3200" b="0" i="0" u="none" strike="noStrike" kern="0" cap="none" spc="0" normalizeH="0" baseline="30000" noProof="0" dirty="0">
                          <a:ln>
                            <a:noFill/>
                          </a:ln>
                          <a:solidFill>
                            <a:srgbClr val="FFFFFF"/>
                          </a:solidFill>
                          <a:effectLst/>
                          <a:uLnTx/>
                          <a:uFillTx/>
                          <a:latin typeface="+mn-lt"/>
                          <a:ea typeface="+mn-ea"/>
                          <a:cs typeface="+mn-cs"/>
                        </a:rPr>
                        <a:t>Ps 29.3-4 </a:t>
                      </a:r>
                      <a:r>
                        <a:rPr kumimoji="0" lang="en-US" sz="3200" b="0" i="0" u="none" strike="noStrike" kern="0" cap="none" spc="0" normalizeH="0" baseline="0" noProof="0" dirty="0">
                          <a:ln>
                            <a:noFill/>
                          </a:ln>
                          <a:solidFill>
                            <a:srgbClr val="FFFFFF"/>
                          </a:solidFill>
                          <a:effectLst/>
                          <a:uLnTx/>
                          <a:uFillTx/>
                          <a:latin typeface="+mn-lt"/>
                          <a:ea typeface="+mn-ea"/>
                          <a:cs typeface="+mn-cs"/>
                        </a:rPr>
                        <a:t>The voice of Adoni is over the waters.</a:t>
                      </a:r>
                    </a:p>
                    <a:p>
                      <a:pPr marL="0" marR="0" lvl="0" indent="0" algn="l" defTabSz="914400" rtl="0" eaLnBrk="1" fontAlgn="base" latinLnBrk="0" hangingPunct="1">
                        <a:lnSpc>
                          <a:spcPct val="90000"/>
                        </a:lnSpc>
                        <a:spcBef>
                          <a:spcPct val="20000"/>
                        </a:spcBef>
                        <a:spcAft>
                          <a:spcPct val="0"/>
                        </a:spcAft>
                        <a:buClrTx/>
                        <a:buSzTx/>
                        <a:buFontTx/>
                        <a:buNone/>
                        <a:tabLst/>
                        <a:defRPr/>
                      </a:pPr>
                      <a:r>
                        <a:rPr kumimoji="0" lang="en-US" sz="3200" b="0" i="0" u="none" strike="noStrike" kern="0" cap="none" spc="0" normalizeH="0" baseline="0" dirty="0">
                          <a:ln>
                            <a:noFill/>
                          </a:ln>
                          <a:solidFill>
                            <a:srgbClr val="FFFFFF"/>
                          </a:solidFill>
                          <a:effectLst/>
                          <a:uLnTx/>
                          <a:uFillTx/>
                          <a:latin typeface="+mn-lt"/>
                          <a:ea typeface="+mn-ea"/>
                          <a:cs typeface="+mn-cs"/>
                        </a:rPr>
                        <a:t>Over mighty waters.</a:t>
                      </a:r>
                      <a:endParaRPr kumimoji="0" lang="en-US" sz="3200" b="0" i="0" u="none" strike="noStrike" kern="0" cap="none" spc="0" normalizeH="0" baseline="0" noProof="0" dirty="0">
                        <a:ln>
                          <a:noFill/>
                        </a:ln>
                        <a:solidFill>
                          <a:srgbClr val="FFFFFF"/>
                        </a:solidFill>
                        <a:effectLst/>
                        <a:uLnTx/>
                        <a:uFillTx/>
                        <a:latin typeface="+mn-lt"/>
                        <a:ea typeface="+mn-ea"/>
                        <a:cs typeface="+mn-cs"/>
                      </a:endParaRPr>
                    </a:p>
                    <a:p>
                      <a:pPr marL="0" marR="0" lvl="0" indent="0" algn="l" defTabSz="914400" rtl="0" eaLnBrk="1" fontAlgn="base" latinLnBrk="0" hangingPunct="1">
                        <a:lnSpc>
                          <a:spcPct val="90000"/>
                        </a:lnSpc>
                        <a:spcBef>
                          <a:spcPct val="20000"/>
                        </a:spcBef>
                        <a:spcAft>
                          <a:spcPct val="0"/>
                        </a:spcAft>
                        <a:buClrTx/>
                        <a:buSzTx/>
                        <a:buFontTx/>
                        <a:buNone/>
                        <a:tabLst/>
                        <a:defRPr/>
                      </a:pPr>
                      <a:r>
                        <a:rPr kumimoji="0" lang="en-US" sz="3200" b="0" i="0" u="none" strike="noStrike" kern="0" cap="none" spc="0" normalizeH="0" baseline="0" dirty="0">
                          <a:ln>
                            <a:noFill/>
                          </a:ln>
                          <a:solidFill>
                            <a:srgbClr val="FFFFFF"/>
                          </a:solidFill>
                          <a:effectLst/>
                          <a:uLnTx/>
                          <a:uFillTx/>
                          <a:latin typeface="+mn-lt"/>
                          <a:ea typeface="+mn-ea"/>
                          <a:cs typeface="+mn-cs"/>
                        </a:rPr>
                        <a:t>The voice of Adoni is powerful.</a:t>
                      </a:r>
                    </a:p>
                    <a:p>
                      <a:pPr marL="0" marR="0" lvl="0" indent="0" algn="l" defTabSz="914400" rtl="0" eaLnBrk="1" fontAlgn="base" latinLnBrk="0" hangingPunct="1">
                        <a:lnSpc>
                          <a:spcPct val="90000"/>
                        </a:lnSpc>
                        <a:spcBef>
                          <a:spcPct val="20000"/>
                        </a:spcBef>
                        <a:spcAft>
                          <a:spcPct val="0"/>
                        </a:spcAft>
                        <a:buClrTx/>
                        <a:buSzTx/>
                        <a:buFontTx/>
                        <a:buNone/>
                        <a:tabLst/>
                        <a:defRPr/>
                      </a:pPr>
                      <a:r>
                        <a:rPr kumimoji="0" lang="en-US" sz="3200" b="0" i="0" u="none" strike="noStrike" kern="0" cap="none" spc="0" normalizeH="0" baseline="0" dirty="0">
                          <a:ln>
                            <a:noFill/>
                          </a:ln>
                          <a:solidFill>
                            <a:srgbClr val="FFFFFF"/>
                          </a:solidFill>
                          <a:effectLst/>
                          <a:uLnTx/>
                          <a:uFillTx/>
                          <a:latin typeface="+mn-lt"/>
                          <a:ea typeface="+mn-ea"/>
                          <a:cs typeface="+mn-cs"/>
                        </a:rPr>
                        <a:t>The God of glory thunders</a:t>
                      </a:r>
                    </a:p>
                  </a:txBody>
                  <a:tcPr>
                    <a:solidFill>
                      <a:schemeClr val="tx2"/>
                    </a:solidFill>
                  </a:tcPr>
                </a:tc>
                <a:tc>
                  <a:txBody>
                    <a:bodyPr/>
                    <a:lstStyle/>
                    <a:p>
                      <a:pPr marL="0" marR="0" lvl="0" indent="0" algn="r" defTabSz="914400" rtl="1" eaLnBrk="1" fontAlgn="base" latinLnBrk="0" hangingPunct="1">
                        <a:lnSpc>
                          <a:spcPct val="90000"/>
                        </a:lnSpc>
                        <a:spcBef>
                          <a:spcPct val="20000"/>
                        </a:spcBef>
                        <a:spcAft>
                          <a:spcPct val="0"/>
                        </a:spcAft>
                        <a:buClrTx/>
                        <a:buSzTx/>
                        <a:buFontTx/>
                        <a:buNone/>
                        <a:tabLst/>
                        <a:defRPr/>
                      </a:pPr>
                      <a:r>
                        <a:rPr kumimoji="0" lang="he-IL" sz="4000" b="1" i="0" u="none" strike="noStrike" kern="0" cap="none" spc="0" normalizeH="0" baseline="0" noProof="0" dirty="0">
                          <a:ln>
                            <a:noFill/>
                          </a:ln>
                          <a:solidFill>
                            <a:srgbClr val="FFFFFF"/>
                          </a:solidFill>
                          <a:effectLst/>
                          <a:uLnTx/>
                          <a:uFillTx/>
                          <a:latin typeface="David" panose="020E0502060401010101" pitchFamily="34" charset="-79"/>
                          <a:ea typeface="+mn-ea"/>
                          <a:cs typeface="David" panose="020E0502060401010101" pitchFamily="34" charset="-79"/>
                        </a:rPr>
                        <a:t>קוֹל יְיָ עַל-הַמָּיִם:</a:t>
                      </a:r>
                      <a:endParaRPr kumimoji="0" lang="en-US" sz="4000" b="1" i="0" u="none" strike="noStrike" kern="0" cap="none" spc="0" normalizeH="0" baseline="0" noProof="0" dirty="0">
                        <a:ln>
                          <a:noFill/>
                        </a:ln>
                        <a:solidFill>
                          <a:srgbClr val="FFFFFF"/>
                        </a:solidFill>
                        <a:effectLst/>
                        <a:uLnTx/>
                        <a:uFillTx/>
                        <a:latin typeface="David" panose="020E0502060401010101" pitchFamily="34" charset="-79"/>
                        <a:ea typeface="+mn-ea"/>
                        <a:cs typeface="David" panose="020E0502060401010101" pitchFamily="34" charset="-79"/>
                      </a:endParaRPr>
                    </a:p>
                    <a:p>
                      <a:pPr marL="0" marR="0" lvl="0" indent="0" algn="r" defTabSz="914400" rtl="1" eaLnBrk="1" fontAlgn="base" latinLnBrk="0" hangingPunct="1">
                        <a:lnSpc>
                          <a:spcPct val="90000"/>
                        </a:lnSpc>
                        <a:spcBef>
                          <a:spcPct val="20000"/>
                        </a:spcBef>
                        <a:spcAft>
                          <a:spcPct val="0"/>
                        </a:spcAft>
                        <a:buClrTx/>
                        <a:buSzTx/>
                        <a:buFontTx/>
                        <a:buNone/>
                        <a:tabLst/>
                        <a:defRPr/>
                      </a:pPr>
                      <a:br>
                        <a:rPr kumimoji="0" lang="he-IL" sz="4000" b="1" i="0" u="none" strike="noStrike" kern="0" cap="none" spc="0" normalizeH="0" baseline="0" noProof="0" dirty="0">
                          <a:ln>
                            <a:noFill/>
                          </a:ln>
                          <a:solidFill>
                            <a:srgbClr val="FFFFFF"/>
                          </a:solidFill>
                          <a:effectLst/>
                          <a:uLnTx/>
                          <a:uFillTx/>
                          <a:latin typeface="David" panose="020E0502060401010101" pitchFamily="34" charset="-79"/>
                          <a:ea typeface="+mn-ea"/>
                          <a:cs typeface="David" panose="020E0502060401010101" pitchFamily="34" charset="-79"/>
                        </a:rPr>
                      </a:br>
                      <a:r>
                        <a:rPr kumimoji="0" lang="he-IL" sz="4000" b="1" i="0" u="none" strike="noStrike" kern="0" cap="none" spc="0" normalizeH="0" baseline="0" noProof="0" dirty="0">
                          <a:ln>
                            <a:noFill/>
                          </a:ln>
                          <a:solidFill>
                            <a:srgbClr val="FFFFFF"/>
                          </a:solidFill>
                          <a:effectLst/>
                          <a:uLnTx/>
                          <a:uFillTx/>
                          <a:latin typeface="David" panose="020E0502060401010101" pitchFamily="34" charset="-79"/>
                          <a:ea typeface="+mn-ea"/>
                          <a:cs typeface="David" panose="020E0502060401010101" pitchFamily="34" charset="-79"/>
                        </a:rPr>
                        <a:t>עַל-מַיִם רַבִּים.</a:t>
                      </a:r>
                      <a:endParaRPr kumimoji="0" lang="en-US" sz="4000" b="1" i="0" u="none" strike="noStrike" kern="0" cap="none" spc="0" normalizeH="0" baseline="0" noProof="0" dirty="0">
                        <a:ln>
                          <a:noFill/>
                        </a:ln>
                        <a:solidFill>
                          <a:srgbClr val="FFFFFF"/>
                        </a:solidFill>
                        <a:effectLst/>
                        <a:uLnTx/>
                        <a:uFillTx/>
                        <a:latin typeface="David" panose="020E0502060401010101" pitchFamily="34" charset="-79"/>
                        <a:ea typeface="+mn-ea"/>
                        <a:cs typeface="David" panose="020E0502060401010101" pitchFamily="34" charset="-79"/>
                      </a:endParaRPr>
                    </a:p>
                    <a:p>
                      <a:pPr marL="0" marR="0" lvl="0" indent="0" algn="r" defTabSz="914400" rtl="1" eaLnBrk="1" fontAlgn="base" latinLnBrk="0" hangingPunct="1">
                        <a:lnSpc>
                          <a:spcPct val="90000"/>
                        </a:lnSpc>
                        <a:spcBef>
                          <a:spcPct val="20000"/>
                        </a:spcBef>
                        <a:spcAft>
                          <a:spcPct val="0"/>
                        </a:spcAft>
                        <a:buClrTx/>
                        <a:buSzTx/>
                        <a:buFontTx/>
                        <a:buNone/>
                        <a:tabLst/>
                        <a:defRPr/>
                      </a:pPr>
                      <a:r>
                        <a:rPr kumimoji="0" lang="he-IL" sz="4000" b="1" i="0" u="none" strike="noStrike" kern="0" cap="none" spc="0" normalizeH="0" baseline="0" noProof="0" dirty="0">
                          <a:ln>
                            <a:noFill/>
                          </a:ln>
                          <a:solidFill>
                            <a:srgbClr val="FFFFFF"/>
                          </a:solidFill>
                          <a:effectLst/>
                          <a:uLnTx/>
                          <a:uFillTx/>
                          <a:latin typeface="David" panose="020E0502060401010101" pitchFamily="34" charset="-79"/>
                          <a:ea typeface="+mn-ea"/>
                          <a:cs typeface="David" panose="020E0502060401010101" pitchFamily="34" charset="-79"/>
                        </a:rPr>
                        <a:t>קוֹל-יְיָ בַּכֹּחַ;  </a:t>
                      </a:r>
                      <a:endParaRPr kumimoji="0" lang="en-US" altLang="en-US" sz="4000" b="1" i="0" u="none" strike="noStrike" kern="0" cap="none" spc="0" normalizeH="0" baseline="0" noProof="0" dirty="0">
                        <a:ln>
                          <a:noFill/>
                        </a:ln>
                        <a:solidFill>
                          <a:srgbClr val="FFFFFF"/>
                        </a:solidFill>
                        <a:effectLst/>
                        <a:uLnTx/>
                        <a:uFillTx/>
                        <a:latin typeface="David" panose="020E0502060401010101" pitchFamily="34" charset="-79"/>
                        <a:ea typeface="+mn-ea"/>
                        <a:cs typeface="David" panose="020E0502060401010101" pitchFamily="34" charset="-79"/>
                      </a:endParaRPr>
                    </a:p>
                    <a:p>
                      <a:pPr marL="0" marR="0" lvl="0" indent="0" algn="r" defTabSz="914400" rtl="1" eaLnBrk="1" fontAlgn="base" latinLnBrk="0" hangingPunct="1">
                        <a:lnSpc>
                          <a:spcPct val="90000"/>
                        </a:lnSpc>
                        <a:spcBef>
                          <a:spcPct val="20000"/>
                        </a:spcBef>
                        <a:spcAft>
                          <a:spcPct val="0"/>
                        </a:spcAft>
                        <a:buClrTx/>
                        <a:buSzTx/>
                        <a:buFontTx/>
                        <a:buNone/>
                        <a:tabLst/>
                        <a:defRPr/>
                      </a:pPr>
                      <a:r>
                        <a:rPr kumimoji="0" lang="he-IL" sz="4000" b="1" i="0" u="none" strike="noStrike" kern="0" cap="none" spc="0" normalizeH="0" baseline="0" noProof="0" dirty="0">
                          <a:ln>
                            <a:noFill/>
                          </a:ln>
                          <a:solidFill>
                            <a:srgbClr val="FFFFFF"/>
                          </a:solidFill>
                          <a:effectLst/>
                          <a:uLnTx/>
                          <a:uFillTx/>
                          <a:latin typeface="David" panose="020E0502060401010101" pitchFamily="34" charset="-79"/>
                          <a:ea typeface="+mn-ea"/>
                          <a:cs typeface="David" panose="020E0502060401010101" pitchFamily="34" charset="-79"/>
                        </a:rPr>
                        <a:t>אֵל-הַכָּבוֹד הִרְעִים; </a:t>
                      </a:r>
                      <a:endParaRPr lang="en-US" dirty="0"/>
                    </a:p>
                  </a:txBody>
                  <a:tcPr>
                    <a:solidFill>
                      <a:schemeClr val="tx2"/>
                    </a:solidFill>
                  </a:tcPr>
                </a:tc>
                <a:extLst>
                  <a:ext uri="{0D108BD9-81ED-4DB2-BD59-A6C34878D82A}">
                    <a16:rowId xmlns:a16="http://schemas.microsoft.com/office/drawing/2014/main" val="2611489007"/>
                  </a:ext>
                </a:extLst>
              </a:tr>
            </a:tbl>
          </a:graphicData>
        </a:graphic>
      </p:graphicFrame>
    </p:spTree>
    <p:extLst>
      <p:ext uri="{BB962C8B-B14F-4D97-AF65-F5344CB8AC3E}">
        <p14:creationId xmlns:p14="http://schemas.microsoft.com/office/powerpoint/2010/main" val="30102678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35510" y="354734"/>
            <a:ext cx="2310000" cy="4806033"/>
          </a:xfrm>
        </p:spPr>
        <p:txBody>
          <a:bodyPr>
            <a:normAutofit/>
          </a:bodyPr>
          <a:lstStyle/>
          <a:p>
            <a:pPr marL="0" indent="0">
              <a:lnSpc>
                <a:spcPct val="90000"/>
              </a:lnSpc>
              <a:buNone/>
            </a:pPr>
            <a:r>
              <a:rPr lang="en-US" altLang="en-US" dirty="0">
                <a:solidFill>
                  <a:schemeClr val="bg1"/>
                </a:solidFill>
              </a:rPr>
              <a:t>Gavriel </a:t>
            </a:r>
            <a:r>
              <a:rPr lang="en-US" altLang="en-US" dirty="0"/>
              <a:t>&amp; Jan </a:t>
            </a:r>
            <a:r>
              <a:rPr lang="en-US" altLang="en-US" dirty="0" err="1"/>
              <a:t>Rennels</a:t>
            </a:r>
            <a:endParaRPr lang="en-US" altLang="en-US" dirty="0">
              <a:solidFill>
                <a:schemeClr val="bg1"/>
              </a:solidFill>
            </a:endParaRPr>
          </a:p>
        </p:txBody>
      </p:sp>
      <p:pic>
        <p:nvPicPr>
          <p:cNvPr id="1026" name="Picture 2">
            <a:extLst>
              <a:ext uri="{FF2B5EF4-FFF2-40B4-BE49-F238E27FC236}">
                <a16:creationId xmlns:a16="http://schemas.microsoft.com/office/drawing/2014/main" id="{5B5FEC06-BE66-4412-8CD8-6B66FF8CC78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84637" y="429643"/>
            <a:ext cx="6186487" cy="46216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315138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dirty="0">
                <a:solidFill>
                  <a:schemeClr val="bg1"/>
                </a:solidFill>
              </a:rPr>
              <a:t> </a:t>
            </a:r>
          </a:p>
        </p:txBody>
      </p:sp>
      <p:graphicFrame>
        <p:nvGraphicFramePr>
          <p:cNvPr id="4" name="Table 4">
            <a:extLst>
              <a:ext uri="{FF2B5EF4-FFF2-40B4-BE49-F238E27FC236}">
                <a16:creationId xmlns:a16="http://schemas.microsoft.com/office/drawing/2014/main" id="{ACF3D937-5CA2-45D7-AAA4-A67F57759FD6}"/>
              </a:ext>
            </a:extLst>
          </p:cNvPr>
          <p:cNvGraphicFramePr>
            <a:graphicFrameLocks noGrp="1"/>
          </p:cNvGraphicFramePr>
          <p:nvPr>
            <p:extLst>
              <p:ext uri="{D42A27DB-BD31-4B8C-83A1-F6EECF244321}">
                <p14:modId xmlns:p14="http://schemas.microsoft.com/office/powerpoint/2010/main" val="3990570234"/>
              </p:ext>
            </p:extLst>
          </p:nvPr>
        </p:nvGraphicFramePr>
        <p:xfrm>
          <a:off x="274637" y="361950"/>
          <a:ext cx="8229600" cy="4781549"/>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762104656"/>
                    </a:ext>
                  </a:extLst>
                </a:gridCol>
                <a:gridCol w="4114800">
                  <a:extLst>
                    <a:ext uri="{9D8B030D-6E8A-4147-A177-3AD203B41FA5}">
                      <a16:colId xmlns:a16="http://schemas.microsoft.com/office/drawing/2014/main" val="3107487640"/>
                    </a:ext>
                  </a:extLst>
                </a:gridCol>
              </a:tblGrid>
              <a:tr h="4781549">
                <a:tc>
                  <a:txBody>
                    <a:bodyPr/>
                    <a:lstStyle/>
                    <a:p>
                      <a:r>
                        <a:rPr lang="en-US" sz="2800" b="0" baseline="30000" dirty="0" err="1"/>
                        <a:t>Yn</a:t>
                      </a:r>
                      <a:r>
                        <a:rPr lang="en-US" sz="2800" b="0" baseline="30000" dirty="0"/>
                        <a:t> 7.38</a:t>
                      </a:r>
                      <a:r>
                        <a:rPr lang="en-US" sz="2800" b="0" dirty="0"/>
                        <a:t> He who thirsts come and drink water abundantly</a:t>
                      </a:r>
                      <a:endParaRPr lang="he-IL" sz="2800" b="0" dirty="0"/>
                    </a:p>
                    <a:p>
                      <a:r>
                        <a:rPr lang="en-US" sz="2800" b="0" dirty="0"/>
                        <a:t>Let him who will hear come and know</a:t>
                      </a:r>
                    </a:p>
                    <a:p>
                      <a:r>
                        <a:rPr lang="en-US" sz="2800" b="0" dirty="0"/>
                        <a:t>Living waters given freely</a:t>
                      </a:r>
                    </a:p>
                    <a:p>
                      <a:pPr marL="0" marR="0" lvl="0" indent="0" algn="l" defTabSz="678271" rtl="0" eaLnBrk="1" fontAlgn="auto" latinLnBrk="0" hangingPunct="1">
                        <a:lnSpc>
                          <a:spcPct val="100000"/>
                        </a:lnSpc>
                        <a:spcBef>
                          <a:spcPts val="0"/>
                        </a:spcBef>
                        <a:spcAft>
                          <a:spcPts val="0"/>
                        </a:spcAft>
                        <a:buClrTx/>
                        <a:buSzTx/>
                        <a:buFontTx/>
                        <a:buNone/>
                        <a:tabLst/>
                        <a:defRPr/>
                      </a:pPr>
                      <a:r>
                        <a:rPr lang="en-US" sz="2800" b="0" dirty="0"/>
                        <a:t>Living waters given freely</a:t>
                      </a:r>
                    </a:p>
                    <a:p>
                      <a:endParaRPr lang="en-US" sz="2800" b="0" dirty="0"/>
                    </a:p>
                  </a:txBody>
                  <a:tcPr>
                    <a:solidFill>
                      <a:schemeClr val="tx2"/>
                    </a:solidFill>
                  </a:tcPr>
                </a:tc>
                <a:tc>
                  <a:txBody>
                    <a:bodyPr/>
                    <a:lstStyle/>
                    <a:p>
                      <a:pPr algn="r" rtl="1"/>
                      <a:r>
                        <a:rPr lang="he-IL" sz="3200" b="1" i="0" kern="1200" dirty="0">
                          <a:solidFill>
                            <a:schemeClr val="lt1"/>
                          </a:solidFill>
                          <a:effectLst/>
                          <a:latin typeface="David" panose="020E0502060401010101" pitchFamily="34" charset="-79"/>
                          <a:ea typeface="+mn-ea"/>
                          <a:cs typeface="David" panose="020E0502060401010101" pitchFamily="34" charset="-79"/>
                        </a:rPr>
                        <a:t>הצָּמֵא יָבוֹא וְיִשְׁתֶּה מַיִם בשפע!</a:t>
                      </a:r>
                    </a:p>
                    <a:p>
                      <a:pPr algn="r" rtl="1"/>
                      <a:endParaRPr lang="en-US" sz="1800" b="1" i="0" kern="1200" dirty="0">
                        <a:solidFill>
                          <a:schemeClr val="lt1"/>
                        </a:solidFill>
                        <a:effectLst/>
                        <a:latin typeface="David" panose="020E0502060401010101" pitchFamily="34" charset="-79"/>
                        <a:ea typeface="+mn-ea"/>
                        <a:cs typeface="David" panose="020E0502060401010101" pitchFamily="34" charset="-79"/>
                      </a:endParaRPr>
                    </a:p>
                    <a:p>
                      <a:pPr algn="r" rtl="1"/>
                      <a:r>
                        <a:rPr lang="he-IL" sz="3200" b="1" i="0" kern="1200" dirty="0">
                          <a:solidFill>
                            <a:schemeClr val="lt1"/>
                          </a:solidFill>
                          <a:effectLst/>
                          <a:latin typeface="David" panose="020E0502060401010101" pitchFamily="34" charset="-79"/>
                          <a:ea typeface="+mn-ea"/>
                          <a:cs typeface="David" panose="020E0502060401010101" pitchFamily="34" charset="-79"/>
                        </a:rPr>
                        <a:t>מִי שֶׁישמע יָבוֹא וידע</a:t>
                      </a:r>
                    </a:p>
                    <a:p>
                      <a:pPr algn="r" rtl="1"/>
                      <a:endParaRPr lang="en-US" sz="2400" b="1" i="0" kern="1200" dirty="0">
                        <a:solidFill>
                          <a:schemeClr val="lt1"/>
                        </a:solidFill>
                        <a:effectLst/>
                        <a:latin typeface="David" panose="020E0502060401010101" pitchFamily="34" charset="-79"/>
                        <a:ea typeface="+mn-ea"/>
                        <a:cs typeface="David" panose="020E0502060401010101" pitchFamily="34" charset="-79"/>
                      </a:endParaRPr>
                    </a:p>
                    <a:p>
                      <a:pPr algn="r" rtl="1"/>
                      <a:r>
                        <a:rPr lang="he-IL" sz="3200" b="1" i="0" kern="1200" dirty="0">
                          <a:solidFill>
                            <a:schemeClr val="lt1"/>
                          </a:solidFill>
                          <a:effectLst/>
                          <a:latin typeface="David" panose="020E0502060401010101" pitchFamily="34" charset="-79"/>
                          <a:ea typeface="+mn-ea"/>
                          <a:cs typeface="David" panose="020E0502060401010101" pitchFamily="34" charset="-79"/>
                        </a:rPr>
                        <a:t>מַיִם חַיִּים חנם</a:t>
                      </a:r>
                    </a:p>
                    <a:p>
                      <a:pPr marL="0" marR="0" lvl="0" indent="0" algn="r" defTabSz="678271" rtl="1" eaLnBrk="1" fontAlgn="auto" latinLnBrk="0" hangingPunct="1">
                        <a:lnSpc>
                          <a:spcPct val="100000"/>
                        </a:lnSpc>
                        <a:spcBef>
                          <a:spcPts val="0"/>
                        </a:spcBef>
                        <a:spcAft>
                          <a:spcPts val="0"/>
                        </a:spcAft>
                        <a:buClrTx/>
                        <a:buSzTx/>
                        <a:buFontTx/>
                        <a:buNone/>
                        <a:tabLst/>
                        <a:defRPr/>
                      </a:pPr>
                      <a:endParaRPr lang="en-US" sz="3200" b="1" i="0" kern="1200" dirty="0">
                        <a:solidFill>
                          <a:schemeClr val="lt1"/>
                        </a:solidFill>
                        <a:effectLst/>
                        <a:latin typeface="David" panose="020E0502060401010101" pitchFamily="34" charset="-79"/>
                        <a:ea typeface="+mn-ea"/>
                        <a:cs typeface="David" panose="020E0502060401010101" pitchFamily="34" charset="-79"/>
                      </a:endParaRPr>
                    </a:p>
                    <a:p>
                      <a:pPr marL="0" marR="0" lvl="0" indent="0" algn="r" defTabSz="678271" rtl="1" eaLnBrk="1" fontAlgn="auto" latinLnBrk="0" hangingPunct="1">
                        <a:lnSpc>
                          <a:spcPct val="100000"/>
                        </a:lnSpc>
                        <a:spcBef>
                          <a:spcPts val="0"/>
                        </a:spcBef>
                        <a:spcAft>
                          <a:spcPts val="0"/>
                        </a:spcAft>
                        <a:buClrTx/>
                        <a:buSzTx/>
                        <a:buFontTx/>
                        <a:buNone/>
                        <a:tabLst/>
                        <a:defRPr/>
                      </a:pPr>
                      <a:r>
                        <a:rPr lang="he-IL" sz="3200" b="1" i="0" kern="1200" dirty="0">
                          <a:solidFill>
                            <a:schemeClr val="lt1"/>
                          </a:solidFill>
                          <a:effectLst/>
                          <a:latin typeface="David" panose="020E0502060401010101" pitchFamily="34" charset="-79"/>
                          <a:ea typeface="+mn-ea"/>
                          <a:cs typeface="David" panose="020E0502060401010101" pitchFamily="34" charset="-79"/>
                        </a:rPr>
                        <a:t>מַיִם חַיִּים חנם</a:t>
                      </a:r>
                      <a:endParaRPr lang="en-US" sz="3200" b="1" i="0" kern="1200" dirty="0">
                        <a:solidFill>
                          <a:schemeClr val="lt1"/>
                        </a:solidFill>
                        <a:effectLst/>
                        <a:latin typeface="David" panose="020E0502060401010101" pitchFamily="34" charset="-79"/>
                        <a:ea typeface="+mn-ea"/>
                        <a:cs typeface="David" panose="020E0502060401010101" pitchFamily="34" charset="-79"/>
                      </a:endParaRPr>
                    </a:p>
                    <a:p>
                      <a:pPr algn="r" rtl="1"/>
                      <a:endParaRPr lang="en-US" sz="3200" b="1" dirty="0">
                        <a:latin typeface="David" panose="020E0502060401010101" pitchFamily="34" charset="-79"/>
                        <a:cs typeface="David" panose="020E0502060401010101" pitchFamily="34" charset="-79"/>
                      </a:endParaRPr>
                    </a:p>
                  </a:txBody>
                  <a:tcPr>
                    <a:solidFill>
                      <a:schemeClr val="tx2"/>
                    </a:solidFill>
                  </a:tcPr>
                </a:tc>
                <a:extLst>
                  <a:ext uri="{0D108BD9-81ED-4DB2-BD59-A6C34878D82A}">
                    <a16:rowId xmlns:a16="http://schemas.microsoft.com/office/drawing/2014/main" val="2611489007"/>
                  </a:ext>
                </a:extLst>
              </a:tr>
            </a:tbl>
          </a:graphicData>
        </a:graphic>
      </p:graphicFrame>
    </p:spTree>
    <p:extLst>
      <p:ext uri="{BB962C8B-B14F-4D97-AF65-F5344CB8AC3E}">
        <p14:creationId xmlns:p14="http://schemas.microsoft.com/office/powerpoint/2010/main" val="280705540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dirty="0">
                <a:solidFill>
                  <a:schemeClr val="bg1"/>
                </a:solidFill>
              </a:rPr>
              <a:t> </a:t>
            </a:r>
          </a:p>
        </p:txBody>
      </p:sp>
      <p:graphicFrame>
        <p:nvGraphicFramePr>
          <p:cNvPr id="4" name="Table 4">
            <a:extLst>
              <a:ext uri="{FF2B5EF4-FFF2-40B4-BE49-F238E27FC236}">
                <a16:creationId xmlns:a16="http://schemas.microsoft.com/office/drawing/2014/main" id="{ACF3D937-5CA2-45D7-AAA4-A67F57759FD6}"/>
              </a:ext>
            </a:extLst>
          </p:cNvPr>
          <p:cNvGraphicFramePr>
            <a:graphicFrameLocks noGrp="1"/>
          </p:cNvGraphicFramePr>
          <p:nvPr>
            <p:extLst>
              <p:ext uri="{D42A27DB-BD31-4B8C-83A1-F6EECF244321}">
                <p14:modId xmlns:p14="http://schemas.microsoft.com/office/powerpoint/2010/main" val="2638714488"/>
              </p:ext>
            </p:extLst>
          </p:nvPr>
        </p:nvGraphicFramePr>
        <p:xfrm>
          <a:off x="274637" y="361950"/>
          <a:ext cx="8229600" cy="4781549"/>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762104656"/>
                    </a:ext>
                  </a:extLst>
                </a:gridCol>
                <a:gridCol w="4114800">
                  <a:extLst>
                    <a:ext uri="{9D8B030D-6E8A-4147-A177-3AD203B41FA5}">
                      <a16:colId xmlns:a16="http://schemas.microsoft.com/office/drawing/2014/main" val="3107487640"/>
                    </a:ext>
                  </a:extLst>
                </a:gridCol>
              </a:tblGrid>
              <a:tr h="4781549">
                <a:tc>
                  <a:txBody>
                    <a:bodyPr/>
                    <a:lstStyle/>
                    <a:p>
                      <a:r>
                        <a:rPr lang="en-US" sz="2400" b="0" baseline="30000" dirty="0"/>
                        <a:t>Ps 36.8 </a:t>
                      </a:r>
                      <a:r>
                        <a:rPr lang="en-US" sz="2400" b="0" dirty="0"/>
                        <a:t>How dear is Your love, my G-d</a:t>
                      </a:r>
                    </a:p>
                    <a:p>
                      <a:r>
                        <a:rPr lang="en-US" sz="2400" b="0" dirty="0"/>
                        <a:t>Those who find You trust You, </a:t>
                      </a:r>
                      <a:r>
                        <a:rPr lang="en-US" sz="2400" b="0" cap="small" baseline="0" dirty="0"/>
                        <a:t>Adoni</a:t>
                      </a:r>
                      <a:r>
                        <a:rPr lang="en-US" sz="2400" b="0" dirty="0"/>
                        <a:t> </a:t>
                      </a:r>
                    </a:p>
                    <a:p>
                      <a:r>
                        <a:rPr lang="en-US" sz="2400" b="0" dirty="0"/>
                        <a:t>Oases will be revealed to us in the desert</a:t>
                      </a:r>
                    </a:p>
                    <a:p>
                      <a:endParaRPr lang="en-US" sz="2400" b="0" dirty="0"/>
                    </a:p>
                    <a:p>
                      <a:r>
                        <a:rPr lang="en-US" sz="2400" b="0" baseline="30000" dirty="0"/>
                        <a:t>Ps 36.8 </a:t>
                      </a:r>
                      <a:r>
                        <a:rPr lang="en-US" sz="2400" b="0" dirty="0"/>
                        <a:t>For those who fear Him lack nothing</a:t>
                      </a:r>
                    </a:p>
                  </a:txBody>
                  <a:tcPr>
                    <a:solidFill>
                      <a:schemeClr val="tx2"/>
                    </a:solidFill>
                  </a:tcPr>
                </a:tc>
                <a:tc>
                  <a:txBody>
                    <a:bodyPr/>
                    <a:lstStyle/>
                    <a:p>
                      <a:pPr algn="r" rtl="1"/>
                      <a:r>
                        <a:rPr lang="he-IL" sz="3200" b="1" i="0" kern="1200" dirty="0">
                          <a:solidFill>
                            <a:schemeClr val="lt1"/>
                          </a:solidFill>
                          <a:effectLst/>
                          <a:latin typeface="David" panose="020E0502060401010101" pitchFamily="34" charset="-79"/>
                          <a:ea typeface="+mn-ea"/>
                          <a:cs typeface="David" panose="020E0502060401010101" pitchFamily="34" charset="-79"/>
                        </a:rPr>
                        <a:t>כמַה-יָּקָר חַסְדְּךָ, אֱלֹוה</a:t>
                      </a:r>
                    </a:p>
                    <a:p>
                      <a:pPr algn="r" rtl="1"/>
                      <a:r>
                        <a:rPr lang="he-IL" sz="3200" b="1" i="0" kern="1200" dirty="0">
                          <a:solidFill>
                            <a:schemeClr val="lt1"/>
                          </a:solidFill>
                          <a:effectLst/>
                          <a:latin typeface="David" panose="020E0502060401010101" pitchFamily="34" charset="-79"/>
                          <a:ea typeface="+mn-ea"/>
                          <a:cs typeface="David" panose="020E0502060401010101" pitchFamily="34" charset="-79"/>
                        </a:rPr>
                        <a:t>מוצאיך יבטחו בך</a:t>
                      </a:r>
                      <a:r>
                        <a:rPr lang="en-US" sz="3200" b="1" i="0" kern="1200" dirty="0">
                          <a:solidFill>
                            <a:schemeClr val="lt1"/>
                          </a:solidFill>
                          <a:effectLst/>
                          <a:latin typeface="David" panose="020E0502060401010101" pitchFamily="34" charset="-79"/>
                          <a:ea typeface="+mn-ea"/>
                          <a:cs typeface="David" panose="020E0502060401010101" pitchFamily="34" charset="-79"/>
                        </a:rPr>
                        <a:t> </a:t>
                      </a:r>
                      <a:r>
                        <a:rPr lang="he-IL" sz="3200" b="1" i="0" kern="1200" dirty="0">
                          <a:solidFill>
                            <a:schemeClr val="lt1"/>
                          </a:solidFill>
                          <a:effectLst/>
                          <a:latin typeface="David" panose="020E0502060401010101" pitchFamily="34" charset="-79"/>
                          <a:ea typeface="+mn-ea"/>
                          <a:cs typeface="David" panose="020E0502060401010101" pitchFamily="34" charset="-79"/>
                        </a:rPr>
                        <a:t>אדוני </a:t>
                      </a:r>
                      <a:endParaRPr lang="en-US" sz="3200" b="1" i="0" kern="1200" dirty="0">
                        <a:solidFill>
                          <a:schemeClr val="lt1"/>
                        </a:solidFill>
                        <a:effectLst/>
                        <a:latin typeface="David" panose="020E0502060401010101" pitchFamily="34" charset="-79"/>
                        <a:ea typeface="+mn-ea"/>
                        <a:cs typeface="David" panose="020E0502060401010101" pitchFamily="34" charset="-79"/>
                      </a:endParaRPr>
                    </a:p>
                    <a:p>
                      <a:pPr algn="r" rtl="1"/>
                      <a:endParaRPr lang="en-US" sz="3200" b="1" i="0" kern="1200" dirty="0">
                        <a:solidFill>
                          <a:schemeClr val="lt1"/>
                        </a:solidFill>
                        <a:effectLst/>
                        <a:latin typeface="David" panose="020E0502060401010101" pitchFamily="34" charset="-79"/>
                        <a:ea typeface="+mn-ea"/>
                        <a:cs typeface="David" panose="020E0502060401010101" pitchFamily="34" charset="-79"/>
                      </a:endParaRPr>
                    </a:p>
                    <a:p>
                      <a:pPr algn="r" rtl="1"/>
                      <a:r>
                        <a:rPr lang="he-IL" sz="3200" b="1" i="0" kern="1200" dirty="0">
                          <a:solidFill>
                            <a:schemeClr val="lt1"/>
                          </a:solidFill>
                          <a:effectLst/>
                          <a:latin typeface="David" panose="020E0502060401010101" pitchFamily="34" charset="-79"/>
                          <a:ea typeface="+mn-ea"/>
                          <a:cs typeface="David" panose="020E0502060401010101" pitchFamily="34" charset="-79"/>
                        </a:rPr>
                        <a:t>נְאַת מִדְבָּר יגלו לפניני</a:t>
                      </a:r>
                      <a:endParaRPr lang="en-US" sz="3200" b="1" i="0" kern="1200" dirty="0">
                        <a:solidFill>
                          <a:schemeClr val="lt1"/>
                        </a:solidFill>
                        <a:effectLst/>
                        <a:latin typeface="David" panose="020E0502060401010101" pitchFamily="34" charset="-79"/>
                        <a:ea typeface="+mn-ea"/>
                        <a:cs typeface="David" panose="020E0502060401010101" pitchFamily="34" charset="-79"/>
                      </a:endParaRPr>
                    </a:p>
                    <a:p>
                      <a:pPr algn="r" rtl="1"/>
                      <a:endParaRPr lang="he-IL" sz="3200" b="1" i="0" kern="1200" dirty="0">
                        <a:solidFill>
                          <a:schemeClr val="lt1"/>
                        </a:solidFill>
                        <a:effectLst/>
                        <a:latin typeface="David" panose="020E0502060401010101" pitchFamily="34" charset="-79"/>
                        <a:ea typeface="+mn-ea"/>
                        <a:cs typeface="David" panose="020E0502060401010101" pitchFamily="34" charset="-79"/>
                      </a:endParaRPr>
                    </a:p>
                    <a:p>
                      <a:pPr algn="r" rtl="1"/>
                      <a:r>
                        <a:rPr lang="he-IL" sz="3200" b="1" i="0" kern="1200" dirty="0">
                          <a:solidFill>
                            <a:schemeClr val="lt1"/>
                          </a:solidFill>
                          <a:effectLst/>
                          <a:latin typeface="David" panose="020E0502060401010101" pitchFamily="34" charset="-79"/>
                          <a:ea typeface="+mn-ea"/>
                          <a:cs typeface="David" panose="020E0502060401010101" pitchFamily="34" charset="-79"/>
                        </a:rPr>
                        <a:t>כִּי-אֵין מַחְסוֹר</a:t>
                      </a:r>
                      <a:r>
                        <a:rPr lang="en-US" sz="3200" b="1" i="0" kern="1200" dirty="0">
                          <a:solidFill>
                            <a:schemeClr val="lt1"/>
                          </a:solidFill>
                          <a:effectLst/>
                          <a:latin typeface="David" panose="020E0502060401010101" pitchFamily="34" charset="-79"/>
                          <a:ea typeface="+mn-ea"/>
                          <a:cs typeface="David" panose="020E0502060401010101" pitchFamily="34" charset="-79"/>
                        </a:rPr>
                        <a:t> </a:t>
                      </a:r>
                      <a:r>
                        <a:rPr lang="he-IL" sz="3200" b="1" i="0" kern="1200" dirty="0">
                          <a:solidFill>
                            <a:schemeClr val="lt1"/>
                          </a:solidFill>
                          <a:effectLst/>
                          <a:latin typeface="David" panose="020E0502060401010101" pitchFamily="34" charset="-79"/>
                          <a:ea typeface="+mn-ea"/>
                          <a:cs typeface="David" panose="020E0502060401010101" pitchFamily="34" charset="-79"/>
                        </a:rPr>
                        <a:t>לִירֵאָיו.</a:t>
                      </a:r>
                      <a:endParaRPr lang="en-US" sz="3200" b="1" dirty="0">
                        <a:latin typeface="David" panose="020E0502060401010101" pitchFamily="34" charset="-79"/>
                        <a:cs typeface="David" panose="020E0502060401010101" pitchFamily="34" charset="-79"/>
                      </a:endParaRPr>
                    </a:p>
                  </a:txBody>
                  <a:tcPr>
                    <a:solidFill>
                      <a:schemeClr val="tx2"/>
                    </a:solidFill>
                  </a:tcPr>
                </a:tc>
                <a:extLst>
                  <a:ext uri="{0D108BD9-81ED-4DB2-BD59-A6C34878D82A}">
                    <a16:rowId xmlns:a16="http://schemas.microsoft.com/office/drawing/2014/main" val="2611489007"/>
                  </a:ext>
                </a:extLst>
              </a:tr>
            </a:tbl>
          </a:graphicData>
        </a:graphic>
      </p:graphicFrame>
    </p:spTree>
    <p:extLst>
      <p:ext uri="{BB962C8B-B14F-4D97-AF65-F5344CB8AC3E}">
        <p14:creationId xmlns:p14="http://schemas.microsoft.com/office/powerpoint/2010/main" val="329377587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dirty="0">
                <a:solidFill>
                  <a:schemeClr val="bg1"/>
                </a:solidFill>
              </a:rPr>
              <a:t> </a:t>
            </a:r>
          </a:p>
        </p:txBody>
      </p:sp>
      <p:graphicFrame>
        <p:nvGraphicFramePr>
          <p:cNvPr id="4" name="Table 4">
            <a:extLst>
              <a:ext uri="{FF2B5EF4-FFF2-40B4-BE49-F238E27FC236}">
                <a16:creationId xmlns:a16="http://schemas.microsoft.com/office/drawing/2014/main" id="{ACF3D937-5CA2-45D7-AAA4-A67F57759FD6}"/>
              </a:ext>
            </a:extLst>
          </p:cNvPr>
          <p:cNvGraphicFramePr>
            <a:graphicFrameLocks noGrp="1"/>
          </p:cNvGraphicFramePr>
          <p:nvPr>
            <p:extLst>
              <p:ext uri="{D42A27DB-BD31-4B8C-83A1-F6EECF244321}">
                <p14:modId xmlns:p14="http://schemas.microsoft.com/office/powerpoint/2010/main" val="115989193"/>
              </p:ext>
            </p:extLst>
          </p:nvPr>
        </p:nvGraphicFramePr>
        <p:xfrm>
          <a:off x="274637" y="361950"/>
          <a:ext cx="8229600" cy="4781549"/>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762104656"/>
                    </a:ext>
                  </a:extLst>
                </a:gridCol>
                <a:gridCol w="4114800">
                  <a:extLst>
                    <a:ext uri="{9D8B030D-6E8A-4147-A177-3AD203B41FA5}">
                      <a16:colId xmlns:a16="http://schemas.microsoft.com/office/drawing/2014/main" val="3107487640"/>
                    </a:ext>
                  </a:extLst>
                </a:gridCol>
              </a:tblGrid>
              <a:tr h="4781549">
                <a:tc>
                  <a:txBody>
                    <a:bodyPr/>
                    <a:lstStyle/>
                    <a:p>
                      <a:r>
                        <a:rPr lang="en-US" sz="2800" b="0" baseline="30000" dirty="0"/>
                        <a:t>Rev 22.1 </a:t>
                      </a:r>
                      <a:r>
                        <a:rPr lang="en-US" sz="2800" b="0" dirty="0"/>
                        <a:t>There is a river that flows from His throne</a:t>
                      </a:r>
                    </a:p>
                    <a:p>
                      <a:r>
                        <a:rPr lang="en-US" sz="2800" b="0" baseline="30000" dirty="0"/>
                        <a:t>Ps 118.24</a:t>
                      </a:r>
                      <a:r>
                        <a:rPr lang="en-US" sz="2800" b="0" dirty="0"/>
                        <a:t> We will rejoice and be glad in it.</a:t>
                      </a:r>
                    </a:p>
                  </a:txBody>
                  <a:tcPr>
                    <a:solidFill>
                      <a:schemeClr val="tx2"/>
                    </a:solidFill>
                  </a:tcPr>
                </a:tc>
                <a:tc>
                  <a:txBody>
                    <a:bodyPr/>
                    <a:lstStyle/>
                    <a:p>
                      <a:pPr algn="r" rtl="1"/>
                      <a:r>
                        <a:rPr lang="he-IL" sz="4000" b="1" i="0" kern="1200" dirty="0">
                          <a:solidFill>
                            <a:schemeClr val="lt1"/>
                          </a:solidFill>
                          <a:effectLst/>
                          <a:latin typeface="David" panose="020E0502060401010101" pitchFamily="34" charset="-79"/>
                          <a:ea typeface="+mn-ea"/>
                          <a:cs typeface="David" panose="020E0502060401010101" pitchFamily="34" charset="-79"/>
                        </a:rPr>
                        <a:t>יש</a:t>
                      </a:r>
                      <a:r>
                        <a:rPr lang="en-US" sz="4000" b="1" i="0" kern="1200" dirty="0">
                          <a:solidFill>
                            <a:schemeClr val="lt1"/>
                          </a:solidFill>
                          <a:effectLst/>
                          <a:latin typeface="David" panose="020E0502060401010101" pitchFamily="34" charset="-79"/>
                          <a:ea typeface="+mn-ea"/>
                          <a:cs typeface="David" panose="020E0502060401010101" pitchFamily="34" charset="-79"/>
                        </a:rPr>
                        <a:t> </a:t>
                      </a:r>
                      <a:r>
                        <a:rPr lang="he-IL" sz="4000" b="1" i="0" kern="1200" dirty="0">
                          <a:solidFill>
                            <a:schemeClr val="lt1"/>
                          </a:solidFill>
                          <a:effectLst/>
                          <a:latin typeface="David" panose="020E0502060401010101" pitchFamily="34" charset="-79"/>
                          <a:ea typeface="+mn-ea"/>
                          <a:cs typeface="David" panose="020E0502060401010101" pitchFamily="34" charset="-79"/>
                        </a:rPr>
                        <a:t>נְהַר שיוֹצֵא מִכִּסֵּא</a:t>
                      </a:r>
                    </a:p>
                    <a:p>
                      <a:pPr algn="r" rtl="1"/>
                      <a:endParaRPr lang="en-US" sz="4000" b="1" i="0" kern="1200" dirty="0">
                        <a:solidFill>
                          <a:schemeClr val="lt1"/>
                        </a:solidFill>
                        <a:effectLst/>
                        <a:latin typeface="David" panose="020E0502060401010101" pitchFamily="34" charset="-79"/>
                        <a:ea typeface="+mn-ea"/>
                        <a:cs typeface="David" panose="020E0502060401010101" pitchFamily="34" charset="-79"/>
                      </a:endParaRPr>
                    </a:p>
                    <a:p>
                      <a:pPr algn="r" rtl="1"/>
                      <a:r>
                        <a:rPr lang="he-IL" sz="4000" b="1" i="0" kern="1200" dirty="0">
                          <a:solidFill>
                            <a:schemeClr val="lt1"/>
                          </a:solidFill>
                          <a:effectLst/>
                          <a:latin typeface="David" panose="020E0502060401010101" pitchFamily="34" charset="-79"/>
                          <a:ea typeface="+mn-ea"/>
                          <a:cs typeface="David" panose="020E0502060401010101" pitchFamily="34" charset="-79"/>
                        </a:rPr>
                        <a:t>נִשְׂמְחָה וְנָגִילָה בוֹ.</a:t>
                      </a:r>
                      <a:endParaRPr lang="en-US" sz="4000" b="1" dirty="0">
                        <a:latin typeface="David" panose="020E0502060401010101" pitchFamily="34" charset="-79"/>
                        <a:cs typeface="David" panose="020E0502060401010101" pitchFamily="34" charset="-79"/>
                      </a:endParaRPr>
                    </a:p>
                  </a:txBody>
                  <a:tcPr>
                    <a:solidFill>
                      <a:schemeClr val="tx2"/>
                    </a:solidFill>
                  </a:tcPr>
                </a:tc>
                <a:extLst>
                  <a:ext uri="{0D108BD9-81ED-4DB2-BD59-A6C34878D82A}">
                    <a16:rowId xmlns:a16="http://schemas.microsoft.com/office/drawing/2014/main" val="2611489007"/>
                  </a:ext>
                </a:extLst>
              </a:tr>
            </a:tbl>
          </a:graphicData>
        </a:graphic>
      </p:graphicFrame>
    </p:spTree>
    <p:extLst>
      <p:ext uri="{BB962C8B-B14F-4D97-AF65-F5344CB8AC3E}">
        <p14:creationId xmlns:p14="http://schemas.microsoft.com/office/powerpoint/2010/main" val="424989782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dirty="0">
                <a:solidFill>
                  <a:schemeClr val="bg1"/>
                </a:solidFill>
              </a:rPr>
              <a:t> </a:t>
            </a:r>
          </a:p>
        </p:txBody>
      </p:sp>
      <p:graphicFrame>
        <p:nvGraphicFramePr>
          <p:cNvPr id="4" name="Table 4">
            <a:extLst>
              <a:ext uri="{FF2B5EF4-FFF2-40B4-BE49-F238E27FC236}">
                <a16:creationId xmlns:a16="http://schemas.microsoft.com/office/drawing/2014/main" id="{ACF3D937-5CA2-45D7-AAA4-A67F57759FD6}"/>
              </a:ext>
            </a:extLst>
          </p:cNvPr>
          <p:cNvGraphicFramePr>
            <a:graphicFrameLocks noGrp="1"/>
          </p:cNvGraphicFramePr>
          <p:nvPr>
            <p:extLst>
              <p:ext uri="{D42A27DB-BD31-4B8C-83A1-F6EECF244321}">
                <p14:modId xmlns:p14="http://schemas.microsoft.com/office/powerpoint/2010/main" val="1459311045"/>
              </p:ext>
            </p:extLst>
          </p:nvPr>
        </p:nvGraphicFramePr>
        <p:xfrm>
          <a:off x="274637" y="361950"/>
          <a:ext cx="8229600" cy="4781549"/>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762104656"/>
                    </a:ext>
                  </a:extLst>
                </a:gridCol>
                <a:gridCol w="4114800">
                  <a:extLst>
                    <a:ext uri="{9D8B030D-6E8A-4147-A177-3AD203B41FA5}">
                      <a16:colId xmlns:a16="http://schemas.microsoft.com/office/drawing/2014/main" val="3107487640"/>
                    </a:ext>
                  </a:extLst>
                </a:gridCol>
              </a:tblGrid>
              <a:tr h="4781549">
                <a:tc>
                  <a:txBody>
                    <a:bodyPr/>
                    <a:lstStyle/>
                    <a:p>
                      <a:r>
                        <a:rPr lang="en-US" sz="2400" b="0" baseline="30000" dirty="0"/>
                        <a:t>Ps 36.8 </a:t>
                      </a:r>
                      <a:r>
                        <a:rPr lang="en-US" sz="2400" b="0" dirty="0"/>
                        <a:t>How dear is Your love, my G-d</a:t>
                      </a:r>
                    </a:p>
                    <a:p>
                      <a:endParaRPr lang="en-US" sz="2400" b="0" dirty="0"/>
                    </a:p>
                    <a:p>
                      <a:r>
                        <a:rPr lang="en-US" sz="2400" b="0" dirty="0"/>
                        <a:t>Those who find You trust You, </a:t>
                      </a:r>
                      <a:r>
                        <a:rPr lang="en-US" sz="2400" b="0" cap="small" baseline="0" dirty="0"/>
                        <a:t>Adoni</a:t>
                      </a:r>
                      <a:r>
                        <a:rPr lang="en-US" sz="2400" b="0" dirty="0"/>
                        <a:t> </a:t>
                      </a:r>
                    </a:p>
                    <a:p>
                      <a:endParaRPr lang="en-US" sz="2400" b="0" baseline="30000" dirty="0"/>
                    </a:p>
                    <a:p>
                      <a:r>
                        <a:rPr lang="en-US" sz="2400" b="0" baseline="30000" dirty="0" err="1"/>
                        <a:t>Yn</a:t>
                      </a:r>
                      <a:r>
                        <a:rPr lang="en-US" sz="2400" b="0" baseline="30000" dirty="0"/>
                        <a:t> 7.38</a:t>
                      </a:r>
                      <a:r>
                        <a:rPr lang="en-US" sz="2400" b="0" dirty="0"/>
                        <a:t> Rivers of living water will burst forth from within us</a:t>
                      </a:r>
                    </a:p>
                    <a:p>
                      <a:endParaRPr lang="en-US" sz="2400" b="0" baseline="30000" dirty="0"/>
                    </a:p>
                    <a:p>
                      <a:r>
                        <a:rPr lang="en-US" sz="2400" b="0" baseline="30000" dirty="0"/>
                        <a:t>Ps 36.8 </a:t>
                      </a:r>
                      <a:r>
                        <a:rPr lang="en-US" sz="2400" b="0" dirty="0"/>
                        <a:t>For those who fear Him lack nothing</a:t>
                      </a:r>
                    </a:p>
                  </a:txBody>
                  <a:tcPr>
                    <a:solidFill>
                      <a:schemeClr val="tx2"/>
                    </a:solidFill>
                  </a:tcPr>
                </a:tc>
                <a:tc>
                  <a:txBody>
                    <a:bodyPr/>
                    <a:lstStyle/>
                    <a:p>
                      <a:pPr algn="r" rtl="1"/>
                      <a:r>
                        <a:rPr lang="he-IL" sz="3200" b="1" i="0" kern="1200" dirty="0">
                          <a:solidFill>
                            <a:schemeClr val="lt1"/>
                          </a:solidFill>
                          <a:effectLst/>
                          <a:latin typeface="David" panose="020E0502060401010101" pitchFamily="34" charset="-79"/>
                          <a:ea typeface="+mn-ea"/>
                          <a:cs typeface="David" panose="020E0502060401010101" pitchFamily="34" charset="-79"/>
                        </a:rPr>
                        <a:t>כמַה-יָּקָר חַסְדְּךָ, אֱלֹוה</a:t>
                      </a:r>
                    </a:p>
                    <a:p>
                      <a:pPr algn="r" rtl="1"/>
                      <a:endParaRPr lang="en-US" sz="3200" b="1" i="0" kern="1200" dirty="0">
                        <a:solidFill>
                          <a:schemeClr val="lt1"/>
                        </a:solidFill>
                        <a:effectLst/>
                        <a:latin typeface="David" panose="020E0502060401010101" pitchFamily="34" charset="-79"/>
                        <a:ea typeface="+mn-ea"/>
                        <a:cs typeface="David" panose="020E0502060401010101" pitchFamily="34" charset="-79"/>
                      </a:endParaRPr>
                    </a:p>
                    <a:p>
                      <a:pPr algn="r" rtl="1"/>
                      <a:r>
                        <a:rPr lang="he-IL" sz="3200" b="1" i="0" kern="1200" dirty="0">
                          <a:solidFill>
                            <a:schemeClr val="lt1"/>
                          </a:solidFill>
                          <a:effectLst/>
                          <a:latin typeface="David" panose="020E0502060401010101" pitchFamily="34" charset="-79"/>
                          <a:ea typeface="+mn-ea"/>
                          <a:cs typeface="David" panose="020E0502060401010101" pitchFamily="34" charset="-79"/>
                        </a:rPr>
                        <a:t>מוצאיך יבטחו בך</a:t>
                      </a:r>
                      <a:r>
                        <a:rPr lang="en-US" sz="3200" b="1" i="0" kern="1200" dirty="0">
                          <a:solidFill>
                            <a:schemeClr val="lt1"/>
                          </a:solidFill>
                          <a:effectLst/>
                          <a:latin typeface="David" panose="020E0502060401010101" pitchFamily="34" charset="-79"/>
                          <a:ea typeface="+mn-ea"/>
                          <a:cs typeface="David" panose="020E0502060401010101" pitchFamily="34" charset="-79"/>
                        </a:rPr>
                        <a:t> </a:t>
                      </a:r>
                      <a:r>
                        <a:rPr lang="he-IL" sz="3200" b="1" i="0" kern="1200" dirty="0">
                          <a:solidFill>
                            <a:schemeClr val="lt1"/>
                          </a:solidFill>
                          <a:effectLst/>
                          <a:latin typeface="David" panose="020E0502060401010101" pitchFamily="34" charset="-79"/>
                          <a:ea typeface="+mn-ea"/>
                          <a:cs typeface="David" panose="020E0502060401010101" pitchFamily="34" charset="-79"/>
                        </a:rPr>
                        <a:t>אדוני </a:t>
                      </a:r>
                      <a:endParaRPr lang="en-US" sz="3200" b="1" i="0" kern="1200" dirty="0">
                        <a:solidFill>
                          <a:schemeClr val="lt1"/>
                        </a:solidFill>
                        <a:effectLst/>
                        <a:latin typeface="David" panose="020E0502060401010101" pitchFamily="34" charset="-79"/>
                        <a:ea typeface="+mn-ea"/>
                        <a:cs typeface="David" panose="020E0502060401010101" pitchFamily="34" charset="-79"/>
                      </a:endParaRPr>
                    </a:p>
                    <a:p>
                      <a:pPr algn="r" rtl="1"/>
                      <a:endParaRPr lang="en-US" sz="3200" b="1" i="0" kern="1200" dirty="0">
                        <a:solidFill>
                          <a:schemeClr val="lt1"/>
                        </a:solidFill>
                        <a:effectLst/>
                        <a:latin typeface="David" panose="020E0502060401010101" pitchFamily="34" charset="-79"/>
                        <a:ea typeface="+mn-ea"/>
                        <a:cs typeface="David" panose="020E0502060401010101" pitchFamily="34" charset="-79"/>
                      </a:endParaRPr>
                    </a:p>
                    <a:p>
                      <a:pPr algn="r" rtl="1"/>
                      <a:r>
                        <a:rPr lang="he-IL" sz="3200" b="1" i="0" kern="1200" dirty="0">
                          <a:solidFill>
                            <a:schemeClr val="lt1"/>
                          </a:solidFill>
                          <a:effectLst/>
                          <a:latin typeface="David" panose="020E0502060401010101" pitchFamily="34" charset="-79"/>
                          <a:ea typeface="+mn-ea"/>
                          <a:cs typeface="David" panose="020E0502060401010101" pitchFamily="34" charset="-79"/>
                        </a:rPr>
                        <a:t>ונְהָרוֹת יפרצו מתוכנו</a:t>
                      </a:r>
                    </a:p>
                    <a:p>
                      <a:pPr algn="r" rtl="1"/>
                      <a:endParaRPr lang="en-US" sz="3200" b="1" i="0" kern="1200" dirty="0">
                        <a:solidFill>
                          <a:schemeClr val="lt1"/>
                        </a:solidFill>
                        <a:effectLst/>
                        <a:latin typeface="David" panose="020E0502060401010101" pitchFamily="34" charset="-79"/>
                        <a:ea typeface="+mn-ea"/>
                        <a:cs typeface="David" panose="020E0502060401010101" pitchFamily="34" charset="-79"/>
                      </a:endParaRPr>
                    </a:p>
                    <a:p>
                      <a:pPr algn="r" rtl="1"/>
                      <a:endParaRPr lang="he-IL" sz="3200" b="1" i="0" kern="1200" dirty="0">
                        <a:solidFill>
                          <a:schemeClr val="lt1"/>
                        </a:solidFill>
                        <a:effectLst/>
                        <a:latin typeface="David" panose="020E0502060401010101" pitchFamily="34" charset="-79"/>
                        <a:ea typeface="+mn-ea"/>
                        <a:cs typeface="David" panose="020E0502060401010101" pitchFamily="34" charset="-79"/>
                      </a:endParaRPr>
                    </a:p>
                    <a:p>
                      <a:pPr algn="r" rtl="1"/>
                      <a:r>
                        <a:rPr lang="he-IL" sz="3200" b="1" i="0" kern="1200" dirty="0">
                          <a:solidFill>
                            <a:schemeClr val="lt1"/>
                          </a:solidFill>
                          <a:effectLst/>
                          <a:latin typeface="David" panose="020E0502060401010101" pitchFamily="34" charset="-79"/>
                          <a:ea typeface="+mn-ea"/>
                          <a:cs typeface="David" panose="020E0502060401010101" pitchFamily="34" charset="-79"/>
                        </a:rPr>
                        <a:t>כִּי-אֵין מַחְסוֹר לִירֵאָיו.</a:t>
                      </a:r>
                      <a:endParaRPr lang="en-US" sz="3200" b="1" dirty="0">
                        <a:latin typeface="David" panose="020E0502060401010101" pitchFamily="34" charset="-79"/>
                        <a:cs typeface="David" panose="020E0502060401010101" pitchFamily="34" charset="-79"/>
                      </a:endParaRPr>
                    </a:p>
                  </a:txBody>
                  <a:tcPr>
                    <a:solidFill>
                      <a:schemeClr val="tx2"/>
                    </a:solidFill>
                  </a:tcPr>
                </a:tc>
                <a:extLst>
                  <a:ext uri="{0D108BD9-81ED-4DB2-BD59-A6C34878D82A}">
                    <a16:rowId xmlns:a16="http://schemas.microsoft.com/office/drawing/2014/main" val="2611489007"/>
                  </a:ext>
                </a:extLst>
              </a:tr>
            </a:tbl>
          </a:graphicData>
        </a:graphic>
      </p:graphicFrame>
    </p:spTree>
    <p:extLst>
      <p:ext uri="{BB962C8B-B14F-4D97-AF65-F5344CB8AC3E}">
        <p14:creationId xmlns:p14="http://schemas.microsoft.com/office/powerpoint/2010/main" val="215859866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sz="2400" dirty="0">
                <a:solidFill>
                  <a:schemeClr val="bg1"/>
                </a:solidFill>
              </a:rPr>
              <a:t>Living Water Sarah Liberman </a:t>
            </a:r>
            <a:r>
              <a:rPr lang="en-US" altLang="en-US" sz="2400" dirty="0" err="1"/>
              <a:t>Mayim</a:t>
            </a:r>
            <a:r>
              <a:rPr lang="en-US" altLang="en-US" sz="2400" dirty="0"/>
              <a:t> </a:t>
            </a:r>
            <a:r>
              <a:rPr lang="en-US" altLang="en-US" sz="2400" dirty="0" err="1"/>
              <a:t>Hayim</a:t>
            </a:r>
            <a:r>
              <a:rPr lang="en-US" altLang="en-US" sz="2400" dirty="0"/>
              <a:t>  </a:t>
            </a:r>
            <a:r>
              <a:rPr lang="he-IL" altLang="en-US" sz="2800" b="1" dirty="0">
                <a:latin typeface="David" panose="020E0502060401010101" pitchFamily="34" charset="-79"/>
                <a:cs typeface="David" panose="020E0502060401010101" pitchFamily="34" charset="-79"/>
              </a:rPr>
              <a:t>מים חיים</a:t>
            </a:r>
            <a:endParaRPr lang="en-US" altLang="en-US" sz="2800" b="1" dirty="0">
              <a:latin typeface="David" panose="020E0502060401010101" pitchFamily="34" charset="-79"/>
              <a:cs typeface="David" panose="020E0502060401010101" pitchFamily="34" charset="-79"/>
            </a:endParaRPr>
          </a:p>
          <a:p>
            <a:pPr marL="0" indent="0">
              <a:lnSpc>
                <a:spcPct val="90000"/>
              </a:lnSpc>
              <a:buNone/>
            </a:pPr>
            <a:endParaRPr lang="en-US" altLang="en-US" dirty="0">
              <a:solidFill>
                <a:schemeClr val="bg1"/>
              </a:solidFill>
            </a:endParaRPr>
          </a:p>
        </p:txBody>
      </p:sp>
      <p:pic>
        <p:nvPicPr>
          <p:cNvPr id="2" name="Online Media 1" title="YOU HAVE TO SEE THIS! INCREDIBLE!!! Sarah Liberman Official Music Video - Living Waters">
            <a:hlinkClick r:id="" action="ppaction://media"/>
            <a:extLst>
              <a:ext uri="{FF2B5EF4-FFF2-40B4-BE49-F238E27FC236}">
                <a16:creationId xmlns:a16="http://schemas.microsoft.com/office/drawing/2014/main" id="{DA0ED43B-3316-466C-9E30-9982B2CD84B8}"/>
              </a:ext>
            </a:extLst>
          </p:cNvPr>
          <p:cNvPicPr>
            <a:picLocks noRot="1" noChangeAspect="1"/>
          </p:cNvPicPr>
          <p:nvPr>
            <a:videoFile r:link="rId1"/>
          </p:nvPr>
        </p:nvPicPr>
        <p:blipFill>
          <a:blip r:embed="rId4"/>
          <a:stretch>
            <a:fillRect/>
          </a:stretch>
        </p:blipFill>
        <p:spPr>
          <a:xfrm>
            <a:off x="274637" y="534521"/>
            <a:ext cx="8128000" cy="4572000"/>
          </a:xfrm>
          <a:prstGeom prst="rect">
            <a:avLst/>
          </a:prstGeom>
        </p:spPr>
      </p:pic>
    </p:spTree>
    <p:extLst>
      <p:ext uri="{BB962C8B-B14F-4D97-AF65-F5344CB8AC3E}">
        <p14:creationId xmlns:p14="http://schemas.microsoft.com/office/powerpoint/2010/main" val="2112348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fontScale="92500"/>
          </a:bodyPr>
          <a:lstStyle/>
          <a:p>
            <a:pPr marL="0" indent="0">
              <a:lnSpc>
                <a:spcPct val="90000"/>
              </a:lnSpc>
              <a:buNone/>
            </a:pPr>
            <a:r>
              <a:rPr lang="en-US" altLang="en-US" u="sng" dirty="0">
                <a:solidFill>
                  <a:srgbClr val="FFFF99"/>
                </a:solidFill>
              </a:rPr>
              <a:t>Ceased [rested] from his own work</a:t>
            </a:r>
            <a:r>
              <a:rPr lang="en-US" altLang="en-US" dirty="0">
                <a:solidFill>
                  <a:srgbClr val="FFFF99"/>
                </a:solidFill>
              </a:rPr>
              <a:t>   DIY hazards</a:t>
            </a:r>
          </a:p>
          <a:p>
            <a:pPr marL="573088" indent="-573088">
              <a:lnSpc>
                <a:spcPct val="90000"/>
              </a:lnSpc>
              <a:buFont typeface="+mj-lt"/>
              <a:buAutoNum type="arabicPeriod"/>
            </a:pPr>
            <a:r>
              <a:rPr lang="en-US" altLang="en-US" dirty="0"/>
              <a:t>Carnal works of the flesh</a:t>
            </a:r>
          </a:p>
          <a:p>
            <a:pPr marL="573088" indent="-573088">
              <a:lnSpc>
                <a:spcPct val="90000"/>
              </a:lnSpc>
              <a:buFont typeface="+mj-lt"/>
              <a:buAutoNum type="arabicPeriod"/>
            </a:pPr>
            <a:r>
              <a:rPr lang="en-US" altLang="en-US" dirty="0"/>
              <a:t>Our own righteousness, no need for Yeshua.</a:t>
            </a:r>
          </a:p>
          <a:p>
            <a:pPr marL="573088" indent="-573088">
              <a:lnSpc>
                <a:spcPct val="90000"/>
              </a:lnSpc>
              <a:buFont typeface="+mj-lt"/>
              <a:buAutoNum type="arabicPeriod"/>
            </a:pPr>
            <a:r>
              <a:rPr lang="en-US" altLang="en-US" dirty="0"/>
              <a:t>Our own working: lone soldier</a:t>
            </a:r>
          </a:p>
          <a:p>
            <a:pPr marL="573088" indent="-573088">
              <a:lnSpc>
                <a:spcPct val="90000"/>
              </a:lnSpc>
              <a:buFont typeface="+mj-lt"/>
              <a:buAutoNum type="arabicPeriod"/>
            </a:pPr>
            <a:r>
              <a:rPr lang="en-US" altLang="en-US" dirty="0"/>
              <a:t>Messiah’s works, but in our own strength, </a:t>
            </a:r>
            <a:r>
              <a:rPr lang="en-US" altLang="en-US" u="sng" dirty="0"/>
              <a:t>without joy of worship</a:t>
            </a:r>
            <a:r>
              <a:rPr lang="en-US" altLang="en-US" dirty="0"/>
              <a:t>.  </a:t>
            </a:r>
          </a:p>
        </p:txBody>
      </p:sp>
    </p:spTree>
    <p:extLst>
      <p:ext uri="{BB962C8B-B14F-4D97-AF65-F5344CB8AC3E}">
        <p14:creationId xmlns:p14="http://schemas.microsoft.com/office/powerpoint/2010/main" val="199161705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fontScale="92500" lnSpcReduction="20000"/>
          </a:bodyPr>
          <a:lstStyle/>
          <a:p>
            <a:pPr marL="0" indent="0">
              <a:lnSpc>
                <a:spcPct val="90000"/>
              </a:lnSpc>
              <a:buNone/>
            </a:pPr>
            <a:r>
              <a:rPr lang="en-US" dirty="0"/>
              <a:t>The life of a disciple is a beautiful life because it is disciplined, and increasing in the consciousness of God. Sobriety isn't dull or boring or religious; it's sharp and focused and intentional. Actually, it's more like a race car driver on the Autobahn, who must keep exquisite focus and concentration to enjoy the speed and avoid the dangers...can you imagine a race car driver texting?</a:t>
            </a:r>
            <a:endParaRPr lang="en-US" altLang="en-US" dirty="0">
              <a:solidFill>
                <a:schemeClr val="bg1"/>
              </a:solidFill>
            </a:endParaRPr>
          </a:p>
        </p:txBody>
      </p:sp>
    </p:spTree>
    <p:extLst>
      <p:ext uri="{BB962C8B-B14F-4D97-AF65-F5344CB8AC3E}">
        <p14:creationId xmlns:p14="http://schemas.microsoft.com/office/powerpoint/2010/main" val="357130492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DBEEB7A-A511-40A5-BC05-B6175B583F3D}"/>
              </a:ext>
            </a:extLst>
          </p:cNvPr>
          <p:cNvPicPr>
            <a:picLocks noChangeAspect="1"/>
          </p:cNvPicPr>
          <p:nvPr/>
        </p:nvPicPr>
        <p:blipFill>
          <a:blip r:embed="rId3"/>
          <a:stretch>
            <a:fillRect/>
          </a:stretch>
        </p:blipFill>
        <p:spPr>
          <a:xfrm>
            <a:off x="1866732" y="0"/>
            <a:ext cx="5045411" cy="5143500"/>
          </a:xfrm>
          <a:prstGeom prst="rect">
            <a:avLst/>
          </a:prstGeom>
        </p:spPr>
      </p:pic>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nSpc>
                <a:spcPct val="90000"/>
              </a:lnSpc>
              <a:buNone/>
            </a:pPr>
            <a:r>
              <a:rPr lang="en-US" altLang="en-US">
                <a:solidFill>
                  <a:schemeClr val="bg1"/>
                </a:solidFill>
              </a:rPr>
              <a:t> </a:t>
            </a:r>
            <a:endParaRPr lang="en-US" altLang="en-US" dirty="0">
              <a:solidFill>
                <a:schemeClr val="bg1"/>
              </a:solidFill>
            </a:endParaRPr>
          </a:p>
        </p:txBody>
      </p:sp>
    </p:spTree>
    <p:extLst>
      <p:ext uri="{BB962C8B-B14F-4D97-AF65-F5344CB8AC3E}">
        <p14:creationId xmlns:p14="http://schemas.microsoft.com/office/powerpoint/2010/main" val="80659565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endParaRPr lang="en-US" dirty="0"/>
          </a:p>
        </p:txBody>
      </p:sp>
    </p:spTree>
    <p:extLst>
      <p:ext uri="{BB962C8B-B14F-4D97-AF65-F5344CB8AC3E}">
        <p14:creationId xmlns:p14="http://schemas.microsoft.com/office/powerpoint/2010/main" val="247016642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AC55B88-9FDE-4C3A-8A01-E7DB95CCBF56}"/>
              </a:ext>
            </a:extLst>
          </p:cNvPr>
          <p:cNvPicPr>
            <a:picLocks noChangeAspect="1"/>
          </p:cNvPicPr>
          <p:nvPr/>
        </p:nvPicPr>
        <p:blipFill>
          <a:blip r:embed="rId3"/>
          <a:stretch>
            <a:fillRect/>
          </a:stretch>
        </p:blipFill>
        <p:spPr>
          <a:xfrm>
            <a:off x="432983" y="551789"/>
            <a:ext cx="7912908" cy="4039923"/>
          </a:xfrm>
          <a:prstGeom prst="rect">
            <a:avLst/>
          </a:prstGeom>
        </p:spPr>
      </p:pic>
    </p:spTree>
    <p:extLst>
      <p:ext uri="{BB962C8B-B14F-4D97-AF65-F5344CB8AC3E}">
        <p14:creationId xmlns:p14="http://schemas.microsoft.com/office/powerpoint/2010/main" val="31101188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A91A3573-F535-4F28-B8B1-0EFCF1BD5F2F}"/>
              </a:ext>
            </a:extLst>
          </p:cNvPr>
          <p:cNvSpPr>
            <a:spLocks noGrp="1" noChangeArrowheads="1"/>
          </p:cNvSpPr>
          <p:nvPr>
            <p:ph type="body" idx="1"/>
          </p:nvPr>
        </p:nvSpPr>
        <p:spPr>
          <a:xfrm>
            <a:off x="274637" y="209550"/>
            <a:ext cx="8229600" cy="4933950"/>
          </a:xfrm>
        </p:spPr>
        <p:txBody>
          <a:bodyPr>
            <a:normAutofit/>
          </a:bodyPr>
          <a:lstStyle/>
          <a:p>
            <a:pPr marL="0" indent="0" algn="ctr">
              <a:lnSpc>
                <a:spcPct val="90000"/>
              </a:lnSpc>
              <a:buNone/>
            </a:pPr>
            <a:endParaRPr lang="en-US" altLang="en-US" dirty="0">
              <a:solidFill>
                <a:schemeClr val="bg1"/>
              </a:solidFill>
            </a:endParaRPr>
          </a:p>
          <a:p>
            <a:pPr marL="0" indent="0" algn="ctr">
              <a:lnSpc>
                <a:spcPct val="90000"/>
              </a:lnSpc>
              <a:buNone/>
            </a:pPr>
            <a:r>
              <a:rPr lang="en-US" altLang="en-US" dirty="0">
                <a:solidFill>
                  <a:schemeClr val="bg1"/>
                </a:solidFill>
              </a:rPr>
              <a:t>Good news from Israel: </a:t>
            </a:r>
          </a:p>
          <a:p>
            <a:pPr marL="0" indent="0" algn="ctr">
              <a:lnSpc>
                <a:spcPct val="90000"/>
              </a:lnSpc>
              <a:buNone/>
            </a:pPr>
            <a:r>
              <a:rPr lang="en-US" altLang="en-US" dirty="0">
                <a:solidFill>
                  <a:schemeClr val="bg1"/>
                </a:solidFill>
              </a:rPr>
              <a:t>Israeli innovations</a:t>
            </a:r>
          </a:p>
        </p:txBody>
      </p:sp>
    </p:spTree>
    <p:extLst>
      <p:ext uri="{BB962C8B-B14F-4D97-AF65-F5344CB8AC3E}">
        <p14:creationId xmlns:p14="http://schemas.microsoft.com/office/powerpoint/2010/main" val="1882680954"/>
      </p:ext>
    </p:extLst>
  </p:cSld>
  <p:clrMapOvr>
    <a:masterClrMapping/>
  </p:clrMapOvr>
</p:sld>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Rounded MT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r"/>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r"/>
            <a:cs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Ribbons">
  <a:themeElements>
    <a:clrScheme name="Ribbons 6">
      <a:dk1>
        <a:srgbClr val="000022"/>
      </a:dk1>
      <a:lt1>
        <a:srgbClr val="FFFFFF"/>
      </a:lt1>
      <a:dk2>
        <a:srgbClr val="000066"/>
      </a:dk2>
      <a:lt2>
        <a:srgbClr val="FFCC00"/>
      </a:lt2>
      <a:accent1>
        <a:srgbClr val="666699"/>
      </a:accent1>
      <a:accent2>
        <a:srgbClr val="000048"/>
      </a:accent2>
      <a:accent3>
        <a:srgbClr val="AAAAB8"/>
      </a:accent3>
      <a:accent4>
        <a:srgbClr val="DADADA"/>
      </a:accent4>
      <a:accent5>
        <a:srgbClr val="B8B8CA"/>
      </a:accent5>
      <a:accent6>
        <a:srgbClr val="000040"/>
      </a:accent6>
      <a:hlink>
        <a:srgbClr val="9999FF"/>
      </a:hlink>
      <a:folHlink>
        <a:srgbClr val="000099"/>
      </a:folHlink>
    </a:clrScheme>
    <a:fontScheme name="Ribbons">
      <a:majorFont>
        <a:latin typeface="Arial Rounded MT Bold"/>
        <a:ea typeface=""/>
        <a:cs typeface="Times New Roman"/>
      </a:majorFont>
      <a:minorFont>
        <a:latin typeface="Arial Rounded MT Bold"/>
        <a:ea typeface=""/>
        <a:cs typeface="Narkisim"/>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Rounded MT Bold" pitchFamily="34" charset="0"/>
            <a:cs typeface="Times New Roman"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Rounded MT Bold" pitchFamily="34" charset="0"/>
            <a:cs typeface="Times New Roman" pitchFamily="18" charset="0"/>
          </a:defRPr>
        </a:defPPr>
      </a:lstStyle>
    </a:lnDef>
  </a:objectDefaults>
  <a:extraClrSchemeLst>
    <a:extraClrScheme>
      <a:clrScheme name="Ribbons 1">
        <a:dk1>
          <a:srgbClr val="220011"/>
        </a:dk1>
        <a:lt1>
          <a:srgbClr val="FFFFCC"/>
        </a:lt1>
        <a:dk2>
          <a:srgbClr val="660033"/>
        </a:dk2>
        <a:lt2>
          <a:srgbClr val="FFCC00"/>
        </a:lt2>
        <a:accent1>
          <a:srgbClr val="CC0099"/>
        </a:accent1>
        <a:accent2>
          <a:srgbClr val="56002B"/>
        </a:accent2>
        <a:accent3>
          <a:srgbClr val="B8AAAD"/>
        </a:accent3>
        <a:accent4>
          <a:srgbClr val="DADAAE"/>
        </a:accent4>
        <a:accent5>
          <a:srgbClr val="E2AACA"/>
        </a:accent5>
        <a:accent6>
          <a:srgbClr val="4D0026"/>
        </a:accent6>
        <a:hlink>
          <a:srgbClr val="9C004E"/>
        </a:hlink>
        <a:folHlink>
          <a:srgbClr val="FF6600"/>
        </a:folHlink>
      </a:clrScheme>
      <a:clrMap bg1="dk2" tx1="lt1" bg2="dk1" tx2="lt2" accent1="accent1" accent2="accent2" accent3="accent3" accent4="accent4" accent5="accent5" accent6="accent6" hlink="hlink" folHlink="folHlink"/>
    </a:extraClrScheme>
    <a:extraClrScheme>
      <a:clrScheme name="Ribbons 2">
        <a:dk1>
          <a:srgbClr val="001600"/>
        </a:dk1>
        <a:lt1>
          <a:srgbClr val="669900"/>
        </a:lt1>
        <a:dk2>
          <a:srgbClr val="000000"/>
        </a:dk2>
        <a:lt2>
          <a:srgbClr val="006600"/>
        </a:lt2>
        <a:accent1>
          <a:srgbClr val="336600"/>
        </a:accent1>
        <a:accent2>
          <a:srgbClr val="89BA00"/>
        </a:accent2>
        <a:accent3>
          <a:srgbClr val="B8CAAA"/>
        </a:accent3>
        <a:accent4>
          <a:srgbClr val="001100"/>
        </a:accent4>
        <a:accent5>
          <a:srgbClr val="ADB8AA"/>
        </a:accent5>
        <a:accent6>
          <a:srgbClr val="7CA800"/>
        </a:accent6>
        <a:hlink>
          <a:srgbClr val="FFCC00"/>
        </a:hlink>
        <a:folHlink>
          <a:srgbClr val="FF7C80"/>
        </a:folHlink>
      </a:clrScheme>
      <a:clrMap bg1="lt1" tx1="dk1" bg2="lt2" tx2="dk2" accent1="accent1" accent2="accent2" accent3="accent3" accent4="accent4" accent5="accent5" accent6="accent6" hlink="hlink" folHlink="folHlink"/>
    </a:extraClrScheme>
    <a:extraClrScheme>
      <a:clrScheme name="Ribbons 3">
        <a:dk1>
          <a:srgbClr val="000000"/>
        </a:dk1>
        <a:lt1>
          <a:srgbClr val="B2B2B2"/>
        </a:lt1>
        <a:dk2>
          <a:srgbClr val="000000"/>
        </a:dk2>
        <a:lt2>
          <a:srgbClr val="777777"/>
        </a:lt2>
        <a:accent1>
          <a:srgbClr val="CBCBCB"/>
        </a:accent1>
        <a:accent2>
          <a:srgbClr val="969696"/>
        </a:accent2>
        <a:accent3>
          <a:srgbClr val="D5D5D5"/>
        </a:accent3>
        <a:accent4>
          <a:srgbClr val="000000"/>
        </a:accent4>
        <a:accent5>
          <a:srgbClr val="E2E2E2"/>
        </a:accent5>
        <a:accent6>
          <a:srgbClr val="878787"/>
        </a:accent6>
        <a:hlink>
          <a:srgbClr val="333333"/>
        </a:hlink>
        <a:folHlink>
          <a:srgbClr val="777777"/>
        </a:folHlink>
      </a:clrScheme>
      <a:clrMap bg1="lt1" tx1="dk1" bg2="lt2" tx2="dk2" accent1="accent1" accent2="accent2" accent3="accent3" accent4="accent4" accent5="accent5" accent6="accent6" hlink="hlink" folHlink="folHlink"/>
    </a:extraClrScheme>
    <a:extraClrScheme>
      <a:clrScheme name="Ribbons 4">
        <a:dk1>
          <a:srgbClr val="000F1E"/>
        </a:dk1>
        <a:lt1>
          <a:srgbClr val="FFFFFF"/>
        </a:lt1>
        <a:dk2>
          <a:srgbClr val="003366"/>
        </a:dk2>
        <a:lt2>
          <a:srgbClr val="33CCCC"/>
        </a:lt2>
        <a:accent1>
          <a:srgbClr val="006699"/>
        </a:accent1>
        <a:accent2>
          <a:srgbClr val="003366"/>
        </a:accent2>
        <a:accent3>
          <a:srgbClr val="AAADB8"/>
        </a:accent3>
        <a:accent4>
          <a:srgbClr val="DADADA"/>
        </a:accent4>
        <a:accent5>
          <a:srgbClr val="AAB8CA"/>
        </a:accent5>
        <a:accent6>
          <a:srgbClr val="002D5C"/>
        </a:accent6>
        <a:hlink>
          <a:srgbClr val="0099CC"/>
        </a:hlink>
        <a:folHlink>
          <a:srgbClr val="009999"/>
        </a:folHlink>
      </a:clrScheme>
      <a:clrMap bg1="dk2" tx1="lt1" bg2="dk1" tx2="lt2" accent1="accent1" accent2="accent2" accent3="accent3" accent4="accent4" accent5="accent5" accent6="accent6" hlink="hlink" folHlink="folHlink"/>
    </a:extraClrScheme>
    <a:extraClrScheme>
      <a:clrScheme name="Ribbons 5">
        <a:dk1>
          <a:srgbClr val="002F2E"/>
        </a:dk1>
        <a:lt1>
          <a:srgbClr val="FFFFFF"/>
        </a:lt1>
        <a:dk2>
          <a:srgbClr val="008080"/>
        </a:dk2>
        <a:lt2>
          <a:srgbClr val="66FFCC"/>
        </a:lt2>
        <a:accent1>
          <a:srgbClr val="0099CC"/>
        </a:accent1>
        <a:accent2>
          <a:srgbClr val="005250"/>
        </a:accent2>
        <a:accent3>
          <a:srgbClr val="AAC0C0"/>
        </a:accent3>
        <a:accent4>
          <a:srgbClr val="DADADA"/>
        </a:accent4>
        <a:accent5>
          <a:srgbClr val="AACAE2"/>
        </a:accent5>
        <a:accent6>
          <a:srgbClr val="004948"/>
        </a:accent6>
        <a:hlink>
          <a:srgbClr val="00CC99"/>
        </a:hlink>
        <a:folHlink>
          <a:srgbClr val="009999"/>
        </a:folHlink>
      </a:clrScheme>
      <a:clrMap bg1="dk2" tx1="lt1" bg2="dk1" tx2="lt2" accent1="accent1" accent2="accent2" accent3="accent3" accent4="accent4" accent5="accent5" accent6="accent6" hlink="hlink" folHlink="folHlink"/>
    </a:extraClrScheme>
    <a:extraClrScheme>
      <a:clrScheme name="Ribbons 6">
        <a:dk1>
          <a:srgbClr val="000022"/>
        </a:dk1>
        <a:lt1>
          <a:srgbClr val="FFFFFF"/>
        </a:lt1>
        <a:dk2>
          <a:srgbClr val="000066"/>
        </a:dk2>
        <a:lt2>
          <a:srgbClr val="FFCC00"/>
        </a:lt2>
        <a:accent1>
          <a:srgbClr val="666699"/>
        </a:accent1>
        <a:accent2>
          <a:srgbClr val="000048"/>
        </a:accent2>
        <a:accent3>
          <a:srgbClr val="AAAAB8"/>
        </a:accent3>
        <a:accent4>
          <a:srgbClr val="DADADA"/>
        </a:accent4>
        <a:accent5>
          <a:srgbClr val="B8B8CA"/>
        </a:accent5>
        <a:accent6>
          <a:srgbClr val="000040"/>
        </a:accent6>
        <a:hlink>
          <a:srgbClr val="9999FF"/>
        </a:hlink>
        <a:folHlink>
          <a:srgbClr val="000099"/>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124872</TotalTime>
  <Words>4358</Words>
  <Application>Microsoft Office PowerPoint</Application>
  <PresentationFormat>Custom</PresentationFormat>
  <Paragraphs>526</Paragraphs>
  <Slides>89</Slides>
  <Notes>59</Notes>
  <HiddenSlides>0</HiddenSlides>
  <MMClips>2</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89</vt:i4>
      </vt:variant>
    </vt:vector>
  </HeadingPairs>
  <TitlesOfParts>
    <vt:vector size="101" baseType="lpstr">
      <vt:lpstr>Arial</vt:lpstr>
      <vt:lpstr>Arial Rounded MT Bold</vt:lpstr>
      <vt:lpstr>Calibri</vt:lpstr>
      <vt:lpstr>Calibri Light</vt:lpstr>
      <vt:lpstr>David</vt:lpstr>
      <vt:lpstr>Narkisim</vt:lpstr>
      <vt:lpstr>OzHandicraft BT</vt:lpstr>
      <vt:lpstr>Stam</vt:lpstr>
      <vt:lpstr>1_Default Design</vt:lpstr>
      <vt:lpstr>Office Theme</vt:lpstr>
      <vt:lpstr>3_Default Design</vt:lpstr>
      <vt:lpstr>Ribbons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קָדֶשׁ  Kaddish  (The Sanctification)    </vt:lpstr>
      <vt:lpstr> </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עשֶׂה שָׁלוֹם Oseh shalom (Make Peace)</vt:lpstr>
      <vt:lpstr> </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Or HaOlam Messianic Congregation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Shmuel Wolkenfeld</dc:creator>
  <cp:lastModifiedBy>Shmuel</cp:lastModifiedBy>
  <cp:revision>3681</cp:revision>
  <dcterms:created xsi:type="dcterms:W3CDTF">2006-04-21T19:34:43Z</dcterms:created>
  <dcterms:modified xsi:type="dcterms:W3CDTF">2020-06-06T13:57:46Z</dcterms:modified>
</cp:coreProperties>
</file>