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 id="2147483708" r:id="rId8"/>
    <p:sldMasterId id="2147483710" r:id="rId9"/>
    <p:sldMasterId id="2147483712" r:id="rId10"/>
    <p:sldMasterId id="2147483714" r:id="rId11"/>
    <p:sldMasterId id="2147483716" r:id="rId12"/>
    <p:sldMasterId id="2147483718" r:id="rId13"/>
    <p:sldMasterId id="2147483720" r:id="rId14"/>
    <p:sldMasterId id="2147483722" r:id="rId15"/>
    <p:sldMasterId id="2147483724" r:id="rId16"/>
    <p:sldMasterId id="2147483726" r:id="rId17"/>
    <p:sldMasterId id="2147483728" r:id="rId18"/>
    <p:sldMasterId id="2147483730" r:id="rId19"/>
    <p:sldMasterId id="2147483732" r:id="rId20"/>
    <p:sldMasterId id="2147483734" r:id="rId21"/>
    <p:sldMasterId id="2147483736" r:id="rId22"/>
    <p:sldMasterId id="2147483738" r:id="rId23"/>
    <p:sldMasterId id="2147483740" r:id="rId24"/>
  </p:sldMasterIdLst>
  <p:notesMasterIdLst>
    <p:notesMasterId r:id="rId89"/>
  </p:notesMasterIdLst>
  <p:handoutMasterIdLst>
    <p:handoutMasterId r:id="rId90"/>
  </p:handoutMasterIdLst>
  <p:sldIdLst>
    <p:sldId id="1476" r:id="rId25"/>
    <p:sldId id="1524" r:id="rId26"/>
    <p:sldId id="1525" r:id="rId27"/>
    <p:sldId id="1701" r:id="rId28"/>
    <p:sldId id="1710" r:id="rId29"/>
    <p:sldId id="1711" r:id="rId30"/>
    <p:sldId id="1703" r:id="rId31"/>
    <p:sldId id="1704" r:id="rId32"/>
    <p:sldId id="1702" r:id="rId33"/>
    <p:sldId id="1698" r:id="rId34"/>
    <p:sldId id="1717" r:id="rId35"/>
    <p:sldId id="1714" r:id="rId36"/>
    <p:sldId id="1712" r:id="rId37"/>
    <p:sldId id="1715" r:id="rId38"/>
    <p:sldId id="1718" r:id="rId39"/>
    <p:sldId id="1719" r:id="rId40"/>
    <p:sldId id="1716" r:id="rId41"/>
    <p:sldId id="1720" r:id="rId42"/>
    <p:sldId id="1722" r:id="rId43"/>
    <p:sldId id="1723" r:id="rId44"/>
    <p:sldId id="1756" r:id="rId45"/>
    <p:sldId id="1759" r:id="rId46"/>
    <p:sldId id="1757" r:id="rId47"/>
    <p:sldId id="1758" r:id="rId48"/>
    <p:sldId id="1724" r:id="rId49"/>
    <p:sldId id="1725" r:id="rId50"/>
    <p:sldId id="1726" r:id="rId51"/>
    <p:sldId id="1727" r:id="rId52"/>
    <p:sldId id="1728" r:id="rId53"/>
    <p:sldId id="1729" r:id="rId54"/>
    <p:sldId id="1730" r:id="rId55"/>
    <p:sldId id="1731" r:id="rId56"/>
    <p:sldId id="1746" r:id="rId57"/>
    <p:sldId id="1732" r:id="rId58"/>
    <p:sldId id="1733" r:id="rId59"/>
    <p:sldId id="1747" r:id="rId60"/>
    <p:sldId id="1734" r:id="rId61"/>
    <p:sldId id="1748" r:id="rId62"/>
    <p:sldId id="1745" r:id="rId63"/>
    <p:sldId id="1743" r:id="rId64"/>
    <p:sldId id="1736" r:id="rId65"/>
    <p:sldId id="1737" r:id="rId66"/>
    <p:sldId id="1744" r:id="rId67"/>
    <p:sldId id="1738" r:id="rId68"/>
    <p:sldId id="1739" r:id="rId69"/>
    <p:sldId id="1740" r:id="rId70"/>
    <p:sldId id="1741" r:id="rId71"/>
    <p:sldId id="1742" r:id="rId72"/>
    <p:sldId id="1708" r:id="rId73"/>
    <p:sldId id="1705" r:id="rId74"/>
    <p:sldId id="1707" r:id="rId75"/>
    <p:sldId id="1721" r:id="rId76"/>
    <p:sldId id="1699" r:id="rId77"/>
    <p:sldId id="1749" r:id="rId78"/>
    <p:sldId id="1750" r:id="rId79"/>
    <p:sldId id="1667" r:id="rId80"/>
    <p:sldId id="1752" r:id="rId81"/>
    <p:sldId id="1753" r:id="rId82"/>
    <p:sldId id="1754" r:id="rId83"/>
    <p:sldId id="1755" r:id="rId84"/>
    <p:sldId id="1706" r:id="rId85"/>
    <p:sldId id="1751" r:id="rId86"/>
    <p:sldId id="1760" r:id="rId87"/>
    <p:sldId id="1668" r:id="rId8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8544"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37294"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5587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74595"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93029" algn="l" defTabSz="837294" rtl="0" eaLnBrk="1" latinLnBrk="0" hangingPunct="1">
      <a:defRPr sz="4000" kern="1200">
        <a:solidFill>
          <a:schemeClr val="bg1"/>
        </a:solidFill>
        <a:latin typeface="Arial Rounded MT Bold" pitchFamily="34" charset="0"/>
        <a:ea typeface="+mn-ea"/>
        <a:cs typeface="Arial" charset="0"/>
      </a:defRPr>
    </a:lvl6pPr>
    <a:lvl7pPr marL="2511637" algn="l" defTabSz="837294" rtl="0" eaLnBrk="1" latinLnBrk="0" hangingPunct="1">
      <a:defRPr sz="4000" kern="1200">
        <a:solidFill>
          <a:schemeClr val="bg1"/>
        </a:solidFill>
        <a:latin typeface="Arial Rounded MT Bold" pitchFamily="34" charset="0"/>
        <a:ea typeface="+mn-ea"/>
        <a:cs typeface="Arial" charset="0"/>
      </a:defRPr>
    </a:lvl7pPr>
    <a:lvl8pPr marL="2930281" algn="l" defTabSz="837294" rtl="0" eaLnBrk="1" latinLnBrk="0" hangingPunct="1">
      <a:defRPr sz="4000" kern="1200">
        <a:solidFill>
          <a:schemeClr val="bg1"/>
        </a:solidFill>
        <a:latin typeface="Arial Rounded MT Bold" pitchFamily="34" charset="0"/>
        <a:ea typeface="+mn-ea"/>
        <a:cs typeface="Arial" charset="0"/>
      </a:defRPr>
    </a:lvl8pPr>
    <a:lvl9pPr marL="3348932" algn="l" defTabSz="837294"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5244" autoAdjust="0"/>
  </p:normalViewPr>
  <p:slideViewPr>
    <p:cSldViewPr>
      <p:cViewPr varScale="1">
        <p:scale>
          <a:sx n="86" d="100"/>
          <a:sy n="86" d="100"/>
        </p:scale>
        <p:origin x="-72" y="-211"/>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59"/>
    </p:cViewPr>
  </p:sorterViewPr>
  <p:notesViewPr>
    <p:cSldViewPr>
      <p:cViewPr varScale="1">
        <p:scale>
          <a:sx n="63" d="100"/>
          <a:sy n="63" d="100"/>
        </p:scale>
        <p:origin x="-15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Ex 35 Keruvim Revelation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he-IL" altLang="en-US"/>
              <a:t>2012 5772  17 March</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Ex 35 Keruvim Revelation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he-IL" altLang="en-US"/>
              <a:t>2012 5772  17 March</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8544"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37294" algn="l" rtl="0" fontAlgn="base">
      <a:spcBef>
        <a:spcPct val="30000"/>
      </a:spcBef>
      <a:spcAft>
        <a:spcPct val="0"/>
      </a:spcAft>
      <a:defRPr sz="1200" kern="1200">
        <a:solidFill>
          <a:schemeClr val="tx1"/>
        </a:solidFill>
        <a:latin typeface="Arial" charset="0"/>
        <a:ea typeface="+mn-ea"/>
        <a:cs typeface="Arial" charset="0"/>
      </a:defRPr>
    </a:lvl3pPr>
    <a:lvl4pPr marL="1255877" algn="l" rtl="0" fontAlgn="base">
      <a:spcBef>
        <a:spcPct val="30000"/>
      </a:spcBef>
      <a:spcAft>
        <a:spcPct val="0"/>
      </a:spcAft>
      <a:defRPr sz="1200" kern="1200">
        <a:solidFill>
          <a:schemeClr val="tx1"/>
        </a:solidFill>
        <a:latin typeface="Arial" charset="0"/>
        <a:ea typeface="+mn-ea"/>
        <a:cs typeface="Arial" charset="0"/>
      </a:defRPr>
    </a:lvl4pPr>
    <a:lvl5pPr marL="1674595" algn="l" rtl="0" fontAlgn="base">
      <a:spcBef>
        <a:spcPct val="30000"/>
      </a:spcBef>
      <a:spcAft>
        <a:spcPct val="0"/>
      </a:spcAft>
      <a:defRPr sz="1200" kern="1200">
        <a:solidFill>
          <a:schemeClr val="tx1"/>
        </a:solidFill>
        <a:latin typeface="Arial" charset="0"/>
        <a:ea typeface="+mn-ea"/>
        <a:cs typeface="Arial" charset="0"/>
      </a:defRPr>
    </a:lvl5pPr>
    <a:lvl6pPr marL="2093029" algn="l" defTabSz="837294" rtl="0" eaLnBrk="1" latinLnBrk="0" hangingPunct="1">
      <a:defRPr sz="1200" kern="1200">
        <a:solidFill>
          <a:schemeClr val="tx1"/>
        </a:solidFill>
        <a:latin typeface="+mn-lt"/>
        <a:ea typeface="+mn-ea"/>
        <a:cs typeface="+mn-cs"/>
      </a:defRPr>
    </a:lvl6pPr>
    <a:lvl7pPr marL="2511637" algn="l" defTabSz="837294" rtl="0" eaLnBrk="1" latinLnBrk="0" hangingPunct="1">
      <a:defRPr sz="1200" kern="1200">
        <a:solidFill>
          <a:schemeClr val="tx1"/>
        </a:solidFill>
        <a:latin typeface="+mn-lt"/>
        <a:ea typeface="+mn-ea"/>
        <a:cs typeface="+mn-cs"/>
      </a:defRPr>
    </a:lvl7pPr>
    <a:lvl8pPr marL="2930281" algn="l" defTabSz="837294" rtl="0" eaLnBrk="1" latinLnBrk="0" hangingPunct="1">
      <a:defRPr sz="1200" kern="1200">
        <a:solidFill>
          <a:schemeClr val="tx1"/>
        </a:solidFill>
        <a:latin typeface="+mn-lt"/>
        <a:ea typeface="+mn-ea"/>
        <a:cs typeface="+mn-cs"/>
      </a:defRPr>
    </a:lvl8pPr>
    <a:lvl9pPr marL="3348932" algn="l" defTabSz="837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judaism.stackexchange.com/questions/38703/yoreh-yoreh-vs-yadin-yadi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iblehub.com/text/jeremiah/4-29.ht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biblehub.com/nas/jeremiah/4.htm" TargetMode="External"/><Relationship Id="rId4" Type="http://schemas.openxmlformats.org/officeDocument/2006/relationships/hyperlink" Target="http://biblehub.com/interlinear/jeremiah/4.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14.15-21 Multiplication of food</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Nov. 26, 2016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http://biblehub.com/interlinear/john/1.htm</a:t>
            </a:r>
            <a:endParaRPr lang="en-US" alt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https://en.wikipedia.org/wiki/Saint_Peter</a:t>
            </a:r>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A cornerstone of a building is an important part of construction as it is the first stone to be set and determines the position of all the pieces to be laid afterwards. Cornerstones have been part of building since the Great Pyramids.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Google on «Fallen Evangelical leaders» the list is rife.  Some may be media</a:t>
            </a:r>
            <a:r>
              <a:rPr lang="el-GR" altLang="en-US" baseline="0" dirty="0" smtClean="0"/>
              <a:t> accusations, but right in this city are some notable disasters: crash and burn.  </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l-GR" dirty="0" smtClean="0"/>
              <a:t>Essenses</a:t>
            </a:r>
            <a:r>
              <a:rPr lang="el-GR" baseline="0" dirty="0" smtClean="0"/>
              <a:t> were very apocalyptic, yet had this self description.,</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20</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Asher </a:t>
            </a:r>
            <a:r>
              <a:rPr lang="en-US" altLang="en-US" dirty="0" err="1" smtClean="0"/>
              <a:t>Intrater</a:t>
            </a:r>
            <a:endParaRPr lang="en-US" altLang="en-US" dirty="0" smtClean="0"/>
          </a:p>
          <a:p>
            <a:r>
              <a:rPr lang="en-US" altLang="en-US" dirty="0" smtClean="0"/>
              <a:t>http://reviveisrael.org/i-do-not-need-to-be-in-a-congregation/</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Asher </a:t>
            </a:r>
            <a:r>
              <a:rPr lang="en-US" altLang="en-US" dirty="0" err="1" smtClean="0"/>
              <a:t>Intrater</a:t>
            </a:r>
            <a:endParaRPr lang="en-US" altLang="en-US" dirty="0" smtClean="0"/>
          </a:p>
          <a:p>
            <a:r>
              <a:rPr lang="en-US" altLang="en-US" dirty="0" smtClean="0"/>
              <a:t>http://reviveisrael.org/i-do-not-need-to-be-in-a-congregation/</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Asher </a:t>
            </a:r>
            <a:r>
              <a:rPr lang="en-US" altLang="en-US" dirty="0" err="1" smtClean="0"/>
              <a:t>Intrater</a:t>
            </a:r>
            <a:endParaRPr lang="en-US" altLang="en-US" dirty="0" smtClean="0"/>
          </a:p>
          <a:p>
            <a:r>
              <a:rPr lang="en-US" altLang="en-US" dirty="0" smtClean="0"/>
              <a:t>http://reviveisrael.org/i-do-not-need-to-be-in-a-congregation/</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Asher </a:t>
            </a:r>
            <a:r>
              <a:rPr lang="en-US" altLang="en-US" dirty="0" err="1" smtClean="0"/>
              <a:t>Intrater</a:t>
            </a:r>
            <a:endParaRPr lang="en-US" altLang="en-US" dirty="0" smtClean="0"/>
          </a:p>
          <a:p>
            <a:r>
              <a:rPr lang="en-US" altLang="en-US" dirty="0" smtClean="0"/>
              <a:t>http://reviveisrael.org/i-do-not-need-to-be-in-a-congregation/</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668263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74420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370120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36273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parallelism</a:t>
            </a:r>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77291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170215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605801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450996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82379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823796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t>
            </a:r>
            <a:r>
              <a:rPr lang="el-GR" b="1" dirty="0"/>
              <a:t>his can be offensive to some.  P 66 </a:t>
            </a:r>
            <a:r>
              <a:rPr lang="el-GR" b="1" i="1" dirty="0"/>
              <a:t>Copernicus and the Jews</a:t>
            </a:r>
            <a:r>
              <a:rPr lang="el-GR" b="1" dirty="0"/>
              <a:t>, Dan Gruber</a:t>
            </a:r>
            <a:endParaRPr lang="en-US" b="1" dirty="0"/>
          </a:p>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159839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t>
            </a:r>
            <a:r>
              <a:rPr lang="el-GR" b="1" dirty="0"/>
              <a:t>his can be offensive to some.  P 66 </a:t>
            </a:r>
            <a:r>
              <a:rPr lang="el-GR" b="1" i="1" dirty="0"/>
              <a:t>Copernicus and the Jews</a:t>
            </a:r>
            <a:r>
              <a:rPr lang="el-GR" b="1" dirty="0"/>
              <a:t>, Dan Gruber</a:t>
            </a:r>
            <a:endParaRPr lang="en-US" b="1" dirty="0"/>
          </a:p>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159839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Gruber </a:t>
            </a:r>
            <a:r>
              <a:rPr lang="el-GR" b="1" i="1" dirty="0"/>
              <a:t>Copernicus</a:t>
            </a:r>
            <a:r>
              <a:rPr lang="el-GR" b="1" dirty="0"/>
              <a:t> p 68    This is why the word church is just a bit foreign to Jewish believers.</a:t>
            </a:r>
            <a:endParaRPr lang="en-US" b="1" dirty="0"/>
          </a:p>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408642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40864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80314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803142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l-GR" sz="2000" b="1" dirty="0" smtClean="0"/>
              <a:t>Gruber,</a:t>
            </a:r>
            <a:r>
              <a:rPr lang="el-GR" sz="2000" b="1" baseline="0" dirty="0" smtClean="0"/>
              <a:t> 69 «Some church father pointed used these verses to refer to all Jews and incite hatred</a:t>
            </a:r>
            <a:endParaRPr lang="en-US" sz="2000" b="1" dirty="0" smtClean="0">
              <a:latin typeface="Arial Rounded MT Bold" panose="020F0704030504030204" pitchFamily="34" charset="0"/>
            </a:endParaRPr>
          </a:p>
          <a:p>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4055036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03249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032499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Ephraimites, Hebrew roots.  </a:t>
            </a:r>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604247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4202692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744040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End</a:t>
            </a:r>
            <a:r>
              <a:rPr lang="el-GR" baseline="0" dirty="0" smtClean="0"/>
              <a:t> of rabbi trail.</a:t>
            </a:r>
            <a:endParaRPr lang="en-US" dirty="0"/>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765699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l-GR" dirty="0" smtClean="0"/>
              <a:t>Sometimes</a:t>
            </a:r>
            <a:r>
              <a:rPr lang="el-GR" baseline="0" dirty="0" smtClean="0"/>
              <a:t> is seems like the gates are.  Darkness is resisting the light.  Broken families, generational failures. </a:t>
            </a:r>
          </a:p>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48</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16.13-18 Deity Revealed</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4,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Google earth</a:t>
            </a:r>
            <a:endParaRPr lang="el-GR" altLang="en-US" dirty="0" smtClean="0"/>
          </a:p>
          <a:p>
            <a:r>
              <a:rPr lang="el-GR" altLang="en-US" dirty="0" smtClean="0"/>
              <a:t>On tour you can walk amon</a:t>
            </a:r>
            <a:r>
              <a:rPr lang="en-US" altLang="en-US" dirty="0" smtClean="0"/>
              <a:t>g</a:t>
            </a:r>
            <a:r>
              <a:rPr lang="el-GR" altLang="en-US" baseline="0" dirty="0" smtClean="0"/>
              <a:t> these foot bridges.   Great place to praise, pray, and picnic!</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784950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637877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http://judaism.stackexchange.com/questions/38703/yoreh-yoreh-vs-yadin-yadin</a:t>
            </a:r>
            <a:endParaRPr lang="el-GR" altLang="en-US" sz="1050" dirty="0" smtClean="0"/>
          </a:p>
          <a:p>
            <a:endParaRPr lang="el-GR" altLang="en-US" sz="1050" dirty="0"/>
          </a:p>
          <a:p>
            <a:r>
              <a:rPr lang="en-US" sz="1800" dirty="0"/>
              <a:t>These two </a:t>
            </a:r>
            <a:r>
              <a:rPr lang="en-US" sz="1800" dirty="0" err="1"/>
              <a:t>semicha</a:t>
            </a:r>
            <a:r>
              <a:rPr lang="en-US" sz="1800" dirty="0"/>
              <a:t> 'tracks' cover different areas of </a:t>
            </a:r>
            <a:r>
              <a:rPr lang="en-US" sz="1800" dirty="0" err="1"/>
              <a:t>halakah</a:t>
            </a:r>
            <a:r>
              <a:rPr lang="en-US" sz="1800" dirty="0"/>
              <a:t>: </a:t>
            </a:r>
            <a:r>
              <a:rPr lang="en-US" sz="1800" dirty="0" err="1"/>
              <a:t>Yoreh</a:t>
            </a:r>
            <a:r>
              <a:rPr lang="en-US" sz="1800" dirty="0"/>
              <a:t> </a:t>
            </a:r>
            <a:r>
              <a:rPr lang="en-US" sz="1800" dirty="0" err="1"/>
              <a:t>Yoreh</a:t>
            </a:r>
            <a:r>
              <a:rPr lang="en-US" sz="1800" dirty="0"/>
              <a:t> covers areas that deal with the day to day questions that rabbis might receive, such as questions on kashrut or </a:t>
            </a:r>
            <a:r>
              <a:rPr lang="en-US" sz="1800" dirty="0" err="1"/>
              <a:t>taharat</a:t>
            </a:r>
            <a:r>
              <a:rPr lang="en-US" sz="1800" dirty="0"/>
              <a:t> </a:t>
            </a:r>
            <a:r>
              <a:rPr lang="en-US" sz="1800" dirty="0" err="1"/>
              <a:t>hamishpacha</a:t>
            </a:r>
            <a:r>
              <a:rPr lang="en-US" sz="1800" dirty="0"/>
              <a:t>. Most programs of </a:t>
            </a:r>
            <a:r>
              <a:rPr lang="en-US" sz="1800" dirty="0" err="1"/>
              <a:t>Yoreh</a:t>
            </a:r>
            <a:r>
              <a:rPr lang="en-US" sz="1800" dirty="0"/>
              <a:t> </a:t>
            </a:r>
            <a:r>
              <a:rPr lang="en-US" sz="1800" dirty="0" err="1"/>
              <a:t>Yoreh</a:t>
            </a:r>
            <a:r>
              <a:rPr lang="en-US" sz="1800" dirty="0"/>
              <a:t> also include study of the laws of Shabbat and Mourning. It's traditionally associated with the second section of Tur/</a:t>
            </a:r>
            <a:r>
              <a:rPr lang="en-US" sz="1800" dirty="0" err="1"/>
              <a:t>Shulchan</a:t>
            </a:r>
            <a:r>
              <a:rPr lang="en-US" sz="1800" dirty="0"/>
              <a:t> </a:t>
            </a:r>
            <a:r>
              <a:rPr lang="en-US" sz="1800" dirty="0" err="1"/>
              <a:t>Arcuh</a:t>
            </a:r>
            <a:r>
              <a:rPr lang="en-US" sz="1800" dirty="0"/>
              <a:t>, "</a:t>
            </a:r>
            <a:r>
              <a:rPr lang="en-US" sz="1800" dirty="0" err="1"/>
              <a:t>Yoreh</a:t>
            </a:r>
            <a:r>
              <a:rPr lang="en-US" sz="1800" dirty="0"/>
              <a:t> </a:t>
            </a:r>
            <a:r>
              <a:rPr lang="en-US" sz="1800" dirty="0" err="1"/>
              <a:t>Deah</a:t>
            </a:r>
            <a:r>
              <a:rPr lang="en-US" sz="1800" dirty="0"/>
              <a:t>".</a:t>
            </a:r>
          </a:p>
          <a:p>
            <a:r>
              <a:rPr lang="en-US" sz="1800" dirty="0"/>
              <a:t> </a:t>
            </a:r>
          </a:p>
          <a:p>
            <a:r>
              <a:rPr lang="en-US" sz="1800" dirty="0" err="1"/>
              <a:t>Yadin</a:t>
            </a:r>
            <a:r>
              <a:rPr lang="en-US" sz="1800" dirty="0"/>
              <a:t> </a:t>
            </a:r>
            <a:r>
              <a:rPr lang="en-US" sz="1800" dirty="0" err="1"/>
              <a:t>Yadin</a:t>
            </a:r>
            <a:r>
              <a:rPr lang="en-US" sz="1800" dirty="0"/>
              <a:t> covers the type of knowledge that one would need to adjudicate cases between individuals- either in monetary or marital laws. This is traditionally associated with "</a:t>
            </a:r>
            <a:r>
              <a:rPr lang="en-US" sz="1800" dirty="0" err="1"/>
              <a:t>Choshen</a:t>
            </a:r>
            <a:r>
              <a:rPr lang="en-US" sz="1800" dirty="0"/>
              <a:t> </a:t>
            </a:r>
            <a:r>
              <a:rPr lang="en-US" sz="1800" dirty="0" err="1"/>
              <a:t>Mishpat</a:t>
            </a:r>
            <a:r>
              <a:rPr lang="en-US" sz="1800" dirty="0"/>
              <a:t>" and "Even </a:t>
            </a:r>
            <a:r>
              <a:rPr lang="en-US" sz="1800" dirty="0" err="1"/>
              <a:t>HaEzer</a:t>
            </a:r>
            <a:r>
              <a:rPr lang="en-US" sz="1800" dirty="0"/>
              <a:t>", the areas of </a:t>
            </a:r>
            <a:r>
              <a:rPr lang="en-US" sz="1800" dirty="0" err="1"/>
              <a:t>Shulchan</a:t>
            </a:r>
            <a:r>
              <a:rPr lang="en-US" sz="1800" dirty="0"/>
              <a:t> </a:t>
            </a:r>
            <a:r>
              <a:rPr lang="en-US" sz="1800" dirty="0" err="1"/>
              <a:t>Aruch</a:t>
            </a:r>
            <a:r>
              <a:rPr lang="en-US" sz="1800" dirty="0"/>
              <a:t> that deals with monetary and marital laws, respectively.</a:t>
            </a:r>
          </a:p>
          <a:p>
            <a:endParaRPr lang="el-GR" altLang="en-US" sz="1050" dirty="0" smtClean="0"/>
          </a:p>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968049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Ex 35 Keruvim Revelation</a:t>
            </a:r>
            <a:endParaRPr lang="en-US" altLang="en-US"/>
          </a:p>
        </p:txBody>
      </p:sp>
      <p:sp>
        <p:nvSpPr>
          <p:cNvPr id="5" name="Date Placeholder 4"/>
          <p:cNvSpPr>
            <a:spLocks noGrp="1"/>
          </p:cNvSpPr>
          <p:nvPr>
            <p:ph type="dt" idx="11"/>
          </p:nvPr>
        </p:nvSpPr>
        <p:spPr/>
        <p:txBody>
          <a:bodyPr/>
          <a:lstStyle/>
          <a:p>
            <a:r>
              <a:rPr lang="he-IL" altLang="en-US" smtClean="0"/>
              <a:t>2012 5772  17 March</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968049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https://www.thattheworldmayknow.com/gates-of-hell-article</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cs typeface="Arial" pitchFamily="34" charset="0"/>
              </a:rPr>
              <a:t>Last week we considered...What?</a:t>
            </a:r>
          </a:p>
          <a:p>
            <a:r>
              <a:rPr lang="el-GR" altLang="en-US" dirty="0" smtClean="0">
                <a:cs typeface="Arial" pitchFamily="34" charset="0"/>
              </a:rPr>
              <a:t>Divine Messiah.  Kefa/Peter’s revelation of that reality.</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7</a:t>
            </a:fld>
            <a:endParaRPr lang="en-US" altLang="en-US" sz="1800" kern="0">
              <a:solidFill>
                <a:srgbClr val="000000"/>
              </a:solidFill>
            </a:endParaRPr>
          </a:p>
        </p:txBody>
      </p:sp>
    </p:spTree>
    <p:extLst>
      <p:ext uri="{BB962C8B-B14F-4D97-AF65-F5344CB8AC3E}">
        <p14:creationId xmlns:p14="http://schemas.microsoft.com/office/powerpoint/2010/main" val="10817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Some relations to rock and Kefa.  What?</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8</a:t>
            </a:fld>
            <a:endParaRPr lang="en-US" sz="1800" kern="0">
              <a:solidFill>
                <a:sysClr val="windowText" lastClr="000000"/>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u="none" strike="noStrike" kern="1200" dirty="0" smtClean="0">
                <a:solidFill>
                  <a:schemeClr val="tx1"/>
                </a:solidFill>
                <a:effectLst/>
                <a:latin typeface="Arial Rounded MT Bold" pitchFamily="34" charset="0"/>
                <a:ea typeface="+mn-ea"/>
                <a:cs typeface="Arial" charset="0"/>
                <a:hlinkClick r:id="rId3" tooltip="Biblos Lexicon"/>
              </a:rPr>
              <a:t>Without </a:t>
            </a:r>
            <a:r>
              <a:rPr lang="he-IL" sz="2000" b="0" i="0" u="none" strike="noStrike" kern="1200" dirty="0" smtClean="0">
                <a:solidFill>
                  <a:schemeClr val="tx1"/>
                </a:solidFill>
                <a:effectLst/>
                <a:latin typeface="Arial Rounded MT Bold" pitchFamily="34" charset="0"/>
                <a:ea typeface="+mn-ea"/>
                <a:cs typeface="Arial" charset="0"/>
                <a:hlinkClick r:id="rId3" tooltip="Biblos Lexicon"/>
              </a:rPr>
              <a:t>א</a:t>
            </a:r>
            <a:r>
              <a:rPr lang="el-GR" sz="2000" b="0" i="0" u="none" strike="noStrike" kern="1200" dirty="0" smtClean="0">
                <a:solidFill>
                  <a:schemeClr val="tx1"/>
                </a:solidFill>
                <a:effectLst/>
                <a:latin typeface="Arial Rounded MT Bold" pitchFamily="34" charset="0"/>
                <a:ea typeface="+mn-ea"/>
                <a:cs typeface="Arial" charset="0"/>
                <a:hlinkClick r:id="rId3" tooltip="Biblos Lexicon"/>
              </a:rPr>
              <a:t> in Hebrew</a:t>
            </a:r>
            <a:r>
              <a:rPr lang="el-GR" sz="2000" b="0" i="0" u="none" strike="noStrike" kern="1200" baseline="0" dirty="0" smtClean="0">
                <a:solidFill>
                  <a:schemeClr val="tx1"/>
                </a:solidFill>
                <a:effectLst/>
                <a:latin typeface="Arial Rounded MT Bold" pitchFamily="34" charset="0"/>
                <a:ea typeface="+mn-ea"/>
                <a:cs typeface="Arial" charset="0"/>
                <a:hlinkClick r:id="rId3" tooltip="Biblos Lexicon"/>
              </a:rPr>
              <a:t> rocks</a:t>
            </a:r>
            <a:endParaRPr lang="en-US" sz="2000" b="0" i="0" u="none" strike="noStrike" kern="1200" dirty="0" smtClean="0">
              <a:solidFill>
                <a:schemeClr val="tx1"/>
              </a:solidFill>
              <a:effectLst/>
              <a:latin typeface="Arial Rounded MT Bold" pitchFamily="34" charset="0"/>
              <a:ea typeface="+mn-ea"/>
              <a:cs typeface="Arial" charset="0"/>
              <a:hlinkClick r:id="rId3" tooltip="Biblos Lexicon"/>
            </a:endParaRPr>
          </a:p>
          <a:p>
            <a:r>
              <a:rPr lang="en-US" sz="2000" b="0" i="0" u="sng" strike="noStrike" kern="1200" dirty="0" smtClean="0">
                <a:solidFill>
                  <a:schemeClr val="tx1"/>
                </a:solidFill>
                <a:effectLst/>
                <a:latin typeface="Arial Rounded MT Bold" pitchFamily="34" charset="0"/>
                <a:ea typeface="+mn-ea"/>
                <a:cs typeface="Arial" charset="0"/>
                <a:hlinkClick r:id="rId3" tooltip="Biblos Lexicon"/>
              </a:rPr>
              <a:t>Jeremiah 4:29</a:t>
            </a:r>
            <a:r>
              <a:rPr lang="en-US" sz="2000" b="1" i="0" kern="1200" dirty="0" smtClean="0">
                <a:solidFill>
                  <a:schemeClr val="tx1"/>
                </a:solidFill>
                <a:effectLst/>
                <a:latin typeface="Arial Rounded MT Bold" pitchFamily="34" charset="0"/>
                <a:ea typeface="+mn-ea"/>
                <a:cs typeface="Arial" charset="0"/>
              </a:rPr>
              <a:t>  </a:t>
            </a:r>
            <a:r>
              <a:rPr lang="en-US" sz="2000" b="0" i="0" u="none" strike="noStrike" kern="1200" dirty="0" smtClean="0">
                <a:solidFill>
                  <a:schemeClr val="tx1"/>
                </a:solidFill>
                <a:effectLst/>
                <a:latin typeface="Arial Rounded MT Bold" pitchFamily="34" charset="0"/>
                <a:ea typeface="+mn-ea"/>
                <a:cs typeface="Arial" charset="0"/>
                <a:hlinkClick r:id="rId4" tooltip="Hebrew"/>
              </a:rPr>
              <a:t>HEB:</a:t>
            </a:r>
            <a:r>
              <a:rPr lang="en-US" sz="2000" b="0" i="0" kern="1200" dirty="0" smtClean="0">
                <a:solidFill>
                  <a:schemeClr val="tx1"/>
                </a:solidFill>
                <a:effectLst/>
                <a:latin typeface="Arial Rounded MT Bold" pitchFamily="34" charset="0"/>
                <a:ea typeface="+mn-ea"/>
                <a:cs typeface="Arial" charset="0"/>
              </a:rPr>
              <a:t> </a:t>
            </a:r>
            <a:r>
              <a:rPr lang="he-IL" sz="2000" b="1" i="0" u="none" strike="noStrike" kern="1200" dirty="0" smtClean="0">
                <a:solidFill>
                  <a:schemeClr val="tx1"/>
                </a:solidFill>
                <a:effectLst/>
                <a:latin typeface="Arial Rounded MT Bold" pitchFamily="34" charset="0"/>
                <a:ea typeface="+mn-ea"/>
                <a:cs typeface="Arial" charset="0"/>
              </a:rPr>
              <a:t>וּבַכֵּפִ֖ים </a:t>
            </a:r>
            <a:r>
              <a:rPr lang="he-IL" sz="2000" b="0" i="0" u="none" strike="noStrike" kern="1200" dirty="0" smtClean="0">
                <a:solidFill>
                  <a:schemeClr val="tx1"/>
                </a:solidFill>
                <a:effectLst/>
                <a:latin typeface="Arial Rounded MT Bold" pitchFamily="34" charset="0"/>
                <a:ea typeface="+mn-ea"/>
                <a:cs typeface="Arial" charset="0"/>
              </a:rPr>
              <a:t>עָל֑וּ</a:t>
            </a:r>
            <a:r>
              <a:rPr lang="en-US" sz="2000" b="0" i="0" u="none" strike="noStrike" kern="1200" dirty="0" smtClean="0">
                <a:solidFill>
                  <a:schemeClr val="tx1"/>
                </a:solidFill>
                <a:effectLst/>
                <a:latin typeface="Arial Rounded MT Bold" pitchFamily="34" charset="0"/>
                <a:ea typeface="+mn-ea"/>
                <a:cs typeface="Arial" charset="0"/>
              </a:rPr>
              <a:t> </a:t>
            </a:r>
            <a:r>
              <a:rPr lang="en-US" sz="2000" b="0" i="0" u="none" strike="noStrike" kern="1200" dirty="0" smtClean="0">
                <a:solidFill>
                  <a:schemeClr val="tx1"/>
                </a:solidFill>
                <a:effectLst/>
                <a:latin typeface="Arial Rounded MT Bold" pitchFamily="34" charset="0"/>
                <a:ea typeface="+mn-ea"/>
                <a:cs typeface="Arial" charset="0"/>
                <a:hlinkClick r:id="rId5" tooltip="New American Standard Bible"/>
              </a:rPr>
              <a:t>NAS:</a:t>
            </a:r>
            <a:r>
              <a:rPr lang="en-US" sz="2000" b="0" i="0" kern="1200" dirty="0" smtClean="0">
                <a:solidFill>
                  <a:schemeClr val="tx1"/>
                </a:solidFill>
                <a:effectLst/>
                <a:latin typeface="Arial Rounded MT Bold" pitchFamily="34" charset="0"/>
                <a:ea typeface="+mn-ea"/>
                <a:cs typeface="Arial" charset="0"/>
              </a:rPr>
              <a:t> and climb </a:t>
            </a:r>
            <a:r>
              <a:rPr lang="en-US" sz="2000" b="0" i="1" kern="1200" dirty="0" smtClean="0">
                <a:solidFill>
                  <a:schemeClr val="tx1"/>
                </a:solidFill>
                <a:effectLst/>
                <a:latin typeface="Arial Rounded MT Bold" pitchFamily="34" charset="0"/>
                <a:ea typeface="+mn-ea"/>
                <a:cs typeface="Arial" charset="0"/>
              </a:rPr>
              <a:t>among the rocks;</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28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592" y="2914650"/>
            <a:ext cx="6145213" cy="1314450"/>
          </a:xfrm>
        </p:spPr>
        <p:txBody>
          <a:bodyPr/>
          <a:lstStyle>
            <a:lvl1pPr marL="0" indent="0" algn="ctr">
              <a:buNone/>
              <a:defRPr/>
            </a:lvl1pPr>
            <a:lvl2pPr marL="418544" indent="0" algn="ctr">
              <a:buNone/>
              <a:defRPr/>
            </a:lvl2pPr>
            <a:lvl3pPr marL="837294" indent="0" algn="ctr">
              <a:buNone/>
              <a:defRPr/>
            </a:lvl3pPr>
            <a:lvl4pPr marL="1255877" indent="0" algn="ctr">
              <a:buNone/>
              <a:defRPr/>
            </a:lvl4pPr>
            <a:lvl5pPr marL="1674595" indent="0" algn="ctr">
              <a:buNone/>
              <a:defRPr/>
            </a:lvl5pPr>
            <a:lvl6pPr marL="2093029" indent="0" algn="ctr">
              <a:buNone/>
              <a:defRPr/>
            </a:lvl6pPr>
            <a:lvl7pPr marL="2511637" indent="0" algn="ctr">
              <a:buNone/>
              <a:defRPr/>
            </a:lvl7pPr>
            <a:lvl8pPr marL="2930281" indent="0" algn="ctr">
              <a:buNone/>
              <a:defRPr/>
            </a:lvl8pPr>
            <a:lvl9pPr marL="334893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66549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401745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27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582" y="2914650"/>
            <a:ext cx="6145213" cy="1314450"/>
          </a:xfrm>
        </p:spPr>
        <p:txBody>
          <a:bodyPr/>
          <a:lstStyle>
            <a:lvl1pPr marL="0" indent="0" algn="ctr">
              <a:buNone/>
              <a:defRPr/>
            </a:lvl1pPr>
            <a:lvl2pPr marL="418743" indent="0" algn="ctr">
              <a:buNone/>
              <a:defRPr/>
            </a:lvl2pPr>
            <a:lvl3pPr marL="837686" indent="0" algn="ctr">
              <a:buNone/>
              <a:defRPr/>
            </a:lvl3pPr>
            <a:lvl4pPr marL="1256462" indent="0" algn="ctr">
              <a:buNone/>
              <a:defRPr/>
            </a:lvl4pPr>
            <a:lvl5pPr marL="1675372" indent="0" algn="ctr">
              <a:buNone/>
              <a:defRPr/>
            </a:lvl5pPr>
            <a:lvl6pPr marL="2094006" indent="0" algn="ctr">
              <a:buNone/>
              <a:defRPr/>
            </a:lvl6pPr>
            <a:lvl7pPr marL="2512813" indent="0" algn="ctr">
              <a:buNone/>
              <a:defRPr/>
            </a:lvl7pPr>
            <a:lvl8pPr marL="2931644" indent="0" algn="ctr">
              <a:buNone/>
              <a:defRPr/>
            </a:lvl8pPr>
            <a:lvl9pPr marL="335049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75"/>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87" y="2914650"/>
            <a:ext cx="6145213" cy="1314450"/>
          </a:xfrm>
        </p:spPr>
        <p:txBody>
          <a:bodyPr/>
          <a:lstStyle>
            <a:lvl1pPr marL="0" indent="0" algn="ctr">
              <a:buNone/>
              <a:defRPr/>
            </a:lvl1pPr>
            <a:lvl2pPr marL="386808" indent="0" algn="ctr">
              <a:buNone/>
              <a:defRPr/>
            </a:lvl2pPr>
            <a:lvl3pPr marL="773595" indent="0" algn="ctr">
              <a:buNone/>
              <a:defRPr/>
            </a:lvl3pPr>
            <a:lvl4pPr marL="1160465" indent="0" algn="ctr">
              <a:buNone/>
              <a:defRPr/>
            </a:lvl4pPr>
            <a:lvl5pPr marL="1547259" indent="0" algn="ctr">
              <a:buNone/>
              <a:defRPr/>
            </a:lvl5pPr>
            <a:lvl6pPr marL="1934094" indent="0" algn="ctr">
              <a:buNone/>
              <a:defRPr/>
            </a:lvl6pPr>
            <a:lvl7pPr marL="2320910" indent="0" algn="ctr">
              <a:buNone/>
              <a:defRPr/>
            </a:lvl7pPr>
            <a:lvl8pPr marL="2707728" indent="0" algn="ctr">
              <a:buNone/>
              <a:defRPr/>
            </a:lvl8pPr>
            <a:lvl9pPr marL="309454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6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81" y="2914650"/>
            <a:ext cx="6145213" cy="1314450"/>
          </a:xfrm>
        </p:spPr>
        <p:txBody>
          <a:bodyPr/>
          <a:lstStyle>
            <a:lvl1pPr marL="0" indent="0" algn="ctr">
              <a:buNone/>
              <a:defRPr/>
            </a:lvl1pPr>
            <a:lvl2pPr marL="387060" indent="0" algn="ctr">
              <a:buNone/>
              <a:defRPr/>
            </a:lvl2pPr>
            <a:lvl3pPr marL="774102" indent="0" algn="ctr">
              <a:buNone/>
              <a:defRPr/>
            </a:lvl3pPr>
            <a:lvl4pPr marL="1161227" indent="0" algn="ctr">
              <a:buNone/>
              <a:defRPr/>
            </a:lvl4pPr>
            <a:lvl5pPr marL="1548272" indent="0" algn="ctr">
              <a:buNone/>
              <a:defRPr/>
            </a:lvl5pPr>
            <a:lvl6pPr marL="1935359" indent="0" algn="ctr">
              <a:buNone/>
              <a:defRPr/>
            </a:lvl6pPr>
            <a:lvl7pPr marL="2322428" indent="0" algn="ctr">
              <a:buNone/>
              <a:defRPr/>
            </a:lvl7pPr>
            <a:lvl8pPr marL="2709498" indent="0" algn="ctr">
              <a:buNone/>
              <a:defRPr/>
            </a:lvl8pPr>
            <a:lvl9pPr marL="3096569"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62"/>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74" y="2914650"/>
            <a:ext cx="6145213" cy="1314450"/>
          </a:xfrm>
        </p:spPr>
        <p:txBody>
          <a:bodyPr/>
          <a:lstStyle>
            <a:lvl1pPr marL="0" indent="0" algn="ctr">
              <a:buNone/>
              <a:defRPr/>
            </a:lvl1pPr>
            <a:lvl2pPr marL="387356" indent="0" algn="ctr">
              <a:buNone/>
              <a:defRPr/>
            </a:lvl2pPr>
            <a:lvl3pPr marL="774692" indent="0" algn="ctr">
              <a:buNone/>
              <a:defRPr/>
            </a:lvl3pPr>
            <a:lvl4pPr marL="1162116" indent="0" algn="ctr">
              <a:buNone/>
              <a:defRPr/>
            </a:lvl4pPr>
            <a:lvl5pPr marL="1549455" indent="0" algn="ctr">
              <a:buNone/>
              <a:defRPr/>
            </a:lvl5pPr>
            <a:lvl6pPr marL="1936836" indent="0" algn="ctr">
              <a:buNone/>
              <a:defRPr/>
            </a:lvl6pPr>
            <a:lvl7pPr marL="2324202" indent="0" algn="ctr">
              <a:buNone/>
              <a:defRPr/>
            </a:lvl7pPr>
            <a:lvl8pPr marL="2711565" indent="0" algn="ctr">
              <a:buNone/>
              <a:defRPr/>
            </a:lvl8pPr>
            <a:lvl9pPr marL="309893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5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66" y="2914650"/>
            <a:ext cx="6145213" cy="1314450"/>
          </a:xfrm>
        </p:spPr>
        <p:txBody>
          <a:bodyPr/>
          <a:lstStyle>
            <a:lvl1pPr marL="0" indent="0" algn="ctr">
              <a:buNone/>
              <a:defRPr/>
            </a:lvl1pPr>
            <a:lvl2pPr marL="387694" indent="0" algn="ctr">
              <a:buNone/>
              <a:defRPr/>
            </a:lvl2pPr>
            <a:lvl3pPr marL="775368" indent="0" algn="ctr">
              <a:buNone/>
              <a:defRPr/>
            </a:lvl3pPr>
            <a:lvl4pPr marL="1163130" indent="0" algn="ctr">
              <a:buNone/>
              <a:defRPr/>
            </a:lvl4pPr>
            <a:lvl5pPr marL="1550807" indent="0" algn="ctr">
              <a:buNone/>
              <a:defRPr/>
            </a:lvl5pPr>
            <a:lvl6pPr marL="1938524" indent="0" algn="ctr">
              <a:buNone/>
              <a:defRPr/>
            </a:lvl6pPr>
            <a:lvl7pPr marL="2326231" indent="0" algn="ctr">
              <a:buNone/>
              <a:defRPr/>
            </a:lvl7pPr>
            <a:lvl8pPr marL="2713929" indent="0" algn="ctr">
              <a:buNone/>
              <a:defRPr/>
            </a:lvl8pPr>
            <a:lvl9pPr marL="310163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45"/>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57" y="2914650"/>
            <a:ext cx="6145213" cy="1314450"/>
          </a:xfrm>
        </p:spPr>
        <p:txBody>
          <a:bodyPr/>
          <a:lstStyle>
            <a:lvl1pPr marL="0" indent="0" algn="ctr">
              <a:buNone/>
              <a:defRPr/>
            </a:lvl1pPr>
            <a:lvl2pPr marL="388075" indent="0" algn="ctr">
              <a:buNone/>
              <a:defRPr/>
            </a:lvl2pPr>
            <a:lvl3pPr marL="776130" indent="0" algn="ctr">
              <a:buNone/>
              <a:defRPr/>
            </a:lvl3pPr>
            <a:lvl4pPr marL="1164273" indent="0" algn="ctr">
              <a:buNone/>
              <a:defRPr/>
            </a:lvl4pPr>
            <a:lvl5pPr marL="1552329" indent="0" algn="ctr">
              <a:buNone/>
              <a:defRPr/>
            </a:lvl5pPr>
            <a:lvl6pPr marL="1940426" indent="0" algn="ctr">
              <a:buNone/>
              <a:defRPr/>
            </a:lvl6pPr>
            <a:lvl7pPr marL="2328515" indent="0" algn="ctr">
              <a:buNone/>
              <a:defRPr/>
            </a:lvl7pPr>
            <a:lvl8pPr marL="2716593" indent="0" algn="ctr">
              <a:buNone/>
              <a:defRPr/>
            </a:lvl8pPr>
            <a:lvl9pPr marL="310468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35"/>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47" y="2914650"/>
            <a:ext cx="6145213" cy="1314450"/>
          </a:xfrm>
        </p:spPr>
        <p:txBody>
          <a:bodyPr/>
          <a:lstStyle>
            <a:lvl1pPr marL="0" indent="0" algn="ctr">
              <a:buNone/>
              <a:defRPr/>
            </a:lvl1pPr>
            <a:lvl2pPr marL="388498" indent="0" algn="ctr">
              <a:buNone/>
              <a:defRPr/>
            </a:lvl2pPr>
            <a:lvl3pPr marL="776976" indent="0" algn="ctr">
              <a:buNone/>
              <a:defRPr/>
            </a:lvl3pPr>
            <a:lvl4pPr marL="1165543" indent="0" algn="ctr">
              <a:buNone/>
              <a:defRPr/>
            </a:lvl4pPr>
            <a:lvl5pPr marL="1554022" indent="0" algn="ctr">
              <a:buNone/>
              <a:defRPr/>
            </a:lvl5pPr>
            <a:lvl6pPr marL="1942542" indent="0" algn="ctr">
              <a:buNone/>
              <a:defRPr/>
            </a:lvl6pPr>
            <a:lvl7pPr marL="2331055" indent="0" algn="ctr">
              <a:buNone/>
              <a:defRPr/>
            </a:lvl7pPr>
            <a:lvl8pPr marL="2719555" indent="0" algn="ctr">
              <a:buNone/>
              <a:defRPr/>
            </a:lvl8pPr>
            <a:lvl9pPr marL="310806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2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36" y="2914650"/>
            <a:ext cx="6145213" cy="1314450"/>
          </a:xfrm>
        </p:spPr>
        <p:txBody>
          <a:bodyPr/>
          <a:lstStyle>
            <a:lvl1pPr marL="0" indent="0" algn="ctr">
              <a:buNone/>
              <a:defRPr/>
            </a:lvl1pPr>
            <a:lvl2pPr marL="388964" indent="0" algn="ctr">
              <a:buNone/>
              <a:defRPr/>
            </a:lvl2pPr>
            <a:lvl3pPr marL="777908" indent="0" algn="ctr">
              <a:buNone/>
              <a:defRPr/>
            </a:lvl3pPr>
            <a:lvl4pPr marL="1166941" indent="0" algn="ctr">
              <a:buNone/>
              <a:defRPr/>
            </a:lvl4pPr>
            <a:lvl5pPr marL="1555887" indent="0" algn="ctr">
              <a:buNone/>
              <a:defRPr/>
            </a:lvl5pPr>
            <a:lvl6pPr marL="1944874" indent="0" algn="ctr">
              <a:buNone/>
              <a:defRPr/>
            </a:lvl6pPr>
            <a:lvl7pPr marL="2333852" indent="0" algn="ctr">
              <a:buNone/>
              <a:defRPr/>
            </a:lvl7pPr>
            <a:lvl8pPr marL="2722817" indent="0" algn="ctr">
              <a:buNone/>
              <a:defRPr/>
            </a:lvl8pPr>
            <a:lvl9pPr marL="311179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12"/>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24" y="2914650"/>
            <a:ext cx="6145213" cy="1314450"/>
          </a:xfrm>
        </p:spPr>
        <p:txBody>
          <a:bodyPr/>
          <a:lstStyle>
            <a:lvl1pPr marL="0" indent="0" algn="ctr">
              <a:buNone/>
              <a:defRPr/>
            </a:lvl1pPr>
            <a:lvl2pPr marL="389471" indent="0" algn="ctr">
              <a:buNone/>
              <a:defRPr/>
            </a:lvl2pPr>
            <a:lvl3pPr marL="778926" indent="0" algn="ctr">
              <a:buNone/>
              <a:defRPr/>
            </a:lvl3pPr>
            <a:lvl4pPr marL="1168467" indent="0" algn="ctr">
              <a:buNone/>
              <a:defRPr/>
            </a:lvl4pPr>
            <a:lvl5pPr marL="1557924" indent="0" algn="ctr">
              <a:buNone/>
              <a:defRPr/>
            </a:lvl5pPr>
            <a:lvl6pPr marL="1947419" indent="0" algn="ctr">
              <a:buNone/>
              <a:defRPr/>
            </a:lvl6pPr>
            <a:lvl7pPr marL="2336904" indent="0" algn="ctr">
              <a:buNone/>
              <a:defRPr/>
            </a:lvl7pPr>
            <a:lvl8pPr marL="2726382" indent="0" algn="ctr">
              <a:buNone/>
              <a:defRPr/>
            </a:lvl8pPr>
            <a:lvl9pPr marL="3115869"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9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11" y="2914650"/>
            <a:ext cx="6145213" cy="1314450"/>
          </a:xfrm>
        </p:spPr>
        <p:txBody>
          <a:bodyPr/>
          <a:lstStyle>
            <a:lvl1pPr marL="0" indent="0" algn="ctr">
              <a:buNone/>
              <a:defRPr/>
            </a:lvl1pPr>
            <a:lvl2pPr marL="390023" indent="0" algn="ctr">
              <a:buNone/>
              <a:defRPr/>
            </a:lvl2pPr>
            <a:lvl3pPr marL="780031" indent="0" algn="ctr">
              <a:buNone/>
              <a:defRPr/>
            </a:lvl3pPr>
            <a:lvl4pPr marL="1170120" indent="0" algn="ctr">
              <a:buNone/>
              <a:defRPr/>
            </a:lvl4pPr>
            <a:lvl5pPr marL="1560134" indent="0" algn="ctr">
              <a:buNone/>
              <a:defRPr/>
            </a:lvl5pPr>
            <a:lvl6pPr marL="1950182" indent="0" algn="ctr">
              <a:buNone/>
              <a:defRPr/>
            </a:lvl6pPr>
            <a:lvl7pPr marL="2340215" indent="0" algn="ctr">
              <a:buNone/>
              <a:defRPr/>
            </a:lvl7pPr>
            <a:lvl8pPr marL="2730247" indent="0" algn="ctr">
              <a:buNone/>
              <a:defRPr/>
            </a:lvl8pPr>
            <a:lvl9pPr marL="31202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85"/>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97" y="2914650"/>
            <a:ext cx="6145213" cy="1314450"/>
          </a:xfrm>
        </p:spPr>
        <p:txBody>
          <a:bodyPr/>
          <a:lstStyle>
            <a:lvl1pPr marL="0" indent="0" algn="ctr">
              <a:buNone/>
              <a:defRPr/>
            </a:lvl1pPr>
            <a:lvl2pPr marL="390615" indent="0" algn="ctr">
              <a:buNone/>
              <a:defRPr/>
            </a:lvl2pPr>
            <a:lvl3pPr marL="781222" indent="0" algn="ctr">
              <a:buNone/>
              <a:defRPr/>
            </a:lvl3pPr>
            <a:lvl4pPr marL="1171900" indent="0" algn="ctr">
              <a:buNone/>
              <a:defRPr/>
            </a:lvl4pPr>
            <a:lvl5pPr marL="1562517" indent="0" algn="ctr">
              <a:buNone/>
              <a:defRPr/>
            </a:lvl5pPr>
            <a:lvl6pPr marL="1953161" indent="0" algn="ctr">
              <a:buNone/>
              <a:defRPr/>
            </a:lvl6pPr>
            <a:lvl7pPr marL="2343788" indent="0" algn="ctr">
              <a:buNone/>
              <a:defRPr/>
            </a:lvl7pPr>
            <a:lvl8pPr marL="2734419" indent="0" algn="ctr">
              <a:buNone/>
              <a:defRPr/>
            </a:lvl8pPr>
            <a:lvl9pPr marL="312505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70"/>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82" y="2914650"/>
            <a:ext cx="6145213" cy="1314450"/>
          </a:xfrm>
        </p:spPr>
        <p:txBody>
          <a:bodyPr/>
          <a:lstStyle>
            <a:lvl1pPr marL="0" indent="0" algn="ctr">
              <a:buNone/>
              <a:defRPr/>
            </a:lvl1pPr>
            <a:lvl2pPr marL="391255" indent="0" algn="ctr">
              <a:buNone/>
              <a:defRPr/>
            </a:lvl2pPr>
            <a:lvl3pPr marL="782500" indent="0" algn="ctr">
              <a:buNone/>
              <a:defRPr/>
            </a:lvl3pPr>
            <a:lvl4pPr marL="1173817" indent="0" algn="ctr">
              <a:buNone/>
              <a:defRPr/>
            </a:lvl4pPr>
            <a:lvl5pPr marL="1565073" indent="0" algn="ctr">
              <a:buNone/>
              <a:defRPr/>
            </a:lvl5pPr>
            <a:lvl6pPr marL="1956357" indent="0" algn="ctr">
              <a:buNone/>
              <a:defRPr/>
            </a:lvl6pPr>
            <a:lvl7pPr marL="2347621" indent="0" algn="ctr">
              <a:buNone/>
              <a:defRPr/>
            </a:lvl7pPr>
            <a:lvl8pPr marL="2738893" indent="0" algn="ctr">
              <a:buNone/>
              <a:defRPr/>
            </a:lvl8pPr>
            <a:lvl9pPr marL="313017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5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66" y="2914650"/>
            <a:ext cx="6145213" cy="1314450"/>
          </a:xfrm>
        </p:spPr>
        <p:txBody>
          <a:bodyPr/>
          <a:lstStyle>
            <a:lvl1pPr marL="0" indent="0" algn="ctr">
              <a:buNone/>
              <a:defRPr/>
            </a:lvl1pPr>
            <a:lvl2pPr marL="391939" indent="0" algn="ctr">
              <a:buNone/>
              <a:defRPr/>
            </a:lvl2pPr>
            <a:lvl3pPr marL="783867" indent="0" algn="ctr">
              <a:buNone/>
              <a:defRPr/>
            </a:lvl3pPr>
            <a:lvl4pPr marL="1175866" indent="0" algn="ctr">
              <a:buNone/>
              <a:defRPr/>
            </a:lvl4pPr>
            <a:lvl5pPr marL="1567805" indent="0" algn="ctr">
              <a:buNone/>
              <a:defRPr/>
            </a:lvl5pPr>
            <a:lvl6pPr marL="1959775" indent="0" algn="ctr">
              <a:buNone/>
              <a:defRPr/>
            </a:lvl6pPr>
            <a:lvl7pPr marL="2351719" indent="0" algn="ctr">
              <a:buNone/>
              <a:defRPr/>
            </a:lvl7pPr>
            <a:lvl8pPr marL="2743675" indent="0" algn="ctr">
              <a:buNone/>
              <a:defRPr/>
            </a:lvl8pPr>
            <a:lvl9pPr marL="313563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37"/>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49" y="2914650"/>
            <a:ext cx="6145213" cy="1314450"/>
          </a:xfrm>
        </p:spPr>
        <p:txBody>
          <a:bodyPr/>
          <a:lstStyle>
            <a:lvl1pPr marL="0" indent="0" algn="ctr">
              <a:buNone/>
              <a:defRPr/>
            </a:lvl1pPr>
            <a:lvl2pPr marL="392666" indent="0" algn="ctr">
              <a:buNone/>
              <a:defRPr/>
            </a:lvl2pPr>
            <a:lvl3pPr marL="785321" indent="0" algn="ctr">
              <a:buNone/>
              <a:defRPr/>
            </a:lvl3pPr>
            <a:lvl4pPr marL="1178044" indent="0" algn="ctr">
              <a:buNone/>
              <a:defRPr/>
            </a:lvl4pPr>
            <a:lvl5pPr marL="1570713" indent="0" algn="ctr">
              <a:buNone/>
              <a:defRPr/>
            </a:lvl5pPr>
            <a:lvl6pPr marL="1963413" indent="0" algn="ctr">
              <a:buNone/>
              <a:defRPr/>
            </a:lvl6pPr>
            <a:lvl7pPr marL="2356081" indent="0" algn="ctr">
              <a:buNone/>
              <a:defRPr/>
            </a:lvl7pPr>
            <a:lvl8pPr marL="2748764" indent="0" algn="ctr">
              <a:buNone/>
              <a:defRPr/>
            </a:lvl8pPr>
            <a:lvl9pPr marL="314144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8544" indent="0">
              <a:buNone/>
              <a:defRPr sz="1800"/>
            </a:lvl2pPr>
            <a:lvl3pPr marL="837294" indent="0">
              <a:buNone/>
              <a:defRPr sz="1600"/>
            </a:lvl3pPr>
            <a:lvl4pPr marL="1255877" indent="0">
              <a:buNone/>
              <a:defRPr sz="1400"/>
            </a:lvl4pPr>
            <a:lvl5pPr marL="1674595" indent="0">
              <a:buNone/>
              <a:defRPr sz="1400"/>
            </a:lvl5pPr>
            <a:lvl6pPr marL="2093029" indent="0">
              <a:buNone/>
              <a:defRPr sz="1400"/>
            </a:lvl6pPr>
            <a:lvl7pPr marL="2511637" indent="0">
              <a:buNone/>
              <a:defRPr sz="1400"/>
            </a:lvl7pPr>
            <a:lvl8pPr marL="2930281" indent="0">
              <a:buNone/>
              <a:defRPr sz="1400"/>
            </a:lvl8pPr>
            <a:lvl9pPr marL="334893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1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31" y="2914650"/>
            <a:ext cx="6145213" cy="1314450"/>
          </a:xfrm>
        </p:spPr>
        <p:txBody>
          <a:bodyPr/>
          <a:lstStyle>
            <a:lvl1pPr marL="0" indent="0" algn="ctr">
              <a:buNone/>
              <a:defRPr/>
            </a:lvl1pPr>
            <a:lvl2pPr marL="393438" indent="0" algn="ctr">
              <a:buNone/>
              <a:defRPr/>
            </a:lvl2pPr>
            <a:lvl3pPr marL="786866" indent="0" algn="ctr">
              <a:buNone/>
              <a:defRPr/>
            </a:lvl3pPr>
            <a:lvl4pPr marL="1180356" indent="0" algn="ctr">
              <a:buNone/>
              <a:defRPr/>
            </a:lvl4pPr>
            <a:lvl5pPr marL="1573796" indent="0" algn="ctr">
              <a:buNone/>
              <a:defRPr/>
            </a:lvl5pPr>
            <a:lvl6pPr marL="1967267" indent="0" algn="ctr">
              <a:buNone/>
              <a:defRPr/>
            </a:lvl6pPr>
            <a:lvl7pPr marL="2360709" indent="0" algn="ctr">
              <a:buNone/>
              <a:defRPr/>
            </a:lvl7pPr>
            <a:lvl8pPr marL="2754163" indent="0" algn="ctr">
              <a:buNone/>
              <a:defRPr/>
            </a:lvl8pPr>
            <a:lvl9pPr marL="314761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900"/>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12" y="2914650"/>
            <a:ext cx="6145213" cy="1314450"/>
          </a:xfrm>
        </p:spPr>
        <p:txBody>
          <a:bodyPr/>
          <a:lstStyle>
            <a:lvl1pPr marL="0" indent="0" algn="ctr">
              <a:buNone/>
              <a:defRPr/>
            </a:lvl1pPr>
            <a:lvl2pPr marL="394255" indent="0" algn="ctr">
              <a:buNone/>
              <a:defRPr/>
            </a:lvl2pPr>
            <a:lvl3pPr marL="788498" indent="0" algn="ctr">
              <a:buNone/>
              <a:defRPr/>
            </a:lvl3pPr>
            <a:lvl4pPr marL="1182803" indent="0" algn="ctr">
              <a:buNone/>
              <a:defRPr/>
            </a:lvl4pPr>
            <a:lvl5pPr marL="1577060" indent="0" algn="ctr">
              <a:buNone/>
              <a:defRPr/>
            </a:lvl5pPr>
            <a:lvl6pPr marL="1971340" indent="0" algn="ctr">
              <a:buNone/>
              <a:defRPr/>
            </a:lvl6pPr>
            <a:lvl7pPr marL="2365605" indent="0" algn="ctr">
              <a:buNone/>
              <a:defRPr/>
            </a:lvl7pPr>
            <a:lvl8pPr marL="2759879" indent="0" algn="ctr">
              <a:buNone/>
              <a:defRPr/>
            </a:lvl8pPr>
            <a:lvl9pPr marL="315413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80"/>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92" y="2914650"/>
            <a:ext cx="6145213" cy="1314450"/>
          </a:xfrm>
        </p:spPr>
        <p:txBody>
          <a:bodyPr/>
          <a:lstStyle>
            <a:lvl1pPr marL="0" indent="0" algn="ctr">
              <a:buNone/>
              <a:defRPr/>
            </a:lvl1pPr>
            <a:lvl2pPr marL="395115" indent="0" algn="ctr">
              <a:buNone/>
              <a:defRPr/>
            </a:lvl2pPr>
            <a:lvl3pPr marL="790224" indent="0" algn="ctr">
              <a:buNone/>
              <a:defRPr/>
            </a:lvl3pPr>
            <a:lvl4pPr marL="1185384" indent="0" algn="ctr">
              <a:buNone/>
              <a:defRPr/>
            </a:lvl4pPr>
            <a:lvl5pPr marL="1580500" indent="0" algn="ctr">
              <a:buNone/>
              <a:defRPr/>
            </a:lvl5pPr>
            <a:lvl6pPr marL="1975643" indent="0" algn="ctr">
              <a:buNone/>
              <a:defRPr/>
            </a:lvl6pPr>
            <a:lvl7pPr marL="2370767" indent="0" algn="ctr">
              <a:buNone/>
              <a:defRPr/>
            </a:lvl7pPr>
            <a:lvl8pPr marL="2765901" indent="0" algn="ctr">
              <a:buNone/>
              <a:defRPr/>
            </a:lvl8pPr>
            <a:lvl9pPr marL="316102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5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71" y="2914650"/>
            <a:ext cx="6145213" cy="1314450"/>
          </a:xfrm>
        </p:spPr>
        <p:txBody>
          <a:bodyPr/>
          <a:lstStyle>
            <a:lvl1pPr marL="0" indent="0" algn="ctr">
              <a:buNone/>
              <a:defRPr/>
            </a:lvl1pPr>
            <a:lvl2pPr marL="396027" indent="0" algn="ctr">
              <a:buNone/>
              <a:defRPr/>
            </a:lvl2pPr>
            <a:lvl3pPr marL="792051" indent="0" algn="ctr">
              <a:buNone/>
              <a:defRPr/>
            </a:lvl3pPr>
            <a:lvl4pPr marL="1188100" indent="0" algn="ctr">
              <a:buNone/>
              <a:defRPr/>
            </a:lvl4pPr>
            <a:lvl5pPr marL="1584123" indent="0" algn="ctr">
              <a:buNone/>
              <a:defRPr/>
            </a:lvl5pPr>
            <a:lvl6pPr marL="1980168" indent="0" algn="ctr">
              <a:buNone/>
              <a:defRPr/>
            </a:lvl6pPr>
            <a:lvl7pPr marL="2376200" indent="0" algn="ctr">
              <a:buNone/>
              <a:defRPr/>
            </a:lvl7pPr>
            <a:lvl8pPr marL="2772236" indent="0" algn="ctr">
              <a:buNone/>
              <a:defRPr/>
            </a:lvl8pPr>
            <a:lvl9pPr marL="316826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37"/>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49" y="2914650"/>
            <a:ext cx="6145213" cy="1314450"/>
          </a:xfrm>
        </p:spPr>
        <p:txBody>
          <a:bodyPr/>
          <a:lstStyle>
            <a:lvl1pPr marL="0" indent="0" algn="ctr">
              <a:buNone/>
              <a:defRPr/>
            </a:lvl1pPr>
            <a:lvl2pPr marL="396982" indent="0" algn="ctr">
              <a:buNone/>
              <a:defRPr/>
            </a:lvl2pPr>
            <a:lvl3pPr marL="793964" indent="0" algn="ctr">
              <a:buNone/>
              <a:defRPr/>
            </a:lvl3pPr>
            <a:lvl4pPr marL="1190953" indent="0" algn="ctr">
              <a:buNone/>
              <a:defRPr/>
            </a:lvl4pPr>
            <a:lvl5pPr marL="1587927" indent="0" algn="ctr">
              <a:buNone/>
              <a:defRPr/>
            </a:lvl5pPr>
            <a:lvl6pPr marL="1984922" indent="0" algn="ctr">
              <a:buNone/>
              <a:defRPr/>
            </a:lvl6pPr>
            <a:lvl7pPr marL="2381905" indent="0" algn="ctr">
              <a:buNone/>
              <a:defRPr/>
            </a:lvl7pPr>
            <a:lvl8pPr marL="2778891" indent="0" algn="ctr">
              <a:buNone/>
              <a:defRPr/>
            </a:lvl8pPr>
            <a:lvl9pPr marL="317587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AFFAD-C370-432F-8894-A4552B64B5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29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8998" y="1151335"/>
            <a:ext cx="3878861" cy="479822"/>
          </a:xfrm>
        </p:spPr>
        <p:txBody>
          <a:bodyPr anchor="b"/>
          <a:lstStyle>
            <a:lvl1pPr marL="0" indent="0">
              <a:buNone/>
              <a:defRPr sz="2400" b="1"/>
            </a:lvl1pPr>
            <a:lvl2pPr marL="418544" indent="0">
              <a:buNone/>
              <a:defRPr sz="2000" b="1"/>
            </a:lvl2pPr>
            <a:lvl3pPr marL="837294" indent="0">
              <a:buNone/>
              <a:defRPr sz="1800" b="1"/>
            </a:lvl3pPr>
            <a:lvl4pPr marL="1255877" indent="0">
              <a:buNone/>
              <a:defRPr sz="1600" b="1"/>
            </a:lvl4pPr>
            <a:lvl5pPr marL="1674595" indent="0">
              <a:buNone/>
              <a:defRPr sz="1600" b="1"/>
            </a:lvl5pPr>
            <a:lvl6pPr marL="2093029" indent="0">
              <a:buNone/>
              <a:defRPr sz="1600" b="1"/>
            </a:lvl6pPr>
            <a:lvl7pPr marL="2511637" indent="0">
              <a:buNone/>
              <a:defRPr sz="1600" b="1"/>
            </a:lvl7pPr>
            <a:lvl8pPr marL="2930281" indent="0">
              <a:buNone/>
              <a:defRPr sz="1600" b="1"/>
            </a:lvl8pPr>
            <a:lvl9pPr marL="33489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8998"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647" y="1151335"/>
            <a:ext cx="3880385" cy="479822"/>
          </a:xfrm>
        </p:spPr>
        <p:txBody>
          <a:bodyPr anchor="b"/>
          <a:lstStyle>
            <a:lvl1pPr marL="0" indent="0">
              <a:buNone/>
              <a:defRPr sz="2400" b="1"/>
            </a:lvl1pPr>
            <a:lvl2pPr marL="418544" indent="0">
              <a:buNone/>
              <a:defRPr sz="2000" b="1"/>
            </a:lvl2pPr>
            <a:lvl3pPr marL="837294" indent="0">
              <a:buNone/>
              <a:defRPr sz="1800" b="1"/>
            </a:lvl3pPr>
            <a:lvl4pPr marL="1255877" indent="0">
              <a:buNone/>
              <a:defRPr sz="1600" b="1"/>
            </a:lvl4pPr>
            <a:lvl5pPr marL="1674595" indent="0">
              <a:buNone/>
              <a:defRPr sz="1600" b="1"/>
            </a:lvl5pPr>
            <a:lvl6pPr marL="2093029" indent="0">
              <a:buNone/>
              <a:defRPr sz="1600" b="1"/>
            </a:lvl6pPr>
            <a:lvl7pPr marL="2511637" indent="0">
              <a:buNone/>
              <a:defRPr sz="1600" b="1"/>
            </a:lvl7pPr>
            <a:lvl8pPr marL="2930281" indent="0">
              <a:buNone/>
              <a:defRPr sz="1600" b="1"/>
            </a:lvl8pPr>
            <a:lvl9pPr marL="33489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0647"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24" y="204787"/>
            <a:ext cx="28881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432339" y="20625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724" y="1076328"/>
            <a:ext cx="2888189" cy="3518297"/>
          </a:xfrm>
        </p:spPr>
        <p:txBody>
          <a:bodyPr/>
          <a:lstStyle>
            <a:lvl1pPr marL="0" indent="0">
              <a:buNone/>
              <a:defRPr sz="1400"/>
            </a:lvl1pPr>
            <a:lvl2pPr marL="418544" indent="0">
              <a:buNone/>
              <a:defRPr sz="1200"/>
            </a:lvl2pPr>
            <a:lvl3pPr marL="837294" indent="0">
              <a:buNone/>
              <a:defRPr sz="1000"/>
            </a:lvl3pPr>
            <a:lvl4pPr marL="1255877" indent="0">
              <a:buNone/>
              <a:defRPr sz="900"/>
            </a:lvl4pPr>
            <a:lvl5pPr marL="1674595" indent="0">
              <a:buNone/>
              <a:defRPr sz="900"/>
            </a:lvl5pPr>
            <a:lvl6pPr marL="2093029" indent="0">
              <a:buNone/>
              <a:defRPr sz="900"/>
            </a:lvl6pPr>
            <a:lvl7pPr marL="2511637" indent="0">
              <a:buNone/>
              <a:defRPr sz="900"/>
            </a:lvl7pPr>
            <a:lvl8pPr marL="2930281" indent="0">
              <a:buNone/>
              <a:defRPr sz="900"/>
            </a:lvl8pPr>
            <a:lvl9pPr marL="33489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8544" indent="0">
              <a:buNone/>
              <a:defRPr sz="2800"/>
            </a:lvl2pPr>
            <a:lvl3pPr marL="837294" indent="0">
              <a:buNone/>
              <a:defRPr sz="2400"/>
            </a:lvl3pPr>
            <a:lvl4pPr marL="1255877" indent="0">
              <a:buNone/>
              <a:defRPr sz="2000"/>
            </a:lvl4pPr>
            <a:lvl5pPr marL="1674595" indent="0">
              <a:buNone/>
              <a:defRPr sz="2000"/>
            </a:lvl5pPr>
            <a:lvl6pPr marL="2093029" indent="0">
              <a:buNone/>
              <a:defRPr sz="2000"/>
            </a:lvl6pPr>
            <a:lvl7pPr marL="2511637" indent="0">
              <a:buNone/>
              <a:defRPr sz="2000"/>
            </a:lvl7pPr>
            <a:lvl8pPr marL="2930281" indent="0">
              <a:buNone/>
              <a:defRPr sz="2000"/>
            </a:lvl8pPr>
            <a:lvl9pPr marL="3348932" indent="0">
              <a:buNone/>
              <a:defRPr sz="2000"/>
            </a:lvl9pPr>
          </a:lstStyle>
          <a:p>
            <a:endParaRPr lang="en-US"/>
          </a:p>
        </p:txBody>
      </p:sp>
      <p:sp>
        <p:nvSpPr>
          <p:cNvPr id="4" name="Text Placeholder 3"/>
          <p:cNvSpPr>
            <a:spLocks noGrp="1"/>
          </p:cNvSpPr>
          <p:nvPr>
            <p:ph type="body" sz="half" idx="2"/>
          </p:nvPr>
        </p:nvSpPr>
        <p:spPr>
          <a:xfrm>
            <a:off x="1720732" y="4026959"/>
            <a:ext cx="5267325" cy="603647"/>
          </a:xfrm>
        </p:spPr>
        <p:txBody>
          <a:bodyPr/>
          <a:lstStyle>
            <a:lvl1pPr marL="0" indent="0">
              <a:buNone/>
              <a:defRPr sz="1400"/>
            </a:lvl1pPr>
            <a:lvl2pPr marL="418544" indent="0">
              <a:buNone/>
              <a:defRPr sz="1200"/>
            </a:lvl2pPr>
            <a:lvl3pPr marL="837294" indent="0">
              <a:buNone/>
              <a:defRPr sz="1000"/>
            </a:lvl3pPr>
            <a:lvl4pPr marL="1255877" indent="0">
              <a:buNone/>
              <a:defRPr sz="900"/>
            </a:lvl4pPr>
            <a:lvl5pPr marL="1674595" indent="0">
              <a:buNone/>
              <a:defRPr sz="900"/>
            </a:lvl5pPr>
            <a:lvl6pPr marL="2093029" indent="0">
              <a:buNone/>
              <a:defRPr sz="900"/>
            </a:lvl6pPr>
            <a:lvl7pPr marL="2511637" indent="0">
              <a:buNone/>
              <a:defRPr sz="900"/>
            </a:lvl7pPr>
            <a:lvl8pPr marL="2930281" indent="0">
              <a:buNone/>
              <a:defRPr sz="900"/>
            </a:lvl8pPr>
            <a:lvl9pPr marL="33489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77" tIns="41850" rIns="83777" bIns="4185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8544" algn="ctr" rtl="0" fontAlgn="base">
        <a:spcBef>
          <a:spcPct val="0"/>
        </a:spcBef>
        <a:spcAft>
          <a:spcPct val="0"/>
        </a:spcAft>
        <a:defRPr sz="4400">
          <a:solidFill>
            <a:schemeClr val="tx2"/>
          </a:solidFill>
          <a:latin typeface="Arial" charset="0"/>
          <a:cs typeface="Arial" charset="0"/>
        </a:defRPr>
      </a:lvl6pPr>
      <a:lvl7pPr marL="837294" algn="ctr" rtl="0" fontAlgn="base">
        <a:spcBef>
          <a:spcPct val="0"/>
        </a:spcBef>
        <a:spcAft>
          <a:spcPct val="0"/>
        </a:spcAft>
        <a:defRPr sz="4400">
          <a:solidFill>
            <a:schemeClr val="tx2"/>
          </a:solidFill>
          <a:latin typeface="Arial" charset="0"/>
          <a:cs typeface="Arial" charset="0"/>
        </a:defRPr>
      </a:lvl7pPr>
      <a:lvl8pPr marL="1255877" algn="ctr" rtl="0" fontAlgn="base">
        <a:spcBef>
          <a:spcPct val="0"/>
        </a:spcBef>
        <a:spcAft>
          <a:spcPct val="0"/>
        </a:spcAft>
        <a:defRPr sz="4400">
          <a:solidFill>
            <a:schemeClr val="tx2"/>
          </a:solidFill>
          <a:latin typeface="Arial" charset="0"/>
          <a:cs typeface="Arial" charset="0"/>
        </a:defRPr>
      </a:lvl8pPr>
      <a:lvl9pPr marL="1674595" algn="ctr" rtl="0" fontAlgn="base">
        <a:spcBef>
          <a:spcPct val="0"/>
        </a:spcBef>
        <a:spcAft>
          <a:spcPct val="0"/>
        </a:spcAft>
        <a:defRPr sz="4400">
          <a:solidFill>
            <a:schemeClr val="tx2"/>
          </a:solidFill>
          <a:latin typeface="Arial" charset="0"/>
          <a:cs typeface="Arial" charset="0"/>
        </a:defRPr>
      </a:lvl9pPr>
    </p:titleStyle>
    <p:bodyStyle>
      <a:lvl1pPr marL="313856" indent="-313856" algn="l" rtl="0" fontAlgn="base">
        <a:spcBef>
          <a:spcPct val="20000"/>
        </a:spcBef>
        <a:spcAft>
          <a:spcPct val="0"/>
        </a:spcAft>
        <a:buChar char="•"/>
        <a:defRPr sz="4000">
          <a:solidFill>
            <a:schemeClr val="bg1"/>
          </a:solidFill>
          <a:latin typeface="+mn-lt"/>
          <a:ea typeface="+mn-ea"/>
          <a:cs typeface="+mn-cs"/>
        </a:defRPr>
      </a:lvl1pPr>
      <a:lvl2pPr marL="680386" indent="-261673" algn="l" rtl="0" fontAlgn="base">
        <a:spcBef>
          <a:spcPct val="20000"/>
        </a:spcBef>
        <a:spcAft>
          <a:spcPct val="0"/>
        </a:spcAft>
        <a:buChar char="–"/>
        <a:defRPr sz="4000">
          <a:solidFill>
            <a:schemeClr val="bg1"/>
          </a:solidFill>
          <a:latin typeface="+mn-lt"/>
        </a:defRPr>
      </a:lvl2pPr>
      <a:lvl3pPr marL="1046549" indent="-209212" algn="l" rtl="0" fontAlgn="base">
        <a:spcBef>
          <a:spcPct val="20000"/>
        </a:spcBef>
        <a:spcAft>
          <a:spcPct val="0"/>
        </a:spcAft>
        <a:buChar char="•"/>
        <a:defRPr sz="2400">
          <a:solidFill>
            <a:schemeClr val="tx1"/>
          </a:solidFill>
          <a:latin typeface="+mj-lt"/>
          <a:cs typeface="+mj-cs"/>
        </a:defRPr>
      </a:lvl3pPr>
      <a:lvl4pPr marL="1465259" indent="-209212" algn="l" rtl="0" fontAlgn="base">
        <a:spcBef>
          <a:spcPct val="20000"/>
        </a:spcBef>
        <a:spcAft>
          <a:spcPct val="0"/>
        </a:spcAft>
        <a:buChar char="–"/>
        <a:defRPr sz="2000">
          <a:solidFill>
            <a:schemeClr val="tx1"/>
          </a:solidFill>
          <a:latin typeface="+mj-lt"/>
          <a:cs typeface="+mj-cs"/>
        </a:defRPr>
      </a:lvl4pPr>
      <a:lvl5pPr marL="1883814" indent="-209212" algn="l" rtl="0" fontAlgn="base">
        <a:spcBef>
          <a:spcPct val="20000"/>
        </a:spcBef>
        <a:spcAft>
          <a:spcPct val="0"/>
        </a:spcAft>
        <a:buChar char="»"/>
        <a:defRPr sz="2000">
          <a:solidFill>
            <a:schemeClr val="tx1"/>
          </a:solidFill>
          <a:latin typeface="+mj-lt"/>
          <a:cs typeface="+mj-cs"/>
        </a:defRPr>
      </a:lvl5pPr>
      <a:lvl6pPr marL="2302234" indent="-209212" algn="l" rtl="0" fontAlgn="base">
        <a:spcBef>
          <a:spcPct val="20000"/>
        </a:spcBef>
        <a:spcAft>
          <a:spcPct val="0"/>
        </a:spcAft>
        <a:buChar char="»"/>
        <a:defRPr sz="2000">
          <a:solidFill>
            <a:schemeClr val="tx1"/>
          </a:solidFill>
          <a:latin typeface="+mj-lt"/>
          <a:cs typeface="+mj-cs"/>
        </a:defRPr>
      </a:lvl6pPr>
      <a:lvl7pPr marL="2720985" indent="-209212" algn="l" rtl="0" fontAlgn="base">
        <a:spcBef>
          <a:spcPct val="20000"/>
        </a:spcBef>
        <a:spcAft>
          <a:spcPct val="0"/>
        </a:spcAft>
        <a:buChar char="»"/>
        <a:defRPr sz="2000">
          <a:solidFill>
            <a:schemeClr val="tx1"/>
          </a:solidFill>
          <a:latin typeface="+mj-lt"/>
          <a:cs typeface="+mj-cs"/>
        </a:defRPr>
      </a:lvl7pPr>
      <a:lvl8pPr marL="3139611" indent="-209212" algn="l" rtl="0" fontAlgn="base">
        <a:spcBef>
          <a:spcPct val="20000"/>
        </a:spcBef>
        <a:spcAft>
          <a:spcPct val="0"/>
        </a:spcAft>
        <a:buChar char="»"/>
        <a:defRPr sz="2000">
          <a:solidFill>
            <a:schemeClr val="tx1"/>
          </a:solidFill>
          <a:latin typeface="+mj-lt"/>
          <a:cs typeface="+mj-cs"/>
        </a:defRPr>
      </a:lvl8pPr>
      <a:lvl9pPr marL="3558291" indent="-20921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7294" rtl="0" eaLnBrk="1" latinLnBrk="0" hangingPunct="1">
        <a:defRPr sz="1800" kern="1200">
          <a:solidFill>
            <a:schemeClr val="tx1"/>
          </a:solidFill>
          <a:latin typeface="+mn-lt"/>
          <a:ea typeface="+mn-ea"/>
          <a:cs typeface="+mn-cs"/>
        </a:defRPr>
      </a:lvl1pPr>
      <a:lvl2pPr marL="418544" algn="l" defTabSz="837294" rtl="0" eaLnBrk="1" latinLnBrk="0" hangingPunct="1">
        <a:defRPr sz="1800" kern="1200">
          <a:solidFill>
            <a:schemeClr val="tx1"/>
          </a:solidFill>
          <a:latin typeface="+mn-lt"/>
          <a:ea typeface="+mn-ea"/>
          <a:cs typeface="+mn-cs"/>
        </a:defRPr>
      </a:lvl2pPr>
      <a:lvl3pPr marL="837294" algn="l" defTabSz="837294" rtl="0" eaLnBrk="1" latinLnBrk="0" hangingPunct="1">
        <a:defRPr sz="1800" kern="1200">
          <a:solidFill>
            <a:schemeClr val="tx1"/>
          </a:solidFill>
          <a:latin typeface="+mn-lt"/>
          <a:ea typeface="+mn-ea"/>
          <a:cs typeface="+mn-cs"/>
        </a:defRPr>
      </a:lvl3pPr>
      <a:lvl4pPr marL="1255877" algn="l" defTabSz="837294" rtl="0" eaLnBrk="1" latinLnBrk="0" hangingPunct="1">
        <a:defRPr sz="1800" kern="1200">
          <a:solidFill>
            <a:schemeClr val="tx1"/>
          </a:solidFill>
          <a:latin typeface="+mn-lt"/>
          <a:ea typeface="+mn-ea"/>
          <a:cs typeface="+mn-cs"/>
        </a:defRPr>
      </a:lvl4pPr>
      <a:lvl5pPr marL="1674595" algn="l" defTabSz="837294" rtl="0" eaLnBrk="1" latinLnBrk="0" hangingPunct="1">
        <a:defRPr sz="1800" kern="1200">
          <a:solidFill>
            <a:schemeClr val="tx1"/>
          </a:solidFill>
          <a:latin typeface="+mn-lt"/>
          <a:ea typeface="+mn-ea"/>
          <a:cs typeface="+mn-cs"/>
        </a:defRPr>
      </a:lvl5pPr>
      <a:lvl6pPr marL="2093029" algn="l" defTabSz="837294" rtl="0" eaLnBrk="1" latinLnBrk="0" hangingPunct="1">
        <a:defRPr sz="1800" kern="1200">
          <a:solidFill>
            <a:schemeClr val="tx1"/>
          </a:solidFill>
          <a:latin typeface="+mn-lt"/>
          <a:ea typeface="+mn-ea"/>
          <a:cs typeface="+mn-cs"/>
        </a:defRPr>
      </a:lvl6pPr>
      <a:lvl7pPr marL="2511637" algn="l" defTabSz="837294" rtl="0" eaLnBrk="1" latinLnBrk="0" hangingPunct="1">
        <a:defRPr sz="1800" kern="1200">
          <a:solidFill>
            <a:schemeClr val="tx1"/>
          </a:solidFill>
          <a:latin typeface="+mn-lt"/>
          <a:ea typeface="+mn-ea"/>
          <a:cs typeface="+mn-cs"/>
        </a:defRPr>
      </a:lvl7pPr>
      <a:lvl8pPr marL="2930281" algn="l" defTabSz="837294" rtl="0" eaLnBrk="1" latinLnBrk="0" hangingPunct="1">
        <a:defRPr sz="1800" kern="1200">
          <a:solidFill>
            <a:schemeClr val="tx1"/>
          </a:solidFill>
          <a:latin typeface="+mn-lt"/>
          <a:ea typeface="+mn-ea"/>
          <a:cs typeface="+mn-cs"/>
        </a:defRPr>
      </a:lvl8pPr>
      <a:lvl9pPr marL="3348932" algn="l" defTabSz="83729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1" tIns="38775" rIns="77561" bIns="3877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1" tIns="38775" rIns="77561" bIns="3877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1" tIns="38775" rIns="77561" bIns="38775"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1" tIns="38775" rIns="77561" bIns="38775"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1" tIns="38775" rIns="77561" bIns="38775"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7736" algn="ctr" rtl="0" fontAlgn="base">
        <a:spcBef>
          <a:spcPct val="0"/>
        </a:spcBef>
        <a:spcAft>
          <a:spcPct val="0"/>
        </a:spcAft>
        <a:defRPr sz="3800">
          <a:solidFill>
            <a:schemeClr val="tx2"/>
          </a:solidFill>
          <a:latin typeface="Arial" charset="0"/>
          <a:cs typeface="Arial" charset="0"/>
        </a:defRPr>
      </a:lvl6pPr>
      <a:lvl7pPr marL="775453" algn="ctr" rtl="0" fontAlgn="base">
        <a:spcBef>
          <a:spcPct val="0"/>
        </a:spcBef>
        <a:spcAft>
          <a:spcPct val="0"/>
        </a:spcAft>
        <a:defRPr sz="3800">
          <a:solidFill>
            <a:schemeClr val="tx2"/>
          </a:solidFill>
          <a:latin typeface="Arial" charset="0"/>
          <a:cs typeface="Arial" charset="0"/>
        </a:defRPr>
      </a:lvl7pPr>
      <a:lvl8pPr marL="1163257" algn="ctr" rtl="0" fontAlgn="base">
        <a:spcBef>
          <a:spcPct val="0"/>
        </a:spcBef>
        <a:spcAft>
          <a:spcPct val="0"/>
        </a:spcAft>
        <a:defRPr sz="3800">
          <a:solidFill>
            <a:schemeClr val="tx2"/>
          </a:solidFill>
          <a:latin typeface="Arial" charset="0"/>
          <a:cs typeface="Arial" charset="0"/>
        </a:defRPr>
      </a:lvl8pPr>
      <a:lvl9pPr marL="1550976" algn="ctr" rtl="0" fontAlgn="base">
        <a:spcBef>
          <a:spcPct val="0"/>
        </a:spcBef>
        <a:spcAft>
          <a:spcPct val="0"/>
        </a:spcAft>
        <a:defRPr sz="3800">
          <a:solidFill>
            <a:schemeClr val="tx2"/>
          </a:solidFill>
          <a:latin typeface="Arial" charset="0"/>
          <a:cs typeface="Arial" charset="0"/>
        </a:defRPr>
      </a:lvl9pPr>
    </p:titleStyle>
    <p:bodyStyle>
      <a:lvl1pPr marL="290797" indent="-290797" algn="l" rtl="0" fontAlgn="base">
        <a:spcBef>
          <a:spcPct val="20000"/>
        </a:spcBef>
        <a:spcAft>
          <a:spcPct val="0"/>
        </a:spcAft>
        <a:buChar char="•"/>
        <a:defRPr sz="2800">
          <a:solidFill>
            <a:schemeClr val="tx1"/>
          </a:solidFill>
          <a:latin typeface="+mn-lt"/>
          <a:ea typeface="+mn-ea"/>
          <a:cs typeface="+mn-cs"/>
        </a:defRPr>
      </a:lvl1pPr>
      <a:lvl2pPr marL="630088" indent="-242318" algn="l" rtl="0" fontAlgn="base">
        <a:spcBef>
          <a:spcPct val="20000"/>
        </a:spcBef>
        <a:spcAft>
          <a:spcPct val="0"/>
        </a:spcAft>
        <a:buChar char="–"/>
        <a:defRPr sz="2400">
          <a:solidFill>
            <a:schemeClr val="tx1"/>
          </a:solidFill>
          <a:latin typeface="+mn-lt"/>
          <a:cs typeface="+mn-cs"/>
        </a:defRPr>
      </a:lvl2pPr>
      <a:lvl3pPr marL="969371" indent="-193886" algn="l" rtl="0" fontAlgn="base">
        <a:spcBef>
          <a:spcPct val="20000"/>
        </a:spcBef>
        <a:spcAft>
          <a:spcPct val="0"/>
        </a:spcAft>
        <a:buChar char="•"/>
        <a:defRPr sz="2100">
          <a:solidFill>
            <a:schemeClr val="tx1"/>
          </a:solidFill>
          <a:latin typeface="+mn-lt"/>
          <a:cs typeface="+mn-cs"/>
        </a:defRPr>
      </a:lvl3pPr>
      <a:lvl4pPr marL="1357119" indent="-193886" algn="l" rtl="0" fontAlgn="base">
        <a:spcBef>
          <a:spcPct val="20000"/>
        </a:spcBef>
        <a:spcAft>
          <a:spcPct val="0"/>
        </a:spcAft>
        <a:buChar char="–"/>
        <a:defRPr sz="1700">
          <a:solidFill>
            <a:schemeClr val="tx1"/>
          </a:solidFill>
          <a:latin typeface="+mn-lt"/>
          <a:cs typeface="+mn-cs"/>
        </a:defRPr>
      </a:lvl4pPr>
      <a:lvl5pPr marL="1744860" indent="-193886" algn="l" rtl="0" fontAlgn="base">
        <a:spcBef>
          <a:spcPct val="20000"/>
        </a:spcBef>
        <a:spcAft>
          <a:spcPct val="0"/>
        </a:spcAft>
        <a:buChar char="»"/>
        <a:defRPr sz="1700">
          <a:solidFill>
            <a:schemeClr val="tx1"/>
          </a:solidFill>
          <a:latin typeface="+mn-lt"/>
          <a:cs typeface="+mn-cs"/>
        </a:defRPr>
      </a:lvl5pPr>
      <a:lvl6pPr marL="2132610" indent="-193886" algn="l" rtl="0" fontAlgn="base">
        <a:spcBef>
          <a:spcPct val="20000"/>
        </a:spcBef>
        <a:spcAft>
          <a:spcPct val="0"/>
        </a:spcAft>
        <a:buChar char="»"/>
        <a:defRPr sz="1700">
          <a:solidFill>
            <a:schemeClr val="tx1"/>
          </a:solidFill>
          <a:latin typeface="+mn-lt"/>
          <a:cs typeface="+mn-cs"/>
        </a:defRPr>
      </a:lvl6pPr>
      <a:lvl7pPr marL="2520353" indent="-193886" algn="l" rtl="0" fontAlgn="base">
        <a:spcBef>
          <a:spcPct val="20000"/>
        </a:spcBef>
        <a:spcAft>
          <a:spcPct val="0"/>
        </a:spcAft>
        <a:buChar char="»"/>
        <a:defRPr sz="1700">
          <a:solidFill>
            <a:schemeClr val="tx1"/>
          </a:solidFill>
          <a:latin typeface="+mn-lt"/>
          <a:cs typeface="+mn-cs"/>
        </a:defRPr>
      </a:lvl7pPr>
      <a:lvl8pPr marL="2908106" indent="-193886" algn="l" rtl="0" fontAlgn="base">
        <a:spcBef>
          <a:spcPct val="20000"/>
        </a:spcBef>
        <a:spcAft>
          <a:spcPct val="0"/>
        </a:spcAft>
        <a:buChar char="»"/>
        <a:defRPr sz="1700">
          <a:solidFill>
            <a:schemeClr val="tx1"/>
          </a:solidFill>
          <a:latin typeface="+mn-lt"/>
          <a:cs typeface="+mn-cs"/>
        </a:defRPr>
      </a:lvl8pPr>
      <a:lvl9pPr marL="3295838" indent="-193886"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5453" rtl="0" eaLnBrk="1" latinLnBrk="0" hangingPunct="1">
        <a:defRPr sz="1600" kern="1200">
          <a:solidFill>
            <a:schemeClr val="tx1"/>
          </a:solidFill>
          <a:latin typeface="+mn-lt"/>
          <a:ea typeface="+mn-ea"/>
          <a:cs typeface="+mn-cs"/>
        </a:defRPr>
      </a:lvl1pPr>
      <a:lvl2pPr marL="387736" algn="l" defTabSz="775453" rtl="0" eaLnBrk="1" latinLnBrk="0" hangingPunct="1">
        <a:defRPr sz="1600" kern="1200">
          <a:solidFill>
            <a:schemeClr val="tx1"/>
          </a:solidFill>
          <a:latin typeface="+mn-lt"/>
          <a:ea typeface="+mn-ea"/>
          <a:cs typeface="+mn-cs"/>
        </a:defRPr>
      </a:lvl2pPr>
      <a:lvl3pPr marL="775453" algn="l" defTabSz="775453" rtl="0" eaLnBrk="1" latinLnBrk="0" hangingPunct="1">
        <a:defRPr sz="1600" kern="1200">
          <a:solidFill>
            <a:schemeClr val="tx1"/>
          </a:solidFill>
          <a:latin typeface="+mn-lt"/>
          <a:ea typeface="+mn-ea"/>
          <a:cs typeface="+mn-cs"/>
        </a:defRPr>
      </a:lvl3pPr>
      <a:lvl4pPr marL="1163257" algn="l" defTabSz="775453" rtl="0" eaLnBrk="1" latinLnBrk="0" hangingPunct="1">
        <a:defRPr sz="1600" kern="1200">
          <a:solidFill>
            <a:schemeClr val="tx1"/>
          </a:solidFill>
          <a:latin typeface="+mn-lt"/>
          <a:ea typeface="+mn-ea"/>
          <a:cs typeface="+mn-cs"/>
        </a:defRPr>
      </a:lvl4pPr>
      <a:lvl5pPr marL="1550976" algn="l" defTabSz="775453" rtl="0" eaLnBrk="1" latinLnBrk="0" hangingPunct="1">
        <a:defRPr sz="1600" kern="1200">
          <a:solidFill>
            <a:schemeClr val="tx1"/>
          </a:solidFill>
          <a:latin typeface="+mn-lt"/>
          <a:ea typeface="+mn-ea"/>
          <a:cs typeface="+mn-cs"/>
        </a:defRPr>
      </a:lvl5pPr>
      <a:lvl6pPr marL="1938735" algn="l" defTabSz="775453" rtl="0" eaLnBrk="1" latinLnBrk="0" hangingPunct="1">
        <a:defRPr sz="1600" kern="1200">
          <a:solidFill>
            <a:schemeClr val="tx1"/>
          </a:solidFill>
          <a:latin typeface="+mn-lt"/>
          <a:ea typeface="+mn-ea"/>
          <a:cs typeface="+mn-cs"/>
        </a:defRPr>
      </a:lvl6pPr>
      <a:lvl7pPr marL="2326485" algn="l" defTabSz="775453" rtl="0" eaLnBrk="1" latinLnBrk="0" hangingPunct="1">
        <a:defRPr sz="1600" kern="1200">
          <a:solidFill>
            <a:schemeClr val="tx1"/>
          </a:solidFill>
          <a:latin typeface="+mn-lt"/>
          <a:ea typeface="+mn-ea"/>
          <a:cs typeface="+mn-cs"/>
        </a:defRPr>
      </a:lvl7pPr>
      <a:lvl8pPr marL="2714225" algn="l" defTabSz="775453" rtl="0" eaLnBrk="1" latinLnBrk="0" hangingPunct="1">
        <a:defRPr sz="1600" kern="1200">
          <a:solidFill>
            <a:schemeClr val="tx1"/>
          </a:solidFill>
          <a:latin typeface="+mn-lt"/>
          <a:ea typeface="+mn-ea"/>
          <a:cs typeface="+mn-cs"/>
        </a:defRPr>
      </a:lvl8pPr>
      <a:lvl9pPr marL="3101975" algn="l" defTabSz="77545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636" tIns="38814" rIns="77636" bIns="3881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636" tIns="38814" rIns="77636" bIns="388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636" tIns="38814" rIns="77636" bIns="38814"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636" tIns="38814" rIns="77636" bIns="38814"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636" tIns="38814" rIns="77636" bIns="38814"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8117" algn="ctr" rtl="0" fontAlgn="base">
        <a:spcBef>
          <a:spcPct val="0"/>
        </a:spcBef>
        <a:spcAft>
          <a:spcPct val="0"/>
        </a:spcAft>
        <a:defRPr sz="3800">
          <a:solidFill>
            <a:schemeClr val="tx2"/>
          </a:solidFill>
          <a:latin typeface="Arial" charset="0"/>
          <a:cs typeface="Arial" charset="0"/>
        </a:defRPr>
      </a:lvl6pPr>
      <a:lvl7pPr marL="776214" algn="ctr" rtl="0" fontAlgn="base">
        <a:spcBef>
          <a:spcPct val="0"/>
        </a:spcBef>
        <a:spcAft>
          <a:spcPct val="0"/>
        </a:spcAft>
        <a:defRPr sz="3800">
          <a:solidFill>
            <a:schemeClr val="tx2"/>
          </a:solidFill>
          <a:latin typeface="Arial" charset="0"/>
          <a:cs typeface="Arial" charset="0"/>
        </a:defRPr>
      </a:lvl7pPr>
      <a:lvl8pPr marL="1164400" algn="ctr" rtl="0" fontAlgn="base">
        <a:spcBef>
          <a:spcPct val="0"/>
        </a:spcBef>
        <a:spcAft>
          <a:spcPct val="0"/>
        </a:spcAft>
        <a:defRPr sz="3800">
          <a:solidFill>
            <a:schemeClr val="tx2"/>
          </a:solidFill>
          <a:latin typeface="Arial" charset="0"/>
          <a:cs typeface="Arial" charset="0"/>
        </a:defRPr>
      </a:lvl8pPr>
      <a:lvl9pPr marL="1552498" algn="ctr" rtl="0" fontAlgn="base">
        <a:spcBef>
          <a:spcPct val="0"/>
        </a:spcBef>
        <a:spcAft>
          <a:spcPct val="0"/>
        </a:spcAft>
        <a:defRPr sz="3800">
          <a:solidFill>
            <a:schemeClr val="tx2"/>
          </a:solidFill>
          <a:latin typeface="Arial" charset="0"/>
          <a:cs typeface="Arial" charset="0"/>
        </a:defRPr>
      </a:lvl9pPr>
    </p:titleStyle>
    <p:bodyStyle>
      <a:lvl1pPr marL="291082" indent="-291082" algn="l" rtl="0" fontAlgn="base">
        <a:spcBef>
          <a:spcPct val="20000"/>
        </a:spcBef>
        <a:spcAft>
          <a:spcPct val="0"/>
        </a:spcAft>
        <a:buChar char="•"/>
        <a:defRPr sz="2800">
          <a:solidFill>
            <a:schemeClr val="tx1"/>
          </a:solidFill>
          <a:latin typeface="+mn-lt"/>
          <a:ea typeface="+mn-ea"/>
          <a:cs typeface="+mn-cs"/>
        </a:defRPr>
      </a:lvl1pPr>
      <a:lvl2pPr marL="630707" indent="-242559" algn="l" rtl="0" fontAlgn="base">
        <a:spcBef>
          <a:spcPct val="20000"/>
        </a:spcBef>
        <a:spcAft>
          <a:spcPct val="0"/>
        </a:spcAft>
        <a:buChar char="–"/>
        <a:defRPr sz="2400">
          <a:solidFill>
            <a:schemeClr val="tx1"/>
          </a:solidFill>
          <a:latin typeface="+mn-lt"/>
          <a:cs typeface="+mn-cs"/>
        </a:defRPr>
      </a:lvl2pPr>
      <a:lvl3pPr marL="970323" indent="-194077" algn="l" rtl="0" fontAlgn="base">
        <a:spcBef>
          <a:spcPct val="20000"/>
        </a:spcBef>
        <a:spcAft>
          <a:spcPct val="0"/>
        </a:spcAft>
        <a:buChar char="•"/>
        <a:defRPr sz="2100">
          <a:solidFill>
            <a:schemeClr val="tx1"/>
          </a:solidFill>
          <a:latin typeface="+mn-lt"/>
          <a:cs typeface="+mn-cs"/>
        </a:defRPr>
      </a:lvl3pPr>
      <a:lvl4pPr marL="1358451" indent="-194077" algn="l" rtl="0" fontAlgn="base">
        <a:spcBef>
          <a:spcPct val="20000"/>
        </a:spcBef>
        <a:spcAft>
          <a:spcPct val="0"/>
        </a:spcAft>
        <a:buChar char="–"/>
        <a:defRPr sz="1700">
          <a:solidFill>
            <a:schemeClr val="tx1"/>
          </a:solidFill>
          <a:latin typeface="+mn-lt"/>
          <a:cs typeface="+mn-cs"/>
        </a:defRPr>
      </a:lvl4pPr>
      <a:lvl5pPr marL="1746574" indent="-194077" algn="l" rtl="0" fontAlgn="base">
        <a:spcBef>
          <a:spcPct val="20000"/>
        </a:spcBef>
        <a:spcAft>
          <a:spcPct val="0"/>
        </a:spcAft>
        <a:buChar char="»"/>
        <a:defRPr sz="1700">
          <a:solidFill>
            <a:schemeClr val="tx1"/>
          </a:solidFill>
          <a:latin typeface="+mn-lt"/>
          <a:cs typeface="+mn-cs"/>
        </a:defRPr>
      </a:lvl5pPr>
      <a:lvl6pPr marL="2134704" indent="-194077" algn="l" rtl="0" fontAlgn="base">
        <a:spcBef>
          <a:spcPct val="20000"/>
        </a:spcBef>
        <a:spcAft>
          <a:spcPct val="0"/>
        </a:spcAft>
        <a:buChar char="»"/>
        <a:defRPr sz="1700">
          <a:solidFill>
            <a:schemeClr val="tx1"/>
          </a:solidFill>
          <a:latin typeface="+mn-lt"/>
          <a:cs typeface="+mn-cs"/>
        </a:defRPr>
      </a:lvl6pPr>
      <a:lvl7pPr marL="2522826" indent="-194077" algn="l" rtl="0" fontAlgn="base">
        <a:spcBef>
          <a:spcPct val="20000"/>
        </a:spcBef>
        <a:spcAft>
          <a:spcPct val="0"/>
        </a:spcAft>
        <a:buChar char="»"/>
        <a:defRPr sz="1700">
          <a:solidFill>
            <a:schemeClr val="tx1"/>
          </a:solidFill>
          <a:latin typeface="+mn-lt"/>
          <a:cs typeface="+mn-cs"/>
        </a:defRPr>
      </a:lvl7pPr>
      <a:lvl8pPr marL="2910960" indent="-194077" algn="l" rtl="0" fontAlgn="base">
        <a:spcBef>
          <a:spcPct val="20000"/>
        </a:spcBef>
        <a:spcAft>
          <a:spcPct val="0"/>
        </a:spcAft>
        <a:buChar char="»"/>
        <a:defRPr sz="1700">
          <a:solidFill>
            <a:schemeClr val="tx1"/>
          </a:solidFill>
          <a:latin typeface="+mn-lt"/>
          <a:cs typeface="+mn-cs"/>
        </a:defRPr>
      </a:lvl8pPr>
      <a:lvl9pPr marL="3299073" indent="-194077"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6214" rtl="0" eaLnBrk="1" latinLnBrk="0" hangingPunct="1">
        <a:defRPr sz="1600" kern="1200">
          <a:solidFill>
            <a:schemeClr val="tx1"/>
          </a:solidFill>
          <a:latin typeface="+mn-lt"/>
          <a:ea typeface="+mn-ea"/>
          <a:cs typeface="+mn-cs"/>
        </a:defRPr>
      </a:lvl1pPr>
      <a:lvl2pPr marL="388117" algn="l" defTabSz="776214" rtl="0" eaLnBrk="1" latinLnBrk="0" hangingPunct="1">
        <a:defRPr sz="1600" kern="1200">
          <a:solidFill>
            <a:schemeClr val="tx1"/>
          </a:solidFill>
          <a:latin typeface="+mn-lt"/>
          <a:ea typeface="+mn-ea"/>
          <a:cs typeface="+mn-cs"/>
        </a:defRPr>
      </a:lvl2pPr>
      <a:lvl3pPr marL="776214" algn="l" defTabSz="776214" rtl="0" eaLnBrk="1" latinLnBrk="0" hangingPunct="1">
        <a:defRPr sz="1600" kern="1200">
          <a:solidFill>
            <a:schemeClr val="tx1"/>
          </a:solidFill>
          <a:latin typeface="+mn-lt"/>
          <a:ea typeface="+mn-ea"/>
          <a:cs typeface="+mn-cs"/>
        </a:defRPr>
      </a:lvl3pPr>
      <a:lvl4pPr marL="1164400" algn="l" defTabSz="776214" rtl="0" eaLnBrk="1" latinLnBrk="0" hangingPunct="1">
        <a:defRPr sz="1600" kern="1200">
          <a:solidFill>
            <a:schemeClr val="tx1"/>
          </a:solidFill>
          <a:latin typeface="+mn-lt"/>
          <a:ea typeface="+mn-ea"/>
          <a:cs typeface="+mn-cs"/>
        </a:defRPr>
      </a:lvl4pPr>
      <a:lvl5pPr marL="1552498" algn="l" defTabSz="776214" rtl="0" eaLnBrk="1" latinLnBrk="0" hangingPunct="1">
        <a:defRPr sz="1600" kern="1200">
          <a:solidFill>
            <a:schemeClr val="tx1"/>
          </a:solidFill>
          <a:latin typeface="+mn-lt"/>
          <a:ea typeface="+mn-ea"/>
          <a:cs typeface="+mn-cs"/>
        </a:defRPr>
      </a:lvl5pPr>
      <a:lvl6pPr marL="1940638" algn="l" defTabSz="776214" rtl="0" eaLnBrk="1" latinLnBrk="0" hangingPunct="1">
        <a:defRPr sz="1600" kern="1200">
          <a:solidFill>
            <a:schemeClr val="tx1"/>
          </a:solidFill>
          <a:latin typeface="+mn-lt"/>
          <a:ea typeface="+mn-ea"/>
          <a:cs typeface="+mn-cs"/>
        </a:defRPr>
      </a:lvl6pPr>
      <a:lvl7pPr marL="2328769" algn="l" defTabSz="776214" rtl="0" eaLnBrk="1" latinLnBrk="0" hangingPunct="1">
        <a:defRPr sz="1600" kern="1200">
          <a:solidFill>
            <a:schemeClr val="tx1"/>
          </a:solidFill>
          <a:latin typeface="+mn-lt"/>
          <a:ea typeface="+mn-ea"/>
          <a:cs typeface="+mn-cs"/>
        </a:defRPr>
      </a:lvl7pPr>
      <a:lvl8pPr marL="2716889" algn="l" defTabSz="776214" rtl="0" eaLnBrk="1" latinLnBrk="0" hangingPunct="1">
        <a:defRPr sz="1600" kern="1200">
          <a:solidFill>
            <a:schemeClr val="tx1"/>
          </a:solidFill>
          <a:latin typeface="+mn-lt"/>
          <a:ea typeface="+mn-ea"/>
          <a:cs typeface="+mn-cs"/>
        </a:defRPr>
      </a:lvl8pPr>
      <a:lvl9pPr marL="3105019" algn="l" defTabSz="776214"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0" tIns="38857" rIns="77720" bIns="3885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0" tIns="38857" rIns="77720" bIns="3885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0" tIns="38857" rIns="77720" bIns="38857"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0" tIns="38857" rIns="77720" bIns="38857"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0" tIns="38857" rIns="77720" bIns="38857"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8540" algn="ctr" rtl="0" fontAlgn="base">
        <a:spcBef>
          <a:spcPct val="0"/>
        </a:spcBef>
        <a:spcAft>
          <a:spcPct val="0"/>
        </a:spcAft>
        <a:defRPr sz="3800">
          <a:solidFill>
            <a:schemeClr val="tx2"/>
          </a:solidFill>
          <a:latin typeface="Arial" charset="0"/>
          <a:cs typeface="Arial" charset="0"/>
        </a:defRPr>
      </a:lvl6pPr>
      <a:lvl7pPr marL="777061" algn="ctr" rtl="0" fontAlgn="base">
        <a:spcBef>
          <a:spcPct val="0"/>
        </a:spcBef>
        <a:spcAft>
          <a:spcPct val="0"/>
        </a:spcAft>
        <a:defRPr sz="3800">
          <a:solidFill>
            <a:schemeClr val="tx2"/>
          </a:solidFill>
          <a:latin typeface="Arial" charset="0"/>
          <a:cs typeface="Arial" charset="0"/>
        </a:defRPr>
      </a:lvl7pPr>
      <a:lvl8pPr marL="1165670" algn="ctr" rtl="0" fontAlgn="base">
        <a:spcBef>
          <a:spcPct val="0"/>
        </a:spcBef>
        <a:spcAft>
          <a:spcPct val="0"/>
        </a:spcAft>
        <a:defRPr sz="3800">
          <a:solidFill>
            <a:schemeClr val="tx2"/>
          </a:solidFill>
          <a:latin typeface="Arial" charset="0"/>
          <a:cs typeface="Arial" charset="0"/>
        </a:defRPr>
      </a:lvl8pPr>
      <a:lvl9pPr marL="1554191" algn="ctr" rtl="0" fontAlgn="base">
        <a:spcBef>
          <a:spcPct val="0"/>
        </a:spcBef>
        <a:spcAft>
          <a:spcPct val="0"/>
        </a:spcAft>
        <a:defRPr sz="3800">
          <a:solidFill>
            <a:schemeClr val="tx2"/>
          </a:solidFill>
          <a:latin typeface="Arial" charset="0"/>
          <a:cs typeface="Arial" charset="0"/>
        </a:defRPr>
      </a:lvl9pPr>
    </p:titleStyle>
    <p:bodyStyle>
      <a:lvl1pPr marL="291400" indent="-291400" algn="l" rtl="0" fontAlgn="base">
        <a:spcBef>
          <a:spcPct val="20000"/>
        </a:spcBef>
        <a:spcAft>
          <a:spcPct val="0"/>
        </a:spcAft>
        <a:buChar char="•"/>
        <a:defRPr sz="2800">
          <a:solidFill>
            <a:schemeClr val="tx1"/>
          </a:solidFill>
          <a:latin typeface="+mn-lt"/>
          <a:ea typeface="+mn-ea"/>
          <a:cs typeface="+mn-cs"/>
        </a:defRPr>
      </a:lvl1pPr>
      <a:lvl2pPr marL="631396" indent="-242827" algn="l" rtl="0" fontAlgn="base">
        <a:spcBef>
          <a:spcPct val="20000"/>
        </a:spcBef>
        <a:spcAft>
          <a:spcPct val="0"/>
        </a:spcAft>
        <a:buChar char="–"/>
        <a:defRPr sz="2400">
          <a:solidFill>
            <a:schemeClr val="tx1"/>
          </a:solidFill>
          <a:latin typeface="+mn-lt"/>
          <a:cs typeface="+mn-cs"/>
        </a:defRPr>
      </a:lvl2pPr>
      <a:lvl3pPr marL="971381" indent="-194287" algn="l" rtl="0" fontAlgn="base">
        <a:spcBef>
          <a:spcPct val="20000"/>
        </a:spcBef>
        <a:spcAft>
          <a:spcPct val="0"/>
        </a:spcAft>
        <a:buChar char="•"/>
        <a:defRPr sz="2100">
          <a:solidFill>
            <a:schemeClr val="tx1"/>
          </a:solidFill>
          <a:latin typeface="+mn-lt"/>
          <a:cs typeface="+mn-cs"/>
        </a:defRPr>
      </a:lvl3pPr>
      <a:lvl4pPr marL="1359932" indent="-194287" algn="l" rtl="0" fontAlgn="base">
        <a:spcBef>
          <a:spcPct val="20000"/>
        </a:spcBef>
        <a:spcAft>
          <a:spcPct val="0"/>
        </a:spcAft>
        <a:buChar char="–"/>
        <a:defRPr sz="1700">
          <a:solidFill>
            <a:schemeClr val="tx1"/>
          </a:solidFill>
          <a:latin typeface="+mn-lt"/>
          <a:cs typeface="+mn-cs"/>
        </a:defRPr>
      </a:lvl4pPr>
      <a:lvl5pPr marL="1748479" indent="-194287" algn="l" rtl="0" fontAlgn="base">
        <a:spcBef>
          <a:spcPct val="20000"/>
        </a:spcBef>
        <a:spcAft>
          <a:spcPct val="0"/>
        </a:spcAft>
        <a:buChar char="»"/>
        <a:defRPr sz="1700">
          <a:solidFill>
            <a:schemeClr val="tx1"/>
          </a:solidFill>
          <a:latin typeface="+mn-lt"/>
          <a:cs typeface="+mn-cs"/>
        </a:defRPr>
      </a:lvl5pPr>
      <a:lvl6pPr marL="2137032" indent="-194287" algn="l" rtl="0" fontAlgn="base">
        <a:spcBef>
          <a:spcPct val="20000"/>
        </a:spcBef>
        <a:spcAft>
          <a:spcPct val="0"/>
        </a:spcAft>
        <a:buChar char="»"/>
        <a:defRPr sz="1700">
          <a:solidFill>
            <a:schemeClr val="tx1"/>
          </a:solidFill>
          <a:latin typeface="+mn-lt"/>
          <a:cs typeface="+mn-cs"/>
        </a:defRPr>
      </a:lvl6pPr>
      <a:lvl7pPr marL="2525577" indent="-194287" algn="l" rtl="0" fontAlgn="base">
        <a:spcBef>
          <a:spcPct val="20000"/>
        </a:spcBef>
        <a:spcAft>
          <a:spcPct val="0"/>
        </a:spcAft>
        <a:buChar char="»"/>
        <a:defRPr sz="1700">
          <a:solidFill>
            <a:schemeClr val="tx1"/>
          </a:solidFill>
          <a:latin typeface="+mn-lt"/>
          <a:cs typeface="+mn-cs"/>
        </a:defRPr>
      </a:lvl7pPr>
      <a:lvl8pPr marL="2914134" indent="-194287" algn="l" rtl="0" fontAlgn="base">
        <a:spcBef>
          <a:spcPct val="20000"/>
        </a:spcBef>
        <a:spcAft>
          <a:spcPct val="0"/>
        </a:spcAft>
        <a:buChar char="»"/>
        <a:defRPr sz="1700">
          <a:solidFill>
            <a:schemeClr val="tx1"/>
          </a:solidFill>
          <a:latin typeface="+mn-lt"/>
          <a:cs typeface="+mn-cs"/>
        </a:defRPr>
      </a:lvl8pPr>
      <a:lvl9pPr marL="3302671" indent="-194287"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7061" rtl="0" eaLnBrk="1" latinLnBrk="0" hangingPunct="1">
        <a:defRPr sz="1600" kern="1200">
          <a:solidFill>
            <a:schemeClr val="tx1"/>
          </a:solidFill>
          <a:latin typeface="+mn-lt"/>
          <a:ea typeface="+mn-ea"/>
          <a:cs typeface="+mn-cs"/>
        </a:defRPr>
      </a:lvl1pPr>
      <a:lvl2pPr marL="388540" algn="l" defTabSz="777061" rtl="0" eaLnBrk="1" latinLnBrk="0" hangingPunct="1">
        <a:defRPr sz="1600" kern="1200">
          <a:solidFill>
            <a:schemeClr val="tx1"/>
          </a:solidFill>
          <a:latin typeface="+mn-lt"/>
          <a:ea typeface="+mn-ea"/>
          <a:cs typeface="+mn-cs"/>
        </a:defRPr>
      </a:lvl2pPr>
      <a:lvl3pPr marL="777061" algn="l" defTabSz="777061" rtl="0" eaLnBrk="1" latinLnBrk="0" hangingPunct="1">
        <a:defRPr sz="1600" kern="1200">
          <a:solidFill>
            <a:schemeClr val="tx1"/>
          </a:solidFill>
          <a:latin typeface="+mn-lt"/>
          <a:ea typeface="+mn-ea"/>
          <a:cs typeface="+mn-cs"/>
        </a:defRPr>
      </a:lvl3pPr>
      <a:lvl4pPr marL="1165670" algn="l" defTabSz="777061" rtl="0" eaLnBrk="1" latinLnBrk="0" hangingPunct="1">
        <a:defRPr sz="1600" kern="1200">
          <a:solidFill>
            <a:schemeClr val="tx1"/>
          </a:solidFill>
          <a:latin typeface="+mn-lt"/>
          <a:ea typeface="+mn-ea"/>
          <a:cs typeface="+mn-cs"/>
        </a:defRPr>
      </a:lvl4pPr>
      <a:lvl5pPr marL="1554191" algn="l" defTabSz="777061" rtl="0" eaLnBrk="1" latinLnBrk="0" hangingPunct="1">
        <a:defRPr sz="1600" kern="1200">
          <a:solidFill>
            <a:schemeClr val="tx1"/>
          </a:solidFill>
          <a:latin typeface="+mn-lt"/>
          <a:ea typeface="+mn-ea"/>
          <a:cs typeface="+mn-cs"/>
        </a:defRPr>
      </a:lvl5pPr>
      <a:lvl6pPr marL="1942754" algn="l" defTabSz="777061" rtl="0" eaLnBrk="1" latinLnBrk="0" hangingPunct="1">
        <a:defRPr sz="1600" kern="1200">
          <a:solidFill>
            <a:schemeClr val="tx1"/>
          </a:solidFill>
          <a:latin typeface="+mn-lt"/>
          <a:ea typeface="+mn-ea"/>
          <a:cs typeface="+mn-cs"/>
        </a:defRPr>
      </a:lvl6pPr>
      <a:lvl7pPr marL="2331309" algn="l" defTabSz="777061" rtl="0" eaLnBrk="1" latinLnBrk="0" hangingPunct="1">
        <a:defRPr sz="1600" kern="1200">
          <a:solidFill>
            <a:schemeClr val="tx1"/>
          </a:solidFill>
          <a:latin typeface="+mn-lt"/>
          <a:ea typeface="+mn-ea"/>
          <a:cs typeface="+mn-cs"/>
        </a:defRPr>
      </a:lvl7pPr>
      <a:lvl8pPr marL="2719851" algn="l" defTabSz="777061" rtl="0" eaLnBrk="1" latinLnBrk="0" hangingPunct="1">
        <a:defRPr sz="1600" kern="1200">
          <a:solidFill>
            <a:schemeClr val="tx1"/>
          </a:solidFill>
          <a:latin typeface="+mn-lt"/>
          <a:ea typeface="+mn-ea"/>
          <a:cs typeface="+mn-cs"/>
        </a:defRPr>
      </a:lvl8pPr>
      <a:lvl9pPr marL="3108405" algn="l" defTabSz="777061"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812" tIns="38904" rIns="77812" bIns="3890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812" tIns="38904" rIns="77812" bIns="389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812" tIns="38904" rIns="77812" bIns="38904"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812" tIns="38904" rIns="77812" bIns="38904"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812" tIns="38904" rIns="77812" bIns="38904"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9006" algn="ctr" rtl="0" fontAlgn="base">
        <a:spcBef>
          <a:spcPct val="0"/>
        </a:spcBef>
        <a:spcAft>
          <a:spcPct val="0"/>
        </a:spcAft>
        <a:defRPr sz="3800">
          <a:solidFill>
            <a:schemeClr val="tx2"/>
          </a:solidFill>
          <a:latin typeface="Arial" charset="0"/>
          <a:cs typeface="Arial" charset="0"/>
        </a:defRPr>
      </a:lvl6pPr>
      <a:lvl7pPr marL="777993" algn="ctr" rtl="0" fontAlgn="base">
        <a:spcBef>
          <a:spcPct val="0"/>
        </a:spcBef>
        <a:spcAft>
          <a:spcPct val="0"/>
        </a:spcAft>
        <a:defRPr sz="3800">
          <a:solidFill>
            <a:schemeClr val="tx2"/>
          </a:solidFill>
          <a:latin typeface="Arial" charset="0"/>
          <a:cs typeface="Arial" charset="0"/>
        </a:defRPr>
      </a:lvl7pPr>
      <a:lvl8pPr marL="1167068" algn="ctr" rtl="0" fontAlgn="base">
        <a:spcBef>
          <a:spcPct val="0"/>
        </a:spcBef>
        <a:spcAft>
          <a:spcPct val="0"/>
        </a:spcAft>
        <a:defRPr sz="3800">
          <a:solidFill>
            <a:schemeClr val="tx2"/>
          </a:solidFill>
          <a:latin typeface="Arial" charset="0"/>
          <a:cs typeface="Arial" charset="0"/>
        </a:defRPr>
      </a:lvl8pPr>
      <a:lvl9pPr marL="1556057" algn="ctr" rtl="0" fontAlgn="base">
        <a:spcBef>
          <a:spcPct val="0"/>
        </a:spcBef>
        <a:spcAft>
          <a:spcPct val="0"/>
        </a:spcAft>
        <a:defRPr sz="3800">
          <a:solidFill>
            <a:schemeClr val="tx2"/>
          </a:solidFill>
          <a:latin typeface="Arial" charset="0"/>
          <a:cs typeface="Arial" charset="0"/>
        </a:defRPr>
      </a:lvl9pPr>
    </p:titleStyle>
    <p:bodyStyle>
      <a:lvl1pPr marL="291749" indent="-291749" algn="l" rtl="0" fontAlgn="base">
        <a:spcBef>
          <a:spcPct val="20000"/>
        </a:spcBef>
        <a:spcAft>
          <a:spcPct val="0"/>
        </a:spcAft>
        <a:buChar char="•"/>
        <a:defRPr sz="2800">
          <a:solidFill>
            <a:schemeClr val="tx1"/>
          </a:solidFill>
          <a:latin typeface="+mn-lt"/>
          <a:ea typeface="+mn-ea"/>
          <a:cs typeface="+mn-cs"/>
        </a:defRPr>
      </a:lvl1pPr>
      <a:lvl2pPr marL="632154" indent="-243122" algn="l" rtl="0" fontAlgn="base">
        <a:spcBef>
          <a:spcPct val="20000"/>
        </a:spcBef>
        <a:spcAft>
          <a:spcPct val="0"/>
        </a:spcAft>
        <a:buChar char="–"/>
        <a:defRPr sz="2400">
          <a:solidFill>
            <a:schemeClr val="tx1"/>
          </a:solidFill>
          <a:latin typeface="+mn-lt"/>
          <a:cs typeface="+mn-cs"/>
        </a:defRPr>
      </a:lvl2pPr>
      <a:lvl3pPr marL="972546" indent="-194520" algn="l" rtl="0" fontAlgn="base">
        <a:spcBef>
          <a:spcPct val="20000"/>
        </a:spcBef>
        <a:spcAft>
          <a:spcPct val="0"/>
        </a:spcAft>
        <a:buChar char="•"/>
        <a:defRPr sz="2100">
          <a:solidFill>
            <a:schemeClr val="tx1"/>
          </a:solidFill>
          <a:latin typeface="+mn-lt"/>
          <a:cs typeface="+mn-cs"/>
        </a:defRPr>
      </a:lvl3pPr>
      <a:lvl4pPr marL="1361562" indent="-194520" algn="l" rtl="0" fontAlgn="base">
        <a:spcBef>
          <a:spcPct val="20000"/>
        </a:spcBef>
        <a:spcAft>
          <a:spcPct val="0"/>
        </a:spcAft>
        <a:buChar char="–"/>
        <a:defRPr sz="1700">
          <a:solidFill>
            <a:schemeClr val="tx1"/>
          </a:solidFill>
          <a:latin typeface="+mn-lt"/>
          <a:cs typeface="+mn-cs"/>
        </a:defRPr>
      </a:lvl4pPr>
      <a:lvl5pPr marL="1750577" indent="-194520" algn="l" rtl="0" fontAlgn="base">
        <a:spcBef>
          <a:spcPct val="20000"/>
        </a:spcBef>
        <a:spcAft>
          <a:spcPct val="0"/>
        </a:spcAft>
        <a:buChar char="»"/>
        <a:defRPr sz="1700">
          <a:solidFill>
            <a:schemeClr val="tx1"/>
          </a:solidFill>
          <a:latin typeface="+mn-lt"/>
          <a:cs typeface="+mn-cs"/>
        </a:defRPr>
      </a:lvl5pPr>
      <a:lvl6pPr marL="2139595" indent="-194520" algn="l" rtl="0" fontAlgn="base">
        <a:spcBef>
          <a:spcPct val="20000"/>
        </a:spcBef>
        <a:spcAft>
          <a:spcPct val="0"/>
        </a:spcAft>
        <a:buChar char="»"/>
        <a:defRPr sz="1700">
          <a:solidFill>
            <a:schemeClr val="tx1"/>
          </a:solidFill>
          <a:latin typeface="+mn-lt"/>
          <a:cs typeface="+mn-cs"/>
        </a:defRPr>
      </a:lvl6pPr>
      <a:lvl7pPr marL="2528606" indent="-194520" algn="l" rtl="0" fontAlgn="base">
        <a:spcBef>
          <a:spcPct val="20000"/>
        </a:spcBef>
        <a:spcAft>
          <a:spcPct val="0"/>
        </a:spcAft>
        <a:buChar char="»"/>
        <a:defRPr sz="1700">
          <a:solidFill>
            <a:schemeClr val="tx1"/>
          </a:solidFill>
          <a:latin typeface="+mn-lt"/>
          <a:cs typeface="+mn-cs"/>
        </a:defRPr>
      </a:lvl7pPr>
      <a:lvl8pPr marL="2917631" indent="-194520" algn="l" rtl="0" fontAlgn="base">
        <a:spcBef>
          <a:spcPct val="20000"/>
        </a:spcBef>
        <a:spcAft>
          <a:spcPct val="0"/>
        </a:spcAft>
        <a:buChar char="»"/>
        <a:defRPr sz="1700">
          <a:solidFill>
            <a:schemeClr val="tx1"/>
          </a:solidFill>
          <a:latin typeface="+mn-lt"/>
          <a:cs typeface="+mn-cs"/>
        </a:defRPr>
      </a:lvl8pPr>
      <a:lvl9pPr marL="3306634" indent="-194520"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7993" rtl="0" eaLnBrk="1" latinLnBrk="0" hangingPunct="1">
        <a:defRPr sz="1600" kern="1200">
          <a:solidFill>
            <a:schemeClr val="tx1"/>
          </a:solidFill>
          <a:latin typeface="+mn-lt"/>
          <a:ea typeface="+mn-ea"/>
          <a:cs typeface="+mn-cs"/>
        </a:defRPr>
      </a:lvl1pPr>
      <a:lvl2pPr marL="389006" algn="l" defTabSz="777993" rtl="0" eaLnBrk="1" latinLnBrk="0" hangingPunct="1">
        <a:defRPr sz="1600" kern="1200">
          <a:solidFill>
            <a:schemeClr val="tx1"/>
          </a:solidFill>
          <a:latin typeface="+mn-lt"/>
          <a:ea typeface="+mn-ea"/>
          <a:cs typeface="+mn-cs"/>
        </a:defRPr>
      </a:lvl2pPr>
      <a:lvl3pPr marL="777993" algn="l" defTabSz="777993" rtl="0" eaLnBrk="1" latinLnBrk="0" hangingPunct="1">
        <a:defRPr sz="1600" kern="1200">
          <a:solidFill>
            <a:schemeClr val="tx1"/>
          </a:solidFill>
          <a:latin typeface="+mn-lt"/>
          <a:ea typeface="+mn-ea"/>
          <a:cs typeface="+mn-cs"/>
        </a:defRPr>
      </a:lvl3pPr>
      <a:lvl4pPr marL="1167068" algn="l" defTabSz="777993" rtl="0" eaLnBrk="1" latinLnBrk="0" hangingPunct="1">
        <a:defRPr sz="1600" kern="1200">
          <a:solidFill>
            <a:schemeClr val="tx1"/>
          </a:solidFill>
          <a:latin typeface="+mn-lt"/>
          <a:ea typeface="+mn-ea"/>
          <a:cs typeface="+mn-cs"/>
        </a:defRPr>
      </a:lvl4pPr>
      <a:lvl5pPr marL="1556057" algn="l" defTabSz="777993" rtl="0" eaLnBrk="1" latinLnBrk="0" hangingPunct="1">
        <a:defRPr sz="1600" kern="1200">
          <a:solidFill>
            <a:schemeClr val="tx1"/>
          </a:solidFill>
          <a:latin typeface="+mn-lt"/>
          <a:ea typeface="+mn-ea"/>
          <a:cs typeface="+mn-cs"/>
        </a:defRPr>
      </a:lvl5pPr>
      <a:lvl6pPr marL="1945086" algn="l" defTabSz="777993" rtl="0" eaLnBrk="1" latinLnBrk="0" hangingPunct="1">
        <a:defRPr sz="1600" kern="1200">
          <a:solidFill>
            <a:schemeClr val="tx1"/>
          </a:solidFill>
          <a:latin typeface="+mn-lt"/>
          <a:ea typeface="+mn-ea"/>
          <a:cs typeface="+mn-cs"/>
        </a:defRPr>
      </a:lvl6pPr>
      <a:lvl7pPr marL="2334106" algn="l" defTabSz="777993" rtl="0" eaLnBrk="1" latinLnBrk="0" hangingPunct="1">
        <a:defRPr sz="1600" kern="1200">
          <a:solidFill>
            <a:schemeClr val="tx1"/>
          </a:solidFill>
          <a:latin typeface="+mn-lt"/>
          <a:ea typeface="+mn-ea"/>
          <a:cs typeface="+mn-cs"/>
        </a:defRPr>
      </a:lvl7pPr>
      <a:lvl8pPr marL="2723114" algn="l" defTabSz="777993" rtl="0" eaLnBrk="1" latinLnBrk="0" hangingPunct="1">
        <a:defRPr sz="1600" kern="1200">
          <a:solidFill>
            <a:schemeClr val="tx1"/>
          </a:solidFill>
          <a:latin typeface="+mn-lt"/>
          <a:ea typeface="+mn-ea"/>
          <a:cs typeface="+mn-cs"/>
        </a:defRPr>
      </a:lvl8pPr>
      <a:lvl9pPr marL="3112134" algn="l" defTabSz="77799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3" tIns="38955" rIns="77913" bIns="3895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3" tIns="38955" rIns="77913" bIns="389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3" tIns="38955" rIns="77913" bIns="38955"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3" tIns="38955" rIns="77913" bIns="38955"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13" tIns="38955" rIns="77913" bIns="38955"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9514" algn="ctr" rtl="0" fontAlgn="base">
        <a:spcBef>
          <a:spcPct val="0"/>
        </a:spcBef>
        <a:spcAft>
          <a:spcPct val="0"/>
        </a:spcAft>
        <a:defRPr sz="3800">
          <a:solidFill>
            <a:schemeClr val="tx2"/>
          </a:solidFill>
          <a:latin typeface="Arial" charset="0"/>
          <a:cs typeface="Arial" charset="0"/>
        </a:defRPr>
      </a:lvl6pPr>
      <a:lvl7pPr marL="779011" algn="ctr" rtl="0" fontAlgn="base">
        <a:spcBef>
          <a:spcPct val="0"/>
        </a:spcBef>
        <a:spcAft>
          <a:spcPct val="0"/>
        </a:spcAft>
        <a:defRPr sz="3800">
          <a:solidFill>
            <a:schemeClr val="tx2"/>
          </a:solidFill>
          <a:latin typeface="Arial" charset="0"/>
          <a:cs typeface="Arial" charset="0"/>
        </a:defRPr>
      </a:lvl7pPr>
      <a:lvl8pPr marL="1168594" algn="ctr" rtl="0" fontAlgn="base">
        <a:spcBef>
          <a:spcPct val="0"/>
        </a:spcBef>
        <a:spcAft>
          <a:spcPct val="0"/>
        </a:spcAft>
        <a:defRPr sz="3800">
          <a:solidFill>
            <a:schemeClr val="tx2"/>
          </a:solidFill>
          <a:latin typeface="Arial" charset="0"/>
          <a:cs typeface="Arial" charset="0"/>
        </a:defRPr>
      </a:lvl8pPr>
      <a:lvl9pPr marL="1558094" algn="ctr" rtl="0" fontAlgn="base">
        <a:spcBef>
          <a:spcPct val="0"/>
        </a:spcBef>
        <a:spcAft>
          <a:spcPct val="0"/>
        </a:spcAft>
        <a:defRPr sz="3800">
          <a:solidFill>
            <a:schemeClr val="tx2"/>
          </a:solidFill>
          <a:latin typeface="Arial" charset="0"/>
          <a:cs typeface="Arial" charset="0"/>
        </a:defRPr>
      </a:lvl9pPr>
    </p:titleStyle>
    <p:bodyStyle>
      <a:lvl1pPr marL="292131" indent="-292131" algn="l" rtl="0" fontAlgn="base">
        <a:spcBef>
          <a:spcPct val="20000"/>
        </a:spcBef>
        <a:spcAft>
          <a:spcPct val="0"/>
        </a:spcAft>
        <a:buChar char="•"/>
        <a:defRPr sz="2800">
          <a:solidFill>
            <a:schemeClr val="tx1"/>
          </a:solidFill>
          <a:latin typeface="+mn-lt"/>
          <a:ea typeface="+mn-ea"/>
          <a:cs typeface="+mn-cs"/>
        </a:defRPr>
      </a:lvl1pPr>
      <a:lvl2pPr marL="632982" indent="-243443" algn="l" rtl="0" fontAlgn="base">
        <a:spcBef>
          <a:spcPct val="20000"/>
        </a:spcBef>
        <a:spcAft>
          <a:spcPct val="0"/>
        </a:spcAft>
        <a:buChar char="–"/>
        <a:defRPr sz="2400">
          <a:solidFill>
            <a:schemeClr val="tx1"/>
          </a:solidFill>
          <a:latin typeface="+mn-lt"/>
          <a:cs typeface="+mn-cs"/>
        </a:defRPr>
      </a:lvl2pPr>
      <a:lvl3pPr marL="973818" indent="-194774" algn="l" rtl="0" fontAlgn="base">
        <a:spcBef>
          <a:spcPct val="20000"/>
        </a:spcBef>
        <a:spcAft>
          <a:spcPct val="0"/>
        </a:spcAft>
        <a:buChar char="•"/>
        <a:defRPr sz="2100">
          <a:solidFill>
            <a:schemeClr val="tx1"/>
          </a:solidFill>
          <a:latin typeface="+mn-lt"/>
          <a:cs typeface="+mn-cs"/>
        </a:defRPr>
      </a:lvl3pPr>
      <a:lvl4pPr marL="1363342" indent="-194774" algn="l" rtl="0" fontAlgn="base">
        <a:spcBef>
          <a:spcPct val="20000"/>
        </a:spcBef>
        <a:spcAft>
          <a:spcPct val="0"/>
        </a:spcAft>
        <a:buChar char="–"/>
        <a:defRPr sz="1700">
          <a:solidFill>
            <a:schemeClr val="tx1"/>
          </a:solidFill>
          <a:latin typeface="+mn-lt"/>
          <a:cs typeface="+mn-cs"/>
        </a:defRPr>
      </a:lvl4pPr>
      <a:lvl5pPr marL="1752868" indent="-194774" algn="l" rtl="0" fontAlgn="base">
        <a:spcBef>
          <a:spcPct val="20000"/>
        </a:spcBef>
        <a:spcAft>
          <a:spcPct val="0"/>
        </a:spcAft>
        <a:buChar char="»"/>
        <a:defRPr sz="1700">
          <a:solidFill>
            <a:schemeClr val="tx1"/>
          </a:solidFill>
          <a:latin typeface="+mn-lt"/>
          <a:cs typeface="+mn-cs"/>
        </a:defRPr>
      </a:lvl5pPr>
      <a:lvl6pPr marL="2142399" indent="-194774" algn="l" rtl="0" fontAlgn="base">
        <a:spcBef>
          <a:spcPct val="20000"/>
        </a:spcBef>
        <a:spcAft>
          <a:spcPct val="0"/>
        </a:spcAft>
        <a:buChar char="»"/>
        <a:defRPr sz="1700">
          <a:solidFill>
            <a:schemeClr val="tx1"/>
          </a:solidFill>
          <a:latin typeface="+mn-lt"/>
          <a:cs typeface="+mn-cs"/>
        </a:defRPr>
      </a:lvl6pPr>
      <a:lvl7pPr marL="2531916" indent="-194774" algn="l" rtl="0" fontAlgn="base">
        <a:spcBef>
          <a:spcPct val="20000"/>
        </a:spcBef>
        <a:spcAft>
          <a:spcPct val="0"/>
        </a:spcAft>
        <a:buChar char="»"/>
        <a:defRPr sz="1700">
          <a:solidFill>
            <a:schemeClr val="tx1"/>
          </a:solidFill>
          <a:latin typeface="+mn-lt"/>
          <a:cs typeface="+mn-cs"/>
        </a:defRPr>
      </a:lvl7pPr>
      <a:lvl8pPr marL="2921450" indent="-194774" algn="l" rtl="0" fontAlgn="base">
        <a:spcBef>
          <a:spcPct val="20000"/>
        </a:spcBef>
        <a:spcAft>
          <a:spcPct val="0"/>
        </a:spcAft>
        <a:buChar char="»"/>
        <a:defRPr sz="1700">
          <a:solidFill>
            <a:schemeClr val="tx1"/>
          </a:solidFill>
          <a:latin typeface="+mn-lt"/>
          <a:cs typeface="+mn-cs"/>
        </a:defRPr>
      </a:lvl8pPr>
      <a:lvl9pPr marL="3310964" indent="-194774"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9011" rtl="0" eaLnBrk="1" latinLnBrk="0" hangingPunct="1">
        <a:defRPr sz="1600" kern="1200">
          <a:solidFill>
            <a:schemeClr val="tx1"/>
          </a:solidFill>
          <a:latin typeface="+mn-lt"/>
          <a:ea typeface="+mn-ea"/>
          <a:cs typeface="+mn-cs"/>
        </a:defRPr>
      </a:lvl1pPr>
      <a:lvl2pPr marL="389514" algn="l" defTabSz="779011" rtl="0" eaLnBrk="1" latinLnBrk="0" hangingPunct="1">
        <a:defRPr sz="1600" kern="1200">
          <a:solidFill>
            <a:schemeClr val="tx1"/>
          </a:solidFill>
          <a:latin typeface="+mn-lt"/>
          <a:ea typeface="+mn-ea"/>
          <a:cs typeface="+mn-cs"/>
        </a:defRPr>
      </a:lvl2pPr>
      <a:lvl3pPr marL="779011" algn="l" defTabSz="779011" rtl="0" eaLnBrk="1" latinLnBrk="0" hangingPunct="1">
        <a:defRPr sz="1600" kern="1200">
          <a:solidFill>
            <a:schemeClr val="tx1"/>
          </a:solidFill>
          <a:latin typeface="+mn-lt"/>
          <a:ea typeface="+mn-ea"/>
          <a:cs typeface="+mn-cs"/>
        </a:defRPr>
      </a:lvl3pPr>
      <a:lvl4pPr marL="1168594" algn="l" defTabSz="779011" rtl="0" eaLnBrk="1" latinLnBrk="0" hangingPunct="1">
        <a:defRPr sz="1600" kern="1200">
          <a:solidFill>
            <a:schemeClr val="tx1"/>
          </a:solidFill>
          <a:latin typeface="+mn-lt"/>
          <a:ea typeface="+mn-ea"/>
          <a:cs typeface="+mn-cs"/>
        </a:defRPr>
      </a:lvl4pPr>
      <a:lvl5pPr marL="1558094" algn="l" defTabSz="779011" rtl="0" eaLnBrk="1" latinLnBrk="0" hangingPunct="1">
        <a:defRPr sz="1600" kern="1200">
          <a:solidFill>
            <a:schemeClr val="tx1"/>
          </a:solidFill>
          <a:latin typeface="+mn-lt"/>
          <a:ea typeface="+mn-ea"/>
          <a:cs typeface="+mn-cs"/>
        </a:defRPr>
      </a:lvl5pPr>
      <a:lvl6pPr marL="1947632" algn="l" defTabSz="779011" rtl="0" eaLnBrk="1" latinLnBrk="0" hangingPunct="1">
        <a:defRPr sz="1600" kern="1200">
          <a:solidFill>
            <a:schemeClr val="tx1"/>
          </a:solidFill>
          <a:latin typeface="+mn-lt"/>
          <a:ea typeface="+mn-ea"/>
          <a:cs typeface="+mn-cs"/>
        </a:defRPr>
      </a:lvl6pPr>
      <a:lvl7pPr marL="2337158" algn="l" defTabSz="779011" rtl="0" eaLnBrk="1" latinLnBrk="0" hangingPunct="1">
        <a:defRPr sz="1600" kern="1200">
          <a:solidFill>
            <a:schemeClr val="tx1"/>
          </a:solidFill>
          <a:latin typeface="+mn-lt"/>
          <a:ea typeface="+mn-ea"/>
          <a:cs typeface="+mn-cs"/>
        </a:defRPr>
      </a:lvl7pPr>
      <a:lvl8pPr marL="2726679" algn="l" defTabSz="779011" rtl="0" eaLnBrk="1" latinLnBrk="0" hangingPunct="1">
        <a:defRPr sz="1600" kern="1200">
          <a:solidFill>
            <a:schemeClr val="tx1"/>
          </a:solidFill>
          <a:latin typeface="+mn-lt"/>
          <a:ea typeface="+mn-ea"/>
          <a:cs typeface="+mn-cs"/>
        </a:defRPr>
      </a:lvl8pPr>
      <a:lvl9pPr marL="3116209" algn="l" defTabSz="779011"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21" tIns="39011" rIns="78021" bIns="3901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21" tIns="39011" rIns="78021" bIns="3901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21" tIns="39011" rIns="78021" bIns="39011"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21" tIns="39011" rIns="78021" bIns="39011"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21" tIns="39011" rIns="78021" bIns="39011"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0065" algn="ctr" rtl="0" fontAlgn="base">
        <a:spcBef>
          <a:spcPct val="0"/>
        </a:spcBef>
        <a:spcAft>
          <a:spcPct val="0"/>
        </a:spcAft>
        <a:defRPr sz="3800">
          <a:solidFill>
            <a:schemeClr val="tx2"/>
          </a:solidFill>
          <a:latin typeface="Arial" charset="0"/>
          <a:cs typeface="Arial" charset="0"/>
        </a:defRPr>
      </a:lvl6pPr>
      <a:lvl7pPr marL="780116" algn="ctr" rtl="0" fontAlgn="base">
        <a:spcBef>
          <a:spcPct val="0"/>
        </a:spcBef>
        <a:spcAft>
          <a:spcPct val="0"/>
        </a:spcAft>
        <a:defRPr sz="3800">
          <a:solidFill>
            <a:schemeClr val="tx2"/>
          </a:solidFill>
          <a:latin typeface="Arial" charset="0"/>
          <a:cs typeface="Arial" charset="0"/>
        </a:defRPr>
      </a:lvl7pPr>
      <a:lvl8pPr marL="1170247" algn="ctr" rtl="0" fontAlgn="base">
        <a:spcBef>
          <a:spcPct val="0"/>
        </a:spcBef>
        <a:spcAft>
          <a:spcPct val="0"/>
        </a:spcAft>
        <a:defRPr sz="3800">
          <a:solidFill>
            <a:schemeClr val="tx2"/>
          </a:solidFill>
          <a:latin typeface="Arial" charset="0"/>
          <a:cs typeface="Arial" charset="0"/>
        </a:defRPr>
      </a:lvl8pPr>
      <a:lvl9pPr marL="1560304" algn="ctr" rtl="0" fontAlgn="base">
        <a:spcBef>
          <a:spcPct val="0"/>
        </a:spcBef>
        <a:spcAft>
          <a:spcPct val="0"/>
        </a:spcAft>
        <a:defRPr sz="3800">
          <a:solidFill>
            <a:schemeClr val="tx2"/>
          </a:solidFill>
          <a:latin typeface="Arial" charset="0"/>
          <a:cs typeface="Arial" charset="0"/>
        </a:defRPr>
      </a:lvl9pPr>
    </p:titleStyle>
    <p:bodyStyle>
      <a:lvl1pPr marL="292546" indent="-292546" algn="l" rtl="0" fontAlgn="base">
        <a:spcBef>
          <a:spcPct val="20000"/>
        </a:spcBef>
        <a:spcAft>
          <a:spcPct val="0"/>
        </a:spcAft>
        <a:buChar char="•"/>
        <a:defRPr sz="2800">
          <a:solidFill>
            <a:schemeClr val="tx1"/>
          </a:solidFill>
          <a:latin typeface="+mn-lt"/>
          <a:ea typeface="+mn-ea"/>
          <a:cs typeface="+mn-cs"/>
        </a:defRPr>
      </a:lvl1pPr>
      <a:lvl2pPr marL="633879" indent="-243791" algn="l" rtl="0" fontAlgn="base">
        <a:spcBef>
          <a:spcPct val="20000"/>
        </a:spcBef>
        <a:spcAft>
          <a:spcPct val="0"/>
        </a:spcAft>
        <a:buChar char="–"/>
        <a:defRPr sz="2400">
          <a:solidFill>
            <a:schemeClr val="tx1"/>
          </a:solidFill>
          <a:latin typeface="+mn-lt"/>
          <a:cs typeface="+mn-cs"/>
        </a:defRPr>
      </a:lvl2pPr>
      <a:lvl3pPr marL="975201" indent="-195049" algn="l" rtl="0" fontAlgn="base">
        <a:spcBef>
          <a:spcPct val="20000"/>
        </a:spcBef>
        <a:spcAft>
          <a:spcPct val="0"/>
        </a:spcAft>
        <a:buChar char="•"/>
        <a:defRPr sz="2100">
          <a:solidFill>
            <a:schemeClr val="tx1"/>
          </a:solidFill>
          <a:latin typeface="+mn-lt"/>
          <a:cs typeface="+mn-cs"/>
        </a:defRPr>
      </a:lvl3pPr>
      <a:lvl4pPr marL="1365274" indent="-195049" algn="l" rtl="0" fontAlgn="base">
        <a:spcBef>
          <a:spcPct val="20000"/>
        </a:spcBef>
        <a:spcAft>
          <a:spcPct val="0"/>
        </a:spcAft>
        <a:buChar char="–"/>
        <a:defRPr sz="1700">
          <a:solidFill>
            <a:schemeClr val="tx1"/>
          </a:solidFill>
          <a:latin typeface="+mn-lt"/>
          <a:cs typeface="+mn-cs"/>
        </a:defRPr>
      </a:lvl4pPr>
      <a:lvl5pPr marL="1755352" indent="-195049" algn="l" rtl="0" fontAlgn="base">
        <a:spcBef>
          <a:spcPct val="20000"/>
        </a:spcBef>
        <a:spcAft>
          <a:spcPct val="0"/>
        </a:spcAft>
        <a:buChar char="»"/>
        <a:defRPr sz="1700">
          <a:solidFill>
            <a:schemeClr val="tx1"/>
          </a:solidFill>
          <a:latin typeface="+mn-lt"/>
          <a:cs typeface="+mn-cs"/>
        </a:defRPr>
      </a:lvl5pPr>
      <a:lvl6pPr marL="2145439" indent="-195049" algn="l" rtl="0" fontAlgn="base">
        <a:spcBef>
          <a:spcPct val="20000"/>
        </a:spcBef>
        <a:spcAft>
          <a:spcPct val="0"/>
        </a:spcAft>
        <a:buChar char="»"/>
        <a:defRPr sz="1700">
          <a:solidFill>
            <a:schemeClr val="tx1"/>
          </a:solidFill>
          <a:latin typeface="+mn-lt"/>
          <a:cs typeface="+mn-cs"/>
        </a:defRPr>
      </a:lvl6pPr>
      <a:lvl7pPr marL="2535505" indent="-195049" algn="l" rtl="0" fontAlgn="base">
        <a:spcBef>
          <a:spcPct val="20000"/>
        </a:spcBef>
        <a:spcAft>
          <a:spcPct val="0"/>
        </a:spcAft>
        <a:buChar char="»"/>
        <a:defRPr sz="1700">
          <a:solidFill>
            <a:schemeClr val="tx1"/>
          </a:solidFill>
          <a:latin typeface="+mn-lt"/>
          <a:cs typeface="+mn-cs"/>
        </a:defRPr>
      </a:lvl7pPr>
      <a:lvl8pPr marL="2925593" indent="-195049" algn="l" rtl="0" fontAlgn="base">
        <a:spcBef>
          <a:spcPct val="20000"/>
        </a:spcBef>
        <a:spcAft>
          <a:spcPct val="0"/>
        </a:spcAft>
        <a:buChar char="»"/>
        <a:defRPr sz="1700">
          <a:solidFill>
            <a:schemeClr val="tx1"/>
          </a:solidFill>
          <a:latin typeface="+mn-lt"/>
          <a:cs typeface="+mn-cs"/>
        </a:defRPr>
      </a:lvl8pPr>
      <a:lvl9pPr marL="3315660" indent="-195049"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0116" rtl="0" eaLnBrk="1" latinLnBrk="0" hangingPunct="1">
        <a:defRPr sz="1600" kern="1200">
          <a:solidFill>
            <a:schemeClr val="tx1"/>
          </a:solidFill>
          <a:latin typeface="+mn-lt"/>
          <a:ea typeface="+mn-ea"/>
          <a:cs typeface="+mn-cs"/>
        </a:defRPr>
      </a:lvl1pPr>
      <a:lvl2pPr marL="390065" algn="l" defTabSz="780116" rtl="0" eaLnBrk="1" latinLnBrk="0" hangingPunct="1">
        <a:defRPr sz="1600" kern="1200">
          <a:solidFill>
            <a:schemeClr val="tx1"/>
          </a:solidFill>
          <a:latin typeface="+mn-lt"/>
          <a:ea typeface="+mn-ea"/>
          <a:cs typeface="+mn-cs"/>
        </a:defRPr>
      </a:lvl2pPr>
      <a:lvl3pPr marL="780116" algn="l" defTabSz="780116" rtl="0" eaLnBrk="1" latinLnBrk="0" hangingPunct="1">
        <a:defRPr sz="1600" kern="1200">
          <a:solidFill>
            <a:schemeClr val="tx1"/>
          </a:solidFill>
          <a:latin typeface="+mn-lt"/>
          <a:ea typeface="+mn-ea"/>
          <a:cs typeface="+mn-cs"/>
        </a:defRPr>
      </a:lvl3pPr>
      <a:lvl4pPr marL="1170247" algn="l" defTabSz="780116" rtl="0" eaLnBrk="1" latinLnBrk="0" hangingPunct="1">
        <a:defRPr sz="1600" kern="1200">
          <a:solidFill>
            <a:schemeClr val="tx1"/>
          </a:solidFill>
          <a:latin typeface="+mn-lt"/>
          <a:ea typeface="+mn-ea"/>
          <a:cs typeface="+mn-cs"/>
        </a:defRPr>
      </a:lvl4pPr>
      <a:lvl5pPr marL="1560304" algn="l" defTabSz="780116" rtl="0" eaLnBrk="1" latinLnBrk="0" hangingPunct="1">
        <a:defRPr sz="1600" kern="1200">
          <a:solidFill>
            <a:schemeClr val="tx1"/>
          </a:solidFill>
          <a:latin typeface="+mn-lt"/>
          <a:ea typeface="+mn-ea"/>
          <a:cs typeface="+mn-cs"/>
        </a:defRPr>
      </a:lvl5pPr>
      <a:lvl6pPr marL="1950395" algn="l" defTabSz="780116" rtl="0" eaLnBrk="1" latinLnBrk="0" hangingPunct="1">
        <a:defRPr sz="1600" kern="1200">
          <a:solidFill>
            <a:schemeClr val="tx1"/>
          </a:solidFill>
          <a:latin typeface="+mn-lt"/>
          <a:ea typeface="+mn-ea"/>
          <a:cs typeface="+mn-cs"/>
        </a:defRPr>
      </a:lvl6pPr>
      <a:lvl7pPr marL="2340470" algn="l" defTabSz="780116" rtl="0" eaLnBrk="1" latinLnBrk="0" hangingPunct="1">
        <a:defRPr sz="1600" kern="1200">
          <a:solidFill>
            <a:schemeClr val="tx1"/>
          </a:solidFill>
          <a:latin typeface="+mn-lt"/>
          <a:ea typeface="+mn-ea"/>
          <a:cs typeface="+mn-cs"/>
        </a:defRPr>
      </a:lvl7pPr>
      <a:lvl8pPr marL="2730545" algn="l" defTabSz="780116" rtl="0" eaLnBrk="1" latinLnBrk="0" hangingPunct="1">
        <a:defRPr sz="1600" kern="1200">
          <a:solidFill>
            <a:schemeClr val="tx1"/>
          </a:solidFill>
          <a:latin typeface="+mn-lt"/>
          <a:ea typeface="+mn-ea"/>
          <a:cs typeface="+mn-cs"/>
        </a:defRPr>
      </a:lvl8pPr>
      <a:lvl9pPr marL="3120628" algn="l" defTabSz="780116"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1" tIns="39070" rIns="78141" bIns="3907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1" tIns="39070" rIns="78141" bIns="3907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1" tIns="39070" rIns="78141" bIns="39070"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1" tIns="39070" rIns="78141" bIns="39070"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1" tIns="39070" rIns="78141" bIns="39070"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0658" algn="ctr" rtl="0" fontAlgn="base">
        <a:spcBef>
          <a:spcPct val="0"/>
        </a:spcBef>
        <a:spcAft>
          <a:spcPct val="0"/>
        </a:spcAft>
        <a:defRPr sz="3800">
          <a:solidFill>
            <a:schemeClr val="tx2"/>
          </a:solidFill>
          <a:latin typeface="Arial" charset="0"/>
          <a:cs typeface="Arial" charset="0"/>
        </a:defRPr>
      </a:lvl6pPr>
      <a:lvl7pPr marL="781307" algn="ctr" rtl="0" fontAlgn="base">
        <a:spcBef>
          <a:spcPct val="0"/>
        </a:spcBef>
        <a:spcAft>
          <a:spcPct val="0"/>
        </a:spcAft>
        <a:defRPr sz="3800">
          <a:solidFill>
            <a:schemeClr val="tx2"/>
          </a:solidFill>
          <a:latin typeface="Arial" charset="0"/>
          <a:cs typeface="Arial" charset="0"/>
        </a:defRPr>
      </a:lvl7pPr>
      <a:lvl8pPr marL="1172027" algn="ctr" rtl="0" fontAlgn="base">
        <a:spcBef>
          <a:spcPct val="0"/>
        </a:spcBef>
        <a:spcAft>
          <a:spcPct val="0"/>
        </a:spcAft>
        <a:defRPr sz="3800">
          <a:solidFill>
            <a:schemeClr val="tx2"/>
          </a:solidFill>
          <a:latin typeface="Arial" charset="0"/>
          <a:cs typeface="Arial" charset="0"/>
        </a:defRPr>
      </a:lvl8pPr>
      <a:lvl9pPr marL="1562687" algn="ctr" rtl="0" fontAlgn="base">
        <a:spcBef>
          <a:spcPct val="0"/>
        </a:spcBef>
        <a:spcAft>
          <a:spcPct val="0"/>
        </a:spcAft>
        <a:defRPr sz="3800">
          <a:solidFill>
            <a:schemeClr val="tx2"/>
          </a:solidFill>
          <a:latin typeface="Arial" charset="0"/>
          <a:cs typeface="Arial" charset="0"/>
        </a:defRPr>
      </a:lvl9pPr>
    </p:titleStyle>
    <p:bodyStyle>
      <a:lvl1pPr marL="292993" indent="-292993" algn="l" rtl="0" fontAlgn="base">
        <a:spcBef>
          <a:spcPct val="20000"/>
        </a:spcBef>
        <a:spcAft>
          <a:spcPct val="0"/>
        </a:spcAft>
        <a:buChar char="•"/>
        <a:defRPr sz="2800">
          <a:solidFill>
            <a:schemeClr val="tx1"/>
          </a:solidFill>
          <a:latin typeface="+mn-lt"/>
          <a:ea typeface="+mn-ea"/>
          <a:cs typeface="+mn-cs"/>
        </a:defRPr>
      </a:lvl1pPr>
      <a:lvl2pPr marL="634847" indent="-244166" algn="l" rtl="0" fontAlgn="base">
        <a:spcBef>
          <a:spcPct val="20000"/>
        </a:spcBef>
        <a:spcAft>
          <a:spcPct val="0"/>
        </a:spcAft>
        <a:buChar char="–"/>
        <a:defRPr sz="2400">
          <a:solidFill>
            <a:schemeClr val="tx1"/>
          </a:solidFill>
          <a:latin typeface="+mn-lt"/>
          <a:cs typeface="+mn-cs"/>
        </a:defRPr>
      </a:lvl2pPr>
      <a:lvl3pPr marL="976699" indent="-195345" algn="l" rtl="0" fontAlgn="base">
        <a:spcBef>
          <a:spcPct val="20000"/>
        </a:spcBef>
        <a:spcAft>
          <a:spcPct val="0"/>
        </a:spcAft>
        <a:buChar char="•"/>
        <a:defRPr sz="2100">
          <a:solidFill>
            <a:schemeClr val="tx1"/>
          </a:solidFill>
          <a:latin typeface="+mn-lt"/>
          <a:cs typeface="+mn-cs"/>
        </a:defRPr>
      </a:lvl3pPr>
      <a:lvl4pPr marL="1367360" indent="-195345" algn="l" rtl="0" fontAlgn="base">
        <a:spcBef>
          <a:spcPct val="20000"/>
        </a:spcBef>
        <a:spcAft>
          <a:spcPct val="0"/>
        </a:spcAft>
        <a:buChar char="–"/>
        <a:defRPr sz="1700">
          <a:solidFill>
            <a:schemeClr val="tx1"/>
          </a:solidFill>
          <a:latin typeface="+mn-lt"/>
          <a:cs typeface="+mn-cs"/>
        </a:defRPr>
      </a:lvl4pPr>
      <a:lvl5pPr marL="1758034" indent="-195345" algn="l" rtl="0" fontAlgn="base">
        <a:spcBef>
          <a:spcPct val="20000"/>
        </a:spcBef>
        <a:spcAft>
          <a:spcPct val="0"/>
        </a:spcAft>
        <a:buChar char="»"/>
        <a:defRPr sz="1700">
          <a:solidFill>
            <a:schemeClr val="tx1"/>
          </a:solidFill>
          <a:latin typeface="+mn-lt"/>
          <a:cs typeface="+mn-cs"/>
        </a:defRPr>
      </a:lvl5pPr>
      <a:lvl6pPr marL="2148716" indent="-195345" algn="l" rtl="0" fontAlgn="base">
        <a:spcBef>
          <a:spcPct val="20000"/>
        </a:spcBef>
        <a:spcAft>
          <a:spcPct val="0"/>
        </a:spcAft>
        <a:buChar char="»"/>
        <a:defRPr sz="1700">
          <a:solidFill>
            <a:schemeClr val="tx1"/>
          </a:solidFill>
          <a:latin typeface="+mn-lt"/>
          <a:cs typeface="+mn-cs"/>
        </a:defRPr>
      </a:lvl6pPr>
      <a:lvl7pPr marL="2539377" indent="-195345" algn="l" rtl="0" fontAlgn="base">
        <a:spcBef>
          <a:spcPct val="20000"/>
        </a:spcBef>
        <a:spcAft>
          <a:spcPct val="0"/>
        </a:spcAft>
        <a:buChar char="»"/>
        <a:defRPr sz="1700">
          <a:solidFill>
            <a:schemeClr val="tx1"/>
          </a:solidFill>
          <a:latin typeface="+mn-lt"/>
          <a:cs typeface="+mn-cs"/>
        </a:defRPr>
      </a:lvl7pPr>
      <a:lvl8pPr marL="2930060" indent="-195345" algn="l" rtl="0" fontAlgn="base">
        <a:spcBef>
          <a:spcPct val="20000"/>
        </a:spcBef>
        <a:spcAft>
          <a:spcPct val="0"/>
        </a:spcAft>
        <a:buChar char="»"/>
        <a:defRPr sz="1700">
          <a:solidFill>
            <a:schemeClr val="tx1"/>
          </a:solidFill>
          <a:latin typeface="+mn-lt"/>
          <a:cs typeface="+mn-cs"/>
        </a:defRPr>
      </a:lvl8pPr>
      <a:lvl9pPr marL="3320726" indent="-195345"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1307" rtl="0" eaLnBrk="1" latinLnBrk="0" hangingPunct="1">
        <a:defRPr sz="1600" kern="1200">
          <a:solidFill>
            <a:schemeClr val="tx1"/>
          </a:solidFill>
          <a:latin typeface="+mn-lt"/>
          <a:ea typeface="+mn-ea"/>
          <a:cs typeface="+mn-cs"/>
        </a:defRPr>
      </a:lvl1pPr>
      <a:lvl2pPr marL="390658" algn="l" defTabSz="781307" rtl="0" eaLnBrk="1" latinLnBrk="0" hangingPunct="1">
        <a:defRPr sz="1600" kern="1200">
          <a:solidFill>
            <a:schemeClr val="tx1"/>
          </a:solidFill>
          <a:latin typeface="+mn-lt"/>
          <a:ea typeface="+mn-ea"/>
          <a:cs typeface="+mn-cs"/>
        </a:defRPr>
      </a:lvl2pPr>
      <a:lvl3pPr marL="781307" algn="l" defTabSz="781307" rtl="0" eaLnBrk="1" latinLnBrk="0" hangingPunct="1">
        <a:defRPr sz="1600" kern="1200">
          <a:solidFill>
            <a:schemeClr val="tx1"/>
          </a:solidFill>
          <a:latin typeface="+mn-lt"/>
          <a:ea typeface="+mn-ea"/>
          <a:cs typeface="+mn-cs"/>
        </a:defRPr>
      </a:lvl3pPr>
      <a:lvl4pPr marL="1172027" algn="l" defTabSz="781307" rtl="0" eaLnBrk="1" latinLnBrk="0" hangingPunct="1">
        <a:defRPr sz="1600" kern="1200">
          <a:solidFill>
            <a:schemeClr val="tx1"/>
          </a:solidFill>
          <a:latin typeface="+mn-lt"/>
          <a:ea typeface="+mn-ea"/>
          <a:cs typeface="+mn-cs"/>
        </a:defRPr>
      </a:lvl4pPr>
      <a:lvl5pPr marL="1562687" algn="l" defTabSz="781307" rtl="0" eaLnBrk="1" latinLnBrk="0" hangingPunct="1">
        <a:defRPr sz="1600" kern="1200">
          <a:solidFill>
            <a:schemeClr val="tx1"/>
          </a:solidFill>
          <a:latin typeface="+mn-lt"/>
          <a:ea typeface="+mn-ea"/>
          <a:cs typeface="+mn-cs"/>
        </a:defRPr>
      </a:lvl5pPr>
      <a:lvl6pPr marL="1953374" algn="l" defTabSz="781307" rtl="0" eaLnBrk="1" latinLnBrk="0" hangingPunct="1">
        <a:defRPr sz="1600" kern="1200">
          <a:solidFill>
            <a:schemeClr val="tx1"/>
          </a:solidFill>
          <a:latin typeface="+mn-lt"/>
          <a:ea typeface="+mn-ea"/>
          <a:cs typeface="+mn-cs"/>
        </a:defRPr>
      </a:lvl6pPr>
      <a:lvl7pPr marL="2344043" algn="l" defTabSz="781307" rtl="0" eaLnBrk="1" latinLnBrk="0" hangingPunct="1">
        <a:defRPr sz="1600" kern="1200">
          <a:solidFill>
            <a:schemeClr val="tx1"/>
          </a:solidFill>
          <a:latin typeface="+mn-lt"/>
          <a:ea typeface="+mn-ea"/>
          <a:cs typeface="+mn-cs"/>
        </a:defRPr>
      </a:lvl7pPr>
      <a:lvl8pPr marL="2734717" algn="l" defTabSz="781307" rtl="0" eaLnBrk="1" latinLnBrk="0" hangingPunct="1">
        <a:defRPr sz="1600" kern="1200">
          <a:solidFill>
            <a:schemeClr val="tx1"/>
          </a:solidFill>
          <a:latin typeface="+mn-lt"/>
          <a:ea typeface="+mn-ea"/>
          <a:cs typeface="+mn-cs"/>
        </a:defRPr>
      </a:lvl8pPr>
      <a:lvl9pPr marL="3125394" algn="l" defTabSz="781307"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69" tIns="39134" rIns="78269" bIns="3913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69" tIns="39134" rIns="78269" bIns="391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69" tIns="39134" rIns="78269" bIns="39134"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69" tIns="39134" rIns="78269" bIns="39134"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69" tIns="39134" rIns="78269" bIns="39134"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1297" algn="ctr" rtl="0" fontAlgn="base">
        <a:spcBef>
          <a:spcPct val="0"/>
        </a:spcBef>
        <a:spcAft>
          <a:spcPct val="0"/>
        </a:spcAft>
        <a:defRPr sz="3800">
          <a:solidFill>
            <a:schemeClr val="tx2"/>
          </a:solidFill>
          <a:latin typeface="Arial" charset="0"/>
          <a:cs typeface="Arial" charset="0"/>
        </a:defRPr>
      </a:lvl6pPr>
      <a:lvl7pPr marL="782585" algn="ctr" rtl="0" fontAlgn="base">
        <a:spcBef>
          <a:spcPct val="0"/>
        </a:spcBef>
        <a:spcAft>
          <a:spcPct val="0"/>
        </a:spcAft>
        <a:defRPr sz="3800">
          <a:solidFill>
            <a:schemeClr val="tx2"/>
          </a:solidFill>
          <a:latin typeface="Arial" charset="0"/>
          <a:cs typeface="Arial" charset="0"/>
        </a:defRPr>
      </a:lvl7pPr>
      <a:lvl8pPr marL="1173945" algn="ctr" rtl="0" fontAlgn="base">
        <a:spcBef>
          <a:spcPct val="0"/>
        </a:spcBef>
        <a:spcAft>
          <a:spcPct val="0"/>
        </a:spcAft>
        <a:defRPr sz="3800">
          <a:solidFill>
            <a:schemeClr val="tx2"/>
          </a:solidFill>
          <a:latin typeface="Arial" charset="0"/>
          <a:cs typeface="Arial" charset="0"/>
        </a:defRPr>
      </a:lvl8pPr>
      <a:lvl9pPr marL="1565243" algn="ctr" rtl="0" fontAlgn="base">
        <a:spcBef>
          <a:spcPct val="0"/>
        </a:spcBef>
        <a:spcAft>
          <a:spcPct val="0"/>
        </a:spcAft>
        <a:defRPr sz="3800">
          <a:solidFill>
            <a:schemeClr val="tx2"/>
          </a:solidFill>
          <a:latin typeface="Arial" charset="0"/>
          <a:cs typeface="Arial" charset="0"/>
        </a:defRPr>
      </a:lvl9pPr>
    </p:titleStyle>
    <p:bodyStyle>
      <a:lvl1pPr marL="293473" indent="-293473" algn="l" rtl="0" fontAlgn="base">
        <a:spcBef>
          <a:spcPct val="20000"/>
        </a:spcBef>
        <a:spcAft>
          <a:spcPct val="0"/>
        </a:spcAft>
        <a:buChar char="•"/>
        <a:defRPr sz="2800">
          <a:solidFill>
            <a:schemeClr val="tx1"/>
          </a:solidFill>
          <a:latin typeface="+mn-lt"/>
          <a:ea typeface="+mn-ea"/>
          <a:cs typeface="+mn-cs"/>
        </a:defRPr>
      </a:lvl1pPr>
      <a:lvl2pPr marL="635885" indent="-244567" algn="l" rtl="0" fontAlgn="base">
        <a:spcBef>
          <a:spcPct val="20000"/>
        </a:spcBef>
        <a:spcAft>
          <a:spcPct val="0"/>
        </a:spcAft>
        <a:buChar char="–"/>
        <a:defRPr sz="2400">
          <a:solidFill>
            <a:schemeClr val="tx1"/>
          </a:solidFill>
          <a:latin typeface="+mn-lt"/>
          <a:cs typeface="+mn-cs"/>
        </a:defRPr>
      </a:lvl2pPr>
      <a:lvl3pPr marL="978301" indent="-195664" algn="l" rtl="0" fontAlgn="base">
        <a:spcBef>
          <a:spcPct val="20000"/>
        </a:spcBef>
        <a:spcAft>
          <a:spcPct val="0"/>
        </a:spcAft>
        <a:buChar char="•"/>
        <a:defRPr sz="2100">
          <a:solidFill>
            <a:schemeClr val="tx1"/>
          </a:solidFill>
          <a:latin typeface="+mn-lt"/>
          <a:cs typeface="+mn-cs"/>
        </a:defRPr>
      </a:lvl3pPr>
      <a:lvl4pPr marL="1369597" indent="-195664" algn="l" rtl="0" fontAlgn="base">
        <a:spcBef>
          <a:spcPct val="20000"/>
        </a:spcBef>
        <a:spcAft>
          <a:spcPct val="0"/>
        </a:spcAft>
        <a:buChar char="–"/>
        <a:defRPr sz="1700">
          <a:solidFill>
            <a:schemeClr val="tx1"/>
          </a:solidFill>
          <a:latin typeface="+mn-lt"/>
          <a:cs typeface="+mn-cs"/>
        </a:defRPr>
      </a:lvl4pPr>
      <a:lvl5pPr marL="1760910" indent="-195664" algn="l" rtl="0" fontAlgn="base">
        <a:spcBef>
          <a:spcPct val="20000"/>
        </a:spcBef>
        <a:spcAft>
          <a:spcPct val="0"/>
        </a:spcAft>
        <a:buChar char="»"/>
        <a:defRPr sz="1700">
          <a:solidFill>
            <a:schemeClr val="tx1"/>
          </a:solidFill>
          <a:latin typeface="+mn-lt"/>
          <a:cs typeface="+mn-cs"/>
        </a:defRPr>
      </a:lvl5pPr>
      <a:lvl6pPr marL="2152229" indent="-195664" algn="l" rtl="0" fontAlgn="base">
        <a:spcBef>
          <a:spcPct val="20000"/>
        </a:spcBef>
        <a:spcAft>
          <a:spcPct val="0"/>
        </a:spcAft>
        <a:buChar char="»"/>
        <a:defRPr sz="1700">
          <a:solidFill>
            <a:schemeClr val="tx1"/>
          </a:solidFill>
          <a:latin typeface="+mn-lt"/>
          <a:cs typeface="+mn-cs"/>
        </a:defRPr>
      </a:lvl6pPr>
      <a:lvl7pPr marL="2543533" indent="-195664" algn="l" rtl="0" fontAlgn="base">
        <a:spcBef>
          <a:spcPct val="20000"/>
        </a:spcBef>
        <a:spcAft>
          <a:spcPct val="0"/>
        </a:spcAft>
        <a:buChar char="»"/>
        <a:defRPr sz="1700">
          <a:solidFill>
            <a:schemeClr val="tx1"/>
          </a:solidFill>
          <a:latin typeface="+mn-lt"/>
          <a:cs typeface="+mn-cs"/>
        </a:defRPr>
      </a:lvl7pPr>
      <a:lvl8pPr marL="2934855" indent="-195664" algn="l" rtl="0" fontAlgn="base">
        <a:spcBef>
          <a:spcPct val="20000"/>
        </a:spcBef>
        <a:spcAft>
          <a:spcPct val="0"/>
        </a:spcAft>
        <a:buChar char="»"/>
        <a:defRPr sz="1700">
          <a:solidFill>
            <a:schemeClr val="tx1"/>
          </a:solidFill>
          <a:latin typeface="+mn-lt"/>
          <a:cs typeface="+mn-cs"/>
        </a:defRPr>
      </a:lvl8pPr>
      <a:lvl9pPr marL="3326159" indent="-195664"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2585" rtl="0" eaLnBrk="1" latinLnBrk="0" hangingPunct="1">
        <a:defRPr sz="1600" kern="1200">
          <a:solidFill>
            <a:schemeClr val="tx1"/>
          </a:solidFill>
          <a:latin typeface="+mn-lt"/>
          <a:ea typeface="+mn-ea"/>
          <a:cs typeface="+mn-cs"/>
        </a:defRPr>
      </a:lvl1pPr>
      <a:lvl2pPr marL="391297" algn="l" defTabSz="782585" rtl="0" eaLnBrk="1" latinLnBrk="0" hangingPunct="1">
        <a:defRPr sz="1600" kern="1200">
          <a:solidFill>
            <a:schemeClr val="tx1"/>
          </a:solidFill>
          <a:latin typeface="+mn-lt"/>
          <a:ea typeface="+mn-ea"/>
          <a:cs typeface="+mn-cs"/>
        </a:defRPr>
      </a:lvl2pPr>
      <a:lvl3pPr marL="782585" algn="l" defTabSz="782585" rtl="0" eaLnBrk="1" latinLnBrk="0" hangingPunct="1">
        <a:defRPr sz="1600" kern="1200">
          <a:solidFill>
            <a:schemeClr val="tx1"/>
          </a:solidFill>
          <a:latin typeface="+mn-lt"/>
          <a:ea typeface="+mn-ea"/>
          <a:cs typeface="+mn-cs"/>
        </a:defRPr>
      </a:lvl3pPr>
      <a:lvl4pPr marL="1173945" algn="l" defTabSz="782585" rtl="0" eaLnBrk="1" latinLnBrk="0" hangingPunct="1">
        <a:defRPr sz="1600" kern="1200">
          <a:solidFill>
            <a:schemeClr val="tx1"/>
          </a:solidFill>
          <a:latin typeface="+mn-lt"/>
          <a:ea typeface="+mn-ea"/>
          <a:cs typeface="+mn-cs"/>
        </a:defRPr>
      </a:lvl4pPr>
      <a:lvl5pPr marL="1565243" algn="l" defTabSz="782585" rtl="0" eaLnBrk="1" latinLnBrk="0" hangingPunct="1">
        <a:defRPr sz="1600" kern="1200">
          <a:solidFill>
            <a:schemeClr val="tx1"/>
          </a:solidFill>
          <a:latin typeface="+mn-lt"/>
          <a:ea typeface="+mn-ea"/>
          <a:cs typeface="+mn-cs"/>
        </a:defRPr>
      </a:lvl5pPr>
      <a:lvl6pPr marL="1956570" algn="l" defTabSz="782585" rtl="0" eaLnBrk="1" latinLnBrk="0" hangingPunct="1">
        <a:defRPr sz="1600" kern="1200">
          <a:solidFill>
            <a:schemeClr val="tx1"/>
          </a:solidFill>
          <a:latin typeface="+mn-lt"/>
          <a:ea typeface="+mn-ea"/>
          <a:cs typeface="+mn-cs"/>
        </a:defRPr>
      </a:lvl6pPr>
      <a:lvl7pPr marL="2347877" algn="l" defTabSz="782585" rtl="0" eaLnBrk="1" latinLnBrk="0" hangingPunct="1">
        <a:defRPr sz="1600" kern="1200">
          <a:solidFill>
            <a:schemeClr val="tx1"/>
          </a:solidFill>
          <a:latin typeface="+mn-lt"/>
          <a:ea typeface="+mn-ea"/>
          <a:cs typeface="+mn-cs"/>
        </a:defRPr>
      </a:lvl7pPr>
      <a:lvl8pPr marL="2739192" algn="l" defTabSz="782585" rtl="0" eaLnBrk="1" latinLnBrk="0" hangingPunct="1">
        <a:defRPr sz="1600" kern="1200">
          <a:solidFill>
            <a:schemeClr val="tx1"/>
          </a:solidFill>
          <a:latin typeface="+mn-lt"/>
          <a:ea typeface="+mn-ea"/>
          <a:cs typeface="+mn-cs"/>
        </a:defRPr>
      </a:lvl8pPr>
      <a:lvl9pPr marL="3130511" algn="l" defTabSz="782585"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6" tIns="39203" rIns="78406" bIns="3920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6" tIns="39203" rIns="78406" bIns="392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6" tIns="39203" rIns="78406" bIns="39203"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6" tIns="39203" rIns="78406" bIns="39203"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6" tIns="39203" rIns="78406" bIns="39203"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1982" algn="ctr" rtl="0" fontAlgn="base">
        <a:spcBef>
          <a:spcPct val="0"/>
        </a:spcBef>
        <a:spcAft>
          <a:spcPct val="0"/>
        </a:spcAft>
        <a:defRPr sz="3800">
          <a:solidFill>
            <a:schemeClr val="tx2"/>
          </a:solidFill>
          <a:latin typeface="Arial" charset="0"/>
          <a:cs typeface="Arial" charset="0"/>
        </a:defRPr>
      </a:lvl6pPr>
      <a:lvl7pPr marL="783953" algn="ctr" rtl="0" fontAlgn="base">
        <a:spcBef>
          <a:spcPct val="0"/>
        </a:spcBef>
        <a:spcAft>
          <a:spcPct val="0"/>
        </a:spcAft>
        <a:defRPr sz="3800">
          <a:solidFill>
            <a:schemeClr val="tx2"/>
          </a:solidFill>
          <a:latin typeface="Arial" charset="0"/>
          <a:cs typeface="Arial" charset="0"/>
        </a:defRPr>
      </a:lvl7pPr>
      <a:lvl8pPr marL="1175994" algn="ctr" rtl="0" fontAlgn="base">
        <a:spcBef>
          <a:spcPct val="0"/>
        </a:spcBef>
        <a:spcAft>
          <a:spcPct val="0"/>
        </a:spcAft>
        <a:defRPr sz="3800">
          <a:solidFill>
            <a:schemeClr val="tx2"/>
          </a:solidFill>
          <a:latin typeface="Arial" charset="0"/>
          <a:cs typeface="Arial" charset="0"/>
        </a:defRPr>
      </a:lvl8pPr>
      <a:lvl9pPr marL="1567976" algn="ctr" rtl="0" fontAlgn="base">
        <a:spcBef>
          <a:spcPct val="0"/>
        </a:spcBef>
        <a:spcAft>
          <a:spcPct val="0"/>
        </a:spcAft>
        <a:defRPr sz="3800">
          <a:solidFill>
            <a:schemeClr val="tx2"/>
          </a:solidFill>
          <a:latin typeface="Arial" charset="0"/>
          <a:cs typeface="Arial" charset="0"/>
        </a:defRPr>
      </a:lvl9pPr>
    </p:titleStyle>
    <p:bodyStyle>
      <a:lvl1pPr marL="293985" indent="-293985" algn="l" rtl="0" fontAlgn="base">
        <a:spcBef>
          <a:spcPct val="20000"/>
        </a:spcBef>
        <a:spcAft>
          <a:spcPct val="0"/>
        </a:spcAft>
        <a:buChar char="•"/>
        <a:defRPr sz="2800">
          <a:solidFill>
            <a:schemeClr val="tx1"/>
          </a:solidFill>
          <a:latin typeface="+mn-lt"/>
          <a:ea typeface="+mn-ea"/>
          <a:cs typeface="+mn-cs"/>
        </a:defRPr>
      </a:lvl1pPr>
      <a:lvl2pPr marL="636995" indent="-244995" algn="l" rtl="0" fontAlgn="base">
        <a:spcBef>
          <a:spcPct val="20000"/>
        </a:spcBef>
        <a:spcAft>
          <a:spcPct val="0"/>
        </a:spcAft>
        <a:buChar char="–"/>
        <a:defRPr sz="2400">
          <a:solidFill>
            <a:schemeClr val="tx1"/>
          </a:solidFill>
          <a:latin typeface="+mn-lt"/>
          <a:cs typeface="+mn-cs"/>
        </a:defRPr>
      </a:lvl2pPr>
      <a:lvl3pPr marL="980013" indent="-196002" algn="l" rtl="0" fontAlgn="base">
        <a:spcBef>
          <a:spcPct val="20000"/>
        </a:spcBef>
        <a:spcAft>
          <a:spcPct val="0"/>
        </a:spcAft>
        <a:buChar char="•"/>
        <a:defRPr sz="2100">
          <a:solidFill>
            <a:schemeClr val="tx1"/>
          </a:solidFill>
          <a:latin typeface="+mn-lt"/>
          <a:cs typeface="+mn-cs"/>
        </a:defRPr>
      </a:lvl3pPr>
      <a:lvl4pPr marL="1371987" indent="-196002" algn="l" rtl="0" fontAlgn="base">
        <a:spcBef>
          <a:spcPct val="20000"/>
        </a:spcBef>
        <a:spcAft>
          <a:spcPct val="0"/>
        </a:spcAft>
        <a:buChar char="–"/>
        <a:defRPr sz="1700">
          <a:solidFill>
            <a:schemeClr val="tx1"/>
          </a:solidFill>
          <a:latin typeface="+mn-lt"/>
          <a:cs typeface="+mn-cs"/>
        </a:defRPr>
      </a:lvl4pPr>
      <a:lvl5pPr marL="1763982" indent="-196002" algn="l" rtl="0" fontAlgn="base">
        <a:spcBef>
          <a:spcPct val="20000"/>
        </a:spcBef>
        <a:spcAft>
          <a:spcPct val="0"/>
        </a:spcAft>
        <a:buChar char="»"/>
        <a:defRPr sz="1700">
          <a:solidFill>
            <a:schemeClr val="tx1"/>
          </a:solidFill>
          <a:latin typeface="+mn-lt"/>
          <a:cs typeface="+mn-cs"/>
        </a:defRPr>
      </a:lvl5pPr>
      <a:lvl6pPr marL="2155983" indent="-196002" algn="l" rtl="0" fontAlgn="base">
        <a:spcBef>
          <a:spcPct val="20000"/>
        </a:spcBef>
        <a:spcAft>
          <a:spcPct val="0"/>
        </a:spcAft>
        <a:buChar char="»"/>
        <a:defRPr sz="1700">
          <a:solidFill>
            <a:schemeClr val="tx1"/>
          </a:solidFill>
          <a:latin typeface="+mn-lt"/>
          <a:cs typeface="+mn-cs"/>
        </a:defRPr>
      </a:lvl6pPr>
      <a:lvl7pPr marL="2547972" indent="-196002" algn="l" rtl="0" fontAlgn="base">
        <a:spcBef>
          <a:spcPct val="20000"/>
        </a:spcBef>
        <a:spcAft>
          <a:spcPct val="0"/>
        </a:spcAft>
        <a:buChar char="»"/>
        <a:defRPr sz="1700">
          <a:solidFill>
            <a:schemeClr val="tx1"/>
          </a:solidFill>
          <a:latin typeface="+mn-lt"/>
          <a:cs typeface="+mn-cs"/>
        </a:defRPr>
      </a:lvl7pPr>
      <a:lvl8pPr marL="2939980" indent="-196002" algn="l" rtl="0" fontAlgn="base">
        <a:spcBef>
          <a:spcPct val="20000"/>
        </a:spcBef>
        <a:spcAft>
          <a:spcPct val="0"/>
        </a:spcAft>
        <a:buChar char="»"/>
        <a:defRPr sz="1700">
          <a:solidFill>
            <a:schemeClr val="tx1"/>
          </a:solidFill>
          <a:latin typeface="+mn-lt"/>
          <a:cs typeface="+mn-cs"/>
        </a:defRPr>
      </a:lvl8pPr>
      <a:lvl9pPr marL="3331963" indent="-196002"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3953" rtl="0" eaLnBrk="1" latinLnBrk="0" hangingPunct="1">
        <a:defRPr sz="1600" kern="1200">
          <a:solidFill>
            <a:schemeClr val="tx1"/>
          </a:solidFill>
          <a:latin typeface="+mn-lt"/>
          <a:ea typeface="+mn-ea"/>
          <a:cs typeface="+mn-cs"/>
        </a:defRPr>
      </a:lvl1pPr>
      <a:lvl2pPr marL="391982" algn="l" defTabSz="783953" rtl="0" eaLnBrk="1" latinLnBrk="0" hangingPunct="1">
        <a:defRPr sz="1600" kern="1200">
          <a:solidFill>
            <a:schemeClr val="tx1"/>
          </a:solidFill>
          <a:latin typeface="+mn-lt"/>
          <a:ea typeface="+mn-ea"/>
          <a:cs typeface="+mn-cs"/>
        </a:defRPr>
      </a:lvl2pPr>
      <a:lvl3pPr marL="783953" algn="l" defTabSz="783953" rtl="0" eaLnBrk="1" latinLnBrk="0" hangingPunct="1">
        <a:defRPr sz="1600" kern="1200">
          <a:solidFill>
            <a:schemeClr val="tx1"/>
          </a:solidFill>
          <a:latin typeface="+mn-lt"/>
          <a:ea typeface="+mn-ea"/>
          <a:cs typeface="+mn-cs"/>
        </a:defRPr>
      </a:lvl3pPr>
      <a:lvl4pPr marL="1175994" algn="l" defTabSz="783953" rtl="0" eaLnBrk="1" latinLnBrk="0" hangingPunct="1">
        <a:defRPr sz="1600" kern="1200">
          <a:solidFill>
            <a:schemeClr val="tx1"/>
          </a:solidFill>
          <a:latin typeface="+mn-lt"/>
          <a:ea typeface="+mn-ea"/>
          <a:cs typeface="+mn-cs"/>
        </a:defRPr>
      </a:lvl4pPr>
      <a:lvl5pPr marL="1567976" algn="l" defTabSz="783953" rtl="0" eaLnBrk="1" latinLnBrk="0" hangingPunct="1">
        <a:defRPr sz="1600" kern="1200">
          <a:solidFill>
            <a:schemeClr val="tx1"/>
          </a:solidFill>
          <a:latin typeface="+mn-lt"/>
          <a:ea typeface="+mn-ea"/>
          <a:cs typeface="+mn-cs"/>
        </a:defRPr>
      </a:lvl5pPr>
      <a:lvl6pPr marL="1959989" algn="l" defTabSz="783953" rtl="0" eaLnBrk="1" latinLnBrk="0" hangingPunct="1">
        <a:defRPr sz="1600" kern="1200">
          <a:solidFill>
            <a:schemeClr val="tx1"/>
          </a:solidFill>
          <a:latin typeface="+mn-lt"/>
          <a:ea typeface="+mn-ea"/>
          <a:cs typeface="+mn-cs"/>
        </a:defRPr>
      </a:lvl6pPr>
      <a:lvl7pPr marL="2351975" algn="l" defTabSz="783953" rtl="0" eaLnBrk="1" latinLnBrk="0" hangingPunct="1">
        <a:defRPr sz="1600" kern="1200">
          <a:solidFill>
            <a:schemeClr val="tx1"/>
          </a:solidFill>
          <a:latin typeface="+mn-lt"/>
          <a:ea typeface="+mn-ea"/>
          <a:cs typeface="+mn-cs"/>
        </a:defRPr>
      </a:lvl7pPr>
      <a:lvl8pPr marL="2743974" algn="l" defTabSz="783953" rtl="0" eaLnBrk="1" latinLnBrk="0" hangingPunct="1">
        <a:defRPr sz="1600" kern="1200">
          <a:solidFill>
            <a:schemeClr val="tx1"/>
          </a:solidFill>
          <a:latin typeface="+mn-lt"/>
          <a:ea typeface="+mn-ea"/>
          <a:cs typeface="+mn-cs"/>
        </a:defRPr>
      </a:lvl8pPr>
      <a:lvl9pPr marL="3135972" algn="l" defTabSz="78395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551" tIns="39276" rIns="78551" bIns="3927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551" tIns="39276" rIns="78551" bIns="3927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551" tIns="39276" rIns="78551" bIns="39276"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551" tIns="39276" rIns="78551" bIns="39276"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551" tIns="39276" rIns="78551" bIns="39276"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2709" algn="ctr" rtl="0" fontAlgn="base">
        <a:spcBef>
          <a:spcPct val="0"/>
        </a:spcBef>
        <a:spcAft>
          <a:spcPct val="0"/>
        </a:spcAft>
        <a:defRPr sz="3800">
          <a:solidFill>
            <a:schemeClr val="tx2"/>
          </a:solidFill>
          <a:latin typeface="Arial" charset="0"/>
          <a:cs typeface="Arial" charset="0"/>
        </a:defRPr>
      </a:lvl6pPr>
      <a:lvl7pPr marL="785407" algn="ctr" rtl="0" fontAlgn="base">
        <a:spcBef>
          <a:spcPct val="0"/>
        </a:spcBef>
        <a:spcAft>
          <a:spcPct val="0"/>
        </a:spcAft>
        <a:defRPr sz="3800">
          <a:solidFill>
            <a:schemeClr val="tx2"/>
          </a:solidFill>
          <a:latin typeface="Arial" charset="0"/>
          <a:cs typeface="Arial" charset="0"/>
        </a:defRPr>
      </a:lvl7pPr>
      <a:lvl8pPr marL="1178173" algn="ctr" rtl="0" fontAlgn="base">
        <a:spcBef>
          <a:spcPct val="0"/>
        </a:spcBef>
        <a:spcAft>
          <a:spcPct val="0"/>
        </a:spcAft>
        <a:defRPr sz="3800">
          <a:solidFill>
            <a:schemeClr val="tx2"/>
          </a:solidFill>
          <a:latin typeface="Arial" charset="0"/>
          <a:cs typeface="Arial" charset="0"/>
        </a:defRPr>
      </a:lvl8pPr>
      <a:lvl9pPr marL="1570884" algn="ctr" rtl="0" fontAlgn="base">
        <a:spcBef>
          <a:spcPct val="0"/>
        </a:spcBef>
        <a:spcAft>
          <a:spcPct val="0"/>
        </a:spcAft>
        <a:defRPr sz="3800">
          <a:solidFill>
            <a:schemeClr val="tx2"/>
          </a:solidFill>
          <a:latin typeface="Arial" charset="0"/>
          <a:cs typeface="Arial" charset="0"/>
        </a:defRPr>
      </a:lvl9pPr>
    </p:titleStyle>
    <p:bodyStyle>
      <a:lvl1pPr marL="294529" indent="-294529" algn="l" rtl="0" fontAlgn="base">
        <a:spcBef>
          <a:spcPct val="20000"/>
        </a:spcBef>
        <a:spcAft>
          <a:spcPct val="0"/>
        </a:spcAft>
        <a:buChar char="•"/>
        <a:defRPr sz="2800">
          <a:solidFill>
            <a:schemeClr val="tx1"/>
          </a:solidFill>
          <a:latin typeface="+mn-lt"/>
          <a:ea typeface="+mn-ea"/>
          <a:cs typeface="+mn-cs"/>
        </a:defRPr>
      </a:lvl1pPr>
      <a:lvl2pPr marL="638175" indent="-245450" algn="l" rtl="0" fontAlgn="base">
        <a:spcBef>
          <a:spcPct val="20000"/>
        </a:spcBef>
        <a:spcAft>
          <a:spcPct val="0"/>
        </a:spcAft>
        <a:buChar char="–"/>
        <a:defRPr sz="2400">
          <a:solidFill>
            <a:schemeClr val="tx1"/>
          </a:solidFill>
          <a:latin typeface="+mn-lt"/>
          <a:cs typeface="+mn-cs"/>
        </a:defRPr>
      </a:lvl2pPr>
      <a:lvl3pPr marL="981832" indent="-196366" algn="l" rtl="0" fontAlgn="base">
        <a:spcBef>
          <a:spcPct val="20000"/>
        </a:spcBef>
        <a:spcAft>
          <a:spcPct val="0"/>
        </a:spcAft>
        <a:buChar char="•"/>
        <a:defRPr sz="2100">
          <a:solidFill>
            <a:schemeClr val="tx1"/>
          </a:solidFill>
          <a:latin typeface="+mn-lt"/>
          <a:cs typeface="+mn-cs"/>
        </a:defRPr>
      </a:lvl3pPr>
      <a:lvl4pPr marL="1374532" indent="-196366" algn="l" rtl="0" fontAlgn="base">
        <a:spcBef>
          <a:spcPct val="20000"/>
        </a:spcBef>
        <a:spcAft>
          <a:spcPct val="0"/>
        </a:spcAft>
        <a:buChar char="–"/>
        <a:defRPr sz="1700">
          <a:solidFill>
            <a:schemeClr val="tx1"/>
          </a:solidFill>
          <a:latin typeface="+mn-lt"/>
          <a:cs typeface="+mn-cs"/>
        </a:defRPr>
      </a:lvl4pPr>
      <a:lvl5pPr marL="1767254" indent="-196366" algn="l" rtl="0" fontAlgn="base">
        <a:spcBef>
          <a:spcPct val="20000"/>
        </a:spcBef>
        <a:spcAft>
          <a:spcPct val="0"/>
        </a:spcAft>
        <a:buChar char="»"/>
        <a:defRPr sz="1700">
          <a:solidFill>
            <a:schemeClr val="tx1"/>
          </a:solidFill>
          <a:latin typeface="+mn-lt"/>
          <a:cs typeface="+mn-cs"/>
        </a:defRPr>
      </a:lvl5pPr>
      <a:lvl6pPr marL="2159979" indent="-196366" algn="l" rtl="0" fontAlgn="base">
        <a:spcBef>
          <a:spcPct val="20000"/>
        </a:spcBef>
        <a:spcAft>
          <a:spcPct val="0"/>
        </a:spcAft>
        <a:buChar char="»"/>
        <a:defRPr sz="1700">
          <a:solidFill>
            <a:schemeClr val="tx1"/>
          </a:solidFill>
          <a:latin typeface="+mn-lt"/>
          <a:cs typeface="+mn-cs"/>
        </a:defRPr>
      </a:lvl6pPr>
      <a:lvl7pPr marL="2552697" indent="-196366" algn="l" rtl="0" fontAlgn="base">
        <a:spcBef>
          <a:spcPct val="20000"/>
        </a:spcBef>
        <a:spcAft>
          <a:spcPct val="0"/>
        </a:spcAft>
        <a:buChar char="»"/>
        <a:defRPr sz="1700">
          <a:solidFill>
            <a:schemeClr val="tx1"/>
          </a:solidFill>
          <a:latin typeface="+mn-lt"/>
          <a:cs typeface="+mn-cs"/>
        </a:defRPr>
      </a:lvl7pPr>
      <a:lvl8pPr marL="2945435" indent="-196366" algn="l" rtl="0" fontAlgn="base">
        <a:spcBef>
          <a:spcPct val="20000"/>
        </a:spcBef>
        <a:spcAft>
          <a:spcPct val="0"/>
        </a:spcAft>
        <a:buChar char="»"/>
        <a:defRPr sz="1700">
          <a:solidFill>
            <a:schemeClr val="tx1"/>
          </a:solidFill>
          <a:latin typeface="+mn-lt"/>
          <a:cs typeface="+mn-cs"/>
        </a:defRPr>
      </a:lvl8pPr>
      <a:lvl9pPr marL="3338143" indent="-196366"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5407" rtl="0" eaLnBrk="1" latinLnBrk="0" hangingPunct="1">
        <a:defRPr sz="1600" kern="1200">
          <a:solidFill>
            <a:schemeClr val="tx1"/>
          </a:solidFill>
          <a:latin typeface="+mn-lt"/>
          <a:ea typeface="+mn-ea"/>
          <a:cs typeface="+mn-cs"/>
        </a:defRPr>
      </a:lvl1pPr>
      <a:lvl2pPr marL="392709" algn="l" defTabSz="785407" rtl="0" eaLnBrk="1" latinLnBrk="0" hangingPunct="1">
        <a:defRPr sz="1600" kern="1200">
          <a:solidFill>
            <a:schemeClr val="tx1"/>
          </a:solidFill>
          <a:latin typeface="+mn-lt"/>
          <a:ea typeface="+mn-ea"/>
          <a:cs typeface="+mn-cs"/>
        </a:defRPr>
      </a:lvl2pPr>
      <a:lvl3pPr marL="785407" algn="l" defTabSz="785407" rtl="0" eaLnBrk="1" latinLnBrk="0" hangingPunct="1">
        <a:defRPr sz="1600" kern="1200">
          <a:solidFill>
            <a:schemeClr val="tx1"/>
          </a:solidFill>
          <a:latin typeface="+mn-lt"/>
          <a:ea typeface="+mn-ea"/>
          <a:cs typeface="+mn-cs"/>
        </a:defRPr>
      </a:lvl3pPr>
      <a:lvl4pPr marL="1178173" algn="l" defTabSz="785407" rtl="0" eaLnBrk="1" latinLnBrk="0" hangingPunct="1">
        <a:defRPr sz="1600" kern="1200">
          <a:solidFill>
            <a:schemeClr val="tx1"/>
          </a:solidFill>
          <a:latin typeface="+mn-lt"/>
          <a:ea typeface="+mn-ea"/>
          <a:cs typeface="+mn-cs"/>
        </a:defRPr>
      </a:lvl4pPr>
      <a:lvl5pPr marL="1570884" algn="l" defTabSz="785407" rtl="0" eaLnBrk="1" latinLnBrk="0" hangingPunct="1">
        <a:defRPr sz="1600" kern="1200">
          <a:solidFill>
            <a:schemeClr val="tx1"/>
          </a:solidFill>
          <a:latin typeface="+mn-lt"/>
          <a:ea typeface="+mn-ea"/>
          <a:cs typeface="+mn-cs"/>
        </a:defRPr>
      </a:lvl5pPr>
      <a:lvl6pPr marL="1963627" algn="l" defTabSz="785407" rtl="0" eaLnBrk="1" latinLnBrk="0" hangingPunct="1">
        <a:defRPr sz="1600" kern="1200">
          <a:solidFill>
            <a:schemeClr val="tx1"/>
          </a:solidFill>
          <a:latin typeface="+mn-lt"/>
          <a:ea typeface="+mn-ea"/>
          <a:cs typeface="+mn-cs"/>
        </a:defRPr>
      </a:lvl6pPr>
      <a:lvl7pPr marL="2356338" algn="l" defTabSz="785407" rtl="0" eaLnBrk="1" latinLnBrk="0" hangingPunct="1">
        <a:defRPr sz="1600" kern="1200">
          <a:solidFill>
            <a:schemeClr val="tx1"/>
          </a:solidFill>
          <a:latin typeface="+mn-lt"/>
          <a:ea typeface="+mn-ea"/>
          <a:cs typeface="+mn-cs"/>
        </a:defRPr>
      </a:lvl7pPr>
      <a:lvl8pPr marL="2749064" algn="l" defTabSz="785407" rtl="0" eaLnBrk="1" latinLnBrk="0" hangingPunct="1">
        <a:defRPr sz="1600" kern="1200">
          <a:solidFill>
            <a:schemeClr val="tx1"/>
          </a:solidFill>
          <a:latin typeface="+mn-lt"/>
          <a:ea typeface="+mn-ea"/>
          <a:cs typeface="+mn-cs"/>
        </a:defRPr>
      </a:lvl8pPr>
      <a:lvl9pPr marL="3141786" algn="l" defTabSz="785407"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55" tIns="32470" rIns="64955" bIns="3247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55" tIns="32470" rIns="64955" bIns="3247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4955" tIns="32470" rIns="64955" bIns="32470"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4955" tIns="32470" rIns="64955" bIns="32470"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4955" tIns="32470" rIns="64955" bIns="32470"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29813153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24614" algn="ctr" rtl="0" fontAlgn="base">
        <a:spcBef>
          <a:spcPct val="0"/>
        </a:spcBef>
        <a:spcAft>
          <a:spcPct val="0"/>
        </a:spcAft>
        <a:defRPr sz="3200">
          <a:solidFill>
            <a:schemeClr val="bg1"/>
          </a:solidFill>
          <a:latin typeface="Arial Rounded MT Bold" pitchFamily="34" charset="0"/>
          <a:cs typeface="Arial" charset="0"/>
        </a:defRPr>
      </a:lvl6pPr>
      <a:lvl7pPr marL="649220" algn="ctr" rtl="0" fontAlgn="base">
        <a:spcBef>
          <a:spcPct val="0"/>
        </a:spcBef>
        <a:spcAft>
          <a:spcPct val="0"/>
        </a:spcAft>
        <a:defRPr sz="3200">
          <a:solidFill>
            <a:schemeClr val="bg1"/>
          </a:solidFill>
          <a:latin typeface="Arial Rounded MT Bold" pitchFamily="34" charset="0"/>
          <a:cs typeface="Arial" charset="0"/>
        </a:defRPr>
      </a:lvl7pPr>
      <a:lvl8pPr marL="973855" algn="ctr" rtl="0" fontAlgn="base">
        <a:spcBef>
          <a:spcPct val="0"/>
        </a:spcBef>
        <a:spcAft>
          <a:spcPct val="0"/>
        </a:spcAft>
        <a:defRPr sz="3200">
          <a:solidFill>
            <a:schemeClr val="bg1"/>
          </a:solidFill>
          <a:latin typeface="Arial Rounded MT Bold" pitchFamily="34" charset="0"/>
          <a:cs typeface="Arial" charset="0"/>
        </a:defRPr>
      </a:lvl8pPr>
      <a:lvl9pPr marL="1298464"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3470" indent="-243470" algn="l" rtl="0" eaLnBrk="0" fontAlgn="base" hangingPunct="0">
        <a:spcBef>
          <a:spcPct val="20000"/>
        </a:spcBef>
        <a:spcAft>
          <a:spcPct val="0"/>
        </a:spcAft>
        <a:defRPr sz="3200">
          <a:solidFill>
            <a:schemeClr val="bg1"/>
          </a:solidFill>
          <a:latin typeface="+mn-lt"/>
          <a:ea typeface="+mn-ea"/>
          <a:cs typeface="+mn-cs"/>
        </a:defRPr>
      </a:lvl1pPr>
      <a:lvl2pPr marL="527495" indent="-202899" algn="l" rtl="0" eaLnBrk="0" fontAlgn="base" hangingPunct="0">
        <a:spcBef>
          <a:spcPct val="20000"/>
        </a:spcBef>
        <a:spcAft>
          <a:spcPct val="0"/>
        </a:spcAft>
        <a:buChar char="–"/>
        <a:defRPr sz="2000">
          <a:solidFill>
            <a:schemeClr val="tx1"/>
          </a:solidFill>
          <a:latin typeface="Arial" charset="0"/>
          <a:cs typeface="+mn-cs"/>
        </a:defRPr>
      </a:lvl2pPr>
      <a:lvl3pPr marL="811535" indent="-162305" algn="l" rtl="0" eaLnBrk="0" fontAlgn="base" hangingPunct="0">
        <a:spcBef>
          <a:spcPct val="20000"/>
        </a:spcBef>
        <a:spcAft>
          <a:spcPct val="0"/>
        </a:spcAft>
        <a:buChar char="•"/>
        <a:defRPr sz="1800">
          <a:solidFill>
            <a:schemeClr val="tx1"/>
          </a:solidFill>
          <a:latin typeface="Arial" charset="0"/>
          <a:cs typeface="+mn-cs"/>
        </a:defRPr>
      </a:lvl3pPr>
      <a:lvl4pPr marL="1136146" indent="-162305" algn="l" rtl="0" eaLnBrk="0" fontAlgn="base" hangingPunct="0">
        <a:spcBef>
          <a:spcPct val="20000"/>
        </a:spcBef>
        <a:spcAft>
          <a:spcPct val="0"/>
        </a:spcAft>
        <a:buChar char="–"/>
        <a:defRPr sz="1500">
          <a:solidFill>
            <a:schemeClr val="tx1"/>
          </a:solidFill>
          <a:latin typeface="Arial" charset="0"/>
          <a:cs typeface="+mn-cs"/>
        </a:defRPr>
      </a:lvl4pPr>
      <a:lvl5pPr marL="1460759" indent="-162305" algn="l" rtl="0" eaLnBrk="0" fontAlgn="base" hangingPunct="0">
        <a:spcBef>
          <a:spcPct val="20000"/>
        </a:spcBef>
        <a:spcAft>
          <a:spcPct val="0"/>
        </a:spcAft>
        <a:buChar char="»"/>
        <a:defRPr sz="1500">
          <a:solidFill>
            <a:schemeClr val="tx1"/>
          </a:solidFill>
          <a:latin typeface="Arial" charset="0"/>
          <a:cs typeface="+mn-cs"/>
        </a:defRPr>
      </a:lvl5pPr>
      <a:lvl6pPr marL="1785384" indent="-162305" algn="l" rtl="0" fontAlgn="base">
        <a:spcBef>
          <a:spcPct val="20000"/>
        </a:spcBef>
        <a:spcAft>
          <a:spcPct val="0"/>
        </a:spcAft>
        <a:buChar char="»"/>
        <a:defRPr sz="1500">
          <a:solidFill>
            <a:schemeClr val="tx1"/>
          </a:solidFill>
          <a:latin typeface="Arial" charset="0"/>
          <a:cs typeface="+mn-cs"/>
        </a:defRPr>
      </a:lvl6pPr>
      <a:lvl7pPr marL="2109992" indent="-162305" algn="l" rtl="0" fontAlgn="base">
        <a:spcBef>
          <a:spcPct val="20000"/>
        </a:spcBef>
        <a:spcAft>
          <a:spcPct val="0"/>
        </a:spcAft>
        <a:buChar char="»"/>
        <a:defRPr sz="1500">
          <a:solidFill>
            <a:schemeClr val="tx1"/>
          </a:solidFill>
          <a:latin typeface="Arial" charset="0"/>
          <a:cs typeface="+mn-cs"/>
        </a:defRPr>
      </a:lvl7pPr>
      <a:lvl8pPr marL="2434611" indent="-162305" algn="l" rtl="0" fontAlgn="base">
        <a:spcBef>
          <a:spcPct val="20000"/>
        </a:spcBef>
        <a:spcAft>
          <a:spcPct val="0"/>
        </a:spcAft>
        <a:buChar char="»"/>
        <a:defRPr sz="1500">
          <a:solidFill>
            <a:schemeClr val="tx1"/>
          </a:solidFill>
          <a:latin typeface="Arial" charset="0"/>
          <a:cs typeface="+mn-cs"/>
        </a:defRPr>
      </a:lvl8pPr>
      <a:lvl9pPr marL="2759223" indent="-162305"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49220" rtl="0" eaLnBrk="1" latinLnBrk="0" hangingPunct="1">
        <a:defRPr sz="1300" kern="1200">
          <a:solidFill>
            <a:schemeClr val="tx1"/>
          </a:solidFill>
          <a:latin typeface="+mn-lt"/>
          <a:ea typeface="+mn-ea"/>
          <a:cs typeface="+mn-cs"/>
        </a:defRPr>
      </a:lvl1pPr>
      <a:lvl2pPr marL="324614" algn="l" defTabSz="649220" rtl="0" eaLnBrk="1" latinLnBrk="0" hangingPunct="1">
        <a:defRPr sz="1300" kern="1200">
          <a:solidFill>
            <a:schemeClr val="tx1"/>
          </a:solidFill>
          <a:latin typeface="+mn-lt"/>
          <a:ea typeface="+mn-ea"/>
          <a:cs typeface="+mn-cs"/>
        </a:defRPr>
      </a:lvl2pPr>
      <a:lvl3pPr marL="649220" algn="l" defTabSz="649220" rtl="0" eaLnBrk="1" latinLnBrk="0" hangingPunct="1">
        <a:defRPr sz="1300" kern="1200">
          <a:solidFill>
            <a:schemeClr val="tx1"/>
          </a:solidFill>
          <a:latin typeface="+mn-lt"/>
          <a:ea typeface="+mn-ea"/>
          <a:cs typeface="+mn-cs"/>
        </a:defRPr>
      </a:lvl3pPr>
      <a:lvl4pPr marL="973855" algn="l" defTabSz="649220" rtl="0" eaLnBrk="1" latinLnBrk="0" hangingPunct="1">
        <a:defRPr sz="1300" kern="1200">
          <a:solidFill>
            <a:schemeClr val="tx1"/>
          </a:solidFill>
          <a:latin typeface="+mn-lt"/>
          <a:ea typeface="+mn-ea"/>
          <a:cs typeface="+mn-cs"/>
        </a:defRPr>
      </a:lvl4pPr>
      <a:lvl5pPr marL="1298464" algn="l" defTabSz="649220" rtl="0" eaLnBrk="1" latinLnBrk="0" hangingPunct="1">
        <a:defRPr sz="1300" kern="1200">
          <a:solidFill>
            <a:schemeClr val="tx1"/>
          </a:solidFill>
          <a:latin typeface="+mn-lt"/>
          <a:ea typeface="+mn-ea"/>
          <a:cs typeface="+mn-cs"/>
        </a:defRPr>
      </a:lvl5pPr>
      <a:lvl6pPr marL="1623068" algn="l" defTabSz="649220" rtl="0" eaLnBrk="1" latinLnBrk="0" hangingPunct="1">
        <a:defRPr sz="1300" kern="1200">
          <a:solidFill>
            <a:schemeClr val="tx1"/>
          </a:solidFill>
          <a:latin typeface="+mn-lt"/>
          <a:ea typeface="+mn-ea"/>
          <a:cs typeface="+mn-cs"/>
        </a:defRPr>
      </a:lvl6pPr>
      <a:lvl7pPr marL="1947691" algn="l" defTabSz="649220" rtl="0" eaLnBrk="1" latinLnBrk="0" hangingPunct="1">
        <a:defRPr sz="1300" kern="1200">
          <a:solidFill>
            <a:schemeClr val="tx1"/>
          </a:solidFill>
          <a:latin typeface="+mn-lt"/>
          <a:ea typeface="+mn-ea"/>
          <a:cs typeface="+mn-cs"/>
        </a:defRPr>
      </a:lvl7pPr>
      <a:lvl8pPr marL="2272305" algn="l" defTabSz="649220" rtl="0" eaLnBrk="1" latinLnBrk="0" hangingPunct="1">
        <a:defRPr sz="1300" kern="1200">
          <a:solidFill>
            <a:schemeClr val="tx1"/>
          </a:solidFill>
          <a:latin typeface="+mn-lt"/>
          <a:ea typeface="+mn-ea"/>
          <a:cs typeface="+mn-cs"/>
        </a:defRPr>
      </a:lvl8pPr>
      <a:lvl9pPr marL="2596921" algn="l" defTabSz="649220"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705" tIns="39353" rIns="78705" bIns="3935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705" tIns="39353" rIns="78705" bIns="3935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705" tIns="39353" rIns="78705" bIns="39353"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705" tIns="39353" rIns="78705" bIns="39353"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705" tIns="39353" rIns="78705" bIns="39353"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3481" algn="ctr" rtl="0" fontAlgn="base">
        <a:spcBef>
          <a:spcPct val="0"/>
        </a:spcBef>
        <a:spcAft>
          <a:spcPct val="0"/>
        </a:spcAft>
        <a:defRPr sz="3800">
          <a:solidFill>
            <a:schemeClr val="tx2"/>
          </a:solidFill>
          <a:latin typeface="Arial" charset="0"/>
          <a:cs typeface="Arial" charset="0"/>
        </a:defRPr>
      </a:lvl6pPr>
      <a:lvl7pPr marL="786952" algn="ctr" rtl="0" fontAlgn="base">
        <a:spcBef>
          <a:spcPct val="0"/>
        </a:spcBef>
        <a:spcAft>
          <a:spcPct val="0"/>
        </a:spcAft>
        <a:defRPr sz="3800">
          <a:solidFill>
            <a:schemeClr val="tx2"/>
          </a:solidFill>
          <a:latin typeface="Arial" charset="0"/>
          <a:cs typeface="Arial" charset="0"/>
        </a:defRPr>
      </a:lvl7pPr>
      <a:lvl8pPr marL="1180485" algn="ctr" rtl="0" fontAlgn="base">
        <a:spcBef>
          <a:spcPct val="0"/>
        </a:spcBef>
        <a:spcAft>
          <a:spcPct val="0"/>
        </a:spcAft>
        <a:defRPr sz="3800">
          <a:solidFill>
            <a:schemeClr val="tx2"/>
          </a:solidFill>
          <a:latin typeface="Arial" charset="0"/>
          <a:cs typeface="Arial" charset="0"/>
        </a:defRPr>
      </a:lvl8pPr>
      <a:lvl9pPr marL="1573968" algn="ctr" rtl="0" fontAlgn="base">
        <a:spcBef>
          <a:spcPct val="0"/>
        </a:spcBef>
        <a:spcAft>
          <a:spcPct val="0"/>
        </a:spcAft>
        <a:defRPr sz="3800">
          <a:solidFill>
            <a:schemeClr val="tx2"/>
          </a:solidFill>
          <a:latin typeface="Arial" charset="0"/>
          <a:cs typeface="Arial" charset="0"/>
        </a:defRPr>
      </a:lvl9pPr>
    </p:titleStyle>
    <p:bodyStyle>
      <a:lvl1pPr marL="295107" indent="-295107" algn="l" rtl="0" fontAlgn="base">
        <a:spcBef>
          <a:spcPct val="20000"/>
        </a:spcBef>
        <a:spcAft>
          <a:spcPct val="0"/>
        </a:spcAft>
        <a:buChar char="•"/>
        <a:defRPr sz="2800">
          <a:solidFill>
            <a:schemeClr val="tx1"/>
          </a:solidFill>
          <a:latin typeface="+mn-lt"/>
          <a:ea typeface="+mn-ea"/>
          <a:cs typeface="+mn-cs"/>
        </a:defRPr>
      </a:lvl1pPr>
      <a:lvl2pPr marL="639427" indent="-245932" algn="l" rtl="0" fontAlgn="base">
        <a:spcBef>
          <a:spcPct val="20000"/>
        </a:spcBef>
        <a:spcAft>
          <a:spcPct val="0"/>
        </a:spcAft>
        <a:buChar char="–"/>
        <a:defRPr sz="2400">
          <a:solidFill>
            <a:schemeClr val="tx1"/>
          </a:solidFill>
          <a:latin typeface="+mn-lt"/>
          <a:cs typeface="+mn-cs"/>
        </a:defRPr>
      </a:lvl2pPr>
      <a:lvl3pPr marL="983759" indent="-196750" algn="l" rtl="0" fontAlgn="base">
        <a:spcBef>
          <a:spcPct val="20000"/>
        </a:spcBef>
        <a:spcAft>
          <a:spcPct val="0"/>
        </a:spcAft>
        <a:buChar char="•"/>
        <a:defRPr sz="2100">
          <a:solidFill>
            <a:schemeClr val="tx1"/>
          </a:solidFill>
          <a:latin typeface="+mn-lt"/>
          <a:cs typeface="+mn-cs"/>
        </a:defRPr>
      </a:lvl3pPr>
      <a:lvl4pPr marL="1377232" indent="-196750" algn="l" rtl="0" fontAlgn="base">
        <a:spcBef>
          <a:spcPct val="20000"/>
        </a:spcBef>
        <a:spcAft>
          <a:spcPct val="0"/>
        </a:spcAft>
        <a:buChar char="–"/>
        <a:defRPr sz="1700">
          <a:solidFill>
            <a:schemeClr val="tx1"/>
          </a:solidFill>
          <a:latin typeface="+mn-lt"/>
          <a:cs typeface="+mn-cs"/>
        </a:defRPr>
      </a:lvl4pPr>
      <a:lvl5pPr marL="1770725" indent="-196750" algn="l" rtl="0" fontAlgn="base">
        <a:spcBef>
          <a:spcPct val="20000"/>
        </a:spcBef>
        <a:spcAft>
          <a:spcPct val="0"/>
        </a:spcAft>
        <a:buChar char="»"/>
        <a:defRPr sz="1700">
          <a:solidFill>
            <a:schemeClr val="tx1"/>
          </a:solidFill>
          <a:latin typeface="+mn-lt"/>
          <a:cs typeface="+mn-cs"/>
        </a:defRPr>
      </a:lvl5pPr>
      <a:lvl6pPr marL="2164220" indent="-196750" algn="l" rtl="0" fontAlgn="base">
        <a:spcBef>
          <a:spcPct val="20000"/>
        </a:spcBef>
        <a:spcAft>
          <a:spcPct val="0"/>
        </a:spcAft>
        <a:buChar char="»"/>
        <a:defRPr sz="1700">
          <a:solidFill>
            <a:schemeClr val="tx1"/>
          </a:solidFill>
          <a:latin typeface="+mn-lt"/>
          <a:cs typeface="+mn-cs"/>
        </a:defRPr>
      </a:lvl6pPr>
      <a:lvl7pPr marL="2557712" indent="-196750" algn="l" rtl="0" fontAlgn="base">
        <a:spcBef>
          <a:spcPct val="20000"/>
        </a:spcBef>
        <a:spcAft>
          <a:spcPct val="0"/>
        </a:spcAft>
        <a:buChar char="»"/>
        <a:defRPr sz="1700">
          <a:solidFill>
            <a:schemeClr val="tx1"/>
          </a:solidFill>
          <a:latin typeface="+mn-lt"/>
          <a:cs typeface="+mn-cs"/>
        </a:defRPr>
      </a:lvl7pPr>
      <a:lvl8pPr marL="2951217" indent="-196750" algn="l" rtl="0" fontAlgn="base">
        <a:spcBef>
          <a:spcPct val="20000"/>
        </a:spcBef>
        <a:spcAft>
          <a:spcPct val="0"/>
        </a:spcAft>
        <a:buChar char="»"/>
        <a:defRPr sz="1700">
          <a:solidFill>
            <a:schemeClr val="tx1"/>
          </a:solidFill>
          <a:latin typeface="+mn-lt"/>
          <a:cs typeface="+mn-cs"/>
        </a:defRPr>
      </a:lvl8pPr>
      <a:lvl9pPr marL="3344698" indent="-196750"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6952" rtl="0" eaLnBrk="1" latinLnBrk="0" hangingPunct="1">
        <a:defRPr sz="1600" kern="1200">
          <a:solidFill>
            <a:schemeClr val="tx1"/>
          </a:solidFill>
          <a:latin typeface="+mn-lt"/>
          <a:ea typeface="+mn-ea"/>
          <a:cs typeface="+mn-cs"/>
        </a:defRPr>
      </a:lvl1pPr>
      <a:lvl2pPr marL="393481" algn="l" defTabSz="786952" rtl="0" eaLnBrk="1" latinLnBrk="0" hangingPunct="1">
        <a:defRPr sz="1600" kern="1200">
          <a:solidFill>
            <a:schemeClr val="tx1"/>
          </a:solidFill>
          <a:latin typeface="+mn-lt"/>
          <a:ea typeface="+mn-ea"/>
          <a:cs typeface="+mn-cs"/>
        </a:defRPr>
      </a:lvl2pPr>
      <a:lvl3pPr marL="786952" algn="l" defTabSz="786952" rtl="0" eaLnBrk="1" latinLnBrk="0" hangingPunct="1">
        <a:defRPr sz="1600" kern="1200">
          <a:solidFill>
            <a:schemeClr val="tx1"/>
          </a:solidFill>
          <a:latin typeface="+mn-lt"/>
          <a:ea typeface="+mn-ea"/>
          <a:cs typeface="+mn-cs"/>
        </a:defRPr>
      </a:lvl3pPr>
      <a:lvl4pPr marL="1180485" algn="l" defTabSz="786952" rtl="0" eaLnBrk="1" latinLnBrk="0" hangingPunct="1">
        <a:defRPr sz="1600" kern="1200">
          <a:solidFill>
            <a:schemeClr val="tx1"/>
          </a:solidFill>
          <a:latin typeface="+mn-lt"/>
          <a:ea typeface="+mn-ea"/>
          <a:cs typeface="+mn-cs"/>
        </a:defRPr>
      </a:lvl4pPr>
      <a:lvl5pPr marL="1573968" algn="l" defTabSz="786952" rtl="0" eaLnBrk="1" latinLnBrk="0" hangingPunct="1">
        <a:defRPr sz="1600" kern="1200">
          <a:solidFill>
            <a:schemeClr val="tx1"/>
          </a:solidFill>
          <a:latin typeface="+mn-lt"/>
          <a:ea typeface="+mn-ea"/>
          <a:cs typeface="+mn-cs"/>
        </a:defRPr>
      </a:lvl5pPr>
      <a:lvl6pPr marL="1967482" algn="l" defTabSz="786952" rtl="0" eaLnBrk="1" latinLnBrk="0" hangingPunct="1">
        <a:defRPr sz="1600" kern="1200">
          <a:solidFill>
            <a:schemeClr val="tx1"/>
          </a:solidFill>
          <a:latin typeface="+mn-lt"/>
          <a:ea typeface="+mn-ea"/>
          <a:cs typeface="+mn-cs"/>
        </a:defRPr>
      </a:lvl6pPr>
      <a:lvl7pPr marL="2360967" algn="l" defTabSz="786952" rtl="0" eaLnBrk="1" latinLnBrk="0" hangingPunct="1">
        <a:defRPr sz="1600" kern="1200">
          <a:solidFill>
            <a:schemeClr val="tx1"/>
          </a:solidFill>
          <a:latin typeface="+mn-lt"/>
          <a:ea typeface="+mn-ea"/>
          <a:cs typeface="+mn-cs"/>
        </a:defRPr>
      </a:lvl7pPr>
      <a:lvl8pPr marL="2754464" algn="l" defTabSz="786952" rtl="0" eaLnBrk="1" latinLnBrk="0" hangingPunct="1">
        <a:defRPr sz="1600" kern="1200">
          <a:solidFill>
            <a:schemeClr val="tx1"/>
          </a:solidFill>
          <a:latin typeface="+mn-lt"/>
          <a:ea typeface="+mn-ea"/>
          <a:cs typeface="+mn-cs"/>
        </a:defRPr>
      </a:lvl8pPr>
      <a:lvl9pPr marL="3147956" algn="l" defTabSz="786952"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868" tIns="39434" rIns="78868" bIns="3943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868" tIns="39434" rIns="78868" bIns="394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868" tIns="39434" rIns="78868" bIns="39434"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868" tIns="39434" rIns="78868" bIns="39434"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868" tIns="39434" rIns="78868" bIns="39434"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4298" algn="ctr" rtl="0" fontAlgn="base">
        <a:spcBef>
          <a:spcPct val="0"/>
        </a:spcBef>
        <a:spcAft>
          <a:spcPct val="0"/>
        </a:spcAft>
        <a:defRPr sz="3800">
          <a:solidFill>
            <a:schemeClr val="tx2"/>
          </a:solidFill>
          <a:latin typeface="Arial" charset="0"/>
          <a:cs typeface="Arial" charset="0"/>
        </a:defRPr>
      </a:lvl6pPr>
      <a:lvl7pPr marL="788584" algn="ctr" rtl="0" fontAlgn="base">
        <a:spcBef>
          <a:spcPct val="0"/>
        </a:spcBef>
        <a:spcAft>
          <a:spcPct val="0"/>
        </a:spcAft>
        <a:defRPr sz="3800">
          <a:solidFill>
            <a:schemeClr val="tx2"/>
          </a:solidFill>
          <a:latin typeface="Arial" charset="0"/>
          <a:cs typeface="Arial" charset="0"/>
        </a:defRPr>
      </a:lvl7pPr>
      <a:lvl8pPr marL="1182932" algn="ctr" rtl="0" fontAlgn="base">
        <a:spcBef>
          <a:spcPct val="0"/>
        </a:spcBef>
        <a:spcAft>
          <a:spcPct val="0"/>
        </a:spcAft>
        <a:defRPr sz="3800">
          <a:solidFill>
            <a:schemeClr val="tx2"/>
          </a:solidFill>
          <a:latin typeface="Arial" charset="0"/>
          <a:cs typeface="Arial" charset="0"/>
        </a:defRPr>
      </a:lvl8pPr>
      <a:lvl9pPr marL="1577232" algn="ctr" rtl="0" fontAlgn="base">
        <a:spcBef>
          <a:spcPct val="0"/>
        </a:spcBef>
        <a:spcAft>
          <a:spcPct val="0"/>
        </a:spcAft>
        <a:defRPr sz="3800">
          <a:solidFill>
            <a:schemeClr val="tx2"/>
          </a:solidFill>
          <a:latin typeface="Arial" charset="0"/>
          <a:cs typeface="Arial" charset="0"/>
        </a:defRPr>
      </a:lvl9pPr>
    </p:titleStyle>
    <p:bodyStyle>
      <a:lvl1pPr marL="295720" indent="-295720" algn="l" rtl="0" fontAlgn="base">
        <a:spcBef>
          <a:spcPct val="20000"/>
        </a:spcBef>
        <a:spcAft>
          <a:spcPct val="0"/>
        </a:spcAft>
        <a:buChar char="•"/>
        <a:defRPr sz="2800">
          <a:solidFill>
            <a:schemeClr val="tx1"/>
          </a:solidFill>
          <a:latin typeface="+mn-lt"/>
          <a:ea typeface="+mn-ea"/>
          <a:cs typeface="+mn-cs"/>
        </a:defRPr>
      </a:lvl1pPr>
      <a:lvl2pPr marL="640753" indent="-246443" algn="l" rtl="0" fontAlgn="base">
        <a:spcBef>
          <a:spcPct val="20000"/>
        </a:spcBef>
        <a:spcAft>
          <a:spcPct val="0"/>
        </a:spcAft>
        <a:buChar char="–"/>
        <a:defRPr sz="2400">
          <a:solidFill>
            <a:schemeClr val="tx1"/>
          </a:solidFill>
          <a:latin typeface="+mn-lt"/>
          <a:cs typeface="+mn-cs"/>
        </a:defRPr>
      </a:lvl2pPr>
      <a:lvl3pPr marL="985794" indent="-197157" algn="l" rtl="0" fontAlgn="base">
        <a:spcBef>
          <a:spcPct val="20000"/>
        </a:spcBef>
        <a:spcAft>
          <a:spcPct val="0"/>
        </a:spcAft>
        <a:buChar char="•"/>
        <a:defRPr sz="2100">
          <a:solidFill>
            <a:schemeClr val="tx1"/>
          </a:solidFill>
          <a:latin typeface="+mn-lt"/>
          <a:cs typeface="+mn-cs"/>
        </a:defRPr>
      </a:lvl3pPr>
      <a:lvl4pPr marL="1380089" indent="-197157" algn="l" rtl="0" fontAlgn="base">
        <a:spcBef>
          <a:spcPct val="20000"/>
        </a:spcBef>
        <a:spcAft>
          <a:spcPct val="0"/>
        </a:spcAft>
        <a:buChar char="–"/>
        <a:defRPr sz="1700">
          <a:solidFill>
            <a:schemeClr val="tx1"/>
          </a:solidFill>
          <a:latin typeface="+mn-lt"/>
          <a:cs typeface="+mn-cs"/>
        </a:defRPr>
      </a:lvl4pPr>
      <a:lvl5pPr marL="1774401" indent="-197157" algn="l" rtl="0" fontAlgn="base">
        <a:spcBef>
          <a:spcPct val="20000"/>
        </a:spcBef>
        <a:spcAft>
          <a:spcPct val="0"/>
        </a:spcAft>
        <a:buChar char="»"/>
        <a:defRPr sz="1700">
          <a:solidFill>
            <a:schemeClr val="tx1"/>
          </a:solidFill>
          <a:latin typeface="+mn-lt"/>
          <a:cs typeface="+mn-cs"/>
        </a:defRPr>
      </a:lvl5pPr>
      <a:lvl6pPr marL="2168706" indent="-197157" algn="l" rtl="0" fontAlgn="base">
        <a:spcBef>
          <a:spcPct val="20000"/>
        </a:spcBef>
        <a:spcAft>
          <a:spcPct val="0"/>
        </a:spcAft>
        <a:buChar char="»"/>
        <a:defRPr sz="1700">
          <a:solidFill>
            <a:schemeClr val="tx1"/>
          </a:solidFill>
          <a:latin typeface="+mn-lt"/>
          <a:cs typeface="+mn-cs"/>
        </a:defRPr>
      </a:lvl6pPr>
      <a:lvl7pPr marL="2563014" indent="-197157" algn="l" rtl="0" fontAlgn="base">
        <a:spcBef>
          <a:spcPct val="20000"/>
        </a:spcBef>
        <a:spcAft>
          <a:spcPct val="0"/>
        </a:spcAft>
        <a:buChar char="»"/>
        <a:defRPr sz="1700">
          <a:solidFill>
            <a:schemeClr val="tx1"/>
          </a:solidFill>
          <a:latin typeface="+mn-lt"/>
          <a:cs typeface="+mn-cs"/>
        </a:defRPr>
      </a:lvl7pPr>
      <a:lvl8pPr marL="2957333" indent="-197157" algn="l" rtl="0" fontAlgn="base">
        <a:spcBef>
          <a:spcPct val="20000"/>
        </a:spcBef>
        <a:spcAft>
          <a:spcPct val="0"/>
        </a:spcAft>
        <a:buChar char="»"/>
        <a:defRPr sz="1700">
          <a:solidFill>
            <a:schemeClr val="tx1"/>
          </a:solidFill>
          <a:latin typeface="+mn-lt"/>
          <a:cs typeface="+mn-cs"/>
        </a:defRPr>
      </a:lvl8pPr>
      <a:lvl9pPr marL="3351632" indent="-197157"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88584" rtl="0" eaLnBrk="1" latinLnBrk="0" hangingPunct="1">
        <a:defRPr sz="1600" kern="1200">
          <a:solidFill>
            <a:schemeClr val="tx1"/>
          </a:solidFill>
          <a:latin typeface="+mn-lt"/>
          <a:ea typeface="+mn-ea"/>
          <a:cs typeface="+mn-cs"/>
        </a:defRPr>
      </a:lvl1pPr>
      <a:lvl2pPr marL="394298" algn="l" defTabSz="788584" rtl="0" eaLnBrk="1" latinLnBrk="0" hangingPunct="1">
        <a:defRPr sz="1600" kern="1200">
          <a:solidFill>
            <a:schemeClr val="tx1"/>
          </a:solidFill>
          <a:latin typeface="+mn-lt"/>
          <a:ea typeface="+mn-ea"/>
          <a:cs typeface="+mn-cs"/>
        </a:defRPr>
      </a:lvl2pPr>
      <a:lvl3pPr marL="788584" algn="l" defTabSz="788584" rtl="0" eaLnBrk="1" latinLnBrk="0" hangingPunct="1">
        <a:defRPr sz="1600" kern="1200">
          <a:solidFill>
            <a:schemeClr val="tx1"/>
          </a:solidFill>
          <a:latin typeface="+mn-lt"/>
          <a:ea typeface="+mn-ea"/>
          <a:cs typeface="+mn-cs"/>
        </a:defRPr>
      </a:lvl3pPr>
      <a:lvl4pPr marL="1182932" algn="l" defTabSz="788584" rtl="0" eaLnBrk="1" latinLnBrk="0" hangingPunct="1">
        <a:defRPr sz="1600" kern="1200">
          <a:solidFill>
            <a:schemeClr val="tx1"/>
          </a:solidFill>
          <a:latin typeface="+mn-lt"/>
          <a:ea typeface="+mn-ea"/>
          <a:cs typeface="+mn-cs"/>
        </a:defRPr>
      </a:lvl4pPr>
      <a:lvl5pPr marL="1577232" algn="l" defTabSz="788584" rtl="0" eaLnBrk="1" latinLnBrk="0" hangingPunct="1">
        <a:defRPr sz="1600" kern="1200">
          <a:solidFill>
            <a:schemeClr val="tx1"/>
          </a:solidFill>
          <a:latin typeface="+mn-lt"/>
          <a:ea typeface="+mn-ea"/>
          <a:cs typeface="+mn-cs"/>
        </a:defRPr>
      </a:lvl5pPr>
      <a:lvl6pPr marL="1971555" algn="l" defTabSz="788584" rtl="0" eaLnBrk="1" latinLnBrk="0" hangingPunct="1">
        <a:defRPr sz="1600" kern="1200">
          <a:solidFill>
            <a:schemeClr val="tx1"/>
          </a:solidFill>
          <a:latin typeface="+mn-lt"/>
          <a:ea typeface="+mn-ea"/>
          <a:cs typeface="+mn-cs"/>
        </a:defRPr>
      </a:lvl6pPr>
      <a:lvl7pPr marL="2365863" algn="l" defTabSz="788584" rtl="0" eaLnBrk="1" latinLnBrk="0" hangingPunct="1">
        <a:defRPr sz="1600" kern="1200">
          <a:solidFill>
            <a:schemeClr val="tx1"/>
          </a:solidFill>
          <a:latin typeface="+mn-lt"/>
          <a:ea typeface="+mn-ea"/>
          <a:cs typeface="+mn-cs"/>
        </a:defRPr>
      </a:lvl7pPr>
      <a:lvl8pPr marL="2760180" algn="l" defTabSz="788584" rtl="0" eaLnBrk="1" latinLnBrk="0" hangingPunct="1">
        <a:defRPr sz="1600" kern="1200">
          <a:solidFill>
            <a:schemeClr val="tx1"/>
          </a:solidFill>
          <a:latin typeface="+mn-lt"/>
          <a:ea typeface="+mn-ea"/>
          <a:cs typeface="+mn-cs"/>
        </a:defRPr>
      </a:lvl8pPr>
      <a:lvl9pPr marL="3154481" algn="l" defTabSz="788584" rtl="0" eaLnBrk="1" latinLnBrk="0" hangingPunct="1">
        <a:defRPr sz="1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039" tIns="39520" rIns="79039" bIns="395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039" tIns="39520" rIns="79039" bIns="395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039" tIns="39520" rIns="79039" bIns="39520"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039" tIns="39520" rIns="79039" bIns="39520"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039" tIns="39520" rIns="79039" bIns="39520"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5158" algn="ctr" rtl="0" fontAlgn="base">
        <a:spcBef>
          <a:spcPct val="0"/>
        </a:spcBef>
        <a:spcAft>
          <a:spcPct val="0"/>
        </a:spcAft>
        <a:defRPr sz="3800">
          <a:solidFill>
            <a:schemeClr val="tx2"/>
          </a:solidFill>
          <a:latin typeface="Arial" charset="0"/>
          <a:cs typeface="Arial" charset="0"/>
        </a:defRPr>
      </a:lvl6pPr>
      <a:lvl7pPr marL="790311" algn="ctr" rtl="0" fontAlgn="base">
        <a:spcBef>
          <a:spcPct val="0"/>
        </a:spcBef>
        <a:spcAft>
          <a:spcPct val="0"/>
        </a:spcAft>
        <a:defRPr sz="3800">
          <a:solidFill>
            <a:schemeClr val="tx2"/>
          </a:solidFill>
          <a:latin typeface="Arial" charset="0"/>
          <a:cs typeface="Arial" charset="0"/>
        </a:defRPr>
      </a:lvl7pPr>
      <a:lvl8pPr marL="1185513" algn="ctr" rtl="0" fontAlgn="base">
        <a:spcBef>
          <a:spcPct val="0"/>
        </a:spcBef>
        <a:spcAft>
          <a:spcPct val="0"/>
        </a:spcAft>
        <a:defRPr sz="3800">
          <a:solidFill>
            <a:schemeClr val="tx2"/>
          </a:solidFill>
          <a:latin typeface="Arial" charset="0"/>
          <a:cs typeface="Arial" charset="0"/>
        </a:defRPr>
      </a:lvl8pPr>
      <a:lvl9pPr marL="1580673" algn="ctr" rtl="0" fontAlgn="base">
        <a:spcBef>
          <a:spcPct val="0"/>
        </a:spcBef>
        <a:spcAft>
          <a:spcPct val="0"/>
        </a:spcAft>
        <a:defRPr sz="3800">
          <a:solidFill>
            <a:schemeClr val="tx2"/>
          </a:solidFill>
          <a:latin typeface="Arial" charset="0"/>
          <a:cs typeface="Arial" charset="0"/>
        </a:defRPr>
      </a:lvl9pPr>
    </p:titleStyle>
    <p:bodyStyle>
      <a:lvl1pPr marL="296366" indent="-296366" algn="l" rtl="0" fontAlgn="base">
        <a:spcBef>
          <a:spcPct val="20000"/>
        </a:spcBef>
        <a:spcAft>
          <a:spcPct val="0"/>
        </a:spcAft>
        <a:buChar char="•"/>
        <a:defRPr sz="2800">
          <a:solidFill>
            <a:schemeClr val="tx1"/>
          </a:solidFill>
          <a:latin typeface="+mn-lt"/>
          <a:ea typeface="+mn-ea"/>
          <a:cs typeface="+mn-cs"/>
        </a:defRPr>
      </a:lvl1pPr>
      <a:lvl2pPr marL="642152" indent="-246983" algn="l" rtl="0" fontAlgn="base">
        <a:spcBef>
          <a:spcPct val="20000"/>
        </a:spcBef>
        <a:spcAft>
          <a:spcPct val="0"/>
        </a:spcAft>
        <a:buChar char="–"/>
        <a:defRPr sz="2400">
          <a:solidFill>
            <a:schemeClr val="tx1"/>
          </a:solidFill>
          <a:latin typeface="+mn-lt"/>
          <a:cs typeface="+mn-cs"/>
        </a:defRPr>
      </a:lvl2pPr>
      <a:lvl3pPr marL="987935" indent="-197585" algn="l" rtl="0" fontAlgn="base">
        <a:spcBef>
          <a:spcPct val="20000"/>
        </a:spcBef>
        <a:spcAft>
          <a:spcPct val="0"/>
        </a:spcAft>
        <a:buChar char="•"/>
        <a:defRPr sz="2100">
          <a:solidFill>
            <a:schemeClr val="tx1"/>
          </a:solidFill>
          <a:latin typeface="+mn-lt"/>
          <a:cs typeface="+mn-cs"/>
        </a:defRPr>
      </a:lvl3pPr>
      <a:lvl4pPr marL="1383099" indent="-197585" algn="l" rtl="0" fontAlgn="base">
        <a:spcBef>
          <a:spcPct val="20000"/>
        </a:spcBef>
        <a:spcAft>
          <a:spcPct val="0"/>
        </a:spcAft>
        <a:buChar char="–"/>
        <a:defRPr sz="1700">
          <a:solidFill>
            <a:schemeClr val="tx1"/>
          </a:solidFill>
          <a:latin typeface="+mn-lt"/>
          <a:cs typeface="+mn-cs"/>
        </a:defRPr>
      </a:lvl4pPr>
      <a:lvl5pPr marL="1778278" indent="-197585" algn="l" rtl="0" fontAlgn="base">
        <a:spcBef>
          <a:spcPct val="20000"/>
        </a:spcBef>
        <a:spcAft>
          <a:spcPct val="0"/>
        </a:spcAft>
        <a:buChar char="»"/>
        <a:defRPr sz="1700">
          <a:solidFill>
            <a:schemeClr val="tx1"/>
          </a:solidFill>
          <a:latin typeface="+mn-lt"/>
          <a:cs typeface="+mn-cs"/>
        </a:defRPr>
      </a:lvl5pPr>
      <a:lvl6pPr marL="2173439" indent="-197585" algn="l" rtl="0" fontAlgn="base">
        <a:spcBef>
          <a:spcPct val="20000"/>
        </a:spcBef>
        <a:spcAft>
          <a:spcPct val="0"/>
        </a:spcAft>
        <a:buChar char="»"/>
        <a:defRPr sz="1700">
          <a:solidFill>
            <a:schemeClr val="tx1"/>
          </a:solidFill>
          <a:latin typeface="+mn-lt"/>
          <a:cs typeface="+mn-cs"/>
        </a:defRPr>
      </a:lvl6pPr>
      <a:lvl7pPr marL="2568609" indent="-197585" algn="l" rtl="0" fontAlgn="base">
        <a:spcBef>
          <a:spcPct val="20000"/>
        </a:spcBef>
        <a:spcAft>
          <a:spcPct val="0"/>
        </a:spcAft>
        <a:buChar char="»"/>
        <a:defRPr sz="1700">
          <a:solidFill>
            <a:schemeClr val="tx1"/>
          </a:solidFill>
          <a:latin typeface="+mn-lt"/>
          <a:cs typeface="+mn-cs"/>
        </a:defRPr>
      </a:lvl7pPr>
      <a:lvl8pPr marL="2963784" indent="-197585" algn="l" rtl="0" fontAlgn="base">
        <a:spcBef>
          <a:spcPct val="20000"/>
        </a:spcBef>
        <a:spcAft>
          <a:spcPct val="0"/>
        </a:spcAft>
        <a:buChar char="»"/>
        <a:defRPr sz="1700">
          <a:solidFill>
            <a:schemeClr val="tx1"/>
          </a:solidFill>
          <a:latin typeface="+mn-lt"/>
          <a:cs typeface="+mn-cs"/>
        </a:defRPr>
      </a:lvl8pPr>
      <a:lvl9pPr marL="3358948" indent="-197585"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90311" rtl="0" eaLnBrk="1" latinLnBrk="0" hangingPunct="1">
        <a:defRPr sz="1600" kern="1200">
          <a:solidFill>
            <a:schemeClr val="tx1"/>
          </a:solidFill>
          <a:latin typeface="+mn-lt"/>
          <a:ea typeface="+mn-ea"/>
          <a:cs typeface="+mn-cs"/>
        </a:defRPr>
      </a:lvl1pPr>
      <a:lvl2pPr marL="395158" algn="l" defTabSz="790311" rtl="0" eaLnBrk="1" latinLnBrk="0" hangingPunct="1">
        <a:defRPr sz="1600" kern="1200">
          <a:solidFill>
            <a:schemeClr val="tx1"/>
          </a:solidFill>
          <a:latin typeface="+mn-lt"/>
          <a:ea typeface="+mn-ea"/>
          <a:cs typeface="+mn-cs"/>
        </a:defRPr>
      </a:lvl2pPr>
      <a:lvl3pPr marL="790311" algn="l" defTabSz="790311" rtl="0" eaLnBrk="1" latinLnBrk="0" hangingPunct="1">
        <a:defRPr sz="1600" kern="1200">
          <a:solidFill>
            <a:schemeClr val="tx1"/>
          </a:solidFill>
          <a:latin typeface="+mn-lt"/>
          <a:ea typeface="+mn-ea"/>
          <a:cs typeface="+mn-cs"/>
        </a:defRPr>
      </a:lvl3pPr>
      <a:lvl4pPr marL="1185513" algn="l" defTabSz="790311" rtl="0" eaLnBrk="1" latinLnBrk="0" hangingPunct="1">
        <a:defRPr sz="1600" kern="1200">
          <a:solidFill>
            <a:schemeClr val="tx1"/>
          </a:solidFill>
          <a:latin typeface="+mn-lt"/>
          <a:ea typeface="+mn-ea"/>
          <a:cs typeface="+mn-cs"/>
        </a:defRPr>
      </a:lvl4pPr>
      <a:lvl5pPr marL="1580673" algn="l" defTabSz="790311" rtl="0" eaLnBrk="1" latinLnBrk="0" hangingPunct="1">
        <a:defRPr sz="1600" kern="1200">
          <a:solidFill>
            <a:schemeClr val="tx1"/>
          </a:solidFill>
          <a:latin typeface="+mn-lt"/>
          <a:ea typeface="+mn-ea"/>
          <a:cs typeface="+mn-cs"/>
        </a:defRPr>
      </a:lvl5pPr>
      <a:lvl6pPr marL="1975858" algn="l" defTabSz="790311" rtl="0" eaLnBrk="1" latinLnBrk="0" hangingPunct="1">
        <a:defRPr sz="1600" kern="1200">
          <a:solidFill>
            <a:schemeClr val="tx1"/>
          </a:solidFill>
          <a:latin typeface="+mn-lt"/>
          <a:ea typeface="+mn-ea"/>
          <a:cs typeface="+mn-cs"/>
        </a:defRPr>
      </a:lvl6pPr>
      <a:lvl7pPr marL="2371025" algn="l" defTabSz="790311" rtl="0" eaLnBrk="1" latinLnBrk="0" hangingPunct="1">
        <a:defRPr sz="1600" kern="1200">
          <a:solidFill>
            <a:schemeClr val="tx1"/>
          </a:solidFill>
          <a:latin typeface="+mn-lt"/>
          <a:ea typeface="+mn-ea"/>
          <a:cs typeface="+mn-cs"/>
        </a:defRPr>
      </a:lvl7pPr>
      <a:lvl8pPr marL="2766202" algn="l" defTabSz="790311" rtl="0" eaLnBrk="1" latinLnBrk="0" hangingPunct="1">
        <a:defRPr sz="1600" kern="1200">
          <a:solidFill>
            <a:schemeClr val="tx1"/>
          </a:solidFill>
          <a:latin typeface="+mn-lt"/>
          <a:ea typeface="+mn-ea"/>
          <a:cs typeface="+mn-cs"/>
        </a:defRPr>
      </a:lvl8pPr>
      <a:lvl9pPr marL="3161366" algn="l" defTabSz="790311"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19" tIns="39609" rIns="79219" bIns="3960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19" tIns="39609" rIns="79219" bIns="396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19" tIns="39609" rIns="79219" bIns="39609"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19" tIns="39609" rIns="79219" bIns="39609"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19" tIns="39609" rIns="79219" bIns="39609"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6070" algn="ctr" rtl="0" fontAlgn="base">
        <a:spcBef>
          <a:spcPct val="0"/>
        </a:spcBef>
        <a:spcAft>
          <a:spcPct val="0"/>
        </a:spcAft>
        <a:defRPr sz="3800">
          <a:solidFill>
            <a:schemeClr val="tx2"/>
          </a:solidFill>
          <a:latin typeface="Arial" charset="0"/>
          <a:cs typeface="Arial" charset="0"/>
        </a:defRPr>
      </a:lvl6pPr>
      <a:lvl7pPr marL="792138" algn="ctr" rtl="0" fontAlgn="base">
        <a:spcBef>
          <a:spcPct val="0"/>
        </a:spcBef>
        <a:spcAft>
          <a:spcPct val="0"/>
        </a:spcAft>
        <a:defRPr sz="3800">
          <a:solidFill>
            <a:schemeClr val="tx2"/>
          </a:solidFill>
          <a:latin typeface="Arial" charset="0"/>
          <a:cs typeface="Arial" charset="0"/>
        </a:defRPr>
      </a:lvl7pPr>
      <a:lvl8pPr marL="1188229" algn="ctr" rtl="0" fontAlgn="base">
        <a:spcBef>
          <a:spcPct val="0"/>
        </a:spcBef>
        <a:spcAft>
          <a:spcPct val="0"/>
        </a:spcAft>
        <a:defRPr sz="3800">
          <a:solidFill>
            <a:schemeClr val="tx2"/>
          </a:solidFill>
          <a:latin typeface="Arial" charset="0"/>
          <a:cs typeface="Arial" charset="0"/>
        </a:defRPr>
      </a:lvl8pPr>
      <a:lvl9pPr marL="1584296" algn="ctr" rtl="0" fontAlgn="base">
        <a:spcBef>
          <a:spcPct val="0"/>
        </a:spcBef>
        <a:spcAft>
          <a:spcPct val="0"/>
        </a:spcAft>
        <a:defRPr sz="3800">
          <a:solidFill>
            <a:schemeClr val="tx2"/>
          </a:solidFill>
          <a:latin typeface="Arial" charset="0"/>
          <a:cs typeface="Arial" charset="0"/>
        </a:defRPr>
      </a:lvl9pPr>
    </p:titleStyle>
    <p:bodyStyle>
      <a:lvl1pPr marL="297050" indent="-297050" algn="l" rtl="0" fontAlgn="base">
        <a:spcBef>
          <a:spcPct val="20000"/>
        </a:spcBef>
        <a:spcAft>
          <a:spcPct val="0"/>
        </a:spcAft>
        <a:buChar char="•"/>
        <a:defRPr sz="2800">
          <a:solidFill>
            <a:schemeClr val="tx1"/>
          </a:solidFill>
          <a:latin typeface="+mn-lt"/>
          <a:ea typeface="+mn-ea"/>
          <a:cs typeface="+mn-cs"/>
        </a:defRPr>
      </a:lvl1pPr>
      <a:lvl2pPr marL="643623" indent="-247550" algn="l" rtl="0" fontAlgn="base">
        <a:spcBef>
          <a:spcPct val="20000"/>
        </a:spcBef>
        <a:spcAft>
          <a:spcPct val="0"/>
        </a:spcAft>
        <a:buChar char="–"/>
        <a:defRPr sz="2400">
          <a:solidFill>
            <a:schemeClr val="tx1"/>
          </a:solidFill>
          <a:latin typeface="+mn-lt"/>
          <a:cs typeface="+mn-cs"/>
        </a:defRPr>
      </a:lvl2pPr>
      <a:lvl3pPr marL="990194" indent="-198035" algn="l" rtl="0" fontAlgn="base">
        <a:spcBef>
          <a:spcPct val="20000"/>
        </a:spcBef>
        <a:spcAft>
          <a:spcPct val="0"/>
        </a:spcAft>
        <a:buChar char="•"/>
        <a:defRPr sz="2100">
          <a:solidFill>
            <a:schemeClr val="tx1"/>
          </a:solidFill>
          <a:latin typeface="+mn-lt"/>
          <a:cs typeface="+mn-cs"/>
        </a:defRPr>
      </a:lvl3pPr>
      <a:lvl4pPr marL="1386269" indent="-198035" algn="l" rtl="0" fontAlgn="base">
        <a:spcBef>
          <a:spcPct val="20000"/>
        </a:spcBef>
        <a:spcAft>
          <a:spcPct val="0"/>
        </a:spcAft>
        <a:buChar char="–"/>
        <a:defRPr sz="1700">
          <a:solidFill>
            <a:schemeClr val="tx1"/>
          </a:solidFill>
          <a:latin typeface="+mn-lt"/>
          <a:cs typeface="+mn-cs"/>
        </a:defRPr>
      </a:lvl4pPr>
      <a:lvl5pPr marL="1782352" indent="-198035" algn="l" rtl="0" fontAlgn="base">
        <a:spcBef>
          <a:spcPct val="20000"/>
        </a:spcBef>
        <a:spcAft>
          <a:spcPct val="0"/>
        </a:spcAft>
        <a:buChar char="»"/>
        <a:defRPr sz="1700">
          <a:solidFill>
            <a:schemeClr val="tx1"/>
          </a:solidFill>
          <a:latin typeface="+mn-lt"/>
          <a:cs typeface="+mn-cs"/>
        </a:defRPr>
      </a:lvl5pPr>
      <a:lvl6pPr marL="2178421" indent="-198035" algn="l" rtl="0" fontAlgn="base">
        <a:spcBef>
          <a:spcPct val="20000"/>
        </a:spcBef>
        <a:spcAft>
          <a:spcPct val="0"/>
        </a:spcAft>
        <a:buChar char="»"/>
        <a:defRPr sz="1700">
          <a:solidFill>
            <a:schemeClr val="tx1"/>
          </a:solidFill>
          <a:latin typeface="+mn-lt"/>
          <a:cs typeface="+mn-cs"/>
        </a:defRPr>
      </a:lvl6pPr>
      <a:lvl7pPr marL="2574502" indent="-198035" algn="l" rtl="0" fontAlgn="base">
        <a:spcBef>
          <a:spcPct val="20000"/>
        </a:spcBef>
        <a:spcAft>
          <a:spcPct val="0"/>
        </a:spcAft>
        <a:buChar char="»"/>
        <a:defRPr sz="1700">
          <a:solidFill>
            <a:schemeClr val="tx1"/>
          </a:solidFill>
          <a:latin typeface="+mn-lt"/>
          <a:cs typeface="+mn-cs"/>
        </a:defRPr>
      </a:lvl7pPr>
      <a:lvl8pPr marL="2970575" indent="-198035" algn="l" rtl="0" fontAlgn="base">
        <a:spcBef>
          <a:spcPct val="20000"/>
        </a:spcBef>
        <a:spcAft>
          <a:spcPct val="0"/>
        </a:spcAft>
        <a:buChar char="»"/>
        <a:defRPr sz="1700">
          <a:solidFill>
            <a:schemeClr val="tx1"/>
          </a:solidFill>
          <a:latin typeface="+mn-lt"/>
          <a:cs typeface="+mn-cs"/>
        </a:defRPr>
      </a:lvl8pPr>
      <a:lvl9pPr marL="3366647" indent="-198035"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92138" rtl="0" eaLnBrk="1" latinLnBrk="0" hangingPunct="1">
        <a:defRPr sz="1600" kern="1200">
          <a:solidFill>
            <a:schemeClr val="tx1"/>
          </a:solidFill>
          <a:latin typeface="+mn-lt"/>
          <a:ea typeface="+mn-ea"/>
          <a:cs typeface="+mn-cs"/>
        </a:defRPr>
      </a:lvl1pPr>
      <a:lvl2pPr marL="396070" algn="l" defTabSz="792138" rtl="0" eaLnBrk="1" latinLnBrk="0" hangingPunct="1">
        <a:defRPr sz="1600" kern="1200">
          <a:solidFill>
            <a:schemeClr val="tx1"/>
          </a:solidFill>
          <a:latin typeface="+mn-lt"/>
          <a:ea typeface="+mn-ea"/>
          <a:cs typeface="+mn-cs"/>
        </a:defRPr>
      </a:lvl2pPr>
      <a:lvl3pPr marL="792138" algn="l" defTabSz="792138" rtl="0" eaLnBrk="1" latinLnBrk="0" hangingPunct="1">
        <a:defRPr sz="1600" kern="1200">
          <a:solidFill>
            <a:schemeClr val="tx1"/>
          </a:solidFill>
          <a:latin typeface="+mn-lt"/>
          <a:ea typeface="+mn-ea"/>
          <a:cs typeface="+mn-cs"/>
        </a:defRPr>
      </a:lvl3pPr>
      <a:lvl4pPr marL="1188229" algn="l" defTabSz="792138" rtl="0" eaLnBrk="1" latinLnBrk="0" hangingPunct="1">
        <a:defRPr sz="1600" kern="1200">
          <a:solidFill>
            <a:schemeClr val="tx1"/>
          </a:solidFill>
          <a:latin typeface="+mn-lt"/>
          <a:ea typeface="+mn-ea"/>
          <a:cs typeface="+mn-cs"/>
        </a:defRPr>
      </a:lvl4pPr>
      <a:lvl5pPr marL="1584296" algn="l" defTabSz="792138" rtl="0" eaLnBrk="1" latinLnBrk="0" hangingPunct="1">
        <a:defRPr sz="1600" kern="1200">
          <a:solidFill>
            <a:schemeClr val="tx1"/>
          </a:solidFill>
          <a:latin typeface="+mn-lt"/>
          <a:ea typeface="+mn-ea"/>
          <a:cs typeface="+mn-cs"/>
        </a:defRPr>
      </a:lvl5pPr>
      <a:lvl6pPr marL="1980384" algn="l" defTabSz="792138" rtl="0" eaLnBrk="1" latinLnBrk="0" hangingPunct="1">
        <a:defRPr sz="1600" kern="1200">
          <a:solidFill>
            <a:schemeClr val="tx1"/>
          </a:solidFill>
          <a:latin typeface="+mn-lt"/>
          <a:ea typeface="+mn-ea"/>
          <a:cs typeface="+mn-cs"/>
        </a:defRPr>
      </a:lvl6pPr>
      <a:lvl7pPr marL="2376459" algn="l" defTabSz="792138" rtl="0" eaLnBrk="1" latinLnBrk="0" hangingPunct="1">
        <a:defRPr sz="1600" kern="1200">
          <a:solidFill>
            <a:schemeClr val="tx1"/>
          </a:solidFill>
          <a:latin typeface="+mn-lt"/>
          <a:ea typeface="+mn-ea"/>
          <a:cs typeface="+mn-cs"/>
        </a:defRPr>
      </a:lvl7pPr>
      <a:lvl8pPr marL="2772538" algn="l" defTabSz="792138" rtl="0" eaLnBrk="1" latinLnBrk="0" hangingPunct="1">
        <a:defRPr sz="1600" kern="1200">
          <a:solidFill>
            <a:schemeClr val="tx1"/>
          </a:solidFill>
          <a:latin typeface="+mn-lt"/>
          <a:ea typeface="+mn-ea"/>
          <a:cs typeface="+mn-cs"/>
        </a:defRPr>
      </a:lvl8pPr>
      <a:lvl9pPr marL="3168609" algn="l" defTabSz="792138"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07" tIns="39703" rIns="79407" bIns="3970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07" tIns="39703" rIns="79407" bIns="397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07" tIns="39703" rIns="79407" bIns="39703"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07" tIns="39703" rIns="79407" bIns="39703"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07" tIns="39703" rIns="79407" bIns="39703"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7025" algn="ctr" rtl="0" fontAlgn="base">
        <a:spcBef>
          <a:spcPct val="0"/>
        </a:spcBef>
        <a:spcAft>
          <a:spcPct val="0"/>
        </a:spcAft>
        <a:defRPr sz="3800">
          <a:solidFill>
            <a:schemeClr val="tx2"/>
          </a:solidFill>
          <a:latin typeface="Arial" charset="0"/>
          <a:cs typeface="Arial" charset="0"/>
        </a:defRPr>
      </a:lvl6pPr>
      <a:lvl7pPr marL="794050" algn="ctr" rtl="0" fontAlgn="base">
        <a:spcBef>
          <a:spcPct val="0"/>
        </a:spcBef>
        <a:spcAft>
          <a:spcPct val="0"/>
        </a:spcAft>
        <a:defRPr sz="3800">
          <a:solidFill>
            <a:schemeClr val="tx2"/>
          </a:solidFill>
          <a:latin typeface="Arial" charset="0"/>
          <a:cs typeface="Arial" charset="0"/>
        </a:defRPr>
      </a:lvl7pPr>
      <a:lvl8pPr marL="1191082" algn="ctr" rtl="0" fontAlgn="base">
        <a:spcBef>
          <a:spcPct val="0"/>
        </a:spcBef>
        <a:spcAft>
          <a:spcPct val="0"/>
        </a:spcAft>
        <a:defRPr sz="3800">
          <a:solidFill>
            <a:schemeClr val="tx2"/>
          </a:solidFill>
          <a:latin typeface="Arial" charset="0"/>
          <a:cs typeface="Arial" charset="0"/>
        </a:defRPr>
      </a:lvl8pPr>
      <a:lvl9pPr marL="1588101" algn="ctr" rtl="0" fontAlgn="base">
        <a:spcBef>
          <a:spcPct val="0"/>
        </a:spcBef>
        <a:spcAft>
          <a:spcPct val="0"/>
        </a:spcAft>
        <a:defRPr sz="3800">
          <a:solidFill>
            <a:schemeClr val="tx2"/>
          </a:solidFill>
          <a:latin typeface="Arial" charset="0"/>
          <a:cs typeface="Arial" charset="0"/>
        </a:defRPr>
      </a:lvl9pPr>
    </p:titleStyle>
    <p:bodyStyle>
      <a:lvl1pPr marL="297768" indent="-297768" algn="l" rtl="0" fontAlgn="base">
        <a:spcBef>
          <a:spcPct val="20000"/>
        </a:spcBef>
        <a:spcAft>
          <a:spcPct val="0"/>
        </a:spcAft>
        <a:buChar char="•"/>
        <a:defRPr sz="2800">
          <a:solidFill>
            <a:schemeClr val="tx1"/>
          </a:solidFill>
          <a:latin typeface="+mn-lt"/>
          <a:ea typeface="+mn-ea"/>
          <a:cs typeface="+mn-cs"/>
        </a:defRPr>
      </a:lvl1pPr>
      <a:lvl2pPr marL="645169" indent="-248144" algn="l" rtl="0" fontAlgn="base">
        <a:spcBef>
          <a:spcPct val="20000"/>
        </a:spcBef>
        <a:spcAft>
          <a:spcPct val="0"/>
        </a:spcAft>
        <a:buChar char="–"/>
        <a:defRPr sz="2400">
          <a:solidFill>
            <a:schemeClr val="tx1"/>
          </a:solidFill>
          <a:latin typeface="+mn-lt"/>
          <a:cs typeface="+mn-cs"/>
        </a:defRPr>
      </a:lvl2pPr>
      <a:lvl3pPr marL="992571" indent="-198514" algn="l" rtl="0" fontAlgn="base">
        <a:spcBef>
          <a:spcPct val="20000"/>
        </a:spcBef>
        <a:spcAft>
          <a:spcPct val="0"/>
        </a:spcAft>
        <a:buChar char="•"/>
        <a:defRPr sz="2100">
          <a:solidFill>
            <a:schemeClr val="tx1"/>
          </a:solidFill>
          <a:latin typeface="+mn-lt"/>
          <a:cs typeface="+mn-cs"/>
        </a:defRPr>
      </a:lvl3pPr>
      <a:lvl4pPr marL="1389596" indent="-198514" algn="l" rtl="0" fontAlgn="base">
        <a:spcBef>
          <a:spcPct val="20000"/>
        </a:spcBef>
        <a:spcAft>
          <a:spcPct val="0"/>
        </a:spcAft>
        <a:buChar char="–"/>
        <a:defRPr sz="1700">
          <a:solidFill>
            <a:schemeClr val="tx1"/>
          </a:solidFill>
          <a:latin typeface="+mn-lt"/>
          <a:cs typeface="+mn-cs"/>
        </a:defRPr>
      </a:lvl4pPr>
      <a:lvl5pPr marL="1786623" indent="-198514" algn="l" rtl="0" fontAlgn="base">
        <a:spcBef>
          <a:spcPct val="20000"/>
        </a:spcBef>
        <a:spcAft>
          <a:spcPct val="0"/>
        </a:spcAft>
        <a:buChar char="»"/>
        <a:defRPr sz="1700">
          <a:solidFill>
            <a:schemeClr val="tx1"/>
          </a:solidFill>
          <a:latin typeface="+mn-lt"/>
          <a:cs typeface="+mn-cs"/>
        </a:defRPr>
      </a:lvl5pPr>
      <a:lvl6pPr marL="2183651" indent="-198514" algn="l" rtl="0" fontAlgn="base">
        <a:spcBef>
          <a:spcPct val="20000"/>
        </a:spcBef>
        <a:spcAft>
          <a:spcPct val="0"/>
        </a:spcAft>
        <a:buChar char="»"/>
        <a:defRPr sz="1700">
          <a:solidFill>
            <a:schemeClr val="tx1"/>
          </a:solidFill>
          <a:latin typeface="+mn-lt"/>
          <a:cs typeface="+mn-cs"/>
        </a:defRPr>
      </a:lvl6pPr>
      <a:lvl7pPr marL="2580684" indent="-198514" algn="l" rtl="0" fontAlgn="base">
        <a:spcBef>
          <a:spcPct val="20000"/>
        </a:spcBef>
        <a:spcAft>
          <a:spcPct val="0"/>
        </a:spcAft>
        <a:buChar char="»"/>
        <a:defRPr sz="1700">
          <a:solidFill>
            <a:schemeClr val="tx1"/>
          </a:solidFill>
          <a:latin typeface="+mn-lt"/>
          <a:cs typeface="+mn-cs"/>
        </a:defRPr>
      </a:lvl7pPr>
      <a:lvl8pPr marL="2977708" indent="-198514" algn="l" rtl="0" fontAlgn="base">
        <a:spcBef>
          <a:spcPct val="20000"/>
        </a:spcBef>
        <a:spcAft>
          <a:spcPct val="0"/>
        </a:spcAft>
        <a:buChar char="»"/>
        <a:defRPr sz="1700">
          <a:solidFill>
            <a:schemeClr val="tx1"/>
          </a:solidFill>
          <a:latin typeface="+mn-lt"/>
          <a:cs typeface="+mn-cs"/>
        </a:defRPr>
      </a:lvl8pPr>
      <a:lvl9pPr marL="3374734" indent="-198514"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94050" rtl="0" eaLnBrk="1" latinLnBrk="0" hangingPunct="1">
        <a:defRPr sz="1600" kern="1200">
          <a:solidFill>
            <a:schemeClr val="tx1"/>
          </a:solidFill>
          <a:latin typeface="+mn-lt"/>
          <a:ea typeface="+mn-ea"/>
          <a:cs typeface="+mn-cs"/>
        </a:defRPr>
      </a:lvl1pPr>
      <a:lvl2pPr marL="397025" algn="l" defTabSz="794050" rtl="0" eaLnBrk="1" latinLnBrk="0" hangingPunct="1">
        <a:defRPr sz="1600" kern="1200">
          <a:solidFill>
            <a:schemeClr val="tx1"/>
          </a:solidFill>
          <a:latin typeface="+mn-lt"/>
          <a:ea typeface="+mn-ea"/>
          <a:cs typeface="+mn-cs"/>
        </a:defRPr>
      </a:lvl2pPr>
      <a:lvl3pPr marL="794050" algn="l" defTabSz="794050" rtl="0" eaLnBrk="1" latinLnBrk="0" hangingPunct="1">
        <a:defRPr sz="1600" kern="1200">
          <a:solidFill>
            <a:schemeClr val="tx1"/>
          </a:solidFill>
          <a:latin typeface="+mn-lt"/>
          <a:ea typeface="+mn-ea"/>
          <a:cs typeface="+mn-cs"/>
        </a:defRPr>
      </a:lvl3pPr>
      <a:lvl4pPr marL="1191082" algn="l" defTabSz="794050" rtl="0" eaLnBrk="1" latinLnBrk="0" hangingPunct="1">
        <a:defRPr sz="1600" kern="1200">
          <a:solidFill>
            <a:schemeClr val="tx1"/>
          </a:solidFill>
          <a:latin typeface="+mn-lt"/>
          <a:ea typeface="+mn-ea"/>
          <a:cs typeface="+mn-cs"/>
        </a:defRPr>
      </a:lvl4pPr>
      <a:lvl5pPr marL="1588101" algn="l" defTabSz="794050" rtl="0" eaLnBrk="1" latinLnBrk="0" hangingPunct="1">
        <a:defRPr sz="1600" kern="1200">
          <a:solidFill>
            <a:schemeClr val="tx1"/>
          </a:solidFill>
          <a:latin typeface="+mn-lt"/>
          <a:ea typeface="+mn-ea"/>
          <a:cs typeface="+mn-cs"/>
        </a:defRPr>
      </a:lvl5pPr>
      <a:lvl6pPr marL="1985139" algn="l" defTabSz="794050" rtl="0" eaLnBrk="1" latinLnBrk="0" hangingPunct="1">
        <a:defRPr sz="1600" kern="1200">
          <a:solidFill>
            <a:schemeClr val="tx1"/>
          </a:solidFill>
          <a:latin typeface="+mn-lt"/>
          <a:ea typeface="+mn-ea"/>
          <a:cs typeface="+mn-cs"/>
        </a:defRPr>
      </a:lvl6pPr>
      <a:lvl7pPr marL="2382165" algn="l" defTabSz="794050" rtl="0" eaLnBrk="1" latinLnBrk="0" hangingPunct="1">
        <a:defRPr sz="1600" kern="1200">
          <a:solidFill>
            <a:schemeClr val="tx1"/>
          </a:solidFill>
          <a:latin typeface="+mn-lt"/>
          <a:ea typeface="+mn-ea"/>
          <a:cs typeface="+mn-cs"/>
        </a:defRPr>
      </a:lvl7pPr>
      <a:lvl8pPr marL="2779194" algn="l" defTabSz="794050" rtl="0" eaLnBrk="1" latinLnBrk="0" hangingPunct="1">
        <a:defRPr sz="1600" kern="1200">
          <a:solidFill>
            <a:schemeClr val="tx1"/>
          </a:solidFill>
          <a:latin typeface="+mn-lt"/>
          <a:ea typeface="+mn-ea"/>
          <a:cs typeface="+mn-cs"/>
        </a:defRPr>
      </a:lvl8pPr>
      <a:lvl9pPr marL="3176219" algn="l" defTabSz="79405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59" tIns="32474" rIns="64959" bIns="32474"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59" tIns="32474" rIns="64959" bIns="324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4959" tIns="32474" rIns="64959" bIns="32474"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4959" tIns="32474" rIns="64959" bIns="32474"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4959" tIns="32474" rIns="64959" bIns="32474"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24631" algn="ctr" rtl="0" fontAlgn="base">
        <a:spcBef>
          <a:spcPct val="0"/>
        </a:spcBef>
        <a:spcAft>
          <a:spcPct val="0"/>
        </a:spcAft>
        <a:defRPr sz="3200">
          <a:solidFill>
            <a:schemeClr val="bg1"/>
          </a:solidFill>
          <a:latin typeface="Arial Rounded MT Bold" pitchFamily="34" charset="0"/>
          <a:cs typeface="Arial" charset="0"/>
        </a:defRPr>
      </a:lvl6pPr>
      <a:lvl7pPr marL="649249" algn="ctr" rtl="0" fontAlgn="base">
        <a:spcBef>
          <a:spcPct val="0"/>
        </a:spcBef>
        <a:spcAft>
          <a:spcPct val="0"/>
        </a:spcAft>
        <a:defRPr sz="3200">
          <a:solidFill>
            <a:schemeClr val="bg1"/>
          </a:solidFill>
          <a:latin typeface="Arial Rounded MT Bold" pitchFamily="34" charset="0"/>
          <a:cs typeface="Arial" charset="0"/>
        </a:defRPr>
      </a:lvl7pPr>
      <a:lvl8pPr marL="973894" algn="ctr" rtl="0" fontAlgn="base">
        <a:spcBef>
          <a:spcPct val="0"/>
        </a:spcBef>
        <a:spcAft>
          <a:spcPct val="0"/>
        </a:spcAft>
        <a:defRPr sz="3200">
          <a:solidFill>
            <a:schemeClr val="bg1"/>
          </a:solidFill>
          <a:latin typeface="Arial Rounded MT Bold" pitchFamily="34" charset="0"/>
          <a:cs typeface="Arial" charset="0"/>
        </a:defRPr>
      </a:lvl8pPr>
      <a:lvl9pPr marL="129853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3476" indent="-243476" algn="l" rtl="0" eaLnBrk="0" fontAlgn="base" hangingPunct="0">
        <a:spcBef>
          <a:spcPct val="20000"/>
        </a:spcBef>
        <a:spcAft>
          <a:spcPct val="0"/>
        </a:spcAft>
        <a:defRPr sz="3200">
          <a:solidFill>
            <a:schemeClr val="bg1"/>
          </a:solidFill>
          <a:latin typeface="+mn-lt"/>
          <a:ea typeface="+mn-ea"/>
          <a:cs typeface="+mn-cs"/>
        </a:defRPr>
      </a:lvl1pPr>
      <a:lvl2pPr marL="527523" indent="-202903" algn="l" rtl="0" eaLnBrk="0" fontAlgn="base" hangingPunct="0">
        <a:spcBef>
          <a:spcPct val="20000"/>
        </a:spcBef>
        <a:spcAft>
          <a:spcPct val="0"/>
        </a:spcAft>
        <a:buChar char="–"/>
        <a:defRPr sz="2000">
          <a:solidFill>
            <a:schemeClr val="tx1"/>
          </a:solidFill>
          <a:latin typeface="Arial" charset="0"/>
          <a:cs typeface="+mn-cs"/>
        </a:defRPr>
      </a:lvl2pPr>
      <a:lvl3pPr marL="811577" indent="-162312" algn="l" rtl="0" eaLnBrk="0" fontAlgn="base" hangingPunct="0">
        <a:spcBef>
          <a:spcPct val="20000"/>
        </a:spcBef>
        <a:spcAft>
          <a:spcPct val="0"/>
        </a:spcAft>
        <a:buChar char="•"/>
        <a:defRPr sz="1800">
          <a:solidFill>
            <a:schemeClr val="tx1"/>
          </a:solidFill>
          <a:latin typeface="Arial" charset="0"/>
          <a:cs typeface="+mn-cs"/>
        </a:defRPr>
      </a:lvl3pPr>
      <a:lvl4pPr marL="1136203" indent="-162312" algn="l" rtl="0" eaLnBrk="0" fontAlgn="base" hangingPunct="0">
        <a:spcBef>
          <a:spcPct val="20000"/>
        </a:spcBef>
        <a:spcAft>
          <a:spcPct val="0"/>
        </a:spcAft>
        <a:buChar char="–"/>
        <a:defRPr sz="1500">
          <a:solidFill>
            <a:schemeClr val="tx1"/>
          </a:solidFill>
          <a:latin typeface="Arial" charset="0"/>
          <a:cs typeface="+mn-cs"/>
        </a:defRPr>
      </a:lvl4pPr>
      <a:lvl5pPr marL="1460831" indent="-162312" algn="l" rtl="0" eaLnBrk="0" fontAlgn="base" hangingPunct="0">
        <a:spcBef>
          <a:spcPct val="20000"/>
        </a:spcBef>
        <a:spcAft>
          <a:spcPct val="0"/>
        </a:spcAft>
        <a:buChar char="»"/>
        <a:defRPr sz="1500">
          <a:solidFill>
            <a:schemeClr val="tx1"/>
          </a:solidFill>
          <a:latin typeface="Arial" charset="0"/>
          <a:cs typeface="+mn-cs"/>
        </a:defRPr>
      </a:lvl5pPr>
      <a:lvl6pPr marL="1785471" indent="-162312" algn="l" rtl="0" fontAlgn="base">
        <a:spcBef>
          <a:spcPct val="20000"/>
        </a:spcBef>
        <a:spcAft>
          <a:spcPct val="0"/>
        </a:spcAft>
        <a:buChar char="»"/>
        <a:defRPr sz="1500">
          <a:solidFill>
            <a:schemeClr val="tx1"/>
          </a:solidFill>
          <a:latin typeface="Arial" charset="0"/>
          <a:cs typeface="+mn-cs"/>
        </a:defRPr>
      </a:lvl6pPr>
      <a:lvl7pPr marL="2110098" indent="-162312" algn="l" rtl="0" fontAlgn="base">
        <a:spcBef>
          <a:spcPct val="20000"/>
        </a:spcBef>
        <a:spcAft>
          <a:spcPct val="0"/>
        </a:spcAft>
        <a:buChar char="»"/>
        <a:defRPr sz="1500">
          <a:solidFill>
            <a:schemeClr val="tx1"/>
          </a:solidFill>
          <a:latin typeface="Arial" charset="0"/>
          <a:cs typeface="+mn-cs"/>
        </a:defRPr>
      </a:lvl7pPr>
      <a:lvl8pPr marL="2434723" indent="-162312" algn="l" rtl="0" fontAlgn="base">
        <a:spcBef>
          <a:spcPct val="20000"/>
        </a:spcBef>
        <a:spcAft>
          <a:spcPct val="0"/>
        </a:spcAft>
        <a:buChar char="»"/>
        <a:defRPr sz="1500">
          <a:solidFill>
            <a:schemeClr val="tx1"/>
          </a:solidFill>
          <a:latin typeface="Arial" charset="0"/>
          <a:cs typeface="+mn-cs"/>
        </a:defRPr>
      </a:lvl8pPr>
      <a:lvl9pPr marL="2759350" indent="-162312"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49249" rtl="0" eaLnBrk="1" latinLnBrk="0" hangingPunct="1">
        <a:defRPr sz="1300" kern="1200">
          <a:solidFill>
            <a:schemeClr val="tx1"/>
          </a:solidFill>
          <a:latin typeface="+mn-lt"/>
          <a:ea typeface="+mn-ea"/>
          <a:cs typeface="+mn-cs"/>
        </a:defRPr>
      </a:lvl1pPr>
      <a:lvl2pPr marL="324631" algn="l" defTabSz="649249" rtl="0" eaLnBrk="1" latinLnBrk="0" hangingPunct="1">
        <a:defRPr sz="1300" kern="1200">
          <a:solidFill>
            <a:schemeClr val="tx1"/>
          </a:solidFill>
          <a:latin typeface="+mn-lt"/>
          <a:ea typeface="+mn-ea"/>
          <a:cs typeface="+mn-cs"/>
        </a:defRPr>
      </a:lvl2pPr>
      <a:lvl3pPr marL="649249" algn="l" defTabSz="649249" rtl="0" eaLnBrk="1" latinLnBrk="0" hangingPunct="1">
        <a:defRPr sz="1300" kern="1200">
          <a:solidFill>
            <a:schemeClr val="tx1"/>
          </a:solidFill>
          <a:latin typeface="+mn-lt"/>
          <a:ea typeface="+mn-ea"/>
          <a:cs typeface="+mn-cs"/>
        </a:defRPr>
      </a:lvl3pPr>
      <a:lvl4pPr marL="973894" algn="l" defTabSz="649249" rtl="0" eaLnBrk="1" latinLnBrk="0" hangingPunct="1">
        <a:defRPr sz="1300" kern="1200">
          <a:solidFill>
            <a:schemeClr val="tx1"/>
          </a:solidFill>
          <a:latin typeface="+mn-lt"/>
          <a:ea typeface="+mn-ea"/>
          <a:cs typeface="+mn-cs"/>
        </a:defRPr>
      </a:lvl4pPr>
      <a:lvl5pPr marL="1298531" algn="l" defTabSz="649249" rtl="0" eaLnBrk="1" latinLnBrk="0" hangingPunct="1">
        <a:defRPr sz="1300" kern="1200">
          <a:solidFill>
            <a:schemeClr val="tx1"/>
          </a:solidFill>
          <a:latin typeface="+mn-lt"/>
          <a:ea typeface="+mn-ea"/>
          <a:cs typeface="+mn-cs"/>
        </a:defRPr>
      </a:lvl5pPr>
      <a:lvl6pPr marL="1623143" algn="l" defTabSz="649249" rtl="0" eaLnBrk="1" latinLnBrk="0" hangingPunct="1">
        <a:defRPr sz="1300" kern="1200">
          <a:solidFill>
            <a:schemeClr val="tx1"/>
          </a:solidFill>
          <a:latin typeface="+mn-lt"/>
          <a:ea typeface="+mn-ea"/>
          <a:cs typeface="+mn-cs"/>
        </a:defRPr>
      </a:lvl6pPr>
      <a:lvl7pPr marL="1947783" algn="l" defTabSz="649249" rtl="0" eaLnBrk="1" latinLnBrk="0" hangingPunct="1">
        <a:defRPr sz="1300" kern="1200">
          <a:solidFill>
            <a:schemeClr val="tx1"/>
          </a:solidFill>
          <a:latin typeface="+mn-lt"/>
          <a:ea typeface="+mn-ea"/>
          <a:cs typeface="+mn-cs"/>
        </a:defRPr>
      </a:lvl7pPr>
      <a:lvl8pPr marL="2272406" algn="l" defTabSz="649249" rtl="0" eaLnBrk="1" latinLnBrk="0" hangingPunct="1">
        <a:defRPr sz="1300" kern="1200">
          <a:solidFill>
            <a:schemeClr val="tx1"/>
          </a:solidFill>
          <a:latin typeface="+mn-lt"/>
          <a:ea typeface="+mn-ea"/>
          <a:cs typeface="+mn-cs"/>
        </a:defRPr>
      </a:lvl8pPr>
      <a:lvl9pPr marL="2597033" algn="l" defTabSz="6492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66" tIns="32474" rIns="64966" bIns="32474"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66" tIns="32474" rIns="64966" bIns="324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4966" tIns="32474" rIns="64966" bIns="32474"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4966" tIns="32474" rIns="64966" bIns="32474"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4966" tIns="32474" rIns="64966" bIns="32474"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24662" algn="ctr" rtl="0" fontAlgn="base">
        <a:spcBef>
          <a:spcPct val="0"/>
        </a:spcBef>
        <a:spcAft>
          <a:spcPct val="0"/>
        </a:spcAft>
        <a:defRPr sz="3200">
          <a:solidFill>
            <a:schemeClr val="bg1"/>
          </a:solidFill>
          <a:latin typeface="Arial Rounded MT Bold" pitchFamily="34" charset="0"/>
          <a:cs typeface="Arial" charset="0"/>
        </a:defRPr>
      </a:lvl6pPr>
      <a:lvl7pPr marL="649312" algn="ctr" rtl="0" fontAlgn="base">
        <a:spcBef>
          <a:spcPct val="0"/>
        </a:spcBef>
        <a:spcAft>
          <a:spcPct val="0"/>
        </a:spcAft>
        <a:defRPr sz="3200">
          <a:solidFill>
            <a:schemeClr val="bg1"/>
          </a:solidFill>
          <a:latin typeface="Arial Rounded MT Bold" pitchFamily="34" charset="0"/>
          <a:cs typeface="Arial" charset="0"/>
        </a:defRPr>
      </a:lvl7pPr>
      <a:lvl8pPr marL="973991" algn="ctr" rtl="0" fontAlgn="base">
        <a:spcBef>
          <a:spcPct val="0"/>
        </a:spcBef>
        <a:spcAft>
          <a:spcPct val="0"/>
        </a:spcAft>
        <a:defRPr sz="3200">
          <a:solidFill>
            <a:schemeClr val="bg1"/>
          </a:solidFill>
          <a:latin typeface="Arial Rounded MT Bold" pitchFamily="34" charset="0"/>
          <a:cs typeface="Arial" charset="0"/>
        </a:defRPr>
      </a:lvl8pPr>
      <a:lvl9pPr marL="1298646"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3496" indent="-243496" algn="l" rtl="0" eaLnBrk="0" fontAlgn="base" hangingPunct="0">
        <a:spcBef>
          <a:spcPct val="20000"/>
        </a:spcBef>
        <a:spcAft>
          <a:spcPct val="0"/>
        </a:spcAft>
        <a:defRPr sz="3200">
          <a:solidFill>
            <a:schemeClr val="bg1"/>
          </a:solidFill>
          <a:latin typeface="+mn-lt"/>
          <a:ea typeface="+mn-ea"/>
          <a:cs typeface="+mn-cs"/>
        </a:defRPr>
      </a:lvl1pPr>
      <a:lvl2pPr marL="527571" indent="-202923" algn="l" rtl="0" eaLnBrk="0" fontAlgn="base" hangingPunct="0">
        <a:spcBef>
          <a:spcPct val="20000"/>
        </a:spcBef>
        <a:spcAft>
          <a:spcPct val="0"/>
        </a:spcAft>
        <a:buChar char="–"/>
        <a:defRPr sz="2000">
          <a:solidFill>
            <a:schemeClr val="tx1"/>
          </a:solidFill>
          <a:latin typeface="Arial" charset="0"/>
          <a:cs typeface="+mn-cs"/>
        </a:defRPr>
      </a:lvl2pPr>
      <a:lvl3pPr marL="811647" indent="-162329" algn="l" rtl="0" eaLnBrk="0" fontAlgn="base" hangingPunct="0">
        <a:spcBef>
          <a:spcPct val="20000"/>
        </a:spcBef>
        <a:spcAft>
          <a:spcPct val="0"/>
        </a:spcAft>
        <a:buChar char="•"/>
        <a:defRPr sz="1800">
          <a:solidFill>
            <a:schemeClr val="tx1"/>
          </a:solidFill>
          <a:latin typeface="Arial" charset="0"/>
          <a:cs typeface="+mn-cs"/>
        </a:defRPr>
      </a:lvl3pPr>
      <a:lvl4pPr marL="1136300" indent="-162329" algn="l" rtl="0" eaLnBrk="0" fontAlgn="base" hangingPunct="0">
        <a:spcBef>
          <a:spcPct val="20000"/>
        </a:spcBef>
        <a:spcAft>
          <a:spcPct val="0"/>
        </a:spcAft>
        <a:buChar char="–"/>
        <a:defRPr sz="1500">
          <a:solidFill>
            <a:schemeClr val="tx1"/>
          </a:solidFill>
          <a:latin typeface="Arial" charset="0"/>
          <a:cs typeface="+mn-cs"/>
        </a:defRPr>
      </a:lvl4pPr>
      <a:lvl5pPr marL="1460963" indent="-162329" algn="l" rtl="0" eaLnBrk="0" fontAlgn="base" hangingPunct="0">
        <a:spcBef>
          <a:spcPct val="20000"/>
        </a:spcBef>
        <a:spcAft>
          <a:spcPct val="0"/>
        </a:spcAft>
        <a:buChar char="»"/>
        <a:defRPr sz="1500">
          <a:solidFill>
            <a:schemeClr val="tx1"/>
          </a:solidFill>
          <a:latin typeface="Arial" charset="0"/>
          <a:cs typeface="+mn-cs"/>
        </a:defRPr>
      </a:lvl5pPr>
      <a:lvl6pPr marL="1785632" indent="-162329" algn="l" rtl="0" fontAlgn="base">
        <a:spcBef>
          <a:spcPct val="20000"/>
        </a:spcBef>
        <a:spcAft>
          <a:spcPct val="0"/>
        </a:spcAft>
        <a:buChar char="»"/>
        <a:defRPr sz="1500">
          <a:solidFill>
            <a:schemeClr val="tx1"/>
          </a:solidFill>
          <a:latin typeface="Arial" charset="0"/>
          <a:cs typeface="+mn-cs"/>
        </a:defRPr>
      </a:lvl6pPr>
      <a:lvl7pPr marL="2110290" indent="-162329" algn="l" rtl="0" fontAlgn="base">
        <a:spcBef>
          <a:spcPct val="20000"/>
        </a:spcBef>
        <a:spcAft>
          <a:spcPct val="0"/>
        </a:spcAft>
        <a:buChar char="»"/>
        <a:defRPr sz="1500">
          <a:solidFill>
            <a:schemeClr val="tx1"/>
          </a:solidFill>
          <a:latin typeface="Arial" charset="0"/>
          <a:cs typeface="+mn-cs"/>
        </a:defRPr>
      </a:lvl7pPr>
      <a:lvl8pPr marL="2434946" indent="-162329" algn="l" rtl="0" fontAlgn="base">
        <a:spcBef>
          <a:spcPct val="20000"/>
        </a:spcBef>
        <a:spcAft>
          <a:spcPct val="0"/>
        </a:spcAft>
        <a:buChar char="»"/>
        <a:defRPr sz="1500">
          <a:solidFill>
            <a:schemeClr val="tx1"/>
          </a:solidFill>
          <a:latin typeface="Arial" charset="0"/>
          <a:cs typeface="+mn-cs"/>
        </a:defRPr>
      </a:lvl8pPr>
      <a:lvl9pPr marL="2759611" indent="-16232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49312" rtl="0" eaLnBrk="1" latinLnBrk="0" hangingPunct="1">
        <a:defRPr sz="1300" kern="1200">
          <a:solidFill>
            <a:schemeClr val="tx1"/>
          </a:solidFill>
          <a:latin typeface="+mn-lt"/>
          <a:ea typeface="+mn-ea"/>
          <a:cs typeface="+mn-cs"/>
        </a:defRPr>
      </a:lvl1pPr>
      <a:lvl2pPr marL="324662" algn="l" defTabSz="649312" rtl="0" eaLnBrk="1" latinLnBrk="0" hangingPunct="1">
        <a:defRPr sz="1300" kern="1200">
          <a:solidFill>
            <a:schemeClr val="tx1"/>
          </a:solidFill>
          <a:latin typeface="+mn-lt"/>
          <a:ea typeface="+mn-ea"/>
          <a:cs typeface="+mn-cs"/>
        </a:defRPr>
      </a:lvl2pPr>
      <a:lvl3pPr marL="649312" algn="l" defTabSz="649312" rtl="0" eaLnBrk="1" latinLnBrk="0" hangingPunct="1">
        <a:defRPr sz="1300" kern="1200">
          <a:solidFill>
            <a:schemeClr val="tx1"/>
          </a:solidFill>
          <a:latin typeface="+mn-lt"/>
          <a:ea typeface="+mn-ea"/>
          <a:cs typeface="+mn-cs"/>
        </a:defRPr>
      </a:lvl3pPr>
      <a:lvl4pPr marL="973991" algn="l" defTabSz="649312" rtl="0" eaLnBrk="1" latinLnBrk="0" hangingPunct="1">
        <a:defRPr sz="1300" kern="1200">
          <a:solidFill>
            <a:schemeClr val="tx1"/>
          </a:solidFill>
          <a:latin typeface="+mn-lt"/>
          <a:ea typeface="+mn-ea"/>
          <a:cs typeface="+mn-cs"/>
        </a:defRPr>
      </a:lvl4pPr>
      <a:lvl5pPr marL="1298646" algn="l" defTabSz="649312" rtl="0" eaLnBrk="1" latinLnBrk="0" hangingPunct="1">
        <a:defRPr sz="1300" kern="1200">
          <a:solidFill>
            <a:schemeClr val="tx1"/>
          </a:solidFill>
          <a:latin typeface="+mn-lt"/>
          <a:ea typeface="+mn-ea"/>
          <a:cs typeface="+mn-cs"/>
        </a:defRPr>
      </a:lvl5pPr>
      <a:lvl6pPr marL="1623289" algn="l" defTabSz="649312" rtl="0" eaLnBrk="1" latinLnBrk="0" hangingPunct="1">
        <a:defRPr sz="1300" kern="1200">
          <a:solidFill>
            <a:schemeClr val="tx1"/>
          </a:solidFill>
          <a:latin typeface="+mn-lt"/>
          <a:ea typeface="+mn-ea"/>
          <a:cs typeface="+mn-cs"/>
        </a:defRPr>
      </a:lvl6pPr>
      <a:lvl7pPr marL="1947963" algn="l" defTabSz="649312" rtl="0" eaLnBrk="1" latinLnBrk="0" hangingPunct="1">
        <a:defRPr sz="1300" kern="1200">
          <a:solidFill>
            <a:schemeClr val="tx1"/>
          </a:solidFill>
          <a:latin typeface="+mn-lt"/>
          <a:ea typeface="+mn-ea"/>
          <a:cs typeface="+mn-cs"/>
        </a:defRPr>
      </a:lvl7pPr>
      <a:lvl8pPr marL="2272617" algn="l" defTabSz="649312" rtl="0" eaLnBrk="1" latinLnBrk="0" hangingPunct="1">
        <a:defRPr sz="1300" kern="1200">
          <a:solidFill>
            <a:schemeClr val="tx1"/>
          </a:solidFill>
          <a:latin typeface="+mn-lt"/>
          <a:ea typeface="+mn-ea"/>
          <a:cs typeface="+mn-cs"/>
        </a:defRPr>
      </a:lvl8pPr>
      <a:lvl9pPr marL="2597274" algn="l" defTabSz="649312"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73" tIns="32481" rIns="64973" bIns="32481"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73" tIns="32481" rIns="64973" bIns="3248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4973" tIns="32481" rIns="64973" bIns="32481"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4973" tIns="32481" rIns="64973" bIns="32481"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4973" tIns="32481" rIns="64973" bIns="32481"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24707" algn="ctr" rtl="0" fontAlgn="base">
        <a:spcBef>
          <a:spcPct val="0"/>
        </a:spcBef>
        <a:spcAft>
          <a:spcPct val="0"/>
        </a:spcAft>
        <a:defRPr sz="3200">
          <a:solidFill>
            <a:schemeClr val="bg1"/>
          </a:solidFill>
          <a:latin typeface="Arial Rounded MT Bold" pitchFamily="34" charset="0"/>
          <a:cs typeface="Arial" charset="0"/>
        </a:defRPr>
      </a:lvl6pPr>
      <a:lvl7pPr marL="649399" algn="ctr" rtl="0" fontAlgn="base">
        <a:spcBef>
          <a:spcPct val="0"/>
        </a:spcBef>
        <a:spcAft>
          <a:spcPct val="0"/>
        </a:spcAft>
        <a:defRPr sz="3200">
          <a:solidFill>
            <a:schemeClr val="bg1"/>
          </a:solidFill>
          <a:latin typeface="Arial Rounded MT Bold" pitchFamily="34" charset="0"/>
          <a:cs typeface="Arial" charset="0"/>
        </a:defRPr>
      </a:lvl7pPr>
      <a:lvl8pPr marL="974125" algn="ctr" rtl="0" fontAlgn="base">
        <a:spcBef>
          <a:spcPct val="0"/>
        </a:spcBef>
        <a:spcAft>
          <a:spcPct val="0"/>
        </a:spcAft>
        <a:defRPr sz="3200">
          <a:solidFill>
            <a:schemeClr val="bg1"/>
          </a:solidFill>
          <a:latin typeface="Arial Rounded MT Bold" pitchFamily="34" charset="0"/>
          <a:cs typeface="Arial" charset="0"/>
        </a:defRPr>
      </a:lvl8pPr>
      <a:lvl9pPr marL="129883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3536" indent="-243536" algn="l" rtl="0" eaLnBrk="0" fontAlgn="base" hangingPunct="0">
        <a:spcBef>
          <a:spcPct val="20000"/>
        </a:spcBef>
        <a:spcAft>
          <a:spcPct val="0"/>
        </a:spcAft>
        <a:defRPr sz="3200">
          <a:solidFill>
            <a:schemeClr val="bg1"/>
          </a:solidFill>
          <a:latin typeface="+mn-lt"/>
          <a:ea typeface="+mn-ea"/>
          <a:cs typeface="+mn-cs"/>
        </a:defRPr>
      </a:lvl1pPr>
      <a:lvl2pPr marL="527638" indent="-202952" algn="l" rtl="0" eaLnBrk="0" fontAlgn="base" hangingPunct="0">
        <a:spcBef>
          <a:spcPct val="20000"/>
        </a:spcBef>
        <a:spcAft>
          <a:spcPct val="0"/>
        </a:spcAft>
        <a:buChar char="–"/>
        <a:defRPr sz="2000">
          <a:solidFill>
            <a:schemeClr val="tx1"/>
          </a:solidFill>
          <a:latin typeface="Arial" charset="0"/>
          <a:cs typeface="+mn-cs"/>
        </a:defRPr>
      </a:lvl2pPr>
      <a:lvl3pPr marL="811758" indent="-162352" algn="l" rtl="0" eaLnBrk="0" fontAlgn="base" hangingPunct="0">
        <a:spcBef>
          <a:spcPct val="20000"/>
        </a:spcBef>
        <a:spcAft>
          <a:spcPct val="0"/>
        </a:spcAft>
        <a:buChar char="•"/>
        <a:defRPr sz="1800">
          <a:solidFill>
            <a:schemeClr val="tx1"/>
          </a:solidFill>
          <a:latin typeface="Arial" charset="0"/>
          <a:cs typeface="+mn-cs"/>
        </a:defRPr>
      </a:lvl3pPr>
      <a:lvl4pPr marL="1136461" indent="-162352" algn="l" rtl="0" eaLnBrk="0" fontAlgn="base" hangingPunct="0">
        <a:spcBef>
          <a:spcPct val="20000"/>
        </a:spcBef>
        <a:spcAft>
          <a:spcPct val="0"/>
        </a:spcAft>
        <a:buChar char="–"/>
        <a:defRPr sz="1500">
          <a:solidFill>
            <a:schemeClr val="tx1"/>
          </a:solidFill>
          <a:latin typeface="Arial" charset="0"/>
          <a:cs typeface="+mn-cs"/>
        </a:defRPr>
      </a:lvl4pPr>
      <a:lvl5pPr marL="1461175" indent="-162352" algn="l" rtl="0" eaLnBrk="0" fontAlgn="base" hangingPunct="0">
        <a:spcBef>
          <a:spcPct val="20000"/>
        </a:spcBef>
        <a:spcAft>
          <a:spcPct val="0"/>
        </a:spcAft>
        <a:buChar char="»"/>
        <a:defRPr sz="1500">
          <a:solidFill>
            <a:schemeClr val="tx1"/>
          </a:solidFill>
          <a:latin typeface="Arial" charset="0"/>
          <a:cs typeface="+mn-cs"/>
        </a:defRPr>
      </a:lvl5pPr>
      <a:lvl6pPr marL="1785879" indent="-162352" algn="l" rtl="0" fontAlgn="base">
        <a:spcBef>
          <a:spcPct val="20000"/>
        </a:spcBef>
        <a:spcAft>
          <a:spcPct val="0"/>
        </a:spcAft>
        <a:buChar char="»"/>
        <a:defRPr sz="1500">
          <a:solidFill>
            <a:schemeClr val="tx1"/>
          </a:solidFill>
          <a:latin typeface="Arial" charset="0"/>
          <a:cs typeface="+mn-cs"/>
        </a:defRPr>
      </a:lvl6pPr>
      <a:lvl7pPr marL="2110587" indent="-162352" algn="l" rtl="0" fontAlgn="base">
        <a:spcBef>
          <a:spcPct val="20000"/>
        </a:spcBef>
        <a:spcAft>
          <a:spcPct val="0"/>
        </a:spcAft>
        <a:buChar char="»"/>
        <a:defRPr sz="1500">
          <a:solidFill>
            <a:schemeClr val="tx1"/>
          </a:solidFill>
          <a:latin typeface="Arial" charset="0"/>
          <a:cs typeface="+mn-cs"/>
        </a:defRPr>
      </a:lvl7pPr>
      <a:lvl8pPr marL="2435282" indent="-162352" algn="l" rtl="0" fontAlgn="base">
        <a:spcBef>
          <a:spcPct val="20000"/>
        </a:spcBef>
        <a:spcAft>
          <a:spcPct val="0"/>
        </a:spcAft>
        <a:buChar char="»"/>
        <a:defRPr sz="1500">
          <a:solidFill>
            <a:schemeClr val="tx1"/>
          </a:solidFill>
          <a:latin typeface="Arial" charset="0"/>
          <a:cs typeface="+mn-cs"/>
        </a:defRPr>
      </a:lvl8pPr>
      <a:lvl9pPr marL="2759992" indent="-162352"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49399" rtl="0" eaLnBrk="1" latinLnBrk="0" hangingPunct="1">
        <a:defRPr sz="1300" kern="1200">
          <a:solidFill>
            <a:schemeClr val="tx1"/>
          </a:solidFill>
          <a:latin typeface="+mn-lt"/>
          <a:ea typeface="+mn-ea"/>
          <a:cs typeface="+mn-cs"/>
        </a:defRPr>
      </a:lvl1pPr>
      <a:lvl2pPr marL="324707" algn="l" defTabSz="649399" rtl="0" eaLnBrk="1" latinLnBrk="0" hangingPunct="1">
        <a:defRPr sz="1300" kern="1200">
          <a:solidFill>
            <a:schemeClr val="tx1"/>
          </a:solidFill>
          <a:latin typeface="+mn-lt"/>
          <a:ea typeface="+mn-ea"/>
          <a:cs typeface="+mn-cs"/>
        </a:defRPr>
      </a:lvl2pPr>
      <a:lvl3pPr marL="649399" algn="l" defTabSz="649399" rtl="0" eaLnBrk="1" latinLnBrk="0" hangingPunct="1">
        <a:defRPr sz="1300" kern="1200">
          <a:solidFill>
            <a:schemeClr val="tx1"/>
          </a:solidFill>
          <a:latin typeface="+mn-lt"/>
          <a:ea typeface="+mn-ea"/>
          <a:cs typeface="+mn-cs"/>
        </a:defRPr>
      </a:lvl3pPr>
      <a:lvl4pPr marL="974125" algn="l" defTabSz="649399" rtl="0" eaLnBrk="1" latinLnBrk="0" hangingPunct="1">
        <a:defRPr sz="1300" kern="1200">
          <a:solidFill>
            <a:schemeClr val="tx1"/>
          </a:solidFill>
          <a:latin typeface="+mn-lt"/>
          <a:ea typeface="+mn-ea"/>
          <a:cs typeface="+mn-cs"/>
        </a:defRPr>
      </a:lvl4pPr>
      <a:lvl5pPr marL="1298831" algn="l" defTabSz="649399" rtl="0" eaLnBrk="1" latinLnBrk="0" hangingPunct="1">
        <a:defRPr sz="1300" kern="1200">
          <a:solidFill>
            <a:schemeClr val="tx1"/>
          </a:solidFill>
          <a:latin typeface="+mn-lt"/>
          <a:ea typeface="+mn-ea"/>
          <a:cs typeface="+mn-cs"/>
        </a:defRPr>
      </a:lvl5pPr>
      <a:lvl6pPr marL="1623521" algn="l" defTabSz="649399" rtl="0" eaLnBrk="1" latinLnBrk="0" hangingPunct="1">
        <a:defRPr sz="1300" kern="1200">
          <a:solidFill>
            <a:schemeClr val="tx1"/>
          </a:solidFill>
          <a:latin typeface="+mn-lt"/>
          <a:ea typeface="+mn-ea"/>
          <a:cs typeface="+mn-cs"/>
        </a:defRPr>
      </a:lvl6pPr>
      <a:lvl7pPr marL="1948236" algn="l" defTabSz="649399" rtl="0" eaLnBrk="1" latinLnBrk="0" hangingPunct="1">
        <a:defRPr sz="1300" kern="1200">
          <a:solidFill>
            <a:schemeClr val="tx1"/>
          </a:solidFill>
          <a:latin typeface="+mn-lt"/>
          <a:ea typeface="+mn-ea"/>
          <a:cs typeface="+mn-cs"/>
        </a:defRPr>
      </a:lvl7pPr>
      <a:lvl8pPr marL="2272932" algn="l" defTabSz="649399" rtl="0" eaLnBrk="1" latinLnBrk="0" hangingPunct="1">
        <a:defRPr sz="1300" kern="1200">
          <a:solidFill>
            <a:schemeClr val="tx1"/>
          </a:solidFill>
          <a:latin typeface="+mn-lt"/>
          <a:ea typeface="+mn-ea"/>
          <a:cs typeface="+mn-cs"/>
        </a:defRPr>
      </a:lvl8pPr>
      <a:lvl9pPr marL="2597641" algn="l" defTabSz="649399"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19" tIns="41870" rIns="83819" bIns="4187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19" tIns="41870" rIns="83819" bIns="4187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19" tIns="41870" rIns="83819" bIns="4187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19" tIns="41870" rIns="83819" bIns="4187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819" tIns="41870" rIns="83819" bIns="4187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8743" algn="ctr" rtl="0" fontAlgn="base">
        <a:spcBef>
          <a:spcPct val="0"/>
        </a:spcBef>
        <a:spcAft>
          <a:spcPct val="0"/>
        </a:spcAft>
        <a:defRPr sz="4400">
          <a:solidFill>
            <a:schemeClr val="tx2"/>
          </a:solidFill>
          <a:latin typeface="Arial" charset="0"/>
          <a:cs typeface="Arial" charset="0"/>
        </a:defRPr>
      </a:lvl6pPr>
      <a:lvl7pPr marL="837686" algn="ctr" rtl="0" fontAlgn="base">
        <a:spcBef>
          <a:spcPct val="0"/>
        </a:spcBef>
        <a:spcAft>
          <a:spcPct val="0"/>
        </a:spcAft>
        <a:defRPr sz="4400">
          <a:solidFill>
            <a:schemeClr val="tx2"/>
          </a:solidFill>
          <a:latin typeface="Arial" charset="0"/>
          <a:cs typeface="Arial" charset="0"/>
        </a:defRPr>
      </a:lvl7pPr>
      <a:lvl8pPr marL="1256462" algn="ctr" rtl="0" fontAlgn="base">
        <a:spcBef>
          <a:spcPct val="0"/>
        </a:spcBef>
        <a:spcAft>
          <a:spcPct val="0"/>
        </a:spcAft>
        <a:defRPr sz="4400">
          <a:solidFill>
            <a:schemeClr val="tx2"/>
          </a:solidFill>
          <a:latin typeface="Arial" charset="0"/>
          <a:cs typeface="Arial" charset="0"/>
        </a:defRPr>
      </a:lvl8pPr>
      <a:lvl9pPr marL="1675372" algn="ctr" rtl="0" fontAlgn="base">
        <a:spcBef>
          <a:spcPct val="0"/>
        </a:spcBef>
        <a:spcAft>
          <a:spcPct val="0"/>
        </a:spcAft>
        <a:defRPr sz="4400">
          <a:solidFill>
            <a:schemeClr val="tx2"/>
          </a:solidFill>
          <a:latin typeface="Arial" charset="0"/>
          <a:cs typeface="Arial" charset="0"/>
        </a:defRPr>
      </a:lvl9pPr>
    </p:titleStyle>
    <p:bodyStyle>
      <a:lvl1pPr marL="313995" indent="-313995" algn="l" rtl="0" fontAlgn="base">
        <a:spcBef>
          <a:spcPct val="20000"/>
        </a:spcBef>
        <a:spcAft>
          <a:spcPct val="0"/>
        </a:spcAft>
        <a:buChar char="•"/>
        <a:defRPr sz="4000">
          <a:solidFill>
            <a:schemeClr val="bg1"/>
          </a:solidFill>
          <a:latin typeface="+mn-lt"/>
          <a:ea typeface="+mn-ea"/>
          <a:cs typeface="+mn-cs"/>
        </a:defRPr>
      </a:lvl1pPr>
      <a:lvl2pPr marL="680704" indent="-261795" algn="l" rtl="0" fontAlgn="base">
        <a:spcBef>
          <a:spcPct val="20000"/>
        </a:spcBef>
        <a:spcAft>
          <a:spcPct val="0"/>
        </a:spcAft>
        <a:buChar char="–"/>
        <a:defRPr sz="4000">
          <a:solidFill>
            <a:schemeClr val="bg1"/>
          </a:solidFill>
          <a:latin typeface="+mn-lt"/>
        </a:defRPr>
      </a:lvl2pPr>
      <a:lvl3pPr marL="1047034" indent="-209305" algn="l" rtl="0" fontAlgn="base">
        <a:spcBef>
          <a:spcPct val="20000"/>
        </a:spcBef>
        <a:spcAft>
          <a:spcPct val="0"/>
        </a:spcAft>
        <a:buChar char="•"/>
        <a:defRPr sz="2400">
          <a:solidFill>
            <a:schemeClr val="tx1"/>
          </a:solidFill>
          <a:latin typeface="+mj-lt"/>
          <a:cs typeface="+mj-cs"/>
        </a:defRPr>
      </a:lvl3pPr>
      <a:lvl4pPr marL="1465944" indent="-209305" algn="l" rtl="0" fontAlgn="base">
        <a:spcBef>
          <a:spcPct val="20000"/>
        </a:spcBef>
        <a:spcAft>
          <a:spcPct val="0"/>
        </a:spcAft>
        <a:buChar char="–"/>
        <a:defRPr sz="2000">
          <a:solidFill>
            <a:schemeClr val="tx1"/>
          </a:solidFill>
          <a:latin typeface="+mj-lt"/>
          <a:cs typeface="+mj-cs"/>
        </a:defRPr>
      </a:lvl4pPr>
      <a:lvl5pPr marL="1884686" indent="-209305" algn="l" rtl="0" fontAlgn="base">
        <a:spcBef>
          <a:spcPct val="20000"/>
        </a:spcBef>
        <a:spcAft>
          <a:spcPct val="0"/>
        </a:spcAft>
        <a:buChar char="»"/>
        <a:defRPr sz="2000">
          <a:solidFill>
            <a:schemeClr val="tx1"/>
          </a:solidFill>
          <a:latin typeface="+mj-lt"/>
          <a:cs typeface="+mj-cs"/>
        </a:defRPr>
      </a:lvl5pPr>
      <a:lvl6pPr marL="2303301" indent="-209305" algn="l" rtl="0" fontAlgn="base">
        <a:spcBef>
          <a:spcPct val="20000"/>
        </a:spcBef>
        <a:spcAft>
          <a:spcPct val="0"/>
        </a:spcAft>
        <a:buChar char="»"/>
        <a:defRPr sz="2000">
          <a:solidFill>
            <a:schemeClr val="tx1"/>
          </a:solidFill>
          <a:latin typeface="+mj-lt"/>
          <a:cs typeface="+mj-cs"/>
        </a:defRPr>
      </a:lvl6pPr>
      <a:lvl7pPr marL="2722247" indent="-209305" algn="l" rtl="0" fontAlgn="base">
        <a:spcBef>
          <a:spcPct val="20000"/>
        </a:spcBef>
        <a:spcAft>
          <a:spcPct val="0"/>
        </a:spcAft>
        <a:buChar char="»"/>
        <a:defRPr sz="2000">
          <a:solidFill>
            <a:schemeClr val="tx1"/>
          </a:solidFill>
          <a:latin typeface="+mj-lt"/>
          <a:cs typeface="+mj-cs"/>
        </a:defRPr>
      </a:lvl7pPr>
      <a:lvl8pPr marL="3141062" indent="-209305" algn="l" rtl="0" fontAlgn="base">
        <a:spcBef>
          <a:spcPct val="20000"/>
        </a:spcBef>
        <a:spcAft>
          <a:spcPct val="0"/>
        </a:spcAft>
        <a:buChar char="»"/>
        <a:defRPr sz="2000">
          <a:solidFill>
            <a:schemeClr val="tx1"/>
          </a:solidFill>
          <a:latin typeface="+mj-lt"/>
          <a:cs typeface="+mj-cs"/>
        </a:defRPr>
      </a:lvl8pPr>
      <a:lvl9pPr marL="3559943" indent="-209305"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7686" rtl="0" eaLnBrk="1" latinLnBrk="0" hangingPunct="1">
        <a:defRPr sz="1800" kern="1200">
          <a:solidFill>
            <a:schemeClr val="tx1"/>
          </a:solidFill>
          <a:latin typeface="+mn-lt"/>
          <a:ea typeface="+mn-ea"/>
          <a:cs typeface="+mn-cs"/>
        </a:defRPr>
      </a:lvl1pPr>
      <a:lvl2pPr marL="418743" algn="l" defTabSz="837686" rtl="0" eaLnBrk="1" latinLnBrk="0" hangingPunct="1">
        <a:defRPr sz="1800" kern="1200">
          <a:solidFill>
            <a:schemeClr val="tx1"/>
          </a:solidFill>
          <a:latin typeface="+mn-lt"/>
          <a:ea typeface="+mn-ea"/>
          <a:cs typeface="+mn-cs"/>
        </a:defRPr>
      </a:lvl2pPr>
      <a:lvl3pPr marL="837686" algn="l" defTabSz="837686" rtl="0" eaLnBrk="1" latinLnBrk="0" hangingPunct="1">
        <a:defRPr sz="1800" kern="1200">
          <a:solidFill>
            <a:schemeClr val="tx1"/>
          </a:solidFill>
          <a:latin typeface="+mn-lt"/>
          <a:ea typeface="+mn-ea"/>
          <a:cs typeface="+mn-cs"/>
        </a:defRPr>
      </a:lvl3pPr>
      <a:lvl4pPr marL="1256462" algn="l" defTabSz="837686" rtl="0" eaLnBrk="1" latinLnBrk="0" hangingPunct="1">
        <a:defRPr sz="1800" kern="1200">
          <a:solidFill>
            <a:schemeClr val="tx1"/>
          </a:solidFill>
          <a:latin typeface="+mn-lt"/>
          <a:ea typeface="+mn-ea"/>
          <a:cs typeface="+mn-cs"/>
        </a:defRPr>
      </a:lvl4pPr>
      <a:lvl5pPr marL="1675372" algn="l" defTabSz="837686" rtl="0" eaLnBrk="1" latinLnBrk="0" hangingPunct="1">
        <a:defRPr sz="1800" kern="1200">
          <a:solidFill>
            <a:schemeClr val="tx1"/>
          </a:solidFill>
          <a:latin typeface="+mn-lt"/>
          <a:ea typeface="+mn-ea"/>
          <a:cs typeface="+mn-cs"/>
        </a:defRPr>
      </a:lvl5pPr>
      <a:lvl6pPr marL="2094006" algn="l" defTabSz="837686" rtl="0" eaLnBrk="1" latinLnBrk="0" hangingPunct="1">
        <a:defRPr sz="1800" kern="1200">
          <a:solidFill>
            <a:schemeClr val="tx1"/>
          </a:solidFill>
          <a:latin typeface="+mn-lt"/>
          <a:ea typeface="+mn-ea"/>
          <a:cs typeface="+mn-cs"/>
        </a:defRPr>
      </a:lvl6pPr>
      <a:lvl7pPr marL="2512813" algn="l" defTabSz="837686" rtl="0" eaLnBrk="1" latinLnBrk="0" hangingPunct="1">
        <a:defRPr sz="1800" kern="1200">
          <a:solidFill>
            <a:schemeClr val="tx1"/>
          </a:solidFill>
          <a:latin typeface="+mn-lt"/>
          <a:ea typeface="+mn-ea"/>
          <a:cs typeface="+mn-cs"/>
        </a:defRPr>
      </a:lvl7pPr>
      <a:lvl8pPr marL="2931644" algn="l" defTabSz="837686" rtl="0" eaLnBrk="1" latinLnBrk="0" hangingPunct="1">
        <a:defRPr sz="1800" kern="1200">
          <a:solidFill>
            <a:schemeClr val="tx1"/>
          </a:solidFill>
          <a:latin typeface="+mn-lt"/>
          <a:ea typeface="+mn-ea"/>
          <a:cs typeface="+mn-cs"/>
        </a:defRPr>
      </a:lvl8pPr>
      <a:lvl9pPr marL="3350497" algn="l" defTabSz="83768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85" tIns="38688" rIns="77385" bIns="3868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85" tIns="38688" rIns="77385" bIns="386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85" tIns="38688" rIns="77385" bIns="38688"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85" tIns="38688" rIns="77385" bIns="38688"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85" tIns="38688" rIns="77385" bIns="38688"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6850" algn="ctr" rtl="0" fontAlgn="base">
        <a:spcBef>
          <a:spcPct val="0"/>
        </a:spcBef>
        <a:spcAft>
          <a:spcPct val="0"/>
        </a:spcAft>
        <a:defRPr sz="3800">
          <a:solidFill>
            <a:schemeClr val="tx2"/>
          </a:solidFill>
          <a:latin typeface="Arial" charset="0"/>
          <a:cs typeface="Arial" charset="0"/>
        </a:defRPr>
      </a:lvl6pPr>
      <a:lvl7pPr marL="773680" algn="ctr" rtl="0" fontAlgn="base">
        <a:spcBef>
          <a:spcPct val="0"/>
        </a:spcBef>
        <a:spcAft>
          <a:spcPct val="0"/>
        </a:spcAft>
        <a:defRPr sz="3800">
          <a:solidFill>
            <a:schemeClr val="tx2"/>
          </a:solidFill>
          <a:latin typeface="Arial" charset="0"/>
          <a:cs typeface="Arial" charset="0"/>
        </a:defRPr>
      </a:lvl7pPr>
      <a:lvl8pPr marL="1160592" algn="ctr" rtl="0" fontAlgn="base">
        <a:spcBef>
          <a:spcPct val="0"/>
        </a:spcBef>
        <a:spcAft>
          <a:spcPct val="0"/>
        </a:spcAft>
        <a:defRPr sz="3800">
          <a:solidFill>
            <a:schemeClr val="tx2"/>
          </a:solidFill>
          <a:latin typeface="Arial" charset="0"/>
          <a:cs typeface="Arial" charset="0"/>
        </a:defRPr>
      </a:lvl8pPr>
      <a:lvl9pPr marL="1547428" algn="ctr" rtl="0" fontAlgn="base">
        <a:spcBef>
          <a:spcPct val="0"/>
        </a:spcBef>
        <a:spcAft>
          <a:spcPct val="0"/>
        </a:spcAft>
        <a:defRPr sz="3800">
          <a:solidFill>
            <a:schemeClr val="tx2"/>
          </a:solidFill>
          <a:latin typeface="Arial" charset="0"/>
          <a:cs typeface="Arial" charset="0"/>
        </a:defRPr>
      </a:lvl9pPr>
    </p:titleStyle>
    <p:bodyStyle>
      <a:lvl1pPr marL="290130" indent="-290130" algn="l" rtl="0" fontAlgn="base">
        <a:spcBef>
          <a:spcPct val="20000"/>
        </a:spcBef>
        <a:spcAft>
          <a:spcPct val="0"/>
        </a:spcAft>
        <a:buChar char="•"/>
        <a:defRPr sz="2800">
          <a:solidFill>
            <a:schemeClr val="tx1"/>
          </a:solidFill>
          <a:latin typeface="+mn-lt"/>
          <a:ea typeface="+mn-ea"/>
          <a:cs typeface="+mn-cs"/>
        </a:defRPr>
      </a:lvl1pPr>
      <a:lvl2pPr marL="628650" indent="-241756" algn="l" rtl="0" fontAlgn="base">
        <a:spcBef>
          <a:spcPct val="20000"/>
        </a:spcBef>
        <a:spcAft>
          <a:spcPct val="0"/>
        </a:spcAft>
        <a:buChar char="–"/>
        <a:defRPr sz="2400">
          <a:solidFill>
            <a:schemeClr val="tx1"/>
          </a:solidFill>
          <a:latin typeface="+mn-lt"/>
          <a:cs typeface="+mn-cs"/>
        </a:defRPr>
      </a:lvl2pPr>
      <a:lvl3pPr marL="967151" indent="-193445" algn="l" rtl="0" fontAlgn="base">
        <a:spcBef>
          <a:spcPct val="20000"/>
        </a:spcBef>
        <a:spcAft>
          <a:spcPct val="0"/>
        </a:spcAft>
        <a:buChar char="•"/>
        <a:defRPr sz="2100">
          <a:solidFill>
            <a:schemeClr val="tx1"/>
          </a:solidFill>
          <a:latin typeface="+mn-lt"/>
          <a:cs typeface="+mn-cs"/>
        </a:defRPr>
      </a:lvl3pPr>
      <a:lvl4pPr marL="1354018" indent="-193445" algn="l" rtl="0" fontAlgn="base">
        <a:spcBef>
          <a:spcPct val="20000"/>
        </a:spcBef>
        <a:spcAft>
          <a:spcPct val="0"/>
        </a:spcAft>
        <a:buChar char="–"/>
        <a:defRPr sz="1700">
          <a:solidFill>
            <a:schemeClr val="tx1"/>
          </a:solidFill>
          <a:latin typeface="+mn-lt"/>
          <a:cs typeface="+mn-cs"/>
        </a:defRPr>
      </a:lvl4pPr>
      <a:lvl5pPr marL="1740871" indent="-193445" algn="l" rtl="0" fontAlgn="base">
        <a:spcBef>
          <a:spcPct val="20000"/>
        </a:spcBef>
        <a:spcAft>
          <a:spcPct val="0"/>
        </a:spcAft>
        <a:buChar char="»"/>
        <a:defRPr sz="1700">
          <a:solidFill>
            <a:schemeClr val="tx1"/>
          </a:solidFill>
          <a:latin typeface="+mn-lt"/>
          <a:cs typeface="+mn-cs"/>
        </a:defRPr>
      </a:lvl5pPr>
      <a:lvl6pPr marL="2127736" indent="-193445" algn="l" rtl="0" fontAlgn="base">
        <a:spcBef>
          <a:spcPct val="20000"/>
        </a:spcBef>
        <a:spcAft>
          <a:spcPct val="0"/>
        </a:spcAft>
        <a:buChar char="»"/>
        <a:defRPr sz="1700">
          <a:solidFill>
            <a:schemeClr val="tx1"/>
          </a:solidFill>
          <a:latin typeface="+mn-lt"/>
          <a:cs typeface="+mn-cs"/>
        </a:defRPr>
      </a:lvl6pPr>
      <a:lvl7pPr marL="2514591" indent="-193445" algn="l" rtl="0" fontAlgn="base">
        <a:spcBef>
          <a:spcPct val="20000"/>
        </a:spcBef>
        <a:spcAft>
          <a:spcPct val="0"/>
        </a:spcAft>
        <a:buChar char="»"/>
        <a:defRPr sz="1700">
          <a:solidFill>
            <a:schemeClr val="tx1"/>
          </a:solidFill>
          <a:latin typeface="+mn-lt"/>
          <a:cs typeface="+mn-cs"/>
        </a:defRPr>
      </a:lvl7pPr>
      <a:lvl8pPr marL="2901458" indent="-193445" algn="l" rtl="0" fontAlgn="base">
        <a:spcBef>
          <a:spcPct val="20000"/>
        </a:spcBef>
        <a:spcAft>
          <a:spcPct val="0"/>
        </a:spcAft>
        <a:buChar char="»"/>
        <a:defRPr sz="1700">
          <a:solidFill>
            <a:schemeClr val="tx1"/>
          </a:solidFill>
          <a:latin typeface="+mn-lt"/>
          <a:cs typeface="+mn-cs"/>
        </a:defRPr>
      </a:lvl8pPr>
      <a:lvl9pPr marL="3288302" indent="-193445"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3680" rtl="0" eaLnBrk="1" latinLnBrk="0" hangingPunct="1">
        <a:defRPr sz="1600" kern="1200">
          <a:solidFill>
            <a:schemeClr val="tx1"/>
          </a:solidFill>
          <a:latin typeface="+mn-lt"/>
          <a:ea typeface="+mn-ea"/>
          <a:cs typeface="+mn-cs"/>
        </a:defRPr>
      </a:lvl1pPr>
      <a:lvl2pPr marL="386850" algn="l" defTabSz="773680" rtl="0" eaLnBrk="1" latinLnBrk="0" hangingPunct="1">
        <a:defRPr sz="1600" kern="1200">
          <a:solidFill>
            <a:schemeClr val="tx1"/>
          </a:solidFill>
          <a:latin typeface="+mn-lt"/>
          <a:ea typeface="+mn-ea"/>
          <a:cs typeface="+mn-cs"/>
        </a:defRPr>
      </a:lvl2pPr>
      <a:lvl3pPr marL="773680" algn="l" defTabSz="773680" rtl="0" eaLnBrk="1" latinLnBrk="0" hangingPunct="1">
        <a:defRPr sz="1600" kern="1200">
          <a:solidFill>
            <a:schemeClr val="tx1"/>
          </a:solidFill>
          <a:latin typeface="+mn-lt"/>
          <a:ea typeface="+mn-ea"/>
          <a:cs typeface="+mn-cs"/>
        </a:defRPr>
      </a:lvl3pPr>
      <a:lvl4pPr marL="1160592" algn="l" defTabSz="773680" rtl="0" eaLnBrk="1" latinLnBrk="0" hangingPunct="1">
        <a:defRPr sz="1600" kern="1200">
          <a:solidFill>
            <a:schemeClr val="tx1"/>
          </a:solidFill>
          <a:latin typeface="+mn-lt"/>
          <a:ea typeface="+mn-ea"/>
          <a:cs typeface="+mn-cs"/>
        </a:defRPr>
      </a:lvl4pPr>
      <a:lvl5pPr marL="1547428" algn="l" defTabSz="773680" rtl="0" eaLnBrk="1" latinLnBrk="0" hangingPunct="1">
        <a:defRPr sz="1600" kern="1200">
          <a:solidFill>
            <a:schemeClr val="tx1"/>
          </a:solidFill>
          <a:latin typeface="+mn-lt"/>
          <a:ea typeface="+mn-ea"/>
          <a:cs typeface="+mn-cs"/>
        </a:defRPr>
      </a:lvl5pPr>
      <a:lvl6pPr marL="1934304" algn="l" defTabSz="773680" rtl="0" eaLnBrk="1" latinLnBrk="0" hangingPunct="1">
        <a:defRPr sz="1600" kern="1200">
          <a:solidFill>
            <a:schemeClr val="tx1"/>
          </a:solidFill>
          <a:latin typeface="+mn-lt"/>
          <a:ea typeface="+mn-ea"/>
          <a:cs typeface="+mn-cs"/>
        </a:defRPr>
      </a:lvl6pPr>
      <a:lvl7pPr marL="2321163" algn="l" defTabSz="773680" rtl="0" eaLnBrk="1" latinLnBrk="0" hangingPunct="1">
        <a:defRPr sz="1600" kern="1200">
          <a:solidFill>
            <a:schemeClr val="tx1"/>
          </a:solidFill>
          <a:latin typeface="+mn-lt"/>
          <a:ea typeface="+mn-ea"/>
          <a:cs typeface="+mn-cs"/>
        </a:defRPr>
      </a:lvl7pPr>
      <a:lvl8pPr marL="2708023" algn="l" defTabSz="773680" rtl="0" eaLnBrk="1" latinLnBrk="0" hangingPunct="1">
        <a:defRPr sz="1600" kern="1200">
          <a:solidFill>
            <a:schemeClr val="tx1"/>
          </a:solidFill>
          <a:latin typeface="+mn-lt"/>
          <a:ea typeface="+mn-ea"/>
          <a:cs typeface="+mn-cs"/>
        </a:defRPr>
      </a:lvl8pPr>
      <a:lvl9pPr marL="3094882" algn="l" defTabSz="77368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35" tIns="38712" rIns="77435" bIns="3871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35" tIns="38712" rIns="77435" bIns="38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35" tIns="38712" rIns="77435" bIns="38712"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35" tIns="38712" rIns="77435" bIns="38712"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35" tIns="38712" rIns="77435" bIns="38712"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7103" algn="ctr" rtl="0" fontAlgn="base">
        <a:spcBef>
          <a:spcPct val="0"/>
        </a:spcBef>
        <a:spcAft>
          <a:spcPct val="0"/>
        </a:spcAft>
        <a:defRPr sz="3800">
          <a:solidFill>
            <a:schemeClr val="tx2"/>
          </a:solidFill>
          <a:latin typeface="Arial" charset="0"/>
          <a:cs typeface="Arial" charset="0"/>
        </a:defRPr>
      </a:lvl6pPr>
      <a:lvl7pPr marL="774186" algn="ctr" rtl="0" fontAlgn="base">
        <a:spcBef>
          <a:spcPct val="0"/>
        </a:spcBef>
        <a:spcAft>
          <a:spcPct val="0"/>
        </a:spcAft>
        <a:defRPr sz="3800">
          <a:solidFill>
            <a:schemeClr val="tx2"/>
          </a:solidFill>
          <a:latin typeface="Arial" charset="0"/>
          <a:cs typeface="Arial" charset="0"/>
        </a:defRPr>
      </a:lvl7pPr>
      <a:lvl8pPr marL="1161354" algn="ctr" rtl="0" fontAlgn="base">
        <a:spcBef>
          <a:spcPct val="0"/>
        </a:spcBef>
        <a:spcAft>
          <a:spcPct val="0"/>
        </a:spcAft>
        <a:defRPr sz="3800">
          <a:solidFill>
            <a:schemeClr val="tx2"/>
          </a:solidFill>
          <a:latin typeface="Arial" charset="0"/>
          <a:cs typeface="Arial" charset="0"/>
        </a:defRPr>
      </a:lvl8pPr>
      <a:lvl9pPr marL="1548441" algn="ctr" rtl="0" fontAlgn="base">
        <a:spcBef>
          <a:spcPct val="0"/>
        </a:spcBef>
        <a:spcAft>
          <a:spcPct val="0"/>
        </a:spcAft>
        <a:defRPr sz="3800">
          <a:solidFill>
            <a:schemeClr val="tx2"/>
          </a:solidFill>
          <a:latin typeface="Arial" charset="0"/>
          <a:cs typeface="Arial" charset="0"/>
        </a:defRPr>
      </a:lvl9pPr>
    </p:titleStyle>
    <p:bodyStyle>
      <a:lvl1pPr marL="290321" indent="-290321" algn="l" rtl="0" fontAlgn="base">
        <a:spcBef>
          <a:spcPct val="20000"/>
        </a:spcBef>
        <a:spcAft>
          <a:spcPct val="0"/>
        </a:spcAft>
        <a:buChar char="•"/>
        <a:defRPr sz="2800">
          <a:solidFill>
            <a:schemeClr val="tx1"/>
          </a:solidFill>
          <a:latin typeface="+mn-lt"/>
          <a:ea typeface="+mn-ea"/>
          <a:cs typeface="+mn-cs"/>
        </a:defRPr>
      </a:lvl1pPr>
      <a:lvl2pPr marL="629060" indent="-241917" algn="l" rtl="0" fontAlgn="base">
        <a:spcBef>
          <a:spcPct val="20000"/>
        </a:spcBef>
        <a:spcAft>
          <a:spcPct val="0"/>
        </a:spcAft>
        <a:buChar char="–"/>
        <a:defRPr sz="2400">
          <a:solidFill>
            <a:schemeClr val="tx1"/>
          </a:solidFill>
          <a:latin typeface="+mn-lt"/>
          <a:cs typeface="+mn-cs"/>
        </a:defRPr>
      </a:lvl2pPr>
      <a:lvl3pPr marL="967785" indent="-193571" algn="l" rtl="0" fontAlgn="base">
        <a:spcBef>
          <a:spcPct val="20000"/>
        </a:spcBef>
        <a:spcAft>
          <a:spcPct val="0"/>
        </a:spcAft>
        <a:buChar char="•"/>
        <a:defRPr sz="2100">
          <a:solidFill>
            <a:schemeClr val="tx1"/>
          </a:solidFill>
          <a:latin typeface="+mn-lt"/>
          <a:cs typeface="+mn-cs"/>
        </a:defRPr>
      </a:lvl3pPr>
      <a:lvl4pPr marL="1354901" indent="-193571" algn="l" rtl="0" fontAlgn="base">
        <a:spcBef>
          <a:spcPct val="20000"/>
        </a:spcBef>
        <a:spcAft>
          <a:spcPct val="0"/>
        </a:spcAft>
        <a:buChar char="–"/>
        <a:defRPr sz="1700">
          <a:solidFill>
            <a:schemeClr val="tx1"/>
          </a:solidFill>
          <a:latin typeface="+mn-lt"/>
          <a:cs typeface="+mn-cs"/>
        </a:defRPr>
      </a:lvl4pPr>
      <a:lvl5pPr marL="1742009" indent="-193571" algn="l" rtl="0" fontAlgn="base">
        <a:spcBef>
          <a:spcPct val="20000"/>
        </a:spcBef>
        <a:spcAft>
          <a:spcPct val="0"/>
        </a:spcAft>
        <a:buChar char="»"/>
        <a:defRPr sz="1700">
          <a:solidFill>
            <a:schemeClr val="tx1"/>
          </a:solidFill>
          <a:latin typeface="+mn-lt"/>
          <a:cs typeface="+mn-cs"/>
        </a:defRPr>
      </a:lvl5pPr>
      <a:lvl6pPr marL="2129128" indent="-193571" algn="l" rtl="0" fontAlgn="base">
        <a:spcBef>
          <a:spcPct val="20000"/>
        </a:spcBef>
        <a:spcAft>
          <a:spcPct val="0"/>
        </a:spcAft>
        <a:buChar char="»"/>
        <a:defRPr sz="1700">
          <a:solidFill>
            <a:schemeClr val="tx1"/>
          </a:solidFill>
          <a:latin typeface="+mn-lt"/>
          <a:cs typeface="+mn-cs"/>
        </a:defRPr>
      </a:lvl6pPr>
      <a:lvl7pPr marL="2516237" indent="-193571" algn="l" rtl="0" fontAlgn="base">
        <a:spcBef>
          <a:spcPct val="20000"/>
        </a:spcBef>
        <a:spcAft>
          <a:spcPct val="0"/>
        </a:spcAft>
        <a:buChar char="»"/>
        <a:defRPr sz="1700">
          <a:solidFill>
            <a:schemeClr val="tx1"/>
          </a:solidFill>
          <a:latin typeface="+mn-lt"/>
          <a:cs typeface="+mn-cs"/>
        </a:defRPr>
      </a:lvl7pPr>
      <a:lvl8pPr marL="2903356" indent="-193571" algn="l" rtl="0" fontAlgn="base">
        <a:spcBef>
          <a:spcPct val="20000"/>
        </a:spcBef>
        <a:spcAft>
          <a:spcPct val="0"/>
        </a:spcAft>
        <a:buChar char="»"/>
        <a:defRPr sz="1700">
          <a:solidFill>
            <a:schemeClr val="tx1"/>
          </a:solidFill>
          <a:latin typeface="+mn-lt"/>
          <a:cs typeface="+mn-cs"/>
        </a:defRPr>
      </a:lvl8pPr>
      <a:lvl9pPr marL="3290453" indent="-193571"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4186" rtl="0" eaLnBrk="1" latinLnBrk="0" hangingPunct="1">
        <a:defRPr sz="1600" kern="1200">
          <a:solidFill>
            <a:schemeClr val="tx1"/>
          </a:solidFill>
          <a:latin typeface="+mn-lt"/>
          <a:ea typeface="+mn-ea"/>
          <a:cs typeface="+mn-cs"/>
        </a:defRPr>
      </a:lvl1pPr>
      <a:lvl2pPr marL="387103" algn="l" defTabSz="774186" rtl="0" eaLnBrk="1" latinLnBrk="0" hangingPunct="1">
        <a:defRPr sz="1600" kern="1200">
          <a:solidFill>
            <a:schemeClr val="tx1"/>
          </a:solidFill>
          <a:latin typeface="+mn-lt"/>
          <a:ea typeface="+mn-ea"/>
          <a:cs typeface="+mn-cs"/>
        </a:defRPr>
      </a:lvl2pPr>
      <a:lvl3pPr marL="774186" algn="l" defTabSz="774186" rtl="0" eaLnBrk="1" latinLnBrk="0" hangingPunct="1">
        <a:defRPr sz="1600" kern="1200">
          <a:solidFill>
            <a:schemeClr val="tx1"/>
          </a:solidFill>
          <a:latin typeface="+mn-lt"/>
          <a:ea typeface="+mn-ea"/>
          <a:cs typeface="+mn-cs"/>
        </a:defRPr>
      </a:lvl3pPr>
      <a:lvl4pPr marL="1161354" algn="l" defTabSz="774186" rtl="0" eaLnBrk="1" latinLnBrk="0" hangingPunct="1">
        <a:defRPr sz="1600" kern="1200">
          <a:solidFill>
            <a:schemeClr val="tx1"/>
          </a:solidFill>
          <a:latin typeface="+mn-lt"/>
          <a:ea typeface="+mn-ea"/>
          <a:cs typeface="+mn-cs"/>
        </a:defRPr>
      </a:lvl4pPr>
      <a:lvl5pPr marL="1548441" algn="l" defTabSz="774186" rtl="0" eaLnBrk="1" latinLnBrk="0" hangingPunct="1">
        <a:defRPr sz="1600" kern="1200">
          <a:solidFill>
            <a:schemeClr val="tx1"/>
          </a:solidFill>
          <a:latin typeface="+mn-lt"/>
          <a:ea typeface="+mn-ea"/>
          <a:cs typeface="+mn-cs"/>
        </a:defRPr>
      </a:lvl5pPr>
      <a:lvl6pPr marL="1935570" algn="l" defTabSz="774186" rtl="0" eaLnBrk="1" latinLnBrk="0" hangingPunct="1">
        <a:defRPr sz="1600" kern="1200">
          <a:solidFill>
            <a:schemeClr val="tx1"/>
          </a:solidFill>
          <a:latin typeface="+mn-lt"/>
          <a:ea typeface="+mn-ea"/>
          <a:cs typeface="+mn-cs"/>
        </a:defRPr>
      </a:lvl6pPr>
      <a:lvl7pPr marL="2322682" algn="l" defTabSz="774186" rtl="0" eaLnBrk="1" latinLnBrk="0" hangingPunct="1">
        <a:defRPr sz="1600" kern="1200">
          <a:solidFill>
            <a:schemeClr val="tx1"/>
          </a:solidFill>
          <a:latin typeface="+mn-lt"/>
          <a:ea typeface="+mn-ea"/>
          <a:cs typeface="+mn-cs"/>
        </a:defRPr>
      </a:lvl7pPr>
      <a:lvl8pPr marL="2709793" algn="l" defTabSz="774186" rtl="0" eaLnBrk="1" latinLnBrk="0" hangingPunct="1">
        <a:defRPr sz="1600" kern="1200">
          <a:solidFill>
            <a:schemeClr val="tx1"/>
          </a:solidFill>
          <a:latin typeface="+mn-lt"/>
          <a:ea typeface="+mn-ea"/>
          <a:cs typeface="+mn-cs"/>
        </a:defRPr>
      </a:lvl8pPr>
      <a:lvl9pPr marL="3096907" algn="l" defTabSz="774186"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94" tIns="38743" rIns="77494" bIns="3874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94" tIns="38743" rIns="77494" bIns="3874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94" tIns="38743" rIns="77494" bIns="38743" numCol="1" anchor="t" anchorCtr="0" compatLnSpc="1">
            <a:prstTxWarp prst="textNoShape">
              <a:avLst/>
            </a:prstTxWarp>
          </a:bodyPr>
          <a:lstStyle>
            <a:lvl1pPr>
              <a:defRPr sz="1200">
                <a:solidFill>
                  <a:schemeClr val="tx1"/>
                </a:solidFill>
                <a:latin typeface="+mn-lt"/>
              </a:defRPr>
            </a:lvl1pPr>
          </a:lstStyle>
          <a:p>
            <a:pPr algn="l"/>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94" tIns="38743" rIns="77494" bIns="38743" numCol="1" anchor="t" anchorCtr="0" compatLnSpc="1">
            <a:prstTxWarp prst="textNoShape">
              <a:avLst/>
            </a:prstTxWarp>
          </a:bodyPr>
          <a:lstStyle>
            <a:lvl1pPr algn="ctr">
              <a:defRPr sz="1200">
                <a:solidFill>
                  <a:schemeClr val="tx1"/>
                </a:solidFill>
                <a:latin typeface="+mn-lt"/>
              </a:defRPr>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94" tIns="38743" rIns="77494" bIns="38743" numCol="1" anchor="t" anchorCtr="0" compatLnSpc="1">
            <a:prstTxWarp prst="textNoShape">
              <a:avLst/>
            </a:prstTxWarp>
          </a:bodyPr>
          <a:lstStyle>
            <a:lvl1pPr algn="r">
              <a:defRPr sz="1200">
                <a:solidFill>
                  <a:schemeClr val="tx1"/>
                </a:solidFill>
                <a:latin typeface="+mn-lt"/>
              </a:defRPr>
            </a:lvl1pPr>
          </a:lstStyle>
          <a:p>
            <a:fld id="{919A0897-584D-477C-81ED-E977604A165D}" type="slidenum">
              <a:rPr lang="en-US" altLang="en-US" smtClean="0">
                <a:solidFill>
                  <a:srgbClr val="000000"/>
                </a:solidFill>
              </a:rPr>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7398" algn="ctr" rtl="0" fontAlgn="base">
        <a:spcBef>
          <a:spcPct val="0"/>
        </a:spcBef>
        <a:spcAft>
          <a:spcPct val="0"/>
        </a:spcAft>
        <a:defRPr sz="3800">
          <a:solidFill>
            <a:schemeClr val="tx2"/>
          </a:solidFill>
          <a:latin typeface="Arial" charset="0"/>
          <a:cs typeface="Arial" charset="0"/>
        </a:defRPr>
      </a:lvl6pPr>
      <a:lvl7pPr marL="774777" algn="ctr" rtl="0" fontAlgn="base">
        <a:spcBef>
          <a:spcPct val="0"/>
        </a:spcBef>
        <a:spcAft>
          <a:spcPct val="0"/>
        </a:spcAft>
        <a:defRPr sz="3800">
          <a:solidFill>
            <a:schemeClr val="tx2"/>
          </a:solidFill>
          <a:latin typeface="Arial" charset="0"/>
          <a:cs typeface="Arial" charset="0"/>
        </a:defRPr>
      </a:lvl7pPr>
      <a:lvl8pPr marL="1162243" algn="ctr" rtl="0" fontAlgn="base">
        <a:spcBef>
          <a:spcPct val="0"/>
        </a:spcBef>
        <a:spcAft>
          <a:spcPct val="0"/>
        </a:spcAft>
        <a:defRPr sz="3800">
          <a:solidFill>
            <a:schemeClr val="tx2"/>
          </a:solidFill>
          <a:latin typeface="Arial" charset="0"/>
          <a:cs typeface="Arial" charset="0"/>
        </a:defRPr>
      </a:lvl8pPr>
      <a:lvl9pPr marL="1549624" algn="ctr" rtl="0" fontAlgn="base">
        <a:spcBef>
          <a:spcPct val="0"/>
        </a:spcBef>
        <a:spcAft>
          <a:spcPct val="0"/>
        </a:spcAft>
        <a:defRPr sz="3800">
          <a:solidFill>
            <a:schemeClr val="tx2"/>
          </a:solidFill>
          <a:latin typeface="Arial" charset="0"/>
          <a:cs typeface="Arial" charset="0"/>
        </a:defRPr>
      </a:lvl9pPr>
    </p:titleStyle>
    <p:bodyStyle>
      <a:lvl1pPr marL="290543" indent="-290543" algn="l" rtl="0" fontAlgn="base">
        <a:spcBef>
          <a:spcPct val="20000"/>
        </a:spcBef>
        <a:spcAft>
          <a:spcPct val="0"/>
        </a:spcAft>
        <a:buChar char="•"/>
        <a:defRPr sz="2800">
          <a:solidFill>
            <a:schemeClr val="tx1"/>
          </a:solidFill>
          <a:latin typeface="+mn-lt"/>
          <a:ea typeface="+mn-ea"/>
          <a:cs typeface="+mn-cs"/>
        </a:defRPr>
      </a:lvl1pPr>
      <a:lvl2pPr marL="629539" indent="-242104" algn="l" rtl="0" fontAlgn="base">
        <a:spcBef>
          <a:spcPct val="20000"/>
        </a:spcBef>
        <a:spcAft>
          <a:spcPct val="0"/>
        </a:spcAft>
        <a:buChar char="–"/>
        <a:defRPr sz="2400">
          <a:solidFill>
            <a:schemeClr val="tx1"/>
          </a:solidFill>
          <a:latin typeface="+mn-lt"/>
          <a:cs typeface="+mn-cs"/>
        </a:defRPr>
      </a:lvl2pPr>
      <a:lvl3pPr marL="968524" indent="-193718" algn="l" rtl="0" fontAlgn="base">
        <a:spcBef>
          <a:spcPct val="20000"/>
        </a:spcBef>
        <a:spcAft>
          <a:spcPct val="0"/>
        </a:spcAft>
        <a:buChar char="•"/>
        <a:defRPr sz="2100">
          <a:solidFill>
            <a:schemeClr val="tx1"/>
          </a:solidFill>
          <a:latin typeface="+mn-lt"/>
          <a:cs typeface="+mn-cs"/>
        </a:defRPr>
      </a:lvl3pPr>
      <a:lvl4pPr marL="1355935" indent="-193718" algn="l" rtl="0" fontAlgn="base">
        <a:spcBef>
          <a:spcPct val="20000"/>
        </a:spcBef>
        <a:spcAft>
          <a:spcPct val="0"/>
        </a:spcAft>
        <a:buChar char="–"/>
        <a:defRPr sz="1700">
          <a:solidFill>
            <a:schemeClr val="tx1"/>
          </a:solidFill>
          <a:latin typeface="+mn-lt"/>
          <a:cs typeface="+mn-cs"/>
        </a:defRPr>
      </a:lvl4pPr>
      <a:lvl5pPr marL="1743339" indent="-193718" algn="l" rtl="0" fontAlgn="base">
        <a:spcBef>
          <a:spcPct val="20000"/>
        </a:spcBef>
        <a:spcAft>
          <a:spcPct val="0"/>
        </a:spcAft>
        <a:buChar char="»"/>
        <a:defRPr sz="1700">
          <a:solidFill>
            <a:schemeClr val="tx1"/>
          </a:solidFill>
          <a:latin typeface="+mn-lt"/>
          <a:cs typeface="+mn-cs"/>
        </a:defRPr>
      </a:lvl5pPr>
      <a:lvl6pPr marL="2130752" indent="-193718" algn="l" rtl="0" fontAlgn="base">
        <a:spcBef>
          <a:spcPct val="20000"/>
        </a:spcBef>
        <a:spcAft>
          <a:spcPct val="0"/>
        </a:spcAft>
        <a:buChar char="»"/>
        <a:defRPr sz="1700">
          <a:solidFill>
            <a:schemeClr val="tx1"/>
          </a:solidFill>
          <a:latin typeface="+mn-lt"/>
          <a:cs typeface="+mn-cs"/>
        </a:defRPr>
      </a:lvl6pPr>
      <a:lvl7pPr marL="2518158" indent="-193718" algn="l" rtl="0" fontAlgn="base">
        <a:spcBef>
          <a:spcPct val="20000"/>
        </a:spcBef>
        <a:spcAft>
          <a:spcPct val="0"/>
        </a:spcAft>
        <a:buChar char="»"/>
        <a:defRPr sz="1700">
          <a:solidFill>
            <a:schemeClr val="tx1"/>
          </a:solidFill>
          <a:latin typeface="+mn-lt"/>
          <a:cs typeface="+mn-cs"/>
        </a:defRPr>
      </a:lvl7pPr>
      <a:lvl8pPr marL="2905571" indent="-193718" algn="l" rtl="0" fontAlgn="base">
        <a:spcBef>
          <a:spcPct val="20000"/>
        </a:spcBef>
        <a:spcAft>
          <a:spcPct val="0"/>
        </a:spcAft>
        <a:buChar char="»"/>
        <a:defRPr sz="1700">
          <a:solidFill>
            <a:schemeClr val="tx1"/>
          </a:solidFill>
          <a:latin typeface="+mn-lt"/>
          <a:cs typeface="+mn-cs"/>
        </a:defRPr>
      </a:lvl8pPr>
      <a:lvl9pPr marL="3292965" indent="-193718"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774777" rtl="0" eaLnBrk="1" latinLnBrk="0" hangingPunct="1">
        <a:defRPr sz="1600" kern="1200">
          <a:solidFill>
            <a:schemeClr val="tx1"/>
          </a:solidFill>
          <a:latin typeface="+mn-lt"/>
          <a:ea typeface="+mn-ea"/>
          <a:cs typeface="+mn-cs"/>
        </a:defRPr>
      </a:lvl1pPr>
      <a:lvl2pPr marL="387398" algn="l" defTabSz="774777" rtl="0" eaLnBrk="1" latinLnBrk="0" hangingPunct="1">
        <a:defRPr sz="1600" kern="1200">
          <a:solidFill>
            <a:schemeClr val="tx1"/>
          </a:solidFill>
          <a:latin typeface="+mn-lt"/>
          <a:ea typeface="+mn-ea"/>
          <a:cs typeface="+mn-cs"/>
        </a:defRPr>
      </a:lvl2pPr>
      <a:lvl3pPr marL="774777" algn="l" defTabSz="774777" rtl="0" eaLnBrk="1" latinLnBrk="0" hangingPunct="1">
        <a:defRPr sz="1600" kern="1200">
          <a:solidFill>
            <a:schemeClr val="tx1"/>
          </a:solidFill>
          <a:latin typeface="+mn-lt"/>
          <a:ea typeface="+mn-ea"/>
          <a:cs typeface="+mn-cs"/>
        </a:defRPr>
      </a:lvl3pPr>
      <a:lvl4pPr marL="1162243" algn="l" defTabSz="774777" rtl="0" eaLnBrk="1" latinLnBrk="0" hangingPunct="1">
        <a:defRPr sz="1600" kern="1200">
          <a:solidFill>
            <a:schemeClr val="tx1"/>
          </a:solidFill>
          <a:latin typeface="+mn-lt"/>
          <a:ea typeface="+mn-ea"/>
          <a:cs typeface="+mn-cs"/>
        </a:defRPr>
      </a:lvl4pPr>
      <a:lvl5pPr marL="1549624" algn="l" defTabSz="774777" rtl="0" eaLnBrk="1" latinLnBrk="0" hangingPunct="1">
        <a:defRPr sz="1600" kern="1200">
          <a:solidFill>
            <a:schemeClr val="tx1"/>
          </a:solidFill>
          <a:latin typeface="+mn-lt"/>
          <a:ea typeface="+mn-ea"/>
          <a:cs typeface="+mn-cs"/>
        </a:defRPr>
      </a:lvl5pPr>
      <a:lvl6pPr marL="1937047" algn="l" defTabSz="774777" rtl="0" eaLnBrk="1" latinLnBrk="0" hangingPunct="1">
        <a:defRPr sz="1600" kern="1200">
          <a:solidFill>
            <a:schemeClr val="tx1"/>
          </a:solidFill>
          <a:latin typeface="+mn-lt"/>
          <a:ea typeface="+mn-ea"/>
          <a:cs typeface="+mn-cs"/>
        </a:defRPr>
      </a:lvl6pPr>
      <a:lvl7pPr marL="2324456" algn="l" defTabSz="774777" rtl="0" eaLnBrk="1" latinLnBrk="0" hangingPunct="1">
        <a:defRPr sz="1600" kern="1200">
          <a:solidFill>
            <a:schemeClr val="tx1"/>
          </a:solidFill>
          <a:latin typeface="+mn-lt"/>
          <a:ea typeface="+mn-ea"/>
          <a:cs typeface="+mn-cs"/>
        </a:defRPr>
      </a:lvl7pPr>
      <a:lvl8pPr marL="2711860" algn="l" defTabSz="774777" rtl="0" eaLnBrk="1" latinLnBrk="0" hangingPunct="1">
        <a:defRPr sz="1600" kern="1200">
          <a:solidFill>
            <a:schemeClr val="tx1"/>
          </a:solidFill>
          <a:latin typeface="+mn-lt"/>
          <a:ea typeface="+mn-ea"/>
          <a:cs typeface="+mn-cs"/>
        </a:defRPr>
      </a:lvl8pPr>
      <a:lvl9pPr marL="3099271" algn="l" defTabSz="77477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1" t="57270" r="71217" b="24090"/>
          <a:stretch/>
        </p:blipFill>
        <p:spPr bwMode="auto">
          <a:xfrm>
            <a:off x="960437" y="1123950"/>
            <a:ext cx="6293589" cy="395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922837" y="2190750"/>
            <a:ext cx="1447800" cy="5334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
        <p:nvSpPr>
          <p:cNvPr id="3" name="TextBox 2"/>
          <p:cNvSpPr txBox="1"/>
          <p:nvPr/>
        </p:nvSpPr>
        <p:spPr>
          <a:xfrm>
            <a:off x="1112960" y="209690"/>
            <a:ext cx="2011644" cy="705261"/>
          </a:xfrm>
          <a:prstGeom prst="rect">
            <a:avLst/>
          </a:prstGeom>
          <a:noFill/>
        </p:spPr>
        <p:txBody>
          <a:bodyPr wrap="none" lIns="88838" tIns="44420" rIns="88838" bIns="44420" rtlCol="0">
            <a:spAutoFit/>
          </a:bodyPr>
          <a:lstStyle/>
          <a:p>
            <a:pPr algn="l"/>
            <a:r>
              <a:rPr lang="el-GR" dirty="0" smtClean="0"/>
              <a:t>Yn 1.42</a:t>
            </a:r>
            <a:endParaRPr lang="en-US" dirty="0"/>
          </a:p>
        </p:txBody>
      </p:sp>
    </p:spTree>
    <p:extLst>
      <p:ext uri="{BB962C8B-B14F-4D97-AF65-F5344CB8AC3E}">
        <p14:creationId xmlns:p14="http://schemas.microsoft.com/office/powerpoint/2010/main" val="222810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 </a:t>
            </a:r>
            <a:r>
              <a:rPr lang="en-US" dirty="0" smtClean="0"/>
              <a:t>He</a:t>
            </a:r>
            <a:r>
              <a:rPr lang="el-GR" dirty="0" smtClean="0"/>
              <a:t> [Peter]</a:t>
            </a:r>
            <a:r>
              <a:rPr lang="en-US" dirty="0" smtClean="0"/>
              <a:t> </a:t>
            </a:r>
            <a:r>
              <a:rPr lang="en-US" dirty="0"/>
              <a:t>is also the "Apostle of the Apostles", an honor 3rd-century theologian Hippolytus of Rome gave him, and </a:t>
            </a:r>
            <a:r>
              <a:rPr lang="en-US" dirty="0" smtClean="0"/>
              <a:t> </a:t>
            </a:r>
            <a:r>
              <a:rPr lang="en-US" dirty="0">
                <a:solidFill>
                  <a:srgbClr val="FFFF99"/>
                </a:solidFill>
              </a:rPr>
              <a:t>first pope of the Roman Catholic Church</a:t>
            </a:r>
            <a:r>
              <a:rPr lang="en-US" dirty="0"/>
              <a:t>, ordained according to Catholic teaching by </a:t>
            </a:r>
            <a:r>
              <a:rPr lang="el-GR" dirty="0" smtClean="0"/>
              <a:t>Yeshua</a:t>
            </a:r>
            <a:r>
              <a:rPr lang="en-US" dirty="0" smtClean="0"/>
              <a:t> </a:t>
            </a:r>
            <a:r>
              <a:rPr lang="en-US" dirty="0"/>
              <a:t>in the "Rock of My Church" dialogue in Matthew </a:t>
            </a:r>
            <a:r>
              <a:rPr lang="en-US" dirty="0" smtClean="0"/>
              <a:t>16:18</a:t>
            </a:r>
            <a:r>
              <a:rPr lang="el-GR" dirty="0" smtClean="0"/>
              <a:t>       </a:t>
            </a:r>
            <a:r>
              <a:rPr lang="el-GR" dirty="0" smtClean="0">
                <a:solidFill>
                  <a:srgbClr val="FFFF99"/>
                </a:solidFill>
              </a:rPr>
              <a:t>R</a:t>
            </a:r>
            <a:r>
              <a:rPr lang="en-US" dirty="0" smtClean="0">
                <a:solidFill>
                  <a:srgbClr val="FFFF99"/>
                </a:solidFill>
              </a:rPr>
              <a:t>e</a:t>
            </a:r>
            <a:r>
              <a:rPr lang="el-GR" dirty="0" smtClean="0">
                <a:solidFill>
                  <a:srgbClr val="FFFF99"/>
                </a:solidFill>
              </a:rPr>
              <a:t>ally?</a:t>
            </a:r>
            <a:endParaRPr lang="en-US" dirty="0">
              <a:solidFill>
                <a:srgbClr val="FFFF99"/>
              </a:solidFill>
            </a:endParaRPr>
          </a:p>
        </p:txBody>
      </p:sp>
    </p:spTree>
    <p:extLst>
      <p:ext uri="{BB962C8B-B14F-4D97-AF65-F5344CB8AC3E}">
        <p14:creationId xmlns:p14="http://schemas.microsoft.com/office/powerpoint/2010/main" val="236029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38" t="33586" r="14441" b="43887"/>
          <a:stretch/>
        </p:blipFill>
        <p:spPr bwMode="auto">
          <a:xfrm>
            <a:off x="230997" y="819411"/>
            <a:ext cx="8317243" cy="31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255837" y="1657350"/>
            <a:ext cx="1066800" cy="12954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
        <p:nvSpPr>
          <p:cNvPr id="3" name="Rectangle 2"/>
          <p:cNvSpPr/>
          <p:nvPr/>
        </p:nvSpPr>
        <p:spPr bwMode="auto">
          <a:xfrm>
            <a:off x="6142037" y="1657350"/>
            <a:ext cx="914400" cy="12954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
        <p:nvSpPr>
          <p:cNvPr id="4" name="TextBox 3"/>
          <p:cNvSpPr txBox="1"/>
          <p:nvPr/>
        </p:nvSpPr>
        <p:spPr>
          <a:xfrm>
            <a:off x="829965" y="72500"/>
            <a:ext cx="5769272" cy="707886"/>
          </a:xfrm>
          <a:prstGeom prst="rect">
            <a:avLst/>
          </a:prstGeom>
          <a:noFill/>
        </p:spPr>
        <p:txBody>
          <a:bodyPr wrap="none" rtlCol="0">
            <a:spAutoFit/>
          </a:bodyPr>
          <a:lstStyle/>
          <a:p>
            <a:pPr algn="l"/>
            <a:r>
              <a:rPr lang="en-US" dirty="0" smtClean="0"/>
              <a:t>N</a:t>
            </a:r>
            <a:r>
              <a:rPr lang="el-GR" dirty="0" smtClean="0"/>
              <a:t>ote: petros and petra</a:t>
            </a:r>
            <a:endParaRPr lang="en-US" dirty="0"/>
          </a:p>
        </p:txBody>
      </p:sp>
    </p:spTree>
    <p:extLst>
      <p:ext uri="{BB962C8B-B14F-4D97-AF65-F5344CB8AC3E}">
        <p14:creationId xmlns:p14="http://schemas.microsoft.com/office/powerpoint/2010/main" val="341096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06" t="57888" r="46881" b="24772"/>
          <a:stretch/>
        </p:blipFill>
        <p:spPr bwMode="auto">
          <a:xfrm>
            <a:off x="471339" y="1375854"/>
            <a:ext cx="7950283" cy="376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808037" y="1733551"/>
            <a:ext cx="7010400" cy="9144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
        <p:nvSpPr>
          <p:cNvPr id="4" name="Rectangle 3"/>
          <p:cNvSpPr/>
          <p:nvPr/>
        </p:nvSpPr>
        <p:spPr bwMode="auto">
          <a:xfrm>
            <a:off x="808037" y="2724152"/>
            <a:ext cx="6934200" cy="535527"/>
          </a:xfrm>
          <a:prstGeom prst="rect">
            <a:avLst/>
          </a:prstGeom>
          <a:noFill/>
          <a:ln w="44450" cap="flat" cmpd="sng" algn="ctr">
            <a:solidFill>
              <a:srgbClr val="00B0F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
        <p:nvSpPr>
          <p:cNvPr id="5" name="TextBox 4"/>
          <p:cNvSpPr txBox="1"/>
          <p:nvPr/>
        </p:nvSpPr>
        <p:spPr>
          <a:xfrm>
            <a:off x="471454" y="139"/>
            <a:ext cx="8463282" cy="1320814"/>
          </a:xfrm>
          <a:prstGeom prst="rect">
            <a:avLst/>
          </a:prstGeom>
          <a:noFill/>
        </p:spPr>
        <p:txBody>
          <a:bodyPr wrap="none" lIns="88838" tIns="44420" rIns="88838" bIns="44420" rtlCol="0">
            <a:spAutoFit/>
          </a:bodyPr>
          <a:lstStyle/>
          <a:p>
            <a:pPr algn="l"/>
            <a:r>
              <a:rPr lang="en-US" dirty="0" smtClean="0"/>
              <a:t>S</a:t>
            </a:r>
            <a:r>
              <a:rPr lang="el-GR" dirty="0" smtClean="0"/>
              <a:t>ignificant difference masculine </a:t>
            </a:r>
          </a:p>
          <a:p>
            <a:pPr algn="l"/>
            <a:r>
              <a:rPr lang="el-GR" dirty="0" smtClean="0"/>
              <a:t>&amp; feminine form of Peter </a:t>
            </a:r>
            <a:endParaRPr lang="en-US" dirty="0"/>
          </a:p>
        </p:txBody>
      </p:sp>
      <p:sp>
        <p:nvSpPr>
          <p:cNvPr id="6" name="Rectangle 5"/>
          <p:cNvSpPr/>
          <p:nvPr/>
        </p:nvSpPr>
        <p:spPr bwMode="auto">
          <a:xfrm>
            <a:off x="808037" y="3333750"/>
            <a:ext cx="7315200" cy="15240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88838" tIns="44420" rIns="88838" bIns="44420" numCol="1" spcCol="0" rtlCol="0" anchor="t" anchorCtr="0" compatLnSpc="1">
            <a:prstTxWarp prst="textNoShape">
              <a:avLst/>
            </a:prstTxWarp>
          </a:bodyPr>
          <a:lstStyle/>
          <a:p>
            <a:pPr defTabSz="888746"/>
            <a:endParaRPr lang="en-US"/>
          </a:p>
        </p:txBody>
      </p:sp>
    </p:spTree>
    <p:extLst>
      <p:ext uri="{BB962C8B-B14F-4D97-AF65-F5344CB8AC3E}">
        <p14:creationId xmlns:p14="http://schemas.microsoft.com/office/powerpoint/2010/main" val="215665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Kefa is not the absolute rock, but his confession of the divine Messiah does make him a stalwart.</a:t>
            </a:r>
          </a:p>
          <a:p>
            <a:pPr algn="l"/>
            <a:endParaRPr lang="en-US" dirty="0"/>
          </a:p>
        </p:txBody>
      </p:sp>
    </p:spTree>
    <p:extLst>
      <p:ext uri="{BB962C8B-B14F-4D97-AF65-F5344CB8AC3E}">
        <p14:creationId xmlns:p14="http://schemas.microsoft.com/office/powerpoint/2010/main" val="119754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l-GR" dirty="0" smtClean="0"/>
              <a:t>P</a:t>
            </a:r>
            <a:r>
              <a:rPr lang="en-US" dirty="0" smtClean="0"/>
              <a:t>r</a:t>
            </a:r>
            <a:r>
              <a:rPr lang="el-GR" dirty="0" smtClean="0"/>
              <a:t>ominent leader</a:t>
            </a:r>
          </a:p>
          <a:p>
            <a:pPr algn="l"/>
            <a:r>
              <a:rPr lang="en-US" baseline="30000" dirty="0"/>
              <a:t> </a:t>
            </a:r>
            <a:r>
              <a:rPr lang="el-GR" baseline="30000" dirty="0" smtClean="0"/>
              <a:t>1 Cor 1.12 </a:t>
            </a:r>
            <a:r>
              <a:rPr lang="en-US" dirty="0" smtClean="0"/>
              <a:t>I </a:t>
            </a:r>
            <a:r>
              <a:rPr lang="en-US" dirty="0"/>
              <a:t>say this because one of you says, “I follow </a:t>
            </a:r>
            <a:r>
              <a:rPr lang="en-US" dirty="0" err="1"/>
              <a:t>Sha’ul</a:t>
            </a:r>
            <a:r>
              <a:rPr lang="en-US" dirty="0"/>
              <a:t>”; another says, “I follow Apollos”; another, “</a:t>
            </a:r>
            <a:r>
              <a:rPr lang="en-US" dirty="0">
                <a:solidFill>
                  <a:srgbClr val="FFFF66"/>
                </a:solidFill>
              </a:rPr>
              <a:t>I follow Kefa</a:t>
            </a:r>
            <a:r>
              <a:rPr lang="en-US" dirty="0"/>
              <a:t>”; while still another says, “I follow the Messiah!”</a:t>
            </a:r>
            <a:endParaRPr lang="en-US" dirty="0"/>
          </a:p>
        </p:txBody>
      </p:sp>
    </p:spTree>
    <p:extLst>
      <p:ext uri="{BB962C8B-B14F-4D97-AF65-F5344CB8AC3E}">
        <p14:creationId xmlns:p14="http://schemas.microsoft.com/office/powerpoint/2010/main" val="744717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Gal. 2.9</a:t>
            </a:r>
            <a:r>
              <a:rPr lang="en-US" dirty="0"/>
              <a:t> </a:t>
            </a:r>
            <a:r>
              <a:rPr lang="en-US" dirty="0"/>
              <a:t>Ya‘akov, Kefa and Yochanan, the </a:t>
            </a:r>
            <a:r>
              <a:rPr lang="en-US" dirty="0">
                <a:solidFill>
                  <a:srgbClr val="FFFF99"/>
                </a:solidFill>
              </a:rPr>
              <a:t>acknowledged pillars</a:t>
            </a:r>
            <a:r>
              <a:rPr lang="en-US" dirty="0"/>
              <a:t> of the community</a:t>
            </a:r>
            <a:r>
              <a:rPr lang="en-US" dirty="0" smtClean="0"/>
              <a:t>,</a:t>
            </a:r>
            <a:endParaRPr lang="el-GR" dirty="0" smtClean="0"/>
          </a:p>
          <a:p>
            <a:pPr algn="l"/>
            <a:r>
              <a:rPr lang="el-GR" baseline="30000" dirty="0" smtClean="0"/>
              <a:t>1 Kefa/Pet 1.1</a:t>
            </a:r>
            <a:r>
              <a:rPr lang="el-GR" dirty="0" smtClean="0"/>
              <a:t> </a:t>
            </a:r>
            <a:r>
              <a:rPr lang="en-US" dirty="0" smtClean="0"/>
              <a:t>From</a:t>
            </a:r>
            <a:r>
              <a:rPr lang="en-US" dirty="0"/>
              <a:t>: Kefa, an </a:t>
            </a:r>
            <a:r>
              <a:rPr lang="en-US" dirty="0">
                <a:solidFill>
                  <a:srgbClr val="FFFF99"/>
                </a:solidFill>
              </a:rPr>
              <a:t>emissary</a:t>
            </a:r>
            <a:r>
              <a:rPr lang="en-US" dirty="0"/>
              <a:t> of Yeshua the Messiah</a:t>
            </a:r>
            <a:endParaRPr lang="en-US" dirty="0"/>
          </a:p>
        </p:txBody>
      </p:sp>
    </p:spTree>
    <p:extLst>
      <p:ext uri="{BB962C8B-B14F-4D97-AF65-F5344CB8AC3E}">
        <p14:creationId xmlns:p14="http://schemas.microsoft.com/office/powerpoint/2010/main" val="3417474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Eph.2.</a:t>
            </a:r>
            <a:r>
              <a:rPr lang="en-US" baseline="30000" dirty="0" smtClean="0"/>
              <a:t>20</a:t>
            </a:r>
            <a:r>
              <a:rPr lang="en-US" b="1" baseline="30000" dirty="0"/>
              <a:t> </a:t>
            </a:r>
            <a:r>
              <a:rPr lang="en-US" dirty="0"/>
              <a:t>You have been built on the </a:t>
            </a:r>
            <a:r>
              <a:rPr lang="en-US" dirty="0">
                <a:solidFill>
                  <a:srgbClr val="FFFF99"/>
                </a:solidFill>
              </a:rPr>
              <a:t>foundation</a:t>
            </a:r>
            <a:r>
              <a:rPr lang="en-US" dirty="0"/>
              <a:t> of the emissaries and the prophets, with the </a:t>
            </a:r>
            <a:r>
              <a:rPr lang="en-US" dirty="0">
                <a:solidFill>
                  <a:srgbClr val="FFFF99"/>
                </a:solidFill>
              </a:rPr>
              <a:t>cornerstone</a:t>
            </a:r>
            <a:r>
              <a:rPr lang="en-US" dirty="0"/>
              <a:t> being Yeshua the Messiah himself</a:t>
            </a:r>
            <a:r>
              <a:rPr lang="en-US" dirty="0" smtClean="0"/>
              <a:t>.</a:t>
            </a:r>
            <a:endParaRPr lang="el-GR" dirty="0" smtClean="0"/>
          </a:p>
        </p:txBody>
      </p:sp>
    </p:spTree>
    <p:extLst>
      <p:ext uri="{BB962C8B-B14F-4D97-AF65-F5344CB8AC3E}">
        <p14:creationId xmlns:p14="http://schemas.microsoft.com/office/powerpoint/2010/main" val="85571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Yesha/Is 51.1-2</a:t>
            </a:r>
            <a:r>
              <a:rPr lang="en-US" dirty="0"/>
              <a:t> </a:t>
            </a:r>
            <a:r>
              <a:rPr lang="en-US" dirty="0"/>
              <a:t>“Listen to me, you pursuers of </a:t>
            </a:r>
            <a:r>
              <a:rPr lang="en-US" dirty="0" smtClean="0"/>
              <a:t>justice,</a:t>
            </a:r>
            <a:r>
              <a:rPr lang="el-GR" dirty="0" smtClean="0"/>
              <a:t> </a:t>
            </a:r>
            <a:r>
              <a:rPr lang="en-US" dirty="0" smtClean="0"/>
              <a:t>you</a:t>
            </a:r>
            <a:r>
              <a:rPr lang="el-GR" dirty="0" smtClean="0"/>
              <a:t> </a:t>
            </a:r>
            <a:r>
              <a:rPr lang="en-US" dirty="0" smtClean="0"/>
              <a:t>who </a:t>
            </a:r>
            <a:r>
              <a:rPr lang="en-US" dirty="0"/>
              <a:t>seek </a:t>
            </a:r>
            <a:r>
              <a:rPr lang="en-US" cap="small" dirty="0" smtClean="0"/>
              <a:t>Adoni</a:t>
            </a:r>
            <a:r>
              <a:rPr lang="en-US" dirty="0" smtClean="0"/>
              <a:t>:</a:t>
            </a:r>
            <a:r>
              <a:rPr lang="el-GR" dirty="0" smtClean="0"/>
              <a:t> </a:t>
            </a:r>
            <a:r>
              <a:rPr lang="en-US" dirty="0" smtClean="0"/>
              <a:t>consider </a:t>
            </a:r>
            <a:r>
              <a:rPr lang="en-US" dirty="0"/>
              <a:t>the </a:t>
            </a:r>
            <a:r>
              <a:rPr lang="en-US" dirty="0">
                <a:solidFill>
                  <a:srgbClr val="FFFF99"/>
                </a:solidFill>
              </a:rPr>
              <a:t>rock</a:t>
            </a:r>
            <a:r>
              <a:rPr lang="en-US" dirty="0"/>
              <a:t> from which you were </a:t>
            </a:r>
            <a:r>
              <a:rPr lang="en-US" dirty="0" smtClean="0"/>
              <a:t>cut,</a:t>
            </a:r>
            <a:r>
              <a:rPr lang="el-GR" dirty="0" smtClean="0"/>
              <a:t> </a:t>
            </a:r>
            <a:r>
              <a:rPr lang="en-US" dirty="0" smtClean="0"/>
              <a:t>the </a:t>
            </a:r>
            <a:r>
              <a:rPr lang="en-US" dirty="0">
                <a:solidFill>
                  <a:srgbClr val="FFFF99"/>
                </a:solidFill>
              </a:rPr>
              <a:t>quarry</a:t>
            </a:r>
            <a:r>
              <a:rPr lang="en-US" dirty="0"/>
              <a:t> from which you were dug </a:t>
            </a:r>
            <a:r>
              <a:rPr lang="en-US" dirty="0" smtClean="0"/>
              <a:t>—</a:t>
            </a:r>
            <a:r>
              <a:rPr lang="en-US" b="1" baseline="30000" dirty="0"/>
              <a:t> </a:t>
            </a:r>
            <a:r>
              <a:rPr lang="en-US" dirty="0"/>
              <a:t>consider </a:t>
            </a:r>
            <a:r>
              <a:rPr lang="en-US" dirty="0">
                <a:solidFill>
                  <a:srgbClr val="FFFF99"/>
                </a:solidFill>
              </a:rPr>
              <a:t>Avraham</a:t>
            </a:r>
            <a:r>
              <a:rPr lang="en-US" dirty="0"/>
              <a:t> your father</a:t>
            </a:r>
            <a:endParaRPr lang="en-US" dirty="0"/>
          </a:p>
        </p:txBody>
      </p:sp>
    </p:spTree>
    <p:extLst>
      <p:ext uri="{BB962C8B-B14F-4D97-AF65-F5344CB8AC3E}">
        <p14:creationId xmlns:p14="http://schemas.microsoft.com/office/powerpoint/2010/main" val="278028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Human leaders are foundational: </a:t>
            </a:r>
          </a:p>
          <a:p>
            <a:pPr algn="l"/>
            <a:r>
              <a:rPr lang="el-GR" baseline="30000" dirty="0" smtClean="0"/>
              <a:t>1 Cor. 11.1 </a:t>
            </a:r>
            <a:r>
              <a:rPr lang="en-US" dirty="0"/>
              <a:t> </a:t>
            </a:r>
            <a:r>
              <a:rPr lang="el-GR" dirty="0" smtClean="0"/>
              <a:t>Try </a:t>
            </a:r>
            <a:r>
              <a:rPr lang="en-US" dirty="0" smtClean="0"/>
              <a:t>to </a:t>
            </a:r>
            <a:r>
              <a:rPr lang="en-US" dirty="0"/>
              <a:t>imitate me, </a:t>
            </a:r>
            <a:r>
              <a:rPr lang="en-US" dirty="0">
                <a:solidFill>
                  <a:srgbClr val="FFFF99"/>
                </a:solidFill>
              </a:rPr>
              <a:t>even as</a:t>
            </a:r>
            <a:r>
              <a:rPr lang="en-US" dirty="0"/>
              <a:t> I myself try to imitate the Messiah. </a:t>
            </a:r>
            <a:endParaRPr lang="el-GR" dirty="0" smtClean="0"/>
          </a:p>
          <a:p>
            <a:pPr algn="l"/>
            <a:r>
              <a:rPr lang="el-GR" altLang="en-US" dirty="0"/>
              <a:t>My integrity, your integrity is our </a:t>
            </a:r>
            <a:r>
              <a:rPr lang="el-GR" altLang="en-US" dirty="0" smtClean="0"/>
              <a:t>foundational </a:t>
            </a:r>
            <a:r>
              <a:rPr lang="el-GR" altLang="en-US" dirty="0"/>
              <a:t>inventory</a:t>
            </a:r>
            <a:r>
              <a:rPr lang="el-GR" altLang="en-US" dirty="0" smtClean="0"/>
              <a:t>.</a:t>
            </a:r>
            <a:endParaRPr lang="en-US" altLang="en-US" dirty="0"/>
          </a:p>
        </p:txBody>
      </p:sp>
    </p:spTree>
    <p:extLst>
      <p:ext uri="{BB962C8B-B14F-4D97-AF65-F5344CB8AC3E}">
        <p14:creationId xmlns:p14="http://schemas.microsoft.com/office/powerpoint/2010/main" val="2489817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78" y="-58419"/>
            <a:ext cx="6502401" cy="520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2983" y="167"/>
            <a:ext cx="5734830" cy="1320648"/>
          </a:xfrm>
          <a:prstGeom prst="rect">
            <a:avLst/>
          </a:prstGeom>
          <a:noFill/>
          <a:ln w="38100">
            <a:solidFill>
              <a:srgbClr val="FFC000"/>
            </a:solidFill>
          </a:ln>
        </p:spPr>
        <p:txBody>
          <a:bodyPr wrap="none" lIns="88673" tIns="44338" rIns="88673" bIns="44338" rtlCol="0">
            <a:spAutoFit/>
          </a:bodyPr>
          <a:lstStyle/>
          <a:p>
            <a:pPr algn="l"/>
            <a:r>
              <a:rPr lang="en-US" dirty="0" smtClean="0">
                <a:solidFill>
                  <a:schemeClr val="tx1"/>
                </a:solidFill>
              </a:rPr>
              <a:t>Downloads\messages\</a:t>
            </a:r>
          </a:p>
          <a:p>
            <a:pPr algn="l"/>
            <a:r>
              <a:rPr lang="en-US" dirty="0" smtClean="0">
                <a:solidFill>
                  <a:schemeClr val="tx1"/>
                </a:solidFill>
              </a:rPr>
              <a:t>2017 Messages</a:t>
            </a:r>
            <a:endParaRPr lang="en-US" dirty="0">
              <a:solidFill>
                <a:schemeClr val="tx1"/>
              </a:solidFill>
            </a:endParaRP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וְגַם אֲנִי אוֹמֵר לְךָ כִּי אַתָּה כֵּיפָא וְעַל הַצּוּר הַזֶּה אֶבְנֶה אֶת </a:t>
            </a:r>
            <a:r>
              <a:rPr lang="he-IL" sz="4400" b="1" dirty="0">
                <a:solidFill>
                  <a:srgbClr val="FFFF99"/>
                </a:solidFill>
                <a:latin typeface="David" panose="020E0502060401010101" pitchFamily="34" charset="-79"/>
                <a:cs typeface="David" panose="020E0502060401010101" pitchFamily="34" charset="-79"/>
              </a:rPr>
              <a:t>קְהִלָּתִי</a:t>
            </a:r>
            <a:endParaRPr lang="en-US" sz="4400" b="1" dirty="0">
              <a:solidFill>
                <a:srgbClr val="FFFF99"/>
              </a:solidFill>
              <a:latin typeface="David" panose="020E0502060401010101" pitchFamily="34" charset="-79"/>
              <a:cs typeface="David" panose="020E0502060401010101" pitchFamily="34" charset="-79"/>
            </a:endParaRPr>
          </a:p>
          <a:p>
            <a:pPr marL="0">
              <a:spcBef>
                <a:spcPts val="0"/>
              </a:spcBef>
              <a:spcAft>
                <a:spcPts val="585"/>
              </a:spcAft>
            </a:pPr>
            <a:r>
              <a:rPr lang="en-US" sz="4000" dirty="0"/>
              <a:t>I </a:t>
            </a:r>
            <a:r>
              <a:rPr lang="en-US" sz="4000" dirty="0"/>
              <a:t>also tell </a:t>
            </a:r>
            <a:r>
              <a:rPr lang="en-US" sz="4000" dirty="0"/>
              <a:t>you </a:t>
            </a:r>
            <a:r>
              <a:rPr lang="en-US" sz="4000" dirty="0"/>
              <a:t>this: you are Kefa," </a:t>
            </a:r>
            <a:r>
              <a:rPr lang="en-US" sz="4000" i="1" dirty="0"/>
              <a:t>[which means 'Rock,']</a:t>
            </a:r>
            <a:r>
              <a:rPr lang="en-US" sz="4000" dirty="0"/>
              <a:t> "and on this rock I will build </a:t>
            </a:r>
            <a:r>
              <a:rPr lang="en-US" sz="4000" dirty="0">
                <a:solidFill>
                  <a:srgbClr val="FFFF99"/>
                </a:solidFill>
              </a:rPr>
              <a:t>my </a:t>
            </a:r>
            <a:r>
              <a:rPr lang="en-US" sz="4000" dirty="0" smtClean="0">
                <a:solidFill>
                  <a:srgbClr val="FFFF99"/>
                </a:solidFill>
              </a:rPr>
              <a:t>Community</a:t>
            </a:r>
            <a:r>
              <a:rPr lang="el-GR" sz="4000" dirty="0" smtClean="0">
                <a:solidFill>
                  <a:srgbClr val="FFFF99"/>
                </a:solidFill>
              </a:rPr>
              <a:t>.   [?]</a:t>
            </a:r>
          </a:p>
          <a:p>
            <a:pPr marL="0">
              <a:spcBef>
                <a:spcPts val="0"/>
              </a:spcBef>
              <a:spcAft>
                <a:spcPts val="585"/>
              </a:spcAft>
            </a:pPr>
            <a:r>
              <a:rPr lang="el-GR" sz="4000" dirty="0" smtClean="0"/>
              <a:t>Implies </a:t>
            </a:r>
            <a:r>
              <a:rPr lang="el-GR" sz="4000" dirty="0" smtClean="0">
                <a:solidFill>
                  <a:srgbClr val="FFFF66"/>
                </a:solidFill>
              </a:rPr>
              <a:t>kingdom</a:t>
            </a:r>
            <a:r>
              <a:rPr lang="el-GR" sz="4000" dirty="0" smtClean="0"/>
              <a:t> delay</a:t>
            </a:r>
            <a:r>
              <a:rPr lang="en-US" sz="4000" dirty="0" smtClean="0"/>
              <a:t>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16:18</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23980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400" dirty="0" smtClean="0"/>
              <a:t>God </a:t>
            </a:r>
            <a:r>
              <a:rPr lang="en-US" sz="3400" dirty="0"/>
              <a:t>expects us to be in submission to an eldership to whom were are accountable so that we might be taught and grow into the likeness of the Messiah. I know of no one who professes faith who has ever gotten very far in this without congregational life. For in the ups and downs of life together in a congregation, </a:t>
            </a:r>
          </a:p>
        </p:txBody>
      </p:sp>
    </p:spTree>
    <p:extLst>
      <p:ext uri="{BB962C8B-B14F-4D97-AF65-F5344CB8AC3E}">
        <p14:creationId xmlns:p14="http://schemas.microsoft.com/office/powerpoint/2010/main" val="1237348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200" dirty="0" smtClean="0"/>
              <a:t>in </a:t>
            </a:r>
            <a:r>
              <a:rPr lang="en-US" sz="3200" dirty="0"/>
              <a:t>forgiving, submitting, and serving, we grow. We need congregational life to fulfill the Biblical demand to be conformed to Yeshua. We need congregation to grow in character</a:t>
            </a:r>
            <a:r>
              <a:rPr lang="en-US" sz="3200" dirty="0" smtClean="0"/>
              <a:t>.</a:t>
            </a:r>
            <a:r>
              <a:rPr lang="el-GR" sz="3200" dirty="0" smtClean="0"/>
              <a:t> </a:t>
            </a:r>
            <a:r>
              <a:rPr lang="en-US" sz="3200" dirty="0" smtClean="0"/>
              <a:t>We </a:t>
            </a:r>
            <a:r>
              <a:rPr lang="en-US" sz="3200" dirty="0"/>
              <a:t>need a congregation to grown in our exercise of the gifts of the </a:t>
            </a:r>
            <a:r>
              <a:rPr lang="en-US" sz="3200" dirty="0" smtClean="0"/>
              <a:t>Spirit</a:t>
            </a:r>
            <a:r>
              <a:rPr lang="el-GR" sz="3200" dirty="0" smtClean="0"/>
              <a:t> </a:t>
            </a:r>
            <a:r>
              <a:rPr lang="en-US" sz="3200" dirty="0" smtClean="0"/>
              <a:t>.</a:t>
            </a:r>
            <a:r>
              <a:rPr lang="en-US" sz="3200" dirty="0"/>
              <a:t>We need a congregation to bring regular corporate worship before God. </a:t>
            </a:r>
          </a:p>
        </p:txBody>
      </p:sp>
    </p:spTree>
    <p:extLst>
      <p:ext uri="{BB962C8B-B14F-4D97-AF65-F5344CB8AC3E}">
        <p14:creationId xmlns:p14="http://schemas.microsoft.com/office/powerpoint/2010/main" val="233636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2800" dirty="0" smtClean="0"/>
              <a:t>This </a:t>
            </a:r>
            <a:r>
              <a:rPr lang="en-US" sz="2800" dirty="0"/>
              <a:t>is both our responsibility as part of his corporate Temple and as part of intercessory responsibility as his priesthood</a:t>
            </a:r>
            <a:r>
              <a:rPr lang="en-US" sz="2800" dirty="0" smtClean="0"/>
              <a:t>.</a:t>
            </a:r>
            <a:r>
              <a:rPr lang="el-GR" sz="2800" dirty="0" smtClean="0"/>
              <a:t> </a:t>
            </a:r>
            <a:r>
              <a:rPr lang="en-US" sz="2800" dirty="0" smtClean="0"/>
              <a:t>We </a:t>
            </a:r>
            <a:r>
              <a:rPr lang="en-US" sz="2800" dirty="0"/>
              <a:t>need a congregation so we might be taught and mentored by those who have attained what we have not yet attained. This includes everything from marriage and family life, to personal devotion. Plus, the Bible says that God has given five kinds of gifted people, apostles, prophets, evangelists, pastors and teachers to equip us for the work </a:t>
            </a:r>
            <a:r>
              <a:rPr lang="en-US" sz="2800" dirty="0" smtClean="0"/>
              <a:t>of</a:t>
            </a:r>
            <a:endParaRPr lang="en-US" sz="2800" dirty="0"/>
          </a:p>
        </p:txBody>
      </p:sp>
    </p:spTree>
    <p:extLst>
      <p:ext uri="{BB962C8B-B14F-4D97-AF65-F5344CB8AC3E}">
        <p14:creationId xmlns:p14="http://schemas.microsoft.com/office/powerpoint/2010/main" val="386398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200" dirty="0" smtClean="0"/>
              <a:t>ministry </a:t>
            </a:r>
            <a:r>
              <a:rPr lang="en-US" sz="3200" dirty="0"/>
              <a:t>(Eph. 4:11ff). But they cannot equip us if we are not in congressional life and submitted to their gifting to equip us</a:t>
            </a:r>
            <a:r>
              <a:rPr lang="en-US" sz="3200" dirty="0" smtClean="0"/>
              <a:t>.</a:t>
            </a:r>
            <a:r>
              <a:rPr lang="el-GR" sz="3200" dirty="0" smtClean="0"/>
              <a:t> </a:t>
            </a:r>
            <a:r>
              <a:rPr lang="en-US" sz="3200" dirty="0" smtClean="0"/>
              <a:t>We </a:t>
            </a:r>
            <a:r>
              <a:rPr lang="en-US" sz="3200" dirty="0"/>
              <a:t>need a congregation to fulfill God’s command and to walk in the fear of God and to be assured of his blessing. If we are in known disobedience here, we cannot expect His blessing on our lives.</a:t>
            </a:r>
          </a:p>
        </p:txBody>
      </p:sp>
    </p:spTree>
    <p:extLst>
      <p:ext uri="{BB962C8B-B14F-4D97-AF65-F5344CB8AC3E}">
        <p14:creationId xmlns:p14="http://schemas.microsoft.com/office/powerpoint/2010/main" val="4187614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subTitle" idx="1"/>
          </p:nvPr>
        </p:nvSpPr>
        <p:spPr>
          <a:xfrm>
            <a:off x="12" y="0"/>
            <a:ext cx="8778875" cy="5143500"/>
          </a:xfrm>
        </p:spPr>
        <p:txBody>
          <a:bodyPr/>
          <a:lstStyle/>
          <a:p>
            <a:pPr algn="l"/>
            <a:r>
              <a:rPr lang="el-GR" altLang="en-US" sz="3500" dirty="0" smtClean="0">
                <a:solidFill>
                  <a:schemeClr val="bg1"/>
                </a:solidFill>
                <a:latin typeface="Arial Rounded MT Bold" pitchFamily="34" charset="0"/>
                <a:ea typeface="Arial Unicode MS" pitchFamily="34" charset="-128"/>
                <a:cs typeface="Arial Unicode MS" pitchFamily="34" charset="-128"/>
              </a:rPr>
              <a:t>There is another a</a:t>
            </a:r>
            <a:r>
              <a:rPr lang="en-US" altLang="en-US" sz="3500" dirty="0" err="1" smtClean="0">
                <a:solidFill>
                  <a:schemeClr val="bg1"/>
                </a:solidFill>
                <a:latin typeface="Arial Rounded MT Bold" pitchFamily="34" charset="0"/>
                <a:ea typeface="Arial Unicode MS" pitchFamily="34" charset="-128"/>
                <a:cs typeface="Arial Unicode MS" pitchFamily="34" charset="-128"/>
              </a:rPr>
              <a:t>pplication</a:t>
            </a:r>
            <a:r>
              <a:rPr lang="en-US" altLang="en-US" sz="3500" dirty="0" smtClean="0">
                <a:solidFill>
                  <a:schemeClr val="bg1"/>
                </a:solidFill>
                <a:latin typeface="Arial Rounded MT Bold" pitchFamily="34" charset="0"/>
                <a:ea typeface="Arial Unicode MS" pitchFamily="34" charset="-128"/>
                <a:cs typeface="Arial Unicode MS" pitchFamily="34" charset="-128"/>
              </a:rPr>
              <a:t> </a:t>
            </a:r>
            <a:r>
              <a:rPr lang="en-US" altLang="en-US" sz="3500" dirty="0">
                <a:solidFill>
                  <a:schemeClr val="bg1"/>
                </a:solidFill>
                <a:latin typeface="Arial Rounded MT Bold" pitchFamily="34" charset="0"/>
                <a:ea typeface="Arial Unicode MS" pitchFamily="34" charset="-128"/>
                <a:cs typeface="Arial Unicode MS" pitchFamily="34" charset="-128"/>
              </a:rPr>
              <a:t>to </a:t>
            </a:r>
            <a:r>
              <a:rPr lang="en-US" altLang="en-US" sz="3500" dirty="0" smtClean="0">
                <a:solidFill>
                  <a:schemeClr val="bg1"/>
                </a:solidFill>
                <a:latin typeface="Arial Rounded MT Bold" pitchFamily="34" charset="0"/>
                <a:ea typeface="Arial Unicode MS" pitchFamily="34" charset="-128"/>
                <a:cs typeface="Arial Unicode MS" pitchFamily="34" charset="-128"/>
              </a:rPr>
              <a:t>a</a:t>
            </a:r>
            <a:r>
              <a:rPr lang="el-GR" altLang="en-US" sz="3500" dirty="0">
                <a:solidFill>
                  <a:schemeClr val="bg1"/>
                </a:solidFill>
                <a:latin typeface="Arial Rounded MT Bold" pitchFamily="34" charset="0"/>
                <a:ea typeface="Arial Unicode MS" pitchFamily="34" charset="-128"/>
                <a:cs typeface="Arial Unicode MS" pitchFamily="34" charset="-128"/>
              </a:rPr>
              <a:t> </a:t>
            </a:r>
            <a:r>
              <a:rPr lang="el-GR" altLang="en-US" sz="3500" dirty="0" smtClean="0">
                <a:solidFill>
                  <a:schemeClr val="bg1"/>
                </a:solidFill>
                <a:latin typeface="Arial Rounded MT Bold" pitchFamily="34" charset="0"/>
                <a:ea typeface="Arial Unicode MS" pitchFamily="34" charset="-128"/>
                <a:cs typeface="Arial Unicode MS" pitchFamily="34" charset="-128"/>
              </a:rPr>
              <a:t>significant</a:t>
            </a:r>
            <a:r>
              <a:rPr lang="en-US" altLang="en-US" sz="3500" dirty="0" smtClean="0">
                <a:solidFill>
                  <a:schemeClr val="bg1"/>
                </a:solidFill>
                <a:latin typeface="Arial Rounded MT Bold" pitchFamily="34" charset="0"/>
                <a:ea typeface="Arial Unicode MS" pitchFamily="34" charset="-128"/>
                <a:cs typeface="Arial Unicode MS" pitchFamily="34" charset="-128"/>
              </a:rPr>
              <a:t> issue </a:t>
            </a:r>
            <a:r>
              <a:rPr lang="en-US" altLang="en-US" sz="3500" dirty="0">
                <a:solidFill>
                  <a:schemeClr val="bg1"/>
                </a:solidFill>
                <a:latin typeface="Arial Rounded MT Bold" pitchFamily="34" charset="0"/>
                <a:ea typeface="Arial Unicode MS" pitchFamily="34" charset="-128"/>
                <a:cs typeface="Arial Unicode MS" pitchFamily="34" charset="-128"/>
              </a:rPr>
              <a:t>of Messianic identity</a:t>
            </a:r>
          </a:p>
          <a:p>
            <a:pPr algn="l"/>
            <a:r>
              <a:rPr lang="en-US" altLang="en-US" sz="3500" dirty="0">
                <a:solidFill>
                  <a:schemeClr val="bg1"/>
                </a:solidFill>
                <a:latin typeface="Arial Rounded MT Bold" pitchFamily="34" charset="0"/>
                <a:ea typeface="Arial Unicode MS" pitchFamily="34" charset="-128"/>
                <a:cs typeface="Arial Unicode MS" pitchFamily="34" charset="-128"/>
              </a:rPr>
              <a:t>Theological / covenantal issue inside the </a:t>
            </a:r>
            <a:r>
              <a:rPr lang="en-US" altLang="en-US" sz="3500" dirty="0" smtClean="0">
                <a:solidFill>
                  <a:schemeClr val="bg1"/>
                </a:solidFill>
                <a:latin typeface="Arial Rounded MT Bold" pitchFamily="34" charset="0"/>
                <a:ea typeface="Arial Unicode MS" pitchFamily="34" charset="-128"/>
                <a:cs typeface="Arial Unicode MS" pitchFamily="34" charset="-128"/>
              </a:rPr>
              <a:t>wrapper</a:t>
            </a:r>
            <a:r>
              <a:rPr lang="el-GR" altLang="en-US" sz="3500" dirty="0" smtClean="0">
                <a:solidFill>
                  <a:schemeClr val="bg1"/>
                </a:solidFill>
                <a:latin typeface="Arial Rounded MT Bold" pitchFamily="34" charset="0"/>
                <a:ea typeface="Arial Unicode MS" pitchFamily="34" charset="-128"/>
                <a:cs typeface="Arial Unicode MS" pitchFamily="34" charset="-128"/>
              </a:rPr>
              <a:t> of terminology</a:t>
            </a:r>
            <a:endParaRPr lang="en-US" altLang="en-US" sz="3500" dirty="0">
              <a:solidFill>
                <a:schemeClr val="bg1"/>
              </a:solidFill>
              <a:latin typeface="Arial Rounded MT Bold" pitchFamily="34" charset="0"/>
              <a:ea typeface="Arial Unicode MS" pitchFamily="34" charset="-128"/>
              <a:cs typeface="Arial Unicode MS" pitchFamily="34" charset="-128"/>
            </a:endParaRPr>
          </a:p>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approach presenting truth</a:t>
            </a:r>
          </a:p>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apply with forgiveness and love</a:t>
            </a:r>
          </a:p>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terminology?</a:t>
            </a:r>
          </a:p>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Identity</a:t>
            </a:r>
          </a:p>
          <a:p>
            <a:pPr algn="l"/>
            <a:endParaRPr lang="en-US" altLang="en-US" sz="35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subTitle" idx="1"/>
          </p:nvPr>
        </p:nvSpPr>
        <p:spPr>
          <a:xfrm>
            <a:off x="12" y="0"/>
            <a:ext cx="8778875" cy="5143500"/>
          </a:xfrm>
        </p:spPr>
        <p:txBody>
          <a:bodyPr/>
          <a:lstStyle/>
          <a:p>
            <a:pPr algn="l"/>
            <a:r>
              <a:rPr lang="en-US" altLang="en-US" sz="3500" dirty="0">
                <a:solidFill>
                  <a:schemeClr val="bg1"/>
                </a:solidFill>
                <a:latin typeface="Arial Rounded MT Bold" pitchFamily="34" charset="0"/>
                <a:ea typeface="Arial Unicode MS" pitchFamily="34" charset="-128"/>
                <a:cs typeface="Arial Unicode MS" pitchFamily="34" charset="-128"/>
              </a:rPr>
              <a:t>Two Hebrew words for community or gathering, or us, here in this room, and universal: </a:t>
            </a:r>
          </a:p>
          <a:p>
            <a:pPr algn="l">
              <a:spcBef>
                <a:spcPct val="0"/>
              </a:spcBef>
              <a:buFontTx/>
              <a:buChar char="•"/>
            </a:pPr>
            <a:r>
              <a:rPr lang="en-US" altLang="en-US" sz="4200" dirty="0">
                <a:solidFill>
                  <a:schemeClr val="bg1"/>
                </a:solidFill>
                <a:latin typeface="Arial Rounded MT Bold" pitchFamily="34" charset="0"/>
                <a:ea typeface="Arial Unicode MS" pitchFamily="34" charset="-128"/>
                <a:cs typeface="Vilna" pitchFamily="2" charset="-79"/>
              </a:rPr>
              <a:t>  </a:t>
            </a:r>
            <a:r>
              <a:rPr lang="he-IL" altLang="en-US" sz="4200" b="1" dirty="0">
                <a:solidFill>
                  <a:schemeClr val="bg1"/>
                </a:solidFill>
                <a:latin typeface="Arial Rounded MT Bold" pitchFamily="34" charset="0"/>
                <a:ea typeface="Arial Unicode MS" pitchFamily="34" charset="-128"/>
                <a:cs typeface="Vilna" pitchFamily="2" charset="-79"/>
              </a:rPr>
              <a:t>עֵדָה</a:t>
            </a:r>
            <a:r>
              <a:rPr lang="en-US" altLang="en-US" sz="3500" dirty="0">
                <a:solidFill>
                  <a:schemeClr val="bg1"/>
                </a:solidFill>
                <a:latin typeface="Arial Rounded MT Bold" pitchFamily="34" charset="0"/>
                <a:ea typeface="Arial Unicode MS" pitchFamily="34" charset="-128"/>
                <a:cs typeface="Vilna" pitchFamily="2" charset="-79"/>
              </a:rPr>
              <a:t>  </a:t>
            </a:r>
            <a:r>
              <a:rPr lang="en-US" altLang="en-US" sz="3500" i="1" dirty="0" err="1">
                <a:solidFill>
                  <a:schemeClr val="bg1"/>
                </a:solidFill>
                <a:latin typeface="Arial Rounded MT Bold" pitchFamily="34" charset="0"/>
                <a:ea typeface="Arial Unicode MS" pitchFamily="34" charset="-128"/>
                <a:cs typeface="Vilna" pitchFamily="2" charset="-79"/>
              </a:rPr>
              <a:t>Edah</a:t>
            </a:r>
            <a:r>
              <a:rPr lang="en-US" altLang="en-US" sz="3500" i="1" dirty="0">
                <a:solidFill>
                  <a:schemeClr val="bg1"/>
                </a:solidFill>
                <a:latin typeface="Arial Rounded MT Bold" pitchFamily="34" charset="0"/>
                <a:ea typeface="Arial Unicode MS" pitchFamily="34" charset="-128"/>
                <a:cs typeface="Vilna" pitchFamily="2" charset="-79"/>
              </a:rPr>
              <a:t> </a:t>
            </a:r>
            <a:r>
              <a:rPr lang="en-US" altLang="en-US" sz="4200" dirty="0">
                <a:solidFill>
                  <a:schemeClr val="bg1"/>
                </a:solidFill>
                <a:latin typeface="Arial Rounded MT Bold" pitchFamily="34" charset="0"/>
                <a:ea typeface="Arial Unicode MS" pitchFamily="34" charset="-128"/>
                <a:cs typeface="Vilna" pitchFamily="2" charset="-79"/>
              </a:rPr>
              <a:t>	</a:t>
            </a:r>
            <a:r>
              <a:rPr lang="el-GR" altLang="en-US" sz="4200" dirty="0" smtClean="0">
                <a:solidFill>
                  <a:schemeClr val="bg1"/>
                </a:solidFill>
                <a:latin typeface="Arial Rounded MT Bold" pitchFamily="34" charset="0"/>
                <a:ea typeface="Arial Unicode MS" pitchFamily="34" charset="-128"/>
                <a:cs typeface="Vilna" pitchFamily="2" charset="-79"/>
              </a:rPr>
              <a:t>community </a:t>
            </a:r>
            <a:endParaRPr lang="en-US" altLang="en-US" sz="4200" dirty="0">
              <a:solidFill>
                <a:schemeClr val="bg1"/>
              </a:solidFill>
              <a:latin typeface="Arial Rounded MT Bold" pitchFamily="34" charset="0"/>
              <a:ea typeface="Arial Unicode MS" pitchFamily="34" charset="-128"/>
              <a:cs typeface="Vilna" pitchFamily="2" charset="-79"/>
            </a:endParaRPr>
          </a:p>
          <a:p>
            <a:pPr algn="l">
              <a:spcBef>
                <a:spcPct val="0"/>
              </a:spcBef>
              <a:buFontTx/>
              <a:buChar char="•"/>
            </a:pPr>
            <a:r>
              <a:rPr lang="en-US" altLang="en-US" sz="4200" dirty="0">
                <a:solidFill>
                  <a:schemeClr val="bg1"/>
                </a:solidFill>
                <a:latin typeface="Arial Rounded MT Bold" pitchFamily="34" charset="0"/>
                <a:ea typeface="Arial Unicode MS" pitchFamily="34" charset="-128"/>
                <a:cs typeface="Vilna" pitchFamily="2" charset="-79"/>
              </a:rPr>
              <a:t>  </a:t>
            </a:r>
            <a:r>
              <a:rPr lang="he-IL" altLang="en-US" sz="4200" b="1" dirty="0">
                <a:solidFill>
                  <a:schemeClr val="bg1"/>
                </a:solidFill>
                <a:latin typeface="Arial Rounded MT Bold" pitchFamily="34" charset="0"/>
                <a:ea typeface="Arial Unicode MS" pitchFamily="34" charset="-128"/>
                <a:cs typeface="Vilna" pitchFamily="2" charset="-79"/>
              </a:rPr>
              <a:t>קָהָל</a:t>
            </a:r>
            <a:r>
              <a:rPr lang="en-US" altLang="en-US" sz="3500" dirty="0">
                <a:solidFill>
                  <a:schemeClr val="bg1"/>
                </a:solidFill>
                <a:latin typeface="Arial Rounded MT Bold" pitchFamily="34" charset="0"/>
                <a:ea typeface="Arial Unicode MS" pitchFamily="34" charset="-128"/>
                <a:cs typeface="Vilna" pitchFamily="2" charset="-79"/>
              </a:rPr>
              <a:t>   </a:t>
            </a:r>
            <a:r>
              <a:rPr lang="en-US" altLang="en-US" sz="3500" i="1" dirty="0" err="1" smtClean="0">
                <a:solidFill>
                  <a:schemeClr val="bg1"/>
                </a:solidFill>
                <a:latin typeface="Arial Rounded MT Bold" pitchFamily="34" charset="0"/>
                <a:ea typeface="Arial Unicode MS" pitchFamily="34" charset="-128"/>
                <a:cs typeface="Vilna" pitchFamily="2" charset="-79"/>
              </a:rPr>
              <a:t>Kahal</a:t>
            </a:r>
            <a:r>
              <a:rPr lang="el-GR" altLang="en-US" sz="3500" i="1" dirty="0" smtClean="0">
                <a:solidFill>
                  <a:schemeClr val="bg1"/>
                </a:solidFill>
                <a:latin typeface="Arial Rounded MT Bold" pitchFamily="34" charset="0"/>
                <a:ea typeface="Arial Unicode MS" pitchFamily="34" charset="-128"/>
                <a:cs typeface="Vilna" pitchFamily="2" charset="-79"/>
              </a:rPr>
              <a:t>  </a:t>
            </a:r>
            <a:r>
              <a:rPr lang="el-GR" altLang="en-US" sz="3500" dirty="0" smtClean="0">
                <a:solidFill>
                  <a:schemeClr val="bg1"/>
                </a:solidFill>
                <a:latin typeface="Arial Rounded MT Bold" pitchFamily="34" charset="0"/>
                <a:ea typeface="Arial Unicode MS" pitchFamily="34" charset="-128"/>
                <a:cs typeface="Vilna" pitchFamily="2" charset="-79"/>
              </a:rPr>
              <a:t>congregation, gathering of the community</a:t>
            </a:r>
            <a:endParaRPr lang="en-US" altLang="en-US" sz="3500" i="1" dirty="0">
              <a:solidFill>
                <a:schemeClr val="bg1"/>
              </a:solidFill>
              <a:latin typeface="Arial Rounded MT Bold" pitchFamily="34" charset="0"/>
              <a:ea typeface="Arial Unicode MS" pitchFamily="34" charset="-128"/>
              <a:cs typeface="Vilna" pitchFamily="2"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subTitle" idx="1"/>
          </p:nvPr>
        </p:nvSpPr>
        <p:spPr>
          <a:xfrm>
            <a:off x="12" y="0"/>
            <a:ext cx="8778875" cy="5143500"/>
          </a:xfrm>
        </p:spPr>
        <p:txBody>
          <a:bodyPr/>
          <a:lstStyle/>
          <a:p>
            <a:pPr algn="l">
              <a:spcBef>
                <a:spcPct val="0"/>
              </a:spcBef>
            </a:pPr>
            <a:r>
              <a:rPr lang="en-US" altLang="en-US" sz="4000" u="sng" dirty="0">
                <a:solidFill>
                  <a:schemeClr val="accent1"/>
                </a:solidFill>
                <a:latin typeface="Arial Rounded MT Bold" pitchFamily="34" charset="0"/>
                <a:ea typeface="Arial Unicode MS" pitchFamily="34" charset="-128"/>
                <a:cs typeface="Vilna" pitchFamily="2" charset="-79"/>
              </a:rPr>
              <a:t>into LXX Greek Septuagint</a:t>
            </a:r>
            <a:r>
              <a:rPr lang="en-US" altLang="en-US" sz="4000" dirty="0">
                <a:solidFill>
                  <a:schemeClr val="accent1"/>
                </a:solidFill>
                <a:latin typeface="Arial Rounded MT Bold" pitchFamily="34" charset="0"/>
                <a:ea typeface="Arial Unicode MS" pitchFamily="34" charset="-128"/>
                <a:cs typeface="Vilna" pitchFamily="2" charset="-79"/>
              </a:rPr>
              <a:t>:  Hebrew content in Greek packaging</a:t>
            </a:r>
          </a:p>
          <a:p>
            <a:pPr algn="l">
              <a:spcBef>
                <a:spcPct val="0"/>
              </a:spcBef>
              <a:buFontTx/>
              <a:buChar char="•"/>
            </a:pPr>
            <a:r>
              <a:rPr lang="en-US" altLang="en-US" sz="4000" dirty="0" smtClean="0">
                <a:solidFill>
                  <a:schemeClr val="bg1"/>
                </a:solidFill>
                <a:latin typeface="Arial Rounded MT Bold" pitchFamily="34" charset="0"/>
                <a:ea typeface="Arial Unicode MS" pitchFamily="34" charset="-128"/>
                <a:cs typeface="Vilna" pitchFamily="2" charset="-79"/>
              </a:rPr>
              <a:t> </a:t>
            </a:r>
            <a:r>
              <a:rPr lang="he-IL" altLang="en-US" sz="4800" b="1" dirty="0">
                <a:solidFill>
                  <a:schemeClr val="bg1"/>
                </a:solidFill>
                <a:latin typeface="Arial Rounded MT Bold" pitchFamily="34" charset="0"/>
                <a:ea typeface="Arial Unicode MS" pitchFamily="34" charset="-128"/>
                <a:cs typeface="Vilna" pitchFamily="2" charset="-79"/>
              </a:rPr>
              <a:t>עֵדָה</a:t>
            </a:r>
            <a:r>
              <a:rPr lang="en-US" altLang="en-US" sz="4000" dirty="0">
                <a:solidFill>
                  <a:schemeClr val="bg1"/>
                </a:solidFill>
                <a:latin typeface="Arial Rounded MT Bold" pitchFamily="34" charset="0"/>
                <a:ea typeface="Arial Unicode MS" pitchFamily="34" charset="-128"/>
                <a:cs typeface="Vilna" pitchFamily="2" charset="-79"/>
              </a:rPr>
              <a:t>  </a:t>
            </a:r>
            <a:r>
              <a:rPr lang="en-US" altLang="en-US" sz="4000" i="1" dirty="0" err="1">
                <a:solidFill>
                  <a:schemeClr val="bg1"/>
                </a:solidFill>
                <a:latin typeface="Arial Rounded MT Bold" pitchFamily="34" charset="0"/>
                <a:ea typeface="Arial Unicode MS" pitchFamily="34" charset="-128"/>
                <a:cs typeface="Vilna" pitchFamily="2" charset="-79"/>
              </a:rPr>
              <a:t>Edah</a:t>
            </a:r>
            <a:r>
              <a:rPr lang="en-US" altLang="en-US" sz="4000" i="1" dirty="0">
                <a:solidFill>
                  <a:schemeClr val="bg1"/>
                </a:solidFill>
                <a:latin typeface="Arial Rounded MT Bold" pitchFamily="34" charset="0"/>
                <a:ea typeface="Arial Unicode MS" pitchFamily="34" charset="-128"/>
                <a:cs typeface="Vilna" pitchFamily="2" charset="-79"/>
              </a:rPr>
              <a:t>  </a:t>
            </a:r>
            <a:r>
              <a:rPr lang="en-US" altLang="en-US" sz="4000" dirty="0">
                <a:solidFill>
                  <a:schemeClr val="bg1"/>
                </a:solidFill>
                <a:latin typeface="Arial Rounded MT Bold" pitchFamily="34" charset="0"/>
                <a:ea typeface="Arial Unicode MS" pitchFamily="34" charset="-128"/>
                <a:cs typeface="Vilna" pitchFamily="2" charset="-79"/>
              </a:rPr>
              <a:t>is usually translated    </a:t>
            </a:r>
            <a:r>
              <a:rPr lang="en-US" altLang="en-US" sz="4000" dirty="0" err="1">
                <a:solidFill>
                  <a:srgbClr val="FFFF66"/>
                </a:solidFill>
                <a:latin typeface="Arial Rounded MT Bold" pitchFamily="34" charset="0"/>
                <a:ea typeface="Arial Unicode MS" pitchFamily="34" charset="-128"/>
                <a:cs typeface="Vilna" pitchFamily="2" charset="-79"/>
              </a:rPr>
              <a:t>sunagoge</a:t>
            </a:r>
            <a:r>
              <a:rPr lang="en-US" altLang="en-US" sz="4000" dirty="0">
                <a:solidFill>
                  <a:srgbClr val="FFFF66"/>
                </a:solidFill>
                <a:latin typeface="Arial Rounded MT Bold" pitchFamily="34" charset="0"/>
                <a:ea typeface="Arial Unicode MS" pitchFamily="34" charset="-128"/>
                <a:cs typeface="Vilna" pitchFamily="2" charset="-79"/>
              </a:rPr>
              <a:t> </a:t>
            </a:r>
            <a:r>
              <a:rPr lang="en-US" altLang="en-US" sz="4000" dirty="0">
                <a:solidFill>
                  <a:schemeClr val="bg1"/>
                </a:solidFill>
                <a:latin typeface="Arial Rounded MT Bold" pitchFamily="34" charset="0"/>
                <a:ea typeface="Arial Unicode MS" pitchFamily="34" charset="-128"/>
                <a:cs typeface="Vilna" pitchFamily="2" charset="-79"/>
              </a:rPr>
              <a:t> [synagogue]</a:t>
            </a:r>
          </a:p>
          <a:p>
            <a:pPr algn="l">
              <a:spcBef>
                <a:spcPct val="0"/>
              </a:spcBef>
              <a:buFontTx/>
              <a:buChar char="•"/>
            </a:pPr>
            <a:r>
              <a:rPr lang="en-US" altLang="en-US" sz="4000" dirty="0">
                <a:solidFill>
                  <a:schemeClr val="bg1"/>
                </a:solidFill>
                <a:latin typeface="Arial Rounded MT Bold" pitchFamily="34" charset="0"/>
                <a:ea typeface="Arial Unicode MS" pitchFamily="34" charset="-128"/>
                <a:cs typeface="Vilna" pitchFamily="2" charset="-79"/>
              </a:rPr>
              <a:t>  </a:t>
            </a:r>
            <a:r>
              <a:rPr lang="he-IL" altLang="en-US" sz="4800" b="1" dirty="0">
                <a:solidFill>
                  <a:schemeClr val="bg1"/>
                </a:solidFill>
                <a:latin typeface="Arial Rounded MT Bold" pitchFamily="34" charset="0"/>
                <a:ea typeface="Arial Unicode MS" pitchFamily="34" charset="-128"/>
                <a:cs typeface="Vilna" pitchFamily="2" charset="-79"/>
              </a:rPr>
              <a:t>קָהָל</a:t>
            </a:r>
            <a:r>
              <a:rPr lang="en-US" altLang="en-US" sz="4000" dirty="0">
                <a:solidFill>
                  <a:schemeClr val="bg1"/>
                </a:solidFill>
                <a:latin typeface="Arial Rounded MT Bold" pitchFamily="34" charset="0"/>
                <a:ea typeface="Arial Unicode MS" pitchFamily="34" charset="-128"/>
                <a:cs typeface="Vilna" pitchFamily="2" charset="-79"/>
              </a:rPr>
              <a:t>   </a:t>
            </a:r>
            <a:r>
              <a:rPr lang="en-US" altLang="en-US" sz="4000" i="1" dirty="0" err="1">
                <a:solidFill>
                  <a:schemeClr val="bg1"/>
                </a:solidFill>
                <a:latin typeface="Arial Rounded MT Bold" pitchFamily="34" charset="0"/>
                <a:ea typeface="Arial Unicode MS" pitchFamily="34" charset="-128"/>
                <a:cs typeface="Vilna" pitchFamily="2" charset="-79"/>
              </a:rPr>
              <a:t>Kahal</a:t>
            </a:r>
            <a:r>
              <a:rPr lang="en-US" altLang="en-US" sz="4000" i="1" dirty="0">
                <a:solidFill>
                  <a:schemeClr val="bg1"/>
                </a:solidFill>
                <a:latin typeface="Arial Rounded MT Bold" pitchFamily="34" charset="0"/>
                <a:ea typeface="Arial Unicode MS" pitchFamily="34" charset="-128"/>
                <a:cs typeface="Vilna" pitchFamily="2" charset="-79"/>
              </a:rPr>
              <a:t>  </a:t>
            </a:r>
            <a:r>
              <a:rPr lang="en-US" altLang="en-US" sz="4000" dirty="0">
                <a:solidFill>
                  <a:schemeClr val="bg1"/>
                </a:solidFill>
                <a:latin typeface="Arial Rounded MT Bold" pitchFamily="34" charset="0"/>
                <a:ea typeface="Arial Unicode MS" pitchFamily="34" charset="-128"/>
                <a:cs typeface="Vilna" pitchFamily="2" charset="-79"/>
              </a:rPr>
              <a:t>usually</a:t>
            </a:r>
            <a:r>
              <a:rPr lang="en-US" altLang="en-US" sz="4000" i="1" dirty="0">
                <a:solidFill>
                  <a:schemeClr val="bg1"/>
                </a:solidFill>
                <a:latin typeface="Arial Rounded MT Bold" pitchFamily="34" charset="0"/>
                <a:ea typeface="Arial Unicode MS" pitchFamily="34" charset="-128"/>
                <a:cs typeface="Vilna" pitchFamily="2" charset="-79"/>
              </a:rPr>
              <a:t> </a:t>
            </a:r>
            <a:r>
              <a:rPr lang="en-US" altLang="en-US" sz="4000" dirty="0" err="1">
                <a:solidFill>
                  <a:srgbClr val="FFFF66"/>
                </a:solidFill>
                <a:latin typeface="Arial Rounded MT Bold" pitchFamily="34" charset="0"/>
                <a:ea typeface="Arial Unicode MS" pitchFamily="34" charset="-128"/>
                <a:cs typeface="Vilna" pitchFamily="2" charset="-79"/>
              </a:rPr>
              <a:t>ekklesia</a:t>
            </a:r>
            <a:r>
              <a:rPr lang="en-US" altLang="en-US" sz="4000" dirty="0">
                <a:solidFill>
                  <a:srgbClr val="FFFF66"/>
                </a:solidFill>
                <a:latin typeface="Arial Rounded MT Bold" pitchFamily="34" charset="0"/>
                <a:ea typeface="Arial Unicode MS" pitchFamily="34" charset="-128"/>
                <a:cs typeface="Vilna" pitchFamily="2" charset="-79"/>
              </a:rPr>
              <a:t> </a:t>
            </a:r>
            <a:r>
              <a:rPr lang="en-US" altLang="en-US" sz="4000" dirty="0">
                <a:solidFill>
                  <a:schemeClr val="bg1"/>
                </a:solidFill>
                <a:latin typeface="Arial Rounded MT Bold" pitchFamily="34" charset="0"/>
                <a:ea typeface="Arial Unicode MS" pitchFamily="34" charset="-128"/>
                <a:cs typeface="Vilna" pitchFamily="2" charset="-79"/>
              </a:rPr>
              <a:t>[congregation, community, church</a:t>
            </a:r>
            <a:r>
              <a:rPr lang="en-US" altLang="en-US" sz="4000" dirty="0" smtClean="0">
                <a:solidFill>
                  <a:schemeClr val="bg1"/>
                </a:solidFill>
                <a:latin typeface="Arial Rounded MT Bold" pitchFamily="34" charset="0"/>
                <a:ea typeface="Arial Unicode MS" pitchFamily="34" charset="-128"/>
                <a:cs typeface="Vilna" pitchFamily="2" charset="-79"/>
              </a:rPr>
              <a:t>?]</a:t>
            </a:r>
            <a:endParaRPr lang="en-US" altLang="en-US" sz="4800" i="1" dirty="0">
              <a:solidFill>
                <a:schemeClr val="bg1"/>
              </a:solidFill>
              <a:latin typeface="Arial Rounded MT Bold" pitchFamily="34" charset="0"/>
              <a:ea typeface="Arial Unicode MS" pitchFamily="34" charset="-128"/>
              <a:cs typeface="Vilna" pitchFamily="2"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subTitle" idx="1"/>
          </p:nvPr>
        </p:nvSpPr>
        <p:spPr>
          <a:xfrm>
            <a:off x="12" y="0"/>
            <a:ext cx="8778875" cy="5143500"/>
          </a:xfrm>
        </p:spPr>
        <p:txBody>
          <a:bodyPr/>
          <a:lstStyle/>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no major difference in the words </a:t>
            </a:r>
          </a:p>
          <a:p>
            <a:pPr algn="l">
              <a:buFontTx/>
              <a:buChar char="•"/>
            </a:pPr>
            <a:r>
              <a:rPr lang="en-US" altLang="en-US" sz="3500" dirty="0">
                <a:solidFill>
                  <a:schemeClr val="bg1"/>
                </a:solidFill>
                <a:latin typeface="Arial Rounded MT Bold" pitchFamily="34" charset="0"/>
                <a:ea typeface="Arial Unicode MS" pitchFamily="34" charset="-128"/>
                <a:cs typeface="Arial Unicode MS" pitchFamily="34" charset="-128"/>
              </a:rPr>
              <a:t>no particularly Jewish connotation to </a:t>
            </a:r>
            <a:r>
              <a:rPr lang="en-US" altLang="en-US" sz="3500" dirty="0" err="1">
                <a:solidFill>
                  <a:schemeClr val="bg1"/>
                </a:solidFill>
                <a:latin typeface="Arial Rounded MT Bold" pitchFamily="34" charset="0"/>
                <a:ea typeface="Arial Unicode MS" pitchFamily="34" charset="-128"/>
                <a:cs typeface="Vilna" pitchFamily="2" charset="-79"/>
              </a:rPr>
              <a:t>sunagoge</a:t>
            </a:r>
            <a:r>
              <a:rPr lang="en-US" altLang="en-US" sz="3500" dirty="0">
                <a:solidFill>
                  <a:schemeClr val="bg1"/>
                </a:solidFill>
                <a:latin typeface="Arial Rounded MT Bold" pitchFamily="34" charset="0"/>
                <a:ea typeface="Arial Unicode MS" pitchFamily="34" charset="-128"/>
                <a:cs typeface="Vilna" pitchFamily="2" charset="-79"/>
              </a:rPr>
              <a:t>  </a:t>
            </a:r>
            <a:r>
              <a:rPr lang="he-IL" altLang="en-US" sz="4200" b="1" dirty="0">
                <a:solidFill>
                  <a:schemeClr val="bg1"/>
                </a:solidFill>
                <a:latin typeface="Arial Rounded MT Bold" pitchFamily="34" charset="0"/>
                <a:ea typeface="Arial Unicode MS" pitchFamily="34" charset="-128"/>
                <a:cs typeface="Vilna" pitchFamily="2" charset="-79"/>
              </a:rPr>
              <a:t>עֵדָה</a:t>
            </a:r>
            <a:r>
              <a:rPr lang="en-US" altLang="en-US" sz="3500" dirty="0">
                <a:solidFill>
                  <a:schemeClr val="bg1"/>
                </a:solidFill>
                <a:latin typeface="Arial Rounded MT Bold" pitchFamily="34" charset="0"/>
                <a:ea typeface="Arial Unicode MS" pitchFamily="34" charset="-128"/>
                <a:cs typeface="Vilna" pitchFamily="2" charset="-79"/>
              </a:rPr>
              <a:t>  </a:t>
            </a:r>
            <a:r>
              <a:rPr lang="en-US" altLang="en-US" sz="3500" i="1" dirty="0" err="1">
                <a:solidFill>
                  <a:schemeClr val="bg1"/>
                </a:solidFill>
                <a:latin typeface="Arial Rounded MT Bold" pitchFamily="34" charset="0"/>
                <a:ea typeface="Arial Unicode MS" pitchFamily="34" charset="-128"/>
                <a:cs typeface="Vilna" pitchFamily="2" charset="-79"/>
              </a:rPr>
              <a:t>Edah</a:t>
            </a:r>
            <a:endParaRPr lang="en-US" altLang="en-US" sz="3500" i="1" dirty="0">
              <a:solidFill>
                <a:schemeClr val="bg1"/>
              </a:solidFill>
              <a:latin typeface="Arial Rounded MT Bold" pitchFamily="34" charset="0"/>
              <a:ea typeface="Arial Unicode MS" pitchFamily="34" charset="-128"/>
              <a:cs typeface="Vilna" pitchFamily="2" charset="-79"/>
            </a:endParaRPr>
          </a:p>
          <a:p>
            <a:pPr algn="l">
              <a:buFontTx/>
              <a:buChar char="•"/>
            </a:pPr>
            <a:r>
              <a:rPr lang="en-US" altLang="en-US" sz="3500" dirty="0">
                <a:solidFill>
                  <a:schemeClr val="bg1"/>
                </a:solidFill>
                <a:latin typeface="Arial Rounded MT Bold" pitchFamily="34" charset="0"/>
                <a:ea typeface="Arial Unicode MS" pitchFamily="34" charset="-128"/>
                <a:cs typeface="Vilna" pitchFamily="2" charset="-79"/>
              </a:rPr>
              <a:t>no</a:t>
            </a:r>
            <a:r>
              <a:rPr lang="en-US" altLang="en-US" sz="3500" i="1" dirty="0">
                <a:solidFill>
                  <a:schemeClr val="bg1"/>
                </a:solidFill>
                <a:latin typeface="Arial Rounded MT Bold" pitchFamily="34" charset="0"/>
                <a:ea typeface="Arial Unicode MS" pitchFamily="34" charset="-128"/>
                <a:cs typeface="Vilna" pitchFamily="2" charset="-79"/>
              </a:rPr>
              <a:t> </a:t>
            </a:r>
            <a:r>
              <a:rPr lang="en-US" altLang="en-US" sz="3500" dirty="0">
                <a:solidFill>
                  <a:schemeClr val="bg1"/>
                </a:solidFill>
                <a:latin typeface="Arial Rounded MT Bold" pitchFamily="34" charset="0"/>
                <a:ea typeface="Arial Unicode MS" pitchFamily="34" charset="-128"/>
                <a:cs typeface="Vilna" pitchFamily="2" charset="-79"/>
              </a:rPr>
              <a:t>particularly non-Jewish </a:t>
            </a:r>
            <a:r>
              <a:rPr lang="en-US" altLang="en-US" sz="3500" dirty="0" err="1">
                <a:solidFill>
                  <a:schemeClr val="bg1"/>
                </a:solidFill>
                <a:latin typeface="Arial Rounded MT Bold" pitchFamily="34" charset="0"/>
                <a:ea typeface="Arial Unicode MS" pitchFamily="34" charset="-128"/>
                <a:cs typeface="Vilna" pitchFamily="2" charset="-79"/>
              </a:rPr>
              <a:t>connotaion</a:t>
            </a:r>
            <a:r>
              <a:rPr lang="en-US" altLang="en-US" sz="3500" dirty="0">
                <a:solidFill>
                  <a:schemeClr val="bg1"/>
                </a:solidFill>
                <a:latin typeface="Arial Rounded MT Bold" pitchFamily="34" charset="0"/>
                <a:ea typeface="Arial Unicode MS" pitchFamily="34" charset="-128"/>
                <a:cs typeface="Vilna" pitchFamily="2" charset="-79"/>
              </a:rPr>
              <a:t> to </a:t>
            </a:r>
            <a:r>
              <a:rPr lang="he-IL" altLang="en-US" sz="4200" b="1" dirty="0">
                <a:solidFill>
                  <a:schemeClr val="bg1"/>
                </a:solidFill>
                <a:latin typeface="Arial Rounded MT Bold" pitchFamily="34" charset="0"/>
                <a:ea typeface="Arial Unicode MS" pitchFamily="34" charset="-128"/>
                <a:cs typeface="Vilna" pitchFamily="2" charset="-79"/>
              </a:rPr>
              <a:t>קָהָל</a:t>
            </a:r>
            <a:r>
              <a:rPr lang="en-US" altLang="en-US" sz="3500" dirty="0">
                <a:solidFill>
                  <a:schemeClr val="bg1"/>
                </a:solidFill>
                <a:latin typeface="Arial Rounded MT Bold" pitchFamily="34" charset="0"/>
                <a:ea typeface="Arial Unicode MS" pitchFamily="34" charset="-128"/>
                <a:cs typeface="Vilna" pitchFamily="2" charset="-79"/>
              </a:rPr>
              <a:t>   </a:t>
            </a:r>
            <a:r>
              <a:rPr lang="en-US" altLang="en-US" sz="3500" i="1" dirty="0" err="1">
                <a:solidFill>
                  <a:schemeClr val="bg1"/>
                </a:solidFill>
                <a:latin typeface="Arial Rounded MT Bold" pitchFamily="34" charset="0"/>
                <a:ea typeface="Arial Unicode MS" pitchFamily="34" charset="-128"/>
                <a:cs typeface="Vilna" pitchFamily="2" charset="-79"/>
              </a:rPr>
              <a:t>Kahal</a:t>
            </a:r>
            <a:r>
              <a:rPr lang="en-US" altLang="en-US" sz="3500" i="1" dirty="0">
                <a:solidFill>
                  <a:schemeClr val="bg1"/>
                </a:solidFill>
                <a:latin typeface="Arial Rounded MT Bold" pitchFamily="34" charset="0"/>
                <a:ea typeface="Arial Unicode MS" pitchFamily="34" charset="-128"/>
                <a:cs typeface="Vilna" pitchFamily="2" charset="-79"/>
              </a:rPr>
              <a:t>  </a:t>
            </a:r>
            <a:r>
              <a:rPr lang="en-US" altLang="en-US" sz="3500" dirty="0">
                <a:solidFill>
                  <a:schemeClr val="bg1"/>
                </a:solidFill>
                <a:latin typeface="Arial Rounded MT Bold" pitchFamily="34" charset="0"/>
                <a:ea typeface="Arial Unicode MS" pitchFamily="34" charset="-128"/>
                <a:cs typeface="Vilna" pitchFamily="2" charset="-79"/>
              </a:rPr>
              <a:t>usually</a:t>
            </a:r>
            <a:r>
              <a:rPr lang="en-US" altLang="en-US" sz="3500" i="1" dirty="0">
                <a:solidFill>
                  <a:schemeClr val="bg1"/>
                </a:solidFill>
                <a:latin typeface="Arial Rounded MT Bold" pitchFamily="34" charset="0"/>
                <a:ea typeface="Arial Unicode MS" pitchFamily="34" charset="-128"/>
                <a:cs typeface="Vilna" pitchFamily="2" charset="-79"/>
              </a:rPr>
              <a:t> </a:t>
            </a:r>
            <a:r>
              <a:rPr lang="en-US" altLang="en-US" sz="3500" dirty="0" err="1">
                <a:solidFill>
                  <a:srgbClr val="FFFF66"/>
                </a:solidFill>
                <a:latin typeface="Arial Rounded MT Bold" pitchFamily="34" charset="0"/>
                <a:ea typeface="Arial Unicode MS" pitchFamily="34" charset="-128"/>
                <a:cs typeface="Vilna" pitchFamily="2" charset="-79"/>
              </a:rPr>
              <a:t>ekklesia</a:t>
            </a:r>
            <a:r>
              <a:rPr lang="en-US" altLang="en-US" sz="3500" dirty="0">
                <a:solidFill>
                  <a:srgbClr val="FFFF66"/>
                </a:solidFill>
                <a:latin typeface="Arial Rounded MT Bold" pitchFamily="34" charset="0"/>
                <a:ea typeface="Arial Unicode MS" pitchFamily="34" charset="-128"/>
                <a:cs typeface="Vilna" pitchFamily="2" charset="-79"/>
              </a:rPr>
              <a:t> </a:t>
            </a:r>
            <a:r>
              <a:rPr lang="en-US" altLang="en-US" sz="3500" dirty="0">
                <a:solidFill>
                  <a:schemeClr val="bg1"/>
                </a:solidFill>
                <a:latin typeface="Arial Rounded MT Bold" pitchFamily="34" charset="0"/>
                <a:ea typeface="Arial Unicode MS" pitchFamily="34" charset="-128"/>
                <a:cs typeface="Vilna" pitchFamily="2" charset="-79"/>
              </a:rPr>
              <a:t>[congregation, community, church?]</a:t>
            </a:r>
            <a:endParaRPr lang="en-US" altLang="en-US" sz="4200" i="1" dirty="0">
              <a:solidFill>
                <a:schemeClr val="bg1"/>
              </a:solidFill>
              <a:latin typeface="Arial Rounded MT Bold" pitchFamily="34" charset="0"/>
              <a:ea typeface="Arial Unicode MS" pitchFamily="34" charset="-128"/>
              <a:cs typeface="Vilna" pitchFamily="2" charset="-79"/>
            </a:endParaRPr>
          </a:p>
          <a:p>
            <a:pPr algn="l"/>
            <a:endParaRPr lang="en-US" altLang="en-US" sz="3500" dirty="0">
              <a:solidFill>
                <a:schemeClr val="bg1"/>
              </a:solidFill>
              <a:latin typeface="Arial Rounded MT Bold" pitchFamily="34" charset="0"/>
              <a:ea typeface="Arial Unicode MS" pitchFamily="34" charset="-128"/>
              <a:cs typeface="Vilna" pitchFamily="2"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subTitle" idx="1"/>
          </p:nvPr>
        </p:nvSpPr>
        <p:spPr>
          <a:xfrm>
            <a:off x="12" y="0"/>
            <a:ext cx="8778875" cy="5143500"/>
          </a:xfrm>
        </p:spPr>
        <p:txBody>
          <a:bodyPr/>
          <a:lstStyle/>
          <a:p>
            <a:pPr algn="l"/>
            <a:r>
              <a:rPr lang="en-US" altLang="en-US" sz="3500">
                <a:solidFill>
                  <a:schemeClr val="bg1"/>
                </a:solidFill>
                <a:latin typeface="Arial Rounded MT Bold" pitchFamily="34" charset="0"/>
                <a:ea typeface="Arial Unicode MS" pitchFamily="34" charset="-128"/>
                <a:cs typeface="Vilna" pitchFamily="2" charset="-79"/>
              </a:rPr>
              <a:t>Prov 5.14</a:t>
            </a:r>
          </a:p>
          <a:p>
            <a:pPr algn="l"/>
            <a:r>
              <a:rPr lang="en-US" altLang="en-US" sz="3500">
                <a:solidFill>
                  <a:schemeClr val="bg1"/>
                </a:solidFill>
                <a:latin typeface="Arial Rounded MT Bold" pitchFamily="34" charset="0"/>
                <a:ea typeface="Arial Unicode MS" pitchFamily="34" charset="-128"/>
                <a:cs typeface="Vilna" pitchFamily="2" charset="-79"/>
              </a:rPr>
              <a:t>I was almost in all evil in the midst of the congregation and assembly.</a:t>
            </a:r>
          </a:p>
        </p:txBody>
      </p:sp>
      <p:pic>
        <p:nvPicPr>
          <p:cNvPr id="109571" name="Picture 3"/>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12" y="2171701"/>
            <a:ext cx="8778875" cy="2526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a:xfrm>
            <a:off x="12" y="0"/>
            <a:ext cx="8778875" cy="5143500"/>
          </a:xfrm>
        </p:spPr>
        <p:txBody>
          <a:bodyPr/>
          <a:lstStyle/>
          <a:p>
            <a:pPr algn="l"/>
            <a:r>
              <a:rPr lang="en-US" altLang="en-US" sz="3500">
                <a:solidFill>
                  <a:schemeClr val="bg1"/>
                </a:solidFill>
                <a:latin typeface="Arial Rounded MT Bold" pitchFamily="34" charset="0"/>
                <a:ea typeface="Arial Unicode MS" pitchFamily="34" charset="-128"/>
                <a:cs typeface="Arial Unicode MS" pitchFamily="34" charset="-128"/>
              </a:rPr>
              <a:t>  Nu 1.18</a:t>
            </a:r>
          </a:p>
        </p:txBody>
      </p:sp>
      <p:pic>
        <p:nvPicPr>
          <p:cNvPr id="87043" name="Picture 3"/>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12" y="914400"/>
            <a:ext cx="8778875" cy="226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1"/>
          </p:nvPr>
        </p:nvSpPr>
        <p:spPr>
          <a:xfrm>
            <a:off x="12" y="0"/>
            <a:ext cx="8778875" cy="5143500"/>
          </a:xfrm>
        </p:spPr>
        <p:txBody>
          <a:bodyPr/>
          <a:lstStyle/>
          <a:p>
            <a:pPr algn="l">
              <a:spcBef>
                <a:spcPct val="0"/>
              </a:spcBef>
              <a:buFontTx/>
              <a:buChar char="•"/>
            </a:pPr>
            <a:r>
              <a:rPr lang="en-US" altLang="en-US" sz="4000" baseline="30000" dirty="0" err="1">
                <a:solidFill>
                  <a:schemeClr val="bg1"/>
                </a:solidFill>
                <a:latin typeface="Arial Rounded MT Bold" pitchFamily="34" charset="0"/>
                <a:ea typeface="Arial Unicode MS" pitchFamily="34" charset="-128"/>
                <a:cs typeface="Vilna" pitchFamily="2" charset="-79"/>
              </a:rPr>
              <a:t>Beresheet</a:t>
            </a:r>
            <a:r>
              <a:rPr lang="en-US" altLang="en-US" sz="4000" baseline="30000" dirty="0">
                <a:solidFill>
                  <a:schemeClr val="bg1"/>
                </a:solidFill>
                <a:latin typeface="Arial Rounded MT Bold" pitchFamily="34" charset="0"/>
                <a:ea typeface="Arial Unicode MS" pitchFamily="34" charset="-128"/>
                <a:cs typeface="Vilna" pitchFamily="2" charset="-79"/>
              </a:rPr>
              <a:t>/Gen 1.9 </a:t>
            </a:r>
            <a:r>
              <a:rPr lang="en-US" altLang="en-US" sz="4000" dirty="0">
                <a:solidFill>
                  <a:schemeClr val="bg1"/>
                </a:solidFill>
                <a:latin typeface="Arial Rounded MT Bold" pitchFamily="34" charset="0"/>
                <a:ea typeface="Arial Unicode MS" pitchFamily="34" charset="-128"/>
                <a:cs typeface="Vilna" pitchFamily="2" charset="-79"/>
              </a:rPr>
              <a:t>Let the waters below the heaven be </a:t>
            </a:r>
            <a:r>
              <a:rPr lang="en-US" altLang="en-US" sz="4000" dirty="0">
                <a:solidFill>
                  <a:srgbClr val="FFFF66"/>
                </a:solidFill>
                <a:latin typeface="Arial Rounded MT Bold" pitchFamily="34" charset="0"/>
                <a:ea typeface="Arial Unicode MS" pitchFamily="34" charset="-128"/>
                <a:cs typeface="Vilna" pitchFamily="2" charset="-79"/>
              </a:rPr>
              <a:t>gathered /</a:t>
            </a:r>
            <a:r>
              <a:rPr lang="en-US" altLang="en-US" sz="4000" dirty="0" err="1">
                <a:solidFill>
                  <a:srgbClr val="FFFF66"/>
                </a:solidFill>
                <a:latin typeface="Arial Rounded MT Bold" pitchFamily="34" charset="0"/>
                <a:ea typeface="Arial Unicode MS" pitchFamily="34" charset="-128"/>
                <a:cs typeface="Vilna" pitchFamily="2" charset="-79"/>
              </a:rPr>
              <a:t>sunagogen</a:t>
            </a:r>
            <a:endParaRPr lang="en-US" altLang="en-US" sz="4000" dirty="0">
              <a:solidFill>
                <a:srgbClr val="FFFF66"/>
              </a:solidFill>
              <a:latin typeface="Arial Rounded MT Bold" pitchFamily="34" charset="0"/>
              <a:ea typeface="Arial Unicode MS" pitchFamily="34" charset="-128"/>
              <a:cs typeface="Vilna" pitchFamily="2" charset="-79"/>
            </a:endParaRPr>
          </a:p>
          <a:p>
            <a:pPr algn="l">
              <a:spcBef>
                <a:spcPct val="0"/>
              </a:spcBef>
              <a:buFontTx/>
              <a:buChar char="•"/>
            </a:pPr>
            <a:endParaRPr lang="en-US" altLang="en-US" sz="4000" dirty="0">
              <a:solidFill>
                <a:schemeClr val="bg1"/>
              </a:solidFill>
              <a:latin typeface="Arial Rounded MT Bold" pitchFamily="34" charset="0"/>
              <a:ea typeface="Arial Unicode MS" pitchFamily="34" charset="-128"/>
              <a:cs typeface="Vilna" pitchFamily="2" charset="-79"/>
            </a:endParaRPr>
          </a:p>
          <a:p>
            <a:pPr algn="l">
              <a:spcBef>
                <a:spcPct val="0"/>
              </a:spcBef>
              <a:buFontTx/>
              <a:buChar char="•"/>
            </a:pPr>
            <a:r>
              <a:rPr lang="en-US" altLang="en-US" sz="4000" baseline="30000" dirty="0">
                <a:solidFill>
                  <a:schemeClr val="bg1"/>
                </a:solidFill>
                <a:latin typeface="Arial Rounded MT Bold" pitchFamily="34" charset="0"/>
                <a:ea typeface="Arial Unicode MS" pitchFamily="34" charset="-128"/>
                <a:cs typeface="Vilna" pitchFamily="2" charset="-79"/>
              </a:rPr>
              <a:t>Matityahu 13.47 </a:t>
            </a:r>
            <a:r>
              <a:rPr lang="en-US" altLang="en-US" sz="4000" dirty="0">
                <a:solidFill>
                  <a:schemeClr val="bg1"/>
                </a:solidFill>
                <a:latin typeface="Arial Rounded MT Bold" pitchFamily="34" charset="0"/>
                <a:ea typeface="Arial Unicode MS" pitchFamily="34" charset="-128"/>
                <a:cs typeface="Vilna" pitchFamily="2" charset="-79"/>
              </a:rPr>
              <a:t>The</a:t>
            </a:r>
            <a:r>
              <a:rPr lang="en-US" altLang="en-US" sz="4000" baseline="30000" dirty="0">
                <a:solidFill>
                  <a:schemeClr val="bg1"/>
                </a:solidFill>
                <a:latin typeface="Arial Rounded MT Bold" pitchFamily="34" charset="0"/>
                <a:ea typeface="Arial Unicode MS" pitchFamily="34" charset="-128"/>
                <a:cs typeface="Vilna" pitchFamily="2" charset="-79"/>
              </a:rPr>
              <a:t> </a:t>
            </a:r>
            <a:r>
              <a:rPr lang="en-US" altLang="en-US" sz="4000" dirty="0">
                <a:solidFill>
                  <a:schemeClr val="bg1"/>
                </a:solidFill>
                <a:latin typeface="Arial Rounded MT Bold" pitchFamily="34" charset="0"/>
                <a:ea typeface="Arial Unicode MS" pitchFamily="34" charset="-128"/>
                <a:cs typeface="Vilna" pitchFamily="2" charset="-79"/>
              </a:rPr>
              <a:t>Kingdom of Heaven is like a net thrown into the lake, that </a:t>
            </a:r>
            <a:r>
              <a:rPr lang="en-US" altLang="en-US" sz="4000" dirty="0">
                <a:solidFill>
                  <a:srgbClr val="FFFF66"/>
                </a:solidFill>
                <a:latin typeface="Arial Rounded MT Bold" pitchFamily="34" charset="0"/>
                <a:ea typeface="Arial Unicode MS" pitchFamily="34" charset="-128"/>
                <a:cs typeface="Vilna" pitchFamily="2" charset="-79"/>
              </a:rPr>
              <a:t>gathered/</a:t>
            </a:r>
            <a:r>
              <a:rPr lang="en-US" altLang="en-US" sz="4000" dirty="0" err="1">
                <a:solidFill>
                  <a:srgbClr val="FFFF66"/>
                </a:solidFill>
                <a:latin typeface="Arial Rounded MT Bold" pitchFamily="34" charset="0"/>
                <a:ea typeface="Arial Unicode MS" pitchFamily="34" charset="-128"/>
                <a:cs typeface="Vilna" pitchFamily="2" charset="-79"/>
              </a:rPr>
              <a:t>sunagogen</a:t>
            </a:r>
            <a:r>
              <a:rPr lang="en-US" altLang="en-US" sz="4000" dirty="0">
                <a:solidFill>
                  <a:schemeClr val="bg1"/>
                </a:solidFill>
                <a:latin typeface="Arial Rounded MT Bold" pitchFamily="34" charset="0"/>
                <a:ea typeface="Arial Unicode MS" pitchFamily="34" charset="-128"/>
                <a:cs typeface="Vilna" pitchFamily="2" charset="-79"/>
              </a:rPr>
              <a:t> all kinds of fish.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subTitle" idx="1"/>
          </p:nvPr>
        </p:nvSpPr>
        <p:spPr>
          <a:xfrm>
            <a:off x="12" y="0"/>
            <a:ext cx="8778875" cy="5143500"/>
          </a:xfrm>
        </p:spPr>
        <p:txBody>
          <a:bodyPr/>
          <a:lstStyle/>
          <a:p>
            <a:pPr algn="l"/>
            <a:r>
              <a:rPr lang="en-US" altLang="en-US" sz="3500" baseline="30000" dirty="0">
                <a:solidFill>
                  <a:schemeClr val="bg1"/>
                </a:solidFill>
                <a:latin typeface="Arial Rounded MT Bold" pitchFamily="34" charset="0"/>
                <a:ea typeface="Arial Unicode MS" pitchFamily="34" charset="-128"/>
                <a:cs typeface="Arial Unicode MS" pitchFamily="34" charset="-128"/>
              </a:rPr>
              <a:t>Acts 7.38</a:t>
            </a:r>
            <a:r>
              <a:rPr lang="en-US" altLang="en-US" sz="3500" dirty="0">
                <a:solidFill>
                  <a:schemeClr val="bg1"/>
                </a:solidFill>
                <a:latin typeface="Arial Rounded MT Bold" pitchFamily="34" charset="0"/>
                <a:ea typeface="Arial Unicode MS" pitchFamily="34" charset="-128"/>
                <a:cs typeface="Arial Unicode MS" pitchFamily="34" charset="-128"/>
              </a:rPr>
              <a:t> the </a:t>
            </a:r>
            <a:r>
              <a:rPr lang="en-US" altLang="en-US" sz="3500" dirty="0">
                <a:solidFill>
                  <a:srgbClr val="FFFF66"/>
                </a:solidFill>
                <a:latin typeface="Arial Rounded MT Bold" pitchFamily="34" charset="0"/>
                <a:ea typeface="Arial Unicode MS" pitchFamily="34" charset="-128"/>
                <a:cs typeface="Arial Unicode MS" pitchFamily="34" charset="-128"/>
              </a:rPr>
              <a:t>assembly/</a:t>
            </a:r>
            <a:r>
              <a:rPr lang="en-US" altLang="en-US" sz="3500" dirty="0" err="1">
                <a:solidFill>
                  <a:srgbClr val="FFFF66"/>
                </a:solidFill>
                <a:latin typeface="Arial Rounded MT Bold" pitchFamily="34" charset="0"/>
                <a:ea typeface="Arial Unicode MS" pitchFamily="34" charset="-128"/>
                <a:cs typeface="Arial Unicode MS" pitchFamily="34" charset="-128"/>
              </a:rPr>
              <a:t>ekklesia</a:t>
            </a:r>
            <a:r>
              <a:rPr lang="en-US" altLang="en-US" sz="3500" dirty="0">
                <a:solidFill>
                  <a:schemeClr val="bg1"/>
                </a:solidFill>
                <a:latin typeface="Arial Rounded MT Bold" pitchFamily="34" charset="0"/>
                <a:ea typeface="Arial Unicode MS" pitchFamily="34" charset="-128"/>
                <a:cs typeface="Arial Unicode MS" pitchFamily="34" charset="-128"/>
              </a:rPr>
              <a:t> in the wilderness, accompanied by the angel that had spoken to him at Mount Sinai </a:t>
            </a:r>
          </a:p>
          <a:p>
            <a:pPr algn="l"/>
            <a:r>
              <a:rPr lang="en-US" altLang="en-US" sz="3500" baseline="30000" dirty="0">
                <a:solidFill>
                  <a:schemeClr val="bg1"/>
                </a:solidFill>
                <a:latin typeface="Arial Rounded MT Bold" pitchFamily="34" charset="0"/>
                <a:ea typeface="Arial Unicode MS" pitchFamily="34" charset="-128"/>
                <a:cs typeface="Arial Unicode MS" pitchFamily="34" charset="-128"/>
              </a:rPr>
              <a:t>Yaakov 2.2 </a:t>
            </a:r>
            <a:r>
              <a:rPr lang="en-US" altLang="en-US" sz="3500" dirty="0">
                <a:solidFill>
                  <a:schemeClr val="bg1"/>
                </a:solidFill>
                <a:latin typeface="Arial Rounded MT Bold" pitchFamily="34" charset="0"/>
                <a:ea typeface="Arial Unicode MS" pitchFamily="34" charset="-128"/>
                <a:cs typeface="Arial Unicode MS" pitchFamily="34" charset="-128"/>
              </a:rPr>
              <a:t>Suppose a man comes into your </a:t>
            </a:r>
            <a:r>
              <a:rPr lang="en-US" altLang="en-US" sz="3500" dirty="0">
                <a:solidFill>
                  <a:srgbClr val="FFFF66"/>
                </a:solidFill>
                <a:latin typeface="Arial Rounded MT Bold" pitchFamily="34" charset="0"/>
                <a:ea typeface="Arial Unicode MS" pitchFamily="34" charset="-128"/>
                <a:cs typeface="Arial Unicode MS" pitchFamily="34" charset="-128"/>
              </a:rPr>
              <a:t>synagogue</a:t>
            </a:r>
            <a:r>
              <a:rPr lang="en-US" altLang="en-US" sz="3500" dirty="0">
                <a:solidFill>
                  <a:schemeClr val="bg1"/>
                </a:solidFill>
                <a:latin typeface="Arial Rounded MT Bold" pitchFamily="34" charset="0"/>
                <a:ea typeface="Arial Unicode MS" pitchFamily="34" charset="-128"/>
                <a:cs typeface="Arial Unicode MS" pitchFamily="34" charset="-128"/>
              </a:rPr>
              <a:t> wearing gold rings and fancy clothes</a:t>
            </a:r>
          </a:p>
          <a:p>
            <a:pPr algn="l"/>
            <a:r>
              <a:rPr lang="en-US" altLang="en-US" sz="3500" baseline="30000" dirty="0">
                <a:solidFill>
                  <a:schemeClr val="bg1"/>
                </a:solidFill>
                <a:latin typeface="Arial Rounded MT Bold" pitchFamily="34" charset="0"/>
                <a:ea typeface="Arial Unicode MS" pitchFamily="34" charset="-128"/>
                <a:cs typeface="Arial Unicode MS" pitchFamily="34" charset="-128"/>
              </a:rPr>
              <a:t>Yaakov 5.14 </a:t>
            </a:r>
            <a:r>
              <a:rPr lang="en-US" altLang="en-US" sz="3500" dirty="0">
                <a:solidFill>
                  <a:schemeClr val="bg1"/>
                </a:solidFill>
                <a:latin typeface="Arial Rounded MT Bold" pitchFamily="34" charset="0"/>
                <a:ea typeface="Arial Unicode MS" pitchFamily="34" charset="-128"/>
                <a:cs typeface="Arial Unicode MS" pitchFamily="34" charset="-128"/>
              </a:rPr>
              <a:t>Is someone among you ill? He should call for the elders of the </a:t>
            </a:r>
            <a:r>
              <a:rPr lang="en-US" altLang="en-US" sz="3500" dirty="0">
                <a:solidFill>
                  <a:srgbClr val="FFFF66"/>
                </a:solidFill>
                <a:latin typeface="Arial Rounded MT Bold" pitchFamily="34" charset="0"/>
                <a:ea typeface="Arial Unicode MS" pitchFamily="34" charset="-128"/>
                <a:cs typeface="Arial Unicode MS" pitchFamily="34" charset="-128"/>
              </a:rPr>
              <a:t>congregation.</a:t>
            </a:r>
            <a:r>
              <a:rPr lang="en-US" altLang="en-US" sz="3500" baseline="30000" dirty="0">
                <a:solidFill>
                  <a:srgbClr val="FFFF66"/>
                </a:solidFill>
                <a:latin typeface="Arial Rounded MT Bold" pitchFamily="34" charset="0"/>
                <a:ea typeface="Arial Unicode MS" pitchFamily="34" charset="-128"/>
                <a:cs typeface="Arial Unicode MS" pitchFamily="34" charset="-128"/>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subTitle" idx="1"/>
          </p:nvPr>
        </p:nvSpPr>
        <p:spPr>
          <a:xfrm>
            <a:off x="12" y="0"/>
            <a:ext cx="8778875" cy="5143500"/>
          </a:xfrm>
        </p:spPr>
        <p:txBody>
          <a:bodyPr/>
          <a:lstStyle/>
          <a:p>
            <a:pPr algn="l"/>
            <a:r>
              <a:rPr lang="en-US" altLang="en-US" sz="4000" dirty="0">
                <a:solidFill>
                  <a:schemeClr val="accent1"/>
                </a:solidFill>
                <a:latin typeface="Arial Rounded MT Bold" pitchFamily="34" charset="0"/>
                <a:ea typeface="Arial Unicode MS" pitchFamily="34" charset="-128"/>
                <a:cs typeface="Arial Unicode MS" pitchFamily="34" charset="-128"/>
              </a:rPr>
              <a:t>English packaging of Greek rendering of Hebrew thought:</a:t>
            </a:r>
          </a:p>
          <a:p>
            <a:pPr algn="l"/>
            <a:r>
              <a:rPr lang="en-US" altLang="en-US" sz="4000" dirty="0">
                <a:solidFill>
                  <a:schemeClr val="bg1"/>
                </a:solidFill>
                <a:latin typeface="Arial Rounded MT Bold" pitchFamily="34" charset="0"/>
                <a:ea typeface="Arial Unicode MS" pitchFamily="34" charset="-128"/>
                <a:cs typeface="Arial Unicode MS" pitchFamily="34" charset="-128"/>
              </a:rPr>
              <a:t>1525 </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William Tyndale translates </a:t>
            </a:r>
            <a:r>
              <a:rPr lang="en-US" altLang="en-US" sz="4000" dirty="0" err="1">
                <a:solidFill>
                  <a:schemeClr val="bg1"/>
                </a:solidFill>
                <a:latin typeface="Arial Rounded MT Bold" pitchFamily="34" charset="0"/>
                <a:ea typeface="Arial Unicode MS" pitchFamily="34" charset="-128"/>
                <a:cs typeface="Arial Unicode MS" pitchFamily="34" charset="-128"/>
              </a:rPr>
              <a:t>ekklesia</a:t>
            </a:r>
            <a:r>
              <a:rPr lang="en-US" altLang="en-US" sz="4000" dirty="0">
                <a:solidFill>
                  <a:schemeClr val="bg1"/>
                </a:solidFill>
                <a:latin typeface="Arial Rounded MT Bold" pitchFamily="34" charset="0"/>
                <a:ea typeface="Arial Unicode MS" pitchFamily="34" charset="-128"/>
                <a:cs typeface="Arial Unicode MS" pitchFamily="34" charset="-128"/>
              </a:rPr>
              <a:t> as “community</a:t>
            </a:r>
            <a:r>
              <a:rPr lang="en-US" altLang="en-US" sz="4000" dirty="0" smtClean="0">
                <a:solidFill>
                  <a:schemeClr val="bg1"/>
                </a:solidFill>
                <a:latin typeface="Arial Rounded MT Bold" pitchFamily="34" charset="0"/>
                <a:ea typeface="Arial Unicode MS" pitchFamily="34" charset="-128"/>
                <a:cs typeface="Arial Unicode MS" pitchFamily="34" charset="-128"/>
              </a:rPr>
              <a:t>”</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02029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subTitle" idx="1"/>
          </p:nvPr>
        </p:nvSpPr>
        <p:spPr>
          <a:xfrm>
            <a:off x="12" y="0"/>
            <a:ext cx="8778875" cy="5143500"/>
          </a:xfrm>
        </p:spPr>
        <p:txBody>
          <a:bodyPr/>
          <a:lstStyle/>
          <a:p>
            <a:pPr algn="l">
              <a:buFontTx/>
              <a:buChar char="•"/>
            </a:pPr>
            <a:r>
              <a:rPr lang="en-US" altLang="en-US" sz="4000" dirty="0" smtClean="0">
                <a:solidFill>
                  <a:schemeClr val="bg1"/>
                </a:solidFill>
                <a:latin typeface="Arial Rounded MT Bold" pitchFamily="34" charset="0"/>
                <a:ea typeface="Arial Unicode MS" pitchFamily="34" charset="-128"/>
                <a:cs typeface="Arial Unicode MS" pitchFamily="34" charset="-128"/>
              </a:rPr>
              <a:t>never </a:t>
            </a:r>
            <a:r>
              <a:rPr lang="en-US" altLang="en-US" sz="4000" dirty="0">
                <a:solidFill>
                  <a:schemeClr val="bg1"/>
                </a:solidFill>
                <a:latin typeface="Arial Rounded MT Bold" pitchFamily="34" charset="0"/>
                <a:ea typeface="Arial Unicode MS" pitchFamily="34" charset="-128"/>
                <a:cs typeface="Arial Unicode MS" pitchFamily="34" charset="-128"/>
              </a:rPr>
              <a:t>uses the word “church”</a:t>
            </a:r>
          </a:p>
          <a:p>
            <a:pPr algn="l"/>
            <a:r>
              <a:rPr lang="en-US" altLang="en-US" sz="4000" dirty="0">
                <a:solidFill>
                  <a:schemeClr val="bg1"/>
                </a:solidFill>
                <a:latin typeface="Arial Rounded MT Bold" pitchFamily="34" charset="0"/>
                <a:ea typeface="Arial Unicode MS" pitchFamily="34" charset="-128"/>
                <a:cs typeface="Arial Unicode MS" pitchFamily="34" charset="-128"/>
              </a:rPr>
              <a:t>1535 Luther’s German translation never used the word “church” rather “</a:t>
            </a:r>
            <a:r>
              <a:rPr lang="en-US" altLang="en-US" sz="4000" dirty="0" err="1">
                <a:solidFill>
                  <a:schemeClr val="bg1"/>
                </a:solidFill>
                <a:latin typeface="Arial Rounded MT Bold" pitchFamily="34" charset="0"/>
                <a:ea typeface="Arial Unicode MS" pitchFamily="34" charset="-128"/>
                <a:cs typeface="Arial Unicode MS" pitchFamily="34" charset="-128"/>
              </a:rPr>
              <a:t>gemeinde</a:t>
            </a:r>
            <a:r>
              <a:rPr lang="en-US" altLang="en-US" sz="4000" dirty="0">
                <a:solidFill>
                  <a:schemeClr val="bg1"/>
                </a:solidFill>
                <a:latin typeface="Arial Rounded MT Bold" pitchFamily="34" charset="0"/>
                <a:ea typeface="Arial Unicode MS" pitchFamily="34" charset="-128"/>
                <a:cs typeface="Arial Unicode MS" pitchFamily="34" charset="-128"/>
              </a:rPr>
              <a:t>” community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subTitle" idx="1"/>
          </p:nvPr>
        </p:nvSpPr>
        <p:spPr>
          <a:xfrm>
            <a:off x="12" y="0"/>
            <a:ext cx="8778875" cy="5143500"/>
          </a:xfrm>
        </p:spPr>
        <p:txBody>
          <a:bodyPr/>
          <a:lstStyle/>
          <a:p>
            <a:pPr algn="l"/>
            <a:r>
              <a:rPr lang="en-US" altLang="en-US" sz="4000" dirty="0">
                <a:solidFill>
                  <a:schemeClr val="bg1"/>
                </a:solidFill>
                <a:latin typeface="Arial Rounded MT Bold" pitchFamily="34" charset="0"/>
                <a:ea typeface="Arial Unicode MS" pitchFamily="34" charset="-128"/>
                <a:cs typeface="Arial Unicode MS" pitchFamily="34" charset="-128"/>
              </a:rPr>
              <a:t>1611 KJV King James of England </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head of the Church of England</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divine right of kings to rule</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gave rules to KJV translators</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rule #3 “Ecclesiastical Words to be kept” in stead of </a:t>
            </a:r>
            <a:r>
              <a:rPr lang="en-US" altLang="en-US" sz="4000" dirty="0" smtClean="0">
                <a:solidFill>
                  <a:schemeClr val="bg1"/>
                </a:solidFill>
                <a:latin typeface="Arial Rounded MT Bold" pitchFamily="34" charset="0"/>
                <a:ea typeface="Arial Unicode MS" pitchFamily="34" charset="-128"/>
                <a:cs typeface="Arial Unicode MS" pitchFamily="34" charset="-128"/>
              </a:rPr>
              <a:t>the</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subTitle" idx="1"/>
          </p:nvPr>
        </p:nvSpPr>
        <p:spPr>
          <a:xfrm>
            <a:off x="12" y="0"/>
            <a:ext cx="8778875" cy="5143500"/>
          </a:xfrm>
        </p:spPr>
        <p:txBody>
          <a:bodyPr/>
          <a:lstStyle/>
          <a:p>
            <a:pPr algn="l"/>
            <a:r>
              <a:rPr lang="en-US" altLang="en-US" sz="4000" dirty="0" smtClean="0">
                <a:solidFill>
                  <a:schemeClr val="bg1"/>
                </a:solidFill>
                <a:latin typeface="Arial Rounded MT Bold" pitchFamily="34" charset="0"/>
                <a:ea typeface="Arial Unicode MS" pitchFamily="34" charset="-128"/>
                <a:cs typeface="Arial Unicode MS" pitchFamily="34" charset="-128"/>
              </a:rPr>
              <a:t>“</a:t>
            </a:r>
            <a:r>
              <a:rPr lang="en-US" altLang="en-US" sz="4000" dirty="0">
                <a:solidFill>
                  <a:schemeClr val="bg1"/>
                </a:solidFill>
                <a:latin typeface="Arial Rounded MT Bold" pitchFamily="34" charset="0"/>
                <a:ea typeface="Arial Unicode MS" pitchFamily="34" charset="-128"/>
                <a:cs typeface="Arial Unicode MS" pitchFamily="34" charset="-128"/>
              </a:rPr>
              <a:t>scrupulosity of the Puritans” [Tyndale]</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mandated “church” for </a:t>
            </a:r>
            <a:r>
              <a:rPr lang="en-US" altLang="en-US" sz="4000" dirty="0" err="1">
                <a:solidFill>
                  <a:schemeClr val="bg1"/>
                </a:solidFill>
                <a:latin typeface="Arial Rounded MT Bold" pitchFamily="34" charset="0"/>
                <a:ea typeface="Arial Unicode MS" pitchFamily="34" charset="-128"/>
                <a:cs typeface="Arial Unicode MS" pitchFamily="34" charset="-128"/>
              </a:rPr>
              <a:t>ekklesia</a:t>
            </a:r>
            <a:endParaRPr lang="en-US" altLang="en-US" sz="4000" dirty="0">
              <a:solidFill>
                <a:schemeClr val="bg1"/>
              </a:solidFill>
              <a:latin typeface="Arial Rounded MT Bold" pitchFamily="34" charset="0"/>
              <a:ea typeface="Arial Unicode MS" pitchFamily="34" charset="-128"/>
              <a:cs typeface="Arial Unicode MS" pitchFamily="34" charset="-128"/>
            </a:endParaRP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validates James’ rule over church</a:t>
            </a:r>
          </a:p>
        </p:txBody>
      </p:sp>
    </p:spTree>
    <p:extLst>
      <p:ext uri="{BB962C8B-B14F-4D97-AF65-F5344CB8AC3E}">
        <p14:creationId xmlns:p14="http://schemas.microsoft.com/office/powerpoint/2010/main" val="526915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subTitle" idx="1"/>
          </p:nvPr>
        </p:nvSpPr>
        <p:spPr>
          <a:xfrm>
            <a:off x="12" y="0"/>
            <a:ext cx="8778875" cy="5143500"/>
          </a:xfrm>
        </p:spPr>
        <p:txBody>
          <a:bodyPr/>
          <a:lstStyle/>
          <a:p>
            <a:pPr algn="l"/>
            <a:r>
              <a:rPr lang="en-US" altLang="en-US" sz="4000" dirty="0">
                <a:solidFill>
                  <a:schemeClr val="bg1"/>
                </a:solidFill>
                <a:latin typeface="Arial Rounded MT Bold" pitchFamily="34" charset="0"/>
                <a:ea typeface="Arial Unicode MS" pitchFamily="34" charset="-128"/>
                <a:cs typeface="Arial Unicode MS" pitchFamily="34" charset="-128"/>
              </a:rPr>
              <a:t>Implications of the word “church”</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Is it still just “assembly?”</a:t>
            </a:r>
          </a:p>
          <a:p>
            <a:pPr algn="l">
              <a:buFontTx/>
              <a:buChar char="•"/>
            </a:pPr>
            <a:r>
              <a:rPr lang="en-US" altLang="en-US" sz="4000" dirty="0" err="1">
                <a:solidFill>
                  <a:schemeClr val="bg1"/>
                </a:solidFill>
                <a:latin typeface="Arial Rounded MT Bold" pitchFamily="34" charset="0"/>
                <a:ea typeface="Arial Unicode MS" pitchFamily="34" charset="-128"/>
                <a:cs typeface="Arial Unicode MS" pitchFamily="34" charset="-128"/>
              </a:rPr>
              <a:t>cf</a:t>
            </a:r>
            <a:r>
              <a:rPr lang="en-US" altLang="en-US" sz="4000" dirty="0">
                <a:solidFill>
                  <a:schemeClr val="bg1"/>
                </a:solidFill>
                <a:latin typeface="Arial Rounded MT Bold" pitchFamily="34" charset="0"/>
                <a:ea typeface="Arial Unicode MS" pitchFamily="34" charset="-128"/>
                <a:cs typeface="Arial Unicode MS" pitchFamily="34" charset="-128"/>
              </a:rPr>
              <a:t> “mosque” substituted ~ alien and foreign concept to Israel</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Church Age </a:t>
            </a:r>
            <a:r>
              <a:rPr lang="en-US" altLang="en-US" sz="4000" dirty="0" smtClean="0">
                <a:solidFill>
                  <a:schemeClr val="bg1"/>
                </a:solidFill>
                <a:latin typeface="Arial Rounded MT Bold" pitchFamily="34" charset="0"/>
                <a:ea typeface="Arial Unicode MS" pitchFamily="34" charset="-128"/>
                <a:cs typeface="Arial Unicode MS" pitchFamily="34" charset="-128"/>
              </a:rPr>
              <a:t>theology</a:t>
            </a:r>
            <a:endParaRPr lang="en-US" altLang="en-US" sz="4000" dirty="0">
              <a:solidFill>
                <a:schemeClr val="bg1"/>
              </a:solidFill>
              <a:latin typeface="Arial Rounded MT Bold" pitchFamily="34" charset="0"/>
              <a:ea typeface="Arial Unicode MS" pitchFamily="34" charset="-128"/>
              <a:cs typeface="Vilna" pitchFamily="2" charset="-79"/>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subTitle" idx="1"/>
          </p:nvPr>
        </p:nvSpPr>
        <p:spPr>
          <a:xfrm>
            <a:off x="12" y="0"/>
            <a:ext cx="8778875" cy="5143500"/>
          </a:xfrm>
        </p:spPr>
        <p:txBody>
          <a:bodyPr/>
          <a:lstStyle/>
          <a:p>
            <a:pPr algn="l"/>
            <a:r>
              <a:rPr lang="en-US" altLang="en-US" sz="4000" dirty="0">
                <a:solidFill>
                  <a:schemeClr val="bg1"/>
                </a:solidFill>
                <a:latin typeface="Arial Rounded MT Bold" pitchFamily="34" charset="0"/>
                <a:ea typeface="Arial Unicode MS" pitchFamily="34" charset="-128"/>
                <a:cs typeface="Arial Unicode MS" pitchFamily="34" charset="-128"/>
              </a:rPr>
              <a:t>Implications of the word “church”</a:t>
            </a:r>
          </a:p>
          <a:p>
            <a:pPr algn="l">
              <a:buFontTx/>
              <a:buChar char="•"/>
            </a:pPr>
            <a:r>
              <a:rPr lang="en-US" altLang="en-US" sz="4000" dirty="0" smtClean="0">
                <a:solidFill>
                  <a:schemeClr val="bg1"/>
                </a:solidFill>
                <a:latin typeface="Arial Rounded MT Bold" pitchFamily="34" charset="0"/>
                <a:ea typeface="Arial Unicode MS" pitchFamily="34" charset="-128"/>
                <a:cs typeface="Arial Unicode MS" pitchFamily="34" charset="-128"/>
              </a:rPr>
              <a:t>possibly </a:t>
            </a:r>
            <a:r>
              <a:rPr lang="en-US" altLang="en-US" sz="4000" dirty="0">
                <a:solidFill>
                  <a:schemeClr val="bg1"/>
                </a:solidFill>
                <a:latin typeface="Arial Rounded MT Bold" pitchFamily="34" charset="0"/>
                <a:ea typeface="Arial Unicode MS" pitchFamily="34" charset="-128"/>
                <a:cs typeface="Arial Unicode MS" pitchFamily="34" charset="-128"/>
              </a:rPr>
              <a:t>from Greek </a:t>
            </a:r>
          </a:p>
          <a:p>
            <a:pPr lvl="1"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a:t>
            </a:r>
            <a:r>
              <a:rPr lang="en-US" altLang="en-US" sz="4000" dirty="0" err="1">
                <a:solidFill>
                  <a:schemeClr val="bg1"/>
                </a:solidFill>
                <a:latin typeface="Arial Rounded MT Bold" pitchFamily="34" charset="0"/>
                <a:ea typeface="Arial Unicode MS" pitchFamily="34" charset="-128"/>
                <a:cs typeface="Arial Unicode MS" pitchFamily="34" charset="-128"/>
              </a:rPr>
              <a:t>kuriakon</a:t>
            </a:r>
            <a:r>
              <a:rPr lang="en-US" altLang="en-US" sz="4000" dirty="0">
                <a:solidFill>
                  <a:schemeClr val="bg1"/>
                </a:solidFill>
                <a:latin typeface="Arial Rounded MT Bold" pitchFamily="34" charset="0"/>
                <a:ea typeface="Arial Unicode MS" pitchFamily="34" charset="-128"/>
                <a:cs typeface="Arial Unicode MS" pitchFamily="34" charset="-128"/>
              </a:rPr>
              <a:t>” house of the L-</a:t>
            </a:r>
            <a:r>
              <a:rPr lang="en-US" altLang="en-US" sz="4000" dirty="0" err="1">
                <a:solidFill>
                  <a:schemeClr val="bg1"/>
                </a:solidFill>
                <a:latin typeface="Arial Rounded MT Bold" pitchFamily="34" charset="0"/>
                <a:ea typeface="Arial Unicode MS" pitchFamily="34" charset="-128"/>
                <a:cs typeface="Arial Unicode MS" pitchFamily="34" charset="-128"/>
              </a:rPr>
              <a:t>rd</a:t>
            </a:r>
            <a:r>
              <a:rPr lang="en-US" altLang="en-US" sz="4000" dirty="0">
                <a:solidFill>
                  <a:schemeClr val="bg1"/>
                </a:solidFill>
                <a:latin typeface="Arial Rounded MT Bold" pitchFamily="34" charset="0"/>
                <a:ea typeface="Arial Unicode MS" pitchFamily="34" charset="-128"/>
                <a:cs typeface="Arial Unicode MS" pitchFamily="34" charset="-128"/>
              </a:rPr>
              <a:t>  </a:t>
            </a:r>
          </a:p>
          <a:p>
            <a:pPr lvl="1"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not the sense of </a:t>
            </a:r>
            <a:r>
              <a:rPr lang="en-US" altLang="en-US" sz="4000" dirty="0" err="1">
                <a:solidFill>
                  <a:schemeClr val="bg1"/>
                </a:solidFill>
                <a:latin typeface="Arial Rounded MT Bold" pitchFamily="34" charset="0"/>
                <a:ea typeface="Arial Unicode MS" pitchFamily="34" charset="-128"/>
                <a:cs typeface="Arial Unicode MS" pitchFamily="34" charset="-128"/>
              </a:rPr>
              <a:t>ekklesia</a:t>
            </a:r>
            <a:r>
              <a:rPr lang="en-US" altLang="en-US" sz="4000" dirty="0">
                <a:solidFill>
                  <a:schemeClr val="bg1"/>
                </a:solidFill>
                <a:latin typeface="Arial Rounded MT Bold" pitchFamily="34" charset="0"/>
                <a:ea typeface="Arial Unicode MS" pitchFamily="34" charset="-128"/>
                <a:cs typeface="Arial Unicode MS" pitchFamily="34" charset="-128"/>
              </a:rPr>
              <a:t> </a:t>
            </a:r>
            <a:r>
              <a:rPr lang="he-IL" altLang="en-US" sz="4000" dirty="0">
                <a:solidFill>
                  <a:schemeClr val="bg1"/>
                </a:solidFill>
                <a:latin typeface="Arial Rounded MT Bold" pitchFamily="34" charset="0"/>
                <a:ea typeface="Arial Unicode MS" pitchFamily="34" charset="-128"/>
                <a:cs typeface="Vilna" pitchFamily="2" charset="-79"/>
              </a:rPr>
              <a:t>קָהָל</a:t>
            </a:r>
            <a:r>
              <a:rPr lang="en-US" altLang="en-US" sz="4000" dirty="0">
                <a:solidFill>
                  <a:schemeClr val="bg1"/>
                </a:solidFill>
                <a:latin typeface="Arial Rounded MT Bold" pitchFamily="34" charset="0"/>
                <a:ea typeface="Arial Unicode MS" pitchFamily="34" charset="-128"/>
                <a:cs typeface="Vilna" pitchFamily="2" charset="-79"/>
              </a:rPr>
              <a:t>   </a:t>
            </a:r>
            <a:r>
              <a:rPr lang="en-US" altLang="en-US" sz="4000" i="1" dirty="0" err="1">
                <a:solidFill>
                  <a:schemeClr val="bg1"/>
                </a:solidFill>
                <a:latin typeface="Arial Rounded MT Bold" pitchFamily="34" charset="0"/>
                <a:ea typeface="Arial Unicode MS" pitchFamily="34" charset="-128"/>
                <a:cs typeface="Vilna" pitchFamily="2" charset="-79"/>
              </a:rPr>
              <a:t>Kahal</a:t>
            </a:r>
            <a:r>
              <a:rPr lang="en-US" altLang="en-US" sz="4000" i="1" dirty="0">
                <a:solidFill>
                  <a:schemeClr val="bg1"/>
                </a:solidFill>
                <a:latin typeface="Arial Rounded MT Bold" pitchFamily="34" charset="0"/>
                <a:ea typeface="Arial Unicode MS" pitchFamily="34" charset="-128"/>
                <a:cs typeface="Vilna" pitchFamily="2" charset="-79"/>
              </a:rPr>
              <a:t> /  </a:t>
            </a:r>
            <a:r>
              <a:rPr lang="en-US" altLang="en-US" sz="4000" dirty="0">
                <a:solidFill>
                  <a:schemeClr val="bg1"/>
                </a:solidFill>
                <a:latin typeface="Arial Rounded MT Bold" pitchFamily="34" charset="0"/>
                <a:ea typeface="Arial Unicode MS" pitchFamily="34" charset="-128"/>
                <a:cs typeface="Vilna" pitchFamily="2" charset="-79"/>
              </a:rPr>
              <a:t>community or gathering</a:t>
            </a:r>
          </a:p>
        </p:txBody>
      </p:sp>
    </p:spTree>
    <p:extLst>
      <p:ext uri="{BB962C8B-B14F-4D97-AF65-F5344CB8AC3E}">
        <p14:creationId xmlns:p14="http://schemas.microsoft.com/office/powerpoint/2010/main" val="585184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ubTitle" idx="1"/>
          </p:nvPr>
        </p:nvSpPr>
        <p:spPr>
          <a:xfrm>
            <a:off x="12" y="0"/>
            <a:ext cx="8778875" cy="5143500"/>
          </a:xfrm>
        </p:spPr>
        <p:txBody>
          <a:bodyPr/>
          <a:lstStyle/>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possibly from Latin kirk / circle, circus, not the sense of </a:t>
            </a:r>
            <a:r>
              <a:rPr lang="en-US" altLang="en-US" sz="4000" dirty="0" err="1">
                <a:solidFill>
                  <a:schemeClr val="bg1"/>
                </a:solidFill>
                <a:latin typeface="Arial Rounded MT Bold" pitchFamily="34" charset="0"/>
                <a:ea typeface="Arial Unicode MS" pitchFamily="34" charset="-128"/>
                <a:cs typeface="Arial Unicode MS" pitchFamily="34" charset="-128"/>
              </a:rPr>
              <a:t>ekklesia</a:t>
            </a:r>
            <a:r>
              <a:rPr lang="en-US" altLang="en-US" sz="4000" dirty="0">
                <a:solidFill>
                  <a:schemeClr val="bg1"/>
                </a:solidFill>
                <a:latin typeface="Arial Rounded MT Bold" pitchFamily="34" charset="0"/>
                <a:ea typeface="Arial Unicode MS" pitchFamily="34" charset="-128"/>
                <a:cs typeface="Arial Unicode MS" pitchFamily="34" charset="-128"/>
              </a:rPr>
              <a:t> </a:t>
            </a:r>
            <a:r>
              <a:rPr lang="he-IL" altLang="en-US" sz="4000" dirty="0">
                <a:solidFill>
                  <a:schemeClr val="bg1"/>
                </a:solidFill>
                <a:latin typeface="Arial Rounded MT Bold" pitchFamily="34" charset="0"/>
                <a:ea typeface="Arial Unicode MS" pitchFamily="34" charset="-128"/>
                <a:cs typeface="Vilna" pitchFamily="2" charset="-79"/>
              </a:rPr>
              <a:t>קָהָל</a:t>
            </a:r>
            <a:r>
              <a:rPr lang="en-US" altLang="en-US" sz="4000" dirty="0">
                <a:solidFill>
                  <a:schemeClr val="bg1"/>
                </a:solidFill>
                <a:latin typeface="Arial Rounded MT Bold" pitchFamily="34" charset="0"/>
                <a:ea typeface="Arial Unicode MS" pitchFamily="34" charset="-128"/>
                <a:cs typeface="Vilna" pitchFamily="2" charset="-79"/>
              </a:rPr>
              <a:t>   </a:t>
            </a:r>
            <a:r>
              <a:rPr lang="en-US" altLang="en-US" sz="4000" i="1" dirty="0" err="1">
                <a:solidFill>
                  <a:schemeClr val="bg1"/>
                </a:solidFill>
                <a:latin typeface="Arial Rounded MT Bold" pitchFamily="34" charset="0"/>
                <a:ea typeface="Arial Unicode MS" pitchFamily="34" charset="-128"/>
                <a:cs typeface="Vilna" pitchFamily="2" charset="-79"/>
              </a:rPr>
              <a:t>Kahal</a:t>
            </a:r>
            <a:r>
              <a:rPr lang="en-US" altLang="en-US" sz="4000" i="1" dirty="0">
                <a:solidFill>
                  <a:schemeClr val="bg1"/>
                </a:solidFill>
                <a:latin typeface="Arial Rounded MT Bold" pitchFamily="34" charset="0"/>
                <a:ea typeface="Arial Unicode MS" pitchFamily="34" charset="-128"/>
                <a:cs typeface="Vilna" pitchFamily="2" charset="-79"/>
              </a:rPr>
              <a:t> /  </a:t>
            </a:r>
            <a:r>
              <a:rPr lang="en-US" altLang="en-US" sz="4000" dirty="0">
                <a:solidFill>
                  <a:schemeClr val="bg1"/>
                </a:solidFill>
                <a:latin typeface="Arial Rounded MT Bold" pitchFamily="34" charset="0"/>
                <a:ea typeface="Arial Unicode MS" pitchFamily="34" charset="-128"/>
                <a:cs typeface="Vilna" pitchFamily="2" charset="-79"/>
              </a:rPr>
              <a:t>community or gathering</a:t>
            </a:r>
            <a:endParaRPr lang="en-US" altLang="en-US" sz="4000" dirty="0">
              <a:solidFill>
                <a:schemeClr val="bg1"/>
              </a:solidFill>
              <a:latin typeface="Arial Rounded MT Bold" pitchFamily="34" charset="0"/>
              <a:ea typeface="Arial Unicode MS" pitchFamily="34" charset="-128"/>
              <a:cs typeface="Arial Unicode MS" pitchFamily="34" charset="-128"/>
            </a:endParaRPr>
          </a:p>
          <a:p>
            <a:pPr algn="l"/>
            <a:r>
              <a:rPr lang="en-US" altLang="en-US" sz="4000" dirty="0">
                <a:solidFill>
                  <a:schemeClr val="bg1"/>
                </a:solidFill>
                <a:latin typeface="Arial Rounded MT Bold" pitchFamily="34" charset="0"/>
                <a:ea typeface="Arial Unicode MS" pitchFamily="34" charset="-128"/>
                <a:cs typeface="Arial Unicode MS" pitchFamily="34" charset="-128"/>
              </a:rPr>
              <a:t>concept: </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scriptures speak of </a:t>
            </a:r>
            <a:r>
              <a:rPr lang="en-US" altLang="en-US" sz="4000" dirty="0">
                <a:solidFill>
                  <a:srgbClr val="FFFF66"/>
                </a:solidFill>
                <a:latin typeface="Arial Rounded MT Bold" pitchFamily="34" charset="0"/>
                <a:ea typeface="Arial Unicode MS" pitchFamily="34" charset="-128"/>
                <a:cs typeface="Arial Unicode MS" pitchFamily="34" charset="-128"/>
              </a:rPr>
              <a:t>body</a:t>
            </a:r>
            <a:r>
              <a:rPr lang="en-US" altLang="en-US" sz="4000" dirty="0">
                <a:solidFill>
                  <a:schemeClr val="bg1"/>
                </a:solidFill>
                <a:latin typeface="Arial Rounded MT Bold" pitchFamily="34" charset="0"/>
                <a:ea typeface="Arial Unicode MS" pitchFamily="34" charset="-128"/>
                <a:cs typeface="Arial Unicode MS" pitchFamily="34" charset="-128"/>
              </a:rPr>
              <a:t> of Messiah, </a:t>
            </a:r>
            <a:r>
              <a:rPr lang="en-US" altLang="en-US" sz="4000" dirty="0">
                <a:solidFill>
                  <a:srgbClr val="FFFF66"/>
                </a:solidFill>
                <a:latin typeface="Arial Rounded MT Bold" pitchFamily="34" charset="0"/>
                <a:ea typeface="Arial Unicode MS" pitchFamily="34" charset="-128"/>
                <a:cs typeface="Arial Unicode MS" pitchFamily="34" charset="-128"/>
              </a:rPr>
              <a:t>commonwealth</a:t>
            </a:r>
            <a:r>
              <a:rPr lang="en-US" altLang="en-US" sz="4000" dirty="0">
                <a:solidFill>
                  <a:schemeClr val="bg1"/>
                </a:solidFill>
                <a:latin typeface="Arial Rounded MT Bold" pitchFamily="34" charset="0"/>
                <a:ea typeface="Arial Unicode MS" pitchFamily="34" charset="-128"/>
                <a:cs typeface="Arial Unicode MS" pitchFamily="34" charset="-128"/>
              </a:rPr>
              <a:t> of </a:t>
            </a:r>
            <a:r>
              <a:rPr lang="en-US" altLang="en-US" sz="4000" dirty="0" smtClean="0">
                <a:solidFill>
                  <a:schemeClr val="bg1"/>
                </a:solidFill>
                <a:latin typeface="Arial Rounded MT Bold" pitchFamily="34" charset="0"/>
                <a:ea typeface="Arial Unicode MS" pitchFamily="34" charset="-128"/>
                <a:cs typeface="Arial Unicode MS" pitchFamily="34" charset="-128"/>
              </a:rPr>
              <a:t>Israel</a:t>
            </a:r>
            <a:r>
              <a:rPr lang="el-GR" altLang="en-US" sz="4000" dirty="0" smtClean="0">
                <a:solidFill>
                  <a:schemeClr val="bg1"/>
                </a:solidFill>
                <a:latin typeface="Arial Rounded MT Bold" pitchFamily="34" charset="0"/>
                <a:ea typeface="Arial Unicode MS" pitchFamily="34" charset="-128"/>
                <a:cs typeface="Arial Unicode MS" pitchFamily="34" charset="-128"/>
              </a:rPr>
              <a:t>,</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8428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n-US" dirty="0"/>
              <a:t>Why do Jedi's like Fake News</a:t>
            </a:r>
            <a:r>
              <a:rPr lang="en-US" dirty="0" smtClean="0"/>
              <a:t>?</a:t>
            </a:r>
          </a:p>
          <a:p>
            <a:pPr algn="l"/>
            <a:r>
              <a:rPr lang="en-US" dirty="0" smtClean="0"/>
              <a:t> </a:t>
            </a:r>
            <a:r>
              <a:rPr lang="en-US" dirty="0"/>
              <a:t>They like wishing everyone </a:t>
            </a:r>
            <a:r>
              <a:rPr lang="en-US" dirty="0" smtClean="0"/>
              <a:t>“May </a:t>
            </a:r>
            <a:r>
              <a:rPr lang="en-US" dirty="0"/>
              <a:t>the farce </a:t>
            </a:r>
            <a:endParaRPr lang="en-US" dirty="0" smtClean="0"/>
          </a:p>
          <a:p>
            <a:pPr algn="l">
              <a:tabLst>
                <a:tab pos="1388670" algn="l"/>
              </a:tabLst>
            </a:pPr>
            <a:r>
              <a:rPr lang="en-US" dirty="0" smtClean="0"/>
              <a:t>be </a:t>
            </a:r>
            <a:r>
              <a:rPr lang="en-US" dirty="0"/>
              <a:t>with </a:t>
            </a:r>
            <a:r>
              <a:rPr lang="en-US" dirty="0" smtClean="0"/>
              <a:t>you!"</a:t>
            </a:r>
          </a:p>
          <a:p>
            <a:pPr algn="l"/>
            <a:endParaRPr lang="en-US" dirty="0"/>
          </a:p>
          <a:p>
            <a:pPr algn="l"/>
            <a:r>
              <a:rPr lang="en-US" sz="2400" dirty="0"/>
              <a:t>Cassie </a:t>
            </a:r>
            <a:r>
              <a:rPr lang="en-US" sz="2400" dirty="0" err="1"/>
              <a:t>Maslowski</a:t>
            </a:r>
            <a:endParaRPr lang="en-US" sz="24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413" r="40058" b="20438"/>
          <a:stretch/>
        </p:blipFill>
        <p:spPr>
          <a:xfrm rot="5400000">
            <a:off x="5078383" y="1578004"/>
            <a:ext cx="2868782" cy="3332274"/>
          </a:xfrm>
          <a:prstGeom prst="rect">
            <a:avLst/>
          </a:prstGeom>
        </p:spPr>
      </p:pic>
    </p:spTree>
    <p:extLst>
      <p:ext uri="{BB962C8B-B14F-4D97-AF65-F5344CB8AC3E}">
        <p14:creationId xmlns:p14="http://schemas.microsoft.com/office/powerpoint/2010/main" val="2713359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ubTitle" idx="1"/>
          </p:nvPr>
        </p:nvSpPr>
        <p:spPr>
          <a:xfrm>
            <a:off x="12" y="0"/>
            <a:ext cx="8778875" cy="5143500"/>
          </a:xfrm>
        </p:spPr>
        <p:txBody>
          <a:bodyPr/>
          <a:lstStyle/>
          <a:p>
            <a:pPr algn="l"/>
            <a:r>
              <a:rPr lang="en-US" altLang="en-US" sz="4000" dirty="0" smtClean="0">
                <a:solidFill>
                  <a:srgbClr val="FFFF66"/>
                </a:solidFill>
                <a:latin typeface="Arial Rounded MT Bold" pitchFamily="34" charset="0"/>
                <a:ea typeface="Arial Unicode MS" pitchFamily="34" charset="-128"/>
                <a:cs typeface="Arial Unicode MS" pitchFamily="34" charset="-128"/>
              </a:rPr>
              <a:t>community</a:t>
            </a:r>
            <a:r>
              <a:rPr lang="en-US" altLang="en-US" sz="4000" dirty="0" smtClean="0">
                <a:solidFill>
                  <a:schemeClr val="bg1"/>
                </a:solidFill>
                <a:latin typeface="Arial Rounded MT Bold" pitchFamily="34" charset="0"/>
                <a:ea typeface="Arial Unicode MS" pitchFamily="34" charset="-128"/>
                <a:cs typeface="Arial Unicode MS" pitchFamily="34" charset="-128"/>
              </a:rPr>
              <a:t> of believers in the Jewish Messiah and King</a:t>
            </a:r>
            <a:endParaRPr lang="el-GR" altLang="en-US" sz="4000" dirty="0" smtClean="0">
              <a:solidFill>
                <a:schemeClr val="bg1"/>
              </a:solidFill>
              <a:latin typeface="Arial Rounded MT Bold" pitchFamily="34" charset="0"/>
              <a:ea typeface="Arial Unicode MS" pitchFamily="34" charset="-128"/>
              <a:cs typeface="Arial Unicode MS" pitchFamily="34" charset="-128"/>
            </a:endParaRPr>
          </a:p>
          <a:p>
            <a:pPr algn="l">
              <a:buFontTx/>
              <a:buChar char="•"/>
            </a:pPr>
            <a:r>
              <a:rPr lang="en-US" altLang="en-US" sz="4000" dirty="0" smtClean="0">
                <a:solidFill>
                  <a:schemeClr val="bg1"/>
                </a:solidFill>
                <a:latin typeface="Arial Rounded MT Bold" pitchFamily="34" charset="0"/>
                <a:ea typeface="Arial Unicode MS" pitchFamily="34" charset="-128"/>
                <a:cs typeface="Arial Unicode MS" pitchFamily="34" charset="-128"/>
              </a:rPr>
              <a:t>“church” is a group</a:t>
            </a:r>
            <a:r>
              <a:rPr lang="el-GR" altLang="en-US" sz="4000" dirty="0" smtClean="0">
                <a:solidFill>
                  <a:schemeClr val="bg1"/>
                </a:solidFill>
                <a:latin typeface="Arial Rounded MT Bold" pitchFamily="34" charset="0"/>
                <a:ea typeface="Arial Unicode MS" pitchFamily="34" charset="-128"/>
                <a:cs typeface="Arial Unicode MS" pitchFamily="34" charset="-128"/>
              </a:rPr>
              <a:t> by terminology</a:t>
            </a:r>
            <a:r>
              <a:rPr lang="en-US" altLang="en-US" sz="4000" dirty="0" smtClean="0">
                <a:solidFill>
                  <a:schemeClr val="bg1"/>
                </a:solidFill>
                <a:latin typeface="Arial Rounded MT Bold" pitchFamily="34" charset="0"/>
                <a:ea typeface="Arial Unicode MS" pitchFamily="34" charset="-128"/>
                <a:cs typeface="Arial Unicode MS" pitchFamily="34" charset="-128"/>
              </a:rPr>
              <a:t> disconnected from the Jewish people</a:t>
            </a:r>
            <a:endParaRPr lang="el-GR" altLang="en-US" sz="4000" dirty="0" smtClean="0">
              <a:solidFill>
                <a:schemeClr val="bg1"/>
              </a:solidFill>
              <a:latin typeface="Arial Rounded MT Bold" pitchFamily="34" charset="0"/>
              <a:ea typeface="Arial Unicode MS" pitchFamily="34" charset="-128"/>
              <a:cs typeface="Arial Unicode MS" pitchFamily="34" charset="-128"/>
            </a:endParaRPr>
          </a:p>
          <a:p>
            <a:pPr algn="l"/>
            <a:r>
              <a:rPr lang="en-US" altLang="en-US" sz="4000" dirty="0" smtClean="0">
                <a:solidFill>
                  <a:schemeClr val="bg1"/>
                </a:solidFill>
                <a:latin typeface="Arial Rounded MT Bold" pitchFamily="34" charset="0"/>
                <a:ea typeface="Arial Unicode MS" pitchFamily="34" charset="-128"/>
                <a:cs typeface="Arial Unicode MS" pitchFamily="34" charset="-128"/>
              </a:rPr>
              <a:t>However, there is one major </a:t>
            </a:r>
            <a:r>
              <a:rPr lang="el-GR" altLang="en-US" sz="4000" dirty="0" smtClean="0">
                <a:solidFill>
                  <a:schemeClr val="bg1"/>
                </a:solidFill>
                <a:latin typeface="Arial Rounded MT Bold" pitchFamily="34" charset="0"/>
                <a:ea typeface="Arial Unicode MS" pitchFamily="34" charset="-128"/>
                <a:cs typeface="Arial Unicode MS" pitchFamily="34" charset="-128"/>
              </a:rPr>
              <a:t>Jewish directed mis</a:t>
            </a:r>
            <a:r>
              <a:rPr lang="en-US" altLang="en-US" sz="4000" dirty="0" smtClean="0">
                <a:solidFill>
                  <a:schemeClr val="bg1"/>
                </a:solidFill>
                <a:latin typeface="Arial Rounded MT Bold" pitchFamily="34" charset="0"/>
                <a:ea typeface="Arial Unicode MS" pitchFamily="34" charset="-128"/>
                <a:cs typeface="Arial Unicode MS" pitchFamily="34" charset="-128"/>
              </a:rPr>
              <a:t>use of the term synagogue...</a:t>
            </a:r>
          </a:p>
        </p:txBody>
      </p:sp>
    </p:spTree>
    <p:extLst>
      <p:ext uri="{BB962C8B-B14F-4D97-AF65-F5344CB8AC3E}">
        <p14:creationId xmlns:p14="http://schemas.microsoft.com/office/powerpoint/2010/main" val="3484526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subTitle" idx="1"/>
          </p:nvPr>
        </p:nvSpPr>
        <p:spPr>
          <a:xfrm>
            <a:off x="12" y="0"/>
            <a:ext cx="8778875" cy="5143500"/>
          </a:xfrm>
        </p:spPr>
        <p:txBody>
          <a:bodyPr/>
          <a:lstStyle/>
          <a:p>
            <a:pPr algn="l"/>
            <a:r>
              <a:rPr lang="en-US" altLang="en-US" sz="4000" baseline="30000" dirty="0">
                <a:solidFill>
                  <a:schemeClr val="bg1"/>
                </a:solidFill>
                <a:latin typeface="Arial Rounded MT Bold" pitchFamily="34" charset="0"/>
                <a:ea typeface="Arial Unicode MS" pitchFamily="34" charset="-128"/>
                <a:cs typeface="Arial Unicode MS" pitchFamily="34" charset="-128"/>
              </a:rPr>
              <a:t>Rev. 3.9 </a:t>
            </a:r>
            <a:r>
              <a:rPr lang="en-US" altLang="en-US" sz="4000" dirty="0">
                <a:solidFill>
                  <a:schemeClr val="bg1"/>
                </a:solidFill>
                <a:latin typeface="Arial Rounded MT Bold" pitchFamily="34" charset="0"/>
                <a:ea typeface="Arial Unicode MS" pitchFamily="34" charset="-128"/>
                <a:cs typeface="Arial Unicode MS" pitchFamily="34" charset="-128"/>
              </a:rPr>
              <a:t>  . . .the </a:t>
            </a:r>
            <a:r>
              <a:rPr lang="en-US" altLang="en-US" sz="4000" dirty="0">
                <a:solidFill>
                  <a:srgbClr val="FFFF66"/>
                </a:solidFill>
                <a:latin typeface="Arial Rounded MT Bold" pitchFamily="34" charset="0"/>
                <a:ea typeface="Arial Unicode MS" pitchFamily="34" charset="-128"/>
                <a:cs typeface="Arial Unicode MS" pitchFamily="34" charset="-128"/>
              </a:rPr>
              <a:t>synagogue of Satan</a:t>
            </a:r>
            <a:r>
              <a:rPr lang="en-US" altLang="en-US" sz="4000" dirty="0">
                <a:solidFill>
                  <a:schemeClr val="bg1"/>
                </a:solidFill>
                <a:latin typeface="Arial Rounded MT Bold" pitchFamily="34" charset="0"/>
                <a:ea typeface="Arial Unicode MS" pitchFamily="34" charset="-128"/>
                <a:cs typeface="Arial Unicode MS" pitchFamily="34" charset="-128"/>
              </a:rPr>
              <a:t>, those who call themselves Jews but aren’t–on the contrary, they are lying – see, I will cause them to come and prostrate themselves at your feet, and they will know that I have loved you</a:t>
            </a:r>
            <a:r>
              <a:rPr lang="en-US" altLang="en-US" sz="4000" dirty="0" smtClean="0">
                <a:solidFill>
                  <a:schemeClr val="bg1"/>
                </a:solidFill>
                <a:latin typeface="Arial Rounded MT Bold" pitchFamily="34" charset="0"/>
                <a:ea typeface="Arial Unicode MS" pitchFamily="34" charset="-128"/>
                <a:cs typeface="Arial Unicode MS" pitchFamily="34" charset="-128"/>
              </a:rPr>
              <a:t>.</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subTitle" idx="1"/>
          </p:nvPr>
        </p:nvSpPr>
        <p:spPr>
          <a:xfrm>
            <a:off x="12" y="0"/>
            <a:ext cx="8778875" cy="5143500"/>
          </a:xfrm>
        </p:spPr>
        <p:txBody>
          <a:bodyPr/>
          <a:lstStyle/>
          <a:p>
            <a:pPr algn="l"/>
            <a:r>
              <a:rPr lang="en-US" altLang="en-US" sz="4000" baseline="30000" dirty="0">
                <a:solidFill>
                  <a:schemeClr val="bg1"/>
                </a:solidFill>
                <a:latin typeface="Arial Rounded MT Bold" pitchFamily="34" charset="0"/>
                <a:ea typeface="Arial Unicode MS" pitchFamily="34" charset="-128"/>
                <a:cs typeface="Arial Unicode MS" pitchFamily="34" charset="-128"/>
              </a:rPr>
              <a:t>Rev 2.9 </a:t>
            </a:r>
            <a:r>
              <a:rPr lang="en-US" altLang="en-US" sz="4000" dirty="0">
                <a:solidFill>
                  <a:schemeClr val="bg1"/>
                </a:solidFill>
                <a:latin typeface="Arial Rounded MT Bold" pitchFamily="34" charset="0"/>
                <a:ea typeface="Arial Unicode MS" pitchFamily="34" charset="-128"/>
                <a:cs typeface="Arial Unicode MS" pitchFamily="34" charset="-128"/>
              </a:rPr>
              <a:t>To the angel of the Messianic Community in Smyrna, write: ‘Here is the message from the First and the Last, who died and came alive again:  I know how you are suffering and how poor you are (though in fact you are rich!), and I know the insults of those who </a:t>
            </a:r>
            <a:r>
              <a:rPr lang="en-US" altLang="en-US" sz="4000" dirty="0" smtClean="0">
                <a:solidFill>
                  <a:schemeClr val="bg1"/>
                </a:solidFill>
                <a:latin typeface="Arial Rounded MT Bold" pitchFamily="34" charset="0"/>
                <a:ea typeface="Arial Unicode MS" pitchFamily="34" charset="-128"/>
                <a:cs typeface="Arial Unicode MS" pitchFamily="34" charset="-128"/>
              </a:rPr>
              <a:t>call</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subTitle" idx="1"/>
          </p:nvPr>
        </p:nvSpPr>
        <p:spPr>
          <a:xfrm>
            <a:off x="12" y="0"/>
            <a:ext cx="8778875" cy="5143500"/>
          </a:xfrm>
        </p:spPr>
        <p:txBody>
          <a:bodyPr/>
          <a:lstStyle/>
          <a:p>
            <a:pPr algn="l"/>
            <a:r>
              <a:rPr lang="en-US" altLang="en-US" sz="4000" baseline="30000" dirty="0">
                <a:solidFill>
                  <a:schemeClr val="bg1"/>
                </a:solidFill>
                <a:latin typeface="Arial Rounded MT Bold" pitchFamily="34" charset="0"/>
                <a:ea typeface="Arial Unicode MS" pitchFamily="34" charset="-128"/>
                <a:cs typeface="Arial Unicode MS" pitchFamily="34" charset="-128"/>
              </a:rPr>
              <a:t>Rev 2.9 </a:t>
            </a:r>
            <a:r>
              <a:rPr lang="en-US" altLang="en-US" sz="4000" dirty="0" smtClean="0">
                <a:solidFill>
                  <a:schemeClr val="bg1"/>
                </a:solidFill>
                <a:latin typeface="Arial Rounded MT Bold" pitchFamily="34" charset="0"/>
                <a:ea typeface="Arial Unicode MS" pitchFamily="34" charset="-128"/>
                <a:cs typeface="Arial Unicode MS" pitchFamily="34" charset="-128"/>
              </a:rPr>
              <a:t>themselves </a:t>
            </a:r>
            <a:r>
              <a:rPr lang="en-US" altLang="en-US" sz="4000" dirty="0">
                <a:solidFill>
                  <a:schemeClr val="bg1"/>
                </a:solidFill>
                <a:latin typeface="Arial Rounded MT Bold" pitchFamily="34" charset="0"/>
                <a:ea typeface="Arial Unicode MS" pitchFamily="34" charset="-128"/>
                <a:cs typeface="Arial Unicode MS" pitchFamily="34" charset="-128"/>
              </a:rPr>
              <a:t>Jews but aren’t – on the contrary, they are a </a:t>
            </a:r>
            <a:r>
              <a:rPr lang="en-US" altLang="en-US" sz="4000" dirty="0">
                <a:solidFill>
                  <a:srgbClr val="FFFF66"/>
                </a:solidFill>
                <a:latin typeface="Arial Rounded MT Bold" pitchFamily="34" charset="0"/>
                <a:ea typeface="Arial Unicode MS" pitchFamily="34" charset="-128"/>
                <a:cs typeface="Arial Unicode MS" pitchFamily="34" charset="-128"/>
              </a:rPr>
              <a:t>synagogue of the Adversary</a:t>
            </a:r>
            <a:r>
              <a:rPr lang="en-US" altLang="en-US" sz="4000" dirty="0">
                <a:solidFill>
                  <a:schemeClr val="bg1"/>
                </a:solidFill>
                <a:latin typeface="Arial Rounded MT Bold" pitchFamily="34" charset="0"/>
                <a:ea typeface="Arial Unicode MS" pitchFamily="34" charset="-128"/>
                <a:cs typeface="Arial Unicode MS" pitchFamily="34" charset="-128"/>
              </a:rPr>
              <a:t>.</a:t>
            </a:r>
          </a:p>
        </p:txBody>
      </p:sp>
    </p:spTree>
    <p:extLst>
      <p:ext uri="{BB962C8B-B14F-4D97-AF65-F5344CB8AC3E}">
        <p14:creationId xmlns:p14="http://schemas.microsoft.com/office/powerpoint/2010/main" val="265537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subTitle" idx="1"/>
          </p:nvPr>
        </p:nvSpPr>
        <p:spPr>
          <a:xfrm>
            <a:off x="12" y="-57150"/>
            <a:ext cx="8778875" cy="5143500"/>
          </a:xfrm>
        </p:spPr>
        <p:txBody>
          <a:bodyPr/>
          <a:lstStyle/>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common, metaphorical interpretation: that Yochanan is talking about Jews who reject Yeshua as the Messiah</a:t>
            </a:r>
          </a:p>
          <a:p>
            <a:pPr algn="l">
              <a:buFontTx/>
              <a:buChar char="•"/>
            </a:pPr>
            <a:r>
              <a:rPr lang="en-US" altLang="en-US" sz="4000" u="sng" dirty="0" smtClean="0">
                <a:solidFill>
                  <a:schemeClr val="bg1"/>
                </a:solidFill>
                <a:latin typeface="Arial Rounded MT Bold" pitchFamily="34" charset="0"/>
                <a:ea typeface="Arial Unicode MS" pitchFamily="34" charset="-128"/>
                <a:cs typeface="Arial Unicode MS" pitchFamily="34" charset="-128"/>
              </a:rPr>
              <a:t>literal </a:t>
            </a:r>
            <a:r>
              <a:rPr lang="en-US" altLang="en-US" sz="4000" u="sng" dirty="0">
                <a:solidFill>
                  <a:schemeClr val="bg1"/>
                </a:solidFill>
                <a:latin typeface="Arial Rounded MT Bold" pitchFamily="34" charset="0"/>
                <a:ea typeface="Arial Unicode MS" pitchFamily="34" charset="-128"/>
                <a:cs typeface="Arial Unicode MS" pitchFamily="34" charset="-128"/>
              </a:rPr>
              <a:t>understanding </a:t>
            </a:r>
            <a:r>
              <a:rPr lang="en-US" altLang="en-US" sz="4000" dirty="0">
                <a:solidFill>
                  <a:schemeClr val="bg1"/>
                </a:solidFill>
                <a:latin typeface="Arial Rounded MT Bold" pitchFamily="34" charset="0"/>
                <a:ea typeface="Arial Unicode MS" pitchFamily="34" charset="-128"/>
                <a:cs typeface="Arial Unicode MS" pitchFamily="34" charset="-128"/>
              </a:rPr>
              <a:t>that these are non-Jews who lie and say they are Jews but in fact are Gentiles.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subTitle" idx="1"/>
          </p:nvPr>
        </p:nvSpPr>
        <p:spPr>
          <a:xfrm>
            <a:off x="12" y="0"/>
            <a:ext cx="8778875" cy="5143500"/>
          </a:xfrm>
        </p:spPr>
        <p:txBody>
          <a:bodyPr/>
          <a:lstStyle/>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Metaphorical interpretation gave this verse a virulently anti-Semitic significance. </a:t>
            </a:r>
          </a:p>
          <a:p>
            <a:pPr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 over the centuries Jews have had the epithet “synagogue of Satan” hurled at them by Christians who thought they understood the Bible. </a:t>
            </a:r>
          </a:p>
          <a:p>
            <a:pPr algn="l"/>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subTitle" idx="1"/>
          </p:nvPr>
        </p:nvSpPr>
        <p:spPr>
          <a:xfrm>
            <a:off x="12" y="0"/>
            <a:ext cx="8778875" cy="5143500"/>
          </a:xfrm>
        </p:spPr>
        <p:txBody>
          <a:bodyPr/>
          <a:lstStyle/>
          <a:p>
            <a:pPr algn="l"/>
            <a:r>
              <a:rPr lang="en-US" altLang="en-US" sz="4000" dirty="0" smtClean="0">
                <a:solidFill>
                  <a:schemeClr val="bg1"/>
                </a:solidFill>
                <a:latin typeface="Arial Rounded MT Bold" pitchFamily="34" charset="0"/>
                <a:ea typeface="Arial Unicode MS" pitchFamily="34" charset="-128"/>
                <a:cs typeface="Arial Unicode MS" pitchFamily="34" charset="-128"/>
              </a:rPr>
              <a:t>Conclusion:</a:t>
            </a:r>
            <a:r>
              <a:rPr lang="el-GR" altLang="en-US" sz="4000" dirty="0" smtClean="0">
                <a:solidFill>
                  <a:schemeClr val="bg1"/>
                </a:solidFill>
                <a:latin typeface="Arial Rounded MT Bold" pitchFamily="34" charset="0"/>
                <a:ea typeface="Arial Unicode MS" pitchFamily="34" charset="-128"/>
                <a:cs typeface="Arial Unicode MS" pitchFamily="34" charset="-128"/>
              </a:rPr>
              <a:t> </a:t>
            </a:r>
            <a:r>
              <a:rPr lang="en-US" altLang="en-US" sz="4000" dirty="0" smtClean="0">
                <a:solidFill>
                  <a:schemeClr val="bg1"/>
                </a:solidFill>
                <a:latin typeface="Arial Rounded MT Bold" pitchFamily="34" charset="0"/>
                <a:ea typeface="Arial Unicode MS" pitchFamily="34" charset="-128"/>
                <a:cs typeface="Arial Unicode MS" pitchFamily="34" charset="-128"/>
              </a:rPr>
              <a:t>the </a:t>
            </a:r>
            <a:r>
              <a:rPr lang="en-US" altLang="en-US" sz="4000" dirty="0">
                <a:solidFill>
                  <a:schemeClr val="bg1"/>
                </a:solidFill>
                <a:latin typeface="Arial Rounded MT Bold" pitchFamily="34" charset="0"/>
                <a:ea typeface="Arial Unicode MS" pitchFamily="34" charset="-128"/>
                <a:cs typeface="Arial Unicode MS" pitchFamily="34" charset="-128"/>
              </a:rPr>
              <a:t>kingdom of Messiah is made up of the assembly of </a:t>
            </a:r>
          </a:p>
          <a:p>
            <a:pPr lvl="1"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Jews who’ve received the New Covenant G-d made with Israel and Judah in </a:t>
            </a:r>
            <a:r>
              <a:rPr lang="en-US" altLang="en-US" sz="4000" dirty="0" err="1">
                <a:solidFill>
                  <a:schemeClr val="bg1"/>
                </a:solidFill>
                <a:latin typeface="Arial Rounded MT Bold" pitchFamily="34" charset="0"/>
                <a:ea typeface="Arial Unicode MS" pitchFamily="34" charset="-128"/>
                <a:cs typeface="Arial Unicode MS" pitchFamily="34" charset="-128"/>
              </a:rPr>
              <a:t>Jer</a:t>
            </a:r>
            <a:r>
              <a:rPr lang="en-US" altLang="en-US" sz="4000" dirty="0">
                <a:solidFill>
                  <a:schemeClr val="bg1"/>
                </a:solidFill>
                <a:latin typeface="Arial Rounded MT Bold" pitchFamily="34" charset="0"/>
                <a:ea typeface="Arial Unicode MS" pitchFamily="34" charset="-128"/>
                <a:cs typeface="Arial Unicode MS" pitchFamily="34" charset="-128"/>
              </a:rPr>
              <a:t> 31</a:t>
            </a:r>
          </a:p>
          <a:p>
            <a:pPr lvl="1" algn="l">
              <a:buFontTx/>
              <a:buChar char="–"/>
            </a:pPr>
            <a:r>
              <a:rPr lang="en-US" altLang="en-US" sz="4000" dirty="0">
                <a:solidFill>
                  <a:schemeClr val="bg1"/>
                </a:solidFill>
                <a:latin typeface="Arial Rounded MT Bold" pitchFamily="34" charset="0"/>
                <a:ea typeface="Arial Unicode MS" pitchFamily="34" charset="-128"/>
                <a:cs typeface="Arial Unicode MS" pitchFamily="34" charset="-128"/>
              </a:rPr>
              <a:t>non-Jews grafted into this covenant with Israel Ro </a:t>
            </a:r>
            <a:r>
              <a:rPr lang="en-US" altLang="en-US" sz="4000" dirty="0" smtClean="0">
                <a:solidFill>
                  <a:schemeClr val="bg1"/>
                </a:solidFill>
                <a:latin typeface="Arial Rounded MT Bold" pitchFamily="34" charset="0"/>
                <a:ea typeface="Arial Unicode MS" pitchFamily="34" charset="-128"/>
                <a:cs typeface="Arial Unicode MS" pitchFamily="34" charset="-128"/>
              </a:rPr>
              <a:t>11</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subTitle" idx="1"/>
          </p:nvPr>
        </p:nvSpPr>
        <p:spPr>
          <a:xfrm>
            <a:off x="12" y="0"/>
            <a:ext cx="8778875" cy="5143500"/>
          </a:xfrm>
        </p:spPr>
        <p:txBody>
          <a:bodyPr/>
          <a:lstStyle/>
          <a:p>
            <a:pPr lvl="1" algn="l">
              <a:buFontTx/>
              <a:buChar char="–"/>
            </a:pPr>
            <a:r>
              <a:rPr lang="en-US" altLang="en-US" sz="4000" dirty="0" smtClean="0">
                <a:solidFill>
                  <a:schemeClr val="bg1"/>
                </a:solidFill>
                <a:latin typeface="Arial Rounded MT Bold" pitchFamily="34" charset="0"/>
                <a:ea typeface="Arial Unicode MS" pitchFamily="34" charset="-128"/>
                <a:cs typeface="Arial Unicode MS" pitchFamily="34" charset="-128"/>
              </a:rPr>
              <a:t>word ‘church’ is not a translation of anything in scripture</a:t>
            </a:r>
          </a:p>
          <a:p>
            <a:pPr lvl="1" algn="l">
              <a:buFontTx/>
              <a:buChar char="–"/>
            </a:pPr>
            <a:r>
              <a:rPr lang="en-US" altLang="en-US" sz="4000" dirty="0" smtClean="0">
                <a:solidFill>
                  <a:schemeClr val="bg1"/>
                </a:solidFill>
                <a:latin typeface="Arial Rounded MT Bold" pitchFamily="34" charset="0"/>
                <a:ea typeface="Arial Unicode MS" pitchFamily="34" charset="-128"/>
                <a:cs typeface="Arial Unicode MS" pitchFamily="34" charset="-128"/>
              </a:rPr>
              <a:t>word </a:t>
            </a:r>
            <a:r>
              <a:rPr lang="en-US" altLang="en-US" sz="4000" dirty="0">
                <a:solidFill>
                  <a:schemeClr val="bg1"/>
                </a:solidFill>
                <a:latin typeface="Arial Rounded MT Bold" pitchFamily="34" charset="0"/>
                <a:ea typeface="Arial Unicode MS" pitchFamily="34" charset="-128"/>
                <a:cs typeface="Arial Unicode MS" pitchFamily="34" charset="-128"/>
              </a:rPr>
              <a:t>“church” has implications of the government of European kings and bishops, without </a:t>
            </a:r>
            <a:r>
              <a:rPr lang="en-US" altLang="en-US" sz="4000" dirty="0" smtClean="0">
                <a:solidFill>
                  <a:schemeClr val="bg1"/>
                </a:solidFill>
                <a:latin typeface="Arial Rounded MT Bold" pitchFamily="34" charset="0"/>
                <a:ea typeface="Arial Unicode MS" pitchFamily="34" charset="-128"/>
                <a:cs typeface="Arial Unicode MS" pitchFamily="34" charset="-128"/>
              </a:rPr>
              <a:t>Jews</a:t>
            </a:r>
            <a:endParaRPr lang="en-US" altLang="en-US" sz="4000" dirty="0">
              <a:solidFill>
                <a:schemeClr val="bg1"/>
              </a:solidFill>
              <a:latin typeface="Arial Rounded MT Bol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5400" b="1" dirty="0">
                <a:latin typeface="David" panose="020E0502060401010101" pitchFamily="34" charset="-79"/>
                <a:cs typeface="David" panose="020E0502060401010101" pitchFamily="34" charset="-79"/>
              </a:rPr>
              <a:t>וְשַׁעֲרֵי </a:t>
            </a:r>
            <a:r>
              <a:rPr lang="he-IL" sz="5400" b="1" dirty="0">
                <a:latin typeface="David" panose="020E0502060401010101" pitchFamily="34" charset="-79"/>
                <a:cs typeface="David" panose="020E0502060401010101" pitchFamily="34" charset="-79"/>
              </a:rPr>
              <a:t>שְׁאוֹל לֹא יִגְבְּרוּ עָלֶיהָ. </a:t>
            </a:r>
            <a:endParaRPr lang="en-US" sz="4800" b="1" dirty="0">
              <a:latin typeface="David" panose="020E0502060401010101" pitchFamily="34" charset="-79"/>
              <a:cs typeface="David" panose="020E0502060401010101" pitchFamily="34" charset="-79"/>
            </a:endParaRPr>
          </a:p>
          <a:p>
            <a:pPr marL="0">
              <a:spcBef>
                <a:spcPts val="0"/>
              </a:spcBef>
              <a:spcAft>
                <a:spcPts val="585"/>
              </a:spcAft>
            </a:pPr>
            <a:endParaRPr lang="en-US" sz="3600" dirty="0"/>
          </a:p>
          <a:p>
            <a:pPr marL="0">
              <a:spcBef>
                <a:spcPts val="0"/>
              </a:spcBef>
              <a:spcAft>
                <a:spcPts val="585"/>
              </a:spcAft>
            </a:pPr>
            <a:r>
              <a:rPr lang="en-US" sz="4000" dirty="0"/>
              <a:t>and </a:t>
            </a:r>
            <a:r>
              <a:rPr lang="en-US" sz="4000" dirty="0"/>
              <a:t>the gates of </a:t>
            </a:r>
            <a:r>
              <a:rPr lang="en-US" sz="4000" dirty="0" err="1"/>
              <a:t>Sh'ol</a:t>
            </a:r>
            <a:r>
              <a:rPr lang="en-US" sz="4000" dirty="0"/>
              <a:t> will not overcome it.</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16:18</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876446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33" t="8410" r="1982" b="16039"/>
          <a:stretch/>
        </p:blipFill>
        <p:spPr bwMode="auto">
          <a:xfrm>
            <a:off x="1265237" y="16808"/>
            <a:ext cx="6529981" cy="512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4084637" y="361950"/>
            <a:ext cx="1828800" cy="152400"/>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986300" y="84343"/>
            <a:ext cx="3407603" cy="705261"/>
          </a:xfrm>
          <a:prstGeom prst="rect">
            <a:avLst/>
          </a:prstGeom>
          <a:noFill/>
        </p:spPr>
        <p:txBody>
          <a:bodyPr wrap="none" lIns="88838" tIns="44420" rIns="88838" bIns="44420" rtlCol="0">
            <a:spAutoFit/>
          </a:bodyPr>
          <a:lstStyle/>
          <a:p>
            <a:pPr algn="l"/>
            <a:r>
              <a:rPr lang="el-GR" dirty="0" smtClean="0">
                <a:solidFill>
                  <a:srgbClr val="FFFFFF"/>
                </a:solidFill>
              </a:rPr>
              <a:t>Gates of Hell</a:t>
            </a:r>
            <a:endParaRPr lang="en-US" dirty="0">
              <a:solidFill>
                <a:srgbClr val="FFFFFF"/>
              </a:solidFill>
            </a:endParaRPr>
          </a:p>
        </p:txBody>
      </p:sp>
    </p:spTree>
    <p:extLst>
      <p:ext uri="{BB962C8B-B14F-4D97-AF65-F5344CB8AC3E}">
        <p14:creationId xmlns:p14="http://schemas.microsoft.com/office/powerpoint/2010/main" val="198962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437" y="0"/>
            <a:ext cx="5943600" cy="5143500"/>
          </a:xfrm>
          <a:prstGeom prst="rect">
            <a:avLst/>
          </a:prstGeom>
        </p:spPr>
      </p:pic>
    </p:spTree>
    <p:extLst>
      <p:ext uri="{BB962C8B-B14F-4D97-AF65-F5344CB8AC3E}">
        <p14:creationId xmlns:p14="http://schemas.microsoft.com/office/powerpoint/2010/main" val="3534718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857750"/>
          </a:xfrm>
        </p:spPr>
        <p:txBody>
          <a:bodyPr>
            <a:normAutofit/>
          </a:bodyPr>
          <a:lstStyle/>
          <a:p>
            <a:pPr marL="0" algn="r" rtl="1">
              <a:spcBef>
                <a:spcPts val="0"/>
              </a:spcBef>
              <a:spcAft>
                <a:spcPts val="585"/>
              </a:spcAft>
            </a:pPr>
            <a:r>
              <a:rPr lang="he-IL" sz="4200" b="1" dirty="0">
                <a:latin typeface="David" panose="020E0502060401010101" pitchFamily="34" charset="-79"/>
                <a:cs typeface="David" panose="020E0502060401010101" pitchFamily="34" charset="-79"/>
              </a:rPr>
              <a:t>אֶתֵּן לְךָ אֶת מַפְתְּחוֹת מַלְכוּת הַשָּׁמַיִם וְכָל מַה שֶּׁתֶּאֱסֹר עַל הָאָרֶץ יִהְיֶה </a:t>
            </a:r>
            <a:r>
              <a:rPr lang="he-IL" sz="4200" b="1" dirty="0">
                <a:latin typeface="David" panose="020E0502060401010101" pitchFamily="34" charset="-79"/>
                <a:cs typeface="David" panose="020E0502060401010101" pitchFamily="34" charset="-79"/>
              </a:rPr>
              <a:t>אָסוּר</a:t>
            </a:r>
            <a:endParaRPr lang="en-US" sz="4200" b="1" dirty="0">
              <a:latin typeface="David" panose="020E0502060401010101" pitchFamily="34" charset="-79"/>
              <a:cs typeface="David" panose="020E0502060401010101" pitchFamily="34" charset="-79"/>
            </a:endParaRPr>
          </a:p>
          <a:p>
            <a:pPr marL="0" algn="r" rtl="1">
              <a:spcBef>
                <a:spcPts val="0"/>
              </a:spcBef>
              <a:spcAft>
                <a:spcPts val="585"/>
              </a:spcAft>
            </a:pPr>
            <a:r>
              <a:rPr lang="he-IL" sz="4200" b="1" dirty="0">
                <a:latin typeface="David" panose="020E0502060401010101" pitchFamily="34" charset="-79"/>
                <a:cs typeface="David" panose="020E0502060401010101" pitchFamily="34" charset="-79"/>
              </a:rPr>
              <a:t> </a:t>
            </a:r>
            <a:r>
              <a:rPr lang="he-IL" sz="4200" b="1" dirty="0">
                <a:latin typeface="David" panose="020E0502060401010101" pitchFamily="34" charset="-79"/>
                <a:cs typeface="David" panose="020E0502060401010101" pitchFamily="34" charset="-79"/>
              </a:rPr>
              <a:t>בַּשָּׁמַיִם</a:t>
            </a:r>
            <a:r>
              <a:rPr lang="he-IL" sz="4200" b="1" dirty="0">
                <a:latin typeface="David" panose="020E0502060401010101" pitchFamily="34" charset="-79"/>
                <a:cs typeface="David" panose="020E0502060401010101" pitchFamily="34" charset="-79"/>
              </a:rPr>
              <a:t>,</a:t>
            </a:r>
            <a:endParaRPr lang="en-US" sz="4200" b="1" dirty="0">
              <a:latin typeface="David" panose="020E0502060401010101" pitchFamily="34" charset="-79"/>
              <a:cs typeface="David" panose="020E0502060401010101" pitchFamily="34" charset="-79"/>
            </a:endParaRPr>
          </a:p>
          <a:p>
            <a:pPr marL="0">
              <a:spcBef>
                <a:spcPts val="0"/>
              </a:spcBef>
              <a:spcAft>
                <a:spcPts val="585"/>
              </a:spcAft>
            </a:pPr>
            <a:r>
              <a:rPr lang="he-IL" sz="4200" b="1" dirty="0">
                <a:latin typeface="David" panose="020E0502060401010101" pitchFamily="34" charset="-79"/>
                <a:cs typeface="David" panose="020E0502060401010101" pitchFamily="34" charset="-79"/>
              </a:rPr>
              <a:t> </a:t>
            </a:r>
            <a:r>
              <a:rPr lang="en-US" sz="4000" dirty="0"/>
              <a:t>I </a:t>
            </a:r>
            <a:r>
              <a:rPr lang="en-US" sz="4000" dirty="0"/>
              <a:t>will give you the keys of the Kingdom of Heaven. Whatever you prohibit on earth will </a:t>
            </a:r>
            <a:r>
              <a:rPr lang="en-US" sz="2800" dirty="0"/>
              <a:t>be </a:t>
            </a:r>
            <a:r>
              <a:rPr lang="en-US" sz="4000" dirty="0"/>
              <a:t>prohibited in heaven, </a:t>
            </a:r>
            <a:r>
              <a:rPr lang="en-US" sz="4000" dirty="0"/>
              <a:t>"</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16:19</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857750"/>
          </a:xfrm>
        </p:spPr>
        <p:txBody>
          <a:bodyPr>
            <a:normAutofit/>
          </a:bodyPr>
          <a:lstStyle/>
          <a:p>
            <a:pPr marL="0" algn="r">
              <a:spcBef>
                <a:spcPts val="0"/>
              </a:spcBef>
              <a:spcAft>
                <a:spcPts val="585"/>
              </a:spcAft>
            </a:pPr>
            <a:r>
              <a:rPr lang="en-US" sz="4200" b="1">
                <a:latin typeface="David" panose="020E0502060401010101" pitchFamily="34" charset="-79"/>
                <a:cs typeface="David" panose="020E0502060401010101" pitchFamily="34" charset="-79"/>
              </a:rPr>
              <a:t> </a:t>
            </a:r>
            <a:r>
              <a:rPr lang="he-IL" sz="4200" b="1">
                <a:latin typeface="David" panose="020E0502060401010101" pitchFamily="34" charset="-79"/>
                <a:cs typeface="David" panose="020E0502060401010101" pitchFamily="34" charset="-79"/>
              </a:rPr>
              <a:t>וְכָל </a:t>
            </a:r>
            <a:r>
              <a:rPr lang="he-IL" sz="4200" b="1" dirty="0">
                <a:latin typeface="David" panose="020E0502060401010101" pitchFamily="34" charset="-79"/>
                <a:cs typeface="David" panose="020E0502060401010101" pitchFamily="34" charset="-79"/>
              </a:rPr>
              <a:t>מַה שֶּׁתַּתִּיר עַל הָאָרֶץ יִהְיֶה מֻתָּר בַּשָּׁמַיִם."</a:t>
            </a:r>
            <a:r>
              <a:rPr lang="he-IL" sz="4400" b="1" dirty="0">
                <a:latin typeface="David" panose="020E0502060401010101" pitchFamily="34" charset="-79"/>
                <a:cs typeface="David" panose="020E0502060401010101" pitchFamily="34" charset="-79"/>
              </a:rPr>
              <a:t> </a:t>
            </a:r>
            <a:r>
              <a:rPr lang="he-IL" sz="3900" b="1" dirty="0">
                <a:latin typeface="David" panose="020E0502060401010101" pitchFamily="34" charset="-79"/>
                <a:cs typeface="David" panose="020E0502060401010101" pitchFamily="34" charset="-79"/>
              </a:rPr>
              <a:t> </a:t>
            </a:r>
            <a:endParaRPr lang="en-US" sz="39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and </a:t>
            </a:r>
            <a:r>
              <a:rPr lang="en-US" sz="4000" dirty="0"/>
              <a:t>whatever you permit on earth will be permitted in heaven."</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16:19</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984561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Authority</a:t>
            </a:r>
          </a:p>
          <a:p>
            <a:pPr algn="l"/>
            <a:r>
              <a:rPr lang="en-US" dirty="0" smtClean="0"/>
              <a:t>Sanhedrin </a:t>
            </a:r>
            <a:r>
              <a:rPr lang="en-US" dirty="0"/>
              <a:t>5a </a:t>
            </a:r>
            <a:r>
              <a:rPr lang="en-US" dirty="0" smtClean="0"/>
              <a:t>types </a:t>
            </a:r>
            <a:r>
              <a:rPr lang="en-US" dirty="0"/>
              <a:t>of </a:t>
            </a:r>
            <a:r>
              <a:rPr lang="he-IL" dirty="0"/>
              <a:t>סמיכה.</a:t>
            </a:r>
          </a:p>
          <a:p>
            <a:r>
              <a:rPr lang="he-IL" sz="4400" b="1" dirty="0" smtClean="0">
                <a:cs typeface="Vilna" pitchFamily="2" charset="-79"/>
              </a:rPr>
              <a:t>יורה </a:t>
            </a:r>
            <a:r>
              <a:rPr lang="he-IL" sz="4400" b="1" dirty="0">
                <a:cs typeface="Vilna" pitchFamily="2" charset="-79"/>
              </a:rPr>
              <a:t>יורה ידין </a:t>
            </a:r>
            <a:r>
              <a:rPr lang="he-IL" sz="4400" b="1" dirty="0" smtClean="0">
                <a:cs typeface="Vilna" pitchFamily="2" charset="-79"/>
              </a:rPr>
              <a:t>ידין</a:t>
            </a:r>
            <a:endParaRPr lang="el-GR" dirty="0" smtClean="0">
              <a:cs typeface="Vilna" pitchFamily="2" charset="-79"/>
            </a:endParaRPr>
          </a:p>
          <a:p>
            <a:r>
              <a:rPr lang="el-GR" dirty="0" smtClean="0">
                <a:cs typeface="Vilna" pitchFamily="2" charset="-79"/>
              </a:rPr>
              <a:t>Yaroh yaroh yadin yadin</a:t>
            </a:r>
            <a:endParaRPr lang="el-GR" dirty="0" smtClean="0">
              <a:cs typeface="Vilna" pitchFamily="2" charset="-79"/>
            </a:endParaRPr>
          </a:p>
          <a:p>
            <a:pPr algn="l"/>
            <a:r>
              <a:rPr lang="en-US" dirty="0"/>
              <a:t> </a:t>
            </a:r>
            <a:r>
              <a:rPr lang="el-GR" dirty="0" smtClean="0"/>
              <a:t>Judging you shall judge and teaching you shall teach</a:t>
            </a:r>
            <a:endParaRPr lang="en-US" dirty="0"/>
          </a:p>
        </p:txBody>
      </p:sp>
    </p:spTree>
    <p:extLst>
      <p:ext uri="{BB962C8B-B14F-4D97-AF65-F5344CB8AC3E}">
        <p14:creationId xmlns:p14="http://schemas.microsoft.com/office/powerpoint/2010/main" val="2449275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Ro 8.22-27</a:t>
            </a:r>
            <a:r>
              <a:rPr lang="en-US" b="1" baseline="30000" dirty="0"/>
              <a:t> </a:t>
            </a:r>
            <a:r>
              <a:rPr lang="en-US" dirty="0"/>
              <a:t>We know that until now, the whole creation has been groaning as with the pains of </a:t>
            </a:r>
            <a:r>
              <a:rPr lang="en-US" dirty="0" smtClean="0"/>
              <a:t>childbirth;</a:t>
            </a:r>
            <a:r>
              <a:rPr lang="el-GR" dirty="0" smtClean="0"/>
              <a:t> </a:t>
            </a:r>
            <a:r>
              <a:rPr lang="en-US" dirty="0" smtClean="0"/>
              <a:t>and </a:t>
            </a:r>
            <a:r>
              <a:rPr lang="en-US" dirty="0"/>
              <a:t>not only it, but we ourselves, who have the </a:t>
            </a:r>
            <a:r>
              <a:rPr lang="en-US" dirty="0" err="1"/>
              <a:t>firstfruits</a:t>
            </a:r>
            <a:r>
              <a:rPr lang="en-US" dirty="0"/>
              <a:t> of the Spirit, groan inwardly as </a:t>
            </a:r>
            <a:r>
              <a:rPr lang="en-US" dirty="0" smtClean="0"/>
              <a:t>we</a:t>
            </a:r>
            <a:r>
              <a:rPr lang="en-US" dirty="0"/>
              <a:t> continue waiting </a:t>
            </a:r>
            <a:endParaRPr lang="en-US" dirty="0"/>
          </a:p>
        </p:txBody>
      </p:sp>
    </p:spTree>
    <p:extLst>
      <p:ext uri="{BB962C8B-B14F-4D97-AF65-F5344CB8AC3E}">
        <p14:creationId xmlns:p14="http://schemas.microsoft.com/office/powerpoint/2010/main" val="4168122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Ro 8.22-27</a:t>
            </a:r>
            <a:r>
              <a:rPr lang="en-US" b="1" baseline="30000" dirty="0"/>
              <a:t> </a:t>
            </a:r>
            <a:r>
              <a:rPr lang="en-US" dirty="0" smtClean="0"/>
              <a:t>eagerly </a:t>
            </a:r>
            <a:r>
              <a:rPr lang="en-US" dirty="0"/>
              <a:t>to be made sons — that is, to have our whole bodies redeemed and set </a:t>
            </a:r>
            <a:r>
              <a:rPr lang="en-US" dirty="0" smtClean="0"/>
              <a:t>free.</a:t>
            </a:r>
            <a:r>
              <a:rPr lang="el-GR" dirty="0"/>
              <a:t> </a:t>
            </a:r>
            <a:r>
              <a:rPr lang="en-US" dirty="0" smtClean="0"/>
              <a:t>It </a:t>
            </a:r>
            <a:r>
              <a:rPr lang="en-US" dirty="0"/>
              <a:t>was in this hope that we were </a:t>
            </a:r>
            <a:r>
              <a:rPr lang="en-US" dirty="0" smtClean="0"/>
              <a:t>saved</a:t>
            </a:r>
            <a:r>
              <a:rPr lang="el-GR" dirty="0" smtClean="0"/>
              <a:t>...</a:t>
            </a:r>
            <a:r>
              <a:rPr lang="en-US" dirty="0" smtClean="0"/>
              <a:t>Similarly</a:t>
            </a:r>
            <a:r>
              <a:rPr lang="en-US" dirty="0"/>
              <a:t>, the Spirit helps us in </a:t>
            </a:r>
            <a:r>
              <a:rPr lang="en-US" dirty="0" smtClean="0"/>
              <a:t>our weakness; for we don’t know how to pray the way we should. </a:t>
            </a:r>
            <a:endParaRPr lang="en-US" dirty="0"/>
          </a:p>
        </p:txBody>
      </p:sp>
    </p:spTree>
    <p:extLst>
      <p:ext uri="{BB962C8B-B14F-4D97-AF65-F5344CB8AC3E}">
        <p14:creationId xmlns:p14="http://schemas.microsoft.com/office/powerpoint/2010/main" val="2527932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l-GR" baseline="30000" dirty="0" smtClean="0"/>
              <a:t>Ro 8.22-27</a:t>
            </a:r>
            <a:r>
              <a:rPr lang="en-US" b="1" baseline="30000" dirty="0"/>
              <a:t> </a:t>
            </a:r>
            <a:r>
              <a:rPr lang="en-US" dirty="0" smtClean="0"/>
              <a:t>But </a:t>
            </a:r>
            <a:r>
              <a:rPr lang="en-US" dirty="0"/>
              <a:t>the Spirit himself pleads on our behalf with </a:t>
            </a:r>
            <a:r>
              <a:rPr lang="en-US" dirty="0" err="1"/>
              <a:t>groanings</a:t>
            </a:r>
            <a:r>
              <a:rPr lang="en-US" dirty="0"/>
              <a:t> too deep for </a:t>
            </a:r>
            <a:r>
              <a:rPr lang="en-US" dirty="0" smtClean="0"/>
              <a:t>words;</a:t>
            </a:r>
            <a:r>
              <a:rPr lang="el-GR" dirty="0" smtClean="0"/>
              <a:t> </a:t>
            </a:r>
            <a:r>
              <a:rPr lang="en-US" dirty="0" smtClean="0"/>
              <a:t>and </a:t>
            </a:r>
            <a:r>
              <a:rPr lang="en-US" dirty="0"/>
              <a:t>the one who searches hearts knows exactly what the Spirit is thinking, because his pleadings for God’s people accord with God’s will. </a:t>
            </a:r>
          </a:p>
          <a:p>
            <a:pPr algn="l"/>
            <a:r>
              <a:rPr lang="en-US" dirty="0"/>
              <a:t> </a:t>
            </a:r>
          </a:p>
        </p:txBody>
      </p:sp>
    </p:spTree>
    <p:extLst>
      <p:ext uri="{BB962C8B-B14F-4D97-AF65-F5344CB8AC3E}">
        <p14:creationId xmlns:p14="http://schemas.microsoft.com/office/powerpoint/2010/main" val="213197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Yeshayahu/Is 66.7-13 </a:t>
            </a:r>
            <a:r>
              <a:rPr lang="en-US" dirty="0"/>
              <a:t>Before going into labor, she gave </a:t>
            </a:r>
            <a:r>
              <a:rPr lang="en-US" dirty="0" smtClean="0"/>
              <a:t>birth;</a:t>
            </a:r>
            <a:r>
              <a:rPr lang="el-GR" dirty="0" smtClean="0"/>
              <a:t> </a:t>
            </a:r>
            <a:r>
              <a:rPr lang="en-US" dirty="0" smtClean="0"/>
              <a:t>before </a:t>
            </a:r>
            <a:r>
              <a:rPr lang="en-US" dirty="0"/>
              <a:t>her pains came, she delivered a male </a:t>
            </a:r>
            <a:r>
              <a:rPr lang="en-US" dirty="0" smtClean="0"/>
              <a:t>child.</a:t>
            </a:r>
            <a:r>
              <a:rPr lang="el-GR" dirty="0" smtClean="0"/>
              <a:t> </a:t>
            </a:r>
            <a:r>
              <a:rPr lang="en-US" dirty="0" smtClean="0"/>
              <a:t>Who </a:t>
            </a:r>
            <a:r>
              <a:rPr lang="en-US" dirty="0"/>
              <a:t>ever heard of such a </a:t>
            </a:r>
            <a:r>
              <a:rPr lang="en-US" dirty="0" smtClean="0"/>
              <a:t>thing?</a:t>
            </a:r>
            <a:r>
              <a:rPr lang="el-GR" dirty="0" smtClean="0"/>
              <a:t> </a:t>
            </a:r>
            <a:r>
              <a:rPr lang="en-US" dirty="0" smtClean="0"/>
              <a:t>Who </a:t>
            </a:r>
            <a:r>
              <a:rPr lang="en-US" dirty="0"/>
              <a:t>has ever seen such </a:t>
            </a:r>
            <a:r>
              <a:rPr lang="en-US" dirty="0" smtClean="0"/>
              <a:t>things?</a:t>
            </a:r>
            <a:r>
              <a:rPr lang="el-GR" dirty="0" smtClean="0"/>
              <a:t> </a:t>
            </a:r>
            <a:r>
              <a:rPr lang="en-US" dirty="0" smtClean="0"/>
              <a:t>Is </a:t>
            </a:r>
            <a:r>
              <a:rPr lang="en-US" dirty="0"/>
              <a:t>a country born in one </a:t>
            </a:r>
            <a:r>
              <a:rPr lang="en-US" dirty="0" smtClean="0"/>
              <a:t>day?</a:t>
            </a:r>
            <a:r>
              <a:rPr lang="el-GR" dirty="0" smtClean="0"/>
              <a:t> </a:t>
            </a:r>
            <a:r>
              <a:rPr lang="en-US" dirty="0" smtClean="0"/>
              <a:t>Is </a:t>
            </a:r>
            <a:r>
              <a:rPr lang="en-US" dirty="0"/>
              <a:t>a nation brought forth all at once</a:t>
            </a:r>
            <a:r>
              <a:rPr lang="en-US" dirty="0" smtClean="0"/>
              <a:t>?</a:t>
            </a:r>
            <a:r>
              <a:rPr lang="el-GR" dirty="0" smtClean="0"/>
              <a:t> </a:t>
            </a:r>
            <a:endParaRPr lang="en-US" dirty="0"/>
          </a:p>
        </p:txBody>
      </p:sp>
    </p:spTree>
    <p:extLst>
      <p:ext uri="{BB962C8B-B14F-4D97-AF65-F5344CB8AC3E}">
        <p14:creationId xmlns:p14="http://schemas.microsoft.com/office/powerpoint/2010/main" val="1406610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Yeshayahu/Is 66.7-13 </a:t>
            </a:r>
            <a:r>
              <a:rPr lang="en-US" dirty="0" smtClean="0"/>
              <a:t>For </a:t>
            </a:r>
            <a:r>
              <a:rPr lang="en-US" dirty="0"/>
              <a:t>as soon as Tziyon went into </a:t>
            </a:r>
            <a:r>
              <a:rPr lang="en-US" dirty="0" err="1" smtClean="0"/>
              <a:t>labor,she</a:t>
            </a:r>
            <a:r>
              <a:rPr lang="en-US" dirty="0" smtClean="0"/>
              <a:t> </a:t>
            </a:r>
            <a:r>
              <a:rPr lang="en-US" dirty="0"/>
              <a:t>brought forth her </a:t>
            </a:r>
            <a:r>
              <a:rPr lang="en-US" dirty="0" smtClean="0"/>
              <a:t>children.</a:t>
            </a:r>
            <a:r>
              <a:rPr lang="el-GR" dirty="0" smtClean="0"/>
              <a:t> </a:t>
            </a:r>
            <a:r>
              <a:rPr lang="en-US" dirty="0" smtClean="0"/>
              <a:t>“</a:t>
            </a:r>
            <a:r>
              <a:rPr lang="en-US" dirty="0"/>
              <a:t>Would I let the baby break </a:t>
            </a:r>
            <a:r>
              <a:rPr lang="en-US" dirty="0" smtClean="0"/>
              <a:t>through</a:t>
            </a:r>
            <a:r>
              <a:rPr lang="el-GR" dirty="0" smtClean="0"/>
              <a:t> </a:t>
            </a:r>
            <a:r>
              <a:rPr lang="en-US" dirty="0" smtClean="0"/>
              <a:t>and </a:t>
            </a:r>
            <a:r>
              <a:rPr lang="en-US" dirty="0"/>
              <a:t>not be born?” </a:t>
            </a:r>
            <a:r>
              <a:rPr lang="en-US" dirty="0" smtClean="0"/>
              <a:t>asks</a:t>
            </a:r>
            <a:r>
              <a:rPr lang="en-US" dirty="0"/>
              <a:t> </a:t>
            </a:r>
            <a:r>
              <a:rPr lang="en-US" i="1" cap="small" dirty="0"/>
              <a:t>Adonai</a:t>
            </a:r>
            <a:r>
              <a:rPr lang="en-US" dirty="0" smtClean="0"/>
              <a:t>.</a:t>
            </a:r>
            <a:r>
              <a:rPr lang="el-GR" dirty="0" smtClean="0"/>
              <a:t> </a:t>
            </a:r>
            <a:r>
              <a:rPr lang="en-US" dirty="0" smtClean="0"/>
              <a:t>“</a:t>
            </a:r>
            <a:r>
              <a:rPr lang="en-US" dirty="0"/>
              <a:t>Would I, who cause the </a:t>
            </a:r>
            <a:r>
              <a:rPr lang="en-US" dirty="0" smtClean="0"/>
              <a:t>birth,</a:t>
            </a:r>
            <a:r>
              <a:rPr lang="el-GR" dirty="0" smtClean="0"/>
              <a:t> </a:t>
            </a:r>
            <a:r>
              <a:rPr lang="en-US" dirty="0" smtClean="0"/>
              <a:t>shut </a:t>
            </a:r>
            <a:r>
              <a:rPr lang="en-US" dirty="0"/>
              <a:t>the womb?” asks your </a:t>
            </a:r>
            <a:r>
              <a:rPr lang="en-US" dirty="0" smtClean="0"/>
              <a:t>God.</a:t>
            </a:r>
            <a:r>
              <a:rPr lang="el-GR" dirty="0" smtClean="0"/>
              <a:t> </a:t>
            </a:r>
            <a:endParaRPr lang="en-US" dirty="0"/>
          </a:p>
        </p:txBody>
      </p:sp>
    </p:spTree>
    <p:extLst>
      <p:ext uri="{BB962C8B-B14F-4D97-AF65-F5344CB8AC3E}">
        <p14:creationId xmlns:p14="http://schemas.microsoft.com/office/powerpoint/2010/main" val="1975513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Yeshayahu/Is 66.7-13 </a:t>
            </a:r>
            <a:r>
              <a:rPr lang="en-US" dirty="0" smtClean="0"/>
              <a:t>Rejoice </a:t>
            </a:r>
            <a:r>
              <a:rPr lang="en-US" dirty="0"/>
              <a:t>with </a:t>
            </a:r>
            <a:r>
              <a:rPr lang="en-US" dirty="0" smtClean="0"/>
              <a:t>Yerushalayim!</a:t>
            </a:r>
            <a:r>
              <a:rPr lang="el-GR" dirty="0" smtClean="0"/>
              <a:t> </a:t>
            </a:r>
            <a:r>
              <a:rPr lang="en-US" dirty="0" smtClean="0"/>
              <a:t>Be </a:t>
            </a:r>
            <a:r>
              <a:rPr lang="en-US" dirty="0"/>
              <a:t>glad with her, all you who love </a:t>
            </a:r>
            <a:r>
              <a:rPr lang="en-US" dirty="0" smtClean="0"/>
              <a:t>her!</a:t>
            </a:r>
            <a:r>
              <a:rPr lang="el-GR" dirty="0" smtClean="0"/>
              <a:t> </a:t>
            </a:r>
            <a:r>
              <a:rPr lang="en-US" dirty="0" smtClean="0"/>
              <a:t>Rejoice</a:t>
            </a:r>
            <a:r>
              <a:rPr lang="en-US" dirty="0"/>
              <a:t>, rejoice with </a:t>
            </a:r>
            <a:r>
              <a:rPr lang="en-US" dirty="0" smtClean="0"/>
              <a:t>her,</a:t>
            </a:r>
            <a:r>
              <a:rPr lang="el-GR" dirty="0" smtClean="0"/>
              <a:t> </a:t>
            </a:r>
            <a:r>
              <a:rPr lang="en-US" dirty="0" smtClean="0"/>
              <a:t>all </a:t>
            </a:r>
            <a:r>
              <a:rPr lang="en-US" dirty="0"/>
              <a:t>of you who mourned for </a:t>
            </a:r>
            <a:r>
              <a:rPr lang="en-US" dirty="0" smtClean="0"/>
              <a:t>her;</a:t>
            </a:r>
            <a:r>
              <a:rPr lang="el-GR" dirty="0" smtClean="0"/>
              <a:t> </a:t>
            </a:r>
            <a:r>
              <a:rPr lang="en-US" b="1" baseline="30000" dirty="0"/>
              <a:t> </a:t>
            </a:r>
            <a:r>
              <a:rPr lang="en-US" dirty="0"/>
              <a:t>so that you nurse and are </a:t>
            </a:r>
            <a:r>
              <a:rPr lang="en-US" dirty="0" smtClean="0"/>
              <a:t>satisfied</a:t>
            </a:r>
            <a:r>
              <a:rPr lang="el-GR" dirty="0" smtClean="0"/>
              <a:t> </a:t>
            </a:r>
            <a:r>
              <a:rPr lang="en-US" dirty="0" smtClean="0"/>
              <a:t>by </a:t>
            </a:r>
            <a:r>
              <a:rPr lang="en-US" dirty="0"/>
              <a:t>her comforting </a:t>
            </a:r>
            <a:r>
              <a:rPr lang="en-US" dirty="0" smtClean="0"/>
              <a:t>breast,</a:t>
            </a:r>
            <a:r>
              <a:rPr lang="el-GR" dirty="0" smtClean="0"/>
              <a:t> </a:t>
            </a:r>
            <a:endParaRPr lang="en-US" dirty="0"/>
          </a:p>
        </p:txBody>
      </p:sp>
    </p:spTree>
    <p:extLst>
      <p:ext uri="{BB962C8B-B14F-4D97-AF65-F5344CB8AC3E}">
        <p14:creationId xmlns:p14="http://schemas.microsoft.com/office/powerpoint/2010/main" val="25118230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Yeshayahu/Is 66.7-13 </a:t>
            </a:r>
            <a:r>
              <a:rPr lang="en-US" dirty="0" smtClean="0"/>
              <a:t>drinking </a:t>
            </a:r>
            <a:r>
              <a:rPr lang="en-US" dirty="0"/>
              <a:t>deeply and </a:t>
            </a:r>
            <a:r>
              <a:rPr lang="en-US" dirty="0" smtClean="0"/>
              <a:t>delighting</a:t>
            </a:r>
            <a:r>
              <a:rPr lang="el-GR" dirty="0" smtClean="0"/>
              <a:t> </a:t>
            </a:r>
            <a:r>
              <a:rPr lang="en-US" dirty="0" smtClean="0"/>
              <a:t>in </a:t>
            </a:r>
            <a:r>
              <a:rPr lang="en-US" dirty="0"/>
              <a:t>the overflow of her </a:t>
            </a:r>
            <a:r>
              <a:rPr lang="en-US" dirty="0" smtClean="0"/>
              <a:t>glory.</a:t>
            </a:r>
            <a:r>
              <a:rPr lang="en-US" b="1" baseline="30000" dirty="0"/>
              <a:t> </a:t>
            </a:r>
            <a:r>
              <a:rPr lang="en-US" dirty="0"/>
              <a:t>For </a:t>
            </a:r>
            <a:r>
              <a:rPr lang="en-US" i="1" cap="small" dirty="0"/>
              <a:t>Adonai</a:t>
            </a:r>
            <a:r>
              <a:rPr lang="en-US" dirty="0"/>
              <a:t> says, “I will spread </a:t>
            </a:r>
            <a:r>
              <a:rPr lang="en-US" i="1" dirty="0" smtClean="0"/>
              <a:t>shalom</a:t>
            </a:r>
            <a:r>
              <a:rPr lang="el-GR" i="1" dirty="0" smtClean="0"/>
              <a:t> </a:t>
            </a:r>
            <a:r>
              <a:rPr lang="en-US" dirty="0" smtClean="0"/>
              <a:t>over </a:t>
            </a:r>
            <a:r>
              <a:rPr lang="en-US" dirty="0"/>
              <a:t>her like a </a:t>
            </a:r>
            <a:r>
              <a:rPr lang="en-US" dirty="0" smtClean="0"/>
              <a:t>river,</a:t>
            </a:r>
            <a:r>
              <a:rPr lang="el-GR" dirty="0" smtClean="0"/>
              <a:t> </a:t>
            </a:r>
            <a:r>
              <a:rPr lang="en-US" dirty="0" smtClean="0"/>
              <a:t>and </a:t>
            </a:r>
            <a:r>
              <a:rPr lang="en-US" dirty="0"/>
              <a:t>the wealth of </a:t>
            </a:r>
            <a:r>
              <a:rPr lang="en-US" dirty="0" smtClean="0"/>
              <a:t>nations</a:t>
            </a:r>
            <a:r>
              <a:rPr lang="el-GR" dirty="0" smtClean="0"/>
              <a:t> </a:t>
            </a:r>
            <a:r>
              <a:rPr lang="en-US" dirty="0" smtClean="0"/>
              <a:t>like a flooding stream;</a:t>
            </a:r>
            <a:r>
              <a:rPr lang="el-GR" dirty="0" smtClean="0"/>
              <a:t> </a:t>
            </a:r>
            <a:endParaRPr lang="en-US" dirty="0"/>
          </a:p>
        </p:txBody>
      </p:sp>
    </p:spTree>
    <p:extLst>
      <p:ext uri="{BB962C8B-B14F-4D97-AF65-F5344CB8AC3E}">
        <p14:creationId xmlns:p14="http://schemas.microsoft.com/office/powerpoint/2010/main" val="13589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37" y="6423"/>
            <a:ext cx="6324600" cy="5137078"/>
          </a:xfrm>
          <a:prstGeom prst="rect">
            <a:avLst/>
          </a:prstGeom>
        </p:spPr>
      </p:pic>
    </p:spTree>
    <p:extLst>
      <p:ext uri="{BB962C8B-B14F-4D97-AF65-F5344CB8AC3E}">
        <p14:creationId xmlns:p14="http://schemas.microsoft.com/office/powerpoint/2010/main" val="2303198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Yeshayahu/Is 66.7-13 </a:t>
            </a:r>
            <a:r>
              <a:rPr lang="en-US" dirty="0" smtClean="0"/>
              <a:t>you </a:t>
            </a:r>
            <a:r>
              <a:rPr lang="en-US" dirty="0"/>
              <a:t>will nurse and be carried in her </a:t>
            </a:r>
            <a:r>
              <a:rPr lang="en-US" dirty="0" smtClean="0"/>
              <a:t>arm</a:t>
            </a:r>
            <a:r>
              <a:rPr lang="el-GR" dirty="0" smtClean="0"/>
              <a:t> </a:t>
            </a:r>
            <a:r>
              <a:rPr lang="en-US" dirty="0" smtClean="0"/>
              <a:t>and </a:t>
            </a:r>
            <a:r>
              <a:rPr lang="en-US" dirty="0"/>
              <a:t>cuddled in her </a:t>
            </a:r>
            <a:r>
              <a:rPr lang="en-US" dirty="0" smtClean="0"/>
              <a:t>lap.</a:t>
            </a:r>
            <a:r>
              <a:rPr lang="en-US" b="1" baseline="30000" dirty="0"/>
              <a:t> </a:t>
            </a:r>
            <a:r>
              <a:rPr lang="en-US" dirty="0"/>
              <a:t>Like someone comforted by his </a:t>
            </a:r>
            <a:r>
              <a:rPr lang="en-US" dirty="0" smtClean="0"/>
              <a:t>mother,</a:t>
            </a:r>
            <a:r>
              <a:rPr lang="el-GR" dirty="0" smtClean="0"/>
              <a:t> </a:t>
            </a:r>
            <a:r>
              <a:rPr lang="en-US" dirty="0" smtClean="0"/>
              <a:t>I </a:t>
            </a:r>
            <a:r>
              <a:rPr lang="en-US" dirty="0"/>
              <a:t>will comfort </a:t>
            </a:r>
            <a:r>
              <a:rPr lang="en-US" dirty="0" smtClean="0"/>
              <a:t>you;</a:t>
            </a:r>
            <a:r>
              <a:rPr lang="el-GR" dirty="0" smtClean="0"/>
              <a:t> </a:t>
            </a:r>
            <a:r>
              <a:rPr lang="en-US" dirty="0" smtClean="0"/>
              <a:t>in </a:t>
            </a:r>
            <a:r>
              <a:rPr lang="en-US" dirty="0"/>
              <a:t>Yerushalayim</a:t>
            </a:r>
            <a:br>
              <a:rPr lang="en-US" dirty="0"/>
            </a:br>
            <a:r>
              <a:rPr lang="en-US" dirty="0"/>
              <a:t>you will be comforted.”</a:t>
            </a:r>
          </a:p>
          <a:p>
            <a:pPr algn="l"/>
            <a:r>
              <a:rPr lang="en-US" dirty="0"/>
              <a:t> </a:t>
            </a:r>
          </a:p>
        </p:txBody>
      </p:sp>
    </p:spTree>
    <p:extLst>
      <p:ext uri="{BB962C8B-B14F-4D97-AF65-F5344CB8AC3E}">
        <p14:creationId xmlns:p14="http://schemas.microsoft.com/office/powerpoint/2010/main" val="234096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הִזְהִיר אֶת תַּלְמִידָיו שֶׁלֹּא יְסַפְּרוּ לְאִישׁ כִּי הוּא הַמָּשִׁיחַ.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lnSpc>
                <a:spcPct val="80000"/>
              </a:lnSpc>
            </a:pPr>
            <a:r>
              <a:rPr lang="en-US" sz="4000" dirty="0"/>
              <a:t>Then he warned the talmidim not to tell anyone that he was the </a:t>
            </a:r>
            <a:r>
              <a:rPr lang="en-US" sz="4000" dirty="0" smtClean="0"/>
              <a:t>Messiah</a:t>
            </a:r>
            <a:r>
              <a:rPr lang="el-GR" sz="4000" dirty="0" smtClean="0"/>
              <a:t>.</a:t>
            </a:r>
          </a:p>
          <a:p>
            <a:pPr marL="0" indent="0" algn="just" eaLnBrk="1" hangingPunct="1">
              <a:lnSpc>
                <a:spcPct val="80000"/>
              </a:lnSpc>
            </a:pPr>
            <a:r>
              <a:rPr lang="el-GR" sz="4000" dirty="0" smtClean="0"/>
              <a:t>Why? Warfare and death to self, they weren’t ready for.</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6475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Are we ready?</a:t>
            </a:r>
          </a:p>
          <a:p>
            <a:pPr marL="168275" indent="-168275" algn="l">
              <a:buFont typeface="Arial" panose="020B0604020202020204" pitchFamily="34" charset="0"/>
              <a:buChar char="•"/>
            </a:pPr>
            <a:r>
              <a:rPr lang="el-GR" dirty="0" smtClean="0"/>
              <a:t>Are we the secondary Rock?</a:t>
            </a:r>
          </a:p>
          <a:p>
            <a:pPr marL="168275" indent="-168275" algn="l">
              <a:buFont typeface="Arial" panose="020B0604020202020204" pitchFamily="34" charset="0"/>
              <a:buChar char="•"/>
            </a:pPr>
            <a:r>
              <a:rPr lang="el-GR" dirty="0" smtClean="0"/>
              <a:t>Are we part of community?</a:t>
            </a:r>
            <a:r>
              <a:rPr lang="en-US" dirty="0"/>
              <a:t> </a:t>
            </a:r>
            <a:endParaRPr lang="el-GR" dirty="0" smtClean="0"/>
          </a:p>
          <a:p>
            <a:pPr marL="168275" indent="-168275" algn="l">
              <a:buFont typeface="Arial" panose="020B0604020202020204" pitchFamily="34" charset="0"/>
              <a:buChar char="•"/>
            </a:pPr>
            <a:r>
              <a:rPr lang="el-GR" dirty="0" smtClean="0"/>
              <a:t>Do we understand English terminoloy of church?</a:t>
            </a:r>
          </a:p>
          <a:p>
            <a:pPr marL="168275" indent="-168275" algn="l">
              <a:buFont typeface="Arial" panose="020B0604020202020204" pitchFamily="34" charset="0"/>
              <a:buChar char="•"/>
            </a:pPr>
            <a:r>
              <a:rPr lang="el-GR" dirty="0" smtClean="0"/>
              <a:t>Are we exercising the authority of the kingdom?</a:t>
            </a:r>
            <a:endParaRPr lang="en-US" dirty="0"/>
          </a:p>
        </p:txBody>
      </p:sp>
    </p:spTree>
    <p:extLst>
      <p:ext uri="{BB962C8B-B14F-4D97-AF65-F5344CB8AC3E}">
        <p14:creationId xmlns:p14="http://schemas.microsoft.com/office/powerpoint/2010/main" val="1693579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הִזְהִיר אֶת תַּלְמִידָיו שֶׁלֹּא יְסַפְּרוּ לְאִישׁ כִּי הוּא הַמָּשִׁיחַ.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lnSpc>
                <a:spcPct val="80000"/>
              </a:lnSpc>
            </a:pPr>
            <a:r>
              <a:rPr lang="en-US" sz="4000" dirty="0"/>
              <a:t>Then he warned the talmidim not to tell anyone that he was the </a:t>
            </a:r>
            <a:r>
              <a:rPr lang="en-US" sz="4000" dirty="0" smtClean="0"/>
              <a:t>Messiah</a:t>
            </a:r>
            <a:r>
              <a:rPr lang="el-GR" sz="4000" dirty="0" smtClean="0"/>
              <a:t>.</a:t>
            </a:r>
          </a:p>
          <a:p>
            <a:pPr marL="0" indent="0" algn="just" eaLnBrk="1" hangingPunct="1">
              <a:lnSpc>
                <a:spcPct val="80000"/>
              </a:lnSpc>
            </a:pPr>
            <a:r>
              <a:rPr lang="el-GR" sz="4000" dirty="0" smtClean="0"/>
              <a:t>Why?  Yeshua gives us TIME: grow, rest, strengthen, work.</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287849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l-GR" smtClean="0"/>
              <a:t>Treasures of His glory...</a:t>
            </a:r>
            <a:endParaRPr lang="en-US" dirty="0"/>
          </a:p>
        </p:txBody>
      </p:sp>
    </p:spTree>
    <p:extLst>
      <p:ext uri="{BB962C8B-B14F-4D97-AF65-F5344CB8AC3E}">
        <p14:creationId xmlns:p14="http://schemas.microsoft.com/office/powerpoint/2010/main" val="226345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16:18-20</a:t>
            </a:r>
          </a:p>
        </p:txBody>
      </p:sp>
    </p:spTree>
    <p:extLst>
      <p:ext uri="{BB962C8B-B14F-4D97-AF65-F5344CB8AC3E}">
        <p14:creationId xmlns:p14="http://schemas.microsoft.com/office/powerpoint/2010/main" val="422999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וְגַם אֲנִי אוֹמֵר לְךָ כִּי </a:t>
            </a:r>
            <a:r>
              <a:rPr lang="he-IL" sz="4400" b="1" dirty="0">
                <a:solidFill>
                  <a:srgbClr val="FFFF99"/>
                </a:solidFill>
                <a:latin typeface="David" panose="020E0502060401010101" pitchFamily="34" charset="-79"/>
                <a:cs typeface="David" panose="020E0502060401010101" pitchFamily="34" charset="-79"/>
              </a:rPr>
              <a:t>אַתָּה כֵּיפָא </a:t>
            </a:r>
            <a:r>
              <a:rPr lang="he-IL" sz="4400" b="1" dirty="0">
                <a:latin typeface="David" panose="020E0502060401010101" pitchFamily="34" charset="-79"/>
                <a:cs typeface="David" panose="020E0502060401010101" pitchFamily="34" charset="-79"/>
              </a:rPr>
              <a:t>וְעַל </a:t>
            </a:r>
            <a:r>
              <a:rPr lang="he-IL" sz="4400" b="1" dirty="0">
                <a:solidFill>
                  <a:srgbClr val="FFFF99"/>
                </a:solidFill>
                <a:latin typeface="David" panose="020E0502060401010101" pitchFamily="34" charset="-79"/>
                <a:cs typeface="David" panose="020E0502060401010101" pitchFamily="34" charset="-79"/>
              </a:rPr>
              <a:t>הַצּוּר הַזֶּה </a:t>
            </a:r>
            <a:r>
              <a:rPr lang="he-IL" sz="4400" b="1" dirty="0">
                <a:latin typeface="David" panose="020E0502060401010101" pitchFamily="34" charset="-79"/>
                <a:cs typeface="David" panose="020E0502060401010101" pitchFamily="34" charset="-79"/>
              </a:rPr>
              <a:t>אֶבְנֶה אֶת </a:t>
            </a:r>
            <a:r>
              <a:rPr lang="he-IL" sz="4400" b="1" dirty="0">
                <a:latin typeface="David" panose="020E0502060401010101" pitchFamily="34" charset="-79"/>
                <a:cs typeface="David" panose="020E0502060401010101" pitchFamily="34" charset="-79"/>
              </a:rPr>
              <a:t>קְהִלָּתִי</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I </a:t>
            </a:r>
            <a:r>
              <a:rPr lang="en-US" sz="4000" dirty="0"/>
              <a:t>also tell </a:t>
            </a:r>
            <a:r>
              <a:rPr lang="en-US" sz="4000" dirty="0"/>
              <a:t>you </a:t>
            </a:r>
            <a:r>
              <a:rPr lang="en-US" sz="4000" dirty="0"/>
              <a:t>this: </a:t>
            </a:r>
            <a:r>
              <a:rPr lang="en-US" sz="4000" dirty="0">
                <a:solidFill>
                  <a:srgbClr val="FFFF99"/>
                </a:solidFill>
              </a:rPr>
              <a:t>you are Kefa</a:t>
            </a:r>
            <a:r>
              <a:rPr lang="en-US" sz="4000" dirty="0"/>
              <a:t>," </a:t>
            </a:r>
            <a:r>
              <a:rPr lang="en-US" sz="4000" i="1" dirty="0"/>
              <a:t>[which means 'Rock,']</a:t>
            </a:r>
            <a:r>
              <a:rPr lang="en-US" sz="4000" dirty="0"/>
              <a:t> "and on </a:t>
            </a:r>
            <a:r>
              <a:rPr lang="en-US" sz="4000" dirty="0">
                <a:solidFill>
                  <a:srgbClr val="FFFF99"/>
                </a:solidFill>
              </a:rPr>
              <a:t>this rock</a:t>
            </a:r>
            <a:r>
              <a:rPr lang="en-US" sz="4000" dirty="0"/>
              <a:t> I will build my Community</a:t>
            </a:r>
            <a:r>
              <a:rPr lang="en-US" sz="4000" dirty="0"/>
              <a:t>,</a:t>
            </a:r>
          </a:p>
          <a:p>
            <a:pPr marL="0">
              <a:spcBef>
                <a:spcPts val="0"/>
              </a:spcBef>
              <a:spcAft>
                <a:spcPts val="585"/>
              </a:spcAft>
            </a:pPr>
            <a:r>
              <a:rPr lang="en-US" sz="4000" dirty="0"/>
              <a:t> </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16:18</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smtClean="0"/>
              <a:t>He was given this as a nickname by Yeshua, </a:t>
            </a:r>
            <a:r>
              <a:rPr lang="en-US" dirty="0"/>
              <a:t> </a:t>
            </a:r>
            <a:endParaRPr lang="el-GR" dirty="0" smtClean="0"/>
          </a:p>
          <a:p>
            <a:pPr algn="l"/>
            <a:r>
              <a:rPr lang="en-US" baseline="30000" dirty="0" err="1"/>
              <a:t>Yn</a:t>
            </a:r>
            <a:r>
              <a:rPr lang="en-US" baseline="30000" dirty="0"/>
              <a:t> </a:t>
            </a:r>
            <a:r>
              <a:rPr lang="en-US" baseline="30000" dirty="0" smtClean="0"/>
              <a:t>1.42</a:t>
            </a:r>
            <a:r>
              <a:rPr lang="el-GR" baseline="30000" dirty="0" smtClean="0"/>
              <a:t> </a:t>
            </a:r>
            <a:r>
              <a:rPr lang="en-US" dirty="0" smtClean="0"/>
              <a:t>Looking </a:t>
            </a:r>
            <a:r>
              <a:rPr lang="en-US" dirty="0"/>
              <a:t>at him, Yeshua said, “You are Shim‘on Bar-Yochanan; you will be known as Kefa</a:t>
            </a:r>
            <a:r>
              <a:rPr lang="en-US" dirty="0" smtClean="0"/>
              <a:t>.</a:t>
            </a:r>
            <a:r>
              <a:rPr lang="el-GR" dirty="0" smtClean="0"/>
              <a:t> </a:t>
            </a:r>
            <a:r>
              <a:rPr lang="en-US" dirty="0"/>
              <a:t> (The name means “rock.”)</a:t>
            </a:r>
            <a:r>
              <a:rPr lang="en-US" dirty="0" smtClean="0"/>
              <a:t>”</a:t>
            </a:r>
            <a:r>
              <a:rPr lang="en-US" dirty="0"/>
              <a:t> </a:t>
            </a:r>
            <a:endParaRPr lang="el-GR" dirty="0" smtClean="0"/>
          </a:p>
          <a:p>
            <a:pPr algn="l"/>
            <a:r>
              <a:rPr lang="el-GR" dirty="0" smtClean="0"/>
              <a:t>Why given?  Not a common name.   </a:t>
            </a:r>
            <a:endParaRPr lang="en-US" dirty="0"/>
          </a:p>
        </p:txBody>
      </p:sp>
    </p:spTree>
    <p:extLst>
      <p:ext uri="{BB962C8B-B14F-4D97-AF65-F5344CB8AC3E}">
        <p14:creationId xmlns:p14="http://schemas.microsoft.com/office/powerpoint/2010/main" val="373693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33277</TotalTime>
  <Words>2374</Words>
  <Application>Microsoft Office PowerPoint</Application>
  <PresentationFormat>Custom</PresentationFormat>
  <Paragraphs>379</Paragraphs>
  <Slides>64</Slides>
  <Notes>64</Notes>
  <HiddenSlides>0</HiddenSlides>
  <MMClips>0</MMClips>
  <ScaleCrop>false</ScaleCrop>
  <HeadingPairs>
    <vt:vector size="4" baseType="variant">
      <vt:variant>
        <vt:lpstr>Theme</vt:lpstr>
      </vt:variant>
      <vt:variant>
        <vt:i4>24</vt:i4>
      </vt:variant>
      <vt:variant>
        <vt:lpstr>Slide Titles</vt:lpstr>
      </vt:variant>
      <vt:variant>
        <vt:i4>64</vt:i4>
      </vt:variant>
    </vt:vector>
  </HeadingPairs>
  <TitlesOfParts>
    <vt:vector size="88" baseType="lpstr">
      <vt:lpstr>1_Default Design</vt:lpstr>
      <vt:lpstr>136_Default Design</vt:lpstr>
      <vt:lpstr>128_Default Design</vt:lpstr>
      <vt:lpstr>129_Default Design</vt:lpstr>
      <vt:lpstr>130_Default Design</vt:lpstr>
      <vt:lpstr>2_Default Design</vt:lpstr>
      <vt:lpstr>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16:18</vt:lpstr>
      <vt:lpstr>PowerPoint Presentation</vt:lpstr>
      <vt:lpstr>Mattityahu (Matthew) 16:19</vt:lpstr>
      <vt:lpstr>Mattityahu (Matthew) 16:19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16:20</vt:lpstr>
      <vt:lpstr>PowerPoint Presentation</vt:lpstr>
      <vt:lpstr>Mattityahu (Matthew) 16:20</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906</cp:revision>
  <dcterms:created xsi:type="dcterms:W3CDTF">2006-04-21T19:34:43Z</dcterms:created>
  <dcterms:modified xsi:type="dcterms:W3CDTF">2017-02-11T07:04:37Z</dcterms:modified>
</cp:coreProperties>
</file>