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698" r:id="rId3"/>
    <p:sldMasterId id="2147483700" r:id="rId4"/>
    <p:sldMasterId id="2147483702" r:id="rId5"/>
    <p:sldMasterId id="2147483704" r:id="rId6"/>
  </p:sldMasterIdLst>
  <p:notesMasterIdLst>
    <p:notesMasterId r:id="rId68"/>
  </p:notesMasterIdLst>
  <p:handoutMasterIdLst>
    <p:handoutMasterId r:id="rId69"/>
  </p:handoutMasterIdLst>
  <p:sldIdLst>
    <p:sldId id="1476" r:id="rId7"/>
    <p:sldId id="1525" r:id="rId8"/>
    <p:sldId id="1524" r:id="rId9"/>
    <p:sldId id="1689" r:id="rId10"/>
    <p:sldId id="1690" r:id="rId11"/>
    <p:sldId id="1700" r:id="rId12"/>
    <p:sldId id="1703" r:id="rId13"/>
    <p:sldId id="1701" r:id="rId14"/>
    <p:sldId id="1702" r:id="rId15"/>
    <p:sldId id="1706" r:id="rId16"/>
    <p:sldId id="1684" r:id="rId17"/>
    <p:sldId id="1683" r:id="rId18"/>
    <p:sldId id="1679" r:id="rId19"/>
    <p:sldId id="1680" r:id="rId20"/>
    <p:sldId id="1691" r:id="rId21"/>
    <p:sldId id="1692" r:id="rId22"/>
    <p:sldId id="1671" r:id="rId23"/>
    <p:sldId id="1685" r:id="rId24"/>
    <p:sldId id="1686" r:id="rId25"/>
    <p:sldId id="1687" r:id="rId26"/>
    <p:sldId id="1734" r:id="rId27"/>
    <p:sldId id="1735" r:id="rId28"/>
    <p:sldId id="1738" r:id="rId29"/>
    <p:sldId id="1670" r:id="rId30"/>
    <p:sldId id="1688" r:id="rId31"/>
    <p:sldId id="1682" r:id="rId32"/>
    <p:sldId id="1697" r:id="rId33"/>
    <p:sldId id="1672" r:id="rId34"/>
    <p:sldId id="1707" r:id="rId35"/>
    <p:sldId id="1673" r:id="rId36"/>
    <p:sldId id="1694" r:id="rId37"/>
    <p:sldId id="1736" r:id="rId38"/>
    <p:sldId id="1681" r:id="rId39"/>
    <p:sldId id="1709" r:id="rId40"/>
    <p:sldId id="1710" r:id="rId41"/>
    <p:sldId id="1711" r:id="rId42"/>
    <p:sldId id="1712" r:id="rId43"/>
    <p:sldId id="1695" r:id="rId44"/>
    <p:sldId id="1716" r:id="rId45"/>
    <p:sldId id="1737" r:id="rId46"/>
    <p:sldId id="1696" r:id="rId47"/>
    <p:sldId id="1714" r:id="rId48"/>
    <p:sldId id="1717" r:id="rId49"/>
    <p:sldId id="1718" r:id="rId50"/>
    <p:sldId id="1719" r:id="rId51"/>
    <p:sldId id="1739" r:id="rId52"/>
    <p:sldId id="1740" r:id="rId53"/>
    <p:sldId id="1741" r:id="rId54"/>
    <p:sldId id="1742" r:id="rId55"/>
    <p:sldId id="1743" r:id="rId56"/>
    <p:sldId id="1722" r:id="rId57"/>
    <p:sldId id="1747" r:id="rId58"/>
    <p:sldId id="1723" r:id="rId59"/>
    <p:sldId id="1725" r:id="rId60"/>
    <p:sldId id="1724" r:id="rId61"/>
    <p:sldId id="1726" r:id="rId62"/>
    <p:sldId id="1727" r:id="rId63"/>
    <p:sldId id="1721" r:id="rId64"/>
    <p:sldId id="1744" r:id="rId65"/>
    <p:sldId id="1745" r:id="rId66"/>
    <p:sldId id="1746" r:id="rId67"/>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418354"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836909"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255295"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673819"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2092059" algn="l" defTabSz="836909" rtl="0" eaLnBrk="1" latinLnBrk="0" hangingPunct="1">
      <a:defRPr sz="4000" kern="1200">
        <a:solidFill>
          <a:schemeClr val="bg1"/>
        </a:solidFill>
        <a:latin typeface="Arial Rounded MT Bold" pitchFamily="34" charset="0"/>
        <a:ea typeface="+mn-ea"/>
        <a:cs typeface="Arial" charset="0"/>
      </a:defRPr>
    </a:lvl6pPr>
    <a:lvl7pPr marL="2510470" algn="l" defTabSz="836909" rtl="0" eaLnBrk="1" latinLnBrk="0" hangingPunct="1">
      <a:defRPr sz="4000" kern="1200">
        <a:solidFill>
          <a:schemeClr val="bg1"/>
        </a:solidFill>
        <a:latin typeface="Arial Rounded MT Bold" pitchFamily="34" charset="0"/>
        <a:ea typeface="+mn-ea"/>
        <a:cs typeface="Arial" charset="0"/>
      </a:defRPr>
    </a:lvl7pPr>
    <a:lvl8pPr marL="2928921" algn="l" defTabSz="836909" rtl="0" eaLnBrk="1" latinLnBrk="0" hangingPunct="1">
      <a:defRPr sz="4000" kern="1200">
        <a:solidFill>
          <a:schemeClr val="bg1"/>
        </a:solidFill>
        <a:latin typeface="Arial Rounded MT Bold" pitchFamily="34" charset="0"/>
        <a:ea typeface="+mn-ea"/>
        <a:cs typeface="Arial" charset="0"/>
      </a:defRPr>
    </a:lvl8pPr>
    <a:lvl9pPr marL="3347381" algn="l" defTabSz="836909" rtl="0" eaLnBrk="1" latinLnBrk="0" hangingPunct="1">
      <a:defRPr sz="4000" kern="1200">
        <a:solidFill>
          <a:schemeClr val="bg1"/>
        </a:solidFill>
        <a:latin typeface="Arial Rounded MT Bold"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85244" autoAdjust="0"/>
  </p:normalViewPr>
  <p:slideViewPr>
    <p:cSldViewPr>
      <p:cViewPr varScale="1">
        <p:scale>
          <a:sx n="85" d="100"/>
          <a:sy n="85" d="100"/>
        </p:scale>
        <p:origin x="-86" y="-221"/>
      </p:cViewPr>
      <p:guideLst>
        <p:guide orient="horz" pos="1620"/>
        <p:guide pos="27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477"/>
    </p:cViewPr>
  </p:sorterViewPr>
  <p:notesViewPr>
    <p:cSldViewPr>
      <p:cViewPr varScale="1">
        <p:scale>
          <a:sx n="63" d="100"/>
          <a:sy n="63" d="100"/>
        </p:scale>
        <p:origin x="-1565"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smtClean="0"/>
              <a:t>Mtt. 16.20-23 Began to teach the Execution</a:t>
            </a:r>
            <a:endParaRPr lang="en-US" altLang="en-US"/>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smtClean="0"/>
              <a:t>Feb. 18, 2017  5777</a:t>
            </a:r>
            <a:endParaRPr lang="en-US" altLang="en-US"/>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smtClean="0"/>
              <a:t>Mtt. 16.20-23 Began to teach the Execution</a:t>
            </a:r>
            <a:endParaRPr lang="en-US"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smtClean="0"/>
              <a:t>Feb. 18, 2017  5777</a:t>
            </a:r>
            <a:endParaRPr lang="en-US" altLang="en-US"/>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418354"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836909" algn="l" rtl="0" fontAlgn="base">
      <a:spcBef>
        <a:spcPct val="30000"/>
      </a:spcBef>
      <a:spcAft>
        <a:spcPct val="0"/>
      </a:spcAft>
      <a:defRPr sz="1200" kern="1200">
        <a:solidFill>
          <a:schemeClr val="tx1"/>
        </a:solidFill>
        <a:latin typeface="Arial" charset="0"/>
        <a:ea typeface="+mn-ea"/>
        <a:cs typeface="Arial" charset="0"/>
      </a:defRPr>
    </a:lvl3pPr>
    <a:lvl4pPr marL="1255295" algn="l" rtl="0" fontAlgn="base">
      <a:spcBef>
        <a:spcPct val="30000"/>
      </a:spcBef>
      <a:spcAft>
        <a:spcPct val="0"/>
      </a:spcAft>
      <a:defRPr sz="1200" kern="1200">
        <a:solidFill>
          <a:schemeClr val="tx1"/>
        </a:solidFill>
        <a:latin typeface="Arial" charset="0"/>
        <a:ea typeface="+mn-ea"/>
        <a:cs typeface="Arial" charset="0"/>
      </a:defRPr>
    </a:lvl4pPr>
    <a:lvl5pPr marL="1673819" algn="l" rtl="0" fontAlgn="base">
      <a:spcBef>
        <a:spcPct val="30000"/>
      </a:spcBef>
      <a:spcAft>
        <a:spcPct val="0"/>
      </a:spcAft>
      <a:defRPr sz="1200" kern="1200">
        <a:solidFill>
          <a:schemeClr val="tx1"/>
        </a:solidFill>
        <a:latin typeface="Arial" charset="0"/>
        <a:ea typeface="+mn-ea"/>
        <a:cs typeface="Arial" charset="0"/>
      </a:defRPr>
    </a:lvl5pPr>
    <a:lvl6pPr marL="2092059" algn="l" defTabSz="836909" rtl="0" eaLnBrk="1" latinLnBrk="0" hangingPunct="1">
      <a:defRPr sz="1200" kern="1200">
        <a:solidFill>
          <a:schemeClr val="tx1"/>
        </a:solidFill>
        <a:latin typeface="+mn-lt"/>
        <a:ea typeface="+mn-ea"/>
        <a:cs typeface="+mn-cs"/>
      </a:defRPr>
    </a:lvl6pPr>
    <a:lvl7pPr marL="2510470" algn="l" defTabSz="836909" rtl="0" eaLnBrk="1" latinLnBrk="0" hangingPunct="1">
      <a:defRPr sz="1200" kern="1200">
        <a:solidFill>
          <a:schemeClr val="tx1"/>
        </a:solidFill>
        <a:latin typeface="+mn-lt"/>
        <a:ea typeface="+mn-ea"/>
        <a:cs typeface="+mn-cs"/>
      </a:defRPr>
    </a:lvl7pPr>
    <a:lvl8pPr marL="2928921" algn="l" defTabSz="836909" rtl="0" eaLnBrk="1" latinLnBrk="0" hangingPunct="1">
      <a:defRPr sz="1200" kern="1200">
        <a:solidFill>
          <a:schemeClr val="tx1"/>
        </a:solidFill>
        <a:latin typeface="+mn-lt"/>
        <a:ea typeface="+mn-ea"/>
        <a:cs typeface="+mn-cs"/>
      </a:defRPr>
    </a:lvl8pPr>
    <a:lvl9pPr marL="3347381" algn="l" defTabSz="8369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thattheworldmayknow.com/gates-of-hell-articl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jewsforjesus.org/newsletter-jan-1994/the-birth-pangs-of-the-messiah"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267200"/>
            <a:ext cx="6324600" cy="4495800"/>
          </a:xfrm>
        </p:spPr>
        <p:txBody>
          <a:bodyPr/>
          <a:lstStyle/>
          <a:p>
            <a:r>
              <a:rPr lang="en-US" dirty="0" smtClean="0"/>
              <a:t>Numerous evidence two weeks ago.  </a:t>
            </a:r>
          </a:p>
          <a:p>
            <a:r>
              <a:rPr lang="en-US" dirty="0" smtClean="0"/>
              <a:t>Divine Messiah.  </a:t>
            </a:r>
            <a:r>
              <a:rPr lang="el-GR" dirty="0" smtClean="0"/>
              <a:t>Pause, d</a:t>
            </a:r>
            <a:r>
              <a:rPr lang="en-US" dirty="0" err="1" smtClean="0"/>
              <a:t>eep</a:t>
            </a:r>
            <a:r>
              <a:rPr lang="en-US" dirty="0" smtClean="0"/>
              <a:t> breath as contemplate.</a:t>
            </a:r>
          </a:p>
          <a:p>
            <a:r>
              <a:rPr lang="en-US" dirty="0" smtClean="0"/>
              <a:t>Application</a:t>
            </a:r>
            <a:r>
              <a:rPr lang="el-GR" dirty="0" smtClean="0"/>
              <a:t>...</a:t>
            </a:r>
            <a:endParaRPr lang="en-US" dirty="0"/>
          </a:p>
        </p:txBody>
      </p:sp>
      <p:sp>
        <p:nvSpPr>
          <p:cNvPr id="4" name="Header Placeholder 3"/>
          <p:cNvSpPr>
            <a:spLocks noGrp="1"/>
          </p:cNvSpPr>
          <p:nvPr>
            <p:ph type="hdr" sz="quarter" idx="10"/>
          </p:nvPr>
        </p:nvSpPr>
        <p:spPr/>
        <p:txBody>
          <a:bodyPr/>
          <a:lstStyle/>
          <a:p>
            <a:r>
              <a:rPr lang="en-US" altLang="en-US" smtClean="0">
                <a:solidFill>
                  <a:srgbClr val="000000"/>
                </a:solidFill>
              </a:rPr>
              <a:t>Mtt. 16.20-23 Began to teach the Execution</a:t>
            </a:r>
            <a:endParaRPr lang="en-US" altLang="en-US">
              <a:solidFill>
                <a:srgbClr val="000000"/>
              </a:solidFill>
            </a:endParaRPr>
          </a:p>
        </p:txBody>
      </p:sp>
      <p:sp>
        <p:nvSpPr>
          <p:cNvPr id="5" name="Date Placeholder 4"/>
          <p:cNvSpPr>
            <a:spLocks noGrp="1"/>
          </p:cNvSpPr>
          <p:nvPr>
            <p:ph type="dt" idx="11"/>
          </p:nvPr>
        </p:nvSpPr>
        <p:spPr/>
        <p:txBody>
          <a:bodyPr/>
          <a:lstStyle/>
          <a:p>
            <a:r>
              <a:rPr lang="en-US" altLang="en-US" smtClean="0">
                <a:solidFill>
                  <a:srgbClr val="000000"/>
                </a:solidFill>
              </a:rPr>
              <a:t>Feb. 18, 2017  5777</a:t>
            </a:r>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solidFill>
                  <a:srgbClr val="000000"/>
                </a:solidFill>
              </a:rPr>
              <a:pPr/>
              <a:t>10</a:t>
            </a:fld>
            <a:endParaRPr lang="en-US" altLang="en-US">
              <a:solidFill>
                <a:srgbClr val="000000"/>
              </a:solidFill>
            </a:endParaRPr>
          </a:p>
        </p:txBody>
      </p:sp>
    </p:spTree>
    <p:extLst>
      <p:ext uri="{BB962C8B-B14F-4D97-AF65-F5344CB8AC3E}">
        <p14:creationId xmlns:p14="http://schemas.microsoft.com/office/powerpoint/2010/main" val="4235832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5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hlinkClick r:id="rId3"/>
              </a:rPr>
              <a:t>https://</a:t>
            </a:r>
            <a:r>
              <a:rPr kumimoji="0" lang="en-US" altLang="en-US" sz="105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hlinkClick r:id="rId3"/>
              </a:rPr>
              <a:t>www.thattheworldmayknow.com/gates-of-hell-article</a:t>
            </a:r>
            <a:endParaRPr kumimoji="0" lang="en-US" altLang="en-US" sz="105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smtClean="0">
              <a:solidFill>
                <a:srgbClr val="000000"/>
              </a:solidFill>
            </a:endParaRPr>
          </a:p>
          <a:p>
            <a:pPr marL="120650" marR="0" lvl="0" indent="-1206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smtClean="0">
                <a:solidFill>
                  <a:srgbClr val="000000"/>
                </a:solidFill>
              </a:rPr>
              <a:t>Rock like integrity</a:t>
            </a:r>
          </a:p>
          <a:p>
            <a:pPr marL="120650" marR="0" lvl="0" indent="-1206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smtClean="0">
                <a:solidFill>
                  <a:srgbClr val="000000"/>
                </a:solidFill>
              </a:rPr>
              <a:t>Community on the Rock</a:t>
            </a:r>
          </a:p>
          <a:p>
            <a:pPr marL="120650" marR="0" lvl="0" indent="-1206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smtClean="0">
                <a:solidFill>
                  <a:srgbClr val="000000"/>
                </a:solidFill>
              </a:rPr>
              <a:t>Community </a:t>
            </a:r>
            <a:r>
              <a:rPr lang="en-US" altLang="en-US" b="1" dirty="0" smtClean="0">
                <a:solidFill>
                  <a:srgbClr val="000000"/>
                </a:solidFill>
              </a:rPr>
              <a:t>≠ </a:t>
            </a:r>
            <a:r>
              <a:rPr lang="en-US" altLang="en-US" dirty="0" smtClean="0">
                <a:solidFill>
                  <a:srgbClr val="000000"/>
                </a:solidFill>
              </a:rPr>
              <a:t>church.  Church is not a Bible word.</a:t>
            </a:r>
            <a:r>
              <a:rPr lang="el-GR" altLang="en-US" dirty="0" smtClean="0">
                <a:solidFill>
                  <a:srgbClr val="000000"/>
                </a:solidFill>
              </a:rPr>
              <a:t>  I am aware that may sound weird or offensive.</a:t>
            </a:r>
            <a:endParaRPr lang="en-US" altLang="en-US" dirty="0" smtClean="0">
              <a:solidFill>
                <a:srgbClr val="000000"/>
              </a:solidFill>
            </a:endParaRPr>
          </a:p>
          <a:p>
            <a:pPr marL="120650" marR="0" lvl="0" indent="-1206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smtClean="0">
                <a:solidFill>
                  <a:srgbClr val="000000"/>
                </a:solidFill>
              </a:rPr>
              <a:t>We are authoritative in the Kingdom.</a:t>
            </a:r>
            <a:endParaRPr lang="en-US" altLang="en-US" dirty="0">
              <a:solidFill>
                <a:srgbClr val="00000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b="0" i="0" u="none" strike="noStrike" kern="1200" cap="none" spc="0" normalizeH="0" baseline="0" noProof="0" dirty="0" smtClean="0">
                <a:ln>
                  <a:noFill/>
                </a:ln>
                <a:solidFill>
                  <a:srgbClr val="000000"/>
                </a:solidFill>
                <a:effectLst/>
                <a:uLnTx/>
                <a:uFillTx/>
              </a:rPr>
              <a:t>This was taught</a:t>
            </a:r>
            <a:r>
              <a:rPr kumimoji="0" lang="en-US" altLang="en-US" b="0" i="0" u="none" strike="noStrike" kern="1200" cap="none" spc="0" normalizeH="0" noProof="0" dirty="0" smtClean="0">
                <a:ln>
                  <a:noFill/>
                </a:ln>
                <a:solidFill>
                  <a:srgbClr val="000000"/>
                </a:solidFill>
                <a:effectLst/>
                <a:uLnTx/>
                <a:uFillTx/>
              </a:rPr>
              <a:t> by Yeshua to his talmidim, then..</a:t>
            </a:r>
            <a:endParaRPr kumimoji="0" lang="en-US" altLang="en-US" b="0" i="0" u="none" strike="noStrike" kern="1200" cap="none" spc="0" normalizeH="0" baseline="0" noProof="0" dirty="0" smtClean="0">
              <a:ln>
                <a:noFill/>
              </a:ln>
              <a:solidFill>
                <a:srgbClr val="000000"/>
              </a:solidFill>
              <a:effectLst/>
              <a:uLnTx/>
              <a:uFillTx/>
            </a:endParaRPr>
          </a:p>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477838" y="674688"/>
            <a:ext cx="5746750" cy="3367087"/>
          </a:xfrm>
          <a:ln/>
        </p:spPr>
      </p:sp>
      <p:sp>
        <p:nvSpPr>
          <p:cNvPr id="338947" name="Notes Placeholder 2"/>
          <p:cNvSpPr>
            <a:spLocks noGrp="1"/>
          </p:cNvSpPr>
          <p:nvPr>
            <p:ph type="body" idx="1"/>
          </p:nvPr>
        </p:nvSpPr>
        <p:spPr>
          <a:xfrm>
            <a:off x="304800" y="4343400"/>
            <a:ext cx="5867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cs typeface="Arial" pitchFamily="34" charset="0"/>
              </a:rPr>
              <a:t>They had some grasp of Divine King and Kingdom</a:t>
            </a:r>
            <a:endParaRPr lang="en-US" altLang="en-US" dirty="0">
              <a:cs typeface="Arial" pitchFamily="34" charset="0"/>
            </a:endParaRPr>
          </a:p>
        </p:txBody>
      </p:sp>
      <p:sp>
        <p:nvSpPr>
          <p:cNvPr id="4" name="Slide Number Placeholder 3"/>
          <p:cNvSpPr>
            <a:spLocks noGrp="1"/>
          </p:cNvSpPr>
          <p:nvPr>
            <p:ph type="sldNum" sz="quarter" idx="5"/>
          </p:nvPr>
        </p:nvSpPr>
        <p:spPr/>
        <p:txBody>
          <a:bodyPr/>
          <a:lstStyle>
            <a:lvl1pPr>
              <a:defRPr sz="7800">
                <a:solidFill>
                  <a:schemeClr val="tx1"/>
                </a:solidFill>
                <a:latin typeface="Arial" pitchFamily="34" charset="0"/>
                <a:cs typeface="Arial" pitchFamily="34" charset="0"/>
              </a:defRPr>
            </a:lvl1pPr>
            <a:lvl2pPr marL="715424" indent="-275162">
              <a:defRPr sz="7800">
                <a:solidFill>
                  <a:schemeClr val="tx1"/>
                </a:solidFill>
                <a:latin typeface="Arial" pitchFamily="34" charset="0"/>
                <a:cs typeface="Arial" pitchFamily="34" charset="0"/>
              </a:defRPr>
            </a:lvl2pPr>
            <a:lvl3pPr marL="1100652" indent="-220130">
              <a:defRPr sz="7800">
                <a:solidFill>
                  <a:schemeClr val="tx1"/>
                </a:solidFill>
                <a:latin typeface="Arial" pitchFamily="34" charset="0"/>
                <a:cs typeface="Arial" pitchFamily="34" charset="0"/>
              </a:defRPr>
            </a:lvl3pPr>
            <a:lvl4pPr marL="1540912" indent="-220130">
              <a:defRPr sz="7800">
                <a:solidFill>
                  <a:schemeClr val="tx1"/>
                </a:solidFill>
                <a:latin typeface="Arial" pitchFamily="34" charset="0"/>
                <a:cs typeface="Arial" pitchFamily="34" charset="0"/>
              </a:defRPr>
            </a:lvl4pPr>
            <a:lvl5pPr marL="1981173" indent="-220130">
              <a:defRPr sz="7800">
                <a:solidFill>
                  <a:schemeClr val="tx1"/>
                </a:solidFill>
                <a:latin typeface="Arial" pitchFamily="34" charset="0"/>
                <a:cs typeface="Arial" pitchFamily="34" charset="0"/>
              </a:defRPr>
            </a:lvl5pPr>
            <a:lvl6pPr marL="2421433" indent="-220130" eaLnBrk="0" fontAlgn="base" hangingPunct="0">
              <a:spcBef>
                <a:spcPct val="0"/>
              </a:spcBef>
              <a:spcAft>
                <a:spcPct val="0"/>
              </a:spcAft>
              <a:defRPr sz="7800">
                <a:solidFill>
                  <a:schemeClr val="tx1"/>
                </a:solidFill>
                <a:latin typeface="Arial" pitchFamily="34" charset="0"/>
                <a:cs typeface="Arial" pitchFamily="34" charset="0"/>
              </a:defRPr>
            </a:lvl6pPr>
            <a:lvl7pPr marL="2861694" indent="-220130" eaLnBrk="0" fontAlgn="base" hangingPunct="0">
              <a:spcBef>
                <a:spcPct val="0"/>
              </a:spcBef>
              <a:spcAft>
                <a:spcPct val="0"/>
              </a:spcAft>
              <a:defRPr sz="7800">
                <a:solidFill>
                  <a:schemeClr val="tx1"/>
                </a:solidFill>
                <a:latin typeface="Arial" pitchFamily="34" charset="0"/>
                <a:cs typeface="Arial" pitchFamily="34" charset="0"/>
              </a:defRPr>
            </a:lvl7pPr>
            <a:lvl8pPr marL="3301955" indent="-220130" eaLnBrk="0" fontAlgn="base" hangingPunct="0">
              <a:spcBef>
                <a:spcPct val="0"/>
              </a:spcBef>
              <a:spcAft>
                <a:spcPct val="0"/>
              </a:spcAft>
              <a:defRPr sz="7800">
                <a:solidFill>
                  <a:schemeClr val="tx1"/>
                </a:solidFill>
                <a:latin typeface="Arial" pitchFamily="34" charset="0"/>
                <a:cs typeface="Arial" pitchFamily="34" charset="0"/>
              </a:defRPr>
            </a:lvl8pPr>
            <a:lvl9pPr marL="3742215" indent="-220130" eaLnBrk="0" fontAlgn="base" hangingPunct="0">
              <a:spcBef>
                <a:spcPct val="0"/>
              </a:spcBef>
              <a:spcAft>
                <a:spcPct val="0"/>
              </a:spcAft>
              <a:defRPr sz="7800">
                <a:solidFill>
                  <a:schemeClr val="tx1"/>
                </a:solidFill>
                <a:latin typeface="Arial" pitchFamily="34" charset="0"/>
                <a:cs typeface="Arial" pitchFamily="34" charset="0"/>
              </a:defRPr>
            </a:lvl9pPr>
          </a:lstStyle>
          <a:p>
            <a:pPr defTabSz="880521" fontAlgn="auto">
              <a:spcBef>
                <a:spcPts val="0"/>
              </a:spcBef>
              <a:spcAft>
                <a:spcPts val="0"/>
              </a:spcAft>
              <a:defRPr/>
            </a:pPr>
            <a:fld id="{45F6C25F-6C70-4A78-AE69-304999D70D58}" type="slidenum">
              <a:rPr lang="en-US" altLang="en-US" sz="1800" kern="0">
                <a:solidFill>
                  <a:srgbClr val="000000"/>
                </a:solidFill>
              </a:rPr>
              <a:pPr defTabSz="880521" fontAlgn="auto">
                <a:spcBef>
                  <a:spcPts val="0"/>
                </a:spcBef>
                <a:spcAft>
                  <a:spcPts val="0"/>
                </a:spcAft>
                <a:defRPr/>
              </a:pPr>
              <a:t>13</a:t>
            </a:fld>
            <a:endParaRPr lang="en-US" altLang="en-US" sz="1800" kern="0">
              <a:solidFill>
                <a:srgbClr val="000000"/>
              </a:solidFill>
            </a:endParaRPr>
          </a:p>
        </p:txBody>
      </p:sp>
    </p:spTree>
    <p:extLst>
      <p:ext uri="{BB962C8B-B14F-4D97-AF65-F5344CB8AC3E}">
        <p14:creationId xmlns:p14="http://schemas.microsoft.com/office/powerpoint/2010/main" val="108172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a:xfrm>
            <a:off x="304800" y="4343400"/>
            <a:ext cx="6248400" cy="4267200"/>
          </a:xfrm>
        </p:spPr>
        <p:txBody>
          <a:bodyPr/>
          <a:lstStyle/>
          <a:p>
            <a:r>
              <a:rPr lang="en-US" dirty="0" smtClean="0"/>
              <a:t>Why start then?  Anathema to the human spirit</a:t>
            </a:r>
            <a:r>
              <a:rPr lang="en-US" baseline="0" dirty="0" smtClean="0"/>
              <a:t> to take strength, be encouraged, in suffering.  </a:t>
            </a:r>
            <a:endParaRPr lang="en-US" dirty="0" smtClean="0"/>
          </a:p>
          <a:p>
            <a:r>
              <a:rPr lang="en-US" dirty="0" smtClean="0"/>
              <a:t>They grasped, at least somewhat, His Deity, their authority in</a:t>
            </a:r>
            <a:r>
              <a:rPr lang="en-US" baseline="0" dirty="0" smtClean="0"/>
              <a:t> the Kingdom </a:t>
            </a:r>
            <a:r>
              <a:rPr lang="en-US" baseline="0" dirty="0" err="1" smtClean="0"/>
              <a:t>Ruakh</a:t>
            </a:r>
            <a:r>
              <a:rPr lang="en-US" baseline="0" dirty="0" smtClean="0"/>
              <a:t>/Spirit.</a:t>
            </a:r>
            <a:r>
              <a:rPr lang="en-US" dirty="0" smtClean="0"/>
              <a:t>  Sort of on a mountaintop and able to view the valley ahead.</a:t>
            </a:r>
            <a:r>
              <a:rPr lang="el-GR" dirty="0" smtClean="0"/>
              <a:t>  Deep valley.  Sort of precipice.</a:t>
            </a:r>
            <a:endParaRPr lang="en-US" baseline="0" dirty="0" smtClean="0"/>
          </a:p>
          <a:p>
            <a:r>
              <a:rPr lang="en-US" baseline="0" dirty="0" smtClean="0"/>
              <a:t>Deity might </a:t>
            </a:r>
            <a:r>
              <a:rPr lang="en-US" baseline="0" dirty="0" smtClean="0">
                <a:sym typeface="Wingdings" panose="05000000000000000000" pitchFamily="2" charset="2"/>
              </a:rPr>
              <a:t> rulership</a:t>
            </a:r>
          </a:p>
          <a:p>
            <a:r>
              <a:rPr lang="en-US" dirty="0"/>
              <a:t>We assume Y came to die for atonement.  They didn’t</a:t>
            </a:r>
            <a:r>
              <a:rPr lang="en-US" dirty="0" smtClean="0"/>
              <a:t>.  Mindset of many Jewish people:</a:t>
            </a:r>
            <a:endParaRPr lang="en-US" dirty="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a:solidFill>
                  <a:sysClr val="windowText" lastClr="000000"/>
                </a:solidFill>
              </a:rPr>
              <a:pPr defTabSz="897301" fontAlgn="auto">
                <a:spcBef>
                  <a:spcPts val="0"/>
                </a:spcBef>
                <a:spcAft>
                  <a:spcPts val="0"/>
                </a:spcAft>
                <a:defRPr/>
              </a:pPr>
              <a:t>14</a:t>
            </a:fld>
            <a:endParaRPr lang="en-US" sz="1800" kern="0">
              <a:solidFill>
                <a:sysClr val="windowText" lastClr="000000"/>
              </a:solidFill>
            </a:endParaRPr>
          </a:p>
        </p:txBody>
      </p:sp>
    </p:spTree>
    <p:extLst>
      <p:ext uri="{BB962C8B-B14F-4D97-AF65-F5344CB8AC3E}">
        <p14:creationId xmlns:p14="http://schemas.microsoft.com/office/powerpoint/2010/main" val="1417226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Menachem Mendel </a:t>
            </a:r>
            <a:r>
              <a:rPr lang="en-US" altLang="en-US" dirty="0" err="1" smtClean="0"/>
              <a:t>Schneerson</a:t>
            </a:r>
            <a:endParaRPr lang="en-US" altLang="en-US" dirty="0" smtClean="0"/>
          </a:p>
          <a:p>
            <a:endParaRPr lang="en-US" altLang="en-US" dirty="0"/>
          </a:p>
          <a:p>
            <a:r>
              <a:rPr lang="en-US" altLang="en-US" dirty="0" smtClean="0"/>
              <a:t>Equate King and Messiah in many Jewish minds.</a:t>
            </a:r>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Translation on right.  </a:t>
            </a:r>
          </a:p>
          <a:p>
            <a:endParaRPr lang="en-US" altLang="en-US" dirty="0" smtClean="0"/>
          </a:p>
          <a:p>
            <a:r>
              <a:rPr lang="en-US" altLang="en-US" dirty="0" smtClean="0"/>
              <a:t>Similar in Yeshua’s day…</a:t>
            </a:r>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“The prophet”??</a:t>
            </a:r>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Expected that Prophet, thought Y was.</a:t>
            </a:r>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dirty="0" smtClean="0"/>
              <a:t>The people thought Yeshua was this Dt. 18 prophet.</a:t>
            </a:r>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a:xfrm>
            <a:off x="228600" y="4343400"/>
            <a:ext cx="6400800" cy="4419600"/>
          </a:xfrm>
        </p:spPr>
        <p:txBody>
          <a:bodyPr/>
          <a:lstStyle/>
          <a:p>
            <a:r>
              <a:rPr lang="en-US" baseline="0" dirty="0" smtClean="0"/>
              <a:t>As if they’d come to a peak, from which He could show them the valley.</a:t>
            </a:r>
          </a:p>
          <a:p>
            <a:r>
              <a:rPr lang="en-US" dirty="0" smtClean="0"/>
              <a:t>Go to Yerushalayim.</a:t>
            </a:r>
          </a:p>
          <a:p>
            <a:endParaRPr lang="en-US" dirty="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a:solidFill>
                  <a:sysClr val="windowText" lastClr="000000"/>
                </a:solidFill>
              </a:rPr>
              <a:pPr defTabSz="897301" fontAlgn="auto">
                <a:spcBef>
                  <a:spcPts val="0"/>
                </a:spcBef>
                <a:spcAft>
                  <a:spcPts val="0"/>
                </a:spcAft>
                <a:defRPr/>
              </a:pPr>
              <a:t>20</a:t>
            </a:fld>
            <a:endParaRPr lang="en-US" sz="1800" kern="0">
              <a:solidFill>
                <a:sysClr val="windowText" lastClr="000000"/>
              </a:solidFill>
            </a:endParaRPr>
          </a:p>
        </p:txBody>
      </p:sp>
    </p:spTree>
    <p:extLst>
      <p:ext uri="{BB962C8B-B14F-4D97-AF65-F5344CB8AC3E}">
        <p14:creationId xmlns:p14="http://schemas.microsoft.com/office/powerpoint/2010/main" val="1417226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dirty="0" smtClean="0"/>
              <a:t>Yerushalayim place of joy.  Intoxicating joy.  Jerusalem syndrome.</a:t>
            </a:r>
          </a:p>
          <a:p>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dirty="0" smtClean="0"/>
              <a:t>Jerusalem, chief joy, would be place of excruciating suffering.  Contrasting drama in words.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a:xfrm>
            <a:off x="228600" y="4343400"/>
            <a:ext cx="6400800" cy="4419600"/>
          </a:xfrm>
        </p:spPr>
        <p:txBody>
          <a:bodyPr/>
          <a:lstStyle/>
          <a:p>
            <a:r>
              <a:rPr lang="en-US" dirty="0" smtClean="0"/>
              <a:t>Not </a:t>
            </a:r>
            <a:r>
              <a:rPr lang="en-US" dirty="0"/>
              <a:t>totally unique for Messiah to START kingdom with much suffering. So, even </a:t>
            </a:r>
            <a:r>
              <a:rPr lang="en-US" dirty="0" err="1"/>
              <a:t>Schneerson</a:t>
            </a:r>
            <a:r>
              <a:rPr lang="en-US" dirty="0"/>
              <a:t> died, some are expecting him to return!</a:t>
            </a:r>
          </a:p>
          <a:p>
            <a:endParaRPr lang="en-US" dirty="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a:solidFill>
                  <a:sysClr val="windowText" lastClr="000000"/>
                </a:solidFill>
              </a:rPr>
              <a:pPr defTabSz="897301" fontAlgn="auto">
                <a:spcBef>
                  <a:spcPts val="0"/>
                </a:spcBef>
                <a:spcAft>
                  <a:spcPts val="0"/>
                </a:spcAft>
                <a:defRPr/>
              </a:pPr>
              <a:t>23</a:t>
            </a:fld>
            <a:endParaRPr lang="en-US" sz="1800" kern="0">
              <a:solidFill>
                <a:sysClr val="windowText" lastClr="000000"/>
              </a:solidFill>
            </a:endParaRPr>
          </a:p>
        </p:txBody>
      </p:sp>
    </p:spTree>
    <p:extLst>
      <p:ext uri="{BB962C8B-B14F-4D97-AF65-F5344CB8AC3E}">
        <p14:creationId xmlns:p14="http://schemas.microsoft.com/office/powerpoint/2010/main" val="1417226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https://jewsforjesus.org/newsletter-jan-1994/the-birth-pangs-of-the-messiah</a:t>
            </a:r>
            <a:endParaRPr lang="en-US" altLang="en-US" sz="105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hlinkClick r:id="rId3"/>
              </a:rPr>
              <a:t>https://jewsforjesus.org/newsletter-jan-1994/the-birth-pangs-of-the-messiah</a:t>
            </a:r>
            <a:endParaRPr lang="en-US" altLang="en-US" sz="1050" dirty="0" smtClean="0"/>
          </a:p>
          <a:p>
            <a:endParaRPr lang="en-US" altLang="en-US" sz="1050" dirty="0"/>
          </a:p>
          <a:p>
            <a:r>
              <a:rPr lang="en-US" altLang="en-US" dirty="0" smtClean="0"/>
              <a:t>Michael Brown, </a:t>
            </a:r>
            <a:r>
              <a:rPr lang="en-US" altLang="en-US" i="1" dirty="0" smtClean="0"/>
              <a:t>Answering Jewish Objections, </a:t>
            </a:r>
            <a:r>
              <a:rPr lang="en-US" altLang="en-US" dirty="0" err="1" smtClean="0"/>
              <a:t>vol</a:t>
            </a:r>
            <a:r>
              <a:rPr lang="en-US" altLang="en-US" dirty="0" smtClean="0"/>
              <a:t> 2.220-231</a:t>
            </a:r>
          </a:p>
          <a:p>
            <a:endParaRPr lang="en-US" altLang="en-US" dirty="0"/>
          </a:p>
          <a:p>
            <a:r>
              <a:rPr lang="en-US" altLang="en-US" dirty="0" smtClean="0"/>
              <a:t>Suffering…</a:t>
            </a:r>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a:solidFill>
                  <a:sysClr val="windowText" lastClr="000000"/>
                </a:solidFill>
              </a:rPr>
              <a:pPr defTabSz="897301" fontAlgn="auto">
                <a:spcBef>
                  <a:spcPts val="0"/>
                </a:spcBef>
                <a:spcAft>
                  <a:spcPts val="0"/>
                </a:spcAft>
                <a:defRPr/>
              </a:pPr>
              <a:t>26</a:t>
            </a:fld>
            <a:endParaRPr lang="en-US" sz="1800" kern="0">
              <a:solidFill>
                <a:sysClr val="windowText" lastClr="000000"/>
              </a:solidFill>
            </a:endParaRPr>
          </a:p>
        </p:txBody>
      </p:sp>
    </p:spTree>
    <p:extLst>
      <p:ext uri="{BB962C8B-B14F-4D97-AF65-F5344CB8AC3E}">
        <p14:creationId xmlns:p14="http://schemas.microsoft.com/office/powerpoint/2010/main" val="14172267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G could have just killed Pharaoh.</a:t>
            </a:r>
          </a:p>
          <a:p>
            <a:r>
              <a:rPr lang="en-US" altLang="en-US" dirty="0" smtClean="0"/>
              <a:t>G could have just killed Haman.</a:t>
            </a:r>
            <a:endParaRPr lang="en-US" altLang="en-US" dirty="0" smtClean="0"/>
          </a:p>
          <a:p>
            <a:endParaRPr lang="en-US" altLang="en-US" dirty="0"/>
          </a:p>
          <a:p>
            <a:r>
              <a:rPr lang="en-US" altLang="en-US" dirty="0" smtClean="0"/>
              <a:t>We loved working with Jewish</a:t>
            </a:r>
            <a:r>
              <a:rPr lang="en-US" altLang="en-US" baseline="0" dirty="0" smtClean="0"/>
              <a:t> community leaders.  Six days they sponsored </a:t>
            </a:r>
            <a:r>
              <a:rPr lang="en-US" altLang="en-US" baseline="0" dirty="0" err="1" smtClean="0"/>
              <a:t>MoR</a:t>
            </a:r>
            <a:r>
              <a:rPr lang="en-US" altLang="en-US" baseline="0" dirty="0" smtClean="0"/>
              <a:t>!</a:t>
            </a:r>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60325" indent="-60325">
              <a:buFont typeface="Arial" panose="020B0604020202020204" pitchFamily="34" charset="0"/>
              <a:buChar char="•"/>
            </a:pPr>
            <a:r>
              <a:rPr lang="en-US" sz="2000" b="0" i="0" kern="1200" dirty="0" smtClean="0">
                <a:solidFill>
                  <a:schemeClr val="tx1"/>
                </a:solidFill>
                <a:effectLst/>
                <a:latin typeface="Arial Rounded MT Bold" pitchFamily="34" charset="0"/>
                <a:ea typeface="+mn-ea"/>
                <a:cs typeface="Arial" charset="0"/>
              </a:rPr>
              <a:t> </a:t>
            </a:r>
            <a:r>
              <a:rPr lang="en-US" sz="2000" b="0" i="0" kern="1200" dirty="0" err="1" smtClean="0">
                <a:solidFill>
                  <a:schemeClr val="tx1"/>
                </a:solidFill>
                <a:effectLst/>
                <a:latin typeface="Arial Rounded MT Bold" pitchFamily="34" charset="0"/>
                <a:ea typeface="+mn-ea"/>
                <a:cs typeface="Arial" charset="0"/>
              </a:rPr>
              <a:t>Grk</a:t>
            </a:r>
            <a:r>
              <a:rPr lang="en-US" sz="2000" b="0" i="0" kern="1200" dirty="0" smtClean="0">
                <a:solidFill>
                  <a:schemeClr val="tx1"/>
                </a:solidFill>
                <a:effectLst/>
                <a:latin typeface="Arial Rounded MT Bold" pitchFamily="34" charset="0"/>
                <a:ea typeface="+mn-ea"/>
                <a:cs typeface="Arial" charset="0"/>
              </a:rPr>
              <a:t>. </a:t>
            </a:r>
            <a:r>
              <a:rPr lang="en-US" sz="2000" b="0" i="1" kern="1200" dirty="0" err="1" smtClean="0">
                <a:solidFill>
                  <a:schemeClr val="tx1"/>
                </a:solidFill>
                <a:effectLst/>
                <a:latin typeface="Arial Rounded MT Bold" pitchFamily="34" charset="0"/>
                <a:ea typeface="+mn-ea"/>
                <a:cs typeface="Arial" charset="0"/>
              </a:rPr>
              <a:t>presbuteros</a:t>
            </a:r>
            <a:r>
              <a:rPr lang="en-US" sz="2000" b="0" i="0" kern="1200" dirty="0" smtClean="0">
                <a:solidFill>
                  <a:schemeClr val="tx1"/>
                </a:solidFill>
                <a:effectLst/>
                <a:latin typeface="Arial Rounded MT Bold" pitchFamily="34" charset="0"/>
                <a:ea typeface="+mn-ea"/>
                <a:cs typeface="Arial" charset="0"/>
              </a:rPr>
              <a:t>, which primarily carries the idea of ruling authority, leadership or acting in an official capacity. Here the term refers to members of the Sanhedrin who came from the most influential and wealthy lay families in Jerusalem (Lane 532). </a:t>
            </a:r>
            <a:r>
              <a:rPr lang="en-US" sz="1400" b="0" i="0" kern="1200" dirty="0" smtClean="0">
                <a:solidFill>
                  <a:schemeClr val="tx1"/>
                </a:solidFill>
                <a:effectLst/>
                <a:latin typeface="Arial Rounded MT Bold" pitchFamily="34" charset="0"/>
                <a:ea typeface="+mn-ea"/>
                <a:cs typeface="Arial" charset="0"/>
              </a:rPr>
              <a:t>BlaineRobinson.com</a:t>
            </a:r>
          </a:p>
          <a:p>
            <a:pPr marL="60325" indent="-60325">
              <a:buFont typeface="Arial" panose="020B0604020202020204" pitchFamily="34" charset="0"/>
              <a:buChar char="•"/>
            </a:pPr>
            <a:r>
              <a:rPr lang="en-US" dirty="0" smtClean="0"/>
              <a:t>The "chief priest" would be Caiaphas, the high priest, but the plural noun would include former high priests and holders of the priestly offices of higher rank in the Temple, altogether some fifteen to twenty persons.  Saw the redemptive sacrifices.</a:t>
            </a:r>
            <a:r>
              <a:rPr lang="el-GR" dirty="0" smtClean="0"/>
              <a:t> </a:t>
            </a:r>
            <a:r>
              <a:rPr lang="en-US" sz="1400" dirty="0"/>
              <a:t>BlaineRobinson.com</a:t>
            </a:r>
          </a:p>
          <a:p>
            <a:pPr marL="60325" indent="-60325">
              <a:buFont typeface="Arial" panose="020B0604020202020204" pitchFamily="34" charset="0"/>
              <a:buChar char="•"/>
            </a:pPr>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dirty="0" smtClean="0"/>
              <a:t>Maybe Yeshua had a special hope for these to understand and receive Him.</a:t>
            </a:r>
          </a:p>
          <a:p>
            <a:pPr marL="60325" indent="-60325">
              <a:buFont typeface="Arial" panose="020B0604020202020204" pitchFamily="34" charset="0"/>
              <a:buChar char="•"/>
            </a:pPr>
            <a:r>
              <a:rPr lang="en-US" dirty="0"/>
              <a:t> </a:t>
            </a:r>
            <a:r>
              <a:rPr lang="en-US" dirty="0" err="1"/>
              <a:t>Grk</a:t>
            </a:r>
            <a:r>
              <a:rPr lang="en-US" dirty="0"/>
              <a:t>. </a:t>
            </a:r>
            <a:r>
              <a:rPr lang="en-US" i="1" dirty="0" err="1"/>
              <a:t>grammateus</a:t>
            </a:r>
            <a:r>
              <a:rPr lang="en-US" dirty="0"/>
              <a:t> refers to a specialist in Jewish legal matters. In Israelite culture a scribe was a legal scholar and a teacher of the </a:t>
            </a:r>
            <a:r>
              <a:rPr lang="en-US" dirty="0" smtClean="0"/>
              <a:t>Torah. The </a:t>
            </a:r>
            <a:r>
              <a:rPr lang="en-US" dirty="0"/>
              <a:t>word </a:t>
            </a:r>
            <a:r>
              <a:rPr lang="en-US" i="1" dirty="0" err="1"/>
              <a:t>grammateus</a:t>
            </a:r>
            <a:r>
              <a:rPr lang="en-US" dirty="0"/>
              <a:t> occurs 65 times in the </a:t>
            </a:r>
            <a:r>
              <a:rPr lang="en-US" dirty="0" err="1" smtClean="0"/>
              <a:t>Mes</a:t>
            </a:r>
            <a:r>
              <a:rPr lang="en-US" dirty="0" smtClean="0"/>
              <a:t>. Scriptures, </a:t>
            </a:r>
            <a:r>
              <a:rPr lang="en-US" dirty="0"/>
              <a:t>60 of which are in Matthew—Luke. In all but one passage the term occurs in the plural form. The term always has its Jewish meaning of one learned in Torah, a rabbi or ordained theologian</a:t>
            </a:r>
            <a:r>
              <a:rPr lang="en-US" dirty="0" smtClean="0"/>
              <a:t>.</a:t>
            </a:r>
            <a:endParaRPr lang="el-GR" dirty="0"/>
          </a:p>
          <a:p>
            <a:r>
              <a:rPr lang="en-US" sz="1600" dirty="0"/>
              <a:t>BlaineRobinson.com</a:t>
            </a:r>
          </a:p>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smtClean="0"/>
          </a:p>
          <a:p>
            <a:r>
              <a:rPr lang="en-US" altLang="en-US" dirty="0" smtClean="0"/>
              <a:t>Pres. Trump understands what is truly hindering peace in the Middle East Arab/Israeli sphere.</a:t>
            </a:r>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http://www.blainerobison.com/bible2/marknotes01.htm#scribes</a:t>
            </a:r>
            <a:endParaRPr lang="en-US" altLang="en-US" sz="105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038600"/>
            <a:ext cx="6553200" cy="4953000"/>
          </a:xfrm>
        </p:spPr>
        <p:txBody>
          <a:bodyPr/>
          <a:lstStyle/>
          <a:p>
            <a:r>
              <a:rPr lang="en-US" altLang="en-US" dirty="0" smtClean="0"/>
              <a:t>This is the MAIN legacy</a:t>
            </a:r>
            <a:r>
              <a:rPr lang="en-US" altLang="en-US" baseline="0" dirty="0" smtClean="0"/>
              <a:t> of the Jewish people.  Conveying the Word from generation to generation, until they could safely put the Word on the Internet and the cloud for safe storage and universal accessibility. </a:t>
            </a:r>
          </a:p>
          <a:p>
            <a:pPr marL="120650" indent="-120650">
              <a:buFont typeface="Arial" panose="020B0604020202020204" pitchFamily="34" charset="0"/>
              <a:buChar char="•"/>
            </a:pPr>
            <a:r>
              <a:rPr lang="en-US" altLang="en-US" baseline="0" dirty="0" smtClean="0"/>
              <a:t>Romans for Empire, </a:t>
            </a:r>
          </a:p>
          <a:p>
            <a:pPr marL="120650" indent="-120650">
              <a:buFont typeface="Arial" panose="020B0604020202020204" pitchFamily="34" charset="0"/>
              <a:buChar char="•"/>
            </a:pPr>
            <a:r>
              <a:rPr lang="en-US" altLang="en-US" baseline="0" dirty="0" smtClean="0"/>
              <a:t>Spartans for military, </a:t>
            </a:r>
          </a:p>
          <a:p>
            <a:pPr marL="120650" indent="-120650">
              <a:buFont typeface="Arial" panose="020B0604020202020204" pitchFamily="34" charset="0"/>
              <a:buChar char="•"/>
            </a:pPr>
            <a:r>
              <a:rPr lang="en-US" altLang="en-US" baseline="0" dirty="0" smtClean="0"/>
              <a:t>Athenians for math and logic, </a:t>
            </a:r>
          </a:p>
          <a:p>
            <a:pPr marL="120650" indent="-120650">
              <a:buFont typeface="Arial" panose="020B0604020202020204" pitchFamily="34" charset="0"/>
              <a:buChar char="•"/>
            </a:pPr>
            <a:r>
              <a:rPr lang="en-US" altLang="en-US" baseline="0" dirty="0" smtClean="0"/>
              <a:t>Phoenicians traders, </a:t>
            </a:r>
          </a:p>
          <a:p>
            <a:pPr marL="120650" indent="-120650">
              <a:buFont typeface="Arial" panose="020B0604020202020204" pitchFamily="34" charset="0"/>
              <a:buChar char="•"/>
            </a:pPr>
            <a:r>
              <a:rPr lang="en-US" altLang="en-US" baseline="0" dirty="0" smtClean="0"/>
              <a:t>Chinese for food, etc.</a:t>
            </a:r>
          </a:p>
          <a:p>
            <a:pPr marL="120650" indent="-120650">
              <a:buFont typeface="Arial" panose="020B0604020202020204" pitchFamily="34" charset="0"/>
              <a:buChar char="•"/>
            </a:pPr>
            <a:r>
              <a:rPr lang="en-US" altLang="en-US" baseline="0" dirty="0" smtClean="0"/>
              <a:t>Jews for literacy starting with the Word </a:t>
            </a:r>
            <a:r>
              <a:rPr lang="en-US" altLang="en-US" baseline="0" dirty="0" smtClean="0">
                <a:sym typeface="Wingdings" panose="05000000000000000000" pitchFamily="2" charset="2"/>
              </a:rPr>
              <a:t> all words, knowledge.  So SCRIBES central</a:t>
            </a:r>
            <a:r>
              <a:rPr lang="en-US" altLang="en-US" dirty="0" smtClean="0">
                <a:sym typeface="Wingdings" panose="05000000000000000000" pitchFamily="2" charset="2"/>
              </a:rPr>
              <a:t> to our identity.  </a:t>
            </a:r>
            <a:r>
              <a:rPr lang="en-US" altLang="en-US" dirty="0" smtClean="0">
                <a:sym typeface="Wingdings" panose="05000000000000000000" pitchFamily="2" charset="2"/>
              </a:rPr>
              <a:t>Wonder about start up nation?</a:t>
            </a:r>
          </a:p>
          <a:p>
            <a:r>
              <a:rPr lang="en-US" altLang="en-US" dirty="0" smtClean="0">
                <a:sym typeface="Wingdings" panose="05000000000000000000" pitchFamily="2" charset="2"/>
              </a:rPr>
              <a:t>I think Y was a lover of the Word!!</a:t>
            </a:r>
            <a:r>
              <a:rPr lang="el-GR" altLang="en-US" dirty="0" smtClean="0">
                <a:sym typeface="Wingdings" panose="05000000000000000000" pitchFamily="2" charset="2"/>
              </a:rPr>
              <a:t>  Are we??</a:t>
            </a:r>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a:xfrm>
            <a:off x="304800" y="4343400"/>
            <a:ext cx="6172200" cy="4267200"/>
          </a:xfrm>
        </p:spPr>
        <p:txBody>
          <a:bodyPr/>
          <a:lstStyle/>
          <a:p>
            <a:r>
              <a:rPr lang="en-US" dirty="0" smtClean="0"/>
              <a:t>Put to death by Romans =</a:t>
            </a:r>
            <a:r>
              <a:rPr lang="en-US" baseline="0" dirty="0" smtClean="0"/>
              <a:t> </a:t>
            </a:r>
            <a:r>
              <a:rPr lang="en-US" dirty="0" smtClean="0"/>
              <a:t>Execution</a:t>
            </a:r>
            <a:r>
              <a:rPr lang="en-US" baseline="0" dirty="0" smtClean="0"/>
              <a:t> stake, cross, was the most scandalous form of criminal execution; even the term sounded terrible to ancient hearers</a:t>
            </a:r>
          </a:p>
          <a:p>
            <a:r>
              <a:rPr lang="en-US" sz="1200" baseline="0" dirty="0" smtClean="0"/>
              <a:t>Keener p 431</a:t>
            </a:r>
            <a:endParaRPr lang="el-GR" sz="1200" baseline="0" dirty="0" smtClean="0"/>
          </a:p>
          <a:p>
            <a:r>
              <a:rPr lang="el-GR" dirty="0" smtClean="0"/>
              <a:t>Third day??</a:t>
            </a:r>
            <a:endParaRPr lang="en-US" sz="1200" dirty="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a:solidFill>
                  <a:sysClr val="windowText" lastClr="000000"/>
                </a:solidFill>
              </a:rPr>
              <a:pPr defTabSz="897301" fontAlgn="auto">
                <a:spcBef>
                  <a:spcPts val="0"/>
                </a:spcBef>
                <a:spcAft>
                  <a:spcPts val="0"/>
                </a:spcAft>
                <a:defRPr/>
              </a:pPr>
              <a:t>32</a:t>
            </a:fld>
            <a:endParaRPr lang="en-US" sz="1800" kern="0">
              <a:solidFill>
                <a:sysClr val="windowText" lastClr="000000"/>
              </a:solidFill>
            </a:endParaRPr>
          </a:p>
        </p:txBody>
      </p:sp>
    </p:spTree>
    <p:extLst>
      <p:ext uri="{BB962C8B-B14F-4D97-AF65-F5344CB8AC3E}">
        <p14:creationId xmlns:p14="http://schemas.microsoft.com/office/powerpoint/2010/main" val="14172267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191000"/>
            <a:ext cx="6248400" cy="4495800"/>
          </a:xfrm>
        </p:spPr>
        <p:txBody>
          <a:bodyPr/>
          <a:lstStyle/>
          <a:p>
            <a:r>
              <a:rPr lang="en-US" dirty="0" smtClean="0"/>
              <a:t>Just told Kefa, “You are Kefa, upon this rock”</a:t>
            </a:r>
          </a:p>
          <a:p>
            <a:r>
              <a:rPr lang="en-US" dirty="0" smtClean="0"/>
              <a:t>Kefa was the secondary rock. </a:t>
            </a:r>
          </a:p>
          <a:p>
            <a:r>
              <a:rPr lang="en-US" dirty="0" smtClean="0"/>
              <a:t>Took Him aside, “Rabbi, this is over the top.  Let’s have balance…”</a:t>
            </a:r>
            <a:endParaRPr lang="en-US" dirty="0"/>
          </a:p>
        </p:txBody>
      </p:sp>
      <p:sp>
        <p:nvSpPr>
          <p:cNvPr id="4" name="Header Placeholder 3"/>
          <p:cNvSpPr>
            <a:spLocks noGrp="1"/>
          </p:cNvSpPr>
          <p:nvPr>
            <p:ph type="hdr" sz="quarter" idx="10"/>
          </p:nvPr>
        </p:nvSpPr>
        <p:spPr/>
        <p:txBody>
          <a:bodyPr/>
          <a:lstStyle/>
          <a:p>
            <a:r>
              <a:rPr lang="en-US" altLang="en-US" smtClean="0"/>
              <a:t>Mtt. 16.20-23 Began to teach the Execution</a:t>
            </a:r>
            <a:endParaRPr lang="en-US" altLang="en-US"/>
          </a:p>
        </p:txBody>
      </p:sp>
      <p:sp>
        <p:nvSpPr>
          <p:cNvPr id="5" name="Date Placeholder 4"/>
          <p:cNvSpPr>
            <a:spLocks noGrp="1"/>
          </p:cNvSpPr>
          <p:nvPr>
            <p:ph type="dt" idx="11"/>
          </p:nvPr>
        </p:nvSpPr>
        <p:spPr/>
        <p:txBody>
          <a:bodyPr/>
          <a:lstStyle/>
          <a:p>
            <a:r>
              <a:rPr lang="en-US" altLang="en-US" smtClean="0"/>
              <a:t>Feb. 18, 2017  5777</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15618907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dirty="0" smtClean="0"/>
              <a:t>You are a boulder...complement, part of the rock face, and..</a:t>
            </a:r>
            <a:r>
              <a:rPr lang="el-GR" altLang="en-US" dirty="0"/>
              <a:t>o</a:t>
            </a:r>
            <a:r>
              <a:rPr lang="el-GR" altLang="en-US" dirty="0" smtClean="0"/>
              <a:t>n this rock strata</a:t>
            </a:r>
            <a:r>
              <a:rPr lang="el-GR" altLang="en-US" dirty="0" smtClean="0"/>
              <a:t>...</a:t>
            </a:r>
            <a:endParaRPr lang="en-US" altLang="en-US" dirty="0" smtClean="0"/>
          </a:p>
          <a:p>
            <a:r>
              <a:rPr lang="en-US" altLang="en-US" dirty="0" smtClean="0"/>
              <a:t>“Chip off the old block”</a:t>
            </a:r>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191000"/>
            <a:ext cx="6248400" cy="4495800"/>
          </a:xfrm>
        </p:spPr>
        <p:txBody>
          <a:bodyPr/>
          <a:lstStyle/>
          <a:p>
            <a:r>
              <a:rPr lang="en-US" dirty="0" smtClean="0"/>
              <a:t>Just told Kefa, “You are Kefa, upon this rock”</a:t>
            </a:r>
          </a:p>
          <a:p>
            <a:r>
              <a:rPr lang="en-US" dirty="0" smtClean="0"/>
              <a:t>Kefa was the secondary rock.  </a:t>
            </a:r>
          </a:p>
          <a:p>
            <a:r>
              <a:rPr lang="en-US" dirty="0" smtClean="0"/>
              <a:t>Rebuking Yeshua!  Vehement LXX language.  Way overstepped!  “interrupted”</a:t>
            </a:r>
          </a:p>
          <a:p>
            <a:r>
              <a:rPr lang="en-US" dirty="0" smtClean="0"/>
              <a:t>Correcting a teacher rare in that culture.  [Not today!]  Disciples followed their teacher.  Literally walked behind.</a:t>
            </a:r>
          </a:p>
          <a:p>
            <a:r>
              <a:rPr lang="en-US" baseline="0" dirty="0" smtClean="0"/>
              <a:t>Basically advocating Kingdom</a:t>
            </a:r>
            <a:r>
              <a:rPr lang="en-US" dirty="0" smtClean="0"/>
              <a:t> without atonement, without suffering.  </a:t>
            </a:r>
            <a:r>
              <a:rPr lang="en-US" baseline="0" dirty="0" smtClean="0"/>
              <a:t>   </a:t>
            </a:r>
            <a:endParaRPr lang="en-US" dirty="0"/>
          </a:p>
        </p:txBody>
      </p:sp>
      <p:sp>
        <p:nvSpPr>
          <p:cNvPr id="4" name="Header Placeholder 3"/>
          <p:cNvSpPr>
            <a:spLocks noGrp="1"/>
          </p:cNvSpPr>
          <p:nvPr>
            <p:ph type="hdr" sz="quarter" idx="10"/>
          </p:nvPr>
        </p:nvSpPr>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Date Placeholder 4"/>
          <p:cNvSpPr>
            <a:spLocks noGrp="1"/>
          </p:cNvSpPr>
          <p:nvPr>
            <p:ph type="dt" idx="11"/>
          </p:nvPr>
        </p:nvSpPr>
        <p:spPr/>
        <p:txBody>
          <a:bodyPr/>
          <a:lstStyle/>
          <a:p>
            <a:r>
              <a:rPr lang="en-US" altLang="en-US" smtClean="0">
                <a:solidFill>
                  <a:prstClr val="white"/>
                </a:solidFill>
              </a:rPr>
              <a:t>Feb. 18, 2017  5777</a:t>
            </a:r>
            <a:endParaRPr lang="en-US" altLang="en-US">
              <a:solidFill>
                <a:prstClr val="white"/>
              </a:solidFill>
            </a:endParaRPr>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solidFill>
                  <a:prstClr val="white"/>
                </a:solidFill>
              </a:rPr>
              <a:pPr/>
              <a:t>36</a:t>
            </a:fld>
            <a:endParaRPr lang="en-US" altLang="en-US">
              <a:solidFill>
                <a:prstClr val="white"/>
              </a:solidFill>
            </a:endParaRPr>
          </a:p>
        </p:txBody>
      </p:sp>
    </p:spTree>
    <p:extLst>
      <p:ext uri="{BB962C8B-B14F-4D97-AF65-F5344CB8AC3E}">
        <p14:creationId xmlns:p14="http://schemas.microsoft.com/office/powerpoint/2010/main" val="15618907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Disciples</a:t>
            </a:r>
            <a:r>
              <a:rPr lang="en-US" altLang="en-US" baseline="0" dirty="0" smtClean="0"/>
              <a:t> literally followed teacher, walking behind.   Apparently, this</a:t>
            </a:r>
            <a:r>
              <a:rPr lang="en-US" altLang="en-US" dirty="0" smtClean="0"/>
              <a:t> WAY </a:t>
            </a:r>
            <a:r>
              <a:rPr lang="en-US" altLang="en-US" baseline="0" dirty="0" smtClean="0"/>
              <a:t>out of this order.  Y put him back in his place!</a:t>
            </a:r>
          </a:p>
          <a:p>
            <a:r>
              <a:rPr lang="en-US" altLang="en-US" dirty="0" smtClean="0"/>
              <a:t>This is the view of the enemy, </a:t>
            </a:r>
            <a:r>
              <a:rPr lang="en-US" altLang="en-US" dirty="0" err="1" smtClean="0"/>
              <a:t>HaSatan</a:t>
            </a:r>
            <a:r>
              <a:rPr lang="en-US" altLang="en-US" dirty="0" smtClean="0"/>
              <a:t>, to achieve the kingdom, without suffering, atoning suffering.</a:t>
            </a:r>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We’re not going to get it without suffering.  Rejection… </a:t>
            </a:r>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10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rPr>
              <a:t>Barry &amp; </a:t>
            </a:r>
            <a:r>
              <a:rPr kumimoji="0" lang="en-US" altLang="en-US" sz="1100" b="0" i="0" u="none" strike="noStrike" kern="1200" cap="none" spc="0" normalizeH="0" baseline="0" noProof="0" dirty="0" err="1" smtClean="0">
                <a:ln>
                  <a:noFill/>
                </a:ln>
                <a:solidFill>
                  <a:srgbClr val="000000"/>
                </a:solidFill>
                <a:effectLst/>
                <a:uLnTx/>
                <a:uFillTx/>
                <a:latin typeface="Arial Rounded MT Bold" pitchFamily="34" charset="0"/>
                <a:ea typeface="+mn-ea"/>
                <a:cs typeface="Arial" charset="0"/>
              </a:rPr>
              <a:t>Batya</a:t>
            </a:r>
            <a:r>
              <a:rPr kumimoji="0" lang="en-US" altLang="en-US" sz="110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rPr>
              <a:t> Segal  </a:t>
            </a:r>
            <a:r>
              <a:rPr kumimoji="0" lang="en-US" sz="110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rPr>
              <a:t> (</a:t>
            </a:r>
            <a:r>
              <a:rPr kumimoji="0" lang="en-US" sz="1100" b="0" i="0" u="none" strike="noStrike" kern="1200" cap="none" spc="0" normalizeH="0" baseline="0" noProof="0" dirty="0" err="1" smtClean="0">
                <a:ln>
                  <a:noFill/>
                </a:ln>
                <a:solidFill>
                  <a:srgbClr val="000000"/>
                </a:solidFill>
                <a:effectLst/>
                <a:uLnTx/>
                <a:uFillTx/>
                <a:latin typeface="Arial Rounded MT Bold" pitchFamily="34" charset="0"/>
                <a:ea typeface="+mn-ea"/>
                <a:cs typeface="Arial" charset="0"/>
              </a:rPr>
              <a:t>Algemeiner</a:t>
            </a:r>
            <a:r>
              <a:rPr kumimoji="0" lang="en-US" sz="110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rPr>
              <a:t>)</a:t>
            </a:r>
            <a:endParaRPr kumimoji="0" lang="en-US" altLang="en-US" sz="110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endParaRPr>
          </a:p>
          <a:p>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r>
              <a:rPr lang="el-GR" dirty="0" smtClean="0"/>
              <a:t>Some current examples of suffering before success, [not equivalent to Y]</a:t>
            </a:r>
            <a:endParaRPr lang="en-US" dirty="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a:solidFill>
                  <a:sysClr val="windowText" lastClr="000000"/>
                </a:solidFill>
              </a:rPr>
              <a:pPr defTabSz="897301" fontAlgn="auto">
                <a:spcBef>
                  <a:spcPts val="0"/>
                </a:spcBef>
                <a:spcAft>
                  <a:spcPts val="0"/>
                </a:spcAft>
                <a:defRPr/>
              </a:pPr>
              <a:t>40</a:t>
            </a:fld>
            <a:endParaRPr lang="en-US" sz="1800" kern="0">
              <a:solidFill>
                <a:sysClr val="windowText" lastClr="000000"/>
              </a:solidFill>
            </a:endParaRPr>
          </a:p>
        </p:txBody>
      </p:sp>
    </p:spTree>
    <p:extLst>
      <p:ext uri="{BB962C8B-B14F-4D97-AF65-F5344CB8AC3E}">
        <p14:creationId xmlns:p14="http://schemas.microsoft.com/office/powerpoint/2010/main" val="14172267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b="0" i="0" kern="1200" dirty="0" smtClean="0">
                <a:solidFill>
                  <a:schemeClr val="tx1"/>
                </a:solidFill>
                <a:effectLst/>
                <a:latin typeface="Arial Rounded MT Bold" pitchFamily="34" charset="0"/>
                <a:ea typeface="+mn-ea"/>
                <a:cs typeface="Arial" charset="0"/>
              </a:rPr>
              <a:t>https://www.nytimes.com/2017/02/16/us/florist-discrimination-gay-couple-washington-court.html?_r=0</a:t>
            </a:r>
          </a:p>
          <a:p>
            <a:r>
              <a:rPr lang="en-US" dirty="0" smtClean="0"/>
              <a:t>Washington State Supreme </a:t>
            </a:r>
            <a:r>
              <a:rPr lang="en-US" dirty="0"/>
              <a:t>Court </a:t>
            </a:r>
            <a:r>
              <a:rPr lang="en-US" dirty="0" smtClean="0"/>
              <a:t>Feb. </a:t>
            </a:r>
            <a:r>
              <a:rPr lang="en-US" dirty="0"/>
              <a:t>16, 2017</a:t>
            </a:r>
          </a:p>
          <a:p>
            <a:r>
              <a:rPr lang="en-US" dirty="0" smtClean="0"/>
              <a:t>Ms</a:t>
            </a:r>
            <a:r>
              <a:rPr lang="en-US" dirty="0"/>
              <a:t>. Stutzman and her lawyers, using dictionary definitions of “art” as well as expert testimony regarding her creativity and expressive style, argued for a broad reading of protected speech that encompassed her “unique expression,” crafted in “petal, leaf and loam</a:t>
            </a:r>
            <a:r>
              <a:rPr lang="en-US" dirty="0" smtClean="0"/>
              <a:t>.”  </a:t>
            </a:r>
            <a:r>
              <a:rPr lang="en-US" sz="2000" b="0" i="0" kern="1200" dirty="0" smtClean="0">
                <a:solidFill>
                  <a:schemeClr val="tx1"/>
                </a:solidFill>
                <a:effectLst/>
                <a:latin typeface="Arial Rounded MT Bold" pitchFamily="34" charset="0"/>
                <a:ea typeface="+mn-ea"/>
                <a:cs typeface="Arial" charset="0"/>
              </a:rPr>
              <a:t>Ms. Stutzman herself, the court said, contradicted the argument that wedding flowers were a statement when she said in a deposition that providing flowers for a wedding between Muslims would not necessarily constitute an endorsement of Islam, nor would providing flowers for an atheist couple endorse atheism.</a:t>
            </a:r>
            <a:endParaRPr lang="el-GR" sz="2000" b="0" i="0" kern="1200" dirty="0" smtClean="0">
              <a:solidFill>
                <a:schemeClr val="tx1"/>
              </a:solidFill>
              <a:effectLst/>
              <a:latin typeface="Arial Rounded MT Bold" pitchFamily="34" charset="0"/>
              <a:ea typeface="+mn-ea"/>
              <a:cs typeface="Arial" charset="0"/>
            </a:endParaRPr>
          </a:p>
          <a:p>
            <a:r>
              <a:rPr lang="el-GR" altLang="en-US" dirty="0" smtClean="0">
                <a:solidFill>
                  <a:srgbClr val="C00000"/>
                </a:solidFill>
              </a:rPr>
              <a:t>Stand for righteousness?</a:t>
            </a:r>
            <a:endParaRPr lang="en-US" altLang="en-US" dirty="0">
              <a:solidFill>
                <a:srgbClr val="C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 born August 31, 1945) is an Israeli-American violinist, conductor, and pedagogue. Over the course of his career, Perlman has performed worldwide, and throughout the United States, in venues that have included a State Dinner at the White House honoring Queen Elizabeth II, and a Presidential Inauguration, and he has conducted the Detroit Symphony Orchestra, and the Westchester Philharmonic. In 2015, he was awarded the Presidential Medal of Freedom. </a:t>
            </a:r>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dirty="0" smtClean="0"/>
              <a:t>With all the trauma and suffering.</a:t>
            </a:r>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http://www.maozisrael.org/site/News2?abbr=maoz_&amp;page=NewsArticle&amp;id=11101&amp;news_iv_ctrl=-1</a:t>
            </a:r>
            <a:endParaRPr lang="en-US" altLang="en-US" sz="1050"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http://www.maozisrael.org/site/News2?abbr=maoz_&amp;page=NewsArticle&amp;id=11101&amp;news_iv_ctrl=-1</a:t>
            </a:r>
            <a:endParaRPr lang="en-US" altLang="en-US" sz="105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http://www.maozisrael.org/site/News2?abbr=maoz_&amp;page=NewsArticle&amp;id=11101&amp;news_iv_ctrl=-1</a:t>
            </a:r>
            <a:endParaRPr lang="en-US" altLang="en-US" sz="1050"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http://www.maozisrael.org/site/News2?abbr=maoz_&amp;page=NewsArticle&amp;id=11101&amp;news_iv_ctrl=-1</a:t>
            </a:r>
            <a:endParaRPr lang="en-US" altLang="en-US" sz="105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t>Barry &amp; </a:t>
            </a:r>
            <a:r>
              <a:rPr lang="en-US" altLang="en-US" sz="1100" dirty="0" err="1" smtClean="0"/>
              <a:t>Batya</a:t>
            </a:r>
            <a:r>
              <a:rPr lang="en-US" altLang="en-US" sz="1100" dirty="0" smtClean="0"/>
              <a:t> Segal  </a:t>
            </a:r>
            <a:r>
              <a:rPr lang="en-US" sz="1100" b="0" i="0" kern="1200" dirty="0" smtClean="0">
                <a:solidFill>
                  <a:schemeClr val="tx1"/>
                </a:solidFill>
                <a:effectLst/>
                <a:latin typeface="Arial Rounded MT Bold" pitchFamily="34" charset="0"/>
                <a:ea typeface="+mn-ea"/>
                <a:cs typeface="Arial" charset="0"/>
              </a:rPr>
              <a:t> (</a:t>
            </a:r>
            <a:r>
              <a:rPr lang="en-US" sz="1100" b="0" i="0" kern="1200" dirty="0" err="1" smtClean="0">
                <a:solidFill>
                  <a:schemeClr val="tx1"/>
                </a:solidFill>
                <a:effectLst/>
                <a:latin typeface="Arial Rounded MT Bold" pitchFamily="34" charset="0"/>
                <a:ea typeface="+mn-ea"/>
                <a:cs typeface="Arial" charset="0"/>
              </a:rPr>
              <a:t>Algemeiner</a:t>
            </a:r>
            <a:r>
              <a:rPr lang="en-US" sz="1100" b="0" i="0" kern="1200" dirty="0" smtClean="0">
                <a:solidFill>
                  <a:schemeClr val="tx1"/>
                </a:solidFill>
                <a:effectLst/>
                <a:latin typeface="Arial Rounded MT Bold" pitchFamily="34" charset="0"/>
                <a:ea typeface="+mn-ea"/>
                <a:cs typeface="Arial" charset="0"/>
              </a:rPr>
              <a:t>)</a:t>
            </a:r>
          </a:p>
          <a:p>
            <a:r>
              <a:rPr lang="en-US" altLang="en-US" dirty="0" smtClean="0"/>
              <a:t>This is the real reason there is no peace, no two states.  Bit of background:</a:t>
            </a:r>
            <a:endParaRPr lang="en-US"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http://www.maozisrael.org/site/News2?abbr=maoz_&amp;page=NewsArticle&amp;id=11101&amp;news_iv_ctrl=-1</a:t>
            </a:r>
            <a:endParaRPr lang="en-US" altLang="en-US" sz="1050"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5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rPr>
              <a:t>http://www.jewishjewels.org/news-letters/sweet-16/</a:t>
            </a:r>
          </a:p>
          <a:p>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5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rPr>
              <a:t>http://www.jewishjewels.org/news-letters/sweet-16/</a:t>
            </a:r>
          </a:p>
          <a:p>
            <a:endParaRPr lang="en-US"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5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rPr>
              <a:t>http://www.jewishjewels.org/news-letters/sweet-16/</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singers of the lullaby: Jewish mothers. Jewish</a:t>
            </a:r>
            <a:r>
              <a:rPr lang="en-US" baseline="0" dirty="0" smtClean="0"/>
              <a:t> people. </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Land in the song: Israel. </a:t>
            </a:r>
          </a:p>
          <a:p>
            <a:endParaRPr lang="en-US"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5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rPr>
              <a:t>http://www.jewishjewels.org/news-letters/sweet-16/</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dream: Next year in Jerusalem. </a:t>
            </a:r>
          </a:p>
          <a:p>
            <a:endParaRPr lang="en-US"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5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rPr>
              <a:t>http://www.jewishjewels.org/news-letters/sweet-16/</a:t>
            </a:r>
          </a:p>
          <a:p>
            <a:r>
              <a:rPr lang="en-US" dirty="0" smtClean="0"/>
              <a:t>The chimney tops: the Holocaust. </a:t>
            </a:r>
          </a:p>
          <a:p>
            <a:r>
              <a:rPr lang="en-US" dirty="0" smtClean="0"/>
              <a:t>Birds fly over the rainbow: The Jews who could  escape the Holocaust. </a:t>
            </a:r>
            <a:endParaRPr lang="en-US"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http://www.jewishjewels.org/news-letters/sweet-16/</a:t>
            </a:r>
            <a:endParaRPr lang="en-US" altLang="en-US" sz="1050"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5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rPr>
              <a:t>http://www.jewishjewels.org/news-letters/sweet-16/</a:t>
            </a:r>
          </a:p>
          <a:p>
            <a:endParaRPr lang="en-US"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dirty="0" smtClean="0"/>
              <a:t>Resurrection</a:t>
            </a:r>
            <a:r>
              <a:rPr lang="el-GR" altLang="en-US" baseline="0" dirty="0" smtClean="0"/>
              <a:t> power for all of us!  Come and take!</a:t>
            </a:r>
            <a:endParaRPr lang="en-US"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algn="l"/>
            <a:r>
              <a:rPr lang="en-US" sz="1050" dirty="0" smtClean="0"/>
              <a:t>[https://en.wikipedia.org/wiki/Khartoum_Resolution] </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algn="l"/>
            <a:r>
              <a:rPr lang="en-US" sz="1050" dirty="0" smtClean="0"/>
              <a:t>[https://en.wikipedia.org/wiki/Khartoum_Resolution]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16.20-23 Began to teach the Execution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18,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algn="l"/>
            <a:r>
              <a:rPr lang="en-US" sz="1050" dirty="0" smtClean="0"/>
              <a:t>[https://en.wikipedia.org/wiki/Khartoum_Resolution] </a:t>
            </a:r>
          </a:p>
          <a:p>
            <a:pPr algn="l"/>
            <a:r>
              <a:rPr lang="el-GR" dirty="0" smtClean="0"/>
              <a:t>They only wanted the destruction of Israel.</a:t>
            </a:r>
          </a:p>
          <a:p>
            <a:pPr algn="l"/>
            <a:r>
              <a:rPr lang="en-US" dirty="0" smtClean="0"/>
              <a:t>Now:</a:t>
            </a:r>
            <a:endParaRPr lang="en-US" dirty="0"/>
          </a:p>
          <a:p>
            <a:pPr algn="l"/>
            <a:r>
              <a:rPr lang="en-US" dirty="0" smtClean="0"/>
              <a:t>End of Two State Solution?  </a:t>
            </a:r>
          </a:p>
          <a:p>
            <a:pPr algn="l"/>
            <a:r>
              <a:rPr lang="en-US" dirty="0" smtClean="0"/>
              <a:t>End of guaranteed Two State solution without PA renouncing destruction.  </a:t>
            </a:r>
          </a:p>
          <a:p>
            <a:pPr algn="l"/>
            <a:r>
              <a:rPr lang="en-US" dirty="0" smtClean="0"/>
              <a:t>Palestinians have previously been assured of a state without commitment to peace.</a:t>
            </a:r>
          </a:p>
          <a:p>
            <a:pPr algn="l"/>
            <a:endParaRPr lang="en-US" dirty="0"/>
          </a:p>
          <a:p>
            <a:pPr algn="l"/>
            <a:r>
              <a:rPr lang="en-US" dirty="0" smtClean="0"/>
              <a:t>Tumultuous world, but now to eternal </a:t>
            </a:r>
            <a:r>
              <a:rPr lang="en-US" dirty="0" smtClean="0">
                <a:solidFill>
                  <a:srgbClr val="C00000"/>
                </a:solidFill>
              </a:rPr>
              <a:t>verities tha</a:t>
            </a:r>
            <a:r>
              <a:rPr lang="en-US" dirty="0" smtClean="0">
                <a:solidFill>
                  <a:srgbClr val="C00000"/>
                </a:solidFill>
              </a:rPr>
              <a:t>t undergird our lives</a:t>
            </a:r>
            <a:r>
              <a:rPr lang="el-GR" dirty="0" smtClean="0">
                <a:solidFill>
                  <a:srgbClr val="C00000"/>
                </a:solidFill>
              </a:rPr>
              <a:t>.  Two weeks ago:</a:t>
            </a:r>
            <a:endParaRPr lang="en-US" dirty="0" smtClean="0">
              <a:solidFill>
                <a:srgbClr val="C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9299"/>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7602" y="2914650"/>
            <a:ext cx="6145213" cy="1314450"/>
          </a:xfrm>
        </p:spPr>
        <p:txBody>
          <a:bodyPr/>
          <a:lstStyle>
            <a:lvl1pPr marL="0" indent="0" algn="ctr">
              <a:buNone/>
              <a:defRPr/>
            </a:lvl1pPr>
            <a:lvl2pPr marL="418354" indent="0" algn="ctr">
              <a:buNone/>
              <a:defRPr/>
            </a:lvl2pPr>
            <a:lvl3pPr marL="836909" indent="0" algn="ctr">
              <a:buNone/>
              <a:defRPr/>
            </a:lvl3pPr>
            <a:lvl4pPr marL="1255295" indent="0" algn="ctr">
              <a:buNone/>
              <a:defRPr/>
            </a:lvl4pPr>
            <a:lvl5pPr marL="1673819" indent="0" algn="ctr">
              <a:buNone/>
              <a:defRPr/>
            </a:lvl5pPr>
            <a:lvl6pPr marL="2092059" indent="0" algn="ctr">
              <a:buNone/>
              <a:defRPr/>
            </a:lvl6pPr>
            <a:lvl7pPr marL="2510470" indent="0" algn="ctr">
              <a:buNone/>
              <a:defRPr/>
            </a:lvl7pPr>
            <a:lvl8pPr marL="2928921" indent="0" algn="ctr">
              <a:buNone/>
              <a:defRPr/>
            </a:lvl8pPr>
            <a:lvl9pPr marL="3347381"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8944" y="205992"/>
            <a:ext cx="5779426"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08EDFD0-AEF6-440D-A2A9-52A80FF54F5E}" type="slidenum">
              <a:rPr lang="en-US" altLang="en-US"/>
              <a:pPr/>
              <a:t>‹#›</a:t>
            </a:fld>
            <a:endParaRPr lang="en-US" altLang="en-US"/>
          </a:p>
        </p:txBody>
      </p:sp>
    </p:spTree>
    <p:extLst>
      <p:ext uri="{BB962C8B-B14F-4D97-AF65-F5344CB8AC3E}">
        <p14:creationId xmlns:p14="http://schemas.microsoft.com/office/powerpoint/2010/main" val="665494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a:p>
        </p:txBody>
      </p:sp>
    </p:spTree>
    <p:extLst>
      <p:ext uri="{BB962C8B-B14F-4D97-AF65-F5344CB8AC3E}">
        <p14:creationId xmlns:p14="http://schemas.microsoft.com/office/powerpoint/2010/main" val="4017451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a:p>
        </p:txBody>
      </p:sp>
    </p:spTree>
    <p:extLst>
      <p:ext uri="{BB962C8B-B14F-4D97-AF65-F5344CB8AC3E}">
        <p14:creationId xmlns:p14="http://schemas.microsoft.com/office/powerpoint/2010/main" val="4017451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9289"/>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7592" y="2914650"/>
            <a:ext cx="6145213" cy="1314450"/>
          </a:xfrm>
        </p:spPr>
        <p:txBody>
          <a:bodyPr/>
          <a:lstStyle>
            <a:lvl1pPr marL="0" indent="0" algn="ctr">
              <a:buNone/>
              <a:defRPr/>
            </a:lvl1pPr>
            <a:lvl2pPr marL="418544" indent="0" algn="ctr">
              <a:buNone/>
              <a:defRPr/>
            </a:lvl2pPr>
            <a:lvl3pPr marL="837294" indent="0" algn="ctr">
              <a:buNone/>
              <a:defRPr/>
            </a:lvl3pPr>
            <a:lvl4pPr marL="1255877" indent="0" algn="ctr">
              <a:buNone/>
              <a:defRPr/>
            </a:lvl4pPr>
            <a:lvl5pPr marL="1674595" indent="0" algn="ctr">
              <a:buNone/>
              <a:defRPr/>
            </a:lvl5pPr>
            <a:lvl6pPr marL="2093029" indent="0" algn="ctr">
              <a:buNone/>
              <a:defRPr/>
            </a:lvl6pPr>
            <a:lvl7pPr marL="2511637" indent="0" algn="ctr">
              <a:buNone/>
              <a:defRPr/>
            </a:lvl7pPr>
            <a:lvl8pPr marL="2930281" indent="0" algn="ctr">
              <a:buNone/>
              <a:defRPr/>
            </a:lvl8pPr>
            <a:lvl9pPr marL="3348932"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a:p>
        </p:txBody>
      </p:sp>
    </p:spTree>
    <p:extLst>
      <p:ext uri="{BB962C8B-B14F-4D97-AF65-F5344CB8AC3E}">
        <p14:creationId xmlns:p14="http://schemas.microsoft.com/office/powerpoint/2010/main" val="401745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418354" indent="0">
              <a:buNone/>
              <a:defRPr sz="1800"/>
            </a:lvl2pPr>
            <a:lvl3pPr marL="836909" indent="0">
              <a:buNone/>
              <a:defRPr sz="1600"/>
            </a:lvl3pPr>
            <a:lvl4pPr marL="1255295" indent="0">
              <a:buNone/>
              <a:defRPr sz="1400"/>
            </a:lvl4pPr>
            <a:lvl5pPr marL="1673819" indent="0">
              <a:buNone/>
              <a:defRPr sz="1400"/>
            </a:lvl5pPr>
            <a:lvl6pPr marL="2092059" indent="0">
              <a:buNone/>
              <a:defRPr sz="1400"/>
            </a:lvl6pPr>
            <a:lvl7pPr marL="2510470" indent="0">
              <a:buNone/>
              <a:defRPr sz="1400"/>
            </a:lvl7pPr>
            <a:lvl8pPr marL="2928921" indent="0">
              <a:buNone/>
              <a:defRPr sz="1400"/>
            </a:lvl8pPr>
            <a:lvl9pPr marL="3347381"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9008" y="1151335"/>
            <a:ext cx="3878861" cy="479822"/>
          </a:xfrm>
        </p:spPr>
        <p:txBody>
          <a:bodyPr anchor="b"/>
          <a:lstStyle>
            <a:lvl1pPr marL="0" indent="0">
              <a:buNone/>
              <a:defRPr sz="2400" b="1"/>
            </a:lvl1pPr>
            <a:lvl2pPr marL="418354" indent="0">
              <a:buNone/>
              <a:defRPr sz="2000" b="1"/>
            </a:lvl2pPr>
            <a:lvl3pPr marL="836909" indent="0">
              <a:buNone/>
              <a:defRPr sz="1800" b="1"/>
            </a:lvl3pPr>
            <a:lvl4pPr marL="1255295" indent="0">
              <a:buNone/>
              <a:defRPr sz="1600" b="1"/>
            </a:lvl4pPr>
            <a:lvl5pPr marL="1673819" indent="0">
              <a:buNone/>
              <a:defRPr sz="1600" b="1"/>
            </a:lvl5pPr>
            <a:lvl6pPr marL="2092059" indent="0">
              <a:buNone/>
              <a:defRPr sz="1600" b="1"/>
            </a:lvl6pPr>
            <a:lvl7pPr marL="2510470" indent="0">
              <a:buNone/>
              <a:defRPr sz="1600" b="1"/>
            </a:lvl7pPr>
            <a:lvl8pPr marL="2928921" indent="0">
              <a:buNone/>
              <a:defRPr sz="1600" b="1"/>
            </a:lvl8pPr>
            <a:lvl9pPr marL="33473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39008"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60649" y="1151335"/>
            <a:ext cx="3880385" cy="479822"/>
          </a:xfrm>
        </p:spPr>
        <p:txBody>
          <a:bodyPr anchor="b"/>
          <a:lstStyle>
            <a:lvl1pPr marL="0" indent="0">
              <a:buNone/>
              <a:defRPr sz="2400" b="1"/>
            </a:lvl1pPr>
            <a:lvl2pPr marL="418354" indent="0">
              <a:buNone/>
              <a:defRPr sz="2000" b="1"/>
            </a:lvl2pPr>
            <a:lvl3pPr marL="836909" indent="0">
              <a:buNone/>
              <a:defRPr sz="1800" b="1"/>
            </a:lvl3pPr>
            <a:lvl4pPr marL="1255295" indent="0">
              <a:buNone/>
              <a:defRPr sz="1600" b="1"/>
            </a:lvl4pPr>
            <a:lvl5pPr marL="1673819" indent="0">
              <a:buNone/>
              <a:defRPr sz="1600" b="1"/>
            </a:lvl5pPr>
            <a:lvl6pPr marL="2092059" indent="0">
              <a:buNone/>
              <a:defRPr sz="1600" b="1"/>
            </a:lvl6pPr>
            <a:lvl7pPr marL="2510470" indent="0">
              <a:buNone/>
              <a:defRPr sz="1600" b="1"/>
            </a:lvl7pPr>
            <a:lvl8pPr marL="2928921" indent="0">
              <a:buNone/>
              <a:defRPr sz="1600" b="1"/>
            </a:lvl8pPr>
            <a:lvl9pPr marL="33473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60649"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9734" y="204787"/>
            <a:ext cx="2888189"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432349" y="20626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9734" y="1076328"/>
            <a:ext cx="2888189" cy="3518297"/>
          </a:xfrm>
        </p:spPr>
        <p:txBody>
          <a:bodyPr/>
          <a:lstStyle>
            <a:lvl1pPr marL="0" indent="0">
              <a:buNone/>
              <a:defRPr sz="1400"/>
            </a:lvl1pPr>
            <a:lvl2pPr marL="418354" indent="0">
              <a:buNone/>
              <a:defRPr sz="1200"/>
            </a:lvl2pPr>
            <a:lvl3pPr marL="836909" indent="0">
              <a:buNone/>
              <a:defRPr sz="1000"/>
            </a:lvl3pPr>
            <a:lvl4pPr marL="1255295" indent="0">
              <a:buNone/>
              <a:defRPr sz="900"/>
            </a:lvl4pPr>
            <a:lvl5pPr marL="1673819" indent="0">
              <a:buNone/>
              <a:defRPr sz="900"/>
            </a:lvl5pPr>
            <a:lvl6pPr marL="2092059" indent="0">
              <a:buNone/>
              <a:defRPr sz="900"/>
            </a:lvl6pPr>
            <a:lvl7pPr marL="2510470" indent="0">
              <a:buNone/>
              <a:defRPr sz="900"/>
            </a:lvl7pPr>
            <a:lvl8pPr marL="2928921" indent="0">
              <a:buNone/>
              <a:defRPr sz="900"/>
            </a:lvl8pPr>
            <a:lvl9pPr marL="33473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2" y="3600451"/>
            <a:ext cx="5267325"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20732" y="459581"/>
            <a:ext cx="5267325" cy="3086100"/>
          </a:xfrm>
        </p:spPr>
        <p:txBody>
          <a:bodyPr/>
          <a:lstStyle>
            <a:lvl1pPr marL="0" indent="0">
              <a:buNone/>
              <a:defRPr sz="3200"/>
            </a:lvl1pPr>
            <a:lvl2pPr marL="418354" indent="0">
              <a:buNone/>
              <a:defRPr sz="2800"/>
            </a:lvl2pPr>
            <a:lvl3pPr marL="836909" indent="0">
              <a:buNone/>
              <a:defRPr sz="2400"/>
            </a:lvl3pPr>
            <a:lvl4pPr marL="1255295" indent="0">
              <a:buNone/>
              <a:defRPr sz="2000"/>
            </a:lvl4pPr>
            <a:lvl5pPr marL="1673819" indent="0">
              <a:buNone/>
              <a:defRPr sz="2000"/>
            </a:lvl5pPr>
            <a:lvl6pPr marL="2092059" indent="0">
              <a:buNone/>
              <a:defRPr sz="2000"/>
            </a:lvl6pPr>
            <a:lvl7pPr marL="2510470" indent="0">
              <a:buNone/>
              <a:defRPr sz="2000"/>
            </a:lvl7pPr>
            <a:lvl8pPr marL="2928921" indent="0">
              <a:buNone/>
              <a:defRPr sz="2000"/>
            </a:lvl8pPr>
            <a:lvl9pPr marL="3347381" indent="0">
              <a:buNone/>
              <a:defRPr sz="2000"/>
            </a:lvl9pPr>
          </a:lstStyle>
          <a:p>
            <a:endParaRPr lang="en-US"/>
          </a:p>
        </p:txBody>
      </p:sp>
      <p:sp>
        <p:nvSpPr>
          <p:cNvPr id="4" name="Text Placeholder 3"/>
          <p:cNvSpPr>
            <a:spLocks noGrp="1"/>
          </p:cNvSpPr>
          <p:nvPr>
            <p:ph type="body" sz="half" idx="2"/>
          </p:nvPr>
        </p:nvSpPr>
        <p:spPr>
          <a:xfrm>
            <a:off x="1720732" y="4026969"/>
            <a:ext cx="5267325" cy="603647"/>
          </a:xfrm>
        </p:spPr>
        <p:txBody>
          <a:bodyPr/>
          <a:lstStyle>
            <a:lvl1pPr marL="0" indent="0">
              <a:buNone/>
              <a:defRPr sz="1400"/>
            </a:lvl1pPr>
            <a:lvl2pPr marL="418354" indent="0">
              <a:buNone/>
              <a:defRPr sz="1200"/>
            </a:lvl2pPr>
            <a:lvl3pPr marL="836909" indent="0">
              <a:buNone/>
              <a:defRPr sz="1000"/>
            </a:lvl3pPr>
            <a:lvl4pPr marL="1255295" indent="0">
              <a:buNone/>
              <a:defRPr sz="900"/>
            </a:lvl4pPr>
            <a:lvl5pPr marL="1673819" indent="0">
              <a:buNone/>
              <a:defRPr sz="900"/>
            </a:lvl5pPr>
            <a:lvl6pPr marL="2092059" indent="0">
              <a:buNone/>
              <a:defRPr sz="900"/>
            </a:lvl6pPr>
            <a:lvl7pPr marL="2510470" indent="0">
              <a:buNone/>
              <a:defRPr sz="900"/>
            </a:lvl7pPr>
            <a:lvl8pPr marL="2928921" indent="0">
              <a:buNone/>
              <a:defRPr sz="900"/>
            </a:lvl8pPr>
            <a:lvl9pPr marL="33473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737" tIns="41830" rIns="83737" bIns="4183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737" tIns="41830" rIns="83737" bIns="4183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737" tIns="41830" rIns="83737" bIns="4183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737" tIns="41830" rIns="83737" bIns="4183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737" tIns="41830" rIns="83737" bIns="4183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18354" algn="ctr" rtl="0" fontAlgn="base">
        <a:spcBef>
          <a:spcPct val="0"/>
        </a:spcBef>
        <a:spcAft>
          <a:spcPct val="0"/>
        </a:spcAft>
        <a:defRPr sz="4400">
          <a:solidFill>
            <a:schemeClr val="tx2"/>
          </a:solidFill>
          <a:latin typeface="Arial" charset="0"/>
          <a:cs typeface="Arial" charset="0"/>
        </a:defRPr>
      </a:lvl6pPr>
      <a:lvl7pPr marL="836909" algn="ctr" rtl="0" fontAlgn="base">
        <a:spcBef>
          <a:spcPct val="0"/>
        </a:spcBef>
        <a:spcAft>
          <a:spcPct val="0"/>
        </a:spcAft>
        <a:defRPr sz="4400">
          <a:solidFill>
            <a:schemeClr val="tx2"/>
          </a:solidFill>
          <a:latin typeface="Arial" charset="0"/>
          <a:cs typeface="Arial" charset="0"/>
        </a:defRPr>
      </a:lvl7pPr>
      <a:lvl8pPr marL="1255295" algn="ctr" rtl="0" fontAlgn="base">
        <a:spcBef>
          <a:spcPct val="0"/>
        </a:spcBef>
        <a:spcAft>
          <a:spcPct val="0"/>
        </a:spcAft>
        <a:defRPr sz="4400">
          <a:solidFill>
            <a:schemeClr val="tx2"/>
          </a:solidFill>
          <a:latin typeface="Arial" charset="0"/>
          <a:cs typeface="Arial" charset="0"/>
        </a:defRPr>
      </a:lvl8pPr>
      <a:lvl9pPr marL="1673819" algn="ctr" rtl="0" fontAlgn="base">
        <a:spcBef>
          <a:spcPct val="0"/>
        </a:spcBef>
        <a:spcAft>
          <a:spcPct val="0"/>
        </a:spcAft>
        <a:defRPr sz="4400">
          <a:solidFill>
            <a:schemeClr val="tx2"/>
          </a:solidFill>
          <a:latin typeface="Arial" charset="0"/>
          <a:cs typeface="Arial" charset="0"/>
        </a:defRPr>
      </a:lvl9pPr>
    </p:titleStyle>
    <p:bodyStyle>
      <a:lvl1pPr marL="313711" indent="-313711" algn="l" rtl="0" fontAlgn="base">
        <a:spcBef>
          <a:spcPct val="20000"/>
        </a:spcBef>
        <a:spcAft>
          <a:spcPct val="0"/>
        </a:spcAft>
        <a:buChar char="•"/>
        <a:defRPr sz="4000">
          <a:solidFill>
            <a:schemeClr val="bg1"/>
          </a:solidFill>
          <a:latin typeface="+mn-lt"/>
          <a:ea typeface="+mn-ea"/>
          <a:cs typeface="+mn-cs"/>
        </a:defRPr>
      </a:lvl1pPr>
      <a:lvl2pPr marL="680069" indent="-261553" algn="l" rtl="0" fontAlgn="base">
        <a:spcBef>
          <a:spcPct val="20000"/>
        </a:spcBef>
        <a:spcAft>
          <a:spcPct val="0"/>
        </a:spcAft>
        <a:buChar char="–"/>
        <a:defRPr sz="4000">
          <a:solidFill>
            <a:schemeClr val="bg1"/>
          </a:solidFill>
          <a:latin typeface="+mn-lt"/>
        </a:defRPr>
      </a:lvl2pPr>
      <a:lvl3pPr marL="1046061" indent="-209114" algn="l" rtl="0" fontAlgn="base">
        <a:spcBef>
          <a:spcPct val="20000"/>
        </a:spcBef>
        <a:spcAft>
          <a:spcPct val="0"/>
        </a:spcAft>
        <a:buChar char="•"/>
        <a:defRPr sz="2400">
          <a:solidFill>
            <a:schemeClr val="tx1"/>
          </a:solidFill>
          <a:latin typeface="+mj-lt"/>
          <a:cs typeface="+mj-cs"/>
        </a:defRPr>
      </a:lvl3pPr>
      <a:lvl4pPr marL="1464579" indent="-209114" algn="l" rtl="0" fontAlgn="base">
        <a:spcBef>
          <a:spcPct val="20000"/>
        </a:spcBef>
        <a:spcAft>
          <a:spcPct val="0"/>
        </a:spcAft>
        <a:buChar char="–"/>
        <a:defRPr sz="2000">
          <a:solidFill>
            <a:schemeClr val="tx1"/>
          </a:solidFill>
          <a:latin typeface="+mj-lt"/>
          <a:cs typeface="+mj-cs"/>
        </a:defRPr>
      </a:lvl4pPr>
      <a:lvl5pPr marL="1882943" indent="-209114" algn="l" rtl="0" fontAlgn="base">
        <a:spcBef>
          <a:spcPct val="20000"/>
        </a:spcBef>
        <a:spcAft>
          <a:spcPct val="0"/>
        </a:spcAft>
        <a:buChar char="»"/>
        <a:defRPr sz="2000">
          <a:solidFill>
            <a:schemeClr val="tx1"/>
          </a:solidFill>
          <a:latin typeface="+mj-lt"/>
          <a:cs typeface="+mj-cs"/>
        </a:defRPr>
      </a:lvl5pPr>
      <a:lvl6pPr marL="2301169" indent="-209114" algn="l" rtl="0" fontAlgn="base">
        <a:spcBef>
          <a:spcPct val="20000"/>
        </a:spcBef>
        <a:spcAft>
          <a:spcPct val="0"/>
        </a:spcAft>
        <a:buChar char="»"/>
        <a:defRPr sz="2000">
          <a:solidFill>
            <a:schemeClr val="tx1"/>
          </a:solidFill>
          <a:latin typeface="+mj-lt"/>
          <a:cs typeface="+mj-cs"/>
        </a:defRPr>
      </a:lvl6pPr>
      <a:lvl7pPr marL="2719725" indent="-209114" algn="l" rtl="0" fontAlgn="base">
        <a:spcBef>
          <a:spcPct val="20000"/>
        </a:spcBef>
        <a:spcAft>
          <a:spcPct val="0"/>
        </a:spcAft>
        <a:buChar char="»"/>
        <a:defRPr sz="2000">
          <a:solidFill>
            <a:schemeClr val="tx1"/>
          </a:solidFill>
          <a:latin typeface="+mj-lt"/>
          <a:cs typeface="+mj-cs"/>
        </a:defRPr>
      </a:lvl7pPr>
      <a:lvl8pPr marL="3138155" indent="-209114" algn="l" rtl="0" fontAlgn="base">
        <a:spcBef>
          <a:spcPct val="20000"/>
        </a:spcBef>
        <a:spcAft>
          <a:spcPct val="0"/>
        </a:spcAft>
        <a:buChar char="»"/>
        <a:defRPr sz="2000">
          <a:solidFill>
            <a:schemeClr val="tx1"/>
          </a:solidFill>
          <a:latin typeface="+mj-lt"/>
          <a:cs typeface="+mj-cs"/>
        </a:defRPr>
      </a:lvl8pPr>
      <a:lvl9pPr marL="3556641" indent="-209114"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836909" rtl="0" eaLnBrk="1" latinLnBrk="0" hangingPunct="1">
        <a:defRPr sz="1800" kern="1200">
          <a:solidFill>
            <a:schemeClr val="tx1"/>
          </a:solidFill>
          <a:latin typeface="+mn-lt"/>
          <a:ea typeface="+mn-ea"/>
          <a:cs typeface="+mn-cs"/>
        </a:defRPr>
      </a:lvl1pPr>
      <a:lvl2pPr marL="418354" algn="l" defTabSz="836909" rtl="0" eaLnBrk="1" latinLnBrk="0" hangingPunct="1">
        <a:defRPr sz="1800" kern="1200">
          <a:solidFill>
            <a:schemeClr val="tx1"/>
          </a:solidFill>
          <a:latin typeface="+mn-lt"/>
          <a:ea typeface="+mn-ea"/>
          <a:cs typeface="+mn-cs"/>
        </a:defRPr>
      </a:lvl2pPr>
      <a:lvl3pPr marL="836909" algn="l" defTabSz="836909" rtl="0" eaLnBrk="1" latinLnBrk="0" hangingPunct="1">
        <a:defRPr sz="1800" kern="1200">
          <a:solidFill>
            <a:schemeClr val="tx1"/>
          </a:solidFill>
          <a:latin typeface="+mn-lt"/>
          <a:ea typeface="+mn-ea"/>
          <a:cs typeface="+mn-cs"/>
        </a:defRPr>
      </a:lvl3pPr>
      <a:lvl4pPr marL="1255295" algn="l" defTabSz="836909" rtl="0" eaLnBrk="1" latinLnBrk="0" hangingPunct="1">
        <a:defRPr sz="1800" kern="1200">
          <a:solidFill>
            <a:schemeClr val="tx1"/>
          </a:solidFill>
          <a:latin typeface="+mn-lt"/>
          <a:ea typeface="+mn-ea"/>
          <a:cs typeface="+mn-cs"/>
        </a:defRPr>
      </a:lvl4pPr>
      <a:lvl5pPr marL="1673819" algn="l" defTabSz="836909" rtl="0" eaLnBrk="1" latinLnBrk="0" hangingPunct="1">
        <a:defRPr sz="1800" kern="1200">
          <a:solidFill>
            <a:schemeClr val="tx1"/>
          </a:solidFill>
          <a:latin typeface="+mn-lt"/>
          <a:ea typeface="+mn-ea"/>
          <a:cs typeface="+mn-cs"/>
        </a:defRPr>
      </a:lvl5pPr>
      <a:lvl6pPr marL="2092059" algn="l" defTabSz="836909" rtl="0" eaLnBrk="1" latinLnBrk="0" hangingPunct="1">
        <a:defRPr sz="1800" kern="1200">
          <a:solidFill>
            <a:schemeClr val="tx1"/>
          </a:solidFill>
          <a:latin typeface="+mn-lt"/>
          <a:ea typeface="+mn-ea"/>
          <a:cs typeface="+mn-cs"/>
        </a:defRPr>
      </a:lvl6pPr>
      <a:lvl7pPr marL="2510470" algn="l" defTabSz="836909" rtl="0" eaLnBrk="1" latinLnBrk="0" hangingPunct="1">
        <a:defRPr sz="1800" kern="1200">
          <a:solidFill>
            <a:schemeClr val="tx1"/>
          </a:solidFill>
          <a:latin typeface="+mn-lt"/>
          <a:ea typeface="+mn-ea"/>
          <a:cs typeface="+mn-cs"/>
        </a:defRPr>
      </a:lvl7pPr>
      <a:lvl8pPr marL="2928921" algn="l" defTabSz="836909" rtl="0" eaLnBrk="1" latinLnBrk="0" hangingPunct="1">
        <a:defRPr sz="1800" kern="1200">
          <a:solidFill>
            <a:schemeClr val="tx1"/>
          </a:solidFill>
          <a:latin typeface="+mn-lt"/>
          <a:ea typeface="+mn-ea"/>
          <a:cs typeface="+mn-cs"/>
        </a:defRPr>
      </a:lvl8pPr>
      <a:lvl9pPr marL="3347381" algn="l" defTabSz="83690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97" tIns="33398" rIns="66797" bIns="33398"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97" tIns="33398" rIns="66797" bIns="3339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797" tIns="33398" rIns="66797" bIns="33398" numCol="1" anchor="t" anchorCtr="0" compatLnSpc="1">
            <a:prstTxWarp prst="textNoShape">
              <a:avLst/>
            </a:prstTxWarp>
          </a:bodyPr>
          <a:lstStyle>
            <a:lvl1pPr eaLnBrk="1" hangingPunct="1">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50" y="4683919"/>
            <a:ext cx="2779977" cy="357188"/>
          </a:xfrm>
          <a:prstGeom prst="rect">
            <a:avLst/>
          </a:prstGeom>
          <a:noFill/>
          <a:ln w="9525">
            <a:noFill/>
            <a:miter lim="800000"/>
            <a:headEnd/>
            <a:tailEnd/>
          </a:ln>
          <a:effectLst/>
        </p:spPr>
        <p:txBody>
          <a:bodyPr vert="horz" wrap="square" lIns="66797" tIns="33398" rIns="66797" bIns="33398" numCol="1" anchor="t" anchorCtr="0" compatLnSpc="1">
            <a:prstTxWarp prst="textNoShape">
              <a:avLst/>
            </a:prstTxWarp>
          </a:bodyPr>
          <a:lstStyle>
            <a:lvl1pPr algn="ctr" eaLnBrk="1" hangingPunct="1">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797" tIns="33398" rIns="66797" bIns="33398" numCol="1" anchor="t" anchorCtr="0" compatLnSpc="1">
            <a:prstTxWarp prst="textNoShape">
              <a:avLst/>
            </a:prstTxWarp>
          </a:bodyPr>
          <a:lstStyle>
            <a:lvl1pPr algn="r" eaLnBrk="1" hangingPunct="1">
              <a:defRPr sz="1000">
                <a:solidFill>
                  <a:srgbClr val="000000"/>
                </a:solidFill>
              </a:defRPr>
            </a:lvl1pPr>
          </a:lstStyle>
          <a:p>
            <a:fld id="{94317EE0-CD2D-4428-881C-38C7122CD0C7}" type="slidenum">
              <a:rPr lang="en-US" altLang="en-US" smtClean="0">
                <a:latin typeface="Arial" pitchFamily="34" charset="0"/>
                <a:cs typeface="Arial" pitchFamily="34" charset="0"/>
              </a:rPr>
              <a:pPr/>
              <a:t>‹#›</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3298131531"/>
      </p:ext>
    </p:extLst>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3979" algn="ctr" rtl="0" fontAlgn="base">
        <a:spcBef>
          <a:spcPct val="0"/>
        </a:spcBef>
        <a:spcAft>
          <a:spcPct val="0"/>
        </a:spcAft>
        <a:defRPr sz="3200">
          <a:solidFill>
            <a:schemeClr val="bg1"/>
          </a:solidFill>
          <a:latin typeface="Arial Rounded MT Bold" pitchFamily="34" charset="0"/>
          <a:cs typeface="Arial" charset="0"/>
        </a:defRPr>
      </a:lvl6pPr>
      <a:lvl7pPr marL="667965" algn="ctr" rtl="0" fontAlgn="base">
        <a:spcBef>
          <a:spcPct val="0"/>
        </a:spcBef>
        <a:spcAft>
          <a:spcPct val="0"/>
        </a:spcAft>
        <a:defRPr sz="3200">
          <a:solidFill>
            <a:schemeClr val="bg1"/>
          </a:solidFill>
          <a:latin typeface="Arial Rounded MT Bold" pitchFamily="34" charset="0"/>
          <a:cs typeface="Arial" charset="0"/>
        </a:defRPr>
      </a:lvl7pPr>
      <a:lvl8pPr marL="1001949" algn="ctr" rtl="0" fontAlgn="base">
        <a:spcBef>
          <a:spcPct val="0"/>
        </a:spcBef>
        <a:spcAft>
          <a:spcPct val="0"/>
        </a:spcAft>
        <a:defRPr sz="3200">
          <a:solidFill>
            <a:schemeClr val="bg1"/>
          </a:solidFill>
          <a:latin typeface="Arial Rounded MT Bold" pitchFamily="34" charset="0"/>
          <a:cs typeface="Arial" charset="0"/>
        </a:defRPr>
      </a:lvl8pPr>
      <a:lvl9pPr marL="1335929"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490" indent="-250490" algn="l" rtl="0" eaLnBrk="0" fontAlgn="base" hangingPunct="0">
        <a:spcBef>
          <a:spcPct val="20000"/>
        </a:spcBef>
        <a:spcAft>
          <a:spcPct val="0"/>
        </a:spcAft>
        <a:defRPr sz="3200">
          <a:solidFill>
            <a:schemeClr val="bg1"/>
          </a:solidFill>
          <a:latin typeface="+mn-lt"/>
          <a:ea typeface="+mn-ea"/>
          <a:cs typeface="+mn-cs"/>
        </a:defRPr>
      </a:lvl1pPr>
      <a:lvl2pPr marL="542723" indent="-208741" algn="l" rtl="0" eaLnBrk="0" fontAlgn="base" hangingPunct="0">
        <a:spcBef>
          <a:spcPct val="20000"/>
        </a:spcBef>
        <a:spcAft>
          <a:spcPct val="0"/>
        </a:spcAft>
        <a:buChar char="–"/>
        <a:defRPr sz="2000">
          <a:solidFill>
            <a:schemeClr val="tx1"/>
          </a:solidFill>
          <a:latin typeface="Arial" charset="0"/>
          <a:cs typeface="+mn-cs"/>
        </a:defRPr>
      </a:lvl2pPr>
      <a:lvl3pPr marL="834957" indent="-166990" algn="l" rtl="0" eaLnBrk="0" fontAlgn="base" hangingPunct="0">
        <a:spcBef>
          <a:spcPct val="20000"/>
        </a:spcBef>
        <a:spcAft>
          <a:spcPct val="0"/>
        </a:spcAft>
        <a:buChar char="•"/>
        <a:defRPr sz="1800">
          <a:solidFill>
            <a:schemeClr val="tx1"/>
          </a:solidFill>
          <a:latin typeface="Arial" charset="0"/>
          <a:cs typeface="+mn-cs"/>
        </a:defRPr>
      </a:lvl3pPr>
      <a:lvl4pPr marL="1168939" indent="-166990" algn="l" rtl="0" eaLnBrk="0" fontAlgn="base" hangingPunct="0">
        <a:spcBef>
          <a:spcPct val="20000"/>
        </a:spcBef>
        <a:spcAft>
          <a:spcPct val="0"/>
        </a:spcAft>
        <a:buChar char="–"/>
        <a:defRPr sz="1500">
          <a:solidFill>
            <a:schemeClr val="tx1"/>
          </a:solidFill>
          <a:latin typeface="Arial" charset="0"/>
          <a:cs typeface="+mn-cs"/>
        </a:defRPr>
      </a:lvl4pPr>
      <a:lvl5pPr marL="1502920" indent="-166990" algn="l" rtl="0" eaLnBrk="0" fontAlgn="base" hangingPunct="0">
        <a:spcBef>
          <a:spcPct val="20000"/>
        </a:spcBef>
        <a:spcAft>
          <a:spcPct val="0"/>
        </a:spcAft>
        <a:buChar char="»"/>
        <a:defRPr sz="1500">
          <a:solidFill>
            <a:schemeClr val="tx1"/>
          </a:solidFill>
          <a:latin typeface="Arial" charset="0"/>
          <a:cs typeface="+mn-cs"/>
        </a:defRPr>
      </a:lvl5pPr>
      <a:lvl6pPr marL="1836905" indent="-166990" algn="l" rtl="0" fontAlgn="base">
        <a:spcBef>
          <a:spcPct val="20000"/>
        </a:spcBef>
        <a:spcAft>
          <a:spcPct val="0"/>
        </a:spcAft>
        <a:buChar char="»"/>
        <a:defRPr sz="1500">
          <a:solidFill>
            <a:schemeClr val="tx1"/>
          </a:solidFill>
          <a:latin typeface="Arial" charset="0"/>
          <a:cs typeface="+mn-cs"/>
        </a:defRPr>
      </a:lvl6pPr>
      <a:lvl7pPr marL="2170887" indent="-166990" algn="l" rtl="0" fontAlgn="base">
        <a:spcBef>
          <a:spcPct val="20000"/>
        </a:spcBef>
        <a:spcAft>
          <a:spcPct val="0"/>
        </a:spcAft>
        <a:buChar char="»"/>
        <a:defRPr sz="1500">
          <a:solidFill>
            <a:schemeClr val="tx1"/>
          </a:solidFill>
          <a:latin typeface="Arial" charset="0"/>
          <a:cs typeface="+mn-cs"/>
        </a:defRPr>
      </a:lvl7pPr>
      <a:lvl8pPr marL="2504869" indent="-166990" algn="l" rtl="0" fontAlgn="base">
        <a:spcBef>
          <a:spcPct val="20000"/>
        </a:spcBef>
        <a:spcAft>
          <a:spcPct val="0"/>
        </a:spcAft>
        <a:buChar char="»"/>
        <a:defRPr sz="1500">
          <a:solidFill>
            <a:schemeClr val="tx1"/>
          </a:solidFill>
          <a:latin typeface="Arial" charset="0"/>
          <a:cs typeface="+mn-cs"/>
        </a:defRPr>
      </a:lvl8pPr>
      <a:lvl9pPr marL="2838851" indent="-166990"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7965" rtl="0" eaLnBrk="1" latinLnBrk="0" hangingPunct="1">
        <a:defRPr sz="1300" kern="1200">
          <a:solidFill>
            <a:schemeClr val="tx1"/>
          </a:solidFill>
          <a:latin typeface="+mn-lt"/>
          <a:ea typeface="+mn-ea"/>
          <a:cs typeface="+mn-cs"/>
        </a:defRPr>
      </a:lvl1pPr>
      <a:lvl2pPr marL="333979" algn="l" defTabSz="667965" rtl="0" eaLnBrk="1" latinLnBrk="0" hangingPunct="1">
        <a:defRPr sz="1300" kern="1200">
          <a:solidFill>
            <a:schemeClr val="tx1"/>
          </a:solidFill>
          <a:latin typeface="+mn-lt"/>
          <a:ea typeface="+mn-ea"/>
          <a:cs typeface="+mn-cs"/>
        </a:defRPr>
      </a:lvl2pPr>
      <a:lvl3pPr marL="667965" algn="l" defTabSz="667965" rtl="0" eaLnBrk="1" latinLnBrk="0" hangingPunct="1">
        <a:defRPr sz="1300" kern="1200">
          <a:solidFill>
            <a:schemeClr val="tx1"/>
          </a:solidFill>
          <a:latin typeface="+mn-lt"/>
          <a:ea typeface="+mn-ea"/>
          <a:cs typeface="+mn-cs"/>
        </a:defRPr>
      </a:lvl3pPr>
      <a:lvl4pPr marL="1001949" algn="l" defTabSz="667965" rtl="0" eaLnBrk="1" latinLnBrk="0" hangingPunct="1">
        <a:defRPr sz="1300" kern="1200">
          <a:solidFill>
            <a:schemeClr val="tx1"/>
          </a:solidFill>
          <a:latin typeface="+mn-lt"/>
          <a:ea typeface="+mn-ea"/>
          <a:cs typeface="+mn-cs"/>
        </a:defRPr>
      </a:lvl4pPr>
      <a:lvl5pPr marL="1335929" algn="l" defTabSz="667965" rtl="0" eaLnBrk="1" latinLnBrk="0" hangingPunct="1">
        <a:defRPr sz="1300" kern="1200">
          <a:solidFill>
            <a:schemeClr val="tx1"/>
          </a:solidFill>
          <a:latin typeface="+mn-lt"/>
          <a:ea typeface="+mn-ea"/>
          <a:cs typeface="+mn-cs"/>
        </a:defRPr>
      </a:lvl5pPr>
      <a:lvl6pPr marL="1669911" algn="l" defTabSz="667965" rtl="0" eaLnBrk="1" latinLnBrk="0" hangingPunct="1">
        <a:defRPr sz="1300" kern="1200">
          <a:solidFill>
            <a:schemeClr val="tx1"/>
          </a:solidFill>
          <a:latin typeface="+mn-lt"/>
          <a:ea typeface="+mn-ea"/>
          <a:cs typeface="+mn-cs"/>
        </a:defRPr>
      </a:lvl6pPr>
      <a:lvl7pPr marL="2003894" algn="l" defTabSz="667965" rtl="0" eaLnBrk="1" latinLnBrk="0" hangingPunct="1">
        <a:defRPr sz="1300" kern="1200">
          <a:solidFill>
            <a:schemeClr val="tx1"/>
          </a:solidFill>
          <a:latin typeface="+mn-lt"/>
          <a:ea typeface="+mn-ea"/>
          <a:cs typeface="+mn-cs"/>
        </a:defRPr>
      </a:lvl7pPr>
      <a:lvl8pPr marL="2337875" algn="l" defTabSz="667965" rtl="0" eaLnBrk="1" latinLnBrk="0" hangingPunct="1">
        <a:defRPr sz="1300" kern="1200">
          <a:solidFill>
            <a:schemeClr val="tx1"/>
          </a:solidFill>
          <a:latin typeface="+mn-lt"/>
          <a:ea typeface="+mn-ea"/>
          <a:cs typeface="+mn-cs"/>
        </a:defRPr>
      </a:lvl8pPr>
      <a:lvl9pPr marL="2671858" algn="l" defTabSz="667965"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800" tIns="33400" rIns="66800" bIns="3340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800" tIns="33400" rIns="66800" bIns="334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800" tIns="33400" rIns="66800" bIns="33400" numCol="1" anchor="t" anchorCtr="0" compatLnSpc="1">
            <a:prstTxWarp prst="textNoShape">
              <a:avLst/>
            </a:prstTxWarp>
          </a:bodyPr>
          <a:lstStyle>
            <a:lvl1pPr>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50" y="4683919"/>
            <a:ext cx="2779977" cy="357188"/>
          </a:xfrm>
          <a:prstGeom prst="rect">
            <a:avLst/>
          </a:prstGeom>
          <a:noFill/>
          <a:ln w="9525">
            <a:noFill/>
            <a:miter lim="800000"/>
            <a:headEnd/>
            <a:tailEnd/>
          </a:ln>
          <a:effectLst/>
        </p:spPr>
        <p:txBody>
          <a:bodyPr vert="horz" wrap="square" lIns="66800" tIns="33400" rIns="66800" bIns="33400" numCol="1" anchor="t" anchorCtr="0" compatLnSpc="1">
            <a:prstTxWarp prst="textNoShape">
              <a:avLst/>
            </a:prstTxWarp>
          </a:bodyPr>
          <a:lstStyle>
            <a:lvl1pPr algn="ctr">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800" tIns="33400" rIns="66800" bIns="33400"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990176574"/>
      </p:ext>
    </p:extLst>
  </p:cSld>
  <p:clrMap bg1="lt1" tx1="dk1" bg2="lt2" tx2="dk2" accent1="accent1" accent2="accent2" accent3="accent3" accent4="accent4" accent5="accent5" accent6="accent6" hlink="hlink" folHlink="folHlink"/>
  <p:sldLayoutIdLst>
    <p:sldLayoutId id="2147483699"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3995" algn="ctr" rtl="0" fontAlgn="base">
        <a:spcBef>
          <a:spcPct val="0"/>
        </a:spcBef>
        <a:spcAft>
          <a:spcPct val="0"/>
        </a:spcAft>
        <a:defRPr sz="3200">
          <a:solidFill>
            <a:schemeClr val="bg1"/>
          </a:solidFill>
          <a:latin typeface="Arial Rounded MT Bold" pitchFamily="34" charset="0"/>
          <a:cs typeface="Arial" charset="0"/>
        </a:defRPr>
      </a:lvl6pPr>
      <a:lvl7pPr marL="667996" algn="ctr" rtl="0" fontAlgn="base">
        <a:spcBef>
          <a:spcPct val="0"/>
        </a:spcBef>
        <a:spcAft>
          <a:spcPct val="0"/>
        </a:spcAft>
        <a:defRPr sz="3200">
          <a:solidFill>
            <a:schemeClr val="bg1"/>
          </a:solidFill>
          <a:latin typeface="Arial Rounded MT Bold" pitchFamily="34" charset="0"/>
          <a:cs typeface="Arial" charset="0"/>
        </a:defRPr>
      </a:lvl7pPr>
      <a:lvl8pPr marL="1001995" algn="ctr" rtl="0" fontAlgn="base">
        <a:spcBef>
          <a:spcPct val="0"/>
        </a:spcBef>
        <a:spcAft>
          <a:spcPct val="0"/>
        </a:spcAft>
        <a:defRPr sz="3200">
          <a:solidFill>
            <a:schemeClr val="bg1"/>
          </a:solidFill>
          <a:latin typeface="Arial Rounded MT Bold" pitchFamily="34" charset="0"/>
          <a:cs typeface="Arial" charset="0"/>
        </a:defRPr>
      </a:lvl8pPr>
      <a:lvl9pPr marL="1335991"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501" indent="-250501" algn="l" rtl="0" eaLnBrk="0" fontAlgn="base" hangingPunct="0">
        <a:spcBef>
          <a:spcPct val="20000"/>
        </a:spcBef>
        <a:spcAft>
          <a:spcPct val="0"/>
        </a:spcAft>
        <a:defRPr sz="3200">
          <a:solidFill>
            <a:schemeClr val="bg1"/>
          </a:solidFill>
          <a:latin typeface="+mn-lt"/>
          <a:ea typeface="+mn-ea"/>
          <a:cs typeface="+mn-cs"/>
        </a:defRPr>
      </a:lvl1pPr>
      <a:lvl2pPr marL="542748" indent="-208750" algn="l" rtl="0" eaLnBrk="0" fontAlgn="base" hangingPunct="0">
        <a:spcBef>
          <a:spcPct val="20000"/>
        </a:spcBef>
        <a:spcAft>
          <a:spcPct val="0"/>
        </a:spcAft>
        <a:buChar char="–"/>
        <a:defRPr sz="2000">
          <a:solidFill>
            <a:schemeClr val="tx1"/>
          </a:solidFill>
          <a:latin typeface="Arial" charset="0"/>
          <a:cs typeface="+mn-cs"/>
        </a:defRPr>
      </a:lvl2pPr>
      <a:lvl3pPr marL="834995" indent="-166998" algn="l" rtl="0" eaLnBrk="0" fontAlgn="base" hangingPunct="0">
        <a:spcBef>
          <a:spcPct val="20000"/>
        </a:spcBef>
        <a:spcAft>
          <a:spcPct val="0"/>
        </a:spcAft>
        <a:buChar char="•"/>
        <a:defRPr sz="1800">
          <a:solidFill>
            <a:schemeClr val="tx1"/>
          </a:solidFill>
          <a:latin typeface="Arial" charset="0"/>
          <a:cs typeface="+mn-cs"/>
        </a:defRPr>
      </a:lvl3pPr>
      <a:lvl4pPr marL="1168994" indent="-166998" algn="l" rtl="0" eaLnBrk="0" fontAlgn="base" hangingPunct="0">
        <a:spcBef>
          <a:spcPct val="20000"/>
        </a:spcBef>
        <a:spcAft>
          <a:spcPct val="0"/>
        </a:spcAft>
        <a:buChar char="–"/>
        <a:defRPr sz="1500">
          <a:solidFill>
            <a:schemeClr val="tx1"/>
          </a:solidFill>
          <a:latin typeface="Arial" charset="0"/>
          <a:cs typeface="+mn-cs"/>
        </a:defRPr>
      </a:lvl4pPr>
      <a:lvl5pPr marL="1502990" indent="-166998" algn="l" rtl="0" eaLnBrk="0" fontAlgn="base" hangingPunct="0">
        <a:spcBef>
          <a:spcPct val="20000"/>
        </a:spcBef>
        <a:spcAft>
          <a:spcPct val="0"/>
        </a:spcAft>
        <a:buChar char="»"/>
        <a:defRPr sz="1500">
          <a:solidFill>
            <a:schemeClr val="tx1"/>
          </a:solidFill>
          <a:latin typeface="Arial" charset="0"/>
          <a:cs typeface="+mn-cs"/>
        </a:defRPr>
      </a:lvl5pPr>
      <a:lvl6pPr marL="1836990" indent="-166998" algn="l" rtl="0" fontAlgn="base">
        <a:spcBef>
          <a:spcPct val="20000"/>
        </a:spcBef>
        <a:spcAft>
          <a:spcPct val="0"/>
        </a:spcAft>
        <a:buChar char="»"/>
        <a:defRPr sz="1500">
          <a:solidFill>
            <a:schemeClr val="tx1"/>
          </a:solidFill>
          <a:latin typeface="Arial" charset="0"/>
          <a:cs typeface="+mn-cs"/>
        </a:defRPr>
      </a:lvl6pPr>
      <a:lvl7pPr marL="2170988" indent="-166998" algn="l" rtl="0" fontAlgn="base">
        <a:spcBef>
          <a:spcPct val="20000"/>
        </a:spcBef>
        <a:spcAft>
          <a:spcPct val="0"/>
        </a:spcAft>
        <a:buChar char="»"/>
        <a:defRPr sz="1500">
          <a:solidFill>
            <a:schemeClr val="tx1"/>
          </a:solidFill>
          <a:latin typeface="Arial" charset="0"/>
          <a:cs typeface="+mn-cs"/>
        </a:defRPr>
      </a:lvl7pPr>
      <a:lvl8pPr marL="2504985" indent="-166998" algn="l" rtl="0" fontAlgn="base">
        <a:spcBef>
          <a:spcPct val="20000"/>
        </a:spcBef>
        <a:spcAft>
          <a:spcPct val="0"/>
        </a:spcAft>
        <a:buChar char="»"/>
        <a:defRPr sz="1500">
          <a:solidFill>
            <a:schemeClr val="tx1"/>
          </a:solidFill>
          <a:latin typeface="Arial" charset="0"/>
          <a:cs typeface="+mn-cs"/>
        </a:defRPr>
      </a:lvl8pPr>
      <a:lvl9pPr marL="2838983" indent="-166998"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7996" rtl="0" eaLnBrk="1" latinLnBrk="0" hangingPunct="1">
        <a:defRPr sz="1300" kern="1200">
          <a:solidFill>
            <a:schemeClr val="tx1"/>
          </a:solidFill>
          <a:latin typeface="+mn-lt"/>
          <a:ea typeface="+mn-ea"/>
          <a:cs typeface="+mn-cs"/>
        </a:defRPr>
      </a:lvl1pPr>
      <a:lvl2pPr marL="333995" algn="l" defTabSz="667996" rtl="0" eaLnBrk="1" latinLnBrk="0" hangingPunct="1">
        <a:defRPr sz="1300" kern="1200">
          <a:solidFill>
            <a:schemeClr val="tx1"/>
          </a:solidFill>
          <a:latin typeface="+mn-lt"/>
          <a:ea typeface="+mn-ea"/>
          <a:cs typeface="+mn-cs"/>
        </a:defRPr>
      </a:lvl2pPr>
      <a:lvl3pPr marL="667996" algn="l" defTabSz="667996" rtl="0" eaLnBrk="1" latinLnBrk="0" hangingPunct="1">
        <a:defRPr sz="1300" kern="1200">
          <a:solidFill>
            <a:schemeClr val="tx1"/>
          </a:solidFill>
          <a:latin typeface="+mn-lt"/>
          <a:ea typeface="+mn-ea"/>
          <a:cs typeface="+mn-cs"/>
        </a:defRPr>
      </a:lvl3pPr>
      <a:lvl4pPr marL="1001995" algn="l" defTabSz="667996" rtl="0" eaLnBrk="1" latinLnBrk="0" hangingPunct="1">
        <a:defRPr sz="1300" kern="1200">
          <a:solidFill>
            <a:schemeClr val="tx1"/>
          </a:solidFill>
          <a:latin typeface="+mn-lt"/>
          <a:ea typeface="+mn-ea"/>
          <a:cs typeface="+mn-cs"/>
        </a:defRPr>
      </a:lvl4pPr>
      <a:lvl5pPr marL="1335991" algn="l" defTabSz="667996" rtl="0" eaLnBrk="1" latinLnBrk="0" hangingPunct="1">
        <a:defRPr sz="1300" kern="1200">
          <a:solidFill>
            <a:schemeClr val="tx1"/>
          </a:solidFill>
          <a:latin typeface="+mn-lt"/>
          <a:ea typeface="+mn-ea"/>
          <a:cs typeface="+mn-cs"/>
        </a:defRPr>
      </a:lvl5pPr>
      <a:lvl6pPr marL="1669988" algn="l" defTabSz="667996" rtl="0" eaLnBrk="1" latinLnBrk="0" hangingPunct="1">
        <a:defRPr sz="1300" kern="1200">
          <a:solidFill>
            <a:schemeClr val="tx1"/>
          </a:solidFill>
          <a:latin typeface="+mn-lt"/>
          <a:ea typeface="+mn-ea"/>
          <a:cs typeface="+mn-cs"/>
        </a:defRPr>
      </a:lvl6pPr>
      <a:lvl7pPr marL="2003987" algn="l" defTabSz="667996" rtl="0" eaLnBrk="1" latinLnBrk="0" hangingPunct="1">
        <a:defRPr sz="1300" kern="1200">
          <a:solidFill>
            <a:schemeClr val="tx1"/>
          </a:solidFill>
          <a:latin typeface="+mn-lt"/>
          <a:ea typeface="+mn-ea"/>
          <a:cs typeface="+mn-cs"/>
        </a:defRPr>
      </a:lvl7pPr>
      <a:lvl8pPr marL="2337983" algn="l" defTabSz="667996" rtl="0" eaLnBrk="1" latinLnBrk="0" hangingPunct="1">
        <a:defRPr sz="1300" kern="1200">
          <a:solidFill>
            <a:schemeClr val="tx1"/>
          </a:solidFill>
          <a:latin typeface="+mn-lt"/>
          <a:ea typeface="+mn-ea"/>
          <a:cs typeface="+mn-cs"/>
        </a:defRPr>
      </a:lvl8pPr>
      <a:lvl9pPr marL="2671982" algn="l" defTabSz="667996"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806" tIns="33403" rIns="66806" bIns="33403"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806" tIns="33403" rIns="66806" bIns="3340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806" tIns="33403" rIns="66806" bIns="33403" numCol="1" anchor="t" anchorCtr="0" compatLnSpc="1">
            <a:prstTxWarp prst="textNoShape">
              <a:avLst/>
            </a:prstTxWarp>
          </a:bodyPr>
          <a:lstStyle>
            <a:lvl1pPr>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50" y="4683919"/>
            <a:ext cx="2779977" cy="357188"/>
          </a:xfrm>
          <a:prstGeom prst="rect">
            <a:avLst/>
          </a:prstGeom>
          <a:noFill/>
          <a:ln w="9525">
            <a:noFill/>
            <a:miter lim="800000"/>
            <a:headEnd/>
            <a:tailEnd/>
          </a:ln>
          <a:effectLst/>
        </p:spPr>
        <p:txBody>
          <a:bodyPr vert="horz" wrap="square" lIns="66806" tIns="33403" rIns="66806" bIns="33403" numCol="1" anchor="t" anchorCtr="0" compatLnSpc="1">
            <a:prstTxWarp prst="textNoShape">
              <a:avLst/>
            </a:prstTxWarp>
          </a:bodyPr>
          <a:lstStyle>
            <a:lvl1pPr algn="ctr">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806" tIns="33403" rIns="66806" bIns="33403"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990176574"/>
      </p:ext>
    </p:extLst>
  </p:cSld>
  <p:clrMap bg1="lt1" tx1="dk1" bg2="lt2" tx2="dk2" accent1="accent1" accent2="accent2" accent3="accent3" accent4="accent4" accent5="accent5" accent6="accent6" hlink="hlink" folHlink="folHlink"/>
  <p:sldLayoutIdLst>
    <p:sldLayoutId id="2147483701"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4027" algn="ctr" rtl="0" fontAlgn="base">
        <a:spcBef>
          <a:spcPct val="0"/>
        </a:spcBef>
        <a:spcAft>
          <a:spcPct val="0"/>
        </a:spcAft>
        <a:defRPr sz="3200">
          <a:solidFill>
            <a:schemeClr val="bg1"/>
          </a:solidFill>
          <a:latin typeface="Arial Rounded MT Bold" pitchFamily="34" charset="0"/>
          <a:cs typeface="Arial" charset="0"/>
        </a:defRPr>
      </a:lvl6pPr>
      <a:lvl7pPr marL="668058" algn="ctr" rtl="0" fontAlgn="base">
        <a:spcBef>
          <a:spcPct val="0"/>
        </a:spcBef>
        <a:spcAft>
          <a:spcPct val="0"/>
        </a:spcAft>
        <a:defRPr sz="3200">
          <a:solidFill>
            <a:schemeClr val="bg1"/>
          </a:solidFill>
          <a:latin typeface="Arial Rounded MT Bold" pitchFamily="34" charset="0"/>
          <a:cs typeface="Arial" charset="0"/>
        </a:defRPr>
      </a:lvl7pPr>
      <a:lvl8pPr marL="1002088" algn="ctr" rtl="0" fontAlgn="base">
        <a:spcBef>
          <a:spcPct val="0"/>
        </a:spcBef>
        <a:spcAft>
          <a:spcPct val="0"/>
        </a:spcAft>
        <a:defRPr sz="3200">
          <a:solidFill>
            <a:schemeClr val="bg1"/>
          </a:solidFill>
          <a:latin typeface="Arial Rounded MT Bold" pitchFamily="34" charset="0"/>
          <a:cs typeface="Arial" charset="0"/>
        </a:defRPr>
      </a:lvl8pPr>
      <a:lvl9pPr marL="1336115"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523" indent="-250523" algn="l" rtl="0" eaLnBrk="0" fontAlgn="base" hangingPunct="0">
        <a:spcBef>
          <a:spcPct val="20000"/>
        </a:spcBef>
        <a:spcAft>
          <a:spcPct val="0"/>
        </a:spcAft>
        <a:defRPr sz="3200">
          <a:solidFill>
            <a:schemeClr val="bg1"/>
          </a:solidFill>
          <a:latin typeface="+mn-lt"/>
          <a:ea typeface="+mn-ea"/>
          <a:cs typeface="+mn-cs"/>
        </a:defRPr>
      </a:lvl1pPr>
      <a:lvl2pPr marL="542798" indent="-208769" algn="l" rtl="0" eaLnBrk="0" fontAlgn="base" hangingPunct="0">
        <a:spcBef>
          <a:spcPct val="20000"/>
        </a:spcBef>
        <a:spcAft>
          <a:spcPct val="0"/>
        </a:spcAft>
        <a:buChar char="–"/>
        <a:defRPr sz="2000">
          <a:solidFill>
            <a:schemeClr val="tx1"/>
          </a:solidFill>
          <a:latin typeface="Arial" charset="0"/>
          <a:cs typeface="+mn-cs"/>
        </a:defRPr>
      </a:lvl2pPr>
      <a:lvl3pPr marL="835071" indent="-167014" algn="l" rtl="0" eaLnBrk="0" fontAlgn="base" hangingPunct="0">
        <a:spcBef>
          <a:spcPct val="20000"/>
        </a:spcBef>
        <a:spcAft>
          <a:spcPct val="0"/>
        </a:spcAft>
        <a:buChar char="•"/>
        <a:defRPr sz="1800">
          <a:solidFill>
            <a:schemeClr val="tx1"/>
          </a:solidFill>
          <a:latin typeface="Arial" charset="0"/>
          <a:cs typeface="+mn-cs"/>
        </a:defRPr>
      </a:lvl3pPr>
      <a:lvl4pPr marL="1169102" indent="-167014" algn="l" rtl="0" eaLnBrk="0" fontAlgn="base" hangingPunct="0">
        <a:spcBef>
          <a:spcPct val="20000"/>
        </a:spcBef>
        <a:spcAft>
          <a:spcPct val="0"/>
        </a:spcAft>
        <a:buChar char="–"/>
        <a:defRPr sz="1500">
          <a:solidFill>
            <a:schemeClr val="tx1"/>
          </a:solidFill>
          <a:latin typeface="Arial" charset="0"/>
          <a:cs typeface="+mn-cs"/>
        </a:defRPr>
      </a:lvl4pPr>
      <a:lvl5pPr marL="1503129" indent="-167014" algn="l" rtl="0" eaLnBrk="0" fontAlgn="base" hangingPunct="0">
        <a:spcBef>
          <a:spcPct val="20000"/>
        </a:spcBef>
        <a:spcAft>
          <a:spcPct val="0"/>
        </a:spcAft>
        <a:buChar char="»"/>
        <a:defRPr sz="1500">
          <a:solidFill>
            <a:schemeClr val="tx1"/>
          </a:solidFill>
          <a:latin typeface="Arial" charset="0"/>
          <a:cs typeface="+mn-cs"/>
        </a:defRPr>
      </a:lvl5pPr>
      <a:lvl6pPr marL="1837160" indent="-167014" algn="l" rtl="0" fontAlgn="base">
        <a:spcBef>
          <a:spcPct val="20000"/>
        </a:spcBef>
        <a:spcAft>
          <a:spcPct val="0"/>
        </a:spcAft>
        <a:buChar char="»"/>
        <a:defRPr sz="1500">
          <a:solidFill>
            <a:schemeClr val="tx1"/>
          </a:solidFill>
          <a:latin typeface="Arial" charset="0"/>
          <a:cs typeface="+mn-cs"/>
        </a:defRPr>
      </a:lvl6pPr>
      <a:lvl7pPr marL="2171189" indent="-167014" algn="l" rtl="0" fontAlgn="base">
        <a:spcBef>
          <a:spcPct val="20000"/>
        </a:spcBef>
        <a:spcAft>
          <a:spcPct val="0"/>
        </a:spcAft>
        <a:buChar char="»"/>
        <a:defRPr sz="1500">
          <a:solidFill>
            <a:schemeClr val="tx1"/>
          </a:solidFill>
          <a:latin typeface="Arial" charset="0"/>
          <a:cs typeface="+mn-cs"/>
        </a:defRPr>
      </a:lvl7pPr>
      <a:lvl8pPr marL="2505217" indent="-167014" algn="l" rtl="0" fontAlgn="base">
        <a:spcBef>
          <a:spcPct val="20000"/>
        </a:spcBef>
        <a:spcAft>
          <a:spcPct val="0"/>
        </a:spcAft>
        <a:buChar char="»"/>
        <a:defRPr sz="1500">
          <a:solidFill>
            <a:schemeClr val="tx1"/>
          </a:solidFill>
          <a:latin typeface="Arial" charset="0"/>
          <a:cs typeface="+mn-cs"/>
        </a:defRPr>
      </a:lvl8pPr>
      <a:lvl9pPr marL="2839246" indent="-167014"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8058" rtl="0" eaLnBrk="1" latinLnBrk="0" hangingPunct="1">
        <a:defRPr sz="1300" kern="1200">
          <a:solidFill>
            <a:schemeClr val="tx1"/>
          </a:solidFill>
          <a:latin typeface="+mn-lt"/>
          <a:ea typeface="+mn-ea"/>
          <a:cs typeface="+mn-cs"/>
        </a:defRPr>
      </a:lvl1pPr>
      <a:lvl2pPr marL="334027" algn="l" defTabSz="668058" rtl="0" eaLnBrk="1" latinLnBrk="0" hangingPunct="1">
        <a:defRPr sz="1300" kern="1200">
          <a:solidFill>
            <a:schemeClr val="tx1"/>
          </a:solidFill>
          <a:latin typeface="+mn-lt"/>
          <a:ea typeface="+mn-ea"/>
          <a:cs typeface="+mn-cs"/>
        </a:defRPr>
      </a:lvl2pPr>
      <a:lvl3pPr marL="668058" algn="l" defTabSz="668058" rtl="0" eaLnBrk="1" latinLnBrk="0" hangingPunct="1">
        <a:defRPr sz="1300" kern="1200">
          <a:solidFill>
            <a:schemeClr val="tx1"/>
          </a:solidFill>
          <a:latin typeface="+mn-lt"/>
          <a:ea typeface="+mn-ea"/>
          <a:cs typeface="+mn-cs"/>
        </a:defRPr>
      </a:lvl3pPr>
      <a:lvl4pPr marL="1002088" algn="l" defTabSz="668058" rtl="0" eaLnBrk="1" latinLnBrk="0" hangingPunct="1">
        <a:defRPr sz="1300" kern="1200">
          <a:solidFill>
            <a:schemeClr val="tx1"/>
          </a:solidFill>
          <a:latin typeface="+mn-lt"/>
          <a:ea typeface="+mn-ea"/>
          <a:cs typeface="+mn-cs"/>
        </a:defRPr>
      </a:lvl4pPr>
      <a:lvl5pPr marL="1336115" algn="l" defTabSz="668058" rtl="0" eaLnBrk="1" latinLnBrk="0" hangingPunct="1">
        <a:defRPr sz="1300" kern="1200">
          <a:solidFill>
            <a:schemeClr val="tx1"/>
          </a:solidFill>
          <a:latin typeface="+mn-lt"/>
          <a:ea typeface="+mn-ea"/>
          <a:cs typeface="+mn-cs"/>
        </a:defRPr>
      </a:lvl5pPr>
      <a:lvl6pPr marL="1670143" algn="l" defTabSz="668058" rtl="0" eaLnBrk="1" latinLnBrk="0" hangingPunct="1">
        <a:defRPr sz="1300" kern="1200">
          <a:solidFill>
            <a:schemeClr val="tx1"/>
          </a:solidFill>
          <a:latin typeface="+mn-lt"/>
          <a:ea typeface="+mn-ea"/>
          <a:cs typeface="+mn-cs"/>
        </a:defRPr>
      </a:lvl6pPr>
      <a:lvl7pPr marL="2004173" algn="l" defTabSz="668058" rtl="0" eaLnBrk="1" latinLnBrk="0" hangingPunct="1">
        <a:defRPr sz="1300" kern="1200">
          <a:solidFill>
            <a:schemeClr val="tx1"/>
          </a:solidFill>
          <a:latin typeface="+mn-lt"/>
          <a:ea typeface="+mn-ea"/>
          <a:cs typeface="+mn-cs"/>
        </a:defRPr>
      </a:lvl7pPr>
      <a:lvl8pPr marL="2338200" algn="l" defTabSz="668058" rtl="0" eaLnBrk="1" latinLnBrk="0" hangingPunct="1">
        <a:defRPr sz="1300" kern="1200">
          <a:solidFill>
            <a:schemeClr val="tx1"/>
          </a:solidFill>
          <a:latin typeface="+mn-lt"/>
          <a:ea typeface="+mn-ea"/>
          <a:cs typeface="+mn-cs"/>
        </a:defRPr>
      </a:lvl8pPr>
      <a:lvl9pPr marL="2672230" algn="l" defTabSz="668058"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777" tIns="41850" rIns="83777" bIns="4185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777" tIns="41850" rIns="83777" bIns="418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777" tIns="41850" rIns="83777" bIns="4185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777" tIns="41850" rIns="83777" bIns="4185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777" tIns="41850" rIns="83777" bIns="4185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70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18544" algn="ctr" rtl="0" fontAlgn="base">
        <a:spcBef>
          <a:spcPct val="0"/>
        </a:spcBef>
        <a:spcAft>
          <a:spcPct val="0"/>
        </a:spcAft>
        <a:defRPr sz="4400">
          <a:solidFill>
            <a:schemeClr val="tx2"/>
          </a:solidFill>
          <a:latin typeface="Arial" charset="0"/>
          <a:cs typeface="Arial" charset="0"/>
        </a:defRPr>
      </a:lvl6pPr>
      <a:lvl7pPr marL="837294" algn="ctr" rtl="0" fontAlgn="base">
        <a:spcBef>
          <a:spcPct val="0"/>
        </a:spcBef>
        <a:spcAft>
          <a:spcPct val="0"/>
        </a:spcAft>
        <a:defRPr sz="4400">
          <a:solidFill>
            <a:schemeClr val="tx2"/>
          </a:solidFill>
          <a:latin typeface="Arial" charset="0"/>
          <a:cs typeface="Arial" charset="0"/>
        </a:defRPr>
      </a:lvl7pPr>
      <a:lvl8pPr marL="1255877" algn="ctr" rtl="0" fontAlgn="base">
        <a:spcBef>
          <a:spcPct val="0"/>
        </a:spcBef>
        <a:spcAft>
          <a:spcPct val="0"/>
        </a:spcAft>
        <a:defRPr sz="4400">
          <a:solidFill>
            <a:schemeClr val="tx2"/>
          </a:solidFill>
          <a:latin typeface="Arial" charset="0"/>
          <a:cs typeface="Arial" charset="0"/>
        </a:defRPr>
      </a:lvl8pPr>
      <a:lvl9pPr marL="1674595" algn="ctr" rtl="0" fontAlgn="base">
        <a:spcBef>
          <a:spcPct val="0"/>
        </a:spcBef>
        <a:spcAft>
          <a:spcPct val="0"/>
        </a:spcAft>
        <a:defRPr sz="4400">
          <a:solidFill>
            <a:schemeClr val="tx2"/>
          </a:solidFill>
          <a:latin typeface="Arial" charset="0"/>
          <a:cs typeface="Arial" charset="0"/>
        </a:defRPr>
      </a:lvl9pPr>
    </p:titleStyle>
    <p:bodyStyle>
      <a:lvl1pPr marL="313856" indent="-313856" algn="l" rtl="0" fontAlgn="base">
        <a:spcBef>
          <a:spcPct val="20000"/>
        </a:spcBef>
        <a:spcAft>
          <a:spcPct val="0"/>
        </a:spcAft>
        <a:buChar char="•"/>
        <a:defRPr sz="4000">
          <a:solidFill>
            <a:schemeClr val="bg1"/>
          </a:solidFill>
          <a:latin typeface="+mn-lt"/>
          <a:ea typeface="+mn-ea"/>
          <a:cs typeface="+mn-cs"/>
        </a:defRPr>
      </a:lvl1pPr>
      <a:lvl2pPr marL="680386" indent="-261673" algn="l" rtl="0" fontAlgn="base">
        <a:spcBef>
          <a:spcPct val="20000"/>
        </a:spcBef>
        <a:spcAft>
          <a:spcPct val="0"/>
        </a:spcAft>
        <a:buChar char="–"/>
        <a:defRPr sz="4000">
          <a:solidFill>
            <a:schemeClr val="bg1"/>
          </a:solidFill>
          <a:latin typeface="+mn-lt"/>
        </a:defRPr>
      </a:lvl2pPr>
      <a:lvl3pPr marL="1046549" indent="-209212" algn="l" rtl="0" fontAlgn="base">
        <a:spcBef>
          <a:spcPct val="20000"/>
        </a:spcBef>
        <a:spcAft>
          <a:spcPct val="0"/>
        </a:spcAft>
        <a:buChar char="•"/>
        <a:defRPr sz="2400">
          <a:solidFill>
            <a:schemeClr val="tx1"/>
          </a:solidFill>
          <a:latin typeface="+mj-lt"/>
          <a:cs typeface="+mj-cs"/>
        </a:defRPr>
      </a:lvl3pPr>
      <a:lvl4pPr marL="1465259" indent="-209212" algn="l" rtl="0" fontAlgn="base">
        <a:spcBef>
          <a:spcPct val="20000"/>
        </a:spcBef>
        <a:spcAft>
          <a:spcPct val="0"/>
        </a:spcAft>
        <a:buChar char="–"/>
        <a:defRPr sz="2000">
          <a:solidFill>
            <a:schemeClr val="tx1"/>
          </a:solidFill>
          <a:latin typeface="+mj-lt"/>
          <a:cs typeface="+mj-cs"/>
        </a:defRPr>
      </a:lvl4pPr>
      <a:lvl5pPr marL="1883814" indent="-209212" algn="l" rtl="0" fontAlgn="base">
        <a:spcBef>
          <a:spcPct val="20000"/>
        </a:spcBef>
        <a:spcAft>
          <a:spcPct val="0"/>
        </a:spcAft>
        <a:buChar char="»"/>
        <a:defRPr sz="2000">
          <a:solidFill>
            <a:schemeClr val="tx1"/>
          </a:solidFill>
          <a:latin typeface="+mj-lt"/>
          <a:cs typeface="+mj-cs"/>
        </a:defRPr>
      </a:lvl5pPr>
      <a:lvl6pPr marL="2302234" indent="-209212" algn="l" rtl="0" fontAlgn="base">
        <a:spcBef>
          <a:spcPct val="20000"/>
        </a:spcBef>
        <a:spcAft>
          <a:spcPct val="0"/>
        </a:spcAft>
        <a:buChar char="»"/>
        <a:defRPr sz="2000">
          <a:solidFill>
            <a:schemeClr val="tx1"/>
          </a:solidFill>
          <a:latin typeface="+mj-lt"/>
          <a:cs typeface="+mj-cs"/>
        </a:defRPr>
      </a:lvl6pPr>
      <a:lvl7pPr marL="2720985" indent="-209212" algn="l" rtl="0" fontAlgn="base">
        <a:spcBef>
          <a:spcPct val="20000"/>
        </a:spcBef>
        <a:spcAft>
          <a:spcPct val="0"/>
        </a:spcAft>
        <a:buChar char="»"/>
        <a:defRPr sz="2000">
          <a:solidFill>
            <a:schemeClr val="tx1"/>
          </a:solidFill>
          <a:latin typeface="+mj-lt"/>
          <a:cs typeface="+mj-cs"/>
        </a:defRPr>
      </a:lvl7pPr>
      <a:lvl8pPr marL="3139611" indent="-209212" algn="l" rtl="0" fontAlgn="base">
        <a:spcBef>
          <a:spcPct val="20000"/>
        </a:spcBef>
        <a:spcAft>
          <a:spcPct val="0"/>
        </a:spcAft>
        <a:buChar char="»"/>
        <a:defRPr sz="2000">
          <a:solidFill>
            <a:schemeClr val="tx1"/>
          </a:solidFill>
          <a:latin typeface="+mj-lt"/>
          <a:cs typeface="+mj-cs"/>
        </a:defRPr>
      </a:lvl8pPr>
      <a:lvl9pPr marL="3558291" indent="-209212"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837294" rtl="0" eaLnBrk="1" latinLnBrk="0" hangingPunct="1">
        <a:defRPr sz="1800" kern="1200">
          <a:solidFill>
            <a:schemeClr val="tx1"/>
          </a:solidFill>
          <a:latin typeface="+mn-lt"/>
          <a:ea typeface="+mn-ea"/>
          <a:cs typeface="+mn-cs"/>
        </a:defRPr>
      </a:lvl1pPr>
      <a:lvl2pPr marL="418544" algn="l" defTabSz="837294" rtl="0" eaLnBrk="1" latinLnBrk="0" hangingPunct="1">
        <a:defRPr sz="1800" kern="1200">
          <a:solidFill>
            <a:schemeClr val="tx1"/>
          </a:solidFill>
          <a:latin typeface="+mn-lt"/>
          <a:ea typeface="+mn-ea"/>
          <a:cs typeface="+mn-cs"/>
        </a:defRPr>
      </a:lvl2pPr>
      <a:lvl3pPr marL="837294" algn="l" defTabSz="837294" rtl="0" eaLnBrk="1" latinLnBrk="0" hangingPunct="1">
        <a:defRPr sz="1800" kern="1200">
          <a:solidFill>
            <a:schemeClr val="tx1"/>
          </a:solidFill>
          <a:latin typeface="+mn-lt"/>
          <a:ea typeface="+mn-ea"/>
          <a:cs typeface="+mn-cs"/>
        </a:defRPr>
      </a:lvl3pPr>
      <a:lvl4pPr marL="1255877" algn="l" defTabSz="837294" rtl="0" eaLnBrk="1" latinLnBrk="0" hangingPunct="1">
        <a:defRPr sz="1800" kern="1200">
          <a:solidFill>
            <a:schemeClr val="tx1"/>
          </a:solidFill>
          <a:latin typeface="+mn-lt"/>
          <a:ea typeface="+mn-ea"/>
          <a:cs typeface="+mn-cs"/>
        </a:defRPr>
      </a:lvl4pPr>
      <a:lvl5pPr marL="1674595" algn="l" defTabSz="837294" rtl="0" eaLnBrk="1" latinLnBrk="0" hangingPunct="1">
        <a:defRPr sz="1800" kern="1200">
          <a:solidFill>
            <a:schemeClr val="tx1"/>
          </a:solidFill>
          <a:latin typeface="+mn-lt"/>
          <a:ea typeface="+mn-ea"/>
          <a:cs typeface="+mn-cs"/>
        </a:defRPr>
      </a:lvl5pPr>
      <a:lvl6pPr marL="2093029" algn="l" defTabSz="837294" rtl="0" eaLnBrk="1" latinLnBrk="0" hangingPunct="1">
        <a:defRPr sz="1800" kern="1200">
          <a:solidFill>
            <a:schemeClr val="tx1"/>
          </a:solidFill>
          <a:latin typeface="+mn-lt"/>
          <a:ea typeface="+mn-ea"/>
          <a:cs typeface="+mn-cs"/>
        </a:defRPr>
      </a:lvl6pPr>
      <a:lvl7pPr marL="2511637" algn="l" defTabSz="837294" rtl="0" eaLnBrk="1" latinLnBrk="0" hangingPunct="1">
        <a:defRPr sz="1800" kern="1200">
          <a:solidFill>
            <a:schemeClr val="tx1"/>
          </a:solidFill>
          <a:latin typeface="+mn-lt"/>
          <a:ea typeface="+mn-ea"/>
          <a:cs typeface="+mn-cs"/>
        </a:defRPr>
      </a:lvl7pPr>
      <a:lvl8pPr marL="2930281" algn="l" defTabSz="837294" rtl="0" eaLnBrk="1" latinLnBrk="0" hangingPunct="1">
        <a:defRPr sz="1800" kern="1200">
          <a:solidFill>
            <a:schemeClr val="tx1"/>
          </a:solidFill>
          <a:latin typeface="+mn-lt"/>
          <a:ea typeface="+mn-ea"/>
          <a:cs typeface="+mn-cs"/>
        </a:defRPr>
      </a:lvl8pPr>
      <a:lvl9pPr marL="3348932" algn="l" defTabSz="83729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812" tIns="33406" rIns="66812" bIns="33406"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812" tIns="33406" rIns="66812" bIns="3340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812" tIns="33406" rIns="66812" bIns="33406" numCol="1" anchor="t" anchorCtr="0" compatLnSpc="1">
            <a:prstTxWarp prst="textNoShape">
              <a:avLst/>
            </a:prstTxWarp>
          </a:bodyPr>
          <a:lstStyle>
            <a:lvl1pPr>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50" y="4683919"/>
            <a:ext cx="2779977" cy="357188"/>
          </a:xfrm>
          <a:prstGeom prst="rect">
            <a:avLst/>
          </a:prstGeom>
          <a:noFill/>
          <a:ln w="9525">
            <a:noFill/>
            <a:miter lim="800000"/>
            <a:headEnd/>
            <a:tailEnd/>
          </a:ln>
          <a:effectLst/>
        </p:spPr>
        <p:txBody>
          <a:bodyPr vert="horz" wrap="square" lIns="66812" tIns="33406" rIns="66812" bIns="33406" numCol="1" anchor="t" anchorCtr="0" compatLnSpc="1">
            <a:prstTxWarp prst="textNoShape">
              <a:avLst/>
            </a:prstTxWarp>
          </a:bodyPr>
          <a:lstStyle>
            <a:lvl1pPr algn="ctr">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812" tIns="33406" rIns="66812" bIns="33406"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990176574"/>
      </p:ext>
    </p:extLst>
  </p:cSld>
  <p:clrMap bg1="lt1" tx1="dk1" bg2="lt2" tx2="dk2" accent1="accent1" accent2="accent2" accent3="accent3" accent4="accent4" accent5="accent5" accent6="accent6" hlink="hlink" folHlink="folHlink"/>
  <p:sldLayoutIdLst>
    <p:sldLayoutId id="2147483705"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4058" algn="ctr" rtl="0" fontAlgn="base">
        <a:spcBef>
          <a:spcPct val="0"/>
        </a:spcBef>
        <a:spcAft>
          <a:spcPct val="0"/>
        </a:spcAft>
        <a:defRPr sz="3200">
          <a:solidFill>
            <a:schemeClr val="bg1"/>
          </a:solidFill>
          <a:latin typeface="Arial Rounded MT Bold" pitchFamily="34" charset="0"/>
          <a:cs typeface="Arial" charset="0"/>
        </a:defRPr>
      </a:lvl6pPr>
      <a:lvl7pPr marL="668120" algn="ctr" rtl="0" fontAlgn="base">
        <a:spcBef>
          <a:spcPct val="0"/>
        </a:spcBef>
        <a:spcAft>
          <a:spcPct val="0"/>
        </a:spcAft>
        <a:defRPr sz="3200">
          <a:solidFill>
            <a:schemeClr val="bg1"/>
          </a:solidFill>
          <a:latin typeface="Arial Rounded MT Bold" pitchFamily="34" charset="0"/>
          <a:cs typeface="Arial" charset="0"/>
        </a:defRPr>
      </a:lvl7pPr>
      <a:lvl8pPr marL="1002180" algn="ctr" rtl="0" fontAlgn="base">
        <a:spcBef>
          <a:spcPct val="0"/>
        </a:spcBef>
        <a:spcAft>
          <a:spcPct val="0"/>
        </a:spcAft>
        <a:defRPr sz="3200">
          <a:solidFill>
            <a:schemeClr val="bg1"/>
          </a:solidFill>
          <a:latin typeface="Arial Rounded MT Bold" pitchFamily="34" charset="0"/>
          <a:cs typeface="Arial" charset="0"/>
        </a:defRPr>
      </a:lvl8pPr>
      <a:lvl9pPr marL="1336239"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547" indent="-250547" algn="l" rtl="0" eaLnBrk="0" fontAlgn="base" hangingPunct="0">
        <a:spcBef>
          <a:spcPct val="20000"/>
        </a:spcBef>
        <a:spcAft>
          <a:spcPct val="0"/>
        </a:spcAft>
        <a:defRPr sz="3200">
          <a:solidFill>
            <a:schemeClr val="bg1"/>
          </a:solidFill>
          <a:latin typeface="+mn-lt"/>
          <a:ea typeface="+mn-ea"/>
          <a:cs typeface="+mn-cs"/>
        </a:defRPr>
      </a:lvl1pPr>
      <a:lvl2pPr marL="542848" indent="-208788" algn="l" rtl="0" eaLnBrk="0" fontAlgn="base" hangingPunct="0">
        <a:spcBef>
          <a:spcPct val="20000"/>
        </a:spcBef>
        <a:spcAft>
          <a:spcPct val="0"/>
        </a:spcAft>
        <a:buChar char="–"/>
        <a:defRPr sz="2000">
          <a:solidFill>
            <a:schemeClr val="tx1"/>
          </a:solidFill>
          <a:latin typeface="Arial" charset="0"/>
          <a:cs typeface="+mn-cs"/>
        </a:defRPr>
      </a:lvl2pPr>
      <a:lvl3pPr marL="835148" indent="-167030" algn="l" rtl="0" eaLnBrk="0" fontAlgn="base" hangingPunct="0">
        <a:spcBef>
          <a:spcPct val="20000"/>
        </a:spcBef>
        <a:spcAft>
          <a:spcPct val="0"/>
        </a:spcAft>
        <a:buChar char="•"/>
        <a:defRPr sz="1800">
          <a:solidFill>
            <a:schemeClr val="tx1"/>
          </a:solidFill>
          <a:latin typeface="Arial" charset="0"/>
          <a:cs typeface="+mn-cs"/>
        </a:defRPr>
      </a:lvl3pPr>
      <a:lvl4pPr marL="1169210" indent="-167030" algn="l" rtl="0" eaLnBrk="0" fontAlgn="base" hangingPunct="0">
        <a:spcBef>
          <a:spcPct val="20000"/>
        </a:spcBef>
        <a:spcAft>
          <a:spcPct val="0"/>
        </a:spcAft>
        <a:buChar char="–"/>
        <a:defRPr sz="1500">
          <a:solidFill>
            <a:schemeClr val="tx1"/>
          </a:solidFill>
          <a:latin typeface="Arial" charset="0"/>
          <a:cs typeface="+mn-cs"/>
        </a:defRPr>
      </a:lvl4pPr>
      <a:lvl5pPr marL="1503268" indent="-167030" algn="l" rtl="0" eaLnBrk="0" fontAlgn="base" hangingPunct="0">
        <a:spcBef>
          <a:spcPct val="20000"/>
        </a:spcBef>
        <a:spcAft>
          <a:spcPct val="0"/>
        </a:spcAft>
        <a:buChar char="»"/>
        <a:defRPr sz="1500">
          <a:solidFill>
            <a:schemeClr val="tx1"/>
          </a:solidFill>
          <a:latin typeface="Arial" charset="0"/>
          <a:cs typeface="+mn-cs"/>
        </a:defRPr>
      </a:lvl5pPr>
      <a:lvl6pPr marL="1837330" indent="-167030" algn="l" rtl="0" fontAlgn="base">
        <a:spcBef>
          <a:spcPct val="20000"/>
        </a:spcBef>
        <a:spcAft>
          <a:spcPct val="0"/>
        </a:spcAft>
        <a:buChar char="»"/>
        <a:defRPr sz="1500">
          <a:solidFill>
            <a:schemeClr val="tx1"/>
          </a:solidFill>
          <a:latin typeface="Arial" charset="0"/>
          <a:cs typeface="+mn-cs"/>
        </a:defRPr>
      </a:lvl6pPr>
      <a:lvl7pPr marL="2171390" indent="-167030" algn="l" rtl="0" fontAlgn="base">
        <a:spcBef>
          <a:spcPct val="20000"/>
        </a:spcBef>
        <a:spcAft>
          <a:spcPct val="0"/>
        </a:spcAft>
        <a:buChar char="»"/>
        <a:defRPr sz="1500">
          <a:solidFill>
            <a:schemeClr val="tx1"/>
          </a:solidFill>
          <a:latin typeface="Arial" charset="0"/>
          <a:cs typeface="+mn-cs"/>
        </a:defRPr>
      </a:lvl7pPr>
      <a:lvl8pPr marL="2505449" indent="-167030" algn="l" rtl="0" fontAlgn="base">
        <a:spcBef>
          <a:spcPct val="20000"/>
        </a:spcBef>
        <a:spcAft>
          <a:spcPct val="0"/>
        </a:spcAft>
        <a:buChar char="»"/>
        <a:defRPr sz="1500">
          <a:solidFill>
            <a:schemeClr val="tx1"/>
          </a:solidFill>
          <a:latin typeface="Arial" charset="0"/>
          <a:cs typeface="+mn-cs"/>
        </a:defRPr>
      </a:lvl8pPr>
      <a:lvl9pPr marL="2839508" indent="-167030"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8120" rtl="0" eaLnBrk="1" latinLnBrk="0" hangingPunct="1">
        <a:defRPr sz="1300" kern="1200">
          <a:solidFill>
            <a:schemeClr val="tx1"/>
          </a:solidFill>
          <a:latin typeface="+mn-lt"/>
          <a:ea typeface="+mn-ea"/>
          <a:cs typeface="+mn-cs"/>
        </a:defRPr>
      </a:lvl1pPr>
      <a:lvl2pPr marL="334058" algn="l" defTabSz="668120" rtl="0" eaLnBrk="1" latinLnBrk="0" hangingPunct="1">
        <a:defRPr sz="1300" kern="1200">
          <a:solidFill>
            <a:schemeClr val="tx1"/>
          </a:solidFill>
          <a:latin typeface="+mn-lt"/>
          <a:ea typeface="+mn-ea"/>
          <a:cs typeface="+mn-cs"/>
        </a:defRPr>
      </a:lvl2pPr>
      <a:lvl3pPr marL="668120" algn="l" defTabSz="668120" rtl="0" eaLnBrk="1" latinLnBrk="0" hangingPunct="1">
        <a:defRPr sz="1300" kern="1200">
          <a:solidFill>
            <a:schemeClr val="tx1"/>
          </a:solidFill>
          <a:latin typeface="+mn-lt"/>
          <a:ea typeface="+mn-ea"/>
          <a:cs typeface="+mn-cs"/>
        </a:defRPr>
      </a:lvl3pPr>
      <a:lvl4pPr marL="1002180" algn="l" defTabSz="668120" rtl="0" eaLnBrk="1" latinLnBrk="0" hangingPunct="1">
        <a:defRPr sz="1300" kern="1200">
          <a:solidFill>
            <a:schemeClr val="tx1"/>
          </a:solidFill>
          <a:latin typeface="+mn-lt"/>
          <a:ea typeface="+mn-ea"/>
          <a:cs typeface="+mn-cs"/>
        </a:defRPr>
      </a:lvl4pPr>
      <a:lvl5pPr marL="1336239" algn="l" defTabSz="668120" rtl="0" eaLnBrk="1" latinLnBrk="0" hangingPunct="1">
        <a:defRPr sz="1300" kern="1200">
          <a:solidFill>
            <a:schemeClr val="tx1"/>
          </a:solidFill>
          <a:latin typeface="+mn-lt"/>
          <a:ea typeface="+mn-ea"/>
          <a:cs typeface="+mn-cs"/>
        </a:defRPr>
      </a:lvl5pPr>
      <a:lvl6pPr marL="1670298" algn="l" defTabSz="668120" rtl="0" eaLnBrk="1" latinLnBrk="0" hangingPunct="1">
        <a:defRPr sz="1300" kern="1200">
          <a:solidFill>
            <a:schemeClr val="tx1"/>
          </a:solidFill>
          <a:latin typeface="+mn-lt"/>
          <a:ea typeface="+mn-ea"/>
          <a:cs typeface="+mn-cs"/>
        </a:defRPr>
      </a:lvl6pPr>
      <a:lvl7pPr marL="2004359" algn="l" defTabSz="668120" rtl="0" eaLnBrk="1" latinLnBrk="0" hangingPunct="1">
        <a:defRPr sz="1300" kern="1200">
          <a:solidFill>
            <a:schemeClr val="tx1"/>
          </a:solidFill>
          <a:latin typeface="+mn-lt"/>
          <a:ea typeface="+mn-ea"/>
          <a:cs typeface="+mn-cs"/>
        </a:defRPr>
      </a:lvl7pPr>
      <a:lvl8pPr marL="2338417" algn="l" defTabSz="668120" rtl="0" eaLnBrk="1" latinLnBrk="0" hangingPunct="1">
        <a:defRPr sz="1300" kern="1200">
          <a:solidFill>
            <a:schemeClr val="tx1"/>
          </a:solidFill>
          <a:latin typeface="+mn-lt"/>
          <a:ea typeface="+mn-ea"/>
          <a:cs typeface="+mn-cs"/>
        </a:defRPr>
      </a:lvl8pPr>
      <a:lvl9pPr marL="2672478" algn="l" defTabSz="66812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To easily follow these notes, log on to our </a:t>
            </a:r>
            <a:r>
              <a:rPr lang="en-US" dirty="0" err="1" smtClean="0"/>
              <a:t>Wifi</a:t>
            </a:r>
            <a:r>
              <a:rPr lang="en-US" dirty="0" smtClean="0"/>
              <a:t> </a:t>
            </a:r>
          </a:p>
          <a:p>
            <a:r>
              <a:rPr lang="en-US" dirty="0" err="1"/>
              <a:t>Wifi</a:t>
            </a:r>
            <a:r>
              <a:rPr lang="en-US" dirty="0"/>
              <a:t>: </a:t>
            </a:r>
            <a:r>
              <a:rPr lang="en-US" dirty="0">
                <a:solidFill>
                  <a:srgbClr val="FFFF66"/>
                </a:solidFill>
              </a:rPr>
              <a:t>mycci01</a:t>
            </a:r>
            <a:r>
              <a:rPr lang="en-US" dirty="0"/>
              <a:t/>
            </a:r>
            <a:br>
              <a:rPr lang="en-US" dirty="0"/>
            </a:br>
            <a:r>
              <a:rPr lang="en-US" dirty="0"/>
              <a:t>p/w: </a:t>
            </a:r>
            <a:r>
              <a:rPr lang="en-US" dirty="0" smtClean="0">
                <a:solidFill>
                  <a:srgbClr val="FFFF66"/>
                </a:solidFill>
              </a:rPr>
              <a:t>ancientquail060</a:t>
            </a:r>
          </a:p>
          <a:p>
            <a:r>
              <a:rPr lang="en-US" dirty="0"/>
              <a:t>Go to </a:t>
            </a:r>
            <a:r>
              <a:rPr lang="en-US" dirty="0">
                <a:solidFill>
                  <a:srgbClr val="FFFF66"/>
                </a:solidFill>
              </a:rPr>
              <a:t>OrHaOlam.com</a:t>
            </a:r>
          </a:p>
          <a:p>
            <a:r>
              <a:rPr lang="en-US" dirty="0" smtClean="0"/>
              <a:t>Click on</a:t>
            </a:r>
            <a:r>
              <a:rPr lang="en-US" dirty="0" smtClean="0">
                <a:solidFill>
                  <a:srgbClr val="FFFF66"/>
                </a:solidFill>
              </a:rPr>
              <a:t> downloads, messages, 2017</a:t>
            </a:r>
            <a:endParaRPr lang="en-US" dirty="0">
              <a:solidFill>
                <a:srgbClr val="FFFF66"/>
              </a:solidFill>
            </a:endParaRPr>
          </a:p>
        </p:txBody>
      </p:sp>
    </p:spTree>
    <p:extLst>
      <p:ext uri="{BB962C8B-B14F-4D97-AF65-F5344CB8AC3E}">
        <p14:creationId xmlns:p14="http://schemas.microsoft.com/office/powerpoint/2010/main" val="1084237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9" y="457200"/>
            <a:ext cx="7955855" cy="4629150"/>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עָנָה שִׁמְעוֹן כֵּיפָא וְאָמַר: "אַתָּה הַמָּשִׁיחַ, בֶּן-אֱלֹהִים חַיִּים!" </a:t>
            </a:r>
            <a:r>
              <a:rPr lang="he-IL" sz="3900" b="1" dirty="0">
                <a:latin typeface="David" panose="020E0502060401010101" pitchFamily="34" charset="-79"/>
                <a:cs typeface="David" panose="020E0502060401010101" pitchFamily="34" charset="-79"/>
              </a:rPr>
              <a:t> </a:t>
            </a:r>
            <a:endParaRPr lang="en-US" sz="900" b="1" dirty="0">
              <a:latin typeface="David" panose="020E0502060401010101" pitchFamily="34" charset="-79"/>
              <a:cs typeface="David" panose="020E0502060401010101" pitchFamily="34" charset="-79"/>
            </a:endParaRPr>
          </a:p>
          <a:p>
            <a:pPr marL="0" indent="0" algn="just" eaLnBrk="1" hangingPunct="1"/>
            <a:r>
              <a:rPr lang="en-US" sz="4000" dirty="0"/>
              <a:t>Shim`on Kefa answered, "You are </a:t>
            </a:r>
            <a:r>
              <a:rPr lang="en-US" sz="4000" dirty="0">
                <a:solidFill>
                  <a:srgbClr val="FFFF99"/>
                </a:solidFill>
              </a:rPr>
              <a:t>the Mashiach, the Son of the living God</a:t>
            </a:r>
            <a:r>
              <a:rPr lang="en-US" sz="4000" dirty="0" smtClean="0"/>
              <a:t>.</a:t>
            </a:r>
            <a:r>
              <a:rPr lang="el-GR" sz="4000" dirty="0" smtClean="0"/>
              <a:t>’’</a:t>
            </a:r>
          </a:p>
          <a:p>
            <a:pPr marL="0" indent="0" algn="just" eaLnBrk="1" hangingPunct="1"/>
            <a:r>
              <a:rPr lang="el-GR" altLang="en-US" sz="4000" u="sng" dirty="0" smtClean="0">
                <a:cs typeface="David" panose="020E0502060401010101" pitchFamily="34" charset="-79"/>
              </a:rPr>
              <a:t>Divine Messiah</a:t>
            </a:r>
            <a:endParaRPr lang="en-US" altLang="en-US" sz="4000" u="sng" dirty="0">
              <a:cs typeface="David" panose="020E0502060401010101" pitchFamily="34" charset="-79"/>
            </a:endParaRPr>
          </a:p>
        </p:txBody>
      </p:sp>
      <p:sp>
        <p:nvSpPr>
          <p:cNvPr id="372738" name="Rectangle 2"/>
          <p:cNvSpPr>
            <a:spLocks noGrp="1" noChangeArrowheads="1"/>
          </p:cNvSpPr>
          <p:nvPr>
            <p:ph type="title"/>
          </p:nvPr>
        </p:nvSpPr>
        <p:spPr>
          <a:xfrm>
            <a:off x="1426572"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16:16</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3507635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Autofit/>
          </a:bodyPr>
          <a:lstStyle/>
          <a:p>
            <a:pPr algn="l"/>
            <a:r>
              <a:rPr lang="en-US" dirty="0"/>
              <a:t> </a:t>
            </a:r>
            <a:endParaRPr lang="en-US" dirty="0" smtClean="0"/>
          </a:p>
          <a:p>
            <a:pPr algn="l"/>
            <a:r>
              <a:rPr lang="en-US" dirty="0"/>
              <a:t> I also tell you this: </a:t>
            </a:r>
            <a:r>
              <a:rPr lang="en-US" dirty="0" smtClean="0"/>
              <a:t>“</a:t>
            </a:r>
            <a:r>
              <a:rPr lang="el-GR" dirty="0" smtClean="0"/>
              <a:t>Y</a:t>
            </a:r>
            <a:r>
              <a:rPr lang="en-US" dirty="0" err="1" smtClean="0"/>
              <a:t>ou</a:t>
            </a:r>
            <a:r>
              <a:rPr lang="en-US" dirty="0" smtClean="0"/>
              <a:t> </a:t>
            </a:r>
            <a:r>
              <a:rPr lang="en-US" dirty="0"/>
              <a:t>are Kefa</a:t>
            </a:r>
            <a:r>
              <a:rPr lang="en-US" dirty="0" smtClean="0"/>
              <a:t>,</a:t>
            </a:r>
            <a:r>
              <a:rPr lang="en-US" dirty="0"/>
              <a:t> </a:t>
            </a:r>
            <a:r>
              <a:rPr lang="en-US" dirty="0" smtClean="0"/>
              <a:t>” </a:t>
            </a:r>
            <a:r>
              <a:rPr lang="en-US" dirty="0"/>
              <a:t>[which means `Rock</a:t>
            </a:r>
            <a:r>
              <a:rPr lang="en-US" dirty="0" smtClean="0"/>
              <a:t>’</a:t>
            </a:r>
            <a:r>
              <a:rPr lang="el-GR" dirty="0" smtClean="0"/>
              <a:t>]</a:t>
            </a:r>
            <a:endParaRPr lang="en-US" dirty="0"/>
          </a:p>
          <a:p>
            <a:pPr algn="l"/>
            <a:r>
              <a:rPr lang="en-US" dirty="0" smtClean="0"/>
              <a:t>“and </a:t>
            </a:r>
            <a:r>
              <a:rPr lang="en-US" dirty="0"/>
              <a:t>on this rock I will build my </a:t>
            </a:r>
            <a:r>
              <a:rPr lang="en-US" dirty="0" smtClean="0"/>
              <a:t>Community</a:t>
            </a:r>
            <a:r>
              <a:rPr lang="en-US" dirty="0"/>
              <a:t>, and the gates of </a:t>
            </a:r>
            <a:r>
              <a:rPr lang="en-US" dirty="0" err="1"/>
              <a:t>Sh'ol</a:t>
            </a:r>
            <a:r>
              <a:rPr lang="en-US" dirty="0"/>
              <a:t> will not overcome it</a:t>
            </a:r>
            <a:r>
              <a:rPr lang="en-US" dirty="0" smtClean="0"/>
              <a:t>.”</a:t>
            </a:r>
            <a:r>
              <a:rPr lang="en-US" dirty="0"/>
              <a:t> </a:t>
            </a:r>
            <a:endParaRPr lang="el-GR" dirty="0" smtClean="0"/>
          </a:p>
          <a:p>
            <a:pPr algn="l"/>
            <a:r>
              <a:rPr lang="el-GR" dirty="0" smtClean="0"/>
              <a:t>This rock = </a:t>
            </a:r>
            <a:r>
              <a:rPr lang="el-GR" dirty="0" smtClean="0">
                <a:solidFill>
                  <a:srgbClr val="FFFF99"/>
                </a:solidFill>
              </a:rPr>
              <a:t>Divine Messiah</a:t>
            </a:r>
            <a:r>
              <a:rPr lang="el-GR" dirty="0" smtClean="0"/>
              <a:t>.</a:t>
            </a:r>
            <a:endParaRPr lang="en-US" dirty="0"/>
          </a:p>
          <a:p>
            <a:pPr algn="l"/>
            <a:r>
              <a:rPr lang="en-US" dirty="0"/>
              <a:t> </a:t>
            </a:r>
          </a:p>
        </p:txBody>
      </p:sp>
      <p:sp>
        <p:nvSpPr>
          <p:cNvPr id="3" name="Rectangle 2"/>
          <p:cNvSpPr txBox="1">
            <a:spLocks noChangeArrowheads="1"/>
          </p:cNvSpPr>
          <p:nvPr/>
        </p:nvSpPr>
        <p:spPr bwMode="auto">
          <a:xfrm>
            <a:off x="1423303" y="57151"/>
            <a:ext cx="5925741" cy="42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20" tIns="43096" rIns="86220" bIns="43096"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30880" algn="ctr" rtl="0" fontAlgn="base">
              <a:spcBef>
                <a:spcPct val="0"/>
              </a:spcBef>
              <a:spcAft>
                <a:spcPct val="0"/>
              </a:spcAft>
              <a:defRPr sz="4400">
                <a:solidFill>
                  <a:schemeClr val="tx2"/>
                </a:solidFill>
                <a:latin typeface="Arial" charset="0"/>
                <a:cs typeface="Arial" charset="0"/>
              </a:defRPr>
            </a:lvl6pPr>
            <a:lvl7pPr marL="861881" algn="ctr" rtl="0" fontAlgn="base">
              <a:spcBef>
                <a:spcPct val="0"/>
              </a:spcBef>
              <a:spcAft>
                <a:spcPct val="0"/>
              </a:spcAft>
              <a:defRPr sz="4400">
                <a:solidFill>
                  <a:schemeClr val="tx2"/>
                </a:solidFill>
                <a:latin typeface="Arial" charset="0"/>
                <a:cs typeface="Arial" charset="0"/>
              </a:defRPr>
            </a:lvl7pPr>
            <a:lvl8pPr marL="1292728" algn="ctr" rtl="0" fontAlgn="base">
              <a:spcBef>
                <a:spcPct val="0"/>
              </a:spcBef>
              <a:spcAft>
                <a:spcPct val="0"/>
              </a:spcAft>
              <a:defRPr sz="4400">
                <a:solidFill>
                  <a:schemeClr val="tx2"/>
                </a:solidFill>
                <a:latin typeface="Arial" charset="0"/>
                <a:cs typeface="Arial" charset="0"/>
              </a:defRPr>
            </a:lvl8pPr>
            <a:lvl9pPr marL="1723727" algn="ctr" rtl="0" fontAlgn="base">
              <a:spcBef>
                <a:spcPct val="0"/>
              </a:spcBef>
              <a:spcAft>
                <a:spcPct val="0"/>
              </a:spcAft>
              <a:defRPr sz="4400">
                <a:solidFill>
                  <a:schemeClr val="tx2"/>
                </a:solidFill>
                <a:latin typeface="Arial" charset="0"/>
                <a:cs typeface="Arial" charset="0"/>
              </a:defRPr>
            </a:lvl9pPr>
          </a:lstStyle>
          <a:p>
            <a:pPr rtl="1"/>
            <a:r>
              <a:rPr lang="en-US" altLang="en-US" sz="2000" kern="0" dirty="0" smtClean="0">
                <a:solidFill>
                  <a:srgbClr val="FFFF00"/>
                </a:solidFill>
                <a:latin typeface="+mn-lt"/>
              </a:rPr>
              <a:t>Mattityahu (Matthew) 16:17-18</a:t>
            </a:r>
            <a:endParaRPr lang="en-US" altLang="en-US" sz="2000" kern="0" dirty="0">
              <a:solidFill>
                <a:srgbClr val="FFFF00"/>
              </a:solidFill>
              <a:latin typeface="+mn-lt"/>
              <a:cs typeface="Vilna" pitchFamily="2" charset="-79"/>
            </a:endParaRPr>
          </a:p>
        </p:txBody>
      </p:sp>
    </p:spTree>
    <p:extLst>
      <p:ext uri="{BB962C8B-B14F-4D97-AF65-F5344CB8AC3E}">
        <p14:creationId xmlns:p14="http://schemas.microsoft.com/office/powerpoint/2010/main" val="13188850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Applications of Kingdom:</a:t>
            </a:r>
            <a:endParaRPr lang="el-GR" dirty="0" smtClean="0"/>
          </a:p>
          <a:p>
            <a:pPr marL="168275" indent="-168275" algn="l">
              <a:buFont typeface="Arial" panose="020B0604020202020204" pitchFamily="34" charset="0"/>
              <a:buChar char="•"/>
            </a:pPr>
            <a:r>
              <a:rPr lang="en-US" dirty="0" smtClean="0"/>
              <a:t>W</a:t>
            </a:r>
            <a:r>
              <a:rPr lang="el-GR" dirty="0" smtClean="0"/>
              <a:t>e </a:t>
            </a:r>
            <a:r>
              <a:rPr lang="en-US" dirty="0" smtClean="0"/>
              <a:t>are </a:t>
            </a:r>
            <a:r>
              <a:rPr lang="el-GR" dirty="0" smtClean="0"/>
              <a:t>the </a:t>
            </a:r>
            <a:r>
              <a:rPr lang="el-GR" dirty="0" smtClean="0"/>
              <a:t>secondary </a:t>
            </a:r>
            <a:r>
              <a:rPr lang="el-GR" dirty="0" smtClean="0"/>
              <a:t>Rock</a:t>
            </a:r>
            <a:r>
              <a:rPr lang="en-US" dirty="0" smtClean="0"/>
              <a:t>.</a:t>
            </a:r>
            <a:endParaRPr lang="el-GR" dirty="0" smtClean="0"/>
          </a:p>
          <a:p>
            <a:pPr marL="168275" indent="-168275" algn="l">
              <a:buFont typeface="Arial" panose="020B0604020202020204" pitchFamily="34" charset="0"/>
              <a:buChar char="•"/>
            </a:pPr>
            <a:r>
              <a:rPr lang="en-US" dirty="0" smtClean="0"/>
              <a:t>W</a:t>
            </a:r>
            <a:r>
              <a:rPr lang="el-GR" dirty="0" smtClean="0"/>
              <a:t>e </a:t>
            </a:r>
            <a:r>
              <a:rPr lang="en-US" dirty="0" smtClean="0"/>
              <a:t>are </a:t>
            </a:r>
            <a:r>
              <a:rPr lang="el-GR" dirty="0" smtClean="0"/>
              <a:t>part </a:t>
            </a:r>
            <a:r>
              <a:rPr lang="el-GR" dirty="0" smtClean="0"/>
              <a:t>of </a:t>
            </a:r>
            <a:r>
              <a:rPr lang="el-GR" dirty="0" smtClean="0"/>
              <a:t>community</a:t>
            </a:r>
            <a:r>
              <a:rPr lang="en-US" dirty="0" smtClean="0"/>
              <a:t>.</a:t>
            </a:r>
            <a:r>
              <a:rPr lang="en-US" dirty="0"/>
              <a:t> </a:t>
            </a:r>
            <a:endParaRPr lang="el-GR" dirty="0" smtClean="0"/>
          </a:p>
          <a:p>
            <a:pPr marL="168275" indent="-168275" algn="l">
              <a:buFont typeface="Arial" panose="020B0604020202020204" pitchFamily="34" charset="0"/>
              <a:buChar char="•"/>
            </a:pPr>
            <a:r>
              <a:rPr lang="en-US" dirty="0" smtClean="0"/>
              <a:t>W</a:t>
            </a:r>
            <a:r>
              <a:rPr lang="el-GR" dirty="0" smtClean="0"/>
              <a:t>e </a:t>
            </a:r>
            <a:r>
              <a:rPr lang="el-GR" dirty="0" smtClean="0"/>
              <a:t>understand </a:t>
            </a:r>
            <a:r>
              <a:rPr lang="en-US" dirty="0" smtClean="0"/>
              <a:t>terminology</a:t>
            </a:r>
          </a:p>
          <a:p>
            <a:pPr algn="l"/>
            <a:r>
              <a:rPr lang="en-US" dirty="0"/>
              <a:t>	</a:t>
            </a:r>
            <a:r>
              <a:rPr lang="el-GR" dirty="0" smtClean="0"/>
              <a:t>‘</a:t>
            </a:r>
            <a:r>
              <a:rPr lang="en-US" dirty="0" smtClean="0"/>
              <a:t>community</a:t>
            </a:r>
            <a:r>
              <a:rPr lang="el-GR" dirty="0" smtClean="0"/>
              <a:t>’</a:t>
            </a:r>
            <a:r>
              <a:rPr lang="en-US" sz="4400" b="1" dirty="0" smtClean="0"/>
              <a:t> </a:t>
            </a:r>
            <a:r>
              <a:rPr lang="en-US" sz="4400" b="1" dirty="0" smtClean="0"/>
              <a:t>≠ </a:t>
            </a:r>
            <a:r>
              <a:rPr lang="el-GR" sz="4400" dirty="0" smtClean="0"/>
              <a:t>‘</a:t>
            </a:r>
            <a:r>
              <a:rPr lang="el-GR" dirty="0" smtClean="0"/>
              <a:t>church</a:t>
            </a:r>
            <a:r>
              <a:rPr lang="en-US" dirty="0" smtClean="0"/>
              <a:t>.</a:t>
            </a:r>
            <a:r>
              <a:rPr lang="el-GR" dirty="0" smtClean="0"/>
              <a:t>’</a:t>
            </a:r>
            <a:endParaRPr lang="el-GR" dirty="0" smtClean="0"/>
          </a:p>
          <a:p>
            <a:pPr marL="168275" indent="-168275" algn="l">
              <a:buFont typeface="Arial" panose="020B0604020202020204" pitchFamily="34" charset="0"/>
              <a:buChar char="•"/>
            </a:pPr>
            <a:r>
              <a:rPr lang="en-US" dirty="0" smtClean="0"/>
              <a:t>W</a:t>
            </a:r>
            <a:r>
              <a:rPr lang="el-GR" dirty="0" smtClean="0"/>
              <a:t>e</a:t>
            </a:r>
            <a:r>
              <a:rPr lang="en-US" dirty="0" smtClean="0"/>
              <a:t> </a:t>
            </a:r>
            <a:r>
              <a:rPr lang="el-GR" dirty="0" smtClean="0"/>
              <a:t>exercis</a:t>
            </a:r>
            <a:r>
              <a:rPr lang="en-US" dirty="0" smtClean="0"/>
              <a:t>e</a:t>
            </a:r>
            <a:r>
              <a:rPr lang="el-GR" dirty="0" smtClean="0"/>
              <a:t> </a:t>
            </a:r>
            <a:r>
              <a:rPr lang="el-GR" dirty="0" smtClean="0"/>
              <a:t>the authority of the </a:t>
            </a:r>
            <a:r>
              <a:rPr lang="el-GR" dirty="0" smtClean="0"/>
              <a:t>kingdom</a:t>
            </a:r>
            <a:r>
              <a:rPr lang="en-US" dirty="0" smtClean="0"/>
              <a:t>.</a:t>
            </a:r>
            <a:endParaRPr lang="en-US" dirty="0"/>
          </a:p>
        </p:txBody>
      </p:sp>
    </p:spTree>
    <p:extLst>
      <p:ext uri="{BB962C8B-B14F-4D97-AF65-F5344CB8AC3E}">
        <p14:creationId xmlns:p14="http://schemas.microsoft.com/office/powerpoint/2010/main" val="1693579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4" y="3086100"/>
            <a:ext cx="7900988" cy="1714500"/>
          </a:xfrm>
        </p:spPr>
        <p:txBody>
          <a:bodyPr/>
          <a:lstStyle/>
          <a:p>
            <a:pPr lvl="0" algn="r" rtl="1" eaLnBrk="1" hangingPunct="1"/>
            <a:r>
              <a:rPr lang="he-IL" altLang="en-US" sz="5300" b="1" dirty="0">
                <a:solidFill>
                  <a:srgbClr val="FFFFFF"/>
                </a:solidFill>
                <a:cs typeface="David" panose="020E0502060401010101" pitchFamily="34" charset="-79"/>
              </a:rPr>
              <a:t>מַתִּתְיָהוּ</a:t>
            </a:r>
            <a:r>
              <a:rPr lang="en-US" altLang="en-US" sz="3500" dirty="0">
                <a:solidFill>
                  <a:srgbClr val="FFFFFF"/>
                </a:solidFill>
              </a:rPr>
              <a:t> </a:t>
            </a:r>
            <a:r>
              <a:rPr lang="en-US" altLang="en-US" sz="3500" dirty="0" err="1">
                <a:solidFill>
                  <a:srgbClr val="FFFFFF"/>
                </a:solidFill>
              </a:rPr>
              <a:t>Mattityahu</a:t>
            </a:r>
            <a:r>
              <a:rPr lang="en-US" altLang="en-US" sz="3500" dirty="0">
                <a:solidFill>
                  <a:srgbClr val="FFFFFF"/>
                </a:solidFill>
              </a:rPr>
              <a:t>  </a:t>
            </a:r>
          </a:p>
          <a:p>
            <a:pPr lvl="0" algn="r" eaLnBrk="1" hangingPunct="1"/>
            <a:r>
              <a:rPr lang="en-US" altLang="en-US" sz="3500" dirty="0">
                <a:solidFill>
                  <a:srgbClr val="FFFFFF"/>
                </a:solidFill>
              </a:rPr>
              <a:t>(Matthew) 16:21-22</a:t>
            </a:r>
          </a:p>
        </p:txBody>
      </p:sp>
    </p:spTree>
    <p:extLst>
      <p:ext uri="{BB962C8B-B14F-4D97-AF65-F5344CB8AC3E}">
        <p14:creationId xmlns:p14="http://schemas.microsoft.com/office/powerpoint/2010/main" val="4229995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4" y="400052"/>
            <a:ext cx="7900988" cy="4835127"/>
          </a:xfrm>
        </p:spPr>
        <p:txBody>
          <a:bodyPr>
            <a:normAutofit lnSpcReduction="10000"/>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מֵאוֹתָהּ עֵת הֵחֵל יֵשׁוּעַ לְהַבְהִיר לְתַלְמִידָיו כִּי עָלָיו לָלֶכֶת לִירוּשָׁלַיִם וְלִסְבֹּל </a:t>
            </a:r>
            <a:r>
              <a:rPr lang="he-IL" sz="4400" b="1" dirty="0" smtClean="0">
                <a:latin typeface="David" panose="020E0502060401010101" pitchFamily="34" charset="-79"/>
                <a:cs typeface="David" panose="020E0502060401010101" pitchFamily="34" charset="-79"/>
              </a:rPr>
              <a:t>הַרְבֵּה</a:t>
            </a:r>
            <a:endParaRPr lang="en-US" sz="900" dirty="0"/>
          </a:p>
          <a:p>
            <a:pPr marL="0">
              <a:spcBef>
                <a:spcPts val="0"/>
              </a:spcBef>
              <a:spcAft>
                <a:spcPts val="585"/>
              </a:spcAft>
            </a:pPr>
            <a:r>
              <a:rPr lang="en-US" sz="4000" dirty="0">
                <a:solidFill>
                  <a:srgbClr val="FFFF66"/>
                </a:solidFill>
              </a:rPr>
              <a:t>From that time on</a:t>
            </a:r>
            <a:r>
              <a:rPr lang="en-US" sz="4000" dirty="0"/>
              <a:t>, </a:t>
            </a:r>
            <a:r>
              <a:rPr lang="en-US" sz="4000" dirty="0">
                <a:solidFill>
                  <a:srgbClr val="FFFF66"/>
                </a:solidFill>
              </a:rPr>
              <a:t>Yeshua began </a:t>
            </a:r>
            <a:r>
              <a:rPr lang="en-US" sz="4000" dirty="0"/>
              <a:t>making it clear to his talmidim that he had to go to Yerushalayim and endure much </a:t>
            </a:r>
            <a:r>
              <a:rPr lang="en-US" sz="4000" dirty="0" smtClean="0"/>
              <a:t>suffering</a:t>
            </a:r>
            <a:endParaRPr lang="en-US" altLang="en-US" sz="4000" b="1" dirty="0">
              <a:solidFill>
                <a:srgbClr val="FFFF00"/>
              </a:solidFill>
              <a:latin typeface="David" panose="020E0502060401010101" pitchFamily="34" charset="-79"/>
              <a:cs typeface="David" panose="020E0502060401010101" pitchFamily="34" charset="-79"/>
            </a:endParaRPr>
          </a:p>
        </p:txBody>
      </p:sp>
      <p:sp>
        <p:nvSpPr>
          <p:cNvPr id="372738" name="Rectangle 2"/>
          <p:cNvSpPr>
            <a:spLocks noGrp="1" noChangeArrowheads="1"/>
          </p:cNvSpPr>
          <p:nvPr>
            <p:ph type="title"/>
          </p:nvPr>
        </p:nvSpPr>
        <p:spPr>
          <a:xfrm>
            <a:off x="1426576"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16:21</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2707811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559" r="14406"/>
          <a:stretch/>
        </p:blipFill>
        <p:spPr bwMode="auto">
          <a:xfrm>
            <a:off x="427037" y="11206"/>
            <a:ext cx="3645754" cy="5132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150003" y="11206"/>
            <a:ext cx="3974165" cy="4708981"/>
          </a:xfrm>
          <a:prstGeom prst="rect">
            <a:avLst/>
          </a:prstGeom>
          <a:noFill/>
        </p:spPr>
        <p:txBody>
          <a:bodyPr wrap="none" rtlCol="0">
            <a:spAutoFit/>
          </a:bodyPr>
          <a:lstStyle/>
          <a:p>
            <a:pPr algn="l"/>
            <a:r>
              <a:rPr lang="en-US" i="1" dirty="0" smtClean="0">
                <a:solidFill>
                  <a:srgbClr val="FFFFFF"/>
                </a:solidFill>
              </a:rPr>
              <a:t>Melekh </a:t>
            </a:r>
          </a:p>
          <a:p>
            <a:pPr algn="l"/>
            <a:r>
              <a:rPr lang="en-US" i="1" dirty="0" smtClean="0">
                <a:solidFill>
                  <a:srgbClr val="FFFFFF"/>
                </a:solidFill>
              </a:rPr>
              <a:t>HaMashiakh</a:t>
            </a:r>
          </a:p>
          <a:p>
            <a:pPr algn="l"/>
            <a:endParaRPr lang="en-US" sz="2000" i="1" dirty="0" smtClean="0">
              <a:solidFill>
                <a:srgbClr val="FFFFFF"/>
              </a:solidFill>
            </a:endParaRPr>
          </a:p>
          <a:p>
            <a:pPr algn="l"/>
            <a:r>
              <a:rPr lang="en-US" dirty="0" smtClean="0">
                <a:solidFill>
                  <a:srgbClr val="FFFFFF"/>
                </a:solidFill>
              </a:rPr>
              <a:t>“King Messiah”</a:t>
            </a:r>
            <a:endParaRPr lang="en-US" dirty="0" smtClean="0">
              <a:solidFill>
                <a:srgbClr val="FFFFFF"/>
              </a:solidFill>
            </a:endParaRPr>
          </a:p>
          <a:p>
            <a:pPr algn="l"/>
            <a:r>
              <a:rPr lang="en-US" dirty="0" smtClean="0">
                <a:solidFill>
                  <a:srgbClr val="FFFFFF"/>
                </a:solidFill>
              </a:rPr>
              <a:t>seen all over </a:t>
            </a:r>
          </a:p>
          <a:p>
            <a:pPr algn="l"/>
            <a:r>
              <a:rPr lang="en-US" dirty="0" smtClean="0">
                <a:solidFill>
                  <a:srgbClr val="FFFFFF"/>
                </a:solidFill>
              </a:rPr>
              <a:t>Israel, </a:t>
            </a:r>
          </a:p>
          <a:p>
            <a:pPr algn="l"/>
            <a:r>
              <a:rPr lang="en-US" dirty="0" smtClean="0">
                <a:solidFill>
                  <a:srgbClr val="FFFFFF"/>
                </a:solidFill>
              </a:rPr>
              <a:t>particularly </a:t>
            </a:r>
          </a:p>
          <a:p>
            <a:pPr algn="l"/>
            <a:r>
              <a:rPr lang="en-US" dirty="0" smtClean="0">
                <a:solidFill>
                  <a:srgbClr val="FFFFFF"/>
                </a:solidFill>
              </a:rPr>
              <a:t>Jerusalem</a:t>
            </a:r>
            <a:endParaRPr lang="en-US" dirty="0">
              <a:solidFill>
                <a:srgbClr val="FFFFFF"/>
              </a:solidFill>
            </a:endParaRPr>
          </a:p>
        </p:txBody>
      </p:sp>
    </p:spTree>
    <p:extLst>
      <p:ext uri="{BB962C8B-B14F-4D97-AF65-F5344CB8AC3E}">
        <p14:creationId xmlns:p14="http://schemas.microsoft.com/office/powerpoint/2010/main" val="42629200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51"/>
          <a:stretch/>
        </p:blipFill>
        <p:spPr bwMode="auto">
          <a:xfrm>
            <a:off x="350837" y="-4572"/>
            <a:ext cx="3615447" cy="51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008437" y="0"/>
            <a:ext cx="4724399" cy="5293757"/>
          </a:xfrm>
          <a:prstGeom prst="rect">
            <a:avLst/>
          </a:prstGeom>
          <a:noFill/>
        </p:spPr>
        <p:txBody>
          <a:bodyPr wrap="square" rtlCol="0">
            <a:spAutoFit/>
          </a:bodyPr>
          <a:lstStyle/>
          <a:p>
            <a:pPr algn="l"/>
            <a:r>
              <a:rPr lang="en-US" sz="1800" dirty="0" smtClean="0">
                <a:solidFill>
                  <a:srgbClr val="FFFFFF"/>
                </a:solidFill>
              </a:rPr>
              <a:t>Staff of Messiah</a:t>
            </a:r>
          </a:p>
          <a:p>
            <a:pPr algn="l"/>
            <a:r>
              <a:rPr lang="en-US" dirty="0" smtClean="0">
                <a:solidFill>
                  <a:srgbClr val="FFFFFF"/>
                </a:solidFill>
              </a:rPr>
              <a:t>“All </a:t>
            </a:r>
            <a:r>
              <a:rPr lang="en-US" dirty="0" smtClean="0">
                <a:solidFill>
                  <a:srgbClr val="FFFFFF"/>
                </a:solidFill>
              </a:rPr>
              <a:t>that you ever</a:t>
            </a:r>
          </a:p>
          <a:p>
            <a:pPr algn="l"/>
            <a:r>
              <a:rPr lang="en-US" dirty="0" smtClean="0">
                <a:solidFill>
                  <a:srgbClr val="FFFFFF"/>
                </a:solidFill>
              </a:rPr>
              <a:t>wanted to know</a:t>
            </a:r>
          </a:p>
          <a:p>
            <a:pPr algn="l"/>
            <a:r>
              <a:rPr lang="en-US" dirty="0" smtClean="0">
                <a:solidFill>
                  <a:srgbClr val="FFFFFF"/>
                </a:solidFill>
              </a:rPr>
              <a:t>about the Messiah</a:t>
            </a:r>
          </a:p>
          <a:p>
            <a:pPr algn="l"/>
            <a:r>
              <a:rPr lang="en-US" dirty="0" smtClean="0">
                <a:solidFill>
                  <a:srgbClr val="FFFFFF"/>
                </a:solidFill>
              </a:rPr>
              <a:t>and the </a:t>
            </a:r>
            <a:r>
              <a:rPr lang="en-US" dirty="0" err="1" smtClean="0">
                <a:solidFill>
                  <a:srgbClr val="FFFFFF"/>
                </a:solidFill>
              </a:rPr>
              <a:t>redemp</a:t>
            </a:r>
            <a:r>
              <a:rPr lang="en-US" dirty="0" smtClean="0">
                <a:solidFill>
                  <a:srgbClr val="FFFFFF"/>
                </a:solidFill>
              </a:rPr>
              <a:t>-</a:t>
            </a:r>
          </a:p>
          <a:p>
            <a:pPr algn="l"/>
            <a:r>
              <a:rPr lang="en-US" dirty="0" err="1" smtClean="0">
                <a:solidFill>
                  <a:srgbClr val="FFFFFF"/>
                </a:solidFill>
              </a:rPr>
              <a:t>tion</a:t>
            </a:r>
            <a:r>
              <a:rPr lang="en-US" dirty="0" smtClean="0">
                <a:solidFill>
                  <a:srgbClr val="FFFFFF"/>
                </a:solidFill>
              </a:rPr>
              <a:t>.  </a:t>
            </a:r>
            <a:r>
              <a:rPr lang="en-US" dirty="0" smtClean="0">
                <a:solidFill>
                  <a:srgbClr val="FFFFFF"/>
                </a:solidFill>
              </a:rPr>
              <a:t>May he live, our lord, teacher</a:t>
            </a:r>
            <a:r>
              <a:rPr lang="en-US" dirty="0" smtClean="0">
                <a:solidFill>
                  <a:srgbClr val="FFFFFF"/>
                </a:solidFill>
              </a:rPr>
              <a:t>,</a:t>
            </a:r>
          </a:p>
          <a:p>
            <a:pPr algn="l"/>
            <a:r>
              <a:rPr lang="en-US" dirty="0" smtClean="0">
                <a:solidFill>
                  <a:srgbClr val="FFFFFF"/>
                </a:solidFill>
              </a:rPr>
              <a:t>rabbi king m</a:t>
            </a:r>
            <a:r>
              <a:rPr lang="en-US" sz="3600" dirty="0" smtClean="0">
                <a:solidFill>
                  <a:srgbClr val="FFFFFF"/>
                </a:solidFill>
              </a:rPr>
              <a:t>essiah</a:t>
            </a:r>
            <a:r>
              <a:rPr lang="en-US" dirty="0" smtClean="0">
                <a:solidFill>
                  <a:srgbClr val="FFFFFF"/>
                </a:solidFill>
              </a:rPr>
              <a:t> forever </a:t>
            </a:r>
            <a:r>
              <a:rPr lang="en-US" dirty="0" smtClean="0">
                <a:solidFill>
                  <a:srgbClr val="FFFFFF"/>
                </a:solidFill>
              </a:rPr>
              <a:t>and </a:t>
            </a:r>
            <a:r>
              <a:rPr lang="en-US" dirty="0" smtClean="0">
                <a:solidFill>
                  <a:srgbClr val="FFFFFF"/>
                </a:solidFill>
              </a:rPr>
              <a:t>ever.”</a:t>
            </a:r>
            <a:endParaRPr lang="en-US" dirty="0">
              <a:solidFill>
                <a:srgbClr val="FFFFFF"/>
              </a:solidFill>
            </a:endParaRPr>
          </a:p>
        </p:txBody>
      </p:sp>
    </p:spTree>
    <p:extLst>
      <p:ext uri="{BB962C8B-B14F-4D97-AF65-F5344CB8AC3E}">
        <p14:creationId xmlns:p14="http://schemas.microsoft.com/office/powerpoint/2010/main" val="580025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10000"/>
          </a:bodyPr>
          <a:lstStyle/>
          <a:p>
            <a:pPr algn="l"/>
            <a:r>
              <a:rPr lang="en-US" baseline="30000" dirty="0" err="1" smtClean="0"/>
              <a:t>Yn</a:t>
            </a:r>
            <a:r>
              <a:rPr lang="en-US" baseline="30000" dirty="0" smtClean="0"/>
              <a:t> 6.14-15</a:t>
            </a:r>
            <a:r>
              <a:rPr lang="en-US" baseline="30000" dirty="0"/>
              <a:t> </a:t>
            </a:r>
            <a:r>
              <a:rPr lang="en-US" dirty="0"/>
              <a:t>When the people saw the miracle he had performed, they said, “This has to be </a:t>
            </a:r>
            <a:r>
              <a:rPr lang="en-US" dirty="0">
                <a:solidFill>
                  <a:srgbClr val="FFFF66"/>
                </a:solidFill>
              </a:rPr>
              <a:t>‘the prophet</a:t>
            </a:r>
            <a:r>
              <a:rPr lang="en-US" dirty="0"/>
              <a:t>’ who is supposed to come into the world</a:t>
            </a:r>
            <a:r>
              <a:rPr lang="en-US" dirty="0" smtClean="0"/>
              <a:t>.” Yeshua </a:t>
            </a:r>
            <a:r>
              <a:rPr lang="en-US" dirty="0"/>
              <a:t>knew that they were on the point of coming and </a:t>
            </a:r>
            <a:r>
              <a:rPr lang="en-US" dirty="0">
                <a:solidFill>
                  <a:srgbClr val="FFFF66"/>
                </a:solidFill>
              </a:rPr>
              <a:t>seizing him, in order to make him king</a:t>
            </a:r>
            <a:r>
              <a:rPr lang="en-US" dirty="0"/>
              <a:t>; so he went back to the hills again. This time he went by himself.</a:t>
            </a:r>
            <a:endParaRPr lang="en-US" dirty="0"/>
          </a:p>
        </p:txBody>
      </p:sp>
    </p:spTree>
    <p:extLst>
      <p:ext uri="{BB962C8B-B14F-4D97-AF65-F5344CB8AC3E}">
        <p14:creationId xmlns:p14="http://schemas.microsoft.com/office/powerpoint/2010/main" val="12139717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D’varim</a:t>
            </a:r>
            <a:r>
              <a:rPr lang="en-US" baseline="30000" dirty="0" smtClean="0"/>
              <a:t>/Dt.18.15</a:t>
            </a:r>
            <a:r>
              <a:rPr lang="en-US" baseline="30000" dirty="0"/>
              <a:t> </a:t>
            </a:r>
            <a:r>
              <a:rPr lang="en-US" baseline="30000" dirty="0" smtClean="0"/>
              <a:t>-18 </a:t>
            </a:r>
            <a:r>
              <a:rPr lang="en-US" cap="small" dirty="0" smtClean="0"/>
              <a:t>Adoni</a:t>
            </a:r>
            <a:r>
              <a:rPr lang="en-US" dirty="0"/>
              <a:t> will raise up for you </a:t>
            </a:r>
            <a:r>
              <a:rPr lang="en-US" dirty="0">
                <a:solidFill>
                  <a:srgbClr val="FFFF66"/>
                </a:solidFill>
              </a:rPr>
              <a:t>a prophet </a:t>
            </a:r>
            <a:r>
              <a:rPr lang="en-US" dirty="0"/>
              <a:t>like me from among yourselves, from your own </a:t>
            </a:r>
            <a:r>
              <a:rPr lang="en-US" dirty="0" smtClean="0"/>
              <a:t>kinsmen… </a:t>
            </a:r>
            <a:r>
              <a:rPr lang="en-US" dirty="0"/>
              <a:t>You are to pay attention to </a:t>
            </a:r>
            <a:r>
              <a:rPr lang="en-US" dirty="0" smtClean="0"/>
              <a:t>him…I </a:t>
            </a:r>
            <a:r>
              <a:rPr lang="en-US" dirty="0"/>
              <a:t>will put my words in his mouth, </a:t>
            </a:r>
            <a:endParaRPr lang="en-US" dirty="0"/>
          </a:p>
        </p:txBody>
      </p:sp>
    </p:spTree>
    <p:extLst>
      <p:ext uri="{BB962C8B-B14F-4D97-AF65-F5344CB8AC3E}">
        <p14:creationId xmlns:p14="http://schemas.microsoft.com/office/powerpoint/2010/main" val="359041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D’varim</a:t>
            </a:r>
            <a:r>
              <a:rPr lang="en-US" baseline="30000" dirty="0" smtClean="0"/>
              <a:t>/Dt.18.15</a:t>
            </a:r>
            <a:r>
              <a:rPr lang="en-US" baseline="30000" dirty="0"/>
              <a:t> </a:t>
            </a:r>
            <a:r>
              <a:rPr lang="en-US" baseline="30000" dirty="0" smtClean="0"/>
              <a:t>-18 </a:t>
            </a:r>
            <a:r>
              <a:rPr lang="en-US" dirty="0" smtClean="0"/>
              <a:t>and </a:t>
            </a:r>
            <a:r>
              <a:rPr lang="en-US" dirty="0"/>
              <a:t>he will tell them everything I order </a:t>
            </a:r>
            <a:r>
              <a:rPr lang="en-US" dirty="0" smtClean="0"/>
              <a:t>him.</a:t>
            </a:r>
            <a:r>
              <a:rPr lang="en-US" b="1" baseline="30000" dirty="0"/>
              <a:t> </a:t>
            </a:r>
            <a:r>
              <a:rPr lang="en-US" dirty="0"/>
              <a:t>Whoever doesn’t listen to my words, which he will speak in my name, will have to account for himself to </a:t>
            </a:r>
            <a:r>
              <a:rPr lang="en-US" dirty="0" smtClean="0"/>
              <a:t>me.</a:t>
            </a:r>
            <a:endParaRPr lang="en-US" dirty="0"/>
          </a:p>
        </p:txBody>
      </p:sp>
    </p:spTree>
    <p:extLst>
      <p:ext uri="{BB962C8B-B14F-4D97-AF65-F5344CB8AC3E}">
        <p14:creationId xmlns:p14="http://schemas.microsoft.com/office/powerpoint/2010/main" val="2691763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0899"/>
          <a:stretch/>
        </p:blipFill>
        <p:spPr bwMode="auto">
          <a:xfrm>
            <a:off x="325438" y="0"/>
            <a:ext cx="8128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8225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4" y="400052"/>
            <a:ext cx="7900988" cy="4835127"/>
          </a:xfrm>
        </p:spPr>
        <p:txBody>
          <a:bodyPr>
            <a:normAutofit lnSpcReduction="10000"/>
          </a:bodyPr>
          <a:lstStyle/>
          <a:p>
            <a:pPr marL="0" indent="0" algn="r" rtl="1">
              <a:spcBef>
                <a:spcPts val="0"/>
              </a:spcBef>
              <a:spcAft>
                <a:spcPts val="585"/>
              </a:spcAft>
              <a:buNone/>
            </a:pPr>
            <a:r>
              <a:rPr lang="he-IL" sz="4400" b="1" dirty="0">
                <a:latin typeface="David" panose="020E0502060401010101" pitchFamily="34" charset="-79"/>
                <a:cs typeface="David" panose="020E0502060401010101" pitchFamily="34" charset="-79"/>
              </a:rPr>
              <a:t>מֵאוֹתָהּ עֵת הֵחֵל יֵשׁוּעַ לְהַבְהִיר לְתַלְמִידָיו כִּי עָלָיו לָלֶכֶת לִירוּשָׁלַיִם וְלִסְבֹּל </a:t>
            </a:r>
            <a:r>
              <a:rPr lang="he-IL" sz="4400" b="1" dirty="0" smtClean="0">
                <a:latin typeface="David" panose="020E0502060401010101" pitchFamily="34" charset="-79"/>
                <a:cs typeface="David" panose="020E0502060401010101" pitchFamily="34" charset="-79"/>
              </a:rPr>
              <a:t>הַרְבֵּה</a:t>
            </a:r>
            <a:endParaRPr lang="en-US" sz="900" dirty="0"/>
          </a:p>
          <a:p>
            <a:pPr marL="0" indent="0">
              <a:spcBef>
                <a:spcPts val="0"/>
              </a:spcBef>
              <a:spcAft>
                <a:spcPts val="585"/>
              </a:spcAft>
              <a:buNone/>
            </a:pPr>
            <a:r>
              <a:rPr lang="en-US" sz="4000" dirty="0"/>
              <a:t>From that time on, Yeshua began making it clear to his talmidim that he had to go to </a:t>
            </a:r>
            <a:r>
              <a:rPr lang="en-US" sz="4000" dirty="0">
                <a:solidFill>
                  <a:srgbClr val="FFFF66"/>
                </a:solidFill>
              </a:rPr>
              <a:t>Yerushalayim</a:t>
            </a:r>
            <a:r>
              <a:rPr lang="en-US" sz="4000" dirty="0"/>
              <a:t> and endure </a:t>
            </a:r>
            <a:r>
              <a:rPr lang="en-US" sz="4000" dirty="0">
                <a:solidFill>
                  <a:srgbClr val="FFFF66"/>
                </a:solidFill>
              </a:rPr>
              <a:t>much </a:t>
            </a:r>
            <a:r>
              <a:rPr lang="en-US" sz="4000" dirty="0" smtClean="0">
                <a:solidFill>
                  <a:srgbClr val="FFFF66"/>
                </a:solidFill>
              </a:rPr>
              <a:t>suffering</a:t>
            </a:r>
            <a:endParaRPr lang="en-US" altLang="en-US" sz="4000" b="1" dirty="0">
              <a:solidFill>
                <a:srgbClr val="FFFF00"/>
              </a:solidFill>
              <a:latin typeface="David" panose="020E0502060401010101" pitchFamily="34" charset="-79"/>
              <a:cs typeface="David" panose="020E0502060401010101" pitchFamily="34" charset="-79"/>
            </a:endParaRPr>
          </a:p>
        </p:txBody>
      </p:sp>
      <p:sp>
        <p:nvSpPr>
          <p:cNvPr id="372738" name="Rectangle 2"/>
          <p:cNvSpPr>
            <a:spLocks noGrp="1" noChangeArrowheads="1"/>
          </p:cNvSpPr>
          <p:nvPr>
            <p:ph type="title"/>
          </p:nvPr>
        </p:nvSpPr>
        <p:spPr>
          <a:xfrm>
            <a:off x="1426576"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16:21</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1890764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solidFill>
                  <a:srgbClr val="FFFF66"/>
                </a:solidFill>
              </a:rPr>
              <a:t>Yerushalayim</a:t>
            </a:r>
            <a:endParaRPr lang="en-US" baseline="30000" dirty="0" smtClean="0"/>
          </a:p>
          <a:p>
            <a:pPr algn="l"/>
            <a:r>
              <a:rPr lang="en-US" baseline="30000" dirty="0" err="1" smtClean="0"/>
              <a:t>T’hillim</a:t>
            </a:r>
            <a:r>
              <a:rPr lang="en-US" baseline="30000" dirty="0" smtClean="0"/>
              <a:t>/Ps 122.1-2</a:t>
            </a:r>
            <a:r>
              <a:rPr lang="en-US" dirty="0" smtClean="0"/>
              <a:t> I </a:t>
            </a:r>
            <a:r>
              <a:rPr lang="en-US" dirty="0"/>
              <a:t>was glad when they said to me</a:t>
            </a:r>
            <a:r>
              <a:rPr lang="en-US" dirty="0" smtClean="0"/>
              <a:t>, “</a:t>
            </a:r>
            <a:r>
              <a:rPr lang="en-US" dirty="0"/>
              <a:t>The house of </a:t>
            </a:r>
            <a:r>
              <a:rPr lang="en-US" cap="small" dirty="0"/>
              <a:t> Adoni</a:t>
            </a:r>
            <a:r>
              <a:rPr lang="en-US" dirty="0" smtClean="0"/>
              <a:t>! </a:t>
            </a:r>
            <a:r>
              <a:rPr lang="en-US" dirty="0"/>
              <a:t>Let’s go</a:t>
            </a:r>
            <a:r>
              <a:rPr lang="en-US" dirty="0" smtClean="0"/>
              <a:t>!” </a:t>
            </a:r>
            <a:r>
              <a:rPr lang="en-US" b="1" baseline="30000" dirty="0"/>
              <a:t> </a:t>
            </a:r>
            <a:r>
              <a:rPr lang="en-US" dirty="0"/>
              <a:t>Our feet were already </a:t>
            </a:r>
            <a:r>
              <a:rPr lang="en-US" dirty="0" smtClean="0"/>
              <a:t>standing at </a:t>
            </a:r>
            <a:r>
              <a:rPr lang="en-US" dirty="0"/>
              <a:t>your gates, Yerushalayim.</a:t>
            </a:r>
            <a:endParaRPr lang="en-US" dirty="0"/>
          </a:p>
        </p:txBody>
      </p:sp>
    </p:spTree>
    <p:extLst>
      <p:ext uri="{BB962C8B-B14F-4D97-AF65-F5344CB8AC3E}">
        <p14:creationId xmlns:p14="http://schemas.microsoft.com/office/powerpoint/2010/main" val="579207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solidFill>
                  <a:srgbClr val="FFFF66"/>
                </a:solidFill>
              </a:rPr>
              <a:t>Yerushalayim</a:t>
            </a:r>
            <a:endParaRPr lang="en-US" baseline="30000" dirty="0" smtClean="0"/>
          </a:p>
          <a:p>
            <a:pPr algn="l"/>
            <a:r>
              <a:rPr lang="en-US" baseline="30000" dirty="0" err="1" smtClean="0"/>
              <a:t>T’hillim</a:t>
            </a:r>
            <a:r>
              <a:rPr lang="en-US" baseline="30000" dirty="0" smtClean="0"/>
              <a:t>/Ps 125.1-2</a:t>
            </a:r>
            <a:r>
              <a:rPr lang="en-US" dirty="0" smtClean="0"/>
              <a:t> Those </a:t>
            </a:r>
            <a:r>
              <a:rPr lang="en-US" dirty="0"/>
              <a:t>who trust in </a:t>
            </a:r>
            <a:r>
              <a:rPr lang="en-US" cap="small" dirty="0" smtClean="0"/>
              <a:t>Adoni</a:t>
            </a:r>
            <a:r>
              <a:rPr lang="en-US" dirty="0"/>
              <a:t> are like Mount Zion—</a:t>
            </a:r>
            <a:r>
              <a:rPr lang="en-US" dirty="0"/>
              <a:t/>
            </a:r>
            <a:br>
              <a:rPr lang="en-US" dirty="0"/>
            </a:br>
            <a:r>
              <a:rPr lang="en-US" dirty="0"/>
              <a:t>it cannot be moved, but endures </a:t>
            </a:r>
            <a:r>
              <a:rPr lang="en-US" dirty="0" smtClean="0"/>
              <a:t>forever.</a:t>
            </a:r>
            <a:r>
              <a:rPr lang="en-US" b="1" baseline="30000" dirty="0"/>
              <a:t> </a:t>
            </a:r>
            <a:r>
              <a:rPr lang="en-US" dirty="0"/>
              <a:t>As the mountains are around </a:t>
            </a:r>
            <a:r>
              <a:rPr lang="en-US" dirty="0" smtClean="0"/>
              <a:t>Jerusalem, so</a:t>
            </a:r>
            <a:r>
              <a:rPr lang="en-US" dirty="0"/>
              <a:t> </a:t>
            </a:r>
            <a:r>
              <a:rPr lang="en-US" cap="small" dirty="0" smtClean="0"/>
              <a:t>Adoni </a:t>
            </a:r>
            <a:r>
              <a:rPr lang="en-US" dirty="0" smtClean="0"/>
              <a:t>is </a:t>
            </a:r>
            <a:r>
              <a:rPr lang="en-US" dirty="0"/>
              <a:t>all around His </a:t>
            </a:r>
            <a:r>
              <a:rPr lang="en-US" dirty="0" smtClean="0"/>
              <a:t>people, both </a:t>
            </a:r>
            <a:r>
              <a:rPr lang="en-US" dirty="0"/>
              <a:t>now and forever.</a:t>
            </a:r>
            <a:endParaRPr lang="en-US" dirty="0"/>
          </a:p>
        </p:txBody>
      </p:sp>
    </p:spTree>
    <p:extLst>
      <p:ext uri="{BB962C8B-B14F-4D97-AF65-F5344CB8AC3E}">
        <p14:creationId xmlns:p14="http://schemas.microsoft.com/office/powerpoint/2010/main" val="40338401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4" y="400052"/>
            <a:ext cx="7900988" cy="4835127"/>
          </a:xfrm>
        </p:spPr>
        <p:txBody>
          <a:bodyPr>
            <a:normAutofit lnSpcReduction="10000"/>
          </a:bodyPr>
          <a:lstStyle/>
          <a:p>
            <a:pPr marL="0" indent="0" algn="r" rtl="1">
              <a:spcBef>
                <a:spcPts val="0"/>
              </a:spcBef>
              <a:spcAft>
                <a:spcPts val="585"/>
              </a:spcAft>
              <a:buNone/>
            </a:pPr>
            <a:r>
              <a:rPr lang="he-IL" sz="4400" b="1" dirty="0">
                <a:latin typeface="David" panose="020E0502060401010101" pitchFamily="34" charset="-79"/>
                <a:cs typeface="David" panose="020E0502060401010101" pitchFamily="34" charset="-79"/>
              </a:rPr>
              <a:t>מֵאוֹתָהּ עֵת הֵחֵל יֵשׁוּעַ לְהַבְהִיר לְתַלְמִידָיו כִּי עָלָיו לָלֶכֶת לִירוּשָׁלַיִם וְלִסְבֹּל </a:t>
            </a:r>
            <a:r>
              <a:rPr lang="he-IL" sz="4400" b="1" dirty="0" smtClean="0">
                <a:latin typeface="David" panose="020E0502060401010101" pitchFamily="34" charset="-79"/>
                <a:cs typeface="David" panose="020E0502060401010101" pitchFamily="34" charset="-79"/>
              </a:rPr>
              <a:t>הַרְבֵּה</a:t>
            </a:r>
            <a:endParaRPr lang="en-US" sz="900" dirty="0"/>
          </a:p>
          <a:p>
            <a:pPr marL="0" indent="0">
              <a:spcBef>
                <a:spcPts val="0"/>
              </a:spcBef>
              <a:spcAft>
                <a:spcPts val="585"/>
              </a:spcAft>
              <a:buNone/>
            </a:pPr>
            <a:r>
              <a:rPr lang="en-US" sz="4000" dirty="0"/>
              <a:t>From that time on, Yeshua began making it clear to his talmidim that he had to go to Yerushalayim and endure </a:t>
            </a:r>
            <a:r>
              <a:rPr lang="en-US" sz="4000" dirty="0">
                <a:solidFill>
                  <a:srgbClr val="FFFF66"/>
                </a:solidFill>
              </a:rPr>
              <a:t>much </a:t>
            </a:r>
            <a:r>
              <a:rPr lang="en-US" sz="4000" dirty="0" smtClean="0">
                <a:solidFill>
                  <a:srgbClr val="FFFF66"/>
                </a:solidFill>
              </a:rPr>
              <a:t>suffering</a:t>
            </a:r>
            <a:endParaRPr lang="en-US" altLang="en-US" sz="4000" b="1" dirty="0">
              <a:solidFill>
                <a:srgbClr val="FFFF00"/>
              </a:solidFill>
              <a:latin typeface="David" panose="020E0502060401010101" pitchFamily="34" charset="-79"/>
              <a:cs typeface="David" panose="020E0502060401010101" pitchFamily="34" charset="-79"/>
            </a:endParaRPr>
          </a:p>
        </p:txBody>
      </p:sp>
      <p:sp>
        <p:nvSpPr>
          <p:cNvPr id="372738" name="Rectangle 2"/>
          <p:cNvSpPr>
            <a:spLocks noGrp="1" noChangeArrowheads="1"/>
          </p:cNvSpPr>
          <p:nvPr>
            <p:ph type="title"/>
          </p:nvPr>
        </p:nvSpPr>
        <p:spPr>
          <a:xfrm>
            <a:off x="1426576"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16:21</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28937251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There are parallel Talmudic references to the “birth pangs” or “travail” of the Messiah (Sanhedrin 98b and </a:t>
            </a:r>
            <a:r>
              <a:rPr lang="en-US" dirty="0" smtClean="0"/>
              <a:t>Shabbat </a:t>
            </a:r>
            <a:r>
              <a:rPr lang="en-US" dirty="0"/>
              <a:t>118a). These are based on </a:t>
            </a:r>
            <a:r>
              <a:rPr lang="en-US" dirty="0" smtClean="0"/>
              <a:t>Hebrew Scripture prophecies </a:t>
            </a:r>
            <a:r>
              <a:rPr lang="en-US" dirty="0"/>
              <a:t>of suffering before the coming of the Messiah. </a:t>
            </a:r>
            <a:endParaRPr lang="en-US" dirty="0"/>
          </a:p>
        </p:txBody>
      </p:sp>
    </p:spTree>
    <p:extLst>
      <p:ext uri="{BB962C8B-B14F-4D97-AF65-F5344CB8AC3E}">
        <p14:creationId xmlns:p14="http://schemas.microsoft.com/office/powerpoint/2010/main" val="1362655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The </a:t>
            </a:r>
            <a:r>
              <a:rPr lang="en-US" dirty="0"/>
              <a:t>time is likened to the ordeal of childbirth. When a woman begins to have birth pangs, it means that things are not going to get easier, only much harder. Joy lies ahead, but first comes the painful part.</a:t>
            </a:r>
            <a:endParaRPr lang="en-US" dirty="0"/>
          </a:p>
        </p:txBody>
      </p:sp>
    </p:spTree>
    <p:extLst>
      <p:ext uri="{BB962C8B-B14F-4D97-AF65-F5344CB8AC3E}">
        <p14:creationId xmlns:p14="http://schemas.microsoft.com/office/powerpoint/2010/main" val="21998177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4" y="400052"/>
            <a:ext cx="7900988" cy="4835127"/>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מִידֵי</a:t>
            </a:r>
            <a:r>
              <a:rPr lang="he-IL" sz="4400" b="1" dirty="0">
                <a:solidFill>
                  <a:srgbClr val="FFFFFF"/>
                </a:solidFill>
                <a:latin typeface="David" panose="020E0502060401010101" pitchFamily="34" charset="-79"/>
                <a:cs typeface="David" panose="020E0502060401010101" pitchFamily="34" charset="-79"/>
              </a:rPr>
              <a:t> הַזְּקֵנִים </a:t>
            </a:r>
            <a:r>
              <a:rPr lang="he-IL" sz="4400" b="1" dirty="0" smtClean="0">
                <a:latin typeface="David" panose="020E0502060401010101" pitchFamily="34" charset="-79"/>
                <a:cs typeface="David" panose="020E0502060401010101" pitchFamily="34" charset="-79"/>
              </a:rPr>
              <a:t>וְרָאשֵׁי </a:t>
            </a:r>
            <a:r>
              <a:rPr lang="he-IL" sz="4400" b="1" dirty="0">
                <a:latin typeface="David" panose="020E0502060401010101" pitchFamily="34" charset="-79"/>
                <a:cs typeface="David" panose="020E0502060401010101" pitchFamily="34" charset="-79"/>
              </a:rPr>
              <a:t>הַכֹּהֲנִים </a:t>
            </a:r>
            <a:r>
              <a:rPr lang="he-IL" sz="4400" b="1" dirty="0" smtClean="0">
                <a:latin typeface="David" panose="020E0502060401010101" pitchFamily="34" charset="-79"/>
                <a:cs typeface="David" panose="020E0502060401010101" pitchFamily="34" charset="-79"/>
              </a:rPr>
              <a:t>וְהַסּוֹפְרִים</a:t>
            </a:r>
            <a:endParaRPr lang="en-US" sz="4400" b="1" dirty="0" smtClean="0">
              <a:latin typeface="David" panose="020E0502060401010101" pitchFamily="34" charset="-79"/>
              <a:cs typeface="David" panose="020E0502060401010101" pitchFamily="34" charset="-79"/>
            </a:endParaRPr>
          </a:p>
          <a:p>
            <a:pPr marL="0" rtl="1">
              <a:spcBef>
                <a:spcPts val="0"/>
              </a:spcBef>
              <a:spcAft>
                <a:spcPts val="585"/>
              </a:spcAft>
            </a:pPr>
            <a:r>
              <a:rPr lang="en-US" sz="4000" dirty="0" smtClean="0"/>
              <a:t>at </a:t>
            </a:r>
            <a:r>
              <a:rPr lang="en-US" sz="4000" dirty="0"/>
              <a:t>the hands of the </a:t>
            </a:r>
            <a:r>
              <a:rPr lang="en-US" sz="4000" dirty="0" smtClean="0"/>
              <a:t>elders, the </a:t>
            </a:r>
            <a:r>
              <a:rPr lang="en-US" sz="4000" dirty="0"/>
              <a:t>head </a:t>
            </a:r>
            <a:r>
              <a:rPr lang="en-US" sz="4000" dirty="0" err="1"/>
              <a:t>cohanim</a:t>
            </a:r>
            <a:r>
              <a:rPr lang="en-US" sz="4000" dirty="0"/>
              <a:t> and the Torah-teachers; </a:t>
            </a:r>
            <a:endParaRPr lang="en-US" altLang="en-US" sz="4000" b="1" dirty="0">
              <a:solidFill>
                <a:srgbClr val="FFFF00"/>
              </a:solidFill>
              <a:latin typeface="David" panose="020E0502060401010101" pitchFamily="34" charset="-79"/>
              <a:cs typeface="David" panose="020E0502060401010101" pitchFamily="34" charset="-79"/>
            </a:endParaRPr>
          </a:p>
        </p:txBody>
      </p:sp>
      <p:sp>
        <p:nvSpPr>
          <p:cNvPr id="372738" name="Rectangle 2"/>
          <p:cNvSpPr>
            <a:spLocks noGrp="1" noChangeArrowheads="1"/>
          </p:cNvSpPr>
          <p:nvPr>
            <p:ph type="title"/>
          </p:nvPr>
        </p:nvSpPr>
        <p:spPr>
          <a:xfrm>
            <a:off x="1426576"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16:21</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21150463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solidFill>
                  <a:srgbClr val="FFFF66"/>
                </a:solidFill>
              </a:rPr>
              <a:t>G-d delights to honor leaders</a:t>
            </a:r>
          </a:p>
          <a:p>
            <a:pPr marL="169863" indent="-169863" algn="l">
              <a:buFont typeface="Arial" panose="020B0604020202020204" pitchFamily="34" charset="0"/>
              <a:buChar char="•"/>
            </a:pPr>
            <a:r>
              <a:rPr lang="en-US" dirty="0" smtClean="0"/>
              <a:t>Sent Moshe to </a:t>
            </a:r>
            <a:r>
              <a:rPr lang="en-US" u="sng" dirty="0" smtClean="0"/>
              <a:t>ask</a:t>
            </a:r>
            <a:r>
              <a:rPr lang="en-US" dirty="0" smtClean="0"/>
              <a:t> Pharaoh</a:t>
            </a:r>
          </a:p>
          <a:p>
            <a:pPr marL="169863" indent="-169863" algn="l">
              <a:buFont typeface="Arial" panose="020B0604020202020204" pitchFamily="34" charset="0"/>
              <a:buChar char="•"/>
            </a:pPr>
            <a:r>
              <a:rPr lang="en-US" dirty="0" smtClean="0"/>
              <a:t>Purim: prayed for King </a:t>
            </a:r>
            <a:r>
              <a:rPr lang="en-US" dirty="0" err="1" smtClean="0"/>
              <a:t>Akhashverosh</a:t>
            </a:r>
            <a:r>
              <a:rPr lang="en-US" dirty="0" smtClean="0"/>
              <a:t> </a:t>
            </a:r>
            <a:r>
              <a:rPr lang="en-US" u="sng" dirty="0" smtClean="0"/>
              <a:t>to reverse </a:t>
            </a:r>
            <a:r>
              <a:rPr lang="en-US" dirty="0" smtClean="0"/>
              <a:t>decree</a:t>
            </a:r>
          </a:p>
          <a:p>
            <a:pPr marL="169863" indent="-169863" algn="l">
              <a:buFont typeface="Arial" panose="020B0604020202020204" pitchFamily="34" charset="0"/>
              <a:buChar char="•"/>
            </a:pPr>
            <a:r>
              <a:rPr lang="en-US" dirty="0" smtClean="0"/>
              <a:t>Free will essence of love</a:t>
            </a:r>
            <a:endParaRPr lang="en-US" dirty="0"/>
          </a:p>
        </p:txBody>
      </p:sp>
    </p:spTree>
    <p:extLst>
      <p:ext uri="{BB962C8B-B14F-4D97-AF65-F5344CB8AC3E}">
        <p14:creationId xmlns:p14="http://schemas.microsoft.com/office/powerpoint/2010/main" val="13151887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endure </a:t>
            </a:r>
            <a:r>
              <a:rPr lang="en-US" dirty="0">
                <a:solidFill>
                  <a:srgbClr val="FFFF66"/>
                </a:solidFill>
              </a:rPr>
              <a:t>much suffering</a:t>
            </a:r>
            <a:endParaRPr lang="en-US" altLang="en-US" b="1" dirty="0">
              <a:solidFill>
                <a:srgbClr val="FFFF00"/>
              </a:solidFill>
              <a:latin typeface="David" panose="020E0502060401010101" pitchFamily="34" charset="-79"/>
              <a:cs typeface="David" panose="020E0502060401010101" pitchFamily="34" charset="-79"/>
            </a:endParaRPr>
          </a:p>
          <a:p>
            <a:pPr marL="233363" indent="-233363" algn="l">
              <a:buFont typeface="Arial" panose="020B0604020202020204" pitchFamily="34" charset="0"/>
              <a:buChar char="•"/>
            </a:pPr>
            <a:r>
              <a:rPr lang="en-US" dirty="0" smtClean="0"/>
              <a:t>at </a:t>
            </a:r>
            <a:r>
              <a:rPr lang="en-US" dirty="0"/>
              <a:t>the hands of the </a:t>
            </a:r>
            <a:r>
              <a:rPr lang="en-US" dirty="0" smtClean="0"/>
              <a:t>elders</a:t>
            </a:r>
          </a:p>
          <a:p>
            <a:pPr marL="233363" indent="-233363" algn="l">
              <a:buFont typeface="Arial" panose="020B0604020202020204" pitchFamily="34" charset="0"/>
              <a:buChar char="•"/>
            </a:pPr>
            <a:r>
              <a:rPr lang="en-US" dirty="0"/>
              <a:t>the </a:t>
            </a:r>
            <a:r>
              <a:rPr lang="en-US" dirty="0" smtClean="0"/>
              <a:t>head </a:t>
            </a:r>
            <a:r>
              <a:rPr lang="en-US" dirty="0" err="1" smtClean="0"/>
              <a:t>cohanim</a:t>
            </a:r>
            <a:r>
              <a:rPr lang="en-US" dirty="0" smtClean="0"/>
              <a:t> </a:t>
            </a:r>
          </a:p>
          <a:p>
            <a:pPr algn="l"/>
            <a:endParaRPr lang="en-US" dirty="0"/>
          </a:p>
        </p:txBody>
      </p:sp>
    </p:spTree>
    <p:extLst>
      <p:ext uri="{BB962C8B-B14F-4D97-AF65-F5344CB8AC3E}">
        <p14:creationId xmlns:p14="http://schemas.microsoft.com/office/powerpoint/2010/main" val="25855052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marL="233363" indent="-233363" algn="l">
              <a:buFont typeface="Arial" panose="020B0604020202020204" pitchFamily="34" charset="0"/>
              <a:buChar char="•"/>
            </a:pPr>
            <a:r>
              <a:rPr lang="en-US" dirty="0"/>
              <a:t>at the hands of the </a:t>
            </a:r>
            <a:r>
              <a:rPr lang="en-US" dirty="0" smtClean="0"/>
              <a:t>elders</a:t>
            </a:r>
          </a:p>
          <a:p>
            <a:pPr marL="233363" indent="-233363" algn="l">
              <a:buFont typeface="Arial" panose="020B0604020202020204" pitchFamily="34" charset="0"/>
              <a:buChar char="•"/>
            </a:pPr>
            <a:r>
              <a:rPr lang="en-US" dirty="0"/>
              <a:t>the head </a:t>
            </a:r>
            <a:r>
              <a:rPr lang="en-US" dirty="0" err="1"/>
              <a:t>cohanim</a:t>
            </a:r>
            <a:r>
              <a:rPr lang="en-US" dirty="0"/>
              <a:t> </a:t>
            </a:r>
            <a:endParaRPr lang="en-US" dirty="0" smtClean="0"/>
          </a:p>
          <a:p>
            <a:pPr marL="233363" indent="-233363" algn="l">
              <a:buFont typeface="Arial" panose="020B0604020202020204" pitchFamily="34" charset="0"/>
              <a:buChar char="•"/>
            </a:pPr>
            <a:r>
              <a:rPr lang="en-US" dirty="0" smtClean="0">
                <a:solidFill>
                  <a:srgbClr val="FFFF66"/>
                </a:solidFill>
              </a:rPr>
              <a:t>and </a:t>
            </a:r>
            <a:r>
              <a:rPr lang="en-US" dirty="0">
                <a:solidFill>
                  <a:srgbClr val="FFFF66"/>
                </a:solidFill>
              </a:rPr>
              <a:t>the </a:t>
            </a:r>
            <a:r>
              <a:rPr lang="en-US" dirty="0" smtClean="0">
                <a:solidFill>
                  <a:srgbClr val="FFFF66"/>
                </a:solidFill>
              </a:rPr>
              <a:t>Torah-teachers</a:t>
            </a:r>
            <a:r>
              <a:rPr lang="el-GR" dirty="0" smtClean="0">
                <a:solidFill>
                  <a:srgbClr val="FFFF66"/>
                </a:solidFill>
              </a:rPr>
              <a:t>, Sofrim</a:t>
            </a:r>
            <a:endParaRPr lang="he-IL" dirty="0" smtClean="0">
              <a:solidFill>
                <a:srgbClr val="FFFF66"/>
              </a:solidFill>
            </a:endParaRPr>
          </a:p>
          <a:p>
            <a:pPr algn="r" rtl="1"/>
            <a:r>
              <a:rPr lang="el-GR" dirty="0" smtClean="0">
                <a:solidFill>
                  <a:srgbClr val="FFFF66"/>
                </a:solidFill>
              </a:rPr>
              <a:t> </a:t>
            </a:r>
            <a:r>
              <a:rPr lang="he-IL" b="1" dirty="0" smtClean="0">
                <a:solidFill>
                  <a:srgbClr val="FFFF66"/>
                </a:solidFill>
                <a:latin typeface="David" panose="020E0502060401010101" pitchFamily="34" charset="-79"/>
                <a:cs typeface="David" panose="020E0502060401010101" pitchFamily="34" charset="-79"/>
              </a:rPr>
              <a:t>סופרים </a:t>
            </a:r>
            <a:r>
              <a:rPr lang="el-GR" dirty="0" smtClean="0">
                <a:solidFill>
                  <a:srgbClr val="FFFF66"/>
                </a:solidFill>
                <a:cs typeface="David" panose="020E0502060401010101" pitchFamily="34" charset="-79"/>
              </a:rPr>
              <a:t>from</a:t>
            </a:r>
            <a:r>
              <a:rPr lang="he-IL" b="1" dirty="0" smtClean="0">
                <a:solidFill>
                  <a:srgbClr val="FFFF66"/>
                </a:solidFill>
                <a:latin typeface="David" panose="020E0502060401010101" pitchFamily="34" charset="-79"/>
                <a:cs typeface="David" panose="020E0502060401010101" pitchFamily="34" charset="-79"/>
              </a:rPr>
              <a:t> ספר</a:t>
            </a:r>
            <a:endParaRPr lang="en-US" altLang="en-US" b="1" dirty="0">
              <a:solidFill>
                <a:srgbClr val="FFFF66"/>
              </a:solidFill>
              <a:latin typeface="David" panose="020E0502060401010101" pitchFamily="34" charset="-79"/>
              <a:cs typeface="David" panose="020E0502060401010101" pitchFamily="34" charset="-79"/>
            </a:endParaRPr>
          </a:p>
          <a:p>
            <a:pPr algn="l"/>
            <a:endParaRPr lang="en-US" dirty="0"/>
          </a:p>
        </p:txBody>
      </p:sp>
    </p:spTree>
    <p:extLst>
      <p:ext uri="{BB962C8B-B14F-4D97-AF65-F5344CB8AC3E}">
        <p14:creationId xmlns:p14="http://schemas.microsoft.com/office/powerpoint/2010/main" val="396544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8203" y="1389797"/>
            <a:ext cx="4724353" cy="377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12990" y="167"/>
            <a:ext cx="5734749" cy="1320608"/>
          </a:xfrm>
          <a:prstGeom prst="rect">
            <a:avLst/>
          </a:prstGeom>
          <a:noFill/>
          <a:ln w="38100">
            <a:solidFill>
              <a:srgbClr val="FFC000"/>
            </a:solidFill>
          </a:ln>
        </p:spPr>
        <p:txBody>
          <a:bodyPr wrap="none" lIns="88633" tIns="44318" rIns="88633" bIns="44318" rtlCol="0">
            <a:spAutoFit/>
          </a:bodyPr>
          <a:lstStyle/>
          <a:p>
            <a:pPr algn="l"/>
            <a:r>
              <a:rPr lang="en-US" dirty="0" smtClean="0"/>
              <a:t>Downloads\messages\</a:t>
            </a:r>
          </a:p>
          <a:p>
            <a:pPr algn="l"/>
            <a:r>
              <a:rPr lang="en-US" dirty="0" smtClean="0"/>
              <a:t>2017 Messages</a:t>
            </a:r>
            <a:endParaRPr lang="en-US" dirty="0"/>
          </a:p>
        </p:txBody>
      </p:sp>
    </p:spTree>
    <p:extLst>
      <p:ext uri="{BB962C8B-B14F-4D97-AF65-F5344CB8AC3E}">
        <p14:creationId xmlns:p14="http://schemas.microsoft.com/office/powerpoint/2010/main" val="19674081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In ancient Israel the art of writing was preserved as a craft by certain families, such as the </a:t>
            </a:r>
            <a:r>
              <a:rPr lang="en-US" dirty="0" err="1"/>
              <a:t>Kenites</a:t>
            </a:r>
            <a:r>
              <a:rPr lang="en-US" dirty="0"/>
              <a:t> dwelling at </a:t>
            </a:r>
            <a:r>
              <a:rPr lang="en-US" dirty="0" err="1"/>
              <a:t>Jabez</a:t>
            </a:r>
            <a:r>
              <a:rPr lang="en-US" dirty="0"/>
              <a:t> (1Chr 2:55). An ancient scribe's appearance with a writing case on his lap is mentioned in Ezekiel 9:2</a:t>
            </a:r>
            <a:endParaRPr lang="en-US" dirty="0"/>
          </a:p>
        </p:txBody>
      </p:sp>
    </p:spTree>
    <p:extLst>
      <p:ext uri="{BB962C8B-B14F-4D97-AF65-F5344CB8AC3E}">
        <p14:creationId xmlns:p14="http://schemas.microsoft.com/office/powerpoint/2010/main" val="40240107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Ro 3.1-2</a:t>
            </a:r>
            <a:r>
              <a:rPr lang="en-US" dirty="0" smtClean="0"/>
              <a:t> Then </a:t>
            </a:r>
            <a:r>
              <a:rPr lang="en-US" dirty="0"/>
              <a:t>what advantage has the Jew? What is the value of being </a:t>
            </a:r>
            <a:r>
              <a:rPr lang="en-US" dirty="0" smtClean="0"/>
              <a:t>circumcised? Much </a:t>
            </a:r>
            <a:r>
              <a:rPr lang="en-US" dirty="0"/>
              <a:t>in every way! In the first place, the Jews </a:t>
            </a:r>
            <a:r>
              <a:rPr lang="en-US" dirty="0">
                <a:solidFill>
                  <a:srgbClr val="FFFF66"/>
                </a:solidFill>
              </a:rPr>
              <a:t>were entrusted with the very words of God</a:t>
            </a:r>
            <a:r>
              <a:rPr lang="en-US" dirty="0"/>
              <a:t>.</a:t>
            </a:r>
            <a:endParaRPr lang="en-US" dirty="0"/>
          </a:p>
        </p:txBody>
      </p:sp>
    </p:spTree>
    <p:extLst>
      <p:ext uri="{BB962C8B-B14F-4D97-AF65-F5344CB8AC3E}">
        <p14:creationId xmlns:p14="http://schemas.microsoft.com/office/powerpoint/2010/main" val="29660575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4" y="400052"/>
            <a:ext cx="7900988" cy="4835127"/>
          </a:xfrm>
        </p:spPr>
        <p:txBody>
          <a:bodyPr>
            <a:normAutofit/>
          </a:bodyPr>
          <a:lstStyle/>
          <a:p>
            <a:pPr marL="0" algn="r" rtl="1">
              <a:spcBef>
                <a:spcPts val="0"/>
              </a:spcBef>
              <a:spcAft>
                <a:spcPts val="585"/>
              </a:spcAft>
            </a:pPr>
            <a:r>
              <a:rPr lang="he-IL" sz="4400" b="1" dirty="0" smtClean="0">
                <a:latin typeface="David" panose="020E0502060401010101" pitchFamily="34" charset="-79"/>
                <a:cs typeface="David" panose="020E0502060401010101" pitchFamily="34" charset="-79"/>
              </a:rPr>
              <a:t>וּלְהֵהָרֵג </a:t>
            </a:r>
            <a:r>
              <a:rPr lang="he-IL" sz="4400" b="1" dirty="0">
                <a:latin typeface="David" panose="020E0502060401010101" pitchFamily="34" charset="-79"/>
                <a:cs typeface="David" panose="020E0502060401010101" pitchFamily="34" charset="-79"/>
              </a:rPr>
              <a:t>וּבַיּוֹם הַשְּׁלִישִׁי לָקוּם.  </a:t>
            </a:r>
            <a:endParaRPr lang="en-US" sz="4100" b="1" dirty="0">
              <a:latin typeface="David" panose="020E0502060401010101" pitchFamily="34" charset="-79"/>
              <a:cs typeface="David" panose="020E0502060401010101" pitchFamily="34" charset="-79"/>
            </a:endParaRPr>
          </a:p>
          <a:p>
            <a:pPr marL="0">
              <a:spcBef>
                <a:spcPts val="0"/>
              </a:spcBef>
              <a:spcAft>
                <a:spcPts val="585"/>
              </a:spcAft>
            </a:pPr>
            <a:r>
              <a:rPr lang="en-US" sz="4000" dirty="0" smtClean="0"/>
              <a:t>and </a:t>
            </a:r>
            <a:r>
              <a:rPr lang="en-US" sz="4000" dirty="0"/>
              <a:t>that he had to be put to death; but that on the third day, he had to be raised to life.</a:t>
            </a:r>
            <a:endParaRPr lang="en-US" altLang="en-US" sz="4000" b="1" dirty="0">
              <a:solidFill>
                <a:srgbClr val="FFFF00"/>
              </a:solidFill>
              <a:latin typeface="David" panose="020E0502060401010101" pitchFamily="34" charset="-79"/>
              <a:cs typeface="David" panose="020E0502060401010101" pitchFamily="34" charset="-79"/>
            </a:endParaRPr>
          </a:p>
        </p:txBody>
      </p:sp>
      <p:sp>
        <p:nvSpPr>
          <p:cNvPr id="372738" name="Rectangle 2"/>
          <p:cNvSpPr>
            <a:spLocks noGrp="1" noChangeArrowheads="1"/>
          </p:cNvSpPr>
          <p:nvPr>
            <p:ph type="title"/>
          </p:nvPr>
        </p:nvSpPr>
        <p:spPr>
          <a:xfrm>
            <a:off x="1426576"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16:21</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29441778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1" y="457200"/>
            <a:ext cx="7955855" cy="4857750"/>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לָקַח אוֹתוֹ כֵּיפָא לַצַּד וְהֵחֵל לִגְעֹר בּוֹ בְּאָמְרוֹ: "חָלִילָה לְךָ, אֲדוֹנִי. אַל יִהְיֶה הַדָּבָר הַזֶּה לְךָ!" </a:t>
            </a:r>
            <a:r>
              <a:rPr lang="he-IL" sz="3900" b="1" dirty="0">
                <a:latin typeface="David" panose="020E0502060401010101" pitchFamily="34" charset="-79"/>
                <a:cs typeface="David" panose="020E0502060401010101" pitchFamily="34" charset="-79"/>
              </a:rPr>
              <a:t> </a:t>
            </a:r>
            <a:endParaRPr lang="en-US" sz="900" b="1" dirty="0">
              <a:latin typeface="David" panose="020E0502060401010101" pitchFamily="34" charset="-79"/>
              <a:cs typeface="David" panose="020E0502060401010101" pitchFamily="34" charset="-79"/>
            </a:endParaRPr>
          </a:p>
          <a:p>
            <a:pPr marL="0" indent="0" algn="just" eaLnBrk="1" hangingPunct="1"/>
            <a:r>
              <a:rPr lang="en-US" sz="4000" dirty="0" err="1"/>
              <a:t>Kefa</a:t>
            </a:r>
            <a:r>
              <a:rPr lang="en-US" sz="4000" dirty="0"/>
              <a:t> took him aside and began rebuking him, "Heaven be merciful, Lord! By no means will this happen to you!"</a:t>
            </a:r>
            <a:endParaRPr lang="en-US" altLang="en-US" sz="4000" b="1" dirty="0">
              <a:solidFill>
                <a:srgbClr val="FFFF00"/>
              </a:solidFill>
              <a:latin typeface="David" panose="020E0502060401010101" pitchFamily="34" charset="-79"/>
              <a:cs typeface="David" panose="020E0502060401010101" pitchFamily="34" charset="-79"/>
            </a:endParaRPr>
          </a:p>
        </p:txBody>
      </p:sp>
      <p:sp>
        <p:nvSpPr>
          <p:cNvPr id="372738" name="Rectangle 2"/>
          <p:cNvSpPr>
            <a:spLocks noGrp="1" noChangeArrowheads="1"/>
          </p:cNvSpPr>
          <p:nvPr>
            <p:ph type="title"/>
          </p:nvPr>
        </p:nvSpPr>
        <p:spPr>
          <a:xfrm>
            <a:off x="1426574"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16:22</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2397534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 </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438" t="33586" r="14441" b="43887"/>
          <a:stretch/>
        </p:blipFill>
        <p:spPr bwMode="auto">
          <a:xfrm>
            <a:off x="230997" y="819411"/>
            <a:ext cx="8317243" cy="3276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2255837" y="1657350"/>
            <a:ext cx="1066800" cy="1447800"/>
          </a:xfrm>
          <a:prstGeom prst="rect">
            <a:avLst/>
          </a:prstGeom>
          <a:noFill/>
          <a:ln w="38100" cap="flat" cmpd="sng" algn="ctr">
            <a:solidFill>
              <a:srgbClr val="FFC000"/>
            </a:solidFill>
            <a:prstDash val="solid"/>
            <a:round/>
            <a:headEnd type="none" w="med" len="med"/>
            <a:tailEnd type="none" w="med" len="med"/>
          </a:ln>
          <a:effectLst/>
          <a:extLst/>
        </p:spPr>
        <p:txBody>
          <a:bodyPr vert="horz" wrap="square" lIns="88838" tIns="44420" rIns="88838" bIns="44420" numCol="1" spcCol="0" rtlCol="0" anchor="t" anchorCtr="0" compatLnSpc="1">
            <a:prstTxWarp prst="textNoShape">
              <a:avLst/>
            </a:prstTxWarp>
          </a:bodyPr>
          <a:lstStyle/>
          <a:p>
            <a:pPr defTabSz="888746"/>
            <a:endParaRPr lang="en-US">
              <a:solidFill>
                <a:srgbClr val="FFFFFF"/>
              </a:solidFill>
            </a:endParaRPr>
          </a:p>
        </p:txBody>
      </p:sp>
      <p:sp>
        <p:nvSpPr>
          <p:cNvPr id="3" name="Rectangle 2"/>
          <p:cNvSpPr/>
          <p:nvPr/>
        </p:nvSpPr>
        <p:spPr bwMode="auto">
          <a:xfrm>
            <a:off x="6142037" y="1657350"/>
            <a:ext cx="914400" cy="1447800"/>
          </a:xfrm>
          <a:prstGeom prst="rect">
            <a:avLst/>
          </a:prstGeom>
          <a:noFill/>
          <a:ln w="44450" cap="flat" cmpd="sng" algn="ctr">
            <a:solidFill>
              <a:srgbClr val="FFC000"/>
            </a:solidFill>
            <a:prstDash val="solid"/>
            <a:round/>
            <a:headEnd type="none" w="med" len="med"/>
            <a:tailEnd type="none" w="med" len="med"/>
          </a:ln>
          <a:effectLst/>
          <a:extLst/>
        </p:spPr>
        <p:txBody>
          <a:bodyPr vert="horz" wrap="square" lIns="88838" tIns="44420" rIns="88838" bIns="44420" numCol="1" spcCol="0" rtlCol="0" anchor="t" anchorCtr="0" compatLnSpc="1">
            <a:prstTxWarp prst="textNoShape">
              <a:avLst/>
            </a:prstTxWarp>
          </a:bodyPr>
          <a:lstStyle/>
          <a:p>
            <a:pPr defTabSz="888746"/>
            <a:endParaRPr lang="en-US">
              <a:solidFill>
                <a:srgbClr val="FFFFFF"/>
              </a:solidFill>
            </a:endParaRPr>
          </a:p>
        </p:txBody>
      </p:sp>
      <p:sp>
        <p:nvSpPr>
          <p:cNvPr id="4" name="TextBox 3"/>
          <p:cNvSpPr txBox="1"/>
          <p:nvPr/>
        </p:nvSpPr>
        <p:spPr>
          <a:xfrm>
            <a:off x="829965" y="72500"/>
            <a:ext cx="5769272" cy="707886"/>
          </a:xfrm>
          <a:prstGeom prst="rect">
            <a:avLst/>
          </a:prstGeom>
          <a:noFill/>
        </p:spPr>
        <p:txBody>
          <a:bodyPr wrap="none" rtlCol="0">
            <a:spAutoFit/>
          </a:bodyPr>
          <a:lstStyle/>
          <a:p>
            <a:pPr algn="l"/>
            <a:r>
              <a:rPr lang="en-US" dirty="0" smtClean="0">
                <a:solidFill>
                  <a:srgbClr val="FFFFFF"/>
                </a:solidFill>
              </a:rPr>
              <a:t>N</a:t>
            </a:r>
            <a:r>
              <a:rPr lang="el-GR" dirty="0" smtClean="0">
                <a:solidFill>
                  <a:srgbClr val="FFFFFF"/>
                </a:solidFill>
              </a:rPr>
              <a:t>ote: petros and petra</a:t>
            </a:r>
            <a:endParaRPr lang="en-US" dirty="0">
              <a:solidFill>
                <a:srgbClr val="FFFFFF"/>
              </a:solidFill>
            </a:endParaRPr>
          </a:p>
        </p:txBody>
      </p:sp>
    </p:spTree>
    <p:extLst>
      <p:ext uri="{BB962C8B-B14F-4D97-AF65-F5344CB8AC3E}">
        <p14:creationId xmlns:p14="http://schemas.microsoft.com/office/powerpoint/2010/main" val="34109657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 </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806" t="57888" r="46881" b="24772"/>
          <a:stretch/>
        </p:blipFill>
        <p:spPr bwMode="auto">
          <a:xfrm>
            <a:off x="471339" y="1375854"/>
            <a:ext cx="7950283" cy="3767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808037" y="1733551"/>
            <a:ext cx="7010400" cy="914400"/>
          </a:xfrm>
          <a:prstGeom prst="rect">
            <a:avLst/>
          </a:prstGeom>
          <a:noFill/>
          <a:ln w="38100" cap="flat" cmpd="sng" algn="ctr">
            <a:solidFill>
              <a:srgbClr val="FFC000"/>
            </a:solidFill>
            <a:prstDash val="solid"/>
            <a:round/>
            <a:headEnd type="none" w="med" len="med"/>
            <a:tailEnd type="none" w="med" len="med"/>
          </a:ln>
          <a:effectLst/>
          <a:extLst/>
        </p:spPr>
        <p:txBody>
          <a:bodyPr vert="horz" wrap="square" lIns="88838" tIns="44420" rIns="88838" bIns="44420" numCol="1" spcCol="0" rtlCol="0" anchor="t" anchorCtr="0" compatLnSpc="1">
            <a:prstTxWarp prst="textNoShape">
              <a:avLst/>
            </a:prstTxWarp>
          </a:bodyPr>
          <a:lstStyle/>
          <a:p>
            <a:pPr defTabSz="888746"/>
            <a:endParaRPr lang="en-US">
              <a:solidFill>
                <a:srgbClr val="FFFFFF"/>
              </a:solidFill>
            </a:endParaRPr>
          </a:p>
        </p:txBody>
      </p:sp>
      <p:sp>
        <p:nvSpPr>
          <p:cNvPr id="4" name="Rectangle 3"/>
          <p:cNvSpPr/>
          <p:nvPr/>
        </p:nvSpPr>
        <p:spPr bwMode="auto">
          <a:xfrm>
            <a:off x="808037" y="2724152"/>
            <a:ext cx="6934200" cy="535527"/>
          </a:xfrm>
          <a:prstGeom prst="rect">
            <a:avLst/>
          </a:prstGeom>
          <a:noFill/>
          <a:ln w="44450" cap="flat" cmpd="sng" algn="ctr">
            <a:solidFill>
              <a:srgbClr val="00B0F0"/>
            </a:solidFill>
            <a:prstDash val="solid"/>
            <a:round/>
            <a:headEnd type="none" w="med" len="med"/>
            <a:tailEnd type="none" w="med" len="med"/>
          </a:ln>
          <a:effectLst/>
          <a:extLst/>
        </p:spPr>
        <p:txBody>
          <a:bodyPr vert="horz" wrap="square" lIns="88838" tIns="44420" rIns="88838" bIns="44420" numCol="1" spcCol="0" rtlCol="0" anchor="t" anchorCtr="0" compatLnSpc="1">
            <a:prstTxWarp prst="textNoShape">
              <a:avLst/>
            </a:prstTxWarp>
          </a:bodyPr>
          <a:lstStyle/>
          <a:p>
            <a:pPr defTabSz="888746"/>
            <a:endParaRPr lang="en-US">
              <a:solidFill>
                <a:srgbClr val="FFFFFF"/>
              </a:solidFill>
            </a:endParaRPr>
          </a:p>
        </p:txBody>
      </p:sp>
      <p:sp>
        <p:nvSpPr>
          <p:cNvPr id="5" name="TextBox 4"/>
          <p:cNvSpPr txBox="1"/>
          <p:nvPr/>
        </p:nvSpPr>
        <p:spPr>
          <a:xfrm>
            <a:off x="471454" y="139"/>
            <a:ext cx="8463282" cy="1320814"/>
          </a:xfrm>
          <a:prstGeom prst="rect">
            <a:avLst/>
          </a:prstGeom>
          <a:noFill/>
        </p:spPr>
        <p:txBody>
          <a:bodyPr wrap="none" lIns="88838" tIns="44420" rIns="88838" bIns="44420" rtlCol="0">
            <a:spAutoFit/>
          </a:bodyPr>
          <a:lstStyle/>
          <a:p>
            <a:pPr algn="l"/>
            <a:r>
              <a:rPr lang="en-US" dirty="0" smtClean="0">
                <a:solidFill>
                  <a:srgbClr val="FFFFFF"/>
                </a:solidFill>
              </a:rPr>
              <a:t>S</a:t>
            </a:r>
            <a:r>
              <a:rPr lang="el-GR" dirty="0" smtClean="0">
                <a:solidFill>
                  <a:srgbClr val="FFFFFF"/>
                </a:solidFill>
              </a:rPr>
              <a:t>ignificant difference masculine </a:t>
            </a:r>
          </a:p>
          <a:p>
            <a:pPr algn="l"/>
            <a:r>
              <a:rPr lang="el-GR" dirty="0" smtClean="0">
                <a:solidFill>
                  <a:srgbClr val="FFFFFF"/>
                </a:solidFill>
              </a:rPr>
              <a:t>&amp; feminine form of Peter </a:t>
            </a:r>
            <a:endParaRPr lang="en-US" dirty="0">
              <a:solidFill>
                <a:srgbClr val="FFFFFF"/>
              </a:solidFill>
            </a:endParaRPr>
          </a:p>
        </p:txBody>
      </p:sp>
      <p:sp>
        <p:nvSpPr>
          <p:cNvPr id="6" name="Rectangle 5"/>
          <p:cNvSpPr/>
          <p:nvPr/>
        </p:nvSpPr>
        <p:spPr bwMode="auto">
          <a:xfrm>
            <a:off x="808037" y="3333750"/>
            <a:ext cx="7315200" cy="1524000"/>
          </a:xfrm>
          <a:prstGeom prst="rect">
            <a:avLst/>
          </a:prstGeom>
          <a:noFill/>
          <a:ln w="44450" cap="flat" cmpd="sng" algn="ctr">
            <a:solidFill>
              <a:srgbClr val="FFC000"/>
            </a:solidFill>
            <a:prstDash val="solid"/>
            <a:round/>
            <a:headEnd type="none" w="med" len="med"/>
            <a:tailEnd type="none" w="med" len="med"/>
          </a:ln>
          <a:effectLst/>
          <a:extLst/>
        </p:spPr>
        <p:txBody>
          <a:bodyPr vert="horz" wrap="square" lIns="88838" tIns="44420" rIns="88838" bIns="44420" numCol="1" spcCol="0" rtlCol="0" anchor="t" anchorCtr="0" compatLnSpc="1">
            <a:prstTxWarp prst="textNoShape">
              <a:avLst/>
            </a:prstTxWarp>
          </a:bodyPr>
          <a:lstStyle/>
          <a:p>
            <a:pPr defTabSz="888746"/>
            <a:endParaRPr lang="en-US">
              <a:solidFill>
                <a:srgbClr val="FFFFFF"/>
              </a:solidFill>
            </a:endParaRPr>
          </a:p>
        </p:txBody>
      </p:sp>
    </p:spTree>
    <p:extLst>
      <p:ext uri="{BB962C8B-B14F-4D97-AF65-F5344CB8AC3E}">
        <p14:creationId xmlns:p14="http://schemas.microsoft.com/office/powerpoint/2010/main" val="21566525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1" y="457200"/>
            <a:ext cx="7955855" cy="4857750"/>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לָקַח אוֹתוֹ כֵּיפָא לַצַּד וְהֵחֵל לִגְעֹר בּוֹ בְּאָמְרוֹ: "חָלִילָה לְךָ, אֲדוֹנִי. אַל יִהְיֶה הַדָּבָר הַזֶּה לְךָ!" </a:t>
            </a:r>
            <a:r>
              <a:rPr lang="he-IL" sz="3900" b="1" dirty="0">
                <a:latin typeface="David" panose="020E0502060401010101" pitchFamily="34" charset="-79"/>
                <a:cs typeface="David" panose="020E0502060401010101" pitchFamily="34" charset="-79"/>
              </a:rPr>
              <a:t> </a:t>
            </a:r>
            <a:endParaRPr lang="en-US" sz="900" b="1" dirty="0">
              <a:latin typeface="David" panose="020E0502060401010101" pitchFamily="34" charset="-79"/>
              <a:cs typeface="David" panose="020E0502060401010101" pitchFamily="34" charset="-79"/>
            </a:endParaRPr>
          </a:p>
          <a:p>
            <a:pPr marL="0" indent="0" algn="just" eaLnBrk="1" hangingPunct="1"/>
            <a:r>
              <a:rPr lang="en-US" sz="4000" dirty="0" err="1"/>
              <a:t>Kefa</a:t>
            </a:r>
            <a:r>
              <a:rPr lang="en-US" sz="4000" dirty="0"/>
              <a:t> took him aside and began rebuking him, "Heaven be merciful, Lord! By no means will this happen to you!"</a:t>
            </a:r>
            <a:endParaRPr lang="en-US" altLang="en-US" sz="4000" b="1" dirty="0">
              <a:solidFill>
                <a:srgbClr val="FFFF00"/>
              </a:solidFill>
              <a:latin typeface="David" panose="020E0502060401010101" pitchFamily="34" charset="-79"/>
              <a:cs typeface="David" panose="020E0502060401010101" pitchFamily="34" charset="-79"/>
            </a:endParaRPr>
          </a:p>
        </p:txBody>
      </p:sp>
      <p:sp>
        <p:nvSpPr>
          <p:cNvPr id="372738" name="Rectangle 2"/>
          <p:cNvSpPr>
            <a:spLocks noGrp="1" noChangeArrowheads="1"/>
          </p:cNvSpPr>
          <p:nvPr>
            <p:ph type="title"/>
          </p:nvPr>
        </p:nvSpPr>
        <p:spPr>
          <a:xfrm>
            <a:off x="1426574"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16:22</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2339847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endParaRPr lang="en-US" dirty="0" smtClean="0"/>
          </a:p>
          <a:p>
            <a:pPr algn="l"/>
            <a:r>
              <a:rPr lang="en-US" dirty="0" smtClean="0"/>
              <a:t>But </a:t>
            </a:r>
            <a:r>
              <a:rPr lang="en-US" dirty="0"/>
              <a:t>Yeshua turned his back on Kefa, saying, “Get behind me, Satan! You are an obstacle in my path, because your thinking is from a human perspective, not from God’s perspective!”</a:t>
            </a:r>
            <a:endParaRPr lang="en-US" dirty="0"/>
          </a:p>
        </p:txBody>
      </p:sp>
      <p:sp>
        <p:nvSpPr>
          <p:cNvPr id="3" name="Rectangle 2"/>
          <p:cNvSpPr txBox="1">
            <a:spLocks noChangeArrowheads="1"/>
          </p:cNvSpPr>
          <p:nvPr/>
        </p:nvSpPr>
        <p:spPr bwMode="auto">
          <a:xfrm>
            <a:off x="1426574" y="57151"/>
            <a:ext cx="5925741" cy="42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737" tIns="41830" rIns="83737" bIns="4183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18354" algn="ctr" rtl="0" fontAlgn="base">
              <a:spcBef>
                <a:spcPct val="0"/>
              </a:spcBef>
              <a:spcAft>
                <a:spcPct val="0"/>
              </a:spcAft>
              <a:defRPr sz="4400">
                <a:solidFill>
                  <a:schemeClr val="tx2"/>
                </a:solidFill>
                <a:latin typeface="Arial" charset="0"/>
                <a:cs typeface="Arial" charset="0"/>
              </a:defRPr>
            </a:lvl6pPr>
            <a:lvl7pPr marL="836909" algn="ctr" rtl="0" fontAlgn="base">
              <a:spcBef>
                <a:spcPct val="0"/>
              </a:spcBef>
              <a:spcAft>
                <a:spcPct val="0"/>
              </a:spcAft>
              <a:defRPr sz="4400">
                <a:solidFill>
                  <a:schemeClr val="tx2"/>
                </a:solidFill>
                <a:latin typeface="Arial" charset="0"/>
                <a:cs typeface="Arial" charset="0"/>
              </a:defRPr>
            </a:lvl7pPr>
            <a:lvl8pPr marL="1255295" algn="ctr" rtl="0" fontAlgn="base">
              <a:spcBef>
                <a:spcPct val="0"/>
              </a:spcBef>
              <a:spcAft>
                <a:spcPct val="0"/>
              </a:spcAft>
              <a:defRPr sz="4400">
                <a:solidFill>
                  <a:schemeClr val="tx2"/>
                </a:solidFill>
                <a:latin typeface="Arial" charset="0"/>
                <a:cs typeface="Arial" charset="0"/>
              </a:defRPr>
            </a:lvl8pPr>
            <a:lvl9pPr marL="1673819" algn="ctr" rtl="0" fontAlgn="base">
              <a:spcBef>
                <a:spcPct val="0"/>
              </a:spcBef>
              <a:spcAft>
                <a:spcPct val="0"/>
              </a:spcAft>
              <a:defRPr sz="4400">
                <a:solidFill>
                  <a:schemeClr val="tx2"/>
                </a:solidFill>
                <a:latin typeface="Arial" charset="0"/>
                <a:cs typeface="Arial" charset="0"/>
              </a:defRPr>
            </a:lvl9pPr>
          </a:lstStyle>
          <a:p>
            <a:pPr rtl="1"/>
            <a:r>
              <a:rPr lang="en-US" altLang="en-US" sz="2000" kern="0" dirty="0" smtClean="0">
                <a:solidFill>
                  <a:srgbClr val="FFFF00"/>
                </a:solidFill>
                <a:latin typeface="+mn-lt"/>
              </a:rPr>
              <a:t>Mattityahu (Matthew) 16:23</a:t>
            </a:r>
            <a:endParaRPr lang="en-US" altLang="en-US" sz="2000" kern="0" dirty="0">
              <a:solidFill>
                <a:srgbClr val="FFFF00"/>
              </a:solidFill>
              <a:latin typeface="+mn-lt"/>
              <a:cs typeface="Vilna" pitchFamily="2" charset="-79"/>
            </a:endParaRPr>
          </a:p>
        </p:txBody>
      </p:sp>
    </p:spTree>
    <p:extLst>
      <p:ext uri="{BB962C8B-B14F-4D97-AF65-F5344CB8AC3E}">
        <p14:creationId xmlns:p14="http://schemas.microsoft.com/office/powerpoint/2010/main" val="5258087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Mtt 4.8-10</a:t>
            </a:r>
            <a:r>
              <a:rPr lang="en-US" dirty="0" smtClean="0"/>
              <a:t> </a:t>
            </a:r>
            <a:r>
              <a:rPr lang="en-US" dirty="0"/>
              <a:t>Once more, the Adversary took him up to the summit of a very high mountain, showed him all the kingdoms of the world in all their </a:t>
            </a:r>
            <a:r>
              <a:rPr lang="en-US" dirty="0" smtClean="0"/>
              <a:t>glory, and </a:t>
            </a:r>
            <a:r>
              <a:rPr lang="en-US" dirty="0"/>
              <a:t>said to him, </a:t>
            </a:r>
            <a:endParaRPr lang="en-US" dirty="0"/>
          </a:p>
        </p:txBody>
      </p:sp>
    </p:spTree>
    <p:extLst>
      <p:ext uri="{BB962C8B-B14F-4D97-AF65-F5344CB8AC3E}">
        <p14:creationId xmlns:p14="http://schemas.microsoft.com/office/powerpoint/2010/main" val="35272050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Mtt 4.8-10</a:t>
            </a:r>
            <a:r>
              <a:rPr lang="en-US" dirty="0" smtClean="0"/>
              <a:t> “</a:t>
            </a:r>
            <a:r>
              <a:rPr lang="en-US" dirty="0"/>
              <a:t>All this I will give you if you will bow down and worship me</a:t>
            </a:r>
            <a:r>
              <a:rPr lang="en-US" dirty="0" smtClean="0"/>
              <a:t>.” </a:t>
            </a:r>
          </a:p>
          <a:p>
            <a:pPr algn="l"/>
            <a:r>
              <a:rPr lang="en-US" dirty="0" smtClean="0"/>
              <a:t>“Away </a:t>
            </a:r>
            <a:r>
              <a:rPr lang="en-US" dirty="0"/>
              <a:t>with you, Satan!” Yeshua told him, “For the Tanakh says</a:t>
            </a:r>
            <a:r>
              <a:rPr lang="en-US" dirty="0" smtClean="0"/>
              <a:t>,  ‘</a:t>
            </a:r>
            <a:r>
              <a:rPr lang="en-US" dirty="0"/>
              <a:t>Worship </a:t>
            </a:r>
            <a:r>
              <a:rPr lang="en-US" dirty="0" smtClean="0"/>
              <a:t>A</a:t>
            </a:r>
            <a:r>
              <a:rPr lang="en-US" cap="small" dirty="0" smtClean="0"/>
              <a:t>doni</a:t>
            </a:r>
            <a:r>
              <a:rPr lang="en-US" dirty="0" smtClean="0"/>
              <a:t> </a:t>
            </a:r>
            <a:r>
              <a:rPr lang="en-US" dirty="0"/>
              <a:t>your God, and serve only him.’”</a:t>
            </a:r>
            <a:endParaRPr lang="en-US" dirty="0"/>
          </a:p>
        </p:txBody>
      </p:sp>
    </p:spTree>
    <p:extLst>
      <p:ext uri="{BB962C8B-B14F-4D97-AF65-F5344CB8AC3E}">
        <p14:creationId xmlns:p14="http://schemas.microsoft.com/office/powerpoint/2010/main" val="2896390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10000"/>
          </a:bodyPr>
          <a:lstStyle/>
          <a:p>
            <a:pPr algn="l"/>
            <a:r>
              <a:rPr lang="en-US" dirty="0" smtClean="0">
                <a:solidFill>
                  <a:srgbClr val="FFFF66"/>
                </a:solidFill>
              </a:rPr>
              <a:t>Trump at joint White House press conference with Netanyahu: Palestinians must stop teaching hate:</a:t>
            </a:r>
            <a:r>
              <a:rPr lang="en-US" b="1" dirty="0"/>
              <a:t> </a:t>
            </a:r>
            <a:r>
              <a:rPr lang="en-US" dirty="0"/>
              <a:t>The Palestinians “have to get rid of some of the hate they are taught from a very young age” before a peace deal with Israel can be reached, USA President Donald Trump said on Wed. 15 Feb. 2017. </a:t>
            </a:r>
            <a:endParaRPr lang="en-US" dirty="0"/>
          </a:p>
        </p:txBody>
      </p:sp>
    </p:spTree>
    <p:extLst>
      <p:ext uri="{BB962C8B-B14F-4D97-AF65-F5344CB8AC3E}">
        <p14:creationId xmlns:p14="http://schemas.microsoft.com/office/powerpoint/2010/main" val="29694692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4" y="400052"/>
            <a:ext cx="7900988" cy="4835127"/>
          </a:xfrm>
        </p:spPr>
        <p:txBody>
          <a:bodyPr>
            <a:normAutofit/>
          </a:bodyPr>
          <a:lstStyle/>
          <a:p>
            <a:pPr marL="0" algn="r" rtl="1">
              <a:spcBef>
                <a:spcPts val="0"/>
              </a:spcBef>
              <a:spcAft>
                <a:spcPts val="585"/>
              </a:spcAft>
            </a:pPr>
            <a:r>
              <a:rPr lang="he-IL" sz="4400" b="1" dirty="0" smtClean="0">
                <a:latin typeface="David" panose="020E0502060401010101" pitchFamily="34" charset="-79"/>
                <a:cs typeface="David" panose="020E0502060401010101" pitchFamily="34" charset="-79"/>
              </a:rPr>
              <a:t>וּלְהֵהָרֵג </a:t>
            </a:r>
            <a:r>
              <a:rPr lang="he-IL" sz="4400" b="1" dirty="0">
                <a:latin typeface="David" panose="020E0502060401010101" pitchFamily="34" charset="-79"/>
                <a:cs typeface="David" panose="020E0502060401010101" pitchFamily="34" charset="-79"/>
              </a:rPr>
              <a:t>וּבַיּוֹם הַשְּׁלִישִׁי לָקוּם.  </a:t>
            </a:r>
            <a:endParaRPr lang="en-US" sz="4100" b="1" dirty="0">
              <a:latin typeface="David" panose="020E0502060401010101" pitchFamily="34" charset="-79"/>
              <a:cs typeface="David" panose="020E0502060401010101" pitchFamily="34" charset="-79"/>
            </a:endParaRPr>
          </a:p>
          <a:p>
            <a:pPr marL="0">
              <a:spcBef>
                <a:spcPts val="0"/>
              </a:spcBef>
              <a:spcAft>
                <a:spcPts val="585"/>
              </a:spcAft>
            </a:pPr>
            <a:r>
              <a:rPr lang="en-US" sz="4000" dirty="0" smtClean="0"/>
              <a:t>and </a:t>
            </a:r>
            <a:r>
              <a:rPr lang="en-US" sz="4000" dirty="0"/>
              <a:t>that he had to be put to death; but that on the third day, he had to be raised to life</a:t>
            </a:r>
            <a:r>
              <a:rPr lang="en-US" sz="4000" dirty="0" smtClean="0"/>
              <a:t>.</a:t>
            </a:r>
          </a:p>
          <a:p>
            <a:pPr marL="0">
              <a:spcBef>
                <a:spcPts val="0"/>
              </a:spcBef>
              <a:spcAft>
                <a:spcPts val="585"/>
              </a:spcAft>
            </a:pPr>
            <a:r>
              <a:rPr lang="en-US" altLang="en-US" sz="4000" dirty="0" smtClean="0">
                <a:cs typeface="David" panose="020E0502060401010101" pitchFamily="34" charset="-79"/>
              </a:rPr>
              <a:t>Apparently NOT </a:t>
            </a:r>
            <a:r>
              <a:rPr lang="en-US" altLang="en-US" sz="4000" dirty="0" err="1" smtClean="0">
                <a:cs typeface="David" panose="020E0502060401010101" pitchFamily="34" charset="-79"/>
              </a:rPr>
              <a:t>Kefa’s</a:t>
            </a:r>
            <a:r>
              <a:rPr lang="en-US" altLang="en-US" sz="4000" dirty="0" smtClean="0">
                <a:cs typeface="David" panose="020E0502060401010101" pitchFamily="34" charset="-79"/>
              </a:rPr>
              <a:t> plan of victory.</a:t>
            </a:r>
          </a:p>
          <a:p>
            <a:pPr marL="0">
              <a:spcBef>
                <a:spcPts val="0"/>
              </a:spcBef>
              <a:spcAft>
                <a:spcPts val="585"/>
              </a:spcAft>
            </a:pPr>
            <a:r>
              <a:rPr lang="en-US" altLang="en-US" sz="4000" dirty="0" smtClean="0">
                <a:cs typeface="David" panose="020E0502060401010101" pitchFamily="34" charset="-79"/>
              </a:rPr>
              <a:t>No bee line.  Death to self.</a:t>
            </a:r>
            <a:endParaRPr lang="en-US" altLang="en-US" sz="4000" dirty="0">
              <a:cs typeface="David" panose="020E0502060401010101" pitchFamily="34" charset="-79"/>
            </a:endParaRPr>
          </a:p>
        </p:txBody>
      </p:sp>
      <p:sp>
        <p:nvSpPr>
          <p:cNvPr id="372738" name="Rectangle 2"/>
          <p:cNvSpPr>
            <a:spLocks noGrp="1" noChangeArrowheads="1"/>
          </p:cNvSpPr>
          <p:nvPr>
            <p:ph type="title"/>
          </p:nvPr>
        </p:nvSpPr>
        <p:spPr>
          <a:xfrm>
            <a:off x="1426576"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16:21</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33332951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85" t="19163" b="19072"/>
          <a:stretch/>
        </p:blipFill>
        <p:spPr bwMode="auto">
          <a:xfrm>
            <a:off x="442911" y="0"/>
            <a:ext cx="7852803" cy="4016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98437" y="3188247"/>
            <a:ext cx="7400552" cy="1938992"/>
          </a:xfrm>
          <a:prstGeom prst="rect">
            <a:avLst/>
          </a:prstGeom>
          <a:noFill/>
        </p:spPr>
        <p:txBody>
          <a:bodyPr wrap="none" rtlCol="0">
            <a:spAutoFit/>
          </a:bodyPr>
          <a:lstStyle/>
          <a:p>
            <a:pPr algn="l"/>
            <a:r>
              <a:rPr lang="en-US" dirty="0" smtClean="0">
                <a:effectLst>
                  <a:outerShdw blurRad="38100" dist="38100" dir="2700000" algn="tl">
                    <a:srgbClr val="000000">
                      <a:alpha val="43137"/>
                    </a:srgbClr>
                  </a:outerShdw>
                </a:effectLst>
              </a:rPr>
              <a:t>Cake decorator convicted of </a:t>
            </a:r>
          </a:p>
          <a:p>
            <a:pPr algn="l"/>
            <a:r>
              <a:rPr lang="en-US" dirty="0" smtClean="0">
                <a:effectLst>
                  <a:outerShdw blurRad="38100" dist="38100" dir="2700000" algn="tl">
                    <a:srgbClr val="000000">
                      <a:alpha val="43137"/>
                    </a:srgbClr>
                  </a:outerShdw>
                </a:effectLst>
              </a:rPr>
              <a:t>discrimination for refusing to</a:t>
            </a:r>
          </a:p>
          <a:p>
            <a:pPr algn="l"/>
            <a:r>
              <a:rPr lang="en-US" dirty="0" smtClean="0">
                <a:effectLst>
                  <a:outerShdw blurRad="38100" dist="38100" dir="2700000" algn="tl">
                    <a:srgbClr val="000000">
                      <a:alpha val="43137"/>
                    </a:srgbClr>
                  </a:outerShdw>
                </a:effectLst>
              </a:rPr>
              <a:t>make cake for gay wedding.</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382541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275" y="0"/>
            <a:ext cx="7560325"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31837" y="4248150"/>
            <a:ext cx="6145593" cy="707886"/>
          </a:xfrm>
          <a:prstGeom prst="rect">
            <a:avLst/>
          </a:prstGeom>
          <a:noFill/>
        </p:spPr>
        <p:txBody>
          <a:bodyPr wrap="none" rtlCol="0">
            <a:spAutoFit/>
          </a:bodyPr>
          <a:lstStyle/>
          <a:p>
            <a:pPr algn="l"/>
            <a:r>
              <a:rPr lang="en-US" dirty="0" err="1" smtClean="0">
                <a:effectLst>
                  <a:outerShdw blurRad="38100" dist="38100" dir="2700000" algn="tl">
                    <a:srgbClr val="000000">
                      <a:alpha val="43137"/>
                    </a:srgbClr>
                  </a:outerShdw>
                </a:effectLst>
              </a:rPr>
              <a:t>Izhak</a:t>
            </a:r>
            <a:r>
              <a:rPr lang="en-US" dirty="0" smtClean="0">
                <a:effectLst>
                  <a:outerShdw blurRad="38100" dist="38100" dir="2700000" algn="tl">
                    <a:srgbClr val="000000">
                      <a:alpha val="43137"/>
                    </a:srgbClr>
                  </a:outerShdw>
                </a:effectLst>
              </a:rPr>
              <a:t> Perlman </a:t>
            </a:r>
            <a:r>
              <a:rPr lang="he-IL"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יצחק פרלמן</a:t>
            </a:r>
            <a:endParaRPr lang="en-US"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9165820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solidFill>
                  <a:srgbClr val="FFFF66"/>
                </a:solidFill>
              </a:rPr>
              <a:t>Israel makes list of best countries for families</a:t>
            </a:r>
            <a:r>
              <a:rPr lang="en-US" dirty="0" smtClean="0"/>
              <a:t>: A </a:t>
            </a:r>
            <a:r>
              <a:rPr lang="en-US" dirty="0"/>
              <a:t>new report by </a:t>
            </a:r>
            <a:r>
              <a:rPr lang="en-US" dirty="0" err="1"/>
              <a:t>InterNations</a:t>
            </a:r>
            <a:r>
              <a:rPr lang="en-US" dirty="0"/>
              <a:t> lists the nineteen best countries to raise a family listed Israel third, just behind Finland and the Czech Republic. The UK and USA were not on the list. </a:t>
            </a:r>
            <a:endParaRPr lang="en-US" dirty="0"/>
          </a:p>
        </p:txBody>
      </p:sp>
    </p:spTree>
    <p:extLst>
      <p:ext uri="{BB962C8B-B14F-4D97-AF65-F5344CB8AC3E}">
        <p14:creationId xmlns:p14="http://schemas.microsoft.com/office/powerpoint/2010/main" val="17231582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Each </a:t>
            </a:r>
            <a:r>
              <a:rPr lang="en-US" dirty="0"/>
              <a:t>country was rated based on safety, cost of living, childcare availability and affordability, quality of education, and healthcare. Israel was listed in the top three countries, coming in just </a:t>
            </a:r>
            <a:r>
              <a:rPr lang="en-US" dirty="0" smtClean="0"/>
              <a:t>behind</a:t>
            </a:r>
            <a:endParaRPr lang="en-US" dirty="0"/>
          </a:p>
        </p:txBody>
      </p:sp>
    </p:spTree>
    <p:extLst>
      <p:ext uri="{BB962C8B-B14F-4D97-AF65-F5344CB8AC3E}">
        <p14:creationId xmlns:p14="http://schemas.microsoft.com/office/powerpoint/2010/main" val="4860225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Finland </a:t>
            </a:r>
            <a:r>
              <a:rPr lang="en-US" dirty="0"/>
              <a:t>and the Czech Republic. Just behind Israel, in places four and five, were Austria and Sweden. (Arutz-7)</a:t>
            </a:r>
          </a:p>
          <a:p>
            <a:pPr algn="l"/>
            <a:endParaRPr lang="en-US" dirty="0"/>
          </a:p>
        </p:txBody>
      </p:sp>
    </p:spTree>
    <p:extLst>
      <p:ext uri="{BB962C8B-B14F-4D97-AF65-F5344CB8AC3E}">
        <p14:creationId xmlns:p14="http://schemas.microsoft.com/office/powerpoint/2010/main" val="12893081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Once a colonist, Isaac Potts, who had sided with the British, caught George Washington crying out to God for victory in the midst of the war. “‘Such a prayer I never heard from the lips of man. I left him alone praying</a:t>
            </a:r>
            <a:r>
              <a:rPr lang="en-US" dirty="0" smtClean="0"/>
              <a:t>.”</a:t>
            </a:r>
            <a:endParaRPr lang="en-US" dirty="0"/>
          </a:p>
        </p:txBody>
      </p:sp>
    </p:spTree>
    <p:extLst>
      <p:ext uri="{BB962C8B-B14F-4D97-AF65-F5344CB8AC3E}">
        <p14:creationId xmlns:p14="http://schemas.microsoft.com/office/powerpoint/2010/main" val="30603609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Potts </a:t>
            </a:r>
            <a:r>
              <a:rPr lang="en-US" dirty="0"/>
              <a:t>felt the power of this prayer and ran home and told his wife, “We’re on the side of George Washington. I’m changing, I’m changing sides because we’re going to win this</a:t>
            </a:r>
            <a:r>
              <a:rPr lang="en-US" dirty="0" smtClean="0"/>
              <a:t>.”</a:t>
            </a:r>
            <a:endParaRPr lang="en-US" dirty="0"/>
          </a:p>
        </p:txBody>
      </p:sp>
    </p:spTree>
    <p:extLst>
      <p:ext uri="{BB962C8B-B14F-4D97-AF65-F5344CB8AC3E}">
        <p14:creationId xmlns:p14="http://schemas.microsoft.com/office/powerpoint/2010/main" val="16294134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When </a:t>
            </a:r>
            <a:r>
              <a:rPr lang="en-US" dirty="0"/>
              <a:t>Washington was trapped and all seemed lost, he told his men that they would cross the East River. As dawn came, the British ships would surely see them. But a fog descended upon Washington and his men and the revolution </a:t>
            </a:r>
            <a:r>
              <a:rPr lang="en-US" dirty="0" smtClean="0"/>
              <a:t>continued</a:t>
            </a:r>
            <a:endParaRPr lang="en-US" dirty="0"/>
          </a:p>
        </p:txBody>
      </p:sp>
    </p:spTree>
    <p:extLst>
      <p:ext uri="{BB962C8B-B14F-4D97-AF65-F5344CB8AC3E}">
        <p14:creationId xmlns:p14="http://schemas.microsoft.com/office/powerpoint/2010/main" val="7290816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Those </a:t>
            </a:r>
            <a:r>
              <a:rPr lang="en-US" dirty="0"/>
              <a:t>present all record in their journals that the fog was not on the Manhattan side or the Long Island side, just over them. Yes, God had a plan for America. </a:t>
            </a:r>
            <a:endParaRPr lang="en-US" dirty="0"/>
          </a:p>
        </p:txBody>
      </p:sp>
    </p:spTree>
    <p:extLst>
      <p:ext uri="{BB962C8B-B14F-4D97-AF65-F5344CB8AC3E}">
        <p14:creationId xmlns:p14="http://schemas.microsoft.com/office/powerpoint/2010/main" val="1219643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10000"/>
          </a:bodyPr>
          <a:lstStyle/>
          <a:p>
            <a:pPr algn="l"/>
            <a:r>
              <a:rPr lang="en-US" dirty="0" smtClean="0"/>
              <a:t>“</a:t>
            </a:r>
            <a:r>
              <a:rPr lang="en-US" dirty="0"/>
              <a:t>They’re taught tremendous hate,” Trump stated at a joint White House press conference with visiting PM Netanyahu. “I’ve seen what they’re taught. It starts at a very young age and it starts in the schoolroom. They have to acknowledge Israel; they’re going to have to do that</a:t>
            </a:r>
            <a:r>
              <a:rPr lang="en-US" dirty="0" smtClean="0"/>
              <a:t>.”</a:t>
            </a:r>
            <a:endParaRPr lang="en-US" dirty="0"/>
          </a:p>
        </p:txBody>
      </p:sp>
    </p:spTree>
    <p:extLst>
      <p:ext uri="{BB962C8B-B14F-4D97-AF65-F5344CB8AC3E}">
        <p14:creationId xmlns:p14="http://schemas.microsoft.com/office/powerpoint/2010/main" val="23855107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According </a:t>
            </a:r>
            <a:r>
              <a:rPr lang="en-US" dirty="0"/>
              <a:t>to award-winning author, Timothy Ballard, one of the founding fathers, John Witherspoon, a Presbyterian minister prophesied, “We will win this war because the Grand Artist will utilize the elements.”</a:t>
            </a:r>
          </a:p>
          <a:p>
            <a:pPr algn="l"/>
            <a:endParaRPr lang="en-US" dirty="0"/>
          </a:p>
        </p:txBody>
      </p:sp>
    </p:spTree>
    <p:extLst>
      <p:ext uri="{BB962C8B-B14F-4D97-AF65-F5344CB8AC3E}">
        <p14:creationId xmlns:p14="http://schemas.microsoft.com/office/powerpoint/2010/main" val="32273196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“Somewhere Over the Rainbow” was written by Yip </a:t>
            </a:r>
            <a:r>
              <a:rPr lang="en-US" dirty="0" err="1"/>
              <a:t>Harburg</a:t>
            </a:r>
            <a:r>
              <a:rPr lang="en-US" dirty="0"/>
              <a:t>, the son of Russian Jewish immigrants who lived in New York. The music was written by Harold Arlen, a cantor’s son. </a:t>
            </a:r>
            <a:endParaRPr lang="en-US" dirty="0"/>
          </a:p>
        </p:txBody>
      </p:sp>
    </p:spTree>
    <p:extLst>
      <p:ext uri="{BB962C8B-B14F-4D97-AF65-F5344CB8AC3E}">
        <p14:creationId xmlns:p14="http://schemas.microsoft.com/office/powerpoint/2010/main" val="7672431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Together</a:t>
            </a:r>
            <a:r>
              <a:rPr lang="en-US" dirty="0"/>
              <a:t>, the two men reached deep into their immigrant Jewish roots to write a prophetic song about </a:t>
            </a:r>
            <a:r>
              <a:rPr lang="en-US" dirty="0" smtClean="0"/>
              <a:t>Jewish survival</a:t>
            </a:r>
            <a:r>
              <a:rPr lang="en-US" dirty="0"/>
              <a:t>, just as the Holocaust was beginning in 1939</a:t>
            </a:r>
            <a:r>
              <a:rPr lang="en-US" dirty="0" smtClean="0"/>
              <a:t>.</a:t>
            </a:r>
            <a:endParaRPr lang="en-US" dirty="0"/>
          </a:p>
        </p:txBody>
      </p:sp>
    </p:spTree>
    <p:extLst>
      <p:ext uri="{BB962C8B-B14F-4D97-AF65-F5344CB8AC3E}">
        <p14:creationId xmlns:p14="http://schemas.microsoft.com/office/powerpoint/2010/main" val="12989834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Somewhere </a:t>
            </a:r>
            <a:r>
              <a:rPr lang="en-US" dirty="0"/>
              <a:t>over the rainbow, </a:t>
            </a:r>
            <a:endParaRPr lang="en-US" dirty="0" smtClean="0"/>
          </a:p>
          <a:p>
            <a:pPr algn="l"/>
            <a:r>
              <a:rPr lang="en-US" dirty="0" smtClean="0"/>
              <a:t>Way </a:t>
            </a:r>
            <a:r>
              <a:rPr lang="en-US" dirty="0"/>
              <a:t>up high. </a:t>
            </a:r>
            <a:endParaRPr lang="en-US" dirty="0" smtClean="0"/>
          </a:p>
          <a:p>
            <a:pPr algn="l"/>
            <a:r>
              <a:rPr lang="en-US" dirty="0" smtClean="0"/>
              <a:t>There’s </a:t>
            </a:r>
            <a:r>
              <a:rPr lang="en-US" dirty="0"/>
              <a:t>a land that I heard of </a:t>
            </a:r>
            <a:endParaRPr lang="en-US" dirty="0" smtClean="0"/>
          </a:p>
          <a:p>
            <a:pPr algn="l"/>
            <a:r>
              <a:rPr lang="en-US" dirty="0" smtClean="0"/>
              <a:t>Once </a:t>
            </a:r>
            <a:r>
              <a:rPr lang="en-US" dirty="0"/>
              <a:t>in a lullaby.</a:t>
            </a:r>
            <a:br>
              <a:rPr lang="en-US" dirty="0"/>
            </a:br>
            <a:r>
              <a:rPr lang="en-US" dirty="0"/>
              <a:t>Somewhere over the rainbow</a:t>
            </a:r>
            <a:r>
              <a:rPr lang="en-US" dirty="0" smtClean="0"/>
              <a:t>,</a:t>
            </a:r>
          </a:p>
          <a:p>
            <a:pPr algn="l"/>
            <a:r>
              <a:rPr lang="en-US" dirty="0" smtClean="0"/>
              <a:t>Skies </a:t>
            </a:r>
            <a:r>
              <a:rPr lang="en-US" dirty="0"/>
              <a:t>are blue.</a:t>
            </a:r>
            <a:r>
              <a:rPr lang="en-US" dirty="0" smtClean="0"/>
              <a:t> </a:t>
            </a:r>
          </a:p>
        </p:txBody>
      </p:sp>
    </p:spTree>
    <p:extLst>
      <p:ext uri="{BB962C8B-B14F-4D97-AF65-F5344CB8AC3E}">
        <p14:creationId xmlns:p14="http://schemas.microsoft.com/office/powerpoint/2010/main" val="21853857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And </a:t>
            </a:r>
            <a:r>
              <a:rPr lang="en-US" dirty="0"/>
              <a:t>the dreams that you dare to </a:t>
            </a:r>
            <a:r>
              <a:rPr lang="en-US" dirty="0" smtClean="0"/>
              <a:t>Dream </a:t>
            </a:r>
            <a:r>
              <a:rPr lang="en-US" dirty="0"/>
              <a:t>really do come true.</a:t>
            </a:r>
            <a:br>
              <a:rPr lang="en-US" dirty="0"/>
            </a:br>
            <a:endParaRPr lang="en-US" dirty="0" smtClean="0"/>
          </a:p>
          <a:p>
            <a:pPr algn="l"/>
            <a:r>
              <a:rPr lang="en-US" dirty="0" smtClean="0"/>
              <a:t>Someday </a:t>
            </a:r>
            <a:r>
              <a:rPr lang="en-US" dirty="0"/>
              <a:t>I’ll wish upon a star, </a:t>
            </a:r>
            <a:r>
              <a:rPr lang="en-US" dirty="0" smtClean="0"/>
              <a:t>And </a:t>
            </a:r>
            <a:r>
              <a:rPr lang="en-US" dirty="0"/>
              <a:t>wake up where the clouds </a:t>
            </a:r>
            <a:r>
              <a:rPr lang="en-US" dirty="0" smtClean="0"/>
              <a:t>Are </a:t>
            </a:r>
            <a:r>
              <a:rPr lang="en-US" dirty="0"/>
              <a:t>far behind me</a:t>
            </a:r>
            <a:r>
              <a:rPr lang="en-US" dirty="0" smtClean="0"/>
              <a:t>.</a:t>
            </a:r>
            <a:endParaRPr lang="en-US" dirty="0"/>
          </a:p>
        </p:txBody>
      </p:sp>
    </p:spTree>
    <p:extLst>
      <p:ext uri="{BB962C8B-B14F-4D97-AF65-F5344CB8AC3E}">
        <p14:creationId xmlns:p14="http://schemas.microsoft.com/office/powerpoint/2010/main" val="31205628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smtClean="0"/>
              <a:t>Where </a:t>
            </a:r>
            <a:r>
              <a:rPr lang="en-US" dirty="0"/>
              <a:t>troubles melt </a:t>
            </a:r>
            <a:endParaRPr lang="en-US" dirty="0" smtClean="0"/>
          </a:p>
          <a:p>
            <a:pPr algn="l"/>
            <a:r>
              <a:rPr lang="en-US" dirty="0" smtClean="0"/>
              <a:t>Like </a:t>
            </a:r>
            <a:r>
              <a:rPr lang="en-US" dirty="0"/>
              <a:t>lemon drops, </a:t>
            </a:r>
            <a:endParaRPr lang="en-US" dirty="0" smtClean="0"/>
          </a:p>
          <a:p>
            <a:pPr algn="l"/>
            <a:r>
              <a:rPr lang="en-US" dirty="0"/>
              <a:t>A</a:t>
            </a:r>
            <a:r>
              <a:rPr lang="en-US" dirty="0" smtClean="0"/>
              <a:t>way </a:t>
            </a:r>
            <a:r>
              <a:rPr lang="en-US" dirty="0"/>
              <a:t>above the chimney tops, </a:t>
            </a:r>
            <a:r>
              <a:rPr lang="en-US" dirty="0" smtClean="0"/>
              <a:t>That’s </a:t>
            </a:r>
            <a:r>
              <a:rPr lang="en-US" dirty="0"/>
              <a:t>where you’ll find me.</a:t>
            </a:r>
            <a:br>
              <a:rPr lang="en-US" dirty="0"/>
            </a:br>
            <a:r>
              <a:rPr lang="en-US" dirty="0"/>
              <a:t>Somewhere over the rainbow, </a:t>
            </a:r>
            <a:r>
              <a:rPr lang="en-US" dirty="0" smtClean="0"/>
              <a:t>Bluebirds </a:t>
            </a:r>
            <a:r>
              <a:rPr lang="en-US" dirty="0"/>
              <a:t>fly.</a:t>
            </a:r>
            <a:br>
              <a:rPr lang="en-US" dirty="0"/>
            </a:br>
            <a:r>
              <a:rPr lang="en-US" dirty="0"/>
              <a:t>Birds fly over the rainbow. </a:t>
            </a:r>
            <a:endParaRPr lang="en-US" dirty="0" smtClean="0"/>
          </a:p>
          <a:p>
            <a:pPr algn="l"/>
            <a:r>
              <a:rPr lang="en-US" dirty="0" smtClean="0"/>
              <a:t>Why</a:t>
            </a:r>
            <a:r>
              <a:rPr lang="en-US" dirty="0"/>
              <a:t>, then, oh why can’t I</a:t>
            </a:r>
            <a:r>
              <a:rPr lang="en-US" dirty="0" smtClean="0"/>
              <a:t>?</a:t>
            </a:r>
            <a:endParaRPr lang="en-US" dirty="0"/>
          </a:p>
        </p:txBody>
      </p:sp>
    </p:spTree>
    <p:extLst>
      <p:ext uri="{BB962C8B-B14F-4D97-AF65-F5344CB8AC3E}">
        <p14:creationId xmlns:p14="http://schemas.microsoft.com/office/powerpoint/2010/main" val="42713663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198437" y="0"/>
            <a:ext cx="8266774" cy="5143500"/>
          </a:xfrm>
        </p:spPr>
        <p:txBody>
          <a:bodyPr>
            <a:normAutofit fontScale="92500"/>
          </a:bodyPr>
          <a:lstStyle/>
          <a:p>
            <a:pPr algn="l"/>
            <a:r>
              <a:rPr lang="en-US" dirty="0" smtClean="0"/>
              <a:t>The </a:t>
            </a:r>
            <a:r>
              <a:rPr lang="en-US" dirty="0"/>
              <a:t>Land in the song: Israel. </a:t>
            </a:r>
            <a:endParaRPr lang="en-US" dirty="0" smtClean="0"/>
          </a:p>
          <a:p>
            <a:pPr algn="l"/>
            <a:r>
              <a:rPr lang="en-US" dirty="0" smtClean="0"/>
              <a:t>The </a:t>
            </a:r>
            <a:r>
              <a:rPr lang="en-US" dirty="0"/>
              <a:t>singers of the lullaby: Jewish mothers. </a:t>
            </a:r>
            <a:endParaRPr lang="en-US" dirty="0" smtClean="0"/>
          </a:p>
          <a:p>
            <a:pPr algn="l"/>
            <a:r>
              <a:rPr lang="en-US" dirty="0" smtClean="0"/>
              <a:t>The </a:t>
            </a:r>
            <a:r>
              <a:rPr lang="en-US" dirty="0"/>
              <a:t>dream: Next year in Jerusalem. </a:t>
            </a:r>
            <a:endParaRPr lang="en-US" dirty="0" smtClean="0"/>
          </a:p>
          <a:p>
            <a:pPr algn="l"/>
            <a:r>
              <a:rPr lang="en-US" dirty="0" smtClean="0"/>
              <a:t>The </a:t>
            </a:r>
            <a:r>
              <a:rPr lang="en-US" dirty="0"/>
              <a:t>chimney tops: the Holocaust. Birds fly over the rainbow: The Jews who could  escape the Holocaust. </a:t>
            </a:r>
            <a:endParaRPr lang="en-US" dirty="0"/>
          </a:p>
        </p:txBody>
      </p:sp>
    </p:spTree>
    <p:extLst>
      <p:ext uri="{BB962C8B-B14F-4D97-AF65-F5344CB8AC3E}">
        <p14:creationId xmlns:p14="http://schemas.microsoft.com/office/powerpoint/2010/main" val="9612916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A </a:t>
            </a:r>
            <a:r>
              <a:rPr lang="en-US" dirty="0"/>
              <a:t>dream come true: Less than 10 years after “Somewhere Over the Rainbow” was first published, the State of Israel was reborn.</a:t>
            </a:r>
          </a:p>
          <a:p>
            <a:pPr algn="l"/>
            <a:endParaRPr lang="en-US" dirty="0"/>
          </a:p>
        </p:txBody>
      </p:sp>
    </p:spTree>
    <p:extLst>
      <p:ext uri="{BB962C8B-B14F-4D97-AF65-F5344CB8AC3E}">
        <p14:creationId xmlns:p14="http://schemas.microsoft.com/office/powerpoint/2010/main" val="42777898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Conclusion:</a:t>
            </a:r>
          </a:p>
          <a:p>
            <a:pPr marL="233363" indent="-233363" algn="l">
              <a:buFont typeface="Arial" panose="020B0604020202020204" pitchFamily="34" charset="0"/>
              <a:buChar char="•"/>
            </a:pPr>
            <a:r>
              <a:rPr lang="en-US" dirty="0" smtClean="0"/>
              <a:t>No Kingdom without death, “</a:t>
            </a:r>
            <a:r>
              <a:rPr lang="en-US" dirty="0" err="1" smtClean="0"/>
              <a:t>birthpangs</a:t>
            </a:r>
            <a:r>
              <a:rPr lang="en-US" dirty="0" smtClean="0"/>
              <a:t> of Messiah” </a:t>
            </a:r>
            <a:r>
              <a:rPr lang="en-US" i="1" dirty="0" err="1" smtClean="0"/>
              <a:t>khevlei</a:t>
            </a:r>
            <a:r>
              <a:rPr lang="en-US" i="1" dirty="0" smtClean="0"/>
              <a:t> </a:t>
            </a:r>
            <a:r>
              <a:rPr lang="en-US" i="1" dirty="0" err="1" smtClean="0"/>
              <a:t>Mashiakh</a:t>
            </a:r>
            <a:r>
              <a:rPr lang="en-US" i="1" dirty="0" smtClean="0"/>
              <a:t> </a:t>
            </a:r>
            <a:r>
              <a:rPr lang="he-IL" b="1" dirty="0" smtClean="0">
                <a:latin typeface="David" panose="020E0502060401010101" pitchFamily="34" charset="-79"/>
                <a:cs typeface="David" panose="020E0502060401010101" pitchFamily="34" charset="-79"/>
              </a:rPr>
              <a:t>חבלי משיח</a:t>
            </a:r>
            <a:r>
              <a:rPr lang="he-IL" i="1" dirty="0" smtClean="0"/>
              <a:t> </a:t>
            </a:r>
          </a:p>
          <a:p>
            <a:pPr marL="233363" indent="-233363" algn="l">
              <a:buFont typeface="Arial" panose="020B0604020202020204" pitchFamily="34" charset="0"/>
              <a:buChar char="•"/>
            </a:pPr>
            <a:r>
              <a:rPr lang="el-GR" dirty="0" smtClean="0"/>
              <a:t>Place of glory, people of glory, leaders, all may disappoint.</a:t>
            </a:r>
          </a:p>
          <a:p>
            <a:pPr marL="233363" indent="-233363" algn="l">
              <a:buFont typeface="Arial" panose="020B0604020202020204" pitchFamily="34" charset="0"/>
              <a:buChar char="•"/>
            </a:pPr>
            <a:r>
              <a:rPr lang="el-GR" dirty="0" smtClean="0"/>
              <a:t>3</a:t>
            </a:r>
            <a:r>
              <a:rPr lang="el-GR" baseline="30000" dirty="0" smtClean="0"/>
              <a:t>rd</a:t>
            </a:r>
            <a:r>
              <a:rPr lang="el-GR" dirty="0" smtClean="0"/>
              <a:t> day resurrection.  </a:t>
            </a:r>
            <a:endParaRPr lang="en-US" dirty="0"/>
          </a:p>
        </p:txBody>
      </p:sp>
    </p:spTree>
    <p:extLst>
      <p:ext uri="{BB962C8B-B14F-4D97-AF65-F5344CB8AC3E}">
        <p14:creationId xmlns:p14="http://schemas.microsoft.com/office/powerpoint/2010/main" val="30665620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endParaRPr lang="en-US" dirty="0"/>
          </a:p>
        </p:txBody>
      </p:sp>
    </p:spTree>
    <p:extLst>
      <p:ext uri="{BB962C8B-B14F-4D97-AF65-F5344CB8AC3E}">
        <p14:creationId xmlns:p14="http://schemas.microsoft.com/office/powerpoint/2010/main" val="1537105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20000"/>
          </a:bodyPr>
          <a:lstStyle/>
          <a:p>
            <a:pPr algn="l"/>
            <a:r>
              <a:rPr lang="en-US" dirty="0">
                <a:solidFill>
                  <a:srgbClr val="FFFF66"/>
                </a:solidFill>
              </a:rPr>
              <a:t>Khartoum Resolution of September 1, 1967 </a:t>
            </a:r>
            <a:r>
              <a:rPr lang="en-US" dirty="0" smtClean="0"/>
              <a:t>After the </a:t>
            </a:r>
            <a:r>
              <a:rPr lang="en-US" dirty="0"/>
              <a:t>Six Day War, when the Israelis gained control of the Golan, the West Bank, including Jerusalem, and Gaza, Levi Eshkol then Prime Minister offered </a:t>
            </a:r>
            <a:r>
              <a:rPr lang="en-US" u="sng" dirty="0"/>
              <a:t>all</a:t>
            </a:r>
            <a:r>
              <a:rPr lang="en-US" dirty="0"/>
              <a:t> the territory back in exchange for recognition and peace.  Two states were available then</a:t>
            </a:r>
            <a:r>
              <a:rPr lang="en-US" dirty="0" smtClean="0"/>
              <a:t>.	</a:t>
            </a:r>
            <a:endParaRPr lang="en-US" dirty="0"/>
          </a:p>
        </p:txBody>
      </p:sp>
    </p:spTree>
    <p:extLst>
      <p:ext uri="{BB962C8B-B14F-4D97-AF65-F5344CB8AC3E}">
        <p14:creationId xmlns:p14="http://schemas.microsoft.com/office/powerpoint/2010/main" val="38474931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endParaRPr lang="en-US" dirty="0"/>
          </a:p>
        </p:txBody>
      </p:sp>
    </p:spTree>
    <p:extLst>
      <p:ext uri="{BB962C8B-B14F-4D97-AF65-F5344CB8AC3E}">
        <p14:creationId xmlns:p14="http://schemas.microsoft.com/office/powerpoint/2010/main" val="22423951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endParaRPr lang="en-US" dirty="0"/>
          </a:p>
        </p:txBody>
      </p:sp>
    </p:spTree>
    <p:extLst>
      <p:ext uri="{BB962C8B-B14F-4D97-AF65-F5344CB8AC3E}">
        <p14:creationId xmlns:p14="http://schemas.microsoft.com/office/powerpoint/2010/main" val="4154496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536" b="6564"/>
          <a:stretch/>
        </p:blipFill>
        <p:spPr bwMode="auto">
          <a:xfrm>
            <a:off x="2789237" y="0"/>
            <a:ext cx="346559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7190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However</a:t>
            </a:r>
            <a:r>
              <a:rPr lang="en-US" dirty="0"/>
              <a:t>, the response of the Khartoum Resolution of September 1, 1967 of Egypt, Syria, Jordan, Lebanon, Iraq, Algeria, Kuwait, and Sudan, was famous for containing (in the third paragraph</a:t>
            </a:r>
            <a:r>
              <a:rPr lang="en-US" dirty="0" smtClean="0"/>
              <a:t>)</a:t>
            </a:r>
            <a:endParaRPr lang="en-US" dirty="0"/>
          </a:p>
        </p:txBody>
      </p:sp>
    </p:spTree>
    <p:extLst>
      <p:ext uri="{BB962C8B-B14F-4D97-AF65-F5344CB8AC3E}">
        <p14:creationId xmlns:p14="http://schemas.microsoft.com/office/powerpoint/2010/main" val="1364697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what </a:t>
            </a:r>
            <a:r>
              <a:rPr lang="en-US" dirty="0"/>
              <a:t>became known as the </a:t>
            </a:r>
            <a:r>
              <a:rPr lang="en-US" dirty="0" smtClean="0"/>
              <a:t>“Three No's:” </a:t>
            </a:r>
          </a:p>
          <a:p>
            <a:pPr marL="233363" indent="-233363" algn="l">
              <a:buFont typeface="Arial" panose="020B0604020202020204" pitchFamily="34" charset="0"/>
              <a:buChar char="•"/>
            </a:pPr>
            <a:r>
              <a:rPr lang="en-US" dirty="0" smtClean="0">
                <a:solidFill>
                  <a:srgbClr val="FFFF66"/>
                </a:solidFill>
              </a:rPr>
              <a:t>No</a:t>
            </a:r>
            <a:r>
              <a:rPr lang="en-US" dirty="0" smtClean="0"/>
              <a:t> peace </a:t>
            </a:r>
            <a:r>
              <a:rPr lang="en-US" dirty="0"/>
              <a:t>with Israel, </a:t>
            </a:r>
            <a:endParaRPr lang="en-US" dirty="0" smtClean="0"/>
          </a:p>
          <a:p>
            <a:pPr marL="233363" indent="-233363" algn="l">
              <a:buFont typeface="Arial" panose="020B0604020202020204" pitchFamily="34" charset="0"/>
              <a:buChar char="•"/>
            </a:pPr>
            <a:r>
              <a:rPr lang="en-US" dirty="0" smtClean="0">
                <a:solidFill>
                  <a:srgbClr val="FFFF66"/>
                </a:solidFill>
              </a:rPr>
              <a:t>No</a:t>
            </a:r>
            <a:r>
              <a:rPr lang="en-US" dirty="0" smtClean="0"/>
              <a:t> recognition </a:t>
            </a:r>
            <a:r>
              <a:rPr lang="en-US" dirty="0"/>
              <a:t>of Israel, </a:t>
            </a:r>
            <a:endParaRPr lang="en-US" dirty="0" smtClean="0"/>
          </a:p>
          <a:p>
            <a:pPr marL="233363" indent="-233363" algn="l">
              <a:buFont typeface="Arial" panose="020B0604020202020204" pitchFamily="34" charset="0"/>
              <a:buChar char="•"/>
            </a:pPr>
            <a:r>
              <a:rPr lang="en-US" dirty="0" smtClean="0">
                <a:solidFill>
                  <a:srgbClr val="FFFF66"/>
                </a:solidFill>
              </a:rPr>
              <a:t>No</a:t>
            </a:r>
            <a:r>
              <a:rPr lang="en-US" dirty="0" smtClean="0"/>
              <a:t> negotiations </a:t>
            </a:r>
            <a:r>
              <a:rPr lang="en-US" dirty="0"/>
              <a:t>with </a:t>
            </a:r>
            <a:r>
              <a:rPr lang="en-US" dirty="0" smtClean="0"/>
              <a:t>it.</a:t>
            </a:r>
            <a:endParaRPr lang="en-US" dirty="0"/>
          </a:p>
        </p:txBody>
      </p:sp>
    </p:spTree>
    <p:extLst>
      <p:ext uri="{BB962C8B-B14F-4D97-AF65-F5344CB8AC3E}">
        <p14:creationId xmlns:p14="http://schemas.microsoft.com/office/powerpoint/2010/main" val="257448243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29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31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35616</TotalTime>
  <Words>3418</Words>
  <Application>Microsoft Office PowerPoint</Application>
  <PresentationFormat>Custom</PresentationFormat>
  <Paragraphs>426</Paragraphs>
  <Slides>61</Slides>
  <Notes>61</Notes>
  <HiddenSlides>0</HiddenSlides>
  <MMClips>0</MMClips>
  <ScaleCrop>false</ScaleCrop>
  <HeadingPairs>
    <vt:vector size="4" baseType="variant">
      <vt:variant>
        <vt:lpstr>Theme</vt:lpstr>
      </vt:variant>
      <vt:variant>
        <vt:i4>6</vt:i4>
      </vt:variant>
      <vt:variant>
        <vt:lpstr>Slide Titles</vt:lpstr>
      </vt:variant>
      <vt:variant>
        <vt:i4>61</vt:i4>
      </vt:variant>
    </vt:vector>
  </HeadingPairs>
  <TitlesOfParts>
    <vt:vector size="67" baseType="lpstr">
      <vt:lpstr>1_Default Design</vt:lpstr>
      <vt:lpstr>136_Default Design</vt:lpstr>
      <vt:lpstr>128_Default Design</vt:lpstr>
      <vt:lpstr>129_Default Design</vt:lpstr>
      <vt:lpstr>2_Default Design</vt:lpstr>
      <vt:lpstr>131_Default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16:16</vt:lpstr>
      <vt:lpstr>PowerPoint Presentation</vt:lpstr>
      <vt:lpstr>PowerPoint Presentation</vt:lpstr>
      <vt:lpstr>PowerPoint Presentation</vt:lpstr>
      <vt:lpstr>Mattityahu (Matthew) 16:21</vt:lpstr>
      <vt:lpstr>PowerPoint Presentation</vt:lpstr>
      <vt:lpstr>PowerPoint Presentation</vt:lpstr>
      <vt:lpstr>PowerPoint Presentation</vt:lpstr>
      <vt:lpstr>PowerPoint Presentation</vt:lpstr>
      <vt:lpstr>PowerPoint Presentation</vt:lpstr>
      <vt:lpstr>Mattityahu (Matthew) 16:21</vt:lpstr>
      <vt:lpstr>PowerPoint Presentation</vt:lpstr>
      <vt:lpstr>PowerPoint Presentation</vt:lpstr>
      <vt:lpstr>Mattityahu (Matthew) 16:21</vt:lpstr>
      <vt:lpstr>PowerPoint Presentation</vt:lpstr>
      <vt:lpstr>PowerPoint Presentation</vt:lpstr>
      <vt:lpstr>Mattityahu (Matthew) 16:21</vt:lpstr>
      <vt:lpstr>PowerPoint Presentation</vt:lpstr>
      <vt:lpstr>PowerPoint Presentation</vt:lpstr>
      <vt:lpstr>PowerPoint Presentation</vt:lpstr>
      <vt:lpstr>PowerPoint Presentation</vt:lpstr>
      <vt:lpstr>PowerPoint Presentation</vt:lpstr>
      <vt:lpstr>Mattityahu (Matthew) 16:21</vt:lpstr>
      <vt:lpstr>Mattityahu (Matthew) 16:22</vt:lpstr>
      <vt:lpstr>PowerPoint Presentation</vt:lpstr>
      <vt:lpstr>PowerPoint Presentation</vt:lpstr>
      <vt:lpstr>Mattityahu (Matthew) 16:22</vt:lpstr>
      <vt:lpstr>PowerPoint Presentation</vt:lpstr>
      <vt:lpstr>PowerPoint Presentation</vt:lpstr>
      <vt:lpstr>PowerPoint Presentation</vt:lpstr>
      <vt:lpstr>Mattityahu (Matthew) 16:21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972</cp:revision>
  <dcterms:created xsi:type="dcterms:W3CDTF">2006-04-21T19:34:43Z</dcterms:created>
  <dcterms:modified xsi:type="dcterms:W3CDTF">2017-02-18T14:57:30Z</dcterms:modified>
</cp:coreProperties>
</file>