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 id="2147483702" r:id="rId5"/>
    <p:sldMasterId id="2147483704" r:id="rId6"/>
    <p:sldMasterId id="2147483706" r:id="rId7"/>
    <p:sldMasterId id="2147483708" r:id="rId8"/>
    <p:sldMasterId id="2147483714" r:id="rId9"/>
    <p:sldMasterId id="2147483718" r:id="rId10"/>
    <p:sldMasterId id="2147483720" r:id="rId11"/>
    <p:sldMasterId id="2147483722" r:id="rId12"/>
    <p:sldMasterId id="2147483724" r:id="rId13"/>
    <p:sldMasterId id="2147483726" r:id="rId14"/>
    <p:sldMasterId id="2147483728" r:id="rId15"/>
    <p:sldMasterId id="2147483730" r:id="rId16"/>
    <p:sldMasterId id="2147483732" r:id="rId17"/>
    <p:sldMasterId id="2147483734" r:id="rId18"/>
    <p:sldMasterId id="2147483736" r:id="rId19"/>
    <p:sldMasterId id="2147483738" r:id="rId20"/>
    <p:sldMasterId id="2147483740" r:id="rId21"/>
    <p:sldMasterId id="2147483742" r:id="rId22"/>
    <p:sldMasterId id="2147483744" r:id="rId23"/>
    <p:sldMasterId id="2147483746" r:id="rId24"/>
    <p:sldMasterId id="2147483748" r:id="rId25"/>
    <p:sldMasterId id="2147483750" r:id="rId26"/>
    <p:sldMasterId id="2147483752" r:id="rId27"/>
    <p:sldMasterId id="2147483754" r:id="rId28"/>
    <p:sldMasterId id="2147483756" r:id="rId29"/>
    <p:sldMasterId id="2147483758" r:id="rId30"/>
  </p:sldMasterIdLst>
  <p:notesMasterIdLst>
    <p:notesMasterId r:id="rId114"/>
  </p:notesMasterIdLst>
  <p:handoutMasterIdLst>
    <p:handoutMasterId r:id="rId115"/>
  </p:handoutMasterIdLst>
  <p:sldIdLst>
    <p:sldId id="1835" r:id="rId31"/>
    <p:sldId id="1476" r:id="rId32"/>
    <p:sldId id="1525" r:id="rId33"/>
    <p:sldId id="1524" r:id="rId34"/>
    <p:sldId id="1776" r:id="rId35"/>
    <p:sldId id="1777" r:id="rId36"/>
    <p:sldId id="1744" r:id="rId37"/>
    <p:sldId id="1785" r:id="rId38"/>
    <p:sldId id="1821" r:id="rId39"/>
    <p:sldId id="1786" r:id="rId40"/>
    <p:sldId id="1787" r:id="rId41"/>
    <p:sldId id="1884" r:id="rId42"/>
    <p:sldId id="1885" r:id="rId43"/>
    <p:sldId id="1886" r:id="rId44"/>
    <p:sldId id="1836" r:id="rId45"/>
    <p:sldId id="1837" r:id="rId46"/>
    <p:sldId id="1838" r:id="rId47"/>
    <p:sldId id="1839" r:id="rId48"/>
    <p:sldId id="1888" r:id="rId49"/>
    <p:sldId id="1831" r:id="rId50"/>
    <p:sldId id="1832" r:id="rId51"/>
    <p:sldId id="1833" r:id="rId52"/>
    <p:sldId id="1788" r:id="rId53"/>
    <p:sldId id="1841" r:id="rId54"/>
    <p:sldId id="1842" r:id="rId55"/>
    <p:sldId id="1843" r:id="rId56"/>
    <p:sldId id="1844" r:id="rId57"/>
    <p:sldId id="1845" r:id="rId58"/>
    <p:sldId id="1846" r:id="rId59"/>
    <p:sldId id="1847" r:id="rId60"/>
    <p:sldId id="1848" r:id="rId61"/>
    <p:sldId id="1789" r:id="rId62"/>
    <p:sldId id="1790" r:id="rId63"/>
    <p:sldId id="1791" r:id="rId64"/>
    <p:sldId id="1779" r:id="rId65"/>
    <p:sldId id="1806" r:id="rId66"/>
    <p:sldId id="1794" r:id="rId67"/>
    <p:sldId id="1807" r:id="rId68"/>
    <p:sldId id="1796" r:id="rId69"/>
    <p:sldId id="1849" r:id="rId70"/>
    <p:sldId id="1850" r:id="rId71"/>
    <p:sldId id="1851" r:id="rId72"/>
    <p:sldId id="1797" r:id="rId73"/>
    <p:sldId id="1813" r:id="rId74"/>
    <p:sldId id="1798" r:id="rId75"/>
    <p:sldId id="1808" r:id="rId76"/>
    <p:sldId id="1804" r:id="rId77"/>
    <p:sldId id="1805" r:id="rId78"/>
    <p:sldId id="1784" r:id="rId79"/>
    <p:sldId id="1864" r:id="rId80"/>
    <p:sldId id="1780" r:id="rId81"/>
    <p:sldId id="1853" r:id="rId82"/>
    <p:sldId id="1854" r:id="rId83"/>
    <p:sldId id="1781" r:id="rId84"/>
    <p:sldId id="1855" r:id="rId85"/>
    <p:sldId id="1856" r:id="rId86"/>
    <p:sldId id="1857" r:id="rId87"/>
    <p:sldId id="1858" r:id="rId88"/>
    <p:sldId id="1859" r:id="rId89"/>
    <p:sldId id="1860" r:id="rId90"/>
    <p:sldId id="1782" r:id="rId91"/>
    <p:sldId id="1783" r:id="rId92"/>
    <p:sldId id="1861" r:id="rId93"/>
    <p:sldId id="1887" r:id="rId94"/>
    <p:sldId id="1865" r:id="rId95"/>
    <p:sldId id="1866" r:id="rId96"/>
    <p:sldId id="1867" r:id="rId97"/>
    <p:sldId id="1868" r:id="rId98"/>
    <p:sldId id="1869" r:id="rId99"/>
    <p:sldId id="1870" r:id="rId100"/>
    <p:sldId id="1871" r:id="rId101"/>
    <p:sldId id="1872" r:id="rId102"/>
    <p:sldId id="1873" r:id="rId103"/>
    <p:sldId id="1874" r:id="rId104"/>
    <p:sldId id="1875" r:id="rId105"/>
    <p:sldId id="1876" r:id="rId106"/>
    <p:sldId id="1877" r:id="rId107"/>
    <p:sldId id="1878" r:id="rId108"/>
    <p:sldId id="1879" r:id="rId109"/>
    <p:sldId id="1880" r:id="rId110"/>
    <p:sldId id="1881" r:id="rId111"/>
    <p:sldId id="1882" r:id="rId112"/>
    <p:sldId id="1883" r:id="rId113"/>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409229"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818647"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227811"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637154"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2046234" algn="l" defTabSz="818647" rtl="0" eaLnBrk="1" latinLnBrk="0" hangingPunct="1">
      <a:defRPr sz="4000" kern="1200">
        <a:solidFill>
          <a:schemeClr val="bg1"/>
        </a:solidFill>
        <a:latin typeface="Arial Rounded MT Bold" pitchFamily="34" charset="0"/>
        <a:ea typeface="+mn-ea"/>
        <a:cs typeface="Arial" charset="0"/>
      </a:defRPr>
    </a:lvl6pPr>
    <a:lvl7pPr marL="2455479" algn="l" defTabSz="818647" rtl="0" eaLnBrk="1" latinLnBrk="0" hangingPunct="1">
      <a:defRPr sz="4000" kern="1200">
        <a:solidFill>
          <a:schemeClr val="bg1"/>
        </a:solidFill>
        <a:latin typeface="Arial Rounded MT Bold" pitchFamily="34" charset="0"/>
        <a:ea typeface="+mn-ea"/>
        <a:cs typeface="Arial" charset="0"/>
      </a:defRPr>
    </a:lvl7pPr>
    <a:lvl8pPr marL="2864760" algn="l" defTabSz="818647" rtl="0" eaLnBrk="1" latinLnBrk="0" hangingPunct="1">
      <a:defRPr sz="4000" kern="1200">
        <a:solidFill>
          <a:schemeClr val="bg1"/>
        </a:solidFill>
        <a:latin typeface="Arial Rounded MT Bold" pitchFamily="34" charset="0"/>
        <a:ea typeface="+mn-ea"/>
        <a:cs typeface="Arial" charset="0"/>
      </a:defRPr>
    </a:lvl8pPr>
    <a:lvl9pPr marL="3274049" algn="l" defTabSz="818647"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p15:clr>
            <a:srgbClr val="A4A3A4"/>
          </p15:clr>
        </p15:guide>
        <p15:guide id="2" pos="276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85414" autoAdjust="0"/>
  </p:normalViewPr>
  <p:slideViewPr>
    <p:cSldViewPr>
      <p:cViewPr varScale="1">
        <p:scale>
          <a:sx n="117" d="100"/>
          <a:sy n="117" d="100"/>
        </p:scale>
        <p:origin x="-432" y="-102"/>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84" d="100"/>
          <a:sy n="84" d="100"/>
        </p:scale>
        <p:origin x="-2550"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slide" Target="slides/slide57.xml"/><Relationship Id="rId102" Type="http://schemas.openxmlformats.org/officeDocument/2006/relationships/slide" Target="slides/slide72.xml"/><Relationship Id="rId110" Type="http://schemas.openxmlformats.org/officeDocument/2006/relationships/slide" Target="slides/slide80.xml"/><Relationship Id="rId115"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slide" Target="slides/slide60.xml"/><Relationship Id="rId95" Type="http://schemas.openxmlformats.org/officeDocument/2006/relationships/slide" Target="slides/slide6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13" Type="http://schemas.openxmlformats.org/officeDocument/2006/relationships/slide" Target="slides/slide83.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slide" Target="slides/slide63.xml"/><Relationship Id="rId98"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103" Type="http://schemas.openxmlformats.org/officeDocument/2006/relationships/slide" Target="slides/slide73.xml"/><Relationship Id="rId108" Type="http://schemas.openxmlformats.org/officeDocument/2006/relationships/slide" Target="slides/slide78.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11"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Shmot-Ex 30 Half shekel Atonement?</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Mar. 18, 2017  5777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Shmot-Ex 30 Half shekel Atonement?</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Mar. 18, 2017  5777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409229"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818647" algn="l" rtl="0" fontAlgn="base">
      <a:spcBef>
        <a:spcPct val="30000"/>
      </a:spcBef>
      <a:spcAft>
        <a:spcPct val="0"/>
      </a:spcAft>
      <a:defRPr sz="1200" kern="1200">
        <a:solidFill>
          <a:schemeClr val="tx1"/>
        </a:solidFill>
        <a:latin typeface="Arial" charset="0"/>
        <a:ea typeface="+mn-ea"/>
        <a:cs typeface="Arial" charset="0"/>
      </a:defRPr>
    </a:lvl3pPr>
    <a:lvl4pPr marL="1227811" algn="l" rtl="0" fontAlgn="base">
      <a:spcBef>
        <a:spcPct val="30000"/>
      </a:spcBef>
      <a:spcAft>
        <a:spcPct val="0"/>
      </a:spcAft>
      <a:defRPr sz="1200" kern="1200">
        <a:solidFill>
          <a:schemeClr val="tx1"/>
        </a:solidFill>
        <a:latin typeface="Arial" charset="0"/>
        <a:ea typeface="+mn-ea"/>
        <a:cs typeface="Arial" charset="0"/>
      </a:defRPr>
    </a:lvl4pPr>
    <a:lvl5pPr marL="1637154" algn="l" rtl="0" fontAlgn="base">
      <a:spcBef>
        <a:spcPct val="30000"/>
      </a:spcBef>
      <a:spcAft>
        <a:spcPct val="0"/>
      </a:spcAft>
      <a:defRPr sz="1200" kern="1200">
        <a:solidFill>
          <a:schemeClr val="tx1"/>
        </a:solidFill>
        <a:latin typeface="Arial" charset="0"/>
        <a:ea typeface="+mn-ea"/>
        <a:cs typeface="Arial" charset="0"/>
      </a:defRPr>
    </a:lvl5pPr>
    <a:lvl6pPr marL="2046234" algn="l" defTabSz="818647" rtl="0" eaLnBrk="1" latinLnBrk="0" hangingPunct="1">
      <a:defRPr sz="1200" kern="1200">
        <a:solidFill>
          <a:schemeClr val="tx1"/>
        </a:solidFill>
        <a:latin typeface="+mn-lt"/>
        <a:ea typeface="+mn-ea"/>
        <a:cs typeface="+mn-cs"/>
      </a:defRPr>
    </a:lvl6pPr>
    <a:lvl7pPr marL="2455479" algn="l" defTabSz="818647" rtl="0" eaLnBrk="1" latinLnBrk="0" hangingPunct="1">
      <a:defRPr sz="1200" kern="1200">
        <a:solidFill>
          <a:schemeClr val="tx1"/>
        </a:solidFill>
        <a:latin typeface="+mn-lt"/>
        <a:ea typeface="+mn-ea"/>
        <a:cs typeface="+mn-cs"/>
      </a:defRPr>
    </a:lvl7pPr>
    <a:lvl8pPr marL="2864760" algn="l" defTabSz="818647" rtl="0" eaLnBrk="1" latinLnBrk="0" hangingPunct="1">
      <a:defRPr sz="1200" kern="1200">
        <a:solidFill>
          <a:schemeClr val="tx1"/>
        </a:solidFill>
        <a:latin typeface="+mn-lt"/>
        <a:ea typeface="+mn-ea"/>
        <a:cs typeface="+mn-cs"/>
      </a:defRPr>
    </a:lvl8pPr>
    <a:lvl9pPr marL="3274049" algn="l" defTabSz="8186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n.wikipedia.org/wiki/Hurvat_Itri" TargetMode="External"/><Relationship Id="rId7" Type="http://schemas.openxmlformats.org/officeDocument/2006/relationships/hyperlink" Target="https://en.wikipedia.org/wiki/Shekel#Collection_of_the_half-Shekel"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en.wikipedia.org/wiki/Hebrew_language" TargetMode="External"/><Relationship Id="rId5" Type="http://schemas.openxmlformats.org/officeDocument/2006/relationships/hyperlink" Target="https://en.wikipedia.org/wiki/Paleo-Hebrew" TargetMode="External"/><Relationship Id="rId4" Type="http://schemas.openxmlformats.org/officeDocument/2006/relationships/hyperlink" Target="https://en.wikipedia.org/wiki/Israeli_Antiquities_Author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n.wikipedia.org/wiki/Fiscus_Judaicu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n.wikipedia.org/wiki/Fiscus_Judaicu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1</a:t>
            </a:fld>
            <a:endParaRPr lang="en-US" altLang="en-US"/>
          </a:p>
        </p:txBody>
      </p:sp>
    </p:spTree>
    <p:extLst>
      <p:ext uri="{BB962C8B-B14F-4D97-AF65-F5344CB8AC3E}">
        <p14:creationId xmlns:p14="http://schemas.microsoft.com/office/powerpoint/2010/main" val="460387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r>
              <a:rPr lang="en-US" dirty="0" smtClean="0"/>
              <a:t>Likely most common Hebrew phrase</a:t>
            </a:r>
            <a:r>
              <a:rPr lang="en-US" baseline="0" dirty="0" smtClean="0"/>
              <a:t> in Torah.</a:t>
            </a:r>
            <a:endParaRPr lang="en-US" dirty="0"/>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1895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a:xfrm>
            <a:off x="304800" y="4343400"/>
            <a:ext cx="6172200" cy="4419600"/>
          </a:xfrm>
        </p:spPr>
        <p:txBody>
          <a:bodyPr/>
          <a:lstStyle/>
          <a:p>
            <a:r>
              <a:rPr lang="en-US" dirty="0" smtClean="0"/>
              <a:t>Same root as </a:t>
            </a:r>
          </a:p>
          <a:p>
            <a:pPr algn="ctr" rtl="1" fontAlgn="t"/>
            <a:r>
              <a:rPr lang="he-IL" b="1" dirty="0"/>
              <a:t>כִּפֵּר</a:t>
            </a:r>
            <a:r>
              <a:rPr lang="he-IL" dirty="0"/>
              <a:t> </a:t>
            </a:r>
            <a:r>
              <a:rPr lang="he-IL" sz="1200" dirty="0"/>
              <a:t>פ' </a:t>
            </a:r>
            <a:r>
              <a:rPr lang="he-IL" sz="1200" dirty="0" smtClean="0"/>
              <a:t>פיעל</a:t>
            </a:r>
            <a:r>
              <a:rPr lang="en-US" sz="1200" dirty="0" smtClean="0"/>
              <a:t>  </a:t>
            </a:r>
            <a:r>
              <a:rPr lang="en-US" dirty="0" smtClean="0"/>
              <a:t>to </a:t>
            </a:r>
            <a:r>
              <a:rPr lang="en-US" dirty="0"/>
              <a:t>grant atonement, to </a:t>
            </a:r>
            <a:r>
              <a:rPr lang="en-US" dirty="0" smtClean="0"/>
              <a:t>forgive </a:t>
            </a:r>
            <a:endParaRPr lang="he-IL" sz="2000" b="0" i="0" kern="1200" dirty="0" smtClean="0">
              <a:solidFill>
                <a:schemeClr val="tx1"/>
              </a:solidFill>
              <a:effectLst/>
              <a:latin typeface="Arial Rounded MT Bold" pitchFamily="34" charset="0"/>
              <a:ea typeface="+mn-ea"/>
              <a:cs typeface="Arial" charset="0"/>
            </a:endParaRPr>
          </a:p>
          <a:p>
            <a:r>
              <a:rPr lang="en-US" sz="2000" b="0" i="0" kern="1200" dirty="0" smtClean="0">
                <a:solidFill>
                  <a:schemeClr val="tx1"/>
                </a:solidFill>
                <a:effectLst/>
                <a:latin typeface="Arial Rounded MT Bold" pitchFamily="34" charset="0"/>
                <a:ea typeface="+mn-ea"/>
                <a:cs typeface="Arial" charset="0"/>
              </a:rPr>
              <a:t>An atonement!!????  </a:t>
            </a:r>
          </a:p>
          <a:p>
            <a:r>
              <a:rPr lang="en-US" dirty="0" smtClean="0"/>
              <a:t>The anti-Messianic teachers, </a:t>
            </a:r>
            <a:r>
              <a:rPr lang="en-US" dirty="0" err="1" smtClean="0"/>
              <a:t>Tovia</a:t>
            </a:r>
            <a:r>
              <a:rPr lang="en-US" dirty="0" smtClean="0"/>
              <a:t> Singer, </a:t>
            </a:r>
            <a:r>
              <a:rPr lang="en-US" dirty="0"/>
              <a:t>Michael </a:t>
            </a:r>
            <a:r>
              <a:rPr lang="en-US" dirty="0" err="1" smtClean="0"/>
              <a:t>Skobac</a:t>
            </a:r>
            <a:r>
              <a:rPr lang="en-US" dirty="0" smtClean="0"/>
              <a:t>, etc., say there are many forms of atonement.  Blood sacrifice not essential.  </a:t>
            </a:r>
            <a:r>
              <a:rPr lang="en-US" dirty="0" err="1" smtClean="0"/>
              <a:t>Yeshua</a:t>
            </a:r>
            <a:r>
              <a:rPr lang="en-US" dirty="0" smtClean="0"/>
              <a:t> not needed.  Consider the basis of their argument, starting above.</a:t>
            </a:r>
            <a:endParaRPr lang="en-US" sz="2000" b="0" i="0" kern="1200" dirty="0" smtClean="0">
              <a:solidFill>
                <a:schemeClr val="tx1"/>
              </a:solidFill>
              <a:effectLst/>
              <a:latin typeface="Arial Rounded MT Bold" pitchFamily="34" charset="0"/>
              <a:ea typeface="+mn-ea"/>
              <a:cs typeface="Arial" charset="0"/>
            </a:endParaRPr>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3107138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err="1" smtClean="0"/>
              <a:t>Restitutionary</a:t>
            </a:r>
            <a:r>
              <a:rPr lang="en-US" altLang="en-US" dirty="0" smtClean="0"/>
              <a:t> atonement for the depredations and corruptions of war.  Who knows what happened in the rage of battle and siege.</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Intercessory atonement</a:t>
            </a: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Prayer instead</a:t>
            </a:r>
            <a:r>
              <a:rPr lang="en-US" altLang="en-US" baseline="0" dirty="0" smtClean="0"/>
              <a:t> of sacrifice?</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Many forms of atonement.  So, do we really need the blood sacrifice of the Temple then, of the Lamb </a:t>
            </a:r>
            <a:r>
              <a:rPr lang="en-US" altLang="en-US" dirty="0" err="1" smtClean="0"/>
              <a:t>Yeshua</a:t>
            </a:r>
            <a:r>
              <a:rPr lang="en-US" altLang="en-US" dirty="0" smtClean="0"/>
              <a:t> now??</a:t>
            </a:r>
          </a:p>
          <a:p>
            <a:endParaRPr lang="en-US" altLang="en-US" dirty="0"/>
          </a:p>
          <a:p>
            <a:r>
              <a:rPr lang="en-US" altLang="en-US" dirty="0" smtClean="0"/>
              <a:t>Anti-Messianic teachers say no.  Are they right?</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When we come to </a:t>
            </a:r>
            <a:r>
              <a:rPr lang="en-US" altLang="en-US" dirty="0" err="1" smtClean="0"/>
              <a:t>Yeshua</a:t>
            </a:r>
            <a:r>
              <a:rPr lang="en-US" altLang="en-US" dirty="0" smtClean="0"/>
              <a:t>, we need indeed to be in repentance and contrition, prayer, grace and truth in our living, restitution for wrong, intercession in our lifestyle.  His sacrifice, without all that, is not really applied!</a:t>
            </a:r>
          </a:p>
          <a:p>
            <a:r>
              <a:rPr lang="en-US" altLang="en-US" dirty="0" smtClean="0"/>
              <a:t>You may say, “I don’t think all that stuff is necessary.  I prayed the sinner’s prayer, and I’m eternally saved.”  </a:t>
            </a:r>
          </a:p>
          <a:p>
            <a:r>
              <a:rPr lang="en-US" altLang="en-US" dirty="0" smtClean="0"/>
              <a:t>Scripture says, “No.  You receive Him </a:t>
            </a:r>
            <a:r>
              <a:rPr lang="en-US" altLang="en-US" u="sng" dirty="0" smtClean="0"/>
              <a:t>and</a:t>
            </a:r>
            <a:r>
              <a:rPr lang="en-US" altLang="en-US" dirty="0" smtClean="0"/>
              <a:t> in Him a lifestyle of Messiah likeness.”  </a:t>
            </a:r>
          </a:p>
          <a:p>
            <a:r>
              <a:rPr lang="en-US" altLang="en-US" dirty="0" smtClean="0"/>
              <a:t>A bit like Sacred </a:t>
            </a:r>
            <a:r>
              <a:rPr lang="en-US" altLang="en-US" dirty="0" err="1" smtClean="0"/>
              <a:t>Namers</a:t>
            </a:r>
            <a:r>
              <a:rPr lang="en-US" altLang="en-US" dirty="0" smtClean="0"/>
              <a:t>.  If I have the right Name, I’m pleasing G-d. No, if have right LIFE.   Hallowed by thy Name means </a:t>
            </a:r>
            <a:r>
              <a:rPr lang="en-US" altLang="en-US" dirty="0" err="1" smtClean="0"/>
              <a:t>lifesyle</a:t>
            </a:r>
            <a:r>
              <a:rPr lang="en-US" altLang="en-US" dirty="0" smtClean="0"/>
              <a:t> of honoring G-d in </a:t>
            </a:r>
            <a:r>
              <a:rPr lang="en-US" altLang="en-US" dirty="0" err="1" smtClean="0"/>
              <a:t>Yeshua</a:t>
            </a:r>
            <a:r>
              <a:rPr lang="en-US" altLang="en-US" dirty="0" smtClean="0"/>
              <a:t>.</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a:xfrm>
            <a:off x="304800" y="4343400"/>
            <a:ext cx="6172200" cy="4419600"/>
          </a:xfrm>
        </p:spPr>
        <p:txBody>
          <a:bodyPr/>
          <a:lstStyle/>
          <a:p>
            <a:r>
              <a:rPr lang="en-US" dirty="0"/>
              <a:t>was </a:t>
            </a:r>
            <a:r>
              <a:rPr lang="en-US" dirty="0" smtClean="0"/>
              <a:t>prototypical</a:t>
            </a:r>
            <a:r>
              <a:rPr lang="en-US" dirty="0"/>
              <a:t>, symbolic, of the ransom price of souls by Messiah, which is not silver or gold, but his precious blood, his life, himself, which is given as an offering and sacrifice to God, in the room and stead of his people;</a:t>
            </a:r>
          </a:p>
          <a:p>
            <a:endParaRPr lang="en-US" dirty="0"/>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3107138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r>
              <a:rPr lang="en-US" dirty="0" smtClean="0"/>
              <a:t>Ever happen?</a:t>
            </a:r>
            <a:endParaRPr lang="en-US" dirty="0"/>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3178241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Anger of </a:t>
            </a:r>
            <a:r>
              <a:rPr lang="en-US" altLang="en-US" dirty="0" err="1" smtClean="0"/>
              <a:t>Adoni</a:t>
            </a:r>
            <a:r>
              <a:rPr lang="en-US" altLang="en-US" dirty="0" smtClean="0"/>
              <a:t>?  Apparently saw something in King David’s, </a:t>
            </a:r>
            <a:r>
              <a:rPr lang="en-US" altLang="en-US" dirty="0" err="1" smtClean="0"/>
              <a:t>Daveed</a:t>
            </a:r>
            <a:r>
              <a:rPr lang="en-US" altLang="en-US" dirty="0" smtClean="0"/>
              <a:t> </a:t>
            </a:r>
            <a:r>
              <a:rPr lang="en-US" altLang="en-US" dirty="0" err="1" smtClean="0"/>
              <a:t>HaMelekh’s</a:t>
            </a:r>
            <a:r>
              <a:rPr lang="en-US" altLang="en-US" dirty="0" smtClean="0"/>
              <a:t>, heart, needed to be tested, and </a:t>
            </a:r>
            <a:r>
              <a:rPr lang="en-US" altLang="en-US" dirty="0" err="1" smtClean="0"/>
              <a:t>Daveed</a:t>
            </a:r>
            <a:r>
              <a:rPr lang="en-US" altLang="en-US" dirty="0" smtClean="0"/>
              <a:t> failed the temptation. </a:t>
            </a: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Why conscience stricken?  </a:t>
            </a:r>
          </a:p>
          <a:p>
            <a:r>
              <a:rPr lang="en-US" altLang="en-US" dirty="0" smtClean="0"/>
              <a:t>Half shekel not collected</a:t>
            </a:r>
          </a:p>
          <a:p>
            <a:r>
              <a:rPr lang="en-US" altLang="en-US" dirty="0" smtClean="0"/>
              <a:t>1,570,000 people x $3.85/half shekel = $6,500,000</a:t>
            </a:r>
          </a:p>
          <a:p>
            <a:endParaRPr lang="en-US" altLang="en-US" dirty="0" smtClean="0"/>
          </a:p>
          <a:p>
            <a:r>
              <a:rPr lang="en-US" altLang="en-US" dirty="0" smtClean="0"/>
              <a:t>Previously </a:t>
            </a:r>
            <a:r>
              <a:rPr lang="en-US" altLang="en-US" dirty="0"/>
              <a:t>taught on this in March 16, 2001.  No commentator got it </a:t>
            </a:r>
            <a:r>
              <a:rPr lang="en-US" altLang="en-US" dirty="0" smtClean="0"/>
              <a:t>then</a:t>
            </a:r>
            <a:r>
              <a:rPr lang="en-US" altLang="en-US" dirty="0"/>
              <a:t>.</a:t>
            </a:r>
            <a:endParaRPr lang="en-US" altLang="en-US" dirty="0" smtClean="0"/>
          </a:p>
          <a:p>
            <a:r>
              <a:rPr lang="en-US" dirty="0" smtClean="0"/>
              <a:t>Best commentator now </a:t>
            </a:r>
            <a:r>
              <a:rPr lang="en-US" dirty="0"/>
              <a:t>[John Gill] “he began to see the pride and haughtiness of his heart; his vanity and confidence in the creature, which led him to it; </a:t>
            </a:r>
            <a:r>
              <a:rPr lang="en-US" dirty="0">
                <a:solidFill>
                  <a:srgbClr val="C00000"/>
                </a:solidFill>
              </a:rPr>
              <a:t>aggravated</a:t>
            </a:r>
            <a:r>
              <a:rPr lang="en-US" dirty="0"/>
              <a:t> by doing it without seeking to know the mind of God, and without giving him his due, the half shekel, according to the law” </a:t>
            </a:r>
            <a:r>
              <a:rPr lang="en-US" altLang="en-US" dirty="0"/>
              <a:t>  </a:t>
            </a:r>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Rest of the story…angel of death over</a:t>
            </a:r>
            <a:r>
              <a:rPr lang="en-US" altLang="en-US" baseline="0" dirty="0" smtClean="0"/>
              <a:t> Jerusalem, </a:t>
            </a:r>
            <a:r>
              <a:rPr lang="en-US" altLang="en-US" baseline="0" dirty="0" err="1" smtClean="0"/>
              <a:t>Ornan’s</a:t>
            </a:r>
            <a:r>
              <a:rPr lang="en-US" altLang="en-US" baseline="0" dirty="0" smtClean="0"/>
              <a:t> threshing floor.  Purchased it and animals for sacrifice, and became the Temple mount.</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2143235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2195562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p:txBody>
          <a:bodyPr/>
          <a:lstStyle/>
          <a:p>
            <a:r>
              <a:rPr lang="en-US" dirty="0" smtClean="0"/>
              <a:t>Rest of section…</a:t>
            </a:r>
            <a:endParaRPr lang="en-US" dirty="0"/>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3038300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457200"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 the price was set so low, that the poorest man might be able to pay it: and even Maimonides  </a:t>
            </a:r>
            <a:r>
              <a:rPr lang="en-US" sz="1200" b="0" i="0" kern="1200" dirty="0" err="1" smtClean="0">
                <a:solidFill>
                  <a:schemeClr val="tx1"/>
                </a:solidFill>
                <a:effectLst/>
                <a:latin typeface="Arial Rounded MT Bold" pitchFamily="34" charset="0"/>
                <a:ea typeface="+mn-ea"/>
                <a:cs typeface="Arial" charset="0"/>
              </a:rPr>
              <a:t>Hilchot</a:t>
            </a:r>
            <a:r>
              <a:rPr lang="en-US" sz="1200" b="0" i="0" kern="1200" dirty="0" smtClean="0">
                <a:solidFill>
                  <a:schemeClr val="tx1"/>
                </a:solidFill>
                <a:effectLst/>
                <a:latin typeface="Arial Rounded MT Bold" pitchFamily="34" charset="0"/>
                <a:ea typeface="+mn-ea"/>
                <a:cs typeface="Arial" charset="0"/>
              </a:rPr>
              <a:t> </a:t>
            </a:r>
            <a:r>
              <a:rPr lang="en-US" sz="1200" b="0" i="0" kern="1200" dirty="0" err="1" smtClean="0">
                <a:solidFill>
                  <a:schemeClr val="tx1"/>
                </a:solidFill>
                <a:effectLst/>
                <a:latin typeface="Arial Rounded MT Bold" pitchFamily="34" charset="0"/>
                <a:ea typeface="+mn-ea"/>
                <a:cs typeface="Arial" charset="0"/>
              </a:rPr>
              <a:t>Shekalim</a:t>
            </a:r>
            <a:r>
              <a:rPr lang="en-US" sz="1200" b="0" i="0" kern="1200" dirty="0" smtClean="0">
                <a:solidFill>
                  <a:schemeClr val="tx1"/>
                </a:solidFill>
                <a:effectLst/>
                <a:latin typeface="Arial Rounded MT Bold" pitchFamily="34" charset="0"/>
                <a:ea typeface="+mn-ea"/>
                <a:cs typeface="Arial" charset="0"/>
              </a:rPr>
              <a:t>, c. 1. sect. 1</a:t>
            </a:r>
            <a:r>
              <a:rPr lang="en-US" sz="1600" b="0" i="0" kern="1200" dirty="0" smtClean="0">
                <a:solidFill>
                  <a:schemeClr val="tx1"/>
                </a:solidFill>
                <a:effectLst/>
                <a:latin typeface="Arial Rounded MT Bold" pitchFamily="34" charset="0"/>
                <a:ea typeface="+mn-ea"/>
                <a:cs typeface="Arial" charset="0"/>
              </a:rPr>
              <a:t>.</a:t>
            </a:r>
            <a:r>
              <a:rPr lang="en-US" sz="2000" b="0" i="0" kern="1200" dirty="0" smtClean="0">
                <a:solidFill>
                  <a:schemeClr val="tx1"/>
                </a:solidFill>
                <a:effectLst/>
                <a:latin typeface="Arial Rounded MT Bold" pitchFamily="34" charset="0"/>
                <a:ea typeface="+mn-ea"/>
                <a:cs typeface="Arial" charset="0"/>
              </a:rPr>
              <a:t> says, if he lived on alms, he was to beg it of others, or sell his clothes from off his back to pay it.  </a:t>
            </a:r>
            <a:r>
              <a:rPr lang="en-US" sz="1200" b="0" i="0" kern="1200" dirty="0" smtClean="0">
                <a:solidFill>
                  <a:schemeClr val="tx1"/>
                </a:solidFill>
                <a:effectLst/>
                <a:latin typeface="Arial Rounded MT Bold" pitchFamily="34" charset="0"/>
                <a:ea typeface="+mn-ea"/>
                <a:cs typeface="Arial" charset="0"/>
              </a:rPr>
              <a:t>[John Gill commentary]</a:t>
            </a:r>
            <a:endParaRPr lang="en-US" sz="2000" b="0" i="0" kern="1200" dirty="0" smtClean="0">
              <a:solidFill>
                <a:schemeClr val="tx1"/>
              </a:solidFill>
              <a:effectLst/>
              <a:latin typeface="Arial Rounded MT Bold" pitchFamily="34" charset="0"/>
              <a:ea typeface="+mn-ea"/>
              <a:cs typeface="Arial" charset="0"/>
            </a:endParaRPr>
          </a:p>
          <a:p>
            <a:r>
              <a:rPr lang="en-US" sz="2000" b="0" i="0" kern="1200" dirty="0" smtClean="0">
                <a:solidFill>
                  <a:schemeClr val="tx1"/>
                </a:solidFill>
                <a:effectLst/>
                <a:latin typeface="Arial Rounded MT Bold" pitchFamily="34" charset="0"/>
                <a:ea typeface="+mn-ea"/>
                <a:cs typeface="Arial" charset="0"/>
              </a:rPr>
              <a:t>This shows the equality of the redeemed and ransomed of the Lord; for though some sins and sinners are greater than others, and some are redeemed from more sins than others, yet all sins being infinite, as committed against an infinite God</a:t>
            </a:r>
          </a:p>
          <a:p>
            <a:r>
              <a:rPr lang="en-US" dirty="0"/>
              <a:t> precious blood of </a:t>
            </a:r>
            <a:r>
              <a:rPr lang="en-US" dirty="0" smtClean="0"/>
              <a:t>Messiah, </a:t>
            </a:r>
            <a:r>
              <a:rPr lang="en-US" dirty="0"/>
              <a:t>the Son of God, an infinite and divine Person; hence all the ransomed ones have the same faith, righteousness, salvation, and eternal life:</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smtClean="0"/>
              <a:t>Maintenance of the </a:t>
            </a:r>
            <a:r>
              <a:rPr lang="en-US" dirty="0" err="1" smtClean="0"/>
              <a:t>Mishkan</a:t>
            </a:r>
            <a:r>
              <a:rPr lang="en-US" dirty="0" smtClean="0"/>
              <a:t>/Tabernacle and later the Temple.  So,</a:t>
            </a:r>
            <a:r>
              <a:rPr lang="en-US" baseline="0" dirty="0" smtClean="0"/>
              <a:t> came to be called the Temple tax.  </a:t>
            </a:r>
            <a:endParaRPr lang="en-US" dirty="0" smtClean="0"/>
          </a:p>
          <a:p>
            <a:endParaRPr lang="en-US" dirty="0" smtClean="0"/>
          </a:p>
          <a:p>
            <a:r>
              <a:rPr lang="en-US" dirty="0" smtClean="0"/>
              <a:t>As</a:t>
            </a:r>
            <a:r>
              <a:rPr lang="en-US" dirty="0"/>
              <a:t> sinners, that their lives were </a:t>
            </a:r>
            <a:r>
              <a:rPr lang="en-US" dirty="0" smtClean="0"/>
              <a:t>forfeited.  </a:t>
            </a:r>
            <a:r>
              <a:rPr lang="en-US" sz="1200" dirty="0" smtClean="0"/>
              <a:t>John Gill</a:t>
            </a:r>
          </a:p>
          <a:p>
            <a:endParaRPr lang="en-US" altLang="en-US" dirty="0"/>
          </a:p>
          <a:p>
            <a:r>
              <a:rPr lang="en-US" altLang="en-US" dirty="0" smtClean="0"/>
              <a:t>Later Jewish history…</a:t>
            </a:r>
            <a:endParaRPr lang="en-US" altLang="en-US" sz="360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A90100A-4FCA-4F30-8671-98CDDC220371}" type="slidenum">
              <a:rPr lang="en-US" altLang="en-US">
                <a:solidFill>
                  <a:srgbClr val="000000"/>
                </a:solidFill>
              </a:rPr>
              <a:pPr/>
              <a:t>37</a:t>
            </a:fld>
            <a:endParaRPr lang="en-US" altLang="en-US">
              <a:solidFill>
                <a:srgbClr val="000000"/>
              </a:solidFill>
            </a:endParaRPr>
          </a:p>
        </p:txBody>
      </p:sp>
      <p:sp>
        <p:nvSpPr>
          <p:cNvPr id="4452354" name="Rectangle 2"/>
          <p:cNvSpPr>
            <a:spLocks noGrp="1" noRot="1" noChangeAspect="1" noChangeArrowheads="1" noTextEdit="1"/>
          </p:cNvSpPr>
          <p:nvPr>
            <p:ph type="sldImg"/>
          </p:nvPr>
        </p:nvSpPr>
        <p:spPr>
          <a:xfrm>
            <a:off x="203200" y="304800"/>
            <a:ext cx="6502400" cy="3810000"/>
          </a:xfrm>
          <a:ln/>
        </p:spPr>
      </p:sp>
      <p:sp>
        <p:nvSpPr>
          <p:cNvPr id="4452355" name="Rectangle 3"/>
          <p:cNvSpPr>
            <a:spLocks noGrp="1" noChangeArrowheads="1"/>
          </p:cNvSpPr>
          <p:nvPr>
            <p:ph type="body" idx="1"/>
          </p:nvPr>
        </p:nvSpPr>
        <p:spPr>
          <a:xfrm>
            <a:off x="152400" y="4114800"/>
            <a:ext cx="6553200" cy="4876800"/>
          </a:xfrm>
        </p:spPr>
        <p:txBody>
          <a:bodyPr/>
          <a:lstStyle/>
          <a:p>
            <a:r>
              <a:rPr lang="en-US" altLang="en-US" dirty="0" smtClean="0"/>
              <a:t>David ~1000 BCE</a:t>
            </a:r>
          </a:p>
          <a:p>
            <a:r>
              <a:rPr lang="en-US" altLang="en-US" dirty="0" err="1" smtClean="0"/>
              <a:t>Y’hosash</a:t>
            </a:r>
            <a:r>
              <a:rPr lang="en-US" altLang="en-US" dirty="0" smtClean="0"/>
              <a:t> ~856 BCE, 150 years after David.</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A90100A-4FCA-4F30-8671-98CDDC220371}" type="slidenum">
              <a:rPr lang="en-US" altLang="en-US">
                <a:solidFill>
                  <a:srgbClr val="000000"/>
                </a:solidFill>
              </a:rPr>
              <a:pPr/>
              <a:t>38</a:t>
            </a:fld>
            <a:endParaRPr lang="en-US" altLang="en-US">
              <a:solidFill>
                <a:srgbClr val="000000"/>
              </a:solidFill>
            </a:endParaRPr>
          </a:p>
        </p:txBody>
      </p:sp>
      <p:sp>
        <p:nvSpPr>
          <p:cNvPr id="4452354" name="Rectangle 2"/>
          <p:cNvSpPr>
            <a:spLocks noGrp="1" noRot="1" noChangeAspect="1" noChangeArrowheads="1" noTextEdit="1"/>
          </p:cNvSpPr>
          <p:nvPr>
            <p:ph type="sldImg"/>
          </p:nvPr>
        </p:nvSpPr>
        <p:spPr>
          <a:xfrm>
            <a:off x="203200" y="304800"/>
            <a:ext cx="6502400" cy="3810000"/>
          </a:xfrm>
          <a:ln/>
        </p:spPr>
      </p:sp>
      <p:sp>
        <p:nvSpPr>
          <p:cNvPr id="4452355" name="Rectangle 3"/>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FE16C27-B9BC-4B0F-9211-1D75BD019628}" type="slidenum">
              <a:rPr lang="en-US" altLang="en-US">
                <a:solidFill>
                  <a:srgbClr val="000000"/>
                </a:solidFill>
              </a:rPr>
              <a:pPr/>
              <a:t>39</a:t>
            </a:fld>
            <a:endParaRPr lang="en-US" altLang="en-US">
              <a:solidFill>
                <a:srgbClr val="000000"/>
              </a:solidFill>
            </a:endParaRPr>
          </a:p>
        </p:txBody>
      </p:sp>
      <p:sp>
        <p:nvSpPr>
          <p:cNvPr id="4481026" name="Rectangle 2"/>
          <p:cNvSpPr>
            <a:spLocks noGrp="1" noRot="1" noChangeAspect="1" noChangeArrowheads="1" noTextEdit="1"/>
          </p:cNvSpPr>
          <p:nvPr>
            <p:ph type="sldImg"/>
          </p:nvPr>
        </p:nvSpPr>
        <p:spPr>
          <a:xfrm>
            <a:off x="203200" y="304800"/>
            <a:ext cx="6502400" cy="3810000"/>
          </a:xfrm>
          <a:ln/>
        </p:spPr>
      </p:sp>
      <p:sp>
        <p:nvSpPr>
          <p:cNvPr id="4481027" name="Rectangle 3"/>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a:p>
            <a:r>
              <a:rPr lang="en-US" altLang="en-US" dirty="0"/>
              <a:t>Pres. Trump understands what is truly hindering peace in the Middle East Arab/Israeli sphere.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https://en.wikipedia.org/wiki/Temple_tax</a:t>
            </a:r>
            <a:endParaRPr lang="en-US" altLang="en-US" sz="105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Who gave </a:t>
            </a:r>
            <a:r>
              <a:rPr lang="en-US" altLang="en-US" dirty="0" err="1" smtClean="0"/>
              <a:t>Nekhemiah</a:t>
            </a:r>
            <a:r>
              <a:rPr lang="en-US" altLang="en-US" baseline="0" dirty="0" smtClean="0"/>
              <a:t> authority to change scripture?  Not a census, so </a:t>
            </a:r>
            <a:r>
              <a:rPr lang="en-US" altLang="en-US" baseline="0" dirty="0" err="1" smtClean="0"/>
              <a:t>Shmot</a:t>
            </a:r>
            <a:r>
              <a:rPr lang="en-US" altLang="en-US" baseline="0" dirty="0" smtClean="0"/>
              <a:t>/Ex 30 didn’t exactly apply.</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Carried down to </a:t>
            </a:r>
            <a:r>
              <a:rPr lang="en-US" altLang="en-US" dirty="0" err="1" smtClean="0"/>
              <a:t>Yeshua’s</a:t>
            </a:r>
            <a:r>
              <a:rPr lang="en-US" altLang="en-US" dirty="0" smtClean="0"/>
              <a:t> time…</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239AE8D-328C-4B81-A971-0691A489C02A}" type="slidenum">
              <a:rPr lang="en-US" altLang="en-US">
                <a:solidFill>
                  <a:srgbClr val="000000"/>
                </a:solidFill>
              </a:rPr>
              <a:pPr/>
              <a:t>43</a:t>
            </a:fld>
            <a:endParaRPr lang="en-US" altLang="en-US">
              <a:solidFill>
                <a:srgbClr val="000000"/>
              </a:solidFill>
            </a:endParaRPr>
          </a:p>
        </p:txBody>
      </p:sp>
      <p:sp>
        <p:nvSpPr>
          <p:cNvPr id="4448258" name="Rectangle 2"/>
          <p:cNvSpPr>
            <a:spLocks noGrp="1" noRot="1" noChangeAspect="1" noChangeArrowheads="1" noTextEdit="1"/>
          </p:cNvSpPr>
          <p:nvPr>
            <p:ph type="sldImg"/>
          </p:nvPr>
        </p:nvSpPr>
        <p:spPr>
          <a:xfrm>
            <a:off x="203200" y="304800"/>
            <a:ext cx="6502400" cy="3810000"/>
          </a:xfrm>
          <a:ln/>
        </p:spPr>
      </p:sp>
      <p:sp>
        <p:nvSpPr>
          <p:cNvPr id="4448259" name="Rectangle 3"/>
          <p:cNvSpPr>
            <a:spLocks noGrp="1" noChangeArrowheads="1"/>
          </p:cNvSpPr>
          <p:nvPr>
            <p:ph type="body" idx="1"/>
          </p:nvPr>
        </p:nvSpPr>
        <p:spPr>
          <a:xfrm>
            <a:off x="152400" y="4114800"/>
            <a:ext cx="6553200" cy="4876800"/>
          </a:xfrm>
        </p:spPr>
        <p:txBody>
          <a:bodyPr/>
          <a:lstStyle/>
          <a:p>
            <a:r>
              <a:rPr lang="en-US" altLang="en-US"/>
              <a:t>Not the Roman tribute, with the image of Caesar on it.  Different tax, different story</a:t>
            </a:r>
          </a:p>
          <a:p>
            <a:r>
              <a:rPr lang="en-US" altLang="en-US"/>
              <a:t>Israeli half shekel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239AE8D-328C-4B81-A971-0691A489C02A}" type="slidenum">
              <a:rPr lang="en-US" altLang="en-US">
                <a:solidFill>
                  <a:srgbClr val="000000"/>
                </a:solidFill>
              </a:rPr>
              <a:pPr/>
              <a:t>44</a:t>
            </a:fld>
            <a:endParaRPr lang="en-US" altLang="en-US">
              <a:solidFill>
                <a:srgbClr val="000000"/>
              </a:solidFill>
            </a:endParaRPr>
          </a:p>
        </p:txBody>
      </p:sp>
      <p:sp>
        <p:nvSpPr>
          <p:cNvPr id="4448258" name="Rectangle 2"/>
          <p:cNvSpPr>
            <a:spLocks noGrp="1" noRot="1" noChangeAspect="1" noChangeArrowheads="1" noTextEdit="1"/>
          </p:cNvSpPr>
          <p:nvPr>
            <p:ph type="sldImg"/>
          </p:nvPr>
        </p:nvSpPr>
        <p:spPr>
          <a:xfrm>
            <a:off x="203200" y="304800"/>
            <a:ext cx="6502400" cy="3810000"/>
          </a:xfrm>
          <a:ln/>
        </p:spPr>
      </p:sp>
      <p:sp>
        <p:nvSpPr>
          <p:cNvPr id="4448259"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99FE4EC-F66C-4531-A923-E9DE79500EF1}" type="slidenum">
              <a:rPr lang="en-US" altLang="en-US">
                <a:solidFill>
                  <a:srgbClr val="000000"/>
                </a:solidFill>
              </a:rPr>
              <a:pPr/>
              <a:t>45</a:t>
            </a:fld>
            <a:endParaRPr lang="en-US" altLang="en-US">
              <a:solidFill>
                <a:srgbClr val="000000"/>
              </a:solidFill>
            </a:endParaRPr>
          </a:p>
        </p:txBody>
      </p:sp>
      <p:sp>
        <p:nvSpPr>
          <p:cNvPr id="4470786" name="Rectangle 2"/>
          <p:cNvSpPr>
            <a:spLocks noGrp="1" noRot="1" noChangeAspect="1" noChangeArrowheads="1" noTextEdit="1"/>
          </p:cNvSpPr>
          <p:nvPr>
            <p:ph type="sldImg"/>
          </p:nvPr>
        </p:nvSpPr>
        <p:spPr>
          <a:xfrm>
            <a:off x="203200" y="304800"/>
            <a:ext cx="6502400" cy="3810000"/>
          </a:xfrm>
          <a:ln/>
        </p:spPr>
      </p:sp>
      <p:sp>
        <p:nvSpPr>
          <p:cNvPr id="4470787" name="Rectangle 3"/>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srgbClr val="000000"/>
                </a:solidFill>
              </a:rPr>
              <a:t>Shmot-Ex 30 Half shekel Atonement?</a:t>
            </a:r>
            <a:endParaRPr lang="en-US" altLang="en-US">
              <a:solidFill>
                <a:srgbClr val="000000"/>
              </a:solidFill>
            </a:endParaRPr>
          </a:p>
        </p:txBody>
      </p:sp>
      <p:sp>
        <p:nvSpPr>
          <p:cNvPr id="5" name="Rectangle 3"/>
          <p:cNvSpPr>
            <a:spLocks noGrp="1" noChangeArrowheads="1"/>
          </p:cNvSpPr>
          <p:nvPr>
            <p:ph type="dt" idx="1"/>
          </p:nvPr>
        </p:nvSpPr>
        <p:spPr>
          <a:ln/>
        </p:spPr>
        <p:txBody>
          <a:bodyPr/>
          <a:lstStyle/>
          <a:p>
            <a:r>
              <a:rPr lang="en-US" altLang="en-US" smtClean="0">
                <a:solidFill>
                  <a:srgbClr val="000000"/>
                </a:solidFill>
              </a:rPr>
              <a:t>Mar. 18, 2017  5777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99FE4EC-F66C-4531-A923-E9DE79500EF1}" type="slidenum">
              <a:rPr lang="en-US" altLang="en-US">
                <a:solidFill>
                  <a:srgbClr val="000000"/>
                </a:solidFill>
              </a:rPr>
              <a:pPr/>
              <a:t>46</a:t>
            </a:fld>
            <a:endParaRPr lang="en-US" altLang="en-US">
              <a:solidFill>
                <a:srgbClr val="000000"/>
              </a:solidFill>
            </a:endParaRPr>
          </a:p>
        </p:txBody>
      </p:sp>
      <p:sp>
        <p:nvSpPr>
          <p:cNvPr id="4470786" name="Rectangle 2"/>
          <p:cNvSpPr>
            <a:spLocks noGrp="1" noRot="1" noChangeAspect="1" noChangeArrowheads="1" noTextEdit="1"/>
          </p:cNvSpPr>
          <p:nvPr>
            <p:ph type="sldImg"/>
          </p:nvPr>
        </p:nvSpPr>
        <p:spPr>
          <a:xfrm>
            <a:off x="203200" y="304800"/>
            <a:ext cx="6502400" cy="3810000"/>
          </a:xfrm>
          <a:ln/>
        </p:spPr>
      </p:sp>
      <p:sp>
        <p:nvSpPr>
          <p:cNvPr id="4470787" name="Rectangle 3"/>
          <p:cNvSpPr>
            <a:spLocks noGrp="1" noChangeArrowheads="1"/>
          </p:cNvSpPr>
          <p:nvPr>
            <p:ph type="body" idx="1"/>
          </p:nvPr>
        </p:nvSpPr>
        <p:spPr>
          <a:xfrm>
            <a:off x="152400" y="4114800"/>
            <a:ext cx="6553200" cy="4876800"/>
          </a:xfrm>
        </p:spPr>
        <p:txBody>
          <a:bodyPr/>
          <a:lstStyle/>
          <a:p>
            <a:r>
              <a:rPr lang="en-US" altLang="en-US" dirty="0" smtClean="0"/>
              <a:t>Archeology about the significance of this…</a:t>
            </a: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Middle of Judean hills, southwest of Jerusalem</a:t>
            </a: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Apparently from 135 CE: formidable wall formations, with massive stones, which led Israeli archaeologist, Boaz </a:t>
            </a:r>
            <a:r>
              <a:rPr kumimoji="0" lang="en-US" altLang="en-US" sz="200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Zissu</a:t>
            </a: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to believe that it may have been one of the fifty strongholds in Judea destroyed by Hadrian during the second Jewish revolt (the Great Revolt).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https://en.wikipedia.org/wiki/Hurvat_Itri</a:t>
            </a:r>
          </a:p>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xfrm>
            <a:off x="3886200" y="0"/>
            <a:ext cx="2971800" cy="457200"/>
          </a:xfrm>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Archaeological excavations conducted at </a:t>
            </a:r>
            <a:r>
              <a:rPr lang="en-US" sz="2000" b="0" i="0" u="none" strike="noStrike" kern="1200" dirty="0" err="1" smtClean="0">
                <a:solidFill>
                  <a:schemeClr val="tx1"/>
                </a:solidFill>
                <a:effectLst/>
                <a:latin typeface="Arial Rounded MT Bold" pitchFamily="34" charset="0"/>
                <a:ea typeface="+mn-ea"/>
                <a:cs typeface="Arial" charset="0"/>
                <a:hlinkClick r:id="rId3" tooltip="Hurvat Itri"/>
              </a:rPr>
              <a:t>Hurvat</a:t>
            </a:r>
            <a:r>
              <a:rPr lang="en-US" sz="2000" b="0" i="0" u="none" strike="noStrike" kern="1200" dirty="0" smtClean="0">
                <a:solidFill>
                  <a:schemeClr val="tx1"/>
                </a:solidFill>
                <a:effectLst/>
                <a:latin typeface="Arial Rounded MT Bold" pitchFamily="34" charset="0"/>
                <a:ea typeface="+mn-ea"/>
                <a:cs typeface="Arial" charset="0"/>
                <a:hlinkClick r:id="rId3" tooltip="Hurvat Itri"/>
              </a:rPr>
              <a:t> </a:t>
            </a:r>
            <a:r>
              <a:rPr lang="en-US" sz="2000" b="0" i="0" u="none" strike="noStrike" kern="1200" dirty="0" err="1" smtClean="0">
                <a:solidFill>
                  <a:schemeClr val="tx1"/>
                </a:solidFill>
                <a:effectLst/>
                <a:latin typeface="Arial Rounded MT Bold" pitchFamily="34" charset="0"/>
                <a:ea typeface="+mn-ea"/>
                <a:cs typeface="Arial" charset="0"/>
                <a:hlinkClick r:id="rId3" tooltip="Hurvat Itri"/>
              </a:rPr>
              <a:t>Itri</a:t>
            </a:r>
            <a:r>
              <a:rPr lang="en-US" sz="2000" b="0" i="0" kern="1200" dirty="0" smtClean="0">
                <a:solidFill>
                  <a:schemeClr val="tx1"/>
                </a:solidFill>
                <a:effectLst/>
                <a:latin typeface="Arial Rounded MT Bold" pitchFamily="34" charset="0"/>
                <a:ea typeface="+mn-ea"/>
                <a:cs typeface="Arial" charset="0"/>
              </a:rPr>
              <a:t> in Israel from 1999 to 2001 by Boaz </a:t>
            </a:r>
            <a:r>
              <a:rPr lang="en-US" sz="2000" b="0" i="0" kern="1200" dirty="0" err="1" smtClean="0">
                <a:solidFill>
                  <a:schemeClr val="tx1"/>
                </a:solidFill>
                <a:effectLst/>
                <a:latin typeface="Arial Rounded MT Bold" pitchFamily="34" charset="0"/>
                <a:ea typeface="+mn-ea"/>
                <a:cs typeface="Arial" charset="0"/>
              </a:rPr>
              <a:t>Zissu</a:t>
            </a:r>
            <a:r>
              <a:rPr lang="en-US" sz="2000" b="0" i="0" kern="1200" dirty="0" smtClean="0">
                <a:solidFill>
                  <a:schemeClr val="tx1"/>
                </a:solidFill>
                <a:effectLst/>
                <a:latin typeface="Arial Rounded MT Bold" pitchFamily="34" charset="0"/>
                <a:ea typeface="+mn-ea"/>
                <a:cs typeface="Arial" charset="0"/>
              </a:rPr>
              <a:t> and Amir </a:t>
            </a:r>
            <a:r>
              <a:rPr lang="en-US" sz="2000" b="0" i="0" kern="1200" dirty="0" err="1" smtClean="0">
                <a:solidFill>
                  <a:schemeClr val="tx1"/>
                </a:solidFill>
                <a:effectLst/>
                <a:latin typeface="Arial Rounded MT Bold" pitchFamily="34" charset="0"/>
                <a:ea typeface="+mn-ea"/>
                <a:cs typeface="Arial" charset="0"/>
              </a:rPr>
              <a:t>Ganor</a:t>
            </a:r>
            <a:r>
              <a:rPr lang="en-US" sz="2000" b="0" i="0" kern="1200" dirty="0" smtClean="0">
                <a:solidFill>
                  <a:schemeClr val="tx1"/>
                </a:solidFill>
                <a:effectLst/>
                <a:latin typeface="Arial Rounded MT Bold" pitchFamily="34" charset="0"/>
                <a:ea typeface="+mn-ea"/>
                <a:cs typeface="Arial" charset="0"/>
              </a:rPr>
              <a:t> of the </a:t>
            </a:r>
            <a:r>
              <a:rPr lang="en-US" sz="2000" b="0" i="0" u="none" strike="noStrike" kern="1200" dirty="0" smtClean="0">
                <a:solidFill>
                  <a:schemeClr val="tx1"/>
                </a:solidFill>
                <a:effectLst/>
                <a:latin typeface="Arial Rounded MT Bold" pitchFamily="34" charset="0"/>
                <a:ea typeface="+mn-ea"/>
                <a:cs typeface="Arial" charset="0"/>
                <a:hlinkClick r:id="rId4" tooltip="Israeli Antiquities Authority"/>
              </a:rPr>
              <a:t>Israeli Antiquities Authority</a:t>
            </a:r>
            <a:r>
              <a:rPr lang="en-US" sz="2000" b="0" i="0" kern="1200" dirty="0" smtClean="0">
                <a:solidFill>
                  <a:schemeClr val="tx1"/>
                </a:solidFill>
                <a:effectLst/>
                <a:latin typeface="Arial Rounded MT Bold" pitchFamily="34" charset="0"/>
                <a:ea typeface="+mn-ea"/>
                <a:cs typeface="Arial" charset="0"/>
              </a:rPr>
              <a:t> (IAA) have yielded important finds, the most-prized of which being a </a:t>
            </a:r>
            <a:r>
              <a:rPr lang="en-US" sz="2000" b="0" i="1" kern="1200" dirty="0" smtClean="0">
                <a:solidFill>
                  <a:schemeClr val="tx1"/>
                </a:solidFill>
                <a:effectLst/>
                <a:latin typeface="Arial Rounded MT Bold" pitchFamily="34" charset="0"/>
                <a:ea typeface="+mn-ea"/>
                <a:cs typeface="Arial" charset="0"/>
              </a:rPr>
              <a:t>half-Shekel</a:t>
            </a:r>
            <a:r>
              <a:rPr lang="en-US" sz="2000" b="0" i="0" kern="1200" dirty="0" smtClean="0">
                <a:solidFill>
                  <a:schemeClr val="tx1"/>
                </a:solidFill>
                <a:effectLst/>
                <a:latin typeface="Arial Rounded MT Bold" pitchFamily="34" charset="0"/>
                <a:ea typeface="+mn-ea"/>
                <a:cs typeface="Arial" charset="0"/>
              </a:rPr>
              <a:t> coin minted in the 2nd century CE, upon which are embossed the words "Half-Shekel" in </a:t>
            </a:r>
            <a:r>
              <a:rPr lang="en-US" sz="2000" b="0" i="0" u="none" strike="noStrike" kern="1200" dirty="0" smtClean="0">
                <a:solidFill>
                  <a:schemeClr val="tx1"/>
                </a:solidFill>
                <a:effectLst/>
                <a:latin typeface="Arial Rounded MT Bold" pitchFamily="34" charset="0"/>
                <a:ea typeface="+mn-ea"/>
                <a:cs typeface="Arial" charset="0"/>
                <a:hlinkClick r:id="rId5" tooltip="Paleo-Hebrew"/>
              </a:rPr>
              <a:t>paleo-Hebrew</a:t>
            </a:r>
            <a:r>
              <a:rPr lang="en-US" sz="2000" b="0" i="0" kern="1200" dirty="0" smtClean="0">
                <a:solidFill>
                  <a:schemeClr val="tx1"/>
                </a:solidFill>
                <a:effectLst/>
                <a:latin typeface="Arial Rounded MT Bold" pitchFamily="34" charset="0"/>
                <a:ea typeface="+mn-ea"/>
                <a:cs typeface="Arial" charset="0"/>
              </a:rPr>
              <a:t> (</a:t>
            </a:r>
            <a:r>
              <a:rPr lang="en-US" sz="2000" b="0" i="0" u="none" strike="noStrike" kern="1200" dirty="0" smtClean="0">
                <a:solidFill>
                  <a:schemeClr val="tx1"/>
                </a:solidFill>
                <a:effectLst/>
                <a:latin typeface="Arial Rounded MT Bold" pitchFamily="34" charset="0"/>
                <a:ea typeface="+mn-ea"/>
                <a:cs typeface="Arial" charset="0"/>
                <a:hlinkClick r:id="rId6" tooltip="Hebrew language"/>
              </a:rPr>
              <a:t>Hebrew</a:t>
            </a:r>
            <a:r>
              <a:rPr lang="en-US" sz="2000" b="0" i="0" kern="1200" dirty="0" smtClean="0">
                <a:solidFill>
                  <a:schemeClr val="tx1"/>
                </a:solidFill>
                <a:effectLst/>
                <a:latin typeface="Arial Rounded MT Bold" pitchFamily="34" charset="0"/>
                <a:ea typeface="+mn-ea"/>
                <a:cs typeface="Arial" charset="0"/>
              </a:rPr>
              <a:t>: </a:t>
            </a:r>
            <a:r>
              <a:rPr lang="he-IL" sz="2000" b="1" i="0" kern="1200" dirty="0" smtClean="0">
                <a:solidFill>
                  <a:schemeClr val="tx1"/>
                </a:solidFill>
                <a:effectLst/>
                <a:latin typeface="Arial Rounded MT Bold" pitchFamily="34" charset="0"/>
                <a:ea typeface="+mn-ea"/>
                <a:cs typeface="Arial" charset="0"/>
              </a:rPr>
              <a:t>חצי השקל</a:t>
            </a:r>
            <a:r>
              <a:rPr lang="he-IL" sz="2000" b="0" i="0" kern="1200" dirty="0" smtClean="0">
                <a:solidFill>
                  <a:schemeClr val="tx1"/>
                </a:solidFill>
                <a:effectLst/>
                <a:latin typeface="Arial Rounded MT Bold" pitchFamily="34" charset="0"/>
                <a:ea typeface="+mn-ea"/>
                <a:cs typeface="Arial" charset="0"/>
              </a:rPr>
              <a:t>‎), </a:t>
            </a:r>
            <a:r>
              <a:rPr lang="en-US" sz="2000" b="0" i="0" kern="1200" dirty="0" smtClean="0">
                <a:solidFill>
                  <a:schemeClr val="tx1"/>
                </a:solidFill>
                <a:effectLst/>
                <a:latin typeface="Arial Rounded MT Bold" pitchFamily="34" charset="0"/>
                <a:ea typeface="+mn-ea"/>
                <a:cs typeface="Arial" charset="0"/>
              </a:rPr>
              <a:t>and which same coin possesses a silver content of 6.87 grams [$3.85</a:t>
            </a:r>
            <a:r>
              <a:rPr lang="en-US" dirty="0"/>
              <a:t>] </a:t>
            </a:r>
            <a:r>
              <a:rPr lang="en-US" sz="1100" dirty="0">
                <a:hlinkClick r:id="rId7"/>
              </a:rPr>
              <a:t>https://</a:t>
            </a:r>
            <a:r>
              <a:rPr lang="en-US" sz="1100" dirty="0" smtClean="0">
                <a:hlinkClick r:id="rId7"/>
              </a:rPr>
              <a:t>en.wikipedia.org/wiki/Shekel#Collection_of_the_half-Shekel</a:t>
            </a:r>
            <a:r>
              <a:rPr lang="en-US" sz="1100" dirty="0" smtClean="0"/>
              <a:t> </a:t>
            </a:r>
            <a:r>
              <a:rPr lang="en-US" altLang="en-US" dirty="0" smtClean="0"/>
              <a:t>and </a:t>
            </a:r>
            <a:r>
              <a:rPr lang="en-US" altLang="en-US" dirty="0"/>
              <a:t>a bronze coin with a date-palm tree and the inscription, "</a:t>
            </a:r>
            <a:r>
              <a:rPr lang="en-US" altLang="en-US" dirty="0" err="1"/>
              <a:t>El'azar</a:t>
            </a:r>
            <a:r>
              <a:rPr lang="en-US" altLang="en-US" dirty="0"/>
              <a:t> the Priest," on its obverse side, and a cluster of grapes with the inscription, "Year One of the Freedom of Israel," on its reverse </a:t>
            </a:r>
            <a:r>
              <a:rPr lang="en-US" altLang="en-US" dirty="0" smtClean="0"/>
              <a:t>side  </a:t>
            </a:r>
          </a:p>
          <a:p>
            <a:r>
              <a:rPr lang="en-US" altLang="en-US" sz="1100" dirty="0"/>
              <a:t>https://en.wikipedia.org/wiki/Hurvat_Itri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7" name="Rectangle 7"/>
          <p:cNvSpPr>
            <a:spLocks noGrp="1" noChangeArrowheads="1"/>
          </p:cNvSpPr>
          <p:nvPr>
            <p:ph type="sldNum"/>
          </p:nvPr>
        </p:nvSpPr>
        <p:spPr>
          <a:ln/>
        </p:spPr>
        <p:txBody>
          <a:bodyPr/>
          <a:lstStyle/>
          <a:p>
            <a:fld id="{0CE3ECFF-DFB0-4818-A1AB-637E09C8D1C2}" type="slidenum">
              <a:rPr lang="en-US" altLang="en-US">
                <a:solidFill>
                  <a:prstClr val="white"/>
                </a:solidFill>
              </a:rPr>
              <a:pPr/>
              <a:t>5</a:t>
            </a:fld>
            <a:endParaRPr lang="en-US" altLang="en-US">
              <a:solidFill>
                <a:prstClr val="white"/>
              </a:solidFill>
            </a:endParaRPr>
          </a:p>
        </p:txBody>
      </p:sp>
      <p:sp>
        <p:nvSpPr>
          <p:cNvPr id="943106" name="Rectangle 2"/>
          <p:cNvSpPr>
            <a:spLocks noGrp="1" noRot="1" noChangeAspect="1" noChangeArrowheads="1" noTextEdit="1"/>
          </p:cNvSpPr>
          <p:nvPr>
            <p:ph type="sldImg"/>
          </p:nvPr>
        </p:nvSpPr>
        <p:spPr>
          <a:xfrm>
            <a:off x="203200" y="304800"/>
            <a:ext cx="6502400" cy="3810000"/>
          </a:xfrm>
          <a:ln/>
        </p:spPr>
      </p:sp>
      <p:sp>
        <p:nvSpPr>
          <p:cNvPr id="943107" name="Rectangle 3"/>
          <p:cNvSpPr>
            <a:spLocks noGrp="1" noChangeArrowheads="1"/>
          </p:cNvSpPr>
          <p:nvPr>
            <p:ph type="body" idx="1"/>
          </p:nvPr>
        </p:nvSpPr>
        <p:spPr>
          <a:xfrm>
            <a:off x="152400" y="4114800"/>
            <a:ext cx="6553200" cy="4876800"/>
          </a:xfrm>
        </p:spPr>
        <p:txBody>
          <a:bodyPr/>
          <a:lstStyle/>
          <a:p>
            <a:endParaRPr lang="en-US" altLang="en-US" sz="2000">
              <a:latin typeface="Arial Rounded MT Bold"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https://en.wikipedia.org/wiki/Temple_tax</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Continued in </a:t>
            </a:r>
            <a:r>
              <a:rPr kumimoji="0" lang="en-US" altLang="en-US" sz="200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Yeshua’s</a:t>
            </a: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day, into Roman</a:t>
            </a:r>
            <a:r>
              <a:rPr kumimoji="0" lang="en-US" altLang="en-US" sz="2000" b="0" i="0" u="none" strike="noStrike" kern="1200" cap="none" spc="0" normalizeH="0" noProof="0" dirty="0" smtClean="0">
                <a:ln>
                  <a:noFill/>
                </a:ln>
                <a:solidFill>
                  <a:srgbClr val="000000"/>
                </a:solidFill>
                <a:effectLst/>
                <a:uLnTx/>
                <a:uFillTx/>
                <a:latin typeface="Arial Rounded MT Bold" pitchFamily="34" charset="0"/>
                <a:ea typeface="+mn-ea"/>
                <a:cs typeface="Arial" charset="0"/>
              </a:rPr>
              <a:t> times.  You may have thought this was an obscure Torah command, became a key to Jewish identity.</a:t>
            </a:r>
            <a:endPar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https://en.wikipedia.org/wiki/Temple_tax</a:t>
            </a:r>
            <a:endParaRPr lang="en-US" altLang="en-US" sz="105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https://en.wikipedia.org/wiki/Temple_tax</a:t>
            </a:r>
            <a:endParaRPr lang="en-US" altLang="en-US" sz="105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https://en.wikipedia.org/wiki/Temple_tax</a:t>
            </a:r>
            <a:endParaRPr lang="en-US" altLang="en-US" sz="105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7" name="Rectangle 7"/>
          <p:cNvSpPr>
            <a:spLocks noGrp="1" noChangeArrowheads="1"/>
          </p:cNvSpPr>
          <p:nvPr>
            <p:ph type="sldNum"/>
          </p:nvPr>
        </p:nvSpPr>
        <p:spPr>
          <a:ln/>
        </p:spPr>
        <p:txBody>
          <a:bodyPr/>
          <a:lstStyle/>
          <a:p>
            <a:fld id="{0CE3ECFF-DFB0-4818-A1AB-637E09C8D1C2}" type="slidenum">
              <a:rPr lang="en-US" altLang="en-US">
                <a:solidFill>
                  <a:prstClr val="white"/>
                </a:solidFill>
              </a:rPr>
              <a:pPr/>
              <a:t>6</a:t>
            </a:fld>
            <a:endParaRPr lang="en-US" altLang="en-US">
              <a:solidFill>
                <a:prstClr val="white"/>
              </a:solidFill>
            </a:endParaRPr>
          </a:p>
        </p:txBody>
      </p:sp>
      <p:sp>
        <p:nvSpPr>
          <p:cNvPr id="943106" name="Rectangle 2"/>
          <p:cNvSpPr>
            <a:spLocks noGrp="1" noRot="1" noChangeAspect="1" noChangeArrowheads="1" noTextEdit="1"/>
          </p:cNvSpPr>
          <p:nvPr>
            <p:ph type="sldImg"/>
          </p:nvPr>
        </p:nvSpPr>
        <p:spPr>
          <a:xfrm>
            <a:off x="203200" y="304800"/>
            <a:ext cx="6502400" cy="3810000"/>
          </a:xfrm>
          <a:ln/>
        </p:spPr>
      </p:sp>
      <p:sp>
        <p:nvSpPr>
          <p:cNvPr id="943107" name="Rectangle 3"/>
          <p:cNvSpPr>
            <a:spLocks noGrp="1" noChangeArrowheads="1"/>
          </p:cNvSpPr>
          <p:nvPr>
            <p:ph type="body" idx="1"/>
          </p:nvPr>
        </p:nvSpPr>
        <p:spPr>
          <a:xfrm>
            <a:off x="152400" y="4114800"/>
            <a:ext cx="6553200" cy="4876800"/>
          </a:xfrm>
        </p:spPr>
        <p:txBody>
          <a:bodyPr/>
          <a:lstStyle/>
          <a:p>
            <a:r>
              <a:rPr lang="en-US" altLang="en-US" sz="2000" dirty="0" smtClean="0">
                <a:latin typeface="Arial Rounded MT Bold" pitchFamily="34" charset="0"/>
              </a:rPr>
              <a:t>Next from</a:t>
            </a:r>
            <a:r>
              <a:rPr lang="en-US" altLang="en-US" sz="2000" baseline="0" dirty="0" smtClean="0">
                <a:latin typeface="Arial Rounded MT Bold" pitchFamily="34" charset="0"/>
              </a:rPr>
              <a:t> Lori Wilson</a:t>
            </a:r>
            <a:endParaRPr lang="en-US" altLang="en-US" sz="2000" dirty="0">
              <a:latin typeface="Arial Rounded MT Bold"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https://en.wikipedia.org/wiki/Fiscus_Judaicus</a:t>
            </a:r>
            <a:endParaRPr lang="en-US" altLang="en-US" sz="105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hlinkClick r:id="rId3"/>
              </a:rPr>
              <a:t>https://en.wikipedia.org/wiki/Fiscus_Judaicus</a:t>
            </a:r>
            <a:endPar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solidFill>
                  <a:srgbClr val="000000"/>
                </a:solidFill>
              </a:rPr>
              <a:t>So, if you ever wondered what happened to the Ancient Messianic Jewish movement, taxation was another stroke against us!</a:t>
            </a:r>
            <a:endParaRPr kumimoji="0" lang="en-US" altLang="en-US" b="0" i="0" u="none" strike="noStrike" kern="1200" cap="none" spc="0" normalizeH="0" baseline="0" noProof="0" dirty="0" smtClean="0">
              <a:ln>
                <a:noFill/>
              </a:ln>
              <a:solidFill>
                <a:srgbClr val="000000"/>
              </a:solidFill>
              <a:effectLst/>
              <a:uLnTx/>
              <a:uFillTx/>
            </a:endParaRPr>
          </a:p>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https://en.wikipedia.org/wiki/Fiscus_Judaicus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Thought “protection” tax was a Mafia idea.</a:t>
            </a:r>
          </a:p>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hlinkClick r:id="rId3"/>
              </a:rPr>
              <a:t>https://en.wikipedia.org/wiki/Fiscus_Judaicus</a:t>
            </a:r>
            <a:endPar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noProof="0" dirty="0" err="1" smtClean="0">
                <a:solidFill>
                  <a:srgbClr val="000000"/>
                </a:solidFill>
              </a:rPr>
              <a:t>Shmot</a:t>
            </a:r>
            <a:r>
              <a:rPr lang="en-US" altLang="en-US" noProof="0" dirty="0" smtClean="0">
                <a:solidFill>
                  <a:srgbClr val="000000"/>
                </a:solidFill>
              </a:rPr>
              <a:t>/Ex 30 in force till 1300’s, but as a mockery!</a:t>
            </a:r>
            <a:endParaRPr kumimoji="0" lang="en-US" altLang="en-US" b="0" i="0" u="none" strike="noStrike" kern="1200" cap="none" spc="0" normalizeH="0" baseline="0" noProof="0" dirty="0" smtClean="0">
              <a:ln>
                <a:noFill/>
              </a:ln>
              <a:solidFill>
                <a:srgbClr val="000000"/>
              </a:solidFill>
              <a:effectLst/>
              <a:uLnTx/>
              <a:uFillTx/>
            </a:endParaRPr>
          </a:p>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Introduction Jong Kim and Alan </a:t>
            </a:r>
            <a:r>
              <a:rPr lang="en-US" altLang="en-US" dirty="0" err="1" smtClean="0"/>
              <a:t>Armfield</a:t>
            </a:r>
            <a:r>
              <a:rPr lang="en-US" altLang="en-US" dirty="0" smtClean="0"/>
              <a:t>, recently got back from March of Life Conference in Tubingen, Germany.  Like them to give a 10 minute report, then Q&amp;A after prayer time, 1:30 p.m.</a:t>
            </a:r>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2561515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3420684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35312185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208580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18442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From Lori Wilson</a:t>
            </a:r>
          </a:p>
          <a:p>
            <a:r>
              <a:rPr lang="en-US" altLang="en-US" dirty="0" smtClean="0"/>
              <a:t>Once,</a:t>
            </a:r>
            <a:r>
              <a:rPr lang="en-US" altLang="en-US" baseline="0" dirty="0" smtClean="0"/>
              <a:t> when I was trying to remember my granddaughter’s birthday, my son Daniel said, “Dad how could you NOT remember.  She’s a PI day baby!”</a:t>
            </a:r>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40177309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106187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1890122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728523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709755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17684049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7654885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35361599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37803849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114331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4042059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2441388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22507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Shmot-Ex 30 Half shekel Atonement?</a:t>
            </a:r>
            <a:endParaRPr lang="en-US" altLang="en-US"/>
          </a:p>
        </p:txBody>
      </p:sp>
      <p:sp>
        <p:nvSpPr>
          <p:cNvPr id="5" name="Date Placeholder 4"/>
          <p:cNvSpPr>
            <a:spLocks noGrp="1"/>
          </p:cNvSpPr>
          <p:nvPr>
            <p:ph type="dt" idx="11"/>
          </p:nvPr>
        </p:nvSpPr>
        <p:spPr/>
        <p:txBody>
          <a:bodyPr/>
          <a:lstStyle/>
          <a:p>
            <a:r>
              <a:rPr lang="en-US" altLang="en-US" smtClean="0"/>
              <a:t>Mar. 18,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38782324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When we come to </a:t>
            </a:r>
            <a:r>
              <a:rPr lang="en-US" altLang="en-US" dirty="0" err="1" smtClean="0"/>
              <a:t>Yeshua</a:t>
            </a:r>
            <a:r>
              <a:rPr lang="en-US" altLang="en-US" dirty="0" smtClean="0"/>
              <a:t>, we need indeed to be in repentance and contrition, prayer, grace and truth in our living.  His sacrifice, without all that, is not really applied!</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Shmot-Ex 30 Half shekel Atonement?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Mar. 18,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In this seemingly obscure commandment is  </a:t>
            </a:r>
          </a:p>
          <a:p>
            <a:pPr marL="342900" indent="-342900">
              <a:buFont typeface="Arial" panose="020B0604020202020204" pitchFamily="34" charset="0"/>
              <a:buChar char="•"/>
            </a:pPr>
            <a:r>
              <a:rPr lang="en-US" altLang="en-US" dirty="0" smtClean="0"/>
              <a:t>A LOT of foundational theology</a:t>
            </a:r>
          </a:p>
          <a:p>
            <a:pPr marL="342900" indent="-342900">
              <a:buFont typeface="Arial" panose="020B0604020202020204" pitchFamily="34" charset="0"/>
              <a:buChar char="•"/>
            </a:pPr>
            <a:r>
              <a:rPr lang="en-US" altLang="en-US" dirty="0" smtClean="0"/>
              <a:t>A LOT of Jewish history</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654"/>
            <a:ext cx="7462044" cy="1102519"/>
          </a:xfrm>
        </p:spPr>
        <p:txBody>
          <a:bodyPr/>
          <a:lstStyle/>
          <a:p>
            <a:r>
              <a:rPr lang="en-US"/>
              <a:t>Click to edit Master title style</a:t>
            </a:r>
          </a:p>
        </p:txBody>
      </p:sp>
      <p:sp>
        <p:nvSpPr>
          <p:cNvPr id="3" name="Subtitle 2"/>
          <p:cNvSpPr>
            <a:spLocks noGrp="1"/>
          </p:cNvSpPr>
          <p:nvPr>
            <p:ph type="subTitle" idx="1"/>
          </p:nvPr>
        </p:nvSpPr>
        <p:spPr>
          <a:xfrm>
            <a:off x="1317957" y="2914650"/>
            <a:ext cx="6145213" cy="1314450"/>
          </a:xfrm>
        </p:spPr>
        <p:txBody>
          <a:bodyPr/>
          <a:lstStyle>
            <a:lvl1pPr marL="0" indent="0" algn="ctr">
              <a:buNone/>
              <a:defRPr/>
            </a:lvl1pPr>
            <a:lvl2pPr marL="409229" indent="0" algn="ctr">
              <a:buNone/>
              <a:defRPr/>
            </a:lvl2pPr>
            <a:lvl3pPr marL="818647" indent="0" algn="ctr">
              <a:buNone/>
              <a:defRPr/>
            </a:lvl3pPr>
            <a:lvl4pPr marL="1227811" indent="0" algn="ctr">
              <a:buNone/>
              <a:defRPr/>
            </a:lvl4pPr>
            <a:lvl5pPr marL="1637154" indent="0" algn="ctr">
              <a:buNone/>
              <a:defRPr/>
            </a:lvl5pPr>
            <a:lvl6pPr marL="2046234" indent="0" algn="ctr">
              <a:buNone/>
              <a:defRPr/>
            </a:lvl6pPr>
            <a:lvl7pPr marL="2455479" indent="0" algn="ctr">
              <a:buNone/>
              <a:defRPr/>
            </a:lvl7pPr>
            <a:lvl8pPr marL="2864760" indent="0" algn="ctr">
              <a:buNone/>
              <a:defRPr/>
            </a:lvl8pPr>
            <a:lvl9pPr marL="32740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4"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sz="1300" kern="0">
              <a:solidFill>
                <a:sysClr val="windowText" lastClr="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sz="1300" kern="0">
              <a:solidFill>
                <a:sysClr val="windowText" lastClr="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defRPr/>
            </a:pPr>
            <a:fld id="{9190C161-9D9C-4219-9159-98AF22DD1E1E}" type="slidenum">
              <a:rPr lang="en-US" altLang="en-US" sz="1300" kern="0" smtClean="0">
                <a:solidFill>
                  <a:sysClr val="windowText" lastClr="000000"/>
                </a:solidFill>
              </a:rPr>
              <a:pPr fontAlgn="auto">
                <a:spcBef>
                  <a:spcPts val="0"/>
                </a:spcBef>
                <a:spcAft>
                  <a:spcPts val="0"/>
                </a:spcAft>
                <a:defRPr/>
              </a:pPr>
              <a:t>‹#›</a:t>
            </a:fld>
            <a:endParaRPr lang="en-US" altLang="en-US" sz="1300" kern="0">
              <a:solidFill>
                <a:sysClr val="windowText" lastClr="000000"/>
              </a:solidFill>
            </a:endParaRPr>
          </a:p>
        </p:txBody>
      </p:sp>
    </p:spTree>
    <p:extLst>
      <p:ext uri="{BB962C8B-B14F-4D97-AF65-F5344CB8AC3E}">
        <p14:creationId xmlns:p14="http://schemas.microsoft.com/office/powerpoint/2010/main" val="171285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1F0C56-4D81-47E1-BFF6-E7B2BE7A72A5}" type="slidenum">
              <a:rPr lang="en-US"/>
              <a:pPr>
                <a:defRPr/>
              </a:pPr>
              <a:t>‹#›</a:t>
            </a:fld>
            <a:endParaRPr lang="en-US"/>
          </a:p>
        </p:txBody>
      </p:sp>
    </p:spTree>
    <p:extLst>
      <p:ext uri="{BB962C8B-B14F-4D97-AF65-F5344CB8AC3E}">
        <p14:creationId xmlns:p14="http://schemas.microsoft.com/office/powerpoint/2010/main" val="212248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1F0C56-4D81-47E1-BFF6-E7B2BE7A72A5}" type="slidenum">
              <a:rPr lang="en-US"/>
              <a:pPr>
                <a:defRPr/>
              </a:pPr>
              <a:t>‹#›</a:t>
            </a:fld>
            <a:endParaRPr lang="en-US"/>
          </a:p>
        </p:txBody>
      </p:sp>
    </p:spTree>
    <p:extLst>
      <p:ext uri="{BB962C8B-B14F-4D97-AF65-F5344CB8AC3E}">
        <p14:creationId xmlns:p14="http://schemas.microsoft.com/office/powerpoint/2010/main" val="2122488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1F0C56-4D81-47E1-BFF6-E7B2BE7A72A5}" type="slidenum">
              <a:rPr lang="en-US"/>
              <a:pPr>
                <a:defRPr/>
              </a:pPr>
              <a:t>‹#›</a:t>
            </a:fld>
            <a:endParaRPr lang="en-US"/>
          </a:p>
        </p:txBody>
      </p:sp>
    </p:spTree>
    <p:extLst>
      <p:ext uri="{BB962C8B-B14F-4D97-AF65-F5344CB8AC3E}">
        <p14:creationId xmlns:p14="http://schemas.microsoft.com/office/powerpoint/2010/main" val="2122488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1F0C56-4D81-47E1-BFF6-E7B2BE7A72A5}" type="slidenum">
              <a:rPr lang="en-US"/>
              <a:pPr>
                <a:defRPr/>
              </a:pPr>
              <a:t>‹#›</a:t>
            </a:fld>
            <a:endParaRPr lang="en-US"/>
          </a:p>
        </p:txBody>
      </p:sp>
    </p:spTree>
    <p:extLst>
      <p:ext uri="{BB962C8B-B14F-4D97-AF65-F5344CB8AC3E}">
        <p14:creationId xmlns:p14="http://schemas.microsoft.com/office/powerpoint/2010/main" val="2122488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1F0C56-4D81-47E1-BFF6-E7B2BE7A72A5}" type="slidenum">
              <a:rPr lang="en-US"/>
              <a:pPr>
                <a:defRPr/>
              </a:pPr>
              <a:t>‹#›</a:t>
            </a:fld>
            <a:endParaRPr lang="en-US"/>
          </a:p>
        </p:txBody>
      </p:sp>
    </p:spTree>
    <p:extLst>
      <p:ext uri="{BB962C8B-B14F-4D97-AF65-F5344CB8AC3E}">
        <p14:creationId xmlns:p14="http://schemas.microsoft.com/office/powerpoint/2010/main" val="2122488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1F0C56-4D81-47E1-BFF6-E7B2BE7A72A5}" type="slidenum">
              <a:rPr lang="en-US"/>
              <a:pPr>
                <a:defRPr/>
              </a:pPr>
              <a:t>‹#›</a:t>
            </a:fld>
            <a:endParaRPr lang="en-US"/>
          </a:p>
        </p:txBody>
      </p:sp>
    </p:spTree>
    <p:extLst>
      <p:ext uri="{BB962C8B-B14F-4D97-AF65-F5344CB8AC3E}">
        <p14:creationId xmlns:p14="http://schemas.microsoft.com/office/powerpoint/2010/main" val="212248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54"/>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066" y="2914650"/>
            <a:ext cx="6145213" cy="1314450"/>
          </a:xfrm>
        </p:spPr>
        <p:txBody>
          <a:bodyPr/>
          <a:lstStyle>
            <a:lvl1pPr marL="0" indent="0" algn="ctr">
              <a:buNone/>
              <a:defRPr/>
            </a:lvl1pPr>
            <a:lvl2pPr marL="391349" indent="0" algn="ctr">
              <a:buNone/>
              <a:defRPr/>
            </a:lvl2pPr>
            <a:lvl3pPr marL="782842" indent="0" algn="ctr">
              <a:buNone/>
              <a:defRPr/>
            </a:lvl3pPr>
            <a:lvl4pPr marL="1174339" indent="0" algn="ctr">
              <a:buNone/>
              <a:defRPr/>
            </a:lvl4pPr>
            <a:lvl5pPr marL="1565730" indent="0" algn="ctr">
              <a:buNone/>
              <a:defRPr/>
            </a:lvl5pPr>
            <a:lvl6pPr marL="1957195" indent="0" algn="ctr">
              <a:buNone/>
              <a:defRPr/>
            </a:lvl6pPr>
            <a:lvl7pPr marL="2348640" indent="0" algn="ctr">
              <a:buNone/>
              <a:defRPr/>
            </a:lvl7pPr>
            <a:lvl8pPr marL="2740066" indent="0" algn="ctr">
              <a:buNone/>
              <a:defRPr/>
            </a:lvl8pPr>
            <a:lvl9pPr marL="313150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08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3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045" y="2914650"/>
            <a:ext cx="6145213" cy="1314450"/>
          </a:xfrm>
        </p:spPr>
        <p:txBody>
          <a:bodyPr/>
          <a:lstStyle>
            <a:lvl1pPr marL="0" indent="0" algn="ctr">
              <a:buNone/>
              <a:defRPr/>
            </a:lvl1pPr>
            <a:lvl2pPr marL="392225" indent="0" algn="ctr">
              <a:buNone/>
              <a:defRPr/>
            </a:lvl2pPr>
            <a:lvl3pPr marL="784650" indent="0" algn="ctr">
              <a:buNone/>
              <a:defRPr/>
            </a:lvl3pPr>
            <a:lvl4pPr marL="1177013" indent="0" algn="ctr">
              <a:buNone/>
              <a:defRPr/>
            </a:lvl4pPr>
            <a:lvl5pPr marL="1569328" indent="0" algn="ctr">
              <a:buNone/>
              <a:defRPr/>
            </a:lvl5pPr>
            <a:lvl6pPr marL="1961687" indent="0" algn="ctr">
              <a:buNone/>
              <a:defRPr/>
            </a:lvl6pPr>
            <a:lvl7pPr marL="2354014" indent="0" algn="ctr">
              <a:buNone/>
              <a:defRPr/>
            </a:lvl7pPr>
            <a:lvl8pPr marL="2746349" indent="0" algn="ctr">
              <a:buNone/>
              <a:defRPr/>
            </a:lvl8pPr>
            <a:lvl9pPr marL="313866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086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2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033" y="2914650"/>
            <a:ext cx="6145213" cy="1314450"/>
          </a:xfrm>
        </p:spPr>
        <p:txBody>
          <a:bodyPr/>
          <a:lstStyle>
            <a:lvl1pPr marL="0" indent="0" algn="ctr">
              <a:buNone/>
              <a:defRPr/>
            </a:lvl1pPr>
            <a:lvl2pPr marL="392745" indent="0" algn="ctr">
              <a:buNone/>
              <a:defRPr/>
            </a:lvl2pPr>
            <a:lvl3pPr marL="785689" indent="0" algn="ctr">
              <a:buNone/>
              <a:defRPr/>
            </a:lvl3pPr>
            <a:lvl4pPr marL="1178544" indent="0" algn="ctr">
              <a:buNone/>
              <a:defRPr/>
            </a:lvl4pPr>
            <a:lvl5pPr marL="1571384" indent="0" algn="ctr">
              <a:buNone/>
              <a:defRPr/>
            </a:lvl5pPr>
            <a:lvl6pPr marL="1964250" indent="0" algn="ctr">
              <a:buNone/>
              <a:defRPr/>
            </a:lvl6pPr>
            <a:lvl7pPr marL="2357091" indent="0" algn="ctr">
              <a:buNone/>
              <a:defRPr/>
            </a:lvl7pPr>
            <a:lvl8pPr marL="2749946" indent="0" algn="ctr">
              <a:buNone/>
              <a:defRPr/>
            </a:lvl8pPr>
            <a:lvl9pPr marL="314278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086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00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020" y="2914650"/>
            <a:ext cx="6145213" cy="1314450"/>
          </a:xfrm>
        </p:spPr>
        <p:txBody>
          <a:bodyPr/>
          <a:lstStyle>
            <a:lvl1pPr marL="0" indent="0" algn="ctr">
              <a:buNone/>
              <a:defRPr/>
            </a:lvl1pPr>
            <a:lvl2pPr marL="393300" indent="0" algn="ctr">
              <a:buNone/>
              <a:defRPr/>
            </a:lvl2pPr>
            <a:lvl3pPr marL="786811" indent="0" algn="ctr">
              <a:buNone/>
              <a:defRPr/>
            </a:lvl3pPr>
            <a:lvl4pPr marL="1180209" indent="0" algn="ctr">
              <a:buNone/>
              <a:defRPr/>
            </a:lvl4pPr>
            <a:lvl5pPr marL="1573621" indent="0" algn="ctr">
              <a:buNone/>
              <a:defRPr/>
            </a:lvl5pPr>
            <a:lvl6pPr marL="1967027" indent="0" algn="ctr">
              <a:buNone/>
              <a:defRPr/>
            </a:lvl6pPr>
            <a:lvl7pPr marL="2360431" indent="0" algn="ctr">
              <a:buNone/>
              <a:defRPr/>
            </a:lvl7pPr>
            <a:lvl8pPr marL="2753850" indent="0" algn="ctr">
              <a:buNone/>
              <a:defRPr/>
            </a:lvl8pPr>
            <a:lvl9pPr marL="314723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10C887-DCB6-4B8F-8329-261BD4A12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086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1758" indent="0" algn="ctr">
              <a:buNone/>
              <a:defRPr sz="1500"/>
            </a:lvl2pPr>
            <a:lvl3pPr marL="663481" indent="0" algn="ctr">
              <a:buNone/>
              <a:defRPr sz="1300"/>
            </a:lvl3pPr>
            <a:lvl4pPr marL="995260" indent="0" algn="ctr">
              <a:buNone/>
              <a:defRPr sz="1200"/>
            </a:lvl4pPr>
            <a:lvl5pPr marL="1326963" indent="0" algn="ctr">
              <a:buNone/>
              <a:defRPr sz="1200"/>
            </a:lvl5pPr>
            <a:lvl6pPr marL="1658726" indent="0" algn="ctr">
              <a:buNone/>
              <a:defRPr sz="1200"/>
            </a:lvl6pPr>
            <a:lvl7pPr marL="1990481" indent="0" algn="ctr">
              <a:buNone/>
              <a:defRPr sz="1200"/>
            </a:lvl7pPr>
            <a:lvl8pPr marL="2322205" indent="0" algn="ctr">
              <a:buNone/>
              <a:defRPr sz="1200"/>
            </a:lvl8pPr>
            <a:lvl9pPr marL="2653956"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1758" indent="0" algn="ctr">
              <a:buNone/>
              <a:defRPr sz="1500"/>
            </a:lvl2pPr>
            <a:lvl3pPr marL="663481" indent="0" algn="ctr">
              <a:buNone/>
              <a:defRPr sz="1300"/>
            </a:lvl3pPr>
            <a:lvl4pPr marL="995260" indent="0" algn="ctr">
              <a:buNone/>
              <a:defRPr sz="1200"/>
            </a:lvl4pPr>
            <a:lvl5pPr marL="1326963" indent="0" algn="ctr">
              <a:buNone/>
              <a:defRPr sz="1200"/>
            </a:lvl5pPr>
            <a:lvl6pPr marL="1658726" indent="0" algn="ctr">
              <a:buNone/>
              <a:defRPr sz="1200"/>
            </a:lvl6pPr>
            <a:lvl7pPr marL="1990481" indent="0" algn="ctr">
              <a:buNone/>
              <a:defRPr sz="1200"/>
            </a:lvl7pPr>
            <a:lvl8pPr marL="2322205" indent="0" algn="ctr">
              <a:buNone/>
              <a:defRPr sz="1200"/>
            </a:lvl8pPr>
            <a:lvl9pPr marL="2653956"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1773" indent="0" algn="ctr">
              <a:buNone/>
              <a:defRPr sz="1500"/>
            </a:lvl2pPr>
            <a:lvl3pPr marL="663512" indent="0" algn="ctr">
              <a:buNone/>
              <a:defRPr sz="1300"/>
            </a:lvl3pPr>
            <a:lvl4pPr marL="995306" indent="0" algn="ctr">
              <a:buNone/>
              <a:defRPr sz="1200"/>
            </a:lvl4pPr>
            <a:lvl5pPr marL="1327025" indent="0" algn="ctr">
              <a:buNone/>
              <a:defRPr sz="1200"/>
            </a:lvl5pPr>
            <a:lvl6pPr marL="1658803" indent="0" algn="ctr">
              <a:buNone/>
              <a:defRPr sz="1200"/>
            </a:lvl6pPr>
            <a:lvl7pPr marL="1990574" indent="0" algn="ctr">
              <a:buNone/>
              <a:defRPr sz="1200"/>
            </a:lvl7pPr>
            <a:lvl8pPr marL="2322312" indent="0" algn="ctr">
              <a:buNone/>
              <a:defRPr sz="1200"/>
            </a:lvl8pPr>
            <a:lvl9pPr marL="2654079"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42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1849" indent="0" algn="ctr">
              <a:buNone/>
              <a:defRPr sz="1500"/>
            </a:lvl2pPr>
            <a:lvl3pPr marL="663664" indent="0" algn="ctr">
              <a:buNone/>
              <a:defRPr sz="1300"/>
            </a:lvl3pPr>
            <a:lvl4pPr marL="995536" indent="0" algn="ctr">
              <a:buNone/>
              <a:defRPr sz="1200"/>
            </a:lvl4pPr>
            <a:lvl5pPr marL="1327334" indent="0" algn="ctr">
              <a:buNone/>
              <a:defRPr sz="1200"/>
            </a:lvl5pPr>
            <a:lvl6pPr marL="1659188" indent="0" algn="ctr">
              <a:buNone/>
              <a:defRPr sz="1200"/>
            </a:lvl6pPr>
            <a:lvl7pPr marL="1991035" indent="0" algn="ctr">
              <a:buNone/>
              <a:defRPr sz="1200"/>
            </a:lvl7pPr>
            <a:lvl8pPr marL="2322850" indent="0" algn="ctr">
              <a:buNone/>
              <a:defRPr sz="1200"/>
            </a:lvl8pPr>
            <a:lvl9pPr marL="2654694"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1910" indent="0" algn="ctr">
              <a:buNone/>
              <a:defRPr sz="1500"/>
            </a:lvl2pPr>
            <a:lvl3pPr marL="663786" indent="0" algn="ctr">
              <a:buNone/>
              <a:defRPr sz="1300"/>
            </a:lvl3pPr>
            <a:lvl4pPr marL="995720" indent="0" algn="ctr">
              <a:buNone/>
              <a:defRPr sz="1200"/>
            </a:lvl4pPr>
            <a:lvl5pPr marL="1327581" indent="0" algn="ctr">
              <a:buNone/>
              <a:defRPr sz="1200"/>
            </a:lvl5pPr>
            <a:lvl6pPr marL="1659496" indent="0" algn="ctr">
              <a:buNone/>
              <a:defRPr sz="1200"/>
            </a:lvl6pPr>
            <a:lvl7pPr marL="1991404" indent="0" algn="ctr">
              <a:buNone/>
              <a:defRPr sz="1200"/>
            </a:lvl7pPr>
            <a:lvl8pPr marL="2323281" indent="0" algn="ctr">
              <a:buNone/>
              <a:defRPr sz="1200"/>
            </a:lvl8pPr>
            <a:lvl9pPr marL="2655186"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1985" indent="0" algn="ctr">
              <a:buNone/>
              <a:defRPr sz="1500"/>
            </a:lvl2pPr>
            <a:lvl3pPr marL="663941" indent="0" algn="ctr">
              <a:buNone/>
              <a:defRPr sz="1300"/>
            </a:lvl3pPr>
            <a:lvl4pPr marL="995950" indent="0" algn="ctr">
              <a:buNone/>
              <a:defRPr sz="1200"/>
            </a:lvl4pPr>
            <a:lvl5pPr marL="1327889" indent="0" algn="ctr">
              <a:buNone/>
              <a:defRPr sz="1200"/>
            </a:lvl5pPr>
            <a:lvl6pPr marL="1659881" indent="0" algn="ctr">
              <a:buNone/>
              <a:defRPr sz="1200"/>
            </a:lvl6pPr>
            <a:lvl7pPr marL="1991866" indent="0" algn="ctr">
              <a:buNone/>
              <a:defRPr sz="1200"/>
            </a:lvl7pPr>
            <a:lvl8pPr marL="2323820" indent="0" algn="ctr">
              <a:buNone/>
              <a:defRPr sz="1200"/>
            </a:lvl8pPr>
            <a:lvl9pPr marL="265580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409229" indent="0">
              <a:buNone/>
              <a:defRPr sz="1800"/>
            </a:lvl2pPr>
            <a:lvl3pPr marL="818647" indent="0">
              <a:buNone/>
              <a:defRPr sz="1600"/>
            </a:lvl3pPr>
            <a:lvl4pPr marL="1227811" indent="0">
              <a:buNone/>
              <a:defRPr sz="1400"/>
            </a:lvl4pPr>
            <a:lvl5pPr marL="1637154" indent="0">
              <a:buNone/>
              <a:defRPr sz="1400"/>
            </a:lvl5pPr>
            <a:lvl6pPr marL="2046234" indent="0">
              <a:buNone/>
              <a:defRPr sz="1400"/>
            </a:lvl6pPr>
            <a:lvl7pPr marL="2455479" indent="0">
              <a:buNone/>
              <a:defRPr sz="1400"/>
            </a:lvl7pPr>
            <a:lvl8pPr marL="2864760" indent="0">
              <a:buNone/>
              <a:defRPr sz="1400"/>
            </a:lvl8pPr>
            <a:lvl9pPr marL="327404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2076" indent="0" algn="ctr">
              <a:buNone/>
              <a:defRPr sz="1500"/>
            </a:lvl2pPr>
            <a:lvl3pPr marL="664125" indent="0" algn="ctr">
              <a:buNone/>
              <a:defRPr sz="1300"/>
            </a:lvl3pPr>
            <a:lvl4pPr marL="996227" indent="0" algn="ctr">
              <a:buNone/>
              <a:defRPr sz="1200"/>
            </a:lvl4pPr>
            <a:lvl5pPr marL="1328260" indent="0" algn="ctr">
              <a:buNone/>
              <a:defRPr sz="1200"/>
            </a:lvl5pPr>
            <a:lvl6pPr marL="1660343" indent="0" algn="ctr">
              <a:buNone/>
              <a:defRPr sz="1200"/>
            </a:lvl6pPr>
            <a:lvl7pPr marL="1992420" indent="0" algn="ctr">
              <a:buNone/>
              <a:defRPr sz="1200"/>
            </a:lvl7pPr>
            <a:lvl8pPr marL="2324467" indent="0" algn="ctr">
              <a:buNone/>
              <a:defRPr sz="1200"/>
            </a:lvl8pPr>
            <a:lvl9pPr marL="2656539"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2183" indent="0" algn="ctr">
              <a:buNone/>
              <a:defRPr sz="1500"/>
            </a:lvl2pPr>
            <a:lvl3pPr marL="664341" indent="0" algn="ctr">
              <a:buNone/>
              <a:defRPr sz="1300"/>
            </a:lvl3pPr>
            <a:lvl4pPr marL="996550" indent="0" algn="ctr">
              <a:buNone/>
              <a:defRPr sz="1200"/>
            </a:lvl4pPr>
            <a:lvl5pPr marL="1328692" indent="0" algn="ctr">
              <a:buNone/>
              <a:defRPr sz="1200"/>
            </a:lvl5pPr>
            <a:lvl6pPr marL="1660882" indent="0" algn="ctr">
              <a:buNone/>
              <a:defRPr sz="1200"/>
            </a:lvl6pPr>
            <a:lvl7pPr marL="1993066" indent="0" algn="ctr">
              <a:buNone/>
              <a:defRPr sz="1200"/>
            </a:lvl7pPr>
            <a:lvl8pPr marL="2325221" indent="0" algn="ctr">
              <a:buNone/>
              <a:defRPr sz="1200"/>
            </a:lvl8pPr>
            <a:lvl9pPr marL="265740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2304" indent="0" algn="ctr">
              <a:buNone/>
              <a:defRPr sz="1500"/>
            </a:lvl2pPr>
            <a:lvl3pPr marL="664587" indent="0" algn="ctr">
              <a:buNone/>
              <a:defRPr sz="1300"/>
            </a:lvl3pPr>
            <a:lvl4pPr marL="996919" indent="0" algn="ctr">
              <a:buNone/>
              <a:defRPr sz="1200"/>
            </a:lvl4pPr>
            <a:lvl5pPr marL="1329186" indent="0" algn="ctr">
              <a:buNone/>
              <a:defRPr sz="1200"/>
            </a:lvl5pPr>
            <a:lvl6pPr marL="1661498" indent="0" algn="ctr">
              <a:buNone/>
              <a:defRPr sz="1200"/>
            </a:lvl6pPr>
            <a:lvl7pPr marL="1993804" indent="0" algn="ctr">
              <a:buNone/>
              <a:defRPr sz="1200"/>
            </a:lvl7pPr>
            <a:lvl8pPr marL="2326085" indent="0" algn="ctr">
              <a:buNone/>
              <a:defRPr sz="1200"/>
            </a:lvl8pPr>
            <a:lvl9pPr marL="265838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2441" indent="0" algn="ctr">
              <a:buNone/>
              <a:defRPr sz="1500"/>
            </a:lvl2pPr>
            <a:lvl3pPr marL="664866" indent="0" algn="ctr">
              <a:buNone/>
              <a:defRPr sz="1300"/>
            </a:lvl3pPr>
            <a:lvl4pPr marL="997334" indent="0" algn="ctr">
              <a:buNone/>
              <a:defRPr sz="1200"/>
            </a:lvl4pPr>
            <a:lvl5pPr marL="1329741" indent="0" algn="ctr">
              <a:buNone/>
              <a:defRPr sz="1200"/>
            </a:lvl5pPr>
            <a:lvl6pPr marL="1662191" indent="0" algn="ctr">
              <a:buNone/>
              <a:defRPr sz="1200"/>
            </a:lvl6pPr>
            <a:lvl7pPr marL="1994635" indent="0" algn="ctr">
              <a:buNone/>
              <a:defRPr sz="1200"/>
            </a:lvl7pPr>
            <a:lvl8pPr marL="2327056" indent="0" algn="ctr">
              <a:buNone/>
              <a:defRPr sz="1200"/>
            </a:lvl8pPr>
            <a:lvl9pPr marL="2659497"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42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2760" indent="0" algn="ctr">
              <a:buNone/>
              <a:defRPr sz="1500"/>
            </a:lvl2pPr>
            <a:lvl3pPr marL="665516" indent="0" algn="ctr">
              <a:buNone/>
              <a:defRPr sz="1300"/>
            </a:lvl3pPr>
            <a:lvl4pPr marL="998303" indent="0" algn="ctr">
              <a:buNone/>
              <a:defRPr sz="1200"/>
            </a:lvl4pPr>
            <a:lvl5pPr marL="1331038" indent="0" algn="ctr">
              <a:buNone/>
              <a:defRPr sz="1200"/>
            </a:lvl5pPr>
            <a:lvl6pPr marL="1663808" indent="0" algn="ctr">
              <a:buNone/>
              <a:defRPr sz="1200"/>
            </a:lvl6pPr>
            <a:lvl7pPr marL="1996573" indent="0" algn="ctr">
              <a:buNone/>
              <a:defRPr sz="1200"/>
            </a:lvl7pPr>
            <a:lvl8pPr marL="2329324" indent="0" algn="ctr">
              <a:buNone/>
              <a:defRPr sz="1200"/>
            </a:lvl8pPr>
            <a:lvl9pPr marL="266209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2942" indent="0" algn="ctr">
              <a:buNone/>
              <a:defRPr sz="1500"/>
            </a:lvl2pPr>
            <a:lvl3pPr marL="665888" indent="0" algn="ctr">
              <a:buNone/>
              <a:defRPr sz="1300"/>
            </a:lvl3pPr>
            <a:lvl4pPr marL="998857" indent="0" algn="ctr">
              <a:buNone/>
              <a:defRPr sz="1200"/>
            </a:lvl4pPr>
            <a:lvl5pPr marL="1331779" indent="0" algn="ctr">
              <a:buNone/>
              <a:defRPr sz="1200"/>
            </a:lvl5pPr>
            <a:lvl6pPr marL="1664732" indent="0" algn="ctr">
              <a:buNone/>
              <a:defRPr sz="1200"/>
            </a:lvl6pPr>
            <a:lvl7pPr marL="1997681" indent="0" algn="ctr">
              <a:buNone/>
              <a:defRPr sz="1200"/>
            </a:lvl7pPr>
            <a:lvl8pPr marL="2330620" indent="0" algn="ctr">
              <a:buNone/>
              <a:defRPr sz="1200"/>
            </a:lvl8pPr>
            <a:lvl9pPr marL="266357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42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584156"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097360" y="2701528"/>
            <a:ext cx="6584156" cy="1241822"/>
          </a:xfrm>
        </p:spPr>
        <p:txBody>
          <a:bodyPr/>
          <a:lstStyle>
            <a:lvl1pPr marL="0" indent="0" algn="ctr">
              <a:buNone/>
              <a:defRPr sz="1800"/>
            </a:lvl1pPr>
            <a:lvl2pPr marL="333357" indent="0" algn="ctr">
              <a:buNone/>
              <a:defRPr sz="1500"/>
            </a:lvl2pPr>
            <a:lvl3pPr marL="666725" indent="0" algn="ctr">
              <a:buNone/>
              <a:defRPr sz="1300"/>
            </a:lvl3pPr>
            <a:lvl4pPr marL="1000103" indent="0" algn="ctr">
              <a:buNone/>
              <a:defRPr sz="1200"/>
            </a:lvl4pPr>
            <a:lvl5pPr marL="1333449" indent="0" algn="ctr">
              <a:buNone/>
              <a:defRPr sz="1200"/>
            </a:lvl5pPr>
            <a:lvl6pPr marL="1666814" indent="0" algn="ctr">
              <a:buNone/>
              <a:defRPr sz="1200"/>
            </a:lvl6pPr>
            <a:lvl7pPr marL="2000175" indent="0" algn="ctr">
              <a:buNone/>
              <a:defRPr sz="1200"/>
            </a:lvl7pPr>
            <a:lvl8pPr marL="2333536" indent="0" algn="ctr">
              <a:buNone/>
              <a:defRPr sz="1200"/>
            </a:lvl8pPr>
            <a:lvl9pPr marL="2666906"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468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4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C7546-D9E4-437A-BB5E-8BB4AC8F2002}" type="datetimeFigureOut">
              <a:rPr lang="en-US" smtClean="0">
                <a:solidFill>
                  <a:prstClr val="black">
                    <a:tint val="75000"/>
                  </a:prstClr>
                </a:solidFill>
              </a:rPr>
              <a:pPr/>
              <a:t>3/18/2017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1CF03-81DF-4675-B915-F39481142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4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272" y="1151335"/>
            <a:ext cx="3878861" cy="479822"/>
          </a:xfrm>
        </p:spPr>
        <p:txBody>
          <a:bodyPr anchor="b"/>
          <a:lstStyle>
            <a:lvl1pPr marL="0" indent="0">
              <a:buNone/>
              <a:defRPr sz="2400" b="1"/>
            </a:lvl1pPr>
            <a:lvl2pPr marL="409229" indent="0">
              <a:buNone/>
              <a:defRPr sz="2000" b="1"/>
            </a:lvl2pPr>
            <a:lvl3pPr marL="818647" indent="0">
              <a:buNone/>
              <a:defRPr sz="1800" b="1"/>
            </a:lvl3pPr>
            <a:lvl4pPr marL="1227811" indent="0">
              <a:buNone/>
              <a:defRPr sz="1600" b="1"/>
            </a:lvl4pPr>
            <a:lvl5pPr marL="1637154" indent="0">
              <a:buNone/>
              <a:defRPr sz="1600" b="1"/>
            </a:lvl5pPr>
            <a:lvl6pPr marL="2046234" indent="0">
              <a:buNone/>
              <a:defRPr sz="1600" b="1"/>
            </a:lvl6pPr>
            <a:lvl7pPr marL="2455479" indent="0">
              <a:buNone/>
              <a:defRPr sz="1600" b="1"/>
            </a:lvl7pPr>
            <a:lvl8pPr marL="2864760" indent="0">
              <a:buNone/>
              <a:defRPr sz="1600" b="1"/>
            </a:lvl8pPr>
            <a:lvl9pPr marL="327404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72"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0741" y="1151335"/>
            <a:ext cx="3880385" cy="479822"/>
          </a:xfrm>
        </p:spPr>
        <p:txBody>
          <a:bodyPr anchor="b"/>
          <a:lstStyle>
            <a:lvl1pPr marL="0" indent="0">
              <a:buNone/>
              <a:defRPr sz="2400" b="1"/>
            </a:lvl1pPr>
            <a:lvl2pPr marL="409229" indent="0">
              <a:buNone/>
              <a:defRPr sz="2000" b="1"/>
            </a:lvl2pPr>
            <a:lvl3pPr marL="818647" indent="0">
              <a:buNone/>
              <a:defRPr sz="1800" b="1"/>
            </a:lvl3pPr>
            <a:lvl4pPr marL="1227811" indent="0">
              <a:buNone/>
              <a:defRPr sz="1600" b="1"/>
            </a:lvl4pPr>
            <a:lvl5pPr marL="1637154" indent="0">
              <a:buNone/>
              <a:defRPr sz="1600" b="1"/>
            </a:lvl5pPr>
            <a:lvl6pPr marL="2046234" indent="0">
              <a:buNone/>
              <a:defRPr sz="1600" b="1"/>
            </a:lvl6pPr>
            <a:lvl7pPr marL="2455479" indent="0">
              <a:buNone/>
              <a:defRPr sz="1600" b="1"/>
            </a:lvl7pPr>
            <a:lvl8pPr marL="2864760" indent="0">
              <a:buNone/>
              <a:defRPr sz="1600" b="1"/>
            </a:lvl8pPr>
            <a:lvl9pPr marL="32740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0741"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0089"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613" y="206622"/>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0089" y="1076328"/>
            <a:ext cx="2888189" cy="3518297"/>
          </a:xfrm>
        </p:spPr>
        <p:txBody>
          <a:bodyPr/>
          <a:lstStyle>
            <a:lvl1pPr marL="0" indent="0">
              <a:buNone/>
              <a:defRPr sz="1400"/>
            </a:lvl1pPr>
            <a:lvl2pPr marL="409229" indent="0">
              <a:buNone/>
              <a:defRPr sz="1200"/>
            </a:lvl2pPr>
            <a:lvl3pPr marL="818647" indent="0">
              <a:buNone/>
              <a:defRPr sz="1000"/>
            </a:lvl3pPr>
            <a:lvl4pPr marL="1227811" indent="0">
              <a:buNone/>
              <a:defRPr sz="900"/>
            </a:lvl4pPr>
            <a:lvl5pPr marL="1637154" indent="0">
              <a:buNone/>
              <a:defRPr sz="900"/>
            </a:lvl5pPr>
            <a:lvl6pPr marL="2046234" indent="0">
              <a:buNone/>
              <a:defRPr sz="900"/>
            </a:lvl6pPr>
            <a:lvl7pPr marL="2455479" indent="0">
              <a:buNone/>
              <a:defRPr sz="900"/>
            </a:lvl7pPr>
            <a:lvl8pPr marL="2864760" indent="0">
              <a:buNone/>
              <a:defRPr sz="900"/>
            </a:lvl8pPr>
            <a:lvl9pPr marL="327404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2"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2" y="459581"/>
            <a:ext cx="5267325" cy="3086100"/>
          </a:xfrm>
        </p:spPr>
        <p:txBody>
          <a:bodyPr/>
          <a:lstStyle>
            <a:lvl1pPr marL="0" indent="0">
              <a:buNone/>
              <a:defRPr sz="3200"/>
            </a:lvl1pPr>
            <a:lvl2pPr marL="409229" indent="0">
              <a:buNone/>
              <a:defRPr sz="2800"/>
            </a:lvl2pPr>
            <a:lvl3pPr marL="818647" indent="0">
              <a:buNone/>
              <a:defRPr sz="2400"/>
            </a:lvl3pPr>
            <a:lvl4pPr marL="1227811" indent="0">
              <a:buNone/>
              <a:defRPr sz="2000"/>
            </a:lvl4pPr>
            <a:lvl5pPr marL="1637154" indent="0">
              <a:buNone/>
              <a:defRPr sz="2000"/>
            </a:lvl5pPr>
            <a:lvl6pPr marL="2046234" indent="0">
              <a:buNone/>
              <a:defRPr sz="2000"/>
            </a:lvl6pPr>
            <a:lvl7pPr marL="2455479" indent="0">
              <a:buNone/>
              <a:defRPr sz="2000"/>
            </a:lvl7pPr>
            <a:lvl8pPr marL="2864760" indent="0">
              <a:buNone/>
              <a:defRPr sz="2000"/>
            </a:lvl8pPr>
            <a:lvl9pPr marL="3274049" indent="0">
              <a:buNone/>
              <a:defRPr sz="2000"/>
            </a:lvl9pPr>
          </a:lstStyle>
          <a:p>
            <a:endParaRPr lang="en-US"/>
          </a:p>
        </p:txBody>
      </p:sp>
      <p:sp>
        <p:nvSpPr>
          <p:cNvPr id="4" name="Text Placeholder 3"/>
          <p:cNvSpPr>
            <a:spLocks noGrp="1"/>
          </p:cNvSpPr>
          <p:nvPr>
            <p:ph type="body" sz="half" idx="2"/>
          </p:nvPr>
        </p:nvSpPr>
        <p:spPr>
          <a:xfrm>
            <a:off x="1720732" y="4027324"/>
            <a:ext cx="5267325" cy="603647"/>
          </a:xfrm>
        </p:spPr>
        <p:txBody>
          <a:bodyPr/>
          <a:lstStyle>
            <a:lvl1pPr marL="0" indent="0">
              <a:buNone/>
              <a:defRPr sz="1400"/>
            </a:lvl1pPr>
            <a:lvl2pPr marL="409229" indent="0">
              <a:buNone/>
              <a:defRPr sz="1200"/>
            </a:lvl2pPr>
            <a:lvl3pPr marL="818647" indent="0">
              <a:buNone/>
              <a:defRPr sz="1000"/>
            </a:lvl3pPr>
            <a:lvl4pPr marL="1227811" indent="0">
              <a:buNone/>
              <a:defRPr sz="900"/>
            </a:lvl4pPr>
            <a:lvl5pPr marL="1637154" indent="0">
              <a:buNone/>
              <a:defRPr sz="900"/>
            </a:lvl5pPr>
            <a:lvl6pPr marL="2046234" indent="0">
              <a:buNone/>
              <a:defRPr sz="900"/>
            </a:lvl6pPr>
            <a:lvl7pPr marL="2455479" indent="0">
              <a:buNone/>
              <a:defRPr sz="900"/>
            </a:lvl7pPr>
            <a:lvl8pPr marL="2864760" indent="0">
              <a:buNone/>
              <a:defRPr sz="900"/>
            </a:lvl8pPr>
            <a:lvl9pPr marL="327404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891" tIns="40890" rIns="81891" bIns="4089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09229" algn="ctr" rtl="0" fontAlgn="base">
        <a:spcBef>
          <a:spcPct val="0"/>
        </a:spcBef>
        <a:spcAft>
          <a:spcPct val="0"/>
        </a:spcAft>
        <a:defRPr sz="4400">
          <a:solidFill>
            <a:schemeClr val="tx2"/>
          </a:solidFill>
          <a:latin typeface="Arial" charset="0"/>
          <a:cs typeface="Arial" charset="0"/>
        </a:defRPr>
      </a:lvl6pPr>
      <a:lvl7pPr marL="818647" algn="ctr" rtl="0" fontAlgn="base">
        <a:spcBef>
          <a:spcPct val="0"/>
        </a:spcBef>
        <a:spcAft>
          <a:spcPct val="0"/>
        </a:spcAft>
        <a:defRPr sz="4400">
          <a:solidFill>
            <a:schemeClr val="tx2"/>
          </a:solidFill>
          <a:latin typeface="Arial" charset="0"/>
          <a:cs typeface="Arial" charset="0"/>
        </a:defRPr>
      </a:lvl7pPr>
      <a:lvl8pPr marL="1227811" algn="ctr" rtl="0" fontAlgn="base">
        <a:spcBef>
          <a:spcPct val="0"/>
        </a:spcBef>
        <a:spcAft>
          <a:spcPct val="0"/>
        </a:spcAft>
        <a:defRPr sz="4400">
          <a:solidFill>
            <a:schemeClr val="tx2"/>
          </a:solidFill>
          <a:latin typeface="Arial" charset="0"/>
          <a:cs typeface="Arial" charset="0"/>
        </a:defRPr>
      </a:lvl8pPr>
      <a:lvl9pPr marL="1637154" algn="ctr" rtl="0" fontAlgn="base">
        <a:spcBef>
          <a:spcPct val="0"/>
        </a:spcBef>
        <a:spcAft>
          <a:spcPct val="0"/>
        </a:spcAft>
        <a:defRPr sz="4400">
          <a:solidFill>
            <a:schemeClr val="tx2"/>
          </a:solidFill>
          <a:latin typeface="Arial" charset="0"/>
          <a:cs typeface="Arial" charset="0"/>
        </a:defRPr>
      </a:lvl9pPr>
    </p:titleStyle>
    <p:bodyStyle>
      <a:lvl1pPr marL="306882" indent="-306882" algn="l" rtl="0" fontAlgn="base">
        <a:spcBef>
          <a:spcPct val="20000"/>
        </a:spcBef>
        <a:spcAft>
          <a:spcPct val="0"/>
        </a:spcAft>
        <a:buChar char="•"/>
        <a:defRPr sz="4000">
          <a:solidFill>
            <a:schemeClr val="bg1"/>
          </a:solidFill>
          <a:latin typeface="+mn-lt"/>
          <a:ea typeface="+mn-ea"/>
          <a:cs typeface="+mn-cs"/>
        </a:defRPr>
      </a:lvl1pPr>
      <a:lvl2pPr marL="665123" indent="-255823" algn="l" rtl="0" fontAlgn="base">
        <a:spcBef>
          <a:spcPct val="20000"/>
        </a:spcBef>
        <a:spcAft>
          <a:spcPct val="0"/>
        </a:spcAft>
        <a:buChar char="–"/>
        <a:defRPr sz="4000">
          <a:solidFill>
            <a:schemeClr val="bg1"/>
          </a:solidFill>
          <a:latin typeface="+mn-lt"/>
        </a:defRPr>
      </a:lvl2pPr>
      <a:lvl3pPr marL="1023099" indent="-204563" algn="l" rtl="0" fontAlgn="base">
        <a:spcBef>
          <a:spcPct val="20000"/>
        </a:spcBef>
        <a:spcAft>
          <a:spcPct val="0"/>
        </a:spcAft>
        <a:buChar char="•"/>
        <a:defRPr sz="2400">
          <a:solidFill>
            <a:schemeClr val="tx1"/>
          </a:solidFill>
          <a:latin typeface="+mj-lt"/>
          <a:cs typeface="+mj-cs"/>
        </a:defRPr>
      </a:lvl3pPr>
      <a:lvl4pPr marL="1432472" indent="-204563" algn="l" rtl="0" fontAlgn="base">
        <a:spcBef>
          <a:spcPct val="20000"/>
        </a:spcBef>
        <a:spcAft>
          <a:spcPct val="0"/>
        </a:spcAft>
        <a:buChar char="–"/>
        <a:defRPr sz="2000">
          <a:solidFill>
            <a:schemeClr val="tx1"/>
          </a:solidFill>
          <a:latin typeface="+mj-lt"/>
          <a:cs typeface="+mj-cs"/>
        </a:defRPr>
      </a:lvl4pPr>
      <a:lvl5pPr marL="1841682" indent="-204563" algn="l" rtl="0" fontAlgn="base">
        <a:spcBef>
          <a:spcPct val="20000"/>
        </a:spcBef>
        <a:spcAft>
          <a:spcPct val="0"/>
        </a:spcAft>
        <a:buChar char="»"/>
        <a:defRPr sz="2000">
          <a:solidFill>
            <a:schemeClr val="tx1"/>
          </a:solidFill>
          <a:latin typeface="+mj-lt"/>
          <a:cs typeface="+mj-cs"/>
        </a:defRPr>
      </a:lvl5pPr>
      <a:lvl6pPr marL="2250770" indent="-204563" algn="l" rtl="0" fontAlgn="base">
        <a:spcBef>
          <a:spcPct val="20000"/>
        </a:spcBef>
        <a:spcAft>
          <a:spcPct val="0"/>
        </a:spcAft>
        <a:buChar char="»"/>
        <a:defRPr sz="2000">
          <a:solidFill>
            <a:schemeClr val="tx1"/>
          </a:solidFill>
          <a:latin typeface="+mj-lt"/>
          <a:cs typeface="+mj-cs"/>
        </a:defRPr>
      </a:lvl6pPr>
      <a:lvl7pPr marL="2660134" indent="-204563" algn="l" rtl="0" fontAlgn="base">
        <a:spcBef>
          <a:spcPct val="20000"/>
        </a:spcBef>
        <a:spcAft>
          <a:spcPct val="0"/>
        </a:spcAft>
        <a:buChar char="»"/>
        <a:defRPr sz="2000">
          <a:solidFill>
            <a:schemeClr val="tx1"/>
          </a:solidFill>
          <a:latin typeface="+mj-lt"/>
          <a:cs typeface="+mj-cs"/>
        </a:defRPr>
      </a:lvl7pPr>
      <a:lvl8pPr marL="3069382" indent="-204563" algn="l" rtl="0" fontAlgn="base">
        <a:spcBef>
          <a:spcPct val="20000"/>
        </a:spcBef>
        <a:spcAft>
          <a:spcPct val="0"/>
        </a:spcAft>
        <a:buChar char="»"/>
        <a:defRPr sz="2000">
          <a:solidFill>
            <a:schemeClr val="tx1"/>
          </a:solidFill>
          <a:latin typeface="+mj-lt"/>
          <a:cs typeface="+mj-cs"/>
        </a:defRPr>
      </a:lvl8pPr>
      <a:lvl9pPr marL="3478688" indent="-204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18647" rtl="0" eaLnBrk="1" latinLnBrk="0" hangingPunct="1">
        <a:defRPr sz="1800" kern="1200">
          <a:solidFill>
            <a:schemeClr val="tx1"/>
          </a:solidFill>
          <a:latin typeface="+mn-lt"/>
          <a:ea typeface="+mn-ea"/>
          <a:cs typeface="+mn-cs"/>
        </a:defRPr>
      </a:lvl1pPr>
      <a:lvl2pPr marL="409229" algn="l" defTabSz="818647" rtl="0" eaLnBrk="1" latinLnBrk="0" hangingPunct="1">
        <a:defRPr sz="1800" kern="1200">
          <a:solidFill>
            <a:schemeClr val="tx1"/>
          </a:solidFill>
          <a:latin typeface="+mn-lt"/>
          <a:ea typeface="+mn-ea"/>
          <a:cs typeface="+mn-cs"/>
        </a:defRPr>
      </a:lvl2pPr>
      <a:lvl3pPr marL="818647" algn="l" defTabSz="818647" rtl="0" eaLnBrk="1" latinLnBrk="0" hangingPunct="1">
        <a:defRPr sz="1800" kern="1200">
          <a:solidFill>
            <a:schemeClr val="tx1"/>
          </a:solidFill>
          <a:latin typeface="+mn-lt"/>
          <a:ea typeface="+mn-ea"/>
          <a:cs typeface="+mn-cs"/>
        </a:defRPr>
      </a:lvl3pPr>
      <a:lvl4pPr marL="1227811" algn="l" defTabSz="818647" rtl="0" eaLnBrk="1" latinLnBrk="0" hangingPunct="1">
        <a:defRPr sz="1800" kern="1200">
          <a:solidFill>
            <a:schemeClr val="tx1"/>
          </a:solidFill>
          <a:latin typeface="+mn-lt"/>
          <a:ea typeface="+mn-ea"/>
          <a:cs typeface="+mn-cs"/>
        </a:defRPr>
      </a:lvl4pPr>
      <a:lvl5pPr marL="1637154" algn="l" defTabSz="818647" rtl="0" eaLnBrk="1" latinLnBrk="0" hangingPunct="1">
        <a:defRPr sz="1800" kern="1200">
          <a:solidFill>
            <a:schemeClr val="tx1"/>
          </a:solidFill>
          <a:latin typeface="+mn-lt"/>
          <a:ea typeface="+mn-ea"/>
          <a:cs typeface="+mn-cs"/>
        </a:defRPr>
      </a:lvl5pPr>
      <a:lvl6pPr marL="2046234" algn="l" defTabSz="818647" rtl="0" eaLnBrk="1" latinLnBrk="0" hangingPunct="1">
        <a:defRPr sz="1800" kern="1200">
          <a:solidFill>
            <a:schemeClr val="tx1"/>
          </a:solidFill>
          <a:latin typeface="+mn-lt"/>
          <a:ea typeface="+mn-ea"/>
          <a:cs typeface="+mn-cs"/>
        </a:defRPr>
      </a:lvl6pPr>
      <a:lvl7pPr marL="2455479" algn="l" defTabSz="818647" rtl="0" eaLnBrk="1" latinLnBrk="0" hangingPunct="1">
        <a:defRPr sz="1800" kern="1200">
          <a:solidFill>
            <a:schemeClr val="tx1"/>
          </a:solidFill>
          <a:latin typeface="+mn-lt"/>
          <a:ea typeface="+mn-ea"/>
          <a:cs typeface="+mn-cs"/>
        </a:defRPr>
      </a:lvl7pPr>
      <a:lvl8pPr marL="2864760" algn="l" defTabSz="818647" rtl="0" eaLnBrk="1" latinLnBrk="0" hangingPunct="1">
        <a:defRPr sz="1800" kern="1200">
          <a:solidFill>
            <a:schemeClr val="tx1"/>
          </a:solidFill>
          <a:latin typeface="+mn-lt"/>
          <a:ea typeface="+mn-ea"/>
          <a:cs typeface="+mn-cs"/>
        </a:defRPr>
      </a:lvl8pPr>
      <a:lvl9pPr marL="3274049" algn="l" defTabSz="81864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lvl1pPr>
              <a:defRPr>
                <a:solidFill>
                  <a:schemeClr val="tx1"/>
                </a:solidFill>
                <a:latin typeface="+mj-lt"/>
              </a:defRPr>
            </a:lvl1pPr>
          </a:lstStyle>
          <a:p>
            <a:pPr algn="l"/>
            <a:endParaRPr lang="en-US" altLang="en-US" sz="1200" smtClean="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lvl1pPr algn="ctr">
              <a:defRPr>
                <a:solidFill>
                  <a:schemeClr val="tx1"/>
                </a:solidFill>
                <a:latin typeface="+mj-lt"/>
              </a:defRPr>
            </a:lvl1pPr>
          </a:lstStyle>
          <a:p>
            <a:endParaRPr lang="en-US" altLang="en-US" sz="1200" smtClean="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59" tIns="39230" rIns="78459" bIns="39230"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smtClean="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2280" algn="ctr" rtl="0" fontAlgn="base">
        <a:spcBef>
          <a:spcPct val="0"/>
        </a:spcBef>
        <a:spcAft>
          <a:spcPct val="0"/>
        </a:spcAft>
        <a:defRPr sz="3800">
          <a:solidFill>
            <a:schemeClr val="tx2"/>
          </a:solidFill>
          <a:latin typeface="Arial" pitchFamily="34" charset="0"/>
          <a:cs typeface="Arial" pitchFamily="34" charset="0"/>
        </a:defRPr>
      </a:lvl6pPr>
      <a:lvl7pPr marL="784739" algn="ctr" rtl="0" fontAlgn="base">
        <a:spcBef>
          <a:spcPct val="0"/>
        </a:spcBef>
        <a:spcAft>
          <a:spcPct val="0"/>
        </a:spcAft>
        <a:defRPr sz="3800">
          <a:solidFill>
            <a:schemeClr val="tx2"/>
          </a:solidFill>
          <a:latin typeface="Arial" pitchFamily="34" charset="0"/>
          <a:cs typeface="Arial" pitchFamily="34" charset="0"/>
        </a:defRPr>
      </a:lvl7pPr>
      <a:lvl8pPr marL="1177140" algn="ctr" rtl="0" fontAlgn="base">
        <a:spcBef>
          <a:spcPct val="0"/>
        </a:spcBef>
        <a:spcAft>
          <a:spcPct val="0"/>
        </a:spcAft>
        <a:defRPr sz="3800">
          <a:solidFill>
            <a:schemeClr val="tx2"/>
          </a:solidFill>
          <a:latin typeface="Arial" pitchFamily="34" charset="0"/>
          <a:cs typeface="Arial" pitchFamily="34" charset="0"/>
        </a:defRPr>
      </a:lvl8pPr>
      <a:lvl9pPr marL="1569501"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4290" indent="-294290" algn="l" rtl="0" fontAlgn="base">
        <a:spcBef>
          <a:spcPct val="20000"/>
        </a:spcBef>
        <a:spcAft>
          <a:spcPct val="0"/>
        </a:spcAft>
        <a:buChar char="•"/>
        <a:defRPr sz="3500">
          <a:solidFill>
            <a:schemeClr val="bg1"/>
          </a:solidFill>
          <a:latin typeface="+mn-lt"/>
          <a:ea typeface="+mn-ea"/>
          <a:cs typeface="+mn-cs"/>
        </a:defRPr>
      </a:lvl1pPr>
      <a:lvl2pPr marL="637584" indent="-245288" algn="l" rtl="0" fontAlgn="base">
        <a:spcBef>
          <a:spcPct val="20000"/>
        </a:spcBef>
        <a:spcAft>
          <a:spcPct val="0"/>
        </a:spcAft>
        <a:buChar char="–"/>
        <a:defRPr sz="3500">
          <a:solidFill>
            <a:schemeClr val="bg1"/>
          </a:solidFill>
          <a:latin typeface="+mn-lt"/>
        </a:defRPr>
      </a:lvl2pPr>
      <a:lvl3pPr marL="980919" indent="-196201" algn="l" rtl="0" fontAlgn="base">
        <a:spcBef>
          <a:spcPct val="20000"/>
        </a:spcBef>
        <a:spcAft>
          <a:spcPct val="0"/>
        </a:spcAft>
        <a:buChar char="•"/>
        <a:defRPr sz="2100">
          <a:solidFill>
            <a:schemeClr val="tx1"/>
          </a:solidFill>
          <a:latin typeface="+mj-lt"/>
          <a:cs typeface="+mj-cs"/>
        </a:defRPr>
      </a:lvl3pPr>
      <a:lvl4pPr marL="1373316" indent="-196201" algn="l" rtl="0" fontAlgn="base">
        <a:spcBef>
          <a:spcPct val="20000"/>
        </a:spcBef>
        <a:spcAft>
          <a:spcPct val="0"/>
        </a:spcAft>
        <a:buChar char="–"/>
        <a:defRPr sz="1700">
          <a:solidFill>
            <a:schemeClr val="tx1"/>
          </a:solidFill>
          <a:latin typeface="+mj-lt"/>
          <a:cs typeface="+mj-cs"/>
        </a:defRPr>
      </a:lvl4pPr>
      <a:lvl5pPr marL="1765714" indent="-196201" algn="l" rtl="0" fontAlgn="base">
        <a:spcBef>
          <a:spcPct val="20000"/>
        </a:spcBef>
        <a:spcAft>
          <a:spcPct val="0"/>
        </a:spcAft>
        <a:buChar char="»"/>
        <a:defRPr sz="1700">
          <a:solidFill>
            <a:schemeClr val="tx1"/>
          </a:solidFill>
          <a:latin typeface="+mj-lt"/>
          <a:cs typeface="+mj-cs"/>
        </a:defRPr>
      </a:lvl5pPr>
      <a:lvl6pPr marL="2158088" indent="-196201" algn="l" rtl="0" fontAlgn="base">
        <a:spcBef>
          <a:spcPct val="20000"/>
        </a:spcBef>
        <a:spcAft>
          <a:spcPct val="0"/>
        </a:spcAft>
        <a:buChar char="»"/>
        <a:defRPr sz="1700">
          <a:solidFill>
            <a:schemeClr val="tx1"/>
          </a:solidFill>
          <a:latin typeface="+mj-lt"/>
          <a:cs typeface="+mj-cs"/>
        </a:defRPr>
      </a:lvl6pPr>
      <a:lvl7pPr marL="2550444" indent="-196201" algn="l" rtl="0" fontAlgn="base">
        <a:spcBef>
          <a:spcPct val="20000"/>
        </a:spcBef>
        <a:spcAft>
          <a:spcPct val="0"/>
        </a:spcAft>
        <a:buChar char="»"/>
        <a:defRPr sz="1700">
          <a:solidFill>
            <a:schemeClr val="tx1"/>
          </a:solidFill>
          <a:latin typeface="+mj-lt"/>
          <a:cs typeface="+mj-cs"/>
        </a:defRPr>
      </a:lvl7pPr>
      <a:lvl8pPr marL="2942836" indent="-196201" algn="l" rtl="0" fontAlgn="base">
        <a:spcBef>
          <a:spcPct val="20000"/>
        </a:spcBef>
        <a:spcAft>
          <a:spcPct val="0"/>
        </a:spcAft>
        <a:buChar char="»"/>
        <a:defRPr sz="1700">
          <a:solidFill>
            <a:schemeClr val="tx1"/>
          </a:solidFill>
          <a:latin typeface="+mj-lt"/>
          <a:cs typeface="+mj-cs"/>
        </a:defRPr>
      </a:lvl8pPr>
      <a:lvl9pPr marL="3335213" indent="-196201"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4739" rtl="0" eaLnBrk="1" latinLnBrk="0" hangingPunct="1">
        <a:defRPr sz="1600" kern="1200">
          <a:solidFill>
            <a:schemeClr val="tx1"/>
          </a:solidFill>
          <a:latin typeface="+mn-lt"/>
          <a:ea typeface="+mn-ea"/>
          <a:cs typeface="+mn-cs"/>
        </a:defRPr>
      </a:lvl1pPr>
      <a:lvl2pPr marL="392280" algn="l" defTabSz="784739" rtl="0" eaLnBrk="1" latinLnBrk="0" hangingPunct="1">
        <a:defRPr sz="1600" kern="1200">
          <a:solidFill>
            <a:schemeClr val="tx1"/>
          </a:solidFill>
          <a:latin typeface="+mn-lt"/>
          <a:ea typeface="+mn-ea"/>
          <a:cs typeface="+mn-cs"/>
        </a:defRPr>
      </a:lvl2pPr>
      <a:lvl3pPr marL="784739" algn="l" defTabSz="784739" rtl="0" eaLnBrk="1" latinLnBrk="0" hangingPunct="1">
        <a:defRPr sz="1600" kern="1200">
          <a:solidFill>
            <a:schemeClr val="tx1"/>
          </a:solidFill>
          <a:latin typeface="+mn-lt"/>
          <a:ea typeface="+mn-ea"/>
          <a:cs typeface="+mn-cs"/>
        </a:defRPr>
      </a:lvl3pPr>
      <a:lvl4pPr marL="1177140" algn="l" defTabSz="784739" rtl="0" eaLnBrk="1" latinLnBrk="0" hangingPunct="1">
        <a:defRPr sz="1600" kern="1200">
          <a:solidFill>
            <a:schemeClr val="tx1"/>
          </a:solidFill>
          <a:latin typeface="+mn-lt"/>
          <a:ea typeface="+mn-ea"/>
          <a:cs typeface="+mn-cs"/>
        </a:defRPr>
      </a:lvl4pPr>
      <a:lvl5pPr marL="1569501" algn="l" defTabSz="784739" rtl="0" eaLnBrk="1" latinLnBrk="0" hangingPunct="1">
        <a:defRPr sz="1600" kern="1200">
          <a:solidFill>
            <a:schemeClr val="tx1"/>
          </a:solidFill>
          <a:latin typeface="+mn-lt"/>
          <a:ea typeface="+mn-ea"/>
          <a:cs typeface="+mn-cs"/>
        </a:defRPr>
      </a:lvl5pPr>
      <a:lvl6pPr marL="1961896" algn="l" defTabSz="784739" rtl="0" eaLnBrk="1" latinLnBrk="0" hangingPunct="1">
        <a:defRPr sz="1600" kern="1200">
          <a:solidFill>
            <a:schemeClr val="tx1"/>
          </a:solidFill>
          <a:latin typeface="+mn-lt"/>
          <a:ea typeface="+mn-ea"/>
          <a:cs typeface="+mn-cs"/>
        </a:defRPr>
      </a:lvl6pPr>
      <a:lvl7pPr marL="2354270" algn="l" defTabSz="784739" rtl="0" eaLnBrk="1" latinLnBrk="0" hangingPunct="1">
        <a:defRPr sz="1600" kern="1200">
          <a:solidFill>
            <a:schemeClr val="tx1"/>
          </a:solidFill>
          <a:latin typeface="+mn-lt"/>
          <a:ea typeface="+mn-ea"/>
          <a:cs typeface="+mn-cs"/>
        </a:defRPr>
      </a:lvl7pPr>
      <a:lvl8pPr marL="2746647" algn="l" defTabSz="784739" rtl="0" eaLnBrk="1" latinLnBrk="0" hangingPunct="1">
        <a:defRPr sz="1600" kern="1200">
          <a:solidFill>
            <a:schemeClr val="tx1"/>
          </a:solidFill>
          <a:latin typeface="+mn-lt"/>
          <a:ea typeface="+mn-ea"/>
          <a:cs typeface="+mn-cs"/>
        </a:defRPr>
      </a:lvl8pPr>
      <a:lvl9pPr marL="3139013" algn="l" defTabSz="784739"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lvl1pPr>
              <a:defRPr>
                <a:solidFill>
                  <a:schemeClr val="tx1"/>
                </a:solidFill>
                <a:latin typeface="+mj-lt"/>
              </a:defRPr>
            </a:lvl1pPr>
          </a:lstStyle>
          <a:p>
            <a:pPr algn="l"/>
            <a:endParaRPr lang="en-US" altLang="en-US" sz="1200" smtClean="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lvl1pPr algn="ctr">
              <a:defRPr>
                <a:solidFill>
                  <a:schemeClr val="tx1"/>
                </a:solidFill>
                <a:latin typeface="+mj-lt"/>
              </a:defRPr>
            </a:lvl1pPr>
          </a:lstStyle>
          <a:p>
            <a:endParaRPr lang="en-US" altLang="en-US" sz="1200" smtClean="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561" tIns="39281" rIns="78561" bIns="39281"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smtClean="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2781" algn="ctr" rtl="0" fontAlgn="base">
        <a:spcBef>
          <a:spcPct val="0"/>
        </a:spcBef>
        <a:spcAft>
          <a:spcPct val="0"/>
        </a:spcAft>
        <a:defRPr sz="3800">
          <a:solidFill>
            <a:schemeClr val="tx2"/>
          </a:solidFill>
          <a:latin typeface="Arial" pitchFamily="34" charset="0"/>
          <a:cs typeface="Arial" pitchFamily="34" charset="0"/>
        </a:defRPr>
      </a:lvl6pPr>
      <a:lvl7pPr marL="785776" algn="ctr" rtl="0" fontAlgn="base">
        <a:spcBef>
          <a:spcPct val="0"/>
        </a:spcBef>
        <a:spcAft>
          <a:spcPct val="0"/>
        </a:spcAft>
        <a:defRPr sz="3800">
          <a:solidFill>
            <a:schemeClr val="tx2"/>
          </a:solidFill>
          <a:latin typeface="Arial" pitchFamily="34" charset="0"/>
          <a:cs typeface="Arial" pitchFamily="34" charset="0"/>
        </a:defRPr>
      </a:lvl7pPr>
      <a:lvl8pPr marL="1178674" algn="ctr" rtl="0" fontAlgn="base">
        <a:spcBef>
          <a:spcPct val="0"/>
        </a:spcBef>
        <a:spcAft>
          <a:spcPct val="0"/>
        </a:spcAft>
        <a:defRPr sz="3800">
          <a:solidFill>
            <a:schemeClr val="tx2"/>
          </a:solidFill>
          <a:latin typeface="Arial" pitchFamily="34" charset="0"/>
          <a:cs typeface="Arial" pitchFamily="34" charset="0"/>
        </a:defRPr>
      </a:lvl8pPr>
      <a:lvl9pPr marL="1571558"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4680" indent="-294680" algn="l" rtl="0" fontAlgn="base">
        <a:spcBef>
          <a:spcPct val="20000"/>
        </a:spcBef>
        <a:spcAft>
          <a:spcPct val="0"/>
        </a:spcAft>
        <a:buChar char="•"/>
        <a:defRPr sz="3500">
          <a:solidFill>
            <a:schemeClr val="bg1"/>
          </a:solidFill>
          <a:latin typeface="+mn-lt"/>
          <a:ea typeface="+mn-ea"/>
          <a:cs typeface="+mn-cs"/>
        </a:defRPr>
      </a:lvl1pPr>
      <a:lvl2pPr marL="638422" indent="-245607" algn="l" rtl="0" fontAlgn="base">
        <a:spcBef>
          <a:spcPct val="20000"/>
        </a:spcBef>
        <a:spcAft>
          <a:spcPct val="0"/>
        </a:spcAft>
        <a:buChar char="–"/>
        <a:defRPr sz="3500">
          <a:solidFill>
            <a:schemeClr val="bg1"/>
          </a:solidFill>
          <a:latin typeface="+mn-lt"/>
        </a:defRPr>
      </a:lvl2pPr>
      <a:lvl3pPr marL="982197" indent="-196453" algn="l" rtl="0" fontAlgn="base">
        <a:spcBef>
          <a:spcPct val="20000"/>
        </a:spcBef>
        <a:spcAft>
          <a:spcPct val="0"/>
        </a:spcAft>
        <a:buChar char="•"/>
        <a:defRPr sz="2100">
          <a:solidFill>
            <a:schemeClr val="tx1"/>
          </a:solidFill>
          <a:latin typeface="+mj-lt"/>
          <a:cs typeface="+mj-cs"/>
        </a:defRPr>
      </a:lvl3pPr>
      <a:lvl4pPr marL="1375120" indent="-196453" algn="l" rtl="0" fontAlgn="base">
        <a:spcBef>
          <a:spcPct val="20000"/>
        </a:spcBef>
        <a:spcAft>
          <a:spcPct val="0"/>
        </a:spcAft>
        <a:buChar char="–"/>
        <a:defRPr sz="1700">
          <a:solidFill>
            <a:schemeClr val="tx1"/>
          </a:solidFill>
          <a:latin typeface="+mj-lt"/>
          <a:cs typeface="+mj-cs"/>
        </a:defRPr>
      </a:lvl4pPr>
      <a:lvl5pPr marL="1768035" indent="-196453" algn="l" rtl="0" fontAlgn="base">
        <a:spcBef>
          <a:spcPct val="20000"/>
        </a:spcBef>
        <a:spcAft>
          <a:spcPct val="0"/>
        </a:spcAft>
        <a:buChar char="»"/>
        <a:defRPr sz="1700">
          <a:solidFill>
            <a:schemeClr val="tx1"/>
          </a:solidFill>
          <a:latin typeface="+mj-lt"/>
          <a:cs typeface="+mj-cs"/>
        </a:defRPr>
      </a:lvl5pPr>
      <a:lvl6pPr marL="2160903" indent="-196453" algn="l" rtl="0" fontAlgn="base">
        <a:spcBef>
          <a:spcPct val="20000"/>
        </a:spcBef>
        <a:spcAft>
          <a:spcPct val="0"/>
        </a:spcAft>
        <a:buChar char="»"/>
        <a:defRPr sz="1700">
          <a:solidFill>
            <a:schemeClr val="tx1"/>
          </a:solidFill>
          <a:latin typeface="+mj-lt"/>
          <a:cs typeface="+mj-cs"/>
        </a:defRPr>
      </a:lvl6pPr>
      <a:lvl7pPr marL="2553786" indent="-196453" algn="l" rtl="0" fontAlgn="base">
        <a:spcBef>
          <a:spcPct val="20000"/>
        </a:spcBef>
        <a:spcAft>
          <a:spcPct val="0"/>
        </a:spcAft>
        <a:buChar char="»"/>
        <a:defRPr sz="1700">
          <a:solidFill>
            <a:schemeClr val="tx1"/>
          </a:solidFill>
          <a:latin typeface="+mj-lt"/>
          <a:cs typeface="+mj-cs"/>
        </a:defRPr>
      </a:lvl7pPr>
      <a:lvl8pPr marL="2946686" indent="-196453" algn="l" rtl="0" fontAlgn="base">
        <a:spcBef>
          <a:spcPct val="20000"/>
        </a:spcBef>
        <a:spcAft>
          <a:spcPct val="0"/>
        </a:spcAft>
        <a:buChar char="»"/>
        <a:defRPr sz="1700">
          <a:solidFill>
            <a:schemeClr val="tx1"/>
          </a:solidFill>
          <a:latin typeface="+mj-lt"/>
          <a:cs typeface="+mj-cs"/>
        </a:defRPr>
      </a:lvl8pPr>
      <a:lvl9pPr marL="3339579" indent="-196453"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5776" rtl="0" eaLnBrk="1" latinLnBrk="0" hangingPunct="1">
        <a:defRPr sz="1600" kern="1200">
          <a:solidFill>
            <a:schemeClr val="tx1"/>
          </a:solidFill>
          <a:latin typeface="+mn-lt"/>
          <a:ea typeface="+mn-ea"/>
          <a:cs typeface="+mn-cs"/>
        </a:defRPr>
      </a:lvl1pPr>
      <a:lvl2pPr marL="392781" algn="l" defTabSz="785776" rtl="0" eaLnBrk="1" latinLnBrk="0" hangingPunct="1">
        <a:defRPr sz="1600" kern="1200">
          <a:solidFill>
            <a:schemeClr val="tx1"/>
          </a:solidFill>
          <a:latin typeface="+mn-lt"/>
          <a:ea typeface="+mn-ea"/>
          <a:cs typeface="+mn-cs"/>
        </a:defRPr>
      </a:lvl2pPr>
      <a:lvl3pPr marL="785776" algn="l" defTabSz="785776" rtl="0" eaLnBrk="1" latinLnBrk="0" hangingPunct="1">
        <a:defRPr sz="1600" kern="1200">
          <a:solidFill>
            <a:schemeClr val="tx1"/>
          </a:solidFill>
          <a:latin typeface="+mn-lt"/>
          <a:ea typeface="+mn-ea"/>
          <a:cs typeface="+mn-cs"/>
        </a:defRPr>
      </a:lvl3pPr>
      <a:lvl4pPr marL="1178674" algn="l" defTabSz="785776" rtl="0" eaLnBrk="1" latinLnBrk="0" hangingPunct="1">
        <a:defRPr sz="1600" kern="1200">
          <a:solidFill>
            <a:schemeClr val="tx1"/>
          </a:solidFill>
          <a:latin typeface="+mn-lt"/>
          <a:ea typeface="+mn-ea"/>
          <a:cs typeface="+mn-cs"/>
        </a:defRPr>
      </a:lvl4pPr>
      <a:lvl5pPr marL="1571558" algn="l" defTabSz="785776" rtl="0" eaLnBrk="1" latinLnBrk="0" hangingPunct="1">
        <a:defRPr sz="1600" kern="1200">
          <a:solidFill>
            <a:schemeClr val="tx1"/>
          </a:solidFill>
          <a:latin typeface="+mn-lt"/>
          <a:ea typeface="+mn-ea"/>
          <a:cs typeface="+mn-cs"/>
        </a:defRPr>
      </a:lvl5pPr>
      <a:lvl6pPr marL="1964463" algn="l" defTabSz="785776" rtl="0" eaLnBrk="1" latinLnBrk="0" hangingPunct="1">
        <a:defRPr sz="1600" kern="1200">
          <a:solidFill>
            <a:schemeClr val="tx1"/>
          </a:solidFill>
          <a:latin typeface="+mn-lt"/>
          <a:ea typeface="+mn-ea"/>
          <a:cs typeface="+mn-cs"/>
        </a:defRPr>
      </a:lvl6pPr>
      <a:lvl7pPr marL="2357347" algn="l" defTabSz="785776" rtl="0" eaLnBrk="1" latinLnBrk="0" hangingPunct="1">
        <a:defRPr sz="1600" kern="1200">
          <a:solidFill>
            <a:schemeClr val="tx1"/>
          </a:solidFill>
          <a:latin typeface="+mn-lt"/>
          <a:ea typeface="+mn-ea"/>
          <a:cs typeface="+mn-cs"/>
        </a:defRPr>
      </a:lvl7pPr>
      <a:lvl8pPr marL="2750247" algn="l" defTabSz="785776" rtl="0" eaLnBrk="1" latinLnBrk="0" hangingPunct="1">
        <a:defRPr sz="1600" kern="1200">
          <a:solidFill>
            <a:schemeClr val="tx1"/>
          </a:solidFill>
          <a:latin typeface="+mn-lt"/>
          <a:ea typeface="+mn-ea"/>
          <a:cs typeface="+mn-cs"/>
        </a:defRPr>
      </a:lvl8pPr>
      <a:lvl9pPr marL="3143123" algn="l" defTabSz="785776"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lvl1pPr>
              <a:defRPr>
                <a:solidFill>
                  <a:schemeClr val="tx1"/>
                </a:solidFill>
                <a:latin typeface="+mj-lt"/>
              </a:defRPr>
            </a:lvl1pPr>
          </a:lstStyle>
          <a:p>
            <a:pPr algn="l"/>
            <a:endParaRPr lang="en-US" altLang="en-US" sz="1200" smtClean="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lvl1pPr algn="ctr">
              <a:defRPr>
                <a:solidFill>
                  <a:schemeClr val="tx1"/>
                </a:solidFill>
                <a:latin typeface="+mj-lt"/>
              </a:defRPr>
            </a:lvl1pPr>
          </a:lstStyle>
          <a:p>
            <a:endParaRPr lang="en-US" altLang="en-US" sz="1200" smtClean="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71" tIns="39336" rIns="78671" bIns="39336"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smtClean="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3341" algn="ctr" rtl="0" fontAlgn="base">
        <a:spcBef>
          <a:spcPct val="0"/>
        </a:spcBef>
        <a:spcAft>
          <a:spcPct val="0"/>
        </a:spcAft>
        <a:defRPr sz="3800">
          <a:solidFill>
            <a:schemeClr val="tx2"/>
          </a:solidFill>
          <a:latin typeface="Arial" pitchFamily="34" charset="0"/>
          <a:cs typeface="Arial" pitchFamily="34" charset="0"/>
        </a:defRPr>
      </a:lvl6pPr>
      <a:lvl7pPr marL="786898" algn="ctr" rtl="0" fontAlgn="base">
        <a:spcBef>
          <a:spcPct val="0"/>
        </a:spcBef>
        <a:spcAft>
          <a:spcPct val="0"/>
        </a:spcAft>
        <a:defRPr sz="3800">
          <a:solidFill>
            <a:schemeClr val="tx2"/>
          </a:solidFill>
          <a:latin typeface="Arial" pitchFamily="34" charset="0"/>
          <a:cs typeface="Arial" pitchFamily="34" charset="0"/>
        </a:defRPr>
      </a:lvl7pPr>
      <a:lvl8pPr marL="1180338" algn="ctr" rtl="0" fontAlgn="base">
        <a:spcBef>
          <a:spcPct val="0"/>
        </a:spcBef>
        <a:spcAft>
          <a:spcPct val="0"/>
        </a:spcAft>
        <a:defRPr sz="3800">
          <a:solidFill>
            <a:schemeClr val="tx2"/>
          </a:solidFill>
          <a:latin typeface="Arial" pitchFamily="34" charset="0"/>
          <a:cs typeface="Arial" pitchFamily="34" charset="0"/>
        </a:defRPr>
      </a:lvl8pPr>
      <a:lvl9pPr marL="1573793"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5101" indent="-295101" algn="l" rtl="0" fontAlgn="base">
        <a:spcBef>
          <a:spcPct val="20000"/>
        </a:spcBef>
        <a:spcAft>
          <a:spcPct val="0"/>
        </a:spcAft>
        <a:buChar char="•"/>
        <a:defRPr sz="3500">
          <a:solidFill>
            <a:schemeClr val="bg1"/>
          </a:solidFill>
          <a:latin typeface="+mn-lt"/>
          <a:ea typeface="+mn-ea"/>
          <a:cs typeface="+mn-cs"/>
        </a:defRPr>
      </a:lvl1pPr>
      <a:lvl2pPr marL="639335" indent="-245951" algn="l" rtl="0" fontAlgn="base">
        <a:spcBef>
          <a:spcPct val="20000"/>
        </a:spcBef>
        <a:spcAft>
          <a:spcPct val="0"/>
        </a:spcAft>
        <a:buChar char="–"/>
        <a:defRPr sz="3500">
          <a:solidFill>
            <a:schemeClr val="bg1"/>
          </a:solidFill>
          <a:latin typeface="+mn-lt"/>
        </a:defRPr>
      </a:lvl2pPr>
      <a:lvl3pPr marL="983598" indent="-196714" algn="l" rtl="0" fontAlgn="base">
        <a:spcBef>
          <a:spcPct val="20000"/>
        </a:spcBef>
        <a:spcAft>
          <a:spcPct val="0"/>
        </a:spcAft>
        <a:buChar char="•"/>
        <a:defRPr sz="2100">
          <a:solidFill>
            <a:schemeClr val="tx1"/>
          </a:solidFill>
          <a:latin typeface="+mj-lt"/>
          <a:cs typeface="+mj-cs"/>
        </a:defRPr>
      </a:lvl3pPr>
      <a:lvl4pPr marL="1377066" indent="-196714" algn="l" rtl="0" fontAlgn="base">
        <a:spcBef>
          <a:spcPct val="20000"/>
        </a:spcBef>
        <a:spcAft>
          <a:spcPct val="0"/>
        </a:spcAft>
        <a:buChar char="–"/>
        <a:defRPr sz="1700">
          <a:solidFill>
            <a:schemeClr val="tx1"/>
          </a:solidFill>
          <a:latin typeface="+mj-lt"/>
          <a:cs typeface="+mj-cs"/>
        </a:defRPr>
      </a:lvl4pPr>
      <a:lvl5pPr marL="1770546" indent="-196714" algn="l" rtl="0" fontAlgn="base">
        <a:spcBef>
          <a:spcPct val="20000"/>
        </a:spcBef>
        <a:spcAft>
          <a:spcPct val="0"/>
        </a:spcAft>
        <a:buChar char="»"/>
        <a:defRPr sz="1700">
          <a:solidFill>
            <a:schemeClr val="tx1"/>
          </a:solidFill>
          <a:latin typeface="+mj-lt"/>
          <a:cs typeface="+mj-cs"/>
        </a:defRPr>
      </a:lvl5pPr>
      <a:lvl6pPr marL="2163965" indent="-196714" algn="l" rtl="0" fontAlgn="base">
        <a:spcBef>
          <a:spcPct val="20000"/>
        </a:spcBef>
        <a:spcAft>
          <a:spcPct val="0"/>
        </a:spcAft>
        <a:buChar char="»"/>
        <a:defRPr sz="1700">
          <a:solidFill>
            <a:schemeClr val="tx1"/>
          </a:solidFill>
          <a:latin typeface="+mj-lt"/>
          <a:cs typeface="+mj-cs"/>
        </a:defRPr>
      </a:lvl6pPr>
      <a:lvl7pPr marL="2557411" indent="-196714" algn="l" rtl="0" fontAlgn="base">
        <a:spcBef>
          <a:spcPct val="20000"/>
        </a:spcBef>
        <a:spcAft>
          <a:spcPct val="0"/>
        </a:spcAft>
        <a:buChar char="»"/>
        <a:defRPr sz="1700">
          <a:solidFill>
            <a:schemeClr val="tx1"/>
          </a:solidFill>
          <a:latin typeface="+mj-lt"/>
          <a:cs typeface="+mj-cs"/>
        </a:defRPr>
      </a:lvl7pPr>
      <a:lvl8pPr marL="2950860" indent="-196714" algn="l" rtl="0" fontAlgn="base">
        <a:spcBef>
          <a:spcPct val="20000"/>
        </a:spcBef>
        <a:spcAft>
          <a:spcPct val="0"/>
        </a:spcAft>
        <a:buChar char="»"/>
        <a:defRPr sz="1700">
          <a:solidFill>
            <a:schemeClr val="tx1"/>
          </a:solidFill>
          <a:latin typeface="+mj-lt"/>
          <a:cs typeface="+mj-cs"/>
        </a:defRPr>
      </a:lvl8pPr>
      <a:lvl9pPr marL="3344320" indent="-196714"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6898" rtl="0" eaLnBrk="1" latinLnBrk="0" hangingPunct="1">
        <a:defRPr sz="1600" kern="1200">
          <a:solidFill>
            <a:schemeClr val="tx1"/>
          </a:solidFill>
          <a:latin typeface="+mn-lt"/>
          <a:ea typeface="+mn-ea"/>
          <a:cs typeface="+mn-cs"/>
        </a:defRPr>
      </a:lvl1pPr>
      <a:lvl2pPr marL="393341" algn="l" defTabSz="786898" rtl="0" eaLnBrk="1" latinLnBrk="0" hangingPunct="1">
        <a:defRPr sz="1600" kern="1200">
          <a:solidFill>
            <a:schemeClr val="tx1"/>
          </a:solidFill>
          <a:latin typeface="+mn-lt"/>
          <a:ea typeface="+mn-ea"/>
          <a:cs typeface="+mn-cs"/>
        </a:defRPr>
      </a:lvl2pPr>
      <a:lvl3pPr marL="786898" algn="l" defTabSz="786898" rtl="0" eaLnBrk="1" latinLnBrk="0" hangingPunct="1">
        <a:defRPr sz="1600" kern="1200">
          <a:solidFill>
            <a:schemeClr val="tx1"/>
          </a:solidFill>
          <a:latin typeface="+mn-lt"/>
          <a:ea typeface="+mn-ea"/>
          <a:cs typeface="+mn-cs"/>
        </a:defRPr>
      </a:lvl3pPr>
      <a:lvl4pPr marL="1180338" algn="l" defTabSz="786898" rtl="0" eaLnBrk="1" latinLnBrk="0" hangingPunct="1">
        <a:defRPr sz="1600" kern="1200">
          <a:solidFill>
            <a:schemeClr val="tx1"/>
          </a:solidFill>
          <a:latin typeface="+mn-lt"/>
          <a:ea typeface="+mn-ea"/>
          <a:cs typeface="+mn-cs"/>
        </a:defRPr>
      </a:lvl4pPr>
      <a:lvl5pPr marL="1573793" algn="l" defTabSz="786898" rtl="0" eaLnBrk="1" latinLnBrk="0" hangingPunct="1">
        <a:defRPr sz="1600" kern="1200">
          <a:solidFill>
            <a:schemeClr val="tx1"/>
          </a:solidFill>
          <a:latin typeface="+mn-lt"/>
          <a:ea typeface="+mn-ea"/>
          <a:cs typeface="+mn-cs"/>
        </a:defRPr>
      </a:lvl5pPr>
      <a:lvl6pPr marL="1967240" algn="l" defTabSz="786898" rtl="0" eaLnBrk="1" latinLnBrk="0" hangingPunct="1">
        <a:defRPr sz="1600" kern="1200">
          <a:solidFill>
            <a:schemeClr val="tx1"/>
          </a:solidFill>
          <a:latin typeface="+mn-lt"/>
          <a:ea typeface="+mn-ea"/>
          <a:cs typeface="+mn-cs"/>
        </a:defRPr>
      </a:lvl6pPr>
      <a:lvl7pPr marL="2360688" algn="l" defTabSz="786898" rtl="0" eaLnBrk="1" latinLnBrk="0" hangingPunct="1">
        <a:defRPr sz="1600" kern="1200">
          <a:solidFill>
            <a:schemeClr val="tx1"/>
          </a:solidFill>
          <a:latin typeface="+mn-lt"/>
          <a:ea typeface="+mn-ea"/>
          <a:cs typeface="+mn-cs"/>
        </a:defRPr>
      </a:lvl7pPr>
      <a:lvl8pPr marL="2754154" algn="l" defTabSz="786898" rtl="0" eaLnBrk="1" latinLnBrk="0" hangingPunct="1">
        <a:defRPr sz="1600" kern="1200">
          <a:solidFill>
            <a:schemeClr val="tx1"/>
          </a:solidFill>
          <a:latin typeface="+mn-lt"/>
          <a:ea typeface="+mn-ea"/>
          <a:cs typeface="+mn-cs"/>
        </a:defRPr>
      </a:lvl8pPr>
      <a:lvl9pPr marL="3147578" algn="l" defTabSz="786898"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365" tIns="33170" rIns="66365" bIns="331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365" tIns="33170" rIns="66365" bIns="331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365" tIns="33170" rIns="66365" bIns="33170" rtlCol="0" anchor="ctr"/>
          <a:lstStyle>
            <a:lvl1pPr algn="l">
              <a:defRPr sz="900">
                <a:solidFill>
                  <a:schemeClr val="tx1">
                    <a:tint val="75000"/>
                  </a:schemeClr>
                </a:solidFill>
              </a:defRPr>
            </a:lvl1pPr>
          </a:lstStyle>
          <a:p>
            <a:pPr defTabSz="663512"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512"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365" tIns="33170" rIns="66365" bIns="33170" rtlCol="0" anchor="ctr"/>
          <a:lstStyle>
            <a:lvl1pPr algn="ctr">
              <a:defRPr sz="900">
                <a:solidFill>
                  <a:schemeClr val="tx1">
                    <a:tint val="75000"/>
                  </a:schemeClr>
                </a:solidFill>
              </a:defRPr>
            </a:lvl1pPr>
          </a:lstStyle>
          <a:p>
            <a:pPr defTabSz="663512"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365" tIns="33170" rIns="66365" bIns="33170" rtlCol="0" anchor="ctr"/>
          <a:lstStyle>
            <a:lvl1pPr algn="r">
              <a:defRPr sz="900">
                <a:solidFill>
                  <a:schemeClr val="tx1">
                    <a:tint val="75000"/>
                  </a:schemeClr>
                </a:solidFill>
              </a:defRPr>
            </a:lvl1pPr>
          </a:lstStyle>
          <a:p>
            <a:pPr defTabSz="663512"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512"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66351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851" indent="-165851" algn="l" defTabSz="663512"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7659" indent="-165851" algn="l" defTabSz="663512"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29481" indent="-165851" algn="l" defTabSz="663512"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163"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2911"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4688"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6450"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8198"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19964"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512" rtl="0" eaLnBrk="1" latinLnBrk="0" hangingPunct="1">
        <a:defRPr sz="1300" kern="1200">
          <a:solidFill>
            <a:schemeClr val="tx1"/>
          </a:solidFill>
          <a:latin typeface="+mn-lt"/>
          <a:ea typeface="+mn-ea"/>
          <a:cs typeface="+mn-cs"/>
        </a:defRPr>
      </a:lvl1pPr>
      <a:lvl2pPr marL="331773" algn="l" defTabSz="663512" rtl="0" eaLnBrk="1" latinLnBrk="0" hangingPunct="1">
        <a:defRPr sz="1300" kern="1200">
          <a:solidFill>
            <a:schemeClr val="tx1"/>
          </a:solidFill>
          <a:latin typeface="+mn-lt"/>
          <a:ea typeface="+mn-ea"/>
          <a:cs typeface="+mn-cs"/>
        </a:defRPr>
      </a:lvl2pPr>
      <a:lvl3pPr marL="663512" algn="l" defTabSz="663512" rtl="0" eaLnBrk="1" latinLnBrk="0" hangingPunct="1">
        <a:defRPr sz="1300" kern="1200">
          <a:solidFill>
            <a:schemeClr val="tx1"/>
          </a:solidFill>
          <a:latin typeface="+mn-lt"/>
          <a:ea typeface="+mn-ea"/>
          <a:cs typeface="+mn-cs"/>
        </a:defRPr>
      </a:lvl3pPr>
      <a:lvl4pPr marL="995306" algn="l" defTabSz="663512" rtl="0" eaLnBrk="1" latinLnBrk="0" hangingPunct="1">
        <a:defRPr sz="1300" kern="1200">
          <a:solidFill>
            <a:schemeClr val="tx1"/>
          </a:solidFill>
          <a:latin typeface="+mn-lt"/>
          <a:ea typeface="+mn-ea"/>
          <a:cs typeface="+mn-cs"/>
        </a:defRPr>
      </a:lvl4pPr>
      <a:lvl5pPr marL="1327025" algn="l" defTabSz="663512" rtl="0" eaLnBrk="1" latinLnBrk="0" hangingPunct="1">
        <a:defRPr sz="1300" kern="1200">
          <a:solidFill>
            <a:schemeClr val="tx1"/>
          </a:solidFill>
          <a:latin typeface="+mn-lt"/>
          <a:ea typeface="+mn-ea"/>
          <a:cs typeface="+mn-cs"/>
        </a:defRPr>
      </a:lvl5pPr>
      <a:lvl6pPr marL="1658803" algn="l" defTabSz="663512" rtl="0" eaLnBrk="1" latinLnBrk="0" hangingPunct="1">
        <a:defRPr sz="1300" kern="1200">
          <a:solidFill>
            <a:schemeClr val="tx1"/>
          </a:solidFill>
          <a:latin typeface="+mn-lt"/>
          <a:ea typeface="+mn-ea"/>
          <a:cs typeface="+mn-cs"/>
        </a:defRPr>
      </a:lvl6pPr>
      <a:lvl7pPr marL="1990574" algn="l" defTabSz="663512" rtl="0" eaLnBrk="1" latinLnBrk="0" hangingPunct="1">
        <a:defRPr sz="1300" kern="1200">
          <a:solidFill>
            <a:schemeClr val="tx1"/>
          </a:solidFill>
          <a:latin typeface="+mn-lt"/>
          <a:ea typeface="+mn-ea"/>
          <a:cs typeface="+mn-cs"/>
        </a:defRPr>
      </a:lvl7pPr>
      <a:lvl8pPr marL="2322312" algn="l" defTabSz="663512" rtl="0" eaLnBrk="1" latinLnBrk="0" hangingPunct="1">
        <a:defRPr sz="1300" kern="1200">
          <a:solidFill>
            <a:schemeClr val="tx1"/>
          </a:solidFill>
          <a:latin typeface="+mn-lt"/>
          <a:ea typeface="+mn-ea"/>
          <a:cs typeface="+mn-cs"/>
        </a:defRPr>
      </a:lvl8pPr>
      <a:lvl9pPr marL="2654079" algn="l" defTabSz="663512"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365" tIns="33170" rIns="66365" bIns="331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365" tIns="33170" rIns="66365" bIns="331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365" tIns="33170" rIns="66365" bIns="33170" rtlCol="0" anchor="ctr"/>
          <a:lstStyle>
            <a:lvl1pPr algn="l">
              <a:defRPr sz="900">
                <a:solidFill>
                  <a:schemeClr val="tx1">
                    <a:tint val="75000"/>
                  </a:schemeClr>
                </a:solidFill>
              </a:defRPr>
            </a:lvl1pPr>
          </a:lstStyle>
          <a:p>
            <a:pPr defTabSz="663512"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512"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365" tIns="33170" rIns="66365" bIns="33170" rtlCol="0" anchor="ctr"/>
          <a:lstStyle>
            <a:lvl1pPr algn="ctr">
              <a:defRPr sz="900">
                <a:solidFill>
                  <a:schemeClr val="tx1">
                    <a:tint val="75000"/>
                  </a:schemeClr>
                </a:solidFill>
              </a:defRPr>
            </a:lvl1pPr>
          </a:lstStyle>
          <a:p>
            <a:pPr defTabSz="663512"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365" tIns="33170" rIns="66365" bIns="33170" rtlCol="0" anchor="ctr"/>
          <a:lstStyle>
            <a:lvl1pPr algn="r">
              <a:defRPr sz="900">
                <a:solidFill>
                  <a:schemeClr val="tx1">
                    <a:tint val="75000"/>
                  </a:schemeClr>
                </a:solidFill>
              </a:defRPr>
            </a:lvl1pPr>
          </a:lstStyle>
          <a:p>
            <a:pPr defTabSz="663512"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512"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66351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851" indent="-165851" algn="l" defTabSz="663512"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7659" indent="-165851" algn="l" defTabSz="663512"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29481" indent="-165851" algn="l" defTabSz="663512"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163"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2911"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4688"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6450"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8198"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19964" indent="-165851" algn="l" defTabSz="66351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512" rtl="0" eaLnBrk="1" latinLnBrk="0" hangingPunct="1">
        <a:defRPr sz="1300" kern="1200">
          <a:solidFill>
            <a:schemeClr val="tx1"/>
          </a:solidFill>
          <a:latin typeface="+mn-lt"/>
          <a:ea typeface="+mn-ea"/>
          <a:cs typeface="+mn-cs"/>
        </a:defRPr>
      </a:lvl1pPr>
      <a:lvl2pPr marL="331773" algn="l" defTabSz="663512" rtl="0" eaLnBrk="1" latinLnBrk="0" hangingPunct="1">
        <a:defRPr sz="1300" kern="1200">
          <a:solidFill>
            <a:schemeClr val="tx1"/>
          </a:solidFill>
          <a:latin typeface="+mn-lt"/>
          <a:ea typeface="+mn-ea"/>
          <a:cs typeface="+mn-cs"/>
        </a:defRPr>
      </a:lvl2pPr>
      <a:lvl3pPr marL="663512" algn="l" defTabSz="663512" rtl="0" eaLnBrk="1" latinLnBrk="0" hangingPunct="1">
        <a:defRPr sz="1300" kern="1200">
          <a:solidFill>
            <a:schemeClr val="tx1"/>
          </a:solidFill>
          <a:latin typeface="+mn-lt"/>
          <a:ea typeface="+mn-ea"/>
          <a:cs typeface="+mn-cs"/>
        </a:defRPr>
      </a:lvl3pPr>
      <a:lvl4pPr marL="995306" algn="l" defTabSz="663512" rtl="0" eaLnBrk="1" latinLnBrk="0" hangingPunct="1">
        <a:defRPr sz="1300" kern="1200">
          <a:solidFill>
            <a:schemeClr val="tx1"/>
          </a:solidFill>
          <a:latin typeface="+mn-lt"/>
          <a:ea typeface="+mn-ea"/>
          <a:cs typeface="+mn-cs"/>
        </a:defRPr>
      </a:lvl4pPr>
      <a:lvl5pPr marL="1327025" algn="l" defTabSz="663512" rtl="0" eaLnBrk="1" latinLnBrk="0" hangingPunct="1">
        <a:defRPr sz="1300" kern="1200">
          <a:solidFill>
            <a:schemeClr val="tx1"/>
          </a:solidFill>
          <a:latin typeface="+mn-lt"/>
          <a:ea typeface="+mn-ea"/>
          <a:cs typeface="+mn-cs"/>
        </a:defRPr>
      </a:lvl5pPr>
      <a:lvl6pPr marL="1658803" algn="l" defTabSz="663512" rtl="0" eaLnBrk="1" latinLnBrk="0" hangingPunct="1">
        <a:defRPr sz="1300" kern="1200">
          <a:solidFill>
            <a:schemeClr val="tx1"/>
          </a:solidFill>
          <a:latin typeface="+mn-lt"/>
          <a:ea typeface="+mn-ea"/>
          <a:cs typeface="+mn-cs"/>
        </a:defRPr>
      </a:lvl6pPr>
      <a:lvl7pPr marL="1990574" algn="l" defTabSz="663512" rtl="0" eaLnBrk="1" latinLnBrk="0" hangingPunct="1">
        <a:defRPr sz="1300" kern="1200">
          <a:solidFill>
            <a:schemeClr val="tx1"/>
          </a:solidFill>
          <a:latin typeface="+mn-lt"/>
          <a:ea typeface="+mn-ea"/>
          <a:cs typeface="+mn-cs"/>
        </a:defRPr>
      </a:lvl7pPr>
      <a:lvl8pPr marL="2322312" algn="l" defTabSz="663512" rtl="0" eaLnBrk="1" latinLnBrk="0" hangingPunct="1">
        <a:defRPr sz="1300" kern="1200">
          <a:solidFill>
            <a:schemeClr val="tx1"/>
          </a:solidFill>
          <a:latin typeface="+mn-lt"/>
          <a:ea typeface="+mn-ea"/>
          <a:cs typeface="+mn-cs"/>
        </a:defRPr>
      </a:lvl8pPr>
      <a:lvl9pPr marL="2654079" algn="l" defTabSz="663512"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368" tIns="33172" rIns="66368" bIns="331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368" tIns="33172" rIns="66368" bIns="331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368" tIns="33172" rIns="66368" bIns="33172" rtlCol="0" anchor="ctr"/>
          <a:lstStyle>
            <a:lvl1pPr algn="l">
              <a:defRPr sz="900">
                <a:solidFill>
                  <a:schemeClr val="tx1">
                    <a:tint val="75000"/>
                  </a:schemeClr>
                </a:solidFill>
              </a:defRPr>
            </a:lvl1pPr>
          </a:lstStyle>
          <a:p>
            <a:pPr defTabSz="663542"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542"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368" tIns="33172" rIns="66368" bIns="33172" rtlCol="0" anchor="ctr"/>
          <a:lstStyle>
            <a:lvl1pPr algn="ctr">
              <a:defRPr sz="900">
                <a:solidFill>
                  <a:schemeClr val="tx1">
                    <a:tint val="75000"/>
                  </a:schemeClr>
                </a:solidFill>
              </a:defRPr>
            </a:lvl1pPr>
          </a:lstStyle>
          <a:p>
            <a:pPr defTabSz="663542"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368" tIns="33172" rIns="66368" bIns="33172" rtlCol="0" anchor="ctr"/>
          <a:lstStyle>
            <a:lvl1pPr algn="r">
              <a:defRPr sz="900">
                <a:solidFill>
                  <a:schemeClr val="tx1">
                    <a:tint val="75000"/>
                  </a:schemeClr>
                </a:solidFill>
              </a:defRPr>
            </a:lvl1pPr>
          </a:lstStyle>
          <a:p>
            <a:pPr defTabSz="663542"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542"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66354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858" indent="-165858" algn="l" defTabSz="663542"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7682" indent="-165858" algn="l" defTabSz="663542"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29519" indent="-165858" algn="l" defTabSz="663542"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217" indent="-165858" algn="l" defTabSz="66354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2980" indent="-165858" algn="l" defTabSz="66354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4773" indent="-165858" algn="l" defTabSz="66354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6550" indent="-165858" algn="l" defTabSz="66354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8313" indent="-165858" algn="l" defTabSz="66354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0095" indent="-165858" algn="l" defTabSz="66354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542" rtl="0" eaLnBrk="1" latinLnBrk="0" hangingPunct="1">
        <a:defRPr sz="1300" kern="1200">
          <a:solidFill>
            <a:schemeClr val="tx1"/>
          </a:solidFill>
          <a:latin typeface="+mn-lt"/>
          <a:ea typeface="+mn-ea"/>
          <a:cs typeface="+mn-cs"/>
        </a:defRPr>
      </a:lvl1pPr>
      <a:lvl2pPr marL="331788" algn="l" defTabSz="663542" rtl="0" eaLnBrk="1" latinLnBrk="0" hangingPunct="1">
        <a:defRPr sz="1300" kern="1200">
          <a:solidFill>
            <a:schemeClr val="tx1"/>
          </a:solidFill>
          <a:latin typeface="+mn-lt"/>
          <a:ea typeface="+mn-ea"/>
          <a:cs typeface="+mn-cs"/>
        </a:defRPr>
      </a:lvl2pPr>
      <a:lvl3pPr marL="663542" algn="l" defTabSz="663542" rtl="0" eaLnBrk="1" latinLnBrk="0" hangingPunct="1">
        <a:defRPr sz="1300" kern="1200">
          <a:solidFill>
            <a:schemeClr val="tx1"/>
          </a:solidFill>
          <a:latin typeface="+mn-lt"/>
          <a:ea typeface="+mn-ea"/>
          <a:cs typeface="+mn-cs"/>
        </a:defRPr>
      </a:lvl3pPr>
      <a:lvl4pPr marL="995352" algn="l" defTabSz="663542" rtl="0" eaLnBrk="1" latinLnBrk="0" hangingPunct="1">
        <a:defRPr sz="1300" kern="1200">
          <a:solidFill>
            <a:schemeClr val="tx1"/>
          </a:solidFill>
          <a:latin typeface="+mn-lt"/>
          <a:ea typeface="+mn-ea"/>
          <a:cs typeface="+mn-cs"/>
        </a:defRPr>
      </a:lvl4pPr>
      <a:lvl5pPr marL="1327087" algn="l" defTabSz="663542" rtl="0" eaLnBrk="1" latinLnBrk="0" hangingPunct="1">
        <a:defRPr sz="1300" kern="1200">
          <a:solidFill>
            <a:schemeClr val="tx1"/>
          </a:solidFill>
          <a:latin typeface="+mn-lt"/>
          <a:ea typeface="+mn-ea"/>
          <a:cs typeface="+mn-cs"/>
        </a:defRPr>
      </a:lvl5pPr>
      <a:lvl6pPr marL="1658880" algn="l" defTabSz="663542" rtl="0" eaLnBrk="1" latinLnBrk="0" hangingPunct="1">
        <a:defRPr sz="1300" kern="1200">
          <a:solidFill>
            <a:schemeClr val="tx1"/>
          </a:solidFill>
          <a:latin typeface="+mn-lt"/>
          <a:ea typeface="+mn-ea"/>
          <a:cs typeface="+mn-cs"/>
        </a:defRPr>
      </a:lvl6pPr>
      <a:lvl7pPr marL="1990666" algn="l" defTabSz="663542" rtl="0" eaLnBrk="1" latinLnBrk="0" hangingPunct="1">
        <a:defRPr sz="1300" kern="1200">
          <a:solidFill>
            <a:schemeClr val="tx1"/>
          </a:solidFill>
          <a:latin typeface="+mn-lt"/>
          <a:ea typeface="+mn-ea"/>
          <a:cs typeface="+mn-cs"/>
        </a:defRPr>
      </a:lvl7pPr>
      <a:lvl8pPr marL="2322420" algn="l" defTabSz="663542" rtl="0" eaLnBrk="1" latinLnBrk="0" hangingPunct="1">
        <a:defRPr sz="1300" kern="1200">
          <a:solidFill>
            <a:schemeClr val="tx1"/>
          </a:solidFill>
          <a:latin typeface="+mn-lt"/>
          <a:ea typeface="+mn-ea"/>
          <a:cs typeface="+mn-cs"/>
        </a:defRPr>
      </a:lvl8pPr>
      <a:lvl9pPr marL="2654202" algn="l" defTabSz="663542"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374" tIns="33175" rIns="66374" bIns="3317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374" tIns="33175" rIns="66374" bIns="331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374" tIns="33175" rIns="66374" bIns="33175" rtlCol="0" anchor="ctr"/>
          <a:lstStyle>
            <a:lvl1pPr algn="l">
              <a:defRPr sz="900">
                <a:solidFill>
                  <a:schemeClr val="tx1">
                    <a:tint val="75000"/>
                  </a:schemeClr>
                </a:solidFill>
              </a:defRPr>
            </a:lvl1pPr>
          </a:lstStyle>
          <a:p>
            <a:pPr defTabSz="663602"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602"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374" tIns="33175" rIns="66374" bIns="33175" rtlCol="0" anchor="ctr"/>
          <a:lstStyle>
            <a:lvl1pPr algn="ctr">
              <a:defRPr sz="900">
                <a:solidFill>
                  <a:schemeClr val="tx1">
                    <a:tint val="75000"/>
                  </a:schemeClr>
                </a:solidFill>
              </a:defRPr>
            </a:lvl1pPr>
          </a:lstStyle>
          <a:p>
            <a:pPr defTabSz="663602"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374" tIns="33175" rIns="66374" bIns="33175" rtlCol="0" anchor="ctr"/>
          <a:lstStyle>
            <a:lvl1pPr algn="r">
              <a:defRPr sz="900">
                <a:solidFill>
                  <a:schemeClr val="tx1">
                    <a:tint val="75000"/>
                  </a:schemeClr>
                </a:solidFill>
              </a:defRPr>
            </a:lvl1pPr>
          </a:lstStyle>
          <a:p>
            <a:pPr defTabSz="663602"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602"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66360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874" indent="-165874" algn="l" defTabSz="663602"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7728" indent="-165874" algn="l" defTabSz="663602"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29595" indent="-165874" algn="l" defTabSz="663602"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325" indent="-165874" algn="l" defTabSz="66360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3118" indent="-165874" algn="l" defTabSz="66360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4941" indent="-165874" algn="l" defTabSz="66360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6750" indent="-165874" algn="l" defTabSz="66360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8544" indent="-165874" algn="l" defTabSz="66360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0357" indent="-165874" algn="l" defTabSz="66360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602" rtl="0" eaLnBrk="1" latinLnBrk="0" hangingPunct="1">
        <a:defRPr sz="1300" kern="1200">
          <a:solidFill>
            <a:schemeClr val="tx1"/>
          </a:solidFill>
          <a:latin typeface="+mn-lt"/>
          <a:ea typeface="+mn-ea"/>
          <a:cs typeface="+mn-cs"/>
        </a:defRPr>
      </a:lvl1pPr>
      <a:lvl2pPr marL="331818" algn="l" defTabSz="663602" rtl="0" eaLnBrk="1" latinLnBrk="0" hangingPunct="1">
        <a:defRPr sz="1300" kern="1200">
          <a:solidFill>
            <a:schemeClr val="tx1"/>
          </a:solidFill>
          <a:latin typeface="+mn-lt"/>
          <a:ea typeface="+mn-ea"/>
          <a:cs typeface="+mn-cs"/>
        </a:defRPr>
      </a:lvl2pPr>
      <a:lvl3pPr marL="663602" algn="l" defTabSz="663602" rtl="0" eaLnBrk="1" latinLnBrk="0" hangingPunct="1">
        <a:defRPr sz="1300" kern="1200">
          <a:solidFill>
            <a:schemeClr val="tx1"/>
          </a:solidFill>
          <a:latin typeface="+mn-lt"/>
          <a:ea typeface="+mn-ea"/>
          <a:cs typeface="+mn-cs"/>
        </a:defRPr>
      </a:lvl3pPr>
      <a:lvl4pPr marL="995444" algn="l" defTabSz="663602" rtl="0" eaLnBrk="1" latinLnBrk="0" hangingPunct="1">
        <a:defRPr sz="1300" kern="1200">
          <a:solidFill>
            <a:schemeClr val="tx1"/>
          </a:solidFill>
          <a:latin typeface="+mn-lt"/>
          <a:ea typeface="+mn-ea"/>
          <a:cs typeface="+mn-cs"/>
        </a:defRPr>
      </a:lvl4pPr>
      <a:lvl5pPr marL="1327210" algn="l" defTabSz="663602" rtl="0" eaLnBrk="1" latinLnBrk="0" hangingPunct="1">
        <a:defRPr sz="1300" kern="1200">
          <a:solidFill>
            <a:schemeClr val="tx1"/>
          </a:solidFill>
          <a:latin typeface="+mn-lt"/>
          <a:ea typeface="+mn-ea"/>
          <a:cs typeface="+mn-cs"/>
        </a:defRPr>
      </a:lvl5pPr>
      <a:lvl6pPr marL="1659034" algn="l" defTabSz="663602" rtl="0" eaLnBrk="1" latinLnBrk="0" hangingPunct="1">
        <a:defRPr sz="1300" kern="1200">
          <a:solidFill>
            <a:schemeClr val="tx1"/>
          </a:solidFill>
          <a:latin typeface="+mn-lt"/>
          <a:ea typeface="+mn-ea"/>
          <a:cs typeface="+mn-cs"/>
        </a:defRPr>
      </a:lvl6pPr>
      <a:lvl7pPr marL="1990850" algn="l" defTabSz="663602" rtl="0" eaLnBrk="1" latinLnBrk="0" hangingPunct="1">
        <a:defRPr sz="1300" kern="1200">
          <a:solidFill>
            <a:schemeClr val="tx1"/>
          </a:solidFill>
          <a:latin typeface="+mn-lt"/>
          <a:ea typeface="+mn-ea"/>
          <a:cs typeface="+mn-cs"/>
        </a:defRPr>
      </a:lvl7pPr>
      <a:lvl8pPr marL="2322635" algn="l" defTabSz="663602" rtl="0" eaLnBrk="1" latinLnBrk="0" hangingPunct="1">
        <a:defRPr sz="1300" kern="1200">
          <a:solidFill>
            <a:schemeClr val="tx1"/>
          </a:solidFill>
          <a:latin typeface="+mn-lt"/>
          <a:ea typeface="+mn-ea"/>
          <a:cs typeface="+mn-cs"/>
        </a:defRPr>
      </a:lvl8pPr>
      <a:lvl9pPr marL="2654448" algn="l" defTabSz="663602"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383" tIns="33180" rIns="66383" bIns="331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383" tIns="33180" rIns="66383" bIns="331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383" tIns="33180" rIns="66383" bIns="33180" rtlCol="0" anchor="ctr"/>
          <a:lstStyle>
            <a:lvl1pPr algn="l">
              <a:defRPr sz="900">
                <a:solidFill>
                  <a:schemeClr val="tx1">
                    <a:tint val="75000"/>
                  </a:schemeClr>
                </a:solidFill>
              </a:defRPr>
            </a:lvl1pPr>
          </a:lstStyle>
          <a:p>
            <a:pPr defTabSz="663694"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694"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383" tIns="33180" rIns="66383" bIns="33180" rtlCol="0" anchor="ctr"/>
          <a:lstStyle>
            <a:lvl1pPr algn="ctr">
              <a:defRPr sz="900">
                <a:solidFill>
                  <a:schemeClr val="tx1">
                    <a:tint val="75000"/>
                  </a:schemeClr>
                </a:solidFill>
              </a:defRPr>
            </a:lvl1pPr>
          </a:lstStyle>
          <a:p>
            <a:pPr defTabSz="66369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383" tIns="33180" rIns="66383" bIns="33180" rtlCol="0" anchor="ctr"/>
          <a:lstStyle>
            <a:lvl1pPr algn="r">
              <a:defRPr sz="900">
                <a:solidFill>
                  <a:schemeClr val="tx1">
                    <a:tint val="75000"/>
                  </a:schemeClr>
                </a:solidFill>
              </a:defRPr>
            </a:lvl1pPr>
          </a:lstStyle>
          <a:p>
            <a:pPr defTabSz="663694"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69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663694"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898" indent="-165898" algn="l" defTabSz="663694"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7797" indent="-165898" algn="l" defTabSz="663694"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29709" indent="-165898" algn="l" defTabSz="663694"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486" indent="-165898" algn="l" defTabSz="663694"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3325" indent="-165898" algn="l" defTabSz="663694"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5193" indent="-165898" algn="l" defTabSz="663694"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7050" indent="-165898" algn="l" defTabSz="663694"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8891" indent="-165898" algn="l" defTabSz="663694"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0750" indent="-165898" algn="l" defTabSz="663694"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694" rtl="0" eaLnBrk="1" latinLnBrk="0" hangingPunct="1">
        <a:defRPr sz="1300" kern="1200">
          <a:solidFill>
            <a:schemeClr val="tx1"/>
          </a:solidFill>
          <a:latin typeface="+mn-lt"/>
          <a:ea typeface="+mn-ea"/>
          <a:cs typeface="+mn-cs"/>
        </a:defRPr>
      </a:lvl1pPr>
      <a:lvl2pPr marL="331864" algn="l" defTabSz="663694" rtl="0" eaLnBrk="1" latinLnBrk="0" hangingPunct="1">
        <a:defRPr sz="1300" kern="1200">
          <a:solidFill>
            <a:schemeClr val="tx1"/>
          </a:solidFill>
          <a:latin typeface="+mn-lt"/>
          <a:ea typeface="+mn-ea"/>
          <a:cs typeface="+mn-cs"/>
        </a:defRPr>
      </a:lvl2pPr>
      <a:lvl3pPr marL="663694" algn="l" defTabSz="663694" rtl="0" eaLnBrk="1" latinLnBrk="0" hangingPunct="1">
        <a:defRPr sz="1300" kern="1200">
          <a:solidFill>
            <a:schemeClr val="tx1"/>
          </a:solidFill>
          <a:latin typeface="+mn-lt"/>
          <a:ea typeface="+mn-ea"/>
          <a:cs typeface="+mn-cs"/>
        </a:defRPr>
      </a:lvl3pPr>
      <a:lvl4pPr marL="995582" algn="l" defTabSz="663694" rtl="0" eaLnBrk="1" latinLnBrk="0" hangingPunct="1">
        <a:defRPr sz="1300" kern="1200">
          <a:solidFill>
            <a:schemeClr val="tx1"/>
          </a:solidFill>
          <a:latin typeface="+mn-lt"/>
          <a:ea typeface="+mn-ea"/>
          <a:cs typeface="+mn-cs"/>
        </a:defRPr>
      </a:lvl4pPr>
      <a:lvl5pPr marL="1327395" algn="l" defTabSz="663694" rtl="0" eaLnBrk="1" latinLnBrk="0" hangingPunct="1">
        <a:defRPr sz="1300" kern="1200">
          <a:solidFill>
            <a:schemeClr val="tx1"/>
          </a:solidFill>
          <a:latin typeface="+mn-lt"/>
          <a:ea typeface="+mn-ea"/>
          <a:cs typeface="+mn-cs"/>
        </a:defRPr>
      </a:lvl5pPr>
      <a:lvl6pPr marL="1659265" algn="l" defTabSz="663694" rtl="0" eaLnBrk="1" latinLnBrk="0" hangingPunct="1">
        <a:defRPr sz="1300" kern="1200">
          <a:solidFill>
            <a:schemeClr val="tx1"/>
          </a:solidFill>
          <a:latin typeface="+mn-lt"/>
          <a:ea typeface="+mn-ea"/>
          <a:cs typeface="+mn-cs"/>
        </a:defRPr>
      </a:lvl6pPr>
      <a:lvl7pPr marL="1991127" algn="l" defTabSz="663694" rtl="0" eaLnBrk="1" latinLnBrk="0" hangingPunct="1">
        <a:defRPr sz="1300" kern="1200">
          <a:solidFill>
            <a:schemeClr val="tx1"/>
          </a:solidFill>
          <a:latin typeface="+mn-lt"/>
          <a:ea typeface="+mn-ea"/>
          <a:cs typeface="+mn-cs"/>
        </a:defRPr>
      </a:lvl7pPr>
      <a:lvl8pPr marL="2322958" algn="l" defTabSz="663694" rtl="0" eaLnBrk="1" latinLnBrk="0" hangingPunct="1">
        <a:defRPr sz="1300" kern="1200">
          <a:solidFill>
            <a:schemeClr val="tx1"/>
          </a:solidFill>
          <a:latin typeface="+mn-lt"/>
          <a:ea typeface="+mn-ea"/>
          <a:cs typeface="+mn-cs"/>
        </a:defRPr>
      </a:lvl8pPr>
      <a:lvl9pPr marL="2654817" algn="l" defTabSz="663694"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395" tIns="33186" rIns="66395" bIns="331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395" tIns="33186" rIns="66395" bIns="331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395" tIns="33186" rIns="66395" bIns="33186" rtlCol="0" anchor="ctr"/>
          <a:lstStyle>
            <a:lvl1pPr algn="l">
              <a:defRPr sz="900">
                <a:solidFill>
                  <a:schemeClr val="tx1">
                    <a:tint val="75000"/>
                  </a:schemeClr>
                </a:solidFill>
              </a:defRPr>
            </a:lvl1pPr>
          </a:lstStyle>
          <a:p>
            <a:pPr defTabSz="663817"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817"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395" tIns="33186" rIns="66395" bIns="33186" rtlCol="0" anchor="ctr"/>
          <a:lstStyle>
            <a:lvl1pPr algn="ctr">
              <a:defRPr sz="900">
                <a:solidFill>
                  <a:schemeClr val="tx1">
                    <a:tint val="75000"/>
                  </a:schemeClr>
                </a:solidFill>
              </a:defRPr>
            </a:lvl1pPr>
          </a:lstStyle>
          <a:p>
            <a:pPr defTabSz="663817"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395" tIns="33186" rIns="66395" bIns="33186" rtlCol="0" anchor="ctr"/>
          <a:lstStyle>
            <a:lvl1pPr algn="r">
              <a:defRPr sz="900">
                <a:solidFill>
                  <a:schemeClr val="tx1">
                    <a:tint val="75000"/>
                  </a:schemeClr>
                </a:solidFill>
              </a:defRPr>
            </a:lvl1pPr>
          </a:lstStyle>
          <a:p>
            <a:pPr defTabSz="663817"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817"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66381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930" indent="-165930" algn="l" defTabSz="663817"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7889" indent="-165930" algn="l" defTabSz="663817"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29861" indent="-165930" algn="l" defTabSz="663817"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702" indent="-165930" algn="l" defTabSz="6638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3602" indent="-165930" algn="l" defTabSz="6638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5530" indent="-165930" algn="l" defTabSz="6638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7450" indent="-165930" algn="l" defTabSz="6638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9353" indent="-165930" algn="l" defTabSz="6638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1274" indent="-165930" algn="l" defTabSz="6638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817" rtl="0" eaLnBrk="1" latinLnBrk="0" hangingPunct="1">
        <a:defRPr sz="1300" kern="1200">
          <a:solidFill>
            <a:schemeClr val="tx1"/>
          </a:solidFill>
          <a:latin typeface="+mn-lt"/>
          <a:ea typeface="+mn-ea"/>
          <a:cs typeface="+mn-cs"/>
        </a:defRPr>
      </a:lvl1pPr>
      <a:lvl2pPr marL="331925" algn="l" defTabSz="663817" rtl="0" eaLnBrk="1" latinLnBrk="0" hangingPunct="1">
        <a:defRPr sz="1300" kern="1200">
          <a:solidFill>
            <a:schemeClr val="tx1"/>
          </a:solidFill>
          <a:latin typeface="+mn-lt"/>
          <a:ea typeface="+mn-ea"/>
          <a:cs typeface="+mn-cs"/>
        </a:defRPr>
      </a:lvl2pPr>
      <a:lvl3pPr marL="663817" algn="l" defTabSz="663817" rtl="0" eaLnBrk="1" latinLnBrk="0" hangingPunct="1">
        <a:defRPr sz="1300" kern="1200">
          <a:solidFill>
            <a:schemeClr val="tx1"/>
          </a:solidFill>
          <a:latin typeface="+mn-lt"/>
          <a:ea typeface="+mn-ea"/>
          <a:cs typeface="+mn-cs"/>
        </a:defRPr>
      </a:lvl3pPr>
      <a:lvl4pPr marL="995766" algn="l" defTabSz="663817" rtl="0" eaLnBrk="1" latinLnBrk="0" hangingPunct="1">
        <a:defRPr sz="1300" kern="1200">
          <a:solidFill>
            <a:schemeClr val="tx1"/>
          </a:solidFill>
          <a:latin typeface="+mn-lt"/>
          <a:ea typeface="+mn-ea"/>
          <a:cs typeface="+mn-cs"/>
        </a:defRPr>
      </a:lvl4pPr>
      <a:lvl5pPr marL="1327642" algn="l" defTabSz="663817" rtl="0" eaLnBrk="1" latinLnBrk="0" hangingPunct="1">
        <a:defRPr sz="1300" kern="1200">
          <a:solidFill>
            <a:schemeClr val="tx1"/>
          </a:solidFill>
          <a:latin typeface="+mn-lt"/>
          <a:ea typeface="+mn-ea"/>
          <a:cs typeface="+mn-cs"/>
        </a:defRPr>
      </a:lvl5pPr>
      <a:lvl6pPr marL="1659573" algn="l" defTabSz="663817" rtl="0" eaLnBrk="1" latinLnBrk="0" hangingPunct="1">
        <a:defRPr sz="1300" kern="1200">
          <a:solidFill>
            <a:schemeClr val="tx1"/>
          </a:solidFill>
          <a:latin typeface="+mn-lt"/>
          <a:ea typeface="+mn-ea"/>
          <a:cs typeface="+mn-cs"/>
        </a:defRPr>
      </a:lvl6pPr>
      <a:lvl7pPr marL="1991497" algn="l" defTabSz="663817" rtl="0" eaLnBrk="1" latinLnBrk="0" hangingPunct="1">
        <a:defRPr sz="1300" kern="1200">
          <a:solidFill>
            <a:schemeClr val="tx1"/>
          </a:solidFill>
          <a:latin typeface="+mn-lt"/>
          <a:ea typeface="+mn-ea"/>
          <a:cs typeface="+mn-cs"/>
        </a:defRPr>
      </a:lvl7pPr>
      <a:lvl8pPr marL="2323389" algn="l" defTabSz="663817" rtl="0" eaLnBrk="1" latinLnBrk="0" hangingPunct="1">
        <a:defRPr sz="1300" kern="1200">
          <a:solidFill>
            <a:schemeClr val="tx1"/>
          </a:solidFill>
          <a:latin typeface="+mn-lt"/>
          <a:ea typeface="+mn-ea"/>
          <a:cs typeface="+mn-cs"/>
        </a:defRPr>
      </a:lvl8pPr>
      <a:lvl9pPr marL="2655309" algn="l" defTabSz="663817"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410" tIns="33194" rIns="66410" bIns="3319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410" tIns="33194" rIns="66410" bIns="3319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410" tIns="33194" rIns="66410" bIns="33194" rtlCol="0" anchor="ctr"/>
          <a:lstStyle>
            <a:lvl1pPr algn="l">
              <a:defRPr sz="900">
                <a:solidFill>
                  <a:schemeClr val="tx1">
                    <a:tint val="75000"/>
                  </a:schemeClr>
                </a:solidFill>
              </a:defRPr>
            </a:lvl1pPr>
          </a:lstStyle>
          <a:p>
            <a:pPr defTabSz="663971"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3971"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410" tIns="33194" rIns="66410" bIns="33194" rtlCol="0" anchor="ctr"/>
          <a:lstStyle>
            <a:lvl1pPr algn="ctr">
              <a:defRPr sz="900">
                <a:solidFill>
                  <a:schemeClr val="tx1">
                    <a:tint val="75000"/>
                  </a:schemeClr>
                </a:solidFill>
              </a:defRPr>
            </a:lvl1pPr>
          </a:lstStyle>
          <a:p>
            <a:pPr defTabSz="663971"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410" tIns="33194" rIns="66410" bIns="33194" rtlCol="0" anchor="ctr"/>
          <a:lstStyle>
            <a:lvl1pPr algn="r">
              <a:defRPr sz="900">
                <a:solidFill>
                  <a:schemeClr val="tx1">
                    <a:tint val="75000"/>
                  </a:schemeClr>
                </a:solidFill>
              </a:defRPr>
            </a:lvl1pPr>
          </a:lstStyle>
          <a:p>
            <a:pPr defTabSz="663971"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3971"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663971"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5969" indent="-165969" algn="l" defTabSz="663971"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8004" indent="-165969" algn="l" defTabSz="663971"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0051" indent="-165969" algn="l" defTabSz="663971"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1972" indent="-165969" algn="l" defTabSz="66397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3949" indent="-165969" algn="l" defTabSz="66397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5953" indent="-165969" algn="l" defTabSz="66397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7950" indent="-165969" algn="l" defTabSz="66397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89931" indent="-165969" algn="l" defTabSz="66397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1929" indent="-165969" algn="l" defTabSz="66397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3971" rtl="0" eaLnBrk="1" latinLnBrk="0" hangingPunct="1">
        <a:defRPr sz="1300" kern="1200">
          <a:solidFill>
            <a:schemeClr val="tx1"/>
          </a:solidFill>
          <a:latin typeface="+mn-lt"/>
          <a:ea typeface="+mn-ea"/>
          <a:cs typeface="+mn-cs"/>
        </a:defRPr>
      </a:lvl1pPr>
      <a:lvl2pPr marL="332000" algn="l" defTabSz="663971" rtl="0" eaLnBrk="1" latinLnBrk="0" hangingPunct="1">
        <a:defRPr sz="1300" kern="1200">
          <a:solidFill>
            <a:schemeClr val="tx1"/>
          </a:solidFill>
          <a:latin typeface="+mn-lt"/>
          <a:ea typeface="+mn-ea"/>
          <a:cs typeface="+mn-cs"/>
        </a:defRPr>
      </a:lvl2pPr>
      <a:lvl3pPr marL="663971" algn="l" defTabSz="663971" rtl="0" eaLnBrk="1" latinLnBrk="0" hangingPunct="1">
        <a:defRPr sz="1300" kern="1200">
          <a:solidFill>
            <a:schemeClr val="tx1"/>
          </a:solidFill>
          <a:latin typeface="+mn-lt"/>
          <a:ea typeface="+mn-ea"/>
          <a:cs typeface="+mn-cs"/>
        </a:defRPr>
      </a:lvl3pPr>
      <a:lvl4pPr marL="995996" algn="l" defTabSz="663971" rtl="0" eaLnBrk="1" latinLnBrk="0" hangingPunct="1">
        <a:defRPr sz="1300" kern="1200">
          <a:solidFill>
            <a:schemeClr val="tx1"/>
          </a:solidFill>
          <a:latin typeface="+mn-lt"/>
          <a:ea typeface="+mn-ea"/>
          <a:cs typeface="+mn-cs"/>
        </a:defRPr>
      </a:lvl4pPr>
      <a:lvl5pPr marL="1327951" algn="l" defTabSz="663971" rtl="0" eaLnBrk="1" latinLnBrk="0" hangingPunct="1">
        <a:defRPr sz="1300" kern="1200">
          <a:solidFill>
            <a:schemeClr val="tx1"/>
          </a:solidFill>
          <a:latin typeface="+mn-lt"/>
          <a:ea typeface="+mn-ea"/>
          <a:cs typeface="+mn-cs"/>
        </a:defRPr>
      </a:lvl5pPr>
      <a:lvl6pPr marL="1659958" algn="l" defTabSz="663971" rtl="0" eaLnBrk="1" latinLnBrk="0" hangingPunct="1">
        <a:defRPr sz="1300" kern="1200">
          <a:solidFill>
            <a:schemeClr val="tx1"/>
          </a:solidFill>
          <a:latin typeface="+mn-lt"/>
          <a:ea typeface="+mn-ea"/>
          <a:cs typeface="+mn-cs"/>
        </a:defRPr>
      </a:lvl6pPr>
      <a:lvl7pPr marL="1991958" algn="l" defTabSz="663971" rtl="0" eaLnBrk="1" latinLnBrk="0" hangingPunct="1">
        <a:defRPr sz="1300" kern="1200">
          <a:solidFill>
            <a:schemeClr val="tx1"/>
          </a:solidFill>
          <a:latin typeface="+mn-lt"/>
          <a:ea typeface="+mn-ea"/>
          <a:cs typeface="+mn-cs"/>
        </a:defRPr>
      </a:lvl7pPr>
      <a:lvl8pPr marL="2323928" algn="l" defTabSz="663971" rtl="0" eaLnBrk="1" latinLnBrk="0" hangingPunct="1">
        <a:defRPr sz="1300" kern="1200">
          <a:solidFill>
            <a:schemeClr val="tx1"/>
          </a:solidFill>
          <a:latin typeface="+mn-lt"/>
          <a:ea typeface="+mn-ea"/>
          <a:cs typeface="+mn-cs"/>
        </a:defRPr>
      </a:lvl8pPr>
      <a:lvl9pPr marL="2655924" algn="l" defTabSz="663971"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590" tIns="32776" rIns="65590" bIns="32776"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590" tIns="32776" rIns="65590" bIns="327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590" tIns="32776" rIns="65590" bIns="32776"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590" tIns="32776" rIns="65590" bIns="32776"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590" tIns="32776" rIns="65590" bIns="32776" numCol="1" anchor="t" anchorCtr="0" compatLnSpc="1">
            <a:prstTxWarp prst="textNoShape">
              <a:avLst/>
            </a:prstTxWarp>
          </a:bodyPr>
          <a:lstStyle>
            <a:lvl1pPr algn="r">
              <a:defRPr sz="1000">
                <a:solidFill>
                  <a:srgbClr val="000000"/>
                </a:solidFill>
              </a:defRPr>
            </a:lvl1pPr>
          </a:lstStyle>
          <a:p>
            <a:fld id="{3BA7F456-1CD9-4C2B-BE79-D530064A1CD5}" type="slidenum">
              <a:rPr lang="en-US" altLang="en-US">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191335708"/>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7824" algn="ctr" rtl="0" fontAlgn="base">
        <a:spcBef>
          <a:spcPct val="0"/>
        </a:spcBef>
        <a:spcAft>
          <a:spcPct val="0"/>
        </a:spcAft>
        <a:defRPr sz="3200">
          <a:solidFill>
            <a:schemeClr val="bg1"/>
          </a:solidFill>
          <a:latin typeface="Arial Rounded MT Bold" pitchFamily="34" charset="0"/>
          <a:cs typeface="Arial" charset="0"/>
        </a:defRPr>
      </a:lvl6pPr>
      <a:lvl7pPr marL="655658" algn="ctr" rtl="0" fontAlgn="base">
        <a:spcBef>
          <a:spcPct val="0"/>
        </a:spcBef>
        <a:spcAft>
          <a:spcPct val="0"/>
        </a:spcAft>
        <a:defRPr sz="3200">
          <a:solidFill>
            <a:schemeClr val="bg1"/>
          </a:solidFill>
          <a:latin typeface="Arial Rounded MT Bold" pitchFamily="34" charset="0"/>
          <a:cs typeface="Arial" charset="0"/>
        </a:defRPr>
      </a:lvl7pPr>
      <a:lvl8pPr marL="983433" algn="ctr" rtl="0" fontAlgn="base">
        <a:spcBef>
          <a:spcPct val="0"/>
        </a:spcBef>
        <a:spcAft>
          <a:spcPct val="0"/>
        </a:spcAft>
        <a:defRPr sz="3200">
          <a:solidFill>
            <a:schemeClr val="bg1"/>
          </a:solidFill>
          <a:latin typeface="Arial Rounded MT Bold" pitchFamily="34" charset="0"/>
          <a:cs typeface="Arial" charset="0"/>
        </a:defRPr>
      </a:lvl8pPr>
      <a:lvl9pPr marL="1311268"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45922" indent="-245922" algn="l" rtl="0" eaLnBrk="0" fontAlgn="base" hangingPunct="0">
        <a:spcBef>
          <a:spcPct val="20000"/>
        </a:spcBef>
        <a:spcAft>
          <a:spcPct val="0"/>
        </a:spcAft>
        <a:defRPr sz="3200">
          <a:solidFill>
            <a:schemeClr val="bg1"/>
          </a:solidFill>
          <a:latin typeface="+mn-lt"/>
          <a:ea typeface="+mn-ea"/>
          <a:cs typeface="+mn-cs"/>
        </a:defRPr>
      </a:lvl1pPr>
      <a:lvl2pPr marL="532704" indent="-204907" algn="l" rtl="0" eaLnBrk="0" fontAlgn="base" hangingPunct="0">
        <a:spcBef>
          <a:spcPct val="20000"/>
        </a:spcBef>
        <a:spcAft>
          <a:spcPct val="0"/>
        </a:spcAft>
        <a:buChar char="–"/>
        <a:defRPr sz="2000">
          <a:solidFill>
            <a:schemeClr val="tx1"/>
          </a:solidFill>
          <a:latin typeface="Arial" charset="0"/>
          <a:cs typeface="+mn-cs"/>
        </a:defRPr>
      </a:lvl2pPr>
      <a:lvl3pPr marL="819580" indent="-163861" algn="l" rtl="0" eaLnBrk="0" fontAlgn="base" hangingPunct="0">
        <a:spcBef>
          <a:spcPct val="20000"/>
        </a:spcBef>
        <a:spcAft>
          <a:spcPct val="0"/>
        </a:spcAft>
        <a:buChar char="•"/>
        <a:defRPr sz="1800">
          <a:solidFill>
            <a:schemeClr val="tx1"/>
          </a:solidFill>
          <a:latin typeface="Arial" charset="0"/>
          <a:cs typeface="+mn-cs"/>
        </a:defRPr>
      </a:lvl3pPr>
      <a:lvl4pPr marL="1147357" indent="-163861" algn="l" rtl="0" eaLnBrk="0" fontAlgn="base" hangingPunct="0">
        <a:spcBef>
          <a:spcPct val="20000"/>
        </a:spcBef>
        <a:spcAft>
          <a:spcPct val="0"/>
        </a:spcAft>
        <a:buChar char="–"/>
        <a:defRPr sz="1500">
          <a:solidFill>
            <a:schemeClr val="tx1"/>
          </a:solidFill>
          <a:latin typeface="Arial" charset="0"/>
          <a:cs typeface="+mn-cs"/>
        </a:defRPr>
      </a:lvl4pPr>
      <a:lvl5pPr marL="1475202" indent="-163861" algn="l" rtl="0" eaLnBrk="0" fontAlgn="base" hangingPunct="0">
        <a:spcBef>
          <a:spcPct val="20000"/>
        </a:spcBef>
        <a:spcAft>
          <a:spcPct val="0"/>
        </a:spcAft>
        <a:buChar char="»"/>
        <a:defRPr sz="1500">
          <a:solidFill>
            <a:schemeClr val="tx1"/>
          </a:solidFill>
          <a:latin typeface="Arial" charset="0"/>
          <a:cs typeface="+mn-cs"/>
        </a:defRPr>
      </a:lvl5pPr>
      <a:lvl6pPr marL="1802977" indent="-163861" algn="l" rtl="0" fontAlgn="base">
        <a:spcBef>
          <a:spcPct val="20000"/>
        </a:spcBef>
        <a:spcAft>
          <a:spcPct val="0"/>
        </a:spcAft>
        <a:buChar char="»"/>
        <a:defRPr sz="1500">
          <a:solidFill>
            <a:schemeClr val="tx1"/>
          </a:solidFill>
          <a:latin typeface="Arial" charset="0"/>
          <a:cs typeface="+mn-cs"/>
        </a:defRPr>
      </a:lvl6pPr>
      <a:lvl7pPr marL="2130820" indent="-163861" algn="l" rtl="0" fontAlgn="base">
        <a:spcBef>
          <a:spcPct val="20000"/>
        </a:spcBef>
        <a:spcAft>
          <a:spcPct val="0"/>
        </a:spcAft>
        <a:buChar char="»"/>
        <a:defRPr sz="1500">
          <a:solidFill>
            <a:schemeClr val="tx1"/>
          </a:solidFill>
          <a:latin typeface="Arial" charset="0"/>
          <a:cs typeface="+mn-cs"/>
        </a:defRPr>
      </a:lvl7pPr>
      <a:lvl8pPr marL="2458666" indent="-163861" algn="l" rtl="0" fontAlgn="base">
        <a:spcBef>
          <a:spcPct val="20000"/>
        </a:spcBef>
        <a:spcAft>
          <a:spcPct val="0"/>
        </a:spcAft>
        <a:buChar char="»"/>
        <a:defRPr sz="1500">
          <a:solidFill>
            <a:schemeClr val="tx1"/>
          </a:solidFill>
          <a:latin typeface="Arial" charset="0"/>
          <a:cs typeface="+mn-cs"/>
        </a:defRPr>
      </a:lvl8pPr>
      <a:lvl9pPr marL="2786439" indent="-163861"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5658" rtl="0" eaLnBrk="1" latinLnBrk="0" hangingPunct="1">
        <a:defRPr sz="1300" kern="1200">
          <a:solidFill>
            <a:schemeClr val="tx1"/>
          </a:solidFill>
          <a:latin typeface="+mn-lt"/>
          <a:ea typeface="+mn-ea"/>
          <a:cs typeface="+mn-cs"/>
        </a:defRPr>
      </a:lvl1pPr>
      <a:lvl2pPr marL="327824" algn="l" defTabSz="655658" rtl="0" eaLnBrk="1" latinLnBrk="0" hangingPunct="1">
        <a:defRPr sz="1300" kern="1200">
          <a:solidFill>
            <a:schemeClr val="tx1"/>
          </a:solidFill>
          <a:latin typeface="+mn-lt"/>
          <a:ea typeface="+mn-ea"/>
          <a:cs typeface="+mn-cs"/>
        </a:defRPr>
      </a:lvl2pPr>
      <a:lvl3pPr marL="655658" algn="l" defTabSz="655658" rtl="0" eaLnBrk="1" latinLnBrk="0" hangingPunct="1">
        <a:defRPr sz="1300" kern="1200">
          <a:solidFill>
            <a:schemeClr val="tx1"/>
          </a:solidFill>
          <a:latin typeface="+mn-lt"/>
          <a:ea typeface="+mn-ea"/>
          <a:cs typeface="+mn-cs"/>
        </a:defRPr>
      </a:lvl3pPr>
      <a:lvl4pPr marL="983433" algn="l" defTabSz="655658" rtl="0" eaLnBrk="1" latinLnBrk="0" hangingPunct="1">
        <a:defRPr sz="1300" kern="1200">
          <a:solidFill>
            <a:schemeClr val="tx1"/>
          </a:solidFill>
          <a:latin typeface="+mn-lt"/>
          <a:ea typeface="+mn-ea"/>
          <a:cs typeface="+mn-cs"/>
        </a:defRPr>
      </a:lvl4pPr>
      <a:lvl5pPr marL="1311268" algn="l" defTabSz="655658" rtl="0" eaLnBrk="1" latinLnBrk="0" hangingPunct="1">
        <a:defRPr sz="1300" kern="1200">
          <a:solidFill>
            <a:schemeClr val="tx1"/>
          </a:solidFill>
          <a:latin typeface="+mn-lt"/>
          <a:ea typeface="+mn-ea"/>
          <a:cs typeface="+mn-cs"/>
        </a:defRPr>
      </a:lvl5pPr>
      <a:lvl6pPr marL="1639111" algn="l" defTabSz="655658" rtl="0" eaLnBrk="1" latinLnBrk="0" hangingPunct="1">
        <a:defRPr sz="1300" kern="1200">
          <a:solidFill>
            <a:schemeClr val="tx1"/>
          </a:solidFill>
          <a:latin typeface="+mn-lt"/>
          <a:ea typeface="+mn-ea"/>
          <a:cs typeface="+mn-cs"/>
        </a:defRPr>
      </a:lvl6pPr>
      <a:lvl7pPr marL="1966890" algn="l" defTabSz="655658" rtl="0" eaLnBrk="1" latinLnBrk="0" hangingPunct="1">
        <a:defRPr sz="1300" kern="1200">
          <a:solidFill>
            <a:schemeClr val="tx1"/>
          </a:solidFill>
          <a:latin typeface="+mn-lt"/>
          <a:ea typeface="+mn-ea"/>
          <a:cs typeface="+mn-cs"/>
        </a:defRPr>
      </a:lvl7pPr>
      <a:lvl8pPr marL="2294721" algn="l" defTabSz="655658" rtl="0" eaLnBrk="1" latinLnBrk="0" hangingPunct="1">
        <a:defRPr sz="1300" kern="1200">
          <a:solidFill>
            <a:schemeClr val="tx1"/>
          </a:solidFill>
          <a:latin typeface="+mn-lt"/>
          <a:ea typeface="+mn-ea"/>
          <a:cs typeface="+mn-cs"/>
        </a:defRPr>
      </a:lvl8pPr>
      <a:lvl9pPr marL="2622532" algn="l" defTabSz="655658"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428" tIns="33203" rIns="66428" bIns="332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428" tIns="33203" rIns="66428" bIns="332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428" tIns="33203" rIns="66428" bIns="33203" rtlCol="0" anchor="ctr"/>
          <a:lstStyle>
            <a:lvl1pPr algn="l">
              <a:defRPr sz="900">
                <a:solidFill>
                  <a:schemeClr val="tx1">
                    <a:tint val="75000"/>
                  </a:schemeClr>
                </a:solidFill>
              </a:defRPr>
            </a:lvl1pPr>
          </a:lstStyle>
          <a:p>
            <a:pPr defTabSz="664156"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4156"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428" tIns="33203" rIns="66428" bIns="33203" rtlCol="0" anchor="ctr"/>
          <a:lstStyle>
            <a:lvl1pPr algn="ctr">
              <a:defRPr sz="900">
                <a:solidFill>
                  <a:schemeClr val="tx1">
                    <a:tint val="75000"/>
                  </a:schemeClr>
                </a:solidFill>
              </a:defRPr>
            </a:lvl1pPr>
          </a:lstStyle>
          <a:p>
            <a:pPr defTabSz="664156"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428" tIns="33203" rIns="66428" bIns="33203" rtlCol="0" anchor="ctr"/>
          <a:lstStyle>
            <a:lvl1pPr algn="r">
              <a:defRPr sz="900">
                <a:solidFill>
                  <a:schemeClr val="tx1">
                    <a:tint val="75000"/>
                  </a:schemeClr>
                </a:solidFill>
              </a:defRPr>
            </a:lvl1pPr>
          </a:lstStyle>
          <a:p>
            <a:pPr defTabSz="664156"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4156"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66415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017" indent="-166017" algn="l" defTabSz="664156"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8142" indent="-166017" algn="l" defTabSz="664156"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0279" indent="-166017" algn="l" defTabSz="664156"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2296" indent="-166017" algn="l" defTabSz="6641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4364" indent="-166017" algn="l" defTabSz="6641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6459" indent="-166017" algn="l" defTabSz="6641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8550" indent="-166017" algn="l" defTabSz="6641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0625" indent="-166017" algn="l" defTabSz="6641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2715" indent="-166017" algn="l" defTabSz="6641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4156" rtl="0" eaLnBrk="1" latinLnBrk="0" hangingPunct="1">
        <a:defRPr sz="1300" kern="1200">
          <a:solidFill>
            <a:schemeClr val="tx1"/>
          </a:solidFill>
          <a:latin typeface="+mn-lt"/>
          <a:ea typeface="+mn-ea"/>
          <a:cs typeface="+mn-cs"/>
        </a:defRPr>
      </a:lvl1pPr>
      <a:lvl2pPr marL="332092" algn="l" defTabSz="664156" rtl="0" eaLnBrk="1" latinLnBrk="0" hangingPunct="1">
        <a:defRPr sz="1300" kern="1200">
          <a:solidFill>
            <a:schemeClr val="tx1"/>
          </a:solidFill>
          <a:latin typeface="+mn-lt"/>
          <a:ea typeface="+mn-ea"/>
          <a:cs typeface="+mn-cs"/>
        </a:defRPr>
      </a:lvl2pPr>
      <a:lvl3pPr marL="664156" algn="l" defTabSz="664156" rtl="0" eaLnBrk="1" latinLnBrk="0" hangingPunct="1">
        <a:defRPr sz="1300" kern="1200">
          <a:solidFill>
            <a:schemeClr val="tx1"/>
          </a:solidFill>
          <a:latin typeface="+mn-lt"/>
          <a:ea typeface="+mn-ea"/>
          <a:cs typeface="+mn-cs"/>
        </a:defRPr>
      </a:lvl3pPr>
      <a:lvl4pPr marL="996273" algn="l" defTabSz="664156" rtl="0" eaLnBrk="1" latinLnBrk="0" hangingPunct="1">
        <a:defRPr sz="1300" kern="1200">
          <a:solidFill>
            <a:schemeClr val="tx1"/>
          </a:solidFill>
          <a:latin typeface="+mn-lt"/>
          <a:ea typeface="+mn-ea"/>
          <a:cs typeface="+mn-cs"/>
        </a:defRPr>
      </a:lvl4pPr>
      <a:lvl5pPr marL="1328321" algn="l" defTabSz="664156" rtl="0" eaLnBrk="1" latinLnBrk="0" hangingPunct="1">
        <a:defRPr sz="1300" kern="1200">
          <a:solidFill>
            <a:schemeClr val="tx1"/>
          </a:solidFill>
          <a:latin typeface="+mn-lt"/>
          <a:ea typeface="+mn-ea"/>
          <a:cs typeface="+mn-cs"/>
        </a:defRPr>
      </a:lvl5pPr>
      <a:lvl6pPr marL="1660420" algn="l" defTabSz="664156" rtl="0" eaLnBrk="1" latinLnBrk="0" hangingPunct="1">
        <a:defRPr sz="1300" kern="1200">
          <a:solidFill>
            <a:schemeClr val="tx1"/>
          </a:solidFill>
          <a:latin typeface="+mn-lt"/>
          <a:ea typeface="+mn-ea"/>
          <a:cs typeface="+mn-cs"/>
        </a:defRPr>
      </a:lvl6pPr>
      <a:lvl7pPr marL="1992512" algn="l" defTabSz="664156" rtl="0" eaLnBrk="1" latinLnBrk="0" hangingPunct="1">
        <a:defRPr sz="1300" kern="1200">
          <a:solidFill>
            <a:schemeClr val="tx1"/>
          </a:solidFill>
          <a:latin typeface="+mn-lt"/>
          <a:ea typeface="+mn-ea"/>
          <a:cs typeface="+mn-cs"/>
        </a:defRPr>
      </a:lvl7pPr>
      <a:lvl8pPr marL="2324574" algn="l" defTabSz="664156" rtl="0" eaLnBrk="1" latinLnBrk="0" hangingPunct="1">
        <a:defRPr sz="1300" kern="1200">
          <a:solidFill>
            <a:schemeClr val="tx1"/>
          </a:solidFill>
          <a:latin typeface="+mn-lt"/>
          <a:ea typeface="+mn-ea"/>
          <a:cs typeface="+mn-cs"/>
        </a:defRPr>
      </a:lvl8pPr>
      <a:lvl9pPr marL="2656662" algn="l" defTabSz="664156"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449" tIns="33214" rIns="66449" bIns="332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449" tIns="33214" rIns="66449" bIns="332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449" tIns="33214" rIns="66449" bIns="33214" rtlCol="0" anchor="ctr"/>
          <a:lstStyle>
            <a:lvl1pPr algn="l">
              <a:defRPr sz="900">
                <a:solidFill>
                  <a:schemeClr val="tx1">
                    <a:tint val="75000"/>
                  </a:schemeClr>
                </a:solidFill>
              </a:defRPr>
            </a:lvl1pPr>
          </a:lstStyle>
          <a:p>
            <a:pPr defTabSz="664372"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4372"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449" tIns="33214" rIns="66449" bIns="33214" rtlCol="0" anchor="ctr"/>
          <a:lstStyle>
            <a:lvl1pPr algn="ctr">
              <a:defRPr sz="900">
                <a:solidFill>
                  <a:schemeClr val="tx1">
                    <a:tint val="75000"/>
                  </a:schemeClr>
                </a:solidFill>
              </a:defRPr>
            </a:lvl1pPr>
          </a:lstStyle>
          <a:p>
            <a:pPr defTabSz="664372"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449" tIns="33214" rIns="66449" bIns="33214" rtlCol="0" anchor="ctr"/>
          <a:lstStyle>
            <a:lvl1pPr algn="r">
              <a:defRPr sz="900">
                <a:solidFill>
                  <a:schemeClr val="tx1">
                    <a:tint val="75000"/>
                  </a:schemeClr>
                </a:solidFill>
              </a:defRPr>
            </a:lvl1pPr>
          </a:lstStyle>
          <a:p>
            <a:pPr defTabSz="664372"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4372"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66437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072" indent="-166072" algn="l" defTabSz="664372"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8303" indent="-166072" algn="l" defTabSz="664372"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0545" indent="-166072" algn="l" defTabSz="664372"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2674" indent="-166072" algn="l" defTabSz="66437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4848" indent="-166072" algn="l" defTabSz="66437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7051" indent="-166072" algn="l" defTabSz="66437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59250" indent="-166072" algn="l" defTabSz="66437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1433" indent="-166072" algn="l" defTabSz="66437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3632" indent="-166072" algn="l" defTabSz="66437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4372" rtl="0" eaLnBrk="1" latinLnBrk="0" hangingPunct="1">
        <a:defRPr sz="1300" kern="1200">
          <a:solidFill>
            <a:schemeClr val="tx1"/>
          </a:solidFill>
          <a:latin typeface="+mn-lt"/>
          <a:ea typeface="+mn-ea"/>
          <a:cs typeface="+mn-cs"/>
        </a:defRPr>
      </a:lvl1pPr>
      <a:lvl2pPr marL="332198" algn="l" defTabSz="664372" rtl="0" eaLnBrk="1" latinLnBrk="0" hangingPunct="1">
        <a:defRPr sz="1300" kern="1200">
          <a:solidFill>
            <a:schemeClr val="tx1"/>
          </a:solidFill>
          <a:latin typeface="+mn-lt"/>
          <a:ea typeface="+mn-ea"/>
          <a:cs typeface="+mn-cs"/>
        </a:defRPr>
      </a:lvl2pPr>
      <a:lvl3pPr marL="664372" algn="l" defTabSz="664372" rtl="0" eaLnBrk="1" latinLnBrk="0" hangingPunct="1">
        <a:defRPr sz="1300" kern="1200">
          <a:solidFill>
            <a:schemeClr val="tx1"/>
          </a:solidFill>
          <a:latin typeface="+mn-lt"/>
          <a:ea typeface="+mn-ea"/>
          <a:cs typeface="+mn-cs"/>
        </a:defRPr>
      </a:lvl3pPr>
      <a:lvl4pPr marL="996596" algn="l" defTabSz="664372" rtl="0" eaLnBrk="1" latinLnBrk="0" hangingPunct="1">
        <a:defRPr sz="1300" kern="1200">
          <a:solidFill>
            <a:schemeClr val="tx1"/>
          </a:solidFill>
          <a:latin typeface="+mn-lt"/>
          <a:ea typeface="+mn-ea"/>
          <a:cs typeface="+mn-cs"/>
        </a:defRPr>
      </a:lvl4pPr>
      <a:lvl5pPr marL="1328754" algn="l" defTabSz="664372" rtl="0" eaLnBrk="1" latinLnBrk="0" hangingPunct="1">
        <a:defRPr sz="1300" kern="1200">
          <a:solidFill>
            <a:schemeClr val="tx1"/>
          </a:solidFill>
          <a:latin typeface="+mn-lt"/>
          <a:ea typeface="+mn-ea"/>
          <a:cs typeface="+mn-cs"/>
        </a:defRPr>
      </a:lvl5pPr>
      <a:lvl6pPr marL="1660959" algn="l" defTabSz="664372" rtl="0" eaLnBrk="1" latinLnBrk="0" hangingPunct="1">
        <a:defRPr sz="1300" kern="1200">
          <a:solidFill>
            <a:schemeClr val="tx1"/>
          </a:solidFill>
          <a:latin typeface="+mn-lt"/>
          <a:ea typeface="+mn-ea"/>
          <a:cs typeface="+mn-cs"/>
        </a:defRPr>
      </a:lvl6pPr>
      <a:lvl7pPr marL="1993158" algn="l" defTabSz="664372" rtl="0" eaLnBrk="1" latinLnBrk="0" hangingPunct="1">
        <a:defRPr sz="1300" kern="1200">
          <a:solidFill>
            <a:schemeClr val="tx1"/>
          </a:solidFill>
          <a:latin typeface="+mn-lt"/>
          <a:ea typeface="+mn-ea"/>
          <a:cs typeface="+mn-cs"/>
        </a:defRPr>
      </a:lvl7pPr>
      <a:lvl8pPr marL="2325329" algn="l" defTabSz="664372" rtl="0" eaLnBrk="1" latinLnBrk="0" hangingPunct="1">
        <a:defRPr sz="1300" kern="1200">
          <a:solidFill>
            <a:schemeClr val="tx1"/>
          </a:solidFill>
          <a:latin typeface="+mn-lt"/>
          <a:ea typeface="+mn-ea"/>
          <a:cs typeface="+mn-cs"/>
        </a:defRPr>
      </a:lvl8pPr>
      <a:lvl9pPr marL="2657525" algn="l" defTabSz="664372"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473" tIns="33227" rIns="66473" bIns="3322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473" tIns="33227" rIns="66473" bIns="332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473" tIns="33227" rIns="66473" bIns="33227" rtlCol="0" anchor="ctr"/>
          <a:lstStyle>
            <a:lvl1pPr algn="l">
              <a:defRPr sz="900">
                <a:solidFill>
                  <a:schemeClr val="tx1">
                    <a:tint val="75000"/>
                  </a:schemeClr>
                </a:solidFill>
              </a:defRPr>
            </a:lvl1pPr>
          </a:lstStyle>
          <a:p>
            <a:pPr defTabSz="664618"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4618"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473" tIns="33227" rIns="66473" bIns="33227" rtlCol="0" anchor="ctr"/>
          <a:lstStyle>
            <a:lvl1pPr algn="ctr">
              <a:defRPr sz="900">
                <a:solidFill>
                  <a:schemeClr val="tx1">
                    <a:tint val="75000"/>
                  </a:schemeClr>
                </a:solidFill>
              </a:defRPr>
            </a:lvl1pPr>
          </a:lstStyle>
          <a:p>
            <a:pPr defTabSz="664618"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473" tIns="33227" rIns="66473" bIns="33227" rtlCol="0" anchor="ctr"/>
          <a:lstStyle>
            <a:lvl1pPr algn="r">
              <a:defRPr sz="900">
                <a:solidFill>
                  <a:schemeClr val="tx1">
                    <a:tint val="75000"/>
                  </a:schemeClr>
                </a:solidFill>
              </a:defRPr>
            </a:lvl1pPr>
          </a:lstStyle>
          <a:p>
            <a:pPr defTabSz="664618"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4618"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664618"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135" indent="-166135" algn="l" defTabSz="664618"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8487" indent="-166135" algn="l" defTabSz="664618"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0849" indent="-166135" algn="l" defTabSz="664618"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3106" indent="-166135" algn="l" defTabSz="664618"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5404" indent="-166135" algn="l" defTabSz="664618"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7729" indent="-166135" algn="l" defTabSz="664618"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0050" indent="-166135" algn="l" defTabSz="664618"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2358" indent="-166135" algn="l" defTabSz="664618"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4680" indent="-166135" algn="l" defTabSz="664618"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4618" rtl="0" eaLnBrk="1" latinLnBrk="0" hangingPunct="1">
        <a:defRPr sz="1300" kern="1200">
          <a:solidFill>
            <a:schemeClr val="tx1"/>
          </a:solidFill>
          <a:latin typeface="+mn-lt"/>
          <a:ea typeface="+mn-ea"/>
          <a:cs typeface="+mn-cs"/>
        </a:defRPr>
      </a:lvl1pPr>
      <a:lvl2pPr marL="332320" algn="l" defTabSz="664618" rtl="0" eaLnBrk="1" latinLnBrk="0" hangingPunct="1">
        <a:defRPr sz="1300" kern="1200">
          <a:solidFill>
            <a:schemeClr val="tx1"/>
          </a:solidFill>
          <a:latin typeface="+mn-lt"/>
          <a:ea typeface="+mn-ea"/>
          <a:cs typeface="+mn-cs"/>
        </a:defRPr>
      </a:lvl2pPr>
      <a:lvl3pPr marL="664618" algn="l" defTabSz="664618" rtl="0" eaLnBrk="1" latinLnBrk="0" hangingPunct="1">
        <a:defRPr sz="1300" kern="1200">
          <a:solidFill>
            <a:schemeClr val="tx1"/>
          </a:solidFill>
          <a:latin typeface="+mn-lt"/>
          <a:ea typeface="+mn-ea"/>
          <a:cs typeface="+mn-cs"/>
        </a:defRPr>
      </a:lvl3pPr>
      <a:lvl4pPr marL="996965" algn="l" defTabSz="664618" rtl="0" eaLnBrk="1" latinLnBrk="0" hangingPunct="1">
        <a:defRPr sz="1300" kern="1200">
          <a:solidFill>
            <a:schemeClr val="tx1"/>
          </a:solidFill>
          <a:latin typeface="+mn-lt"/>
          <a:ea typeface="+mn-ea"/>
          <a:cs typeface="+mn-cs"/>
        </a:defRPr>
      </a:lvl4pPr>
      <a:lvl5pPr marL="1329248" algn="l" defTabSz="664618" rtl="0" eaLnBrk="1" latinLnBrk="0" hangingPunct="1">
        <a:defRPr sz="1300" kern="1200">
          <a:solidFill>
            <a:schemeClr val="tx1"/>
          </a:solidFill>
          <a:latin typeface="+mn-lt"/>
          <a:ea typeface="+mn-ea"/>
          <a:cs typeface="+mn-cs"/>
        </a:defRPr>
      </a:lvl5pPr>
      <a:lvl6pPr marL="1661575" algn="l" defTabSz="664618" rtl="0" eaLnBrk="1" latinLnBrk="0" hangingPunct="1">
        <a:defRPr sz="1300" kern="1200">
          <a:solidFill>
            <a:schemeClr val="tx1"/>
          </a:solidFill>
          <a:latin typeface="+mn-lt"/>
          <a:ea typeface="+mn-ea"/>
          <a:cs typeface="+mn-cs"/>
        </a:defRPr>
      </a:lvl6pPr>
      <a:lvl7pPr marL="1993896" algn="l" defTabSz="664618" rtl="0" eaLnBrk="1" latinLnBrk="0" hangingPunct="1">
        <a:defRPr sz="1300" kern="1200">
          <a:solidFill>
            <a:schemeClr val="tx1"/>
          </a:solidFill>
          <a:latin typeface="+mn-lt"/>
          <a:ea typeface="+mn-ea"/>
          <a:cs typeface="+mn-cs"/>
        </a:defRPr>
      </a:lvl7pPr>
      <a:lvl8pPr marL="2326192" algn="l" defTabSz="664618" rtl="0" eaLnBrk="1" latinLnBrk="0" hangingPunct="1">
        <a:defRPr sz="1300" kern="1200">
          <a:solidFill>
            <a:schemeClr val="tx1"/>
          </a:solidFill>
          <a:latin typeface="+mn-lt"/>
          <a:ea typeface="+mn-ea"/>
          <a:cs typeface="+mn-cs"/>
        </a:defRPr>
      </a:lvl8pPr>
      <a:lvl9pPr marL="2658511" algn="l" defTabSz="664618"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500" tIns="33241" rIns="66500" bIns="332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500" tIns="33241" rIns="66500" bIns="332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500" tIns="33241" rIns="66500" bIns="33241" rtlCol="0" anchor="ctr"/>
          <a:lstStyle>
            <a:lvl1pPr algn="l">
              <a:defRPr sz="900">
                <a:solidFill>
                  <a:schemeClr val="tx1">
                    <a:tint val="75000"/>
                  </a:schemeClr>
                </a:solidFill>
              </a:defRPr>
            </a:lvl1pPr>
          </a:lstStyle>
          <a:p>
            <a:pPr defTabSz="664897"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4897"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500" tIns="33241" rIns="66500" bIns="33241" rtlCol="0" anchor="ctr"/>
          <a:lstStyle>
            <a:lvl1pPr algn="ctr">
              <a:defRPr sz="900">
                <a:solidFill>
                  <a:schemeClr val="tx1">
                    <a:tint val="75000"/>
                  </a:schemeClr>
                </a:solidFill>
              </a:defRPr>
            </a:lvl1pPr>
          </a:lstStyle>
          <a:p>
            <a:pPr defTabSz="664897"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500" tIns="33241" rIns="66500" bIns="33241" rtlCol="0" anchor="ctr"/>
          <a:lstStyle>
            <a:lvl1pPr algn="r">
              <a:defRPr sz="900">
                <a:solidFill>
                  <a:schemeClr val="tx1">
                    <a:tint val="75000"/>
                  </a:schemeClr>
                </a:solidFill>
              </a:defRPr>
            </a:lvl1pPr>
          </a:lstStyle>
          <a:p>
            <a:pPr defTabSz="664897"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4897"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66489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207" indent="-166207" algn="l" defTabSz="664897"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8694" indent="-166207" algn="l" defTabSz="664897"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1191" indent="-166207" algn="l" defTabSz="664897"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3592" indent="-166207" algn="l" defTabSz="66489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6028" indent="-166207" algn="l" defTabSz="66489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8492" indent="-166207" algn="l" defTabSz="66489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0950" indent="-166207" algn="l" defTabSz="66489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3398" indent="-166207" algn="l" defTabSz="66489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5859" indent="-166207" algn="l" defTabSz="66489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4897" rtl="0" eaLnBrk="1" latinLnBrk="0" hangingPunct="1">
        <a:defRPr sz="1300" kern="1200">
          <a:solidFill>
            <a:schemeClr val="tx1"/>
          </a:solidFill>
          <a:latin typeface="+mn-lt"/>
          <a:ea typeface="+mn-ea"/>
          <a:cs typeface="+mn-cs"/>
        </a:defRPr>
      </a:lvl1pPr>
      <a:lvl2pPr marL="332456" algn="l" defTabSz="664897" rtl="0" eaLnBrk="1" latinLnBrk="0" hangingPunct="1">
        <a:defRPr sz="1300" kern="1200">
          <a:solidFill>
            <a:schemeClr val="tx1"/>
          </a:solidFill>
          <a:latin typeface="+mn-lt"/>
          <a:ea typeface="+mn-ea"/>
          <a:cs typeface="+mn-cs"/>
        </a:defRPr>
      </a:lvl2pPr>
      <a:lvl3pPr marL="664897" algn="l" defTabSz="664897" rtl="0" eaLnBrk="1" latinLnBrk="0" hangingPunct="1">
        <a:defRPr sz="1300" kern="1200">
          <a:solidFill>
            <a:schemeClr val="tx1"/>
          </a:solidFill>
          <a:latin typeface="+mn-lt"/>
          <a:ea typeface="+mn-ea"/>
          <a:cs typeface="+mn-cs"/>
        </a:defRPr>
      </a:lvl3pPr>
      <a:lvl4pPr marL="997380" algn="l" defTabSz="664897" rtl="0" eaLnBrk="1" latinLnBrk="0" hangingPunct="1">
        <a:defRPr sz="1300" kern="1200">
          <a:solidFill>
            <a:schemeClr val="tx1"/>
          </a:solidFill>
          <a:latin typeface="+mn-lt"/>
          <a:ea typeface="+mn-ea"/>
          <a:cs typeface="+mn-cs"/>
        </a:defRPr>
      </a:lvl4pPr>
      <a:lvl5pPr marL="1329803" algn="l" defTabSz="664897" rtl="0" eaLnBrk="1" latinLnBrk="0" hangingPunct="1">
        <a:defRPr sz="1300" kern="1200">
          <a:solidFill>
            <a:schemeClr val="tx1"/>
          </a:solidFill>
          <a:latin typeface="+mn-lt"/>
          <a:ea typeface="+mn-ea"/>
          <a:cs typeface="+mn-cs"/>
        </a:defRPr>
      </a:lvl5pPr>
      <a:lvl6pPr marL="1662268" algn="l" defTabSz="664897" rtl="0" eaLnBrk="1" latinLnBrk="0" hangingPunct="1">
        <a:defRPr sz="1300" kern="1200">
          <a:solidFill>
            <a:schemeClr val="tx1"/>
          </a:solidFill>
          <a:latin typeface="+mn-lt"/>
          <a:ea typeface="+mn-ea"/>
          <a:cs typeface="+mn-cs"/>
        </a:defRPr>
      </a:lvl6pPr>
      <a:lvl7pPr marL="1994727" algn="l" defTabSz="664897" rtl="0" eaLnBrk="1" latinLnBrk="0" hangingPunct="1">
        <a:defRPr sz="1300" kern="1200">
          <a:solidFill>
            <a:schemeClr val="tx1"/>
          </a:solidFill>
          <a:latin typeface="+mn-lt"/>
          <a:ea typeface="+mn-ea"/>
          <a:cs typeface="+mn-cs"/>
        </a:defRPr>
      </a:lvl7pPr>
      <a:lvl8pPr marL="2327164" algn="l" defTabSz="664897" rtl="0" eaLnBrk="1" latinLnBrk="0" hangingPunct="1">
        <a:defRPr sz="1300" kern="1200">
          <a:solidFill>
            <a:schemeClr val="tx1"/>
          </a:solidFill>
          <a:latin typeface="+mn-lt"/>
          <a:ea typeface="+mn-ea"/>
          <a:cs typeface="+mn-cs"/>
        </a:defRPr>
      </a:lvl8pPr>
      <a:lvl9pPr marL="2659621" algn="l" defTabSz="66489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530" tIns="33257" rIns="66530" bIns="3325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530" tIns="33257" rIns="66530" bIns="332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530" tIns="33257" rIns="66530" bIns="33257" rtlCol="0" anchor="ctr"/>
          <a:lstStyle>
            <a:lvl1pPr algn="l">
              <a:defRPr sz="900">
                <a:solidFill>
                  <a:schemeClr val="tx1">
                    <a:tint val="75000"/>
                  </a:schemeClr>
                </a:solidFill>
              </a:defRPr>
            </a:lvl1pPr>
          </a:lstStyle>
          <a:p>
            <a:pPr defTabSz="665206"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5206"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530" tIns="33257" rIns="66530" bIns="33257" rtlCol="0" anchor="ctr"/>
          <a:lstStyle>
            <a:lvl1pPr algn="ctr">
              <a:defRPr sz="900">
                <a:solidFill>
                  <a:schemeClr val="tx1">
                    <a:tint val="75000"/>
                  </a:schemeClr>
                </a:solidFill>
              </a:defRPr>
            </a:lvl1pPr>
          </a:lstStyle>
          <a:p>
            <a:pPr defTabSz="665206"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530" tIns="33257" rIns="66530" bIns="33257" rtlCol="0" anchor="ctr"/>
          <a:lstStyle>
            <a:lvl1pPr algn="r">
              <a:defRPr sz="900">
                <a:solidFill>
                  <a:schemeClr val="tx1">
                    <a:tint val="75000"/>
                  </a:schemeClr>
                </a:solidFill>
              </a:defRPr>
            </a:lvl1pPr>
          </a:lstStyle>
          <a:p>
            <a:pPr defTabSz="665206"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5206"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66520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286" indent="-166286" algn="l" defTabSz="665206"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8924" indent="-166286" algn="l" defTabSz="665206"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1571" indent="-166286" algn="l" defTabSz="665206"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4132" indent="-166286" algn="l" defTabSz="66520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6722" indent="-166286" algn="l" defTabSz="66520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29341" indent="-166286" algn="l" defTabSz="66520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1950" indent="-166286" algn="l" defTabSz="66520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4554" indent="-166286" algn="l" defTabSz="66520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7169" indent="-166286" algn="l" defTabSz="66520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5206" rtl="0" eaLnBrk="1" latinLnBrk="0" hangingPunct="1">
        <a:defRPr sz="1300" kern="1200">
          <a:solidFill>
            <a:schemeClr val="tx1"/>
          </a:solidFill>
          <a:latin typeface="+mn-lt"/>
          <a:ea typeface="+mn-ea"/>
          <a:cs typeface="+mn-cs"/>
        </a:defRPr>
      </a:lvl1pPr>
      <a:lvl2pPr marL="332608" algn="l" defTabSz="665206" rtl="0" eaLnBrk="1" latinLnBrk="0" hangingPunct="1">
        <a:defRPr sz="1300" kern="1200">
          <a:solidFill>
            <a:schemeClr val="tx1"/>
          </a:solidFill>
          <a:latin typeface="+mn-lt"/>
          <a:ea typeface="+mn-ea"/>
          <a:cs typeface="+mn-cs"/>
        </a:defRPr>
      </a:lvl2pPr>
      <a:lvl3pPr marL="665206" algn="l" defTabSz="665206" rtl="0" eaLnBrk="1" latinLnBrk="0" hangingPunct="1">
        <a:defRPr sz="1300" kern="1200">
          <a:solidFill>
            <a:schemeClr val="tx1"/>
          </a:solidFill>
          <a:latin typeface="+mn-lt"/>
          <a:ea typeface="+mn-ea"/>
          <a:cs typeface="+mn-cs"/>
        </a:defRPr>
      </a:lvl3pPr>
      <a:lvl4pPr marL="997842" algn="l" defTabSz="665206" rtl="0" eaLnBrk="1" latinLnBrk="0" hangingPunct="1">
        <a:defRPr sz="1300" kern="1200">
          <a:solidFill>
            <a:schemeClr val="tx1"/>
          </a:solidFill>
          <a:latin typeface="+mn-lt"/>
          <a:ea typeface="+mn-ea"/>
          <a:cs typeface="+mn-cs"/>
        </a:defRPr>
      </a:lvl4pPr>
      <a:lvl5pPr marL="1330421" algn="l" defTabSz="665206" rtl="0" eaLnBrk="1" latinLnBrk="0" hangingPunct="1">
        <a:defRPr sz="1300" kern="1200">
          <a:solidFill>
            <a:schemeClr val="tx1"/>
          </a:solidFill>
          <a:latin typeface="+mn-lt"/>
          <a:ea typeface="+mn-ea"/>
          <a:cs typeface="+mn-cs"/>
        </a:defRPr>
      </a:lvl5pPr>
      <a:lvl6pPr marL="1663038" algn="l" defTabSz="665206" rtl="0" eaLnBrk="1" latinLnBrk="0" hangingPunct="1">
        <a:defRPr sz="1300" kern="1200">
          <a:solidFill>
            <a:schemeClr val="tx1"/>
          </a:solidFill>
          <a:latin typeface="+mn-lt"/>
          <a:ea typeface="+mn-ea"/>
          <a:cs typeface="+mn-cs"/>
        </a:defRPr>
      </a:lvl6pPr>
      <a:lvl7pPr marL="1995650" algn="l" defTabSz="665206" rtl="0" eaLnBrk="1" latinLnBrk="0" hangingPunct="1">
        <a:defRPr sz="1300" kern="1200">
          <a:solidFill>
            <a:schemeClr val="tx1"/>
          </a:solidFill>
          <a:latin typeface="+mn-lt"/>
          <a:ea typeface="+mn-ea"/>
          <a:cs typeface="+mn-cs"/>
        </a:defRPr>
      </a:lvl7pPr>
      <a:lvl8pPr marL="2328244" algn="l" defTabSz="665206" rtl="0" eaLnBrk="1" latinLnBrk="0" hangingPunct="1">
        <a:defRPr sz="1300" kern="1200">
          <a:solidFill>
            <a:schemeClr val="tx1"/>
          </a:solidFill>
          <a:latin typeface="+mn-lt"/>
          <a:ea typeface="+mn-ea"/>
          <a:cs typeface="+mn-cs"/>
        </a:defRPr>
      </a:lvl8pPr>
      <a:lvl9pPr marL="2660856" algn="l" defTabSz="665206"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563" tIns="33275" rIns="66563" bIns="3327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563" tIns="33275" rIns="66563" bIns="332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563" tIns="33275" rIns="66563" bIns="33275" rtlCol="0" anchor="ctr"/>
          <a:lstStyle>
            <a:lvl1pPr algn="l">
              <a:defRPr sz="900">
                <a:solidFill>
                  <a:schemeClr val="tx1">
                    <a:tint val="75000"/>
                  </a:schemeClr>
                </a:solidFill>
              </a:defRPr>
            </a:lvl1pPr>
          </a:lstStyle>
          <a:p>
            <a:pPr defTabSz="665547"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5547"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563" tIns="33275" rIns="66563" bIns="33275" rtlCol="0" anchor="ctr"/>
          <a:lstStyle>
            <a:lvl1pPr algn="ctr">
              <a:defRPr sz="900">
                <a:solidFill>
                  <a:schemeClr val="tx1">
                    <a:tint val="75000"/>
                  </a:schemeClr>
                </a:solidFill>
              </a:defRPr>
            </a:lvl1pPr>
          </a:lstStyle>
          <a:p>
            <a:pPr defTabSz="665547"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563" tIns="33275" rIns="66563" bIns="33275" rtlCol="0" anchor="ctr"/>
          <a:lstStyle>
            <a:lvl1pPr algn="r">
              <a:defRPr sz="900">
                <a:solidFill>
                  <a:schemeClr val="tx1">
                    <a:tint val="75000"/>
                  </a:schemeClr>
                </a:solidFill>
              </a:defRPr>
            </a:lvl1pPr>
          </a:lstStyle>
          <a:p>
            <a:pPr defTabSz="665547"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5547"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66554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373" indent="-166373" algn="l" defTabSz="665547"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9177" indent="-166373" algn="l" defTabSz="665547"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1989" indent="-166373" algn="l" defTabSz="665547"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4726" indent="-166373" algn="l" defTabSz="66554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7487" indent="-166373" algn="l" defTabSz="66554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30275" indent="-166373" algn="l" defTabSz="66554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3053" indent="-166373" algn="l" defTabSz="66554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5825" indent="-166373" algn="l" defTabSz="66554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28610" indent="-166373" algn="l" defTabSz="66554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5547" rtl="0" eaLnBrk="1" latinLnBrk="0" hangingPunct="1">
        <a:defRPr sz="1300" kern="1200">
          <a:solidFill>
            <a:schemeClr val="tx1"/>
          </a:solidFill>
          <a:latin typeface="+mn-lt"/>
          <a:ea typeface="+mn-ea"/>
          <a:cs typeface="+mn-cs"/>
        </a:defRPr>
      </a:lvl1pPr>
      <a:lvl2pPr marL="332775" algn="l" defTabSz="665547" rtl="0" eaLnBrk="1" latinLnBrk="0" hangingPunct="1">
        <a:defRPr sz="1300" kern="1200">
          <a:solidFill>
            <a:schemeClr val="tx1"/>
          </a:solidFill>
          <a:latin typeface="+mn-lt"/>
          <a:ea typeface="+mn-ea"/>
          <a:cs typeface="+mn-cs"/>
        </a:defRPr>
      </a:lvl2pPr>
      <a:lvl3pPr marL="665547" algn="l" defTabSz="665547" rtl="0" eaLnBrk="1" latinLnBrk="0" hangingPunct="1">
        <a:defRPr sz="1300" kern="1200">
          <a:solidFill>
            <a:schemeClr val="tx1"/>
          </a:solidFill>
          <a:latin typeface="+mn-lt"/>
          <a:ea typeface="+mn-ea"/>
          <a:cs typeface="+mn-cs"/>
        </a:defRPr>
      </a:lvl3pPr>
      <a:lvl4pPr marL="998350" algn="l" defTabSz="665547" rtl="0" eaLnBrk="1" latinLnBrk="0" hangingPunct="1">
        <a:defRPr sz="1300" kern="1200">
          <a:solidFill>
            <a:schemeClr val="tx1"/>
          </a:solidFill>
          <a:latin typeface="+mn-lt"/>
          <a:ea typeface="+mn-ea"/>
          <a:cs typeface="+mn-cs"/>
        </a:defRPr>
      </a:lvl4pPr>
      <a:lvl5pPr marL="1331100" algn="l" defTabSz="665547" rtl="0" eaLnBrk="1" latinLnBrk="0" hangingPunct="1">
        <a:defRPr sz="1300" kern="1200">
          <a:solidFill>
            <a:schemeClr val="tx1"/>
          </a:solidFill>
          <a:latin typeface="+mn-lt"/>
          <a:ea typeface="+mn-ea"/>
          <a:cs typeface="+mn-cs"/>
        </a:defRPr>
      </a:lvl5pPr>
      <a:lvl6pPr marL="1663885" algn="l" defTabSz="665547" rtl="0" eaLnBrk="1" latinLnBrk="0" hangingPunct="1">
        <a:defRPr sz="1300" kern="1200">
          <a:solidFill>
            <a:schemeClr val="tx1"/>
          </a:solidFill>
          <a:latin typeface="+mn-lt"/>
          <a:ea typeface="+mn-ea"/>
          <a:cs typeface="+mn-cs"/>
        </a:defRPr>
      </a:lvl6pPr>
      <a:lvl7pPr marL="1996665" algn="l" defTabSz="665547" rtl="0" eaLnBrk="1" latinLnBrk="0" hangingPunct="1">
        <a:defRPr sz="1300" kern="1200">
          <a:solidFill>
            <a:schemeClr val="tx1"/>
          </a:solidFill>
          <a:latin typeface="+mn-lt"/>
          <a:ea typeface="+mn-ea"/>
          <a:cs typeface="+mn-cs"/>
        </a:defRPr>
      </a:lvl7pPr>
      <a:lvl8pPr marL="2329432" algn="l" defTabSz="665547" rtl="0" eaLnBrk="1" latinLnBrk="0" hangingPunct="1">
        <a:defRPr sz="1300" kern="1200">
          <a:solidFill>
            <a:schemeClr val="tx1"/>
          </a:solidFill>
          <a:latin typeface="+mn-lt"/>
          <a:ea typeface="+mn-ea"/>
          <a:cs typeface="+mn-cs"/>
        </a:defRPr>
      </a:lvl8pPr>
      <a:lvl9pPr marL="2662214" algn="l" defTabSz="665547"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599" tIns="33294" rIns="66599" bIns="3329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599" tIns="33294" rIns="66599" bIns="3329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599" tIns="33294" rIns="66599" bIns="33294" rtlCol="0" anchor="ctr"/>
          <a:lstStyle>
            <a:lvl1pPr algn="l">
              <a:defRPr sz="900">
                <a:solidFill>
                  <a:schemeClr val="tx1">
                    <a:tint val="75000"/>
                  </a:schemeClr>
                </a:solidFill>
              </a:defRPr>
            </a:lvl1pPr>
          </a:lstStyle>
          <a:p>
            <a:pPr defTabSz="665919"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5919"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599" tIns="33294" rIns="66599" bIns="33294" rtlCol="0" anchor="ctr"/>
          <a:lstStyle>
            <a:lvl1pPr algn="ctr">
              <a:defRPr sz="900">
                <a:solidFill>
                  <a:schemeClr val="tx1">
                    <a:tint val="75000"/>
                  </a:schemeClr>
                </a:solidFill>
              </a:defRPr>
            </a:lvl1pPr>
          </a:lstStyle>
          <a:p>
            <a:pPr defTabSz="66591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599" tIns="33294" rIns="66599" bIns="33294" rtlCol="0" anchor="ctr"/>
          <a:lstStyle>
            <a:lvl1pPr algn="r">
              <a:defRPr sz="900">
                <a:solidFill>
                  <a:schemeClr val="tx1">
                    <a:tint val="75000"/>
                  </a:schemeClr>
                </a:solidFill>
              </a:defRPr>
            </a:lvl1pPr>
          </a:lstStyle>
          <a:p>
            <a:pPr defTabSz="665919"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591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665919"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468" indent="-166468" algn="l" defTabSz="665919"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9454" indent="-166468" algn="l" defTabSz="665919"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2446" indent="-166468" algn="l" defTabSz="665919"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5374" indent="-166468" algn="l" defTabSz="665919"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8323" indent="-166468" algn="l" defTabSz="665919"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31295" indent="-166468" algn="l" defTabSz="665919"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4258" indent="-166468" algn="l" defTabSz="665919"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7213" indent="-166468" algn="l" defTabSz="665919"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30182" indent="-166468" algn="l" defTabSz="665919"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5919" rtl="0" eaLnBrk="1" latinLnBrk="0" hangingPunct="1">
        <a:defRPr sz="1300" kern="1200">
          <a:solidFill>
            <a:schemeClr val="tx1"/>
          </a:solidFill>
          <a:latin typeface="+mn-lt"/>
          <a:ea typeface="+mn-ea"/>
          <a:cs typeface="+mn-cs"/>
        </a:defRPr>
      </a:lvl1pPr>
      <a:lvl2pPr marL="332957" algn="l" defTabSz="665919" rtl="0" eaLnBrk="1" latinLnBrk="0" hangingPunct="1">
        <a:defRPr sz="1300" kern="1200">
          <a:solidFill>
            <a:schemeClr val="tx1"/>
          </a:solidFill>
          <a:latin typeface="+mn-lt"/>
          <a:ea typeface="+mn-ea"/>
          <a:cs typeface="+mn-cs"/>
        </a:defRPr>
      </a:lvl2pPr>
      <a:lvl3pPr marL="665919" algn="l" defTabSz="665919" rtl="0" eaLnBrk="1" latinLnBrk="0" hangingPunct="1">
        <a:defRPr sz="1300" kern="1200">
          <a:solidFill>
            <a:schemeClr val="tx1"/>
          </a:solidFill>
          <a:latin typeface="+mn-lt"/>
          <a:ea typeface="+mn-ea"/>
          <a:cs typeface="+mn-cs"/>
        </a:defRPr>
      </a:lvl3pPr>
      <a:lvl4pPr marL="998903" algn="l" defTabSz="665919" rtl="0" eaLnBrk="1" latinLnBrk="0" hangingPunct="1">
        <a:defRPr sz="1300" kern="1200">
          <a:solidFill>
            <a:schemeClr val="tx1"/>
          </a:solidFill>
          <a:latin typeface="+mn-lt"/>
          <a:ea typeface="+mn-ea"/>
          <a:cs typeface="+mn-cs"/>
        </a:defRPr>
      </a:lvl4pPr>
      <a:lvl5pPr marL="1331841" algn="l" defTabSz="665919" rtl="0" eaLnBrk="1" latinLnBrk="0" hangingPunct="1">
        <a:defRPr sz="1300" kern="1200">
          <a:solidFill>
            <a:schemeClr val="tx1"/>
          </a:solidFill>
          <a:latin typeface="+mn-lt"/>
          <a:ea typeface="+mn-ea"/>
          <a:cs typeface="+mn-cs"/>
        </a:defRPr>
      </a:lvl5pPr>
      <a:lvl6pPr marL="1664809" algn="l" defTabSz="665919" rtl="0" eaLnBrk="1" latinLnBrk="0" hangingPunct="1">
        <a:defRPr sz="1300" kern="1200">
          <a:solidFill>
            <a:schemeClr val="tx1"/>
          </a:solidFill>
          <a:latin typeface="+mn-lt"/>
          <a:ea typeface="+mn-ea"/>
          <a:cs typeface="+mn-cs"/>
        </a:defRPr>
      </a:lvl6pPr>
      <a:lvl7pPr marL="1997773" algn="l" defTabSz="665919" rtl="0" eaLnBrk="1" latinLnBrk="0" hangingPunct="1">
        <a:defRPr sz="1300" kern="1200">
          <a:solidFill>
            <a:schemeClr val="tx1"/>
          </a:solidFill>
          <a:latin typeface="+mn-lt"/>
          <a:ea typeface="+mn-ea"/>
          <a:cs typeface="+mn-cs"/>
        </a:defRPr>
      </a:lvl7pPr>
      <a:lvl8pPr marL="2330728" algn="l" defTabSz="665919" rtl="0" eaLnBrk="1" latinLnBrk="0" hangingPunct="1">
        <a:defRPr sz="1300" kern="1200">
          <a:solidFill>
            <a:schemeClr val="tx1"/>
          </a:solidFill>
          <a:latin typeface="+mn-lt"/>
          <a:ea typeface="+mn-ea"/>
          <a:cs typeface="+mn-cs"/>
        </a:defRPr>
      </a:lvl8pPr>
      <a:lvl9pPr marL="2663696" algn="l" defTabSz="665919"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638" tIns="33314" rIns="66638" bIns="333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638" tIns="33314" rIns="66638" bIns="333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638" tIns="33314" rIns="66638" bIns="33314" rtlCol="0" anchor="ctr"/>
          <a:lstStyle>
            <a:lvl1pPr algn="l">
              <a:defRPr sz="900">
                <a:solidFill>
                  <a:schemeClr val="tx1">
                    <a:tint val="75000"/>
                  </a:schemeClr>
                </a:solidFill>
              </a:defRPr>
            </a:lvl1pPr>
          </a:lstStyle>
          <a:p>
            <a:pPr defTabSz="666322"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6322"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638" tIns="33314" rIns="66638" bIns="33314" rtlCol="0" anchor="ctr"/>
          <a:lstStyle>
            <a:lvl1pPr algn="ctr">
              <a:defRPr sz="900">
                <a:solidFill>
                  <a:schemeClr val="tx1">
                    <a:tint val="75000"/>
                  </a:schemeClr>
                </a:solidFill>
              </a:defRPr>
            </a:lvl1pPr>
          </a:lstStyle>
          <a:p>
            <a:pPr defTabSz="666322"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638" tIns="33314" rIns="66638" bIns="33314" rtlCol="0" anchor="ctr"/>
          <a:lstStyle>
            <a:lvl1pPr algn="r">
              <a:defRPr sz="900">
                <a:solidFill>
                  <a:schemeClr val="tx1">
                    <a:tint val="75000"/>
                  </a:schemeClr>
                </a:solidFill>
              </a:defRPr>
            </a:lvl1pPr>
          </a:lstStyle>
          <a:p>
            <a:pPr defTabSz="666322"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6322"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66632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571" indent="-166571" algn="l" defTabSz="666322"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499753" indent="-166571" algn="l" defTabSz="666322"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2940" indent="-166571" algn="l" defTabSz="666322"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6076" indent="-166571" algn="l" defTabSz="66632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499228" indent="-166571" algn="l" defTabSz="66632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32400" indent="-166571" algn="l" defTabSz="66632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5564" indent="-166571" algn="l" defTabSz="66632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498721" indent="-166571" algn="l" defTabSz="66632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31888" indent="-166571" algn="l" defTabSz="666322"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6322" rtl="0" eaLnBrk="1" latinLnBrk="0" hangingPunct="1">
        <a:defRPr sz="1300" kern="1200">
          <a:solidFill>
            <a:schemeClr val="tx1"/>
          </a:solidFill>
          <a:latin typeface="+mn-lt"/>
          <a:ea typeface="+mn-ea"/>
          <a:cs typeface="+mn-cs"/>
        </a:defRPr>
      </a:lvl1pPr>
      <a:lvl2pPr marL="333155" algn="l" defTabSz="666322" rtl="0" eaLnBrk="1" latinLnBrk="0" hangingPunct="1">
        <a:defRPr sz="1300" kern="1200">
          <a:solidFill>
            <a:schemeClr val="tx1"/>
          </a:solidFill>
          <a:latin typeface="+mn-lt"/>
          <a:ea typeface="+mn-ea"/>
          <a:cs typeface="+mn-cs"/>
        </a:defRPr>
      </a:lvl2pPr>
      <a:lvl3pPr marL="666322" algn="l" defTabSz="666322" rtl="0" eaLnBrk="1" latinLnBrk="0" hangingPunct="1">
        <a:defRPr sz="1300" kern="1200">
          <a:solidFill>
            <a:schemeClr val="tx1"/>
          </a:solidFill>
          <a:latin typeface="+mn-lt"/>
          <a:ea typeface="+mn-ea"/>
          <a:cs typeface="+mn-cs"/>
        </a:defRPr>
      </a:lvl3pPr>
      <a:lvl4pPr marL="999503" algn="l" defTabSz="666322" rtl="0" eaLnBrk="1" latinLnBrk="0" hangingPunct="1">
        <a:defRPr sz="1300" kern="1200">
          <a:solidFill>
            <a:schemeClr val="tx1"/>
          </a:solidFill>
          <a:latin typeface="+mn-lt"/>
          <a:ea typeface="+mn-ea"/>
          <a:cs typeface="+mn-cs"/>
        </a:defRPr>
      </a:lvl4pPr>
      <a:lvl5pPr marL="1332644" algn="l" defTabSz="666322" rtl="0" eaLnBrk="1" latinLnBrk="0" hangingPunct="1">
        <a:defRPr sz="1300" kern="1200">
          <a:solidFill>
            <a:schemeClr val="tx1"/>
          </a:solidFill>
          <a:latin typeface="+mn-lt"/>
          <a:ea typeface="+mn-ea"/>
          <a:cs typeface="+mn-cs"/>
        </a:defRPr>
      </a:lvl5pPr>
      <a:lvl6pPr marL="1665811" algn="l" defTabSz="666322" rtl="0" eaLnBrk="1" latinLnBrk="0" hangingPunct="1">
        <a:defRPr sz="1300" kern="1200">
          <a:solidFill>
            <a:schemeClr val="tx1"/>
          </a:solidFill>
          <a:latin typeface="+mn-lt"/>
          <a:ea typeface="+mn-ea"/>
          <a:cs typeface="+mn-cs"/>
        </a:defRPr>
      </a:lvl6pPr>
      <a:lvl7pPr marL="1998973" algn="l" defTabSz="666322" rtl="0" eaLnBrk="1" latinLnBrk="0" hangingPunct="1">
        <a:defRPr sz="1300" kern="1200">
          <a:solidFill>
            <a:schemeClr val="tx1"/>
          </a:solidFill>
          <a:latin typeface="+mn-lt"/>
          <a:ea typeface="+mn-ea"/>
          <a:cs typeface="+mn-cs"/>
        </a:defRPr>
      </a:lvl7pPr>
      <a:lvl8pPr marL="2332132" algn="l" defTabSz="666322" rtl="0" eaLnBrk="1" latinLnBrk="0" hangingPunct="1">
        <a:defRPr sz="1300" kern="1200">
          <a:solidFill>
            <a:schemeClr val="tx1"/>
          </a:solidFill>
          <a:latin typeface="+mn-lt"/>
          <a:ea typeface="+mn-ea"/>
          <a:cs typeface="+mn-cs"/>
        </a:defRPr>
      </a:lvl8pPr>
      <a:lvl9pPr marL="2665301" algn="l" defTabSz="666322"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680" tIns="33336" rIns="66680" bIns="3333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680" tIns="33336" rIns="66680" bIns="3333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680" tIns="33336" rIns="66680" bIns="33336" rtlCol="0" anchor="ctr"/>
          <a:lstStyle>
            <a:lvl1pPr algn="l">
              <a:defRPr sz="900">
                <a:solidFill>
                  <a:schemeClr val="tx1">
                    <a:tint val="75000"/>
                  </a:schemeClr>
                </a:solidFill>
              </a:defRPr>
            </a:lvl1pPr>
          </a:lstStyle>
          <a:p>
            <a:pPr defTabSz="666756"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6756"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680" tIns="33336" rIns="66680" bIns="33336" rtlCol="0" anchor="ctr"/>
          <a:lstStyle>
            <a:lvl1pPr algn="ctr">
              <a:defRPr sz="900">
                <a:solidFill>
                  <a:schemeClr val="tx1">
                    <a:tint val="75000"/>
                  </a:schemeClr>
                </a:solidFill>
              </a:defRPr>
            </a:lvl1pPr>
          </a:lstStyle>
          <a:p>
            <a:pPr defTabSz="666756"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680" tIns="33336" rIns="66680" bIns="33336" rtlCol="0" anchor="ctr"/>
          <a:lstStyle>
            <a:lvl1pPr algn="r">
              <a:defRPr sz="900">
                <a:solidFill>
                  <a:schemeClr val="tx1">
                    <a:tint val="75000"/>
                  </a:schemeClr>
                </a:solidFill>
              </a:defRPr>
            </a:lvl1pPr>
          </a:lstStyle>
          <a:p>
            <a:pPr defTabSz="666756"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6756"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66675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682" indent="-166682" algn="l" defTabSz="666756"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500075" indent="-166682" algn="l" defTabSz="666756"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3472" indent="-166682" algn="l" defTabSz="666756"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6832" indent="-166682" algn="l" defTabSz="6667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500204" indent="-166682" algn="l" defTabSz="6667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33590" indent="-166682" algn="l" defTabSz="6667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6970" indent="-166682" algn="l" defTabSz="6667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500345" indent="-166682" algn="l" defTabSz="6667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33727" indent="-166682" algn="l" defTabSz="666756"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6756" rtl="0" eaLnBrk="1" latinLnBrk="0" hangingPunct="1">
        <a:defRPr sz="1300" kern="1200">
          <a:solidFill>
            <a:schemeClr val="tx1"/>
          </a:solidFill>
          <a:latin typeface="+mn-lt"/>
          <a:ea typeface="+mn-ea"/>
          <a:cs typeface="+mn-cs"/>
        </a:defRPr>
      </a:lvl1pPr>
      <a:lvl2pPr marL="333373" algn="l" defTabSz="666756" rtl="0" eaLnBrk="1" latinLnBrk="0" hangingPunct="1">
        <a:defRPr sz="1300" kern="1200">
          <a:solidFill>
            <a:schemeClr val="tx1"/>
          </a:solidFill>
          <a:latin typeface="+mn-lt"/>
          <a:ea typeface="+mn-ea"/>
          <a:cs typeface="+mn-cs"/>
        </a:defRPr>
      </a:lvl2pPr>
      <a:lvl3pPr marL="666756" algn="l" defTabSz="666756" rtl="0" eaLnBrk="1" latinLnBrk="0" hangingPunct="1">
        <a:defRPr sz="1300" kern="1200">
          <a:solidFill>
            <a:schemeClr val="tx1"/>
          </a:solidFill>
          <a:latin typeface="+mn-lt"/>
          <a:ea typeface="+mn-ea"/>
          <a:cs typeface="+mn-cs"/>
        </a:defRPr>
      </a:lvl3pPr>
      <a:lvl4pPr marL="1000149" algn="l" defTabSz="666756" rtl="0" eaLnBrk="1" latinLnBrk="0" hangingPunct="1">
        <a:defRPr sz="1300" kern="1200">
          <a:solidFill>
            <a:schemeClr val="tx1"/>
          </a:solidFill>
          <a:latin typeface="+mn-lt"/>
          <a:ea typeface="+mn-ea"/>
          <a:cs typeface="+mn-cs"/>
        </a:defRPr>
      </a:lvl4pPr>
      <a:lvl5pPr marL="1333511" algn="l" defTabSz="666756" rtl="0" eaLnBrk="1" latinLnBrk="0" hangingPunct="1">
        <a:defRPr sz="1300" kern="1200">
          <a:solidFill>
            <a:schemeClr val="tx1"/>
          </a:solidFill>
          <a:latin typeface="+mn-lt"/>
          <a:ea typeface="+mn-ea"/>
          <a:cs typeface="+mn-cs"/>
        </a:defRPr>
      </a:lvl5pPr>
      <a:lvl6pPr marL="1666892" algn="l" defTabSz="666756" rtl="0" eaLnBrk="1" latinLnBrk="0" hangingPunct="1">
        <a:defRPr sz="1300" kern="1200">
          <a:solidFill>
            <a:schemeClr val="tx1"/>
          </a:solidFill>
          <a:latin typeface="+mn-lt"/>
          <a:ea typeface="+mn-ea"/>
          <a:cs typeface="+mn-cs"/>
        </a:defRPr>
      </a:lvl6pPr>
      <a:lvl7pPr marL="2000268" algn="l" defTabSz="666756" rtl="0" eaLnBrk="1" latinLnBrk="0" hangingPunct="1">
        <a:defRPr sz="1300" kern="1200">
          <a:solidFill>
            <a:schemeClr val="tx1"/>
          </a:solidFill>
          <a:latin typeface="+mn-lt"/>
          <a:ea typeface="+mn-ea"/>
          <a:cs typeface="+mn-cs"/>
        </a:defRPr>
      </a:lvl7pPr>
      <a:lvl8pPr marL="2333645" algn="l" defTabSz="666756" rtl="0" eaLnBrk="1" latinLnBrk="0" hangingPunct="1">
        <a:defRPr sz="1300" kern="1200">
          <a:solidFill>
            <a:schemeClr val="tx1"/>
          </a:solidFill>
          <a:latin typeface="+mn-lt"/>
          <a:ea typeface="+mn-ea"/>
          <a:cs typeface="+mn-cs"/>
        </a:defRPr>
      </a:lvl8pPr>
      <a:lvl9pPr marL="2667029" algn="l" defTabSz="666756"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725" tIns="33360" rIns="66725" bIns="333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725" tIns="33360" rIns="66725" bIns="333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725" tIns="33360" rIns="66725" bIns="33360" rtlCol="0" anchor="ctr"/>
          <a:lstStyle>
            <a:lvl1pPr algn="l">
              <a:defRPr sz="900">
                <a:solidFill>
                  <a:schemeClr val="tx1">
                    <a:tint val="75000"/>
                  </a:schemeClr>
                </a:solidFill>
              </a:defRPr>
            </a:lvl1pPr>
          </a:lstStyle>
          <a:p>
            <a:pPr defTabSz="667221"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7221"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725" tIns="33360" rIns="66725" bIns="33360" rtlCol="0" anchor="ctr"/>
          <a:lstStyle>
            <a:lvl1pPr algn="ctr">
              <a:defRPr sz="900">
                <a:solidFill>
                  <a:schemeClr val="tx1">
                    <a:tint val="75000"/>
                  </a:schemeClr>
                </a:solidFill>
              </a:defRPr>
            </a:lvl1pPr>
          </a:lstStyle>
          <a:p>
            <a:pPr defTabSz="667221"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725" tIns="33360" rIns="66725" bIns="33360" rtlCol="0" anchor="ctr"/>
          <a:lstStyle>
            <a:lvl1pPr algn="r">
              <a:defRPr sz="900">
                <a:solidFill>
                  <a:schemeClr val="tx1">
                    <a:tint val="75000"/>
                  </a:schemeClr>
                </a:solidFill>
              </a:defRPr>
            </a:lvl1pPr>
          </a:lstStyle>
          <a:p>
            <a:pPr defTabSz="667221"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7221"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667221"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800" indent="-166800" algn="l" defTabSz="667221"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500422" indent="-166800" algn="l" defTabSz="667221"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4045" indent="-166800" algn="l" defTabSz="667221"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7642" indent="-166800" algn="l" defTabSz="66722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501248" indent="-166800" algn="l" defTabSz="66722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34865" indent="-166800" algn="l" defTabSz="66722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68477" indent="-166800" algn="l" defTabSz="66722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502085" indent="-166800" algn="l" defTabSz="66722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35698" indent="-166800" algn="l" defTabSz="667221"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7221" rtl="0" eaLnBrk="1" latinLnBrk="0" hangingPunct="1">
        <a:defRPr sz="1300" kern="1200">
          <a:solidFill>
            <a:schemeClr val="tx1"/>
          </a:solidFill>
          <a:latin typeface="+mn-lt"/>
          <a:ea typeface="+mn-ea"/>
          <a:cs typeface="+mn-cs"/>
        </a:defRPr>
      </a:lvl1pPr>
      <a:lvl2pPr marL="333603" algn="l" defTabSz="667221" rtl="0" eaLnBrk="1" latinLnBrk="0" hangingPunct="1">
        <a:defRPr sz="1300" kern="1200">
          <a:solidFill>
            <a:schemeClr val="tx1"/>
          </a:solidFill>
          <a:latin typeface="+mn-lt"/>
          <a:ea typeface="+mn-ea"/>
          <a:cs typeface="+mn-cs"/>
        </a:defRPr>
      </a:lvl2pPr>
      <a:lvl3pPr marL="667221" algn="l" defTabSz="667221" rtl="0" eaLnBrk="1" latinLnBrk="0" hangingPunct="1">
        <a:defRPr sz="1300" kern="1200">
          <a:solidFill>
            <a:schemeClr val="tx1"/>
          </a:solidFill>
          <a:latin typeface="+mn-lt"/>
          <a:ea typeface="+mn-ea"/>
          <a:cs typeface="+mn-cs"/>
        </a:defRPr>
      </a:lvl3pPr>
      <a:lvl4pPr marL="1000842" algn="l" defTabSz="667221" rtl="0" eaLnBrk="1" latinLnBrk="0" hangingPunct="1">
        <a:defRPr sz="1300" kern="1200">
          <a:solidFill>
            <a:schemeClr val="tx1"/>
          </a:solidFill>
          <a:latin typeface="+mn-lt"/>
          <a:ea typeface="+mn-ea"/>
          <a:cs typeface="+mn-cs"/>
        </a:defRPr>
      </a:lvl4pPr>
      <a:lvl5pPr marL="1334441" algn="l" defTabSz="667221" rtl="0" eaLnBrk="1" latinLnBrk="0" hangingPunct="1">
        <a:defRPr sz="1300" kern="1200">
          <a:solidFill>
            <a:schemeClr val="tx1"/>
          </a:solidFill>
          <a:latin typeface="+mn-lt"/>
          <a:ea typeface="+mn-ea"/>
          <a:cs typeface="+mn-cs"/>
        </a:defRPr>
      </a:lvl5pPr>
      <a:lvl6pPr marL="1668052" algn="l" defTabSz="667221" rtl="0" eaLnBrk="1" latinLnBrk="0" hangingPunct="1">
        <a:defRPr sz="1300" kern="1200">
          <a:solidFill>
            <a:schemeClr val="tx1"/>
          </a:solidFill>
          <a:latin typeface="+mn-lt"/>
          <a:ea typeface="+mn-ea"/>
          <a:cs typeface="+mn-cs"/>
        </a:defRPr>
      </a:lvl6pPr>
      <a:lvl7pPr marL="2001662" algn="l" defTabSz="667221" rtl="0" eaLnBrk="1" latinLnBrk="0" hangingPunct="1">
        <a:defRPr sz="1300" kern="1200">
          <a:solidFill>
            <a:schemeClr val="tx1"/>
          </a:solidFill>
          <a:latin typeface="+mn-lt"/>
          <a:ea typeface="+mn-ea"/>
          <a:cs typeface="+mn-cs"/>
        </a:defRPr>
      </a:lvl7pPr>
      <a:lvl8pPr marL="2335268" algn="l" defTabSz="667221" rtl="0" eaLnBrk="1" latinLnBrk="0" hangingPunct="1">
        <a:defRPr sz="1300" kern="1200">
          <a:solidFill>
            <a:schemeClr val="tx1"/>
          </a:solidFill>
          <a:latin typeface="+mn-lt"/>
          <a:ea typeface="+mn-ea"/>
          <a:cs typeface="+mn-cs"/>
        </a:defRPr>
      </a:lvl8pPr>
      <a:lvl9pPr marL="2668885" algn="l" defTabSz="66722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591" tIns="32776" rIns="65591" bIns="32776"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591" tIns="32776" rIns="65591" bIns="327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564"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591" tIns="32776" rIns="65591" bIns="32776" numCol="1" anchor="t" anchorCtr="0" compatLnSpc="1">
            <a:prstTxWarp prst="textNoShape">
              <a:avLst/>
            </a:prstTxWarp>
          </a:bodyPr>
          <a:lstStyle>
            <a:lvl1pPr>
              <a:defRPr sz="1000">
                <a:solidFill>
                  <a:srgbClr val="000000"/>
                </a:solidFill>
              </a:defRPr>
            </a:lvl1pPr>
          </a:lstStyle>
          <a:p>
            <a:pPr algn="l">
              <a:defRPr/>
            </a:pPr>
            <a:endParaRPr lang="en-US">
              <a:latin typeface="Arial" charset="0"/>
            </a:endParaRPr>
          </a:p>
        </p:txBody>
      </p:sp>
      <p:sp>
        <p:nvSpPr>
          <p:cNvPr id="3778565"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591" tIns="32776" rIns="65591" bIns="32776" numCol="1" anchor="t" anchorCtr="0" compatLnSpc="1">
            <a:prstTxWarp prst="textNoShape">
              <a:avLst/>
            </a:prstTxWarp>
          </a:bodyPr>
          <a:lstStyle>
            <a:lvl1pPr algn="ctr">
              <a:defRPr sz="1000">
                <a:solidFill>
                  <a:srgbClr val="000000"/>
                </a:solidFill>
              </a:defRPr>
            </a:lvl1pPr>
          </a:lstStyle>
          <a:p>
            <a:pPr>
              <a:defRPr/>
            </a:pPr>
            <a:endParaRPr lang="en-US">
              <a:latin typeface="Arial" charset="0"/>
            </a:endParaRPr>
          </a:p>
        </p:txBody>
      </p:sp>
      <p:sp>
        <p:nvSpPr>
          <p:cNvPr id="3778566"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591" tIns="32776" rIns="65591" bIns="32776" numCol="1" anchor="t" anchorCtr="0" compatLnSpc="1">
            <a:prstTxWarp prst="textNoShape">
              <a:avLst/>
            </a:prstTxWarp>
          </a:bodyPr>
          <a:lstStyle>
            <a:lvl1pPr algn="r">
              <a:defRPr sz="1000">
                <a:solidFill>
                  <a:srgbClr val="000000"/>
                </a:solidFill>
              </a:defRPr>
            </a:lvl1pPr>
          </a:lstStyle>
          <a:p>
            <a:pPr>
              <a:defRPr/>
            </a:pPr>
            <a:fld id="{600C00FA-F60E-47A5-917B-42AB0148618E}"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39532352"/>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7836" algn="ctr" rtl="0" eaLnBrk="0" fontAlgn="base" hangingPunct="0">
        <a:spcBef>
          <a:spcPct val="0"/>
        </a:spcBef>
        <a:spcAft>
          <a:spcPct val="0"/>
        </a:spcAft>
        <a:defRPr sz="3200">
          <a:solidFill>
            <a:schemeClr val="bg1"/>
          </a:solidFill>
          <a:latin typeface="Arial Rounded MT Bold" pitchFamily="34" charset="0"/>
          <a:cs typeface="Arial" charset="0"/>
        </a:defRPr>
      </a:lvl6pPr>
      <a:lvl7pPr marL="655693" algn="ctr" rtl="0" eaLnBrk="0" fontAlgn="base" hangingPunct="0">
        <a:spcBef>
          <a:spcPct val="0"/>
        </a:spcBef>
        <a:spcAft>
          <a:spcPct val="0"/>
        </a:spcAft>
        <a:defRPr sz="3200">
          <a:solidFill>
            <a:schemeClr val="bg1"/>
          </a:solidFill>
          <a:latin typeface="Arial Rounded MT Bold" pitchFamily="34" charset="0"/>
          <a:cs typeface="Arial" charset="0"/>
        </a:defRPr>
      </a:lvl7pPr>
      <a:lvl8pPr marL="983482" algn="ctr" rtl="0" eaLnBrk="0" fontAlgn="base" hangingPunct="0">
        <a:spcBef>
          <a:spcPct val="0"/>
        </a:spcBef>
        <a:spcAft>
          <a:spcPct val="0"/>
        </a:spcAft>
        <a:defRPr sz="3200">
          <a:solidFill>
            <a:schemeClr val="bg1"/>
          </a:solidFill>
          <a:latin typeface="Arial Rounded MT Bold" pitchFamily="34" charset="0"/>
          <a:cs typeface="Arial" charset="0"/>
        </a:defRPr>
      </a:lvl8pPr>
      <a:lvl9pPr marL="1311329" algn="ctr" rtl="0" eaLnBrk="0" fontAlgn="base" hangingPunct="0">
        <a:spcBef>
          <a:spcPct val="0"/>
        </a:spcBef>
        <a:spcAft>
          <a:spcPct val="0"/>
        </a:spcAft>
        <a:defRPr sz="3200">
          <a:solidFill>
            <a:schemeClr val="bg1"/>
          </a:solidFill>
          <a:latin typeface="Arial Rounded MT Bold" pitchFamily="34" charset="0"/>
          <a:cs typeface="Arial" charset="0"/>
        </a:defRPr>
      </a:lvl9pPr>
    </p:titleStyle>
    <p:bodyStyle>
      <a:lvl1pPr marL="245937" indent="-245937" algn="l" rtl="0" eaLnBrk="0" fontAlgn="base" hangingPunct="0">
        <a:spcBef>
          <a:spcPct val="20000"/>
        </a:spcBef>
        <a:spcAft>
          <a:spcPct val="0"/>
        </a:spcAft>
        <a:defRPr sz="3200">
          <a:solidFill>
            <a:schemeClr val="bg1"/>
          </a:solidFill>
          <a:latin typeface="+mn-lt"/>
          <a:ea typeface="+mn-ea"/>
          <a:cs typeface="+mn-cs"/>
        </a:defRPr>
      </a:lvl1pPr>
      <a:lvl2pPr marL="532728" indent="-204916" algn="l" rtl="0" eaLnBrk="0" fontAlgn="base" hangingPunct="0">
        <a:spcBef>
          <a:spcPct val="20000"/>
        </a:spcBef>
        <a:spcAft>
          <a:spcPct val="0"/>
        </a:spcAft>
        <a:buChar char="–"/>
        <a:defRPr sz="2000">
          <a:solidFill>
            <a:schemeClr val="tx1"/>
          </a:solidFill>
          <a:latin typeface="Arial" charset="0"/>
          <a:cs typeface="+mn-cs"/>
        </a:defRPr>
      </a:lvl2pPr>
      <a:lvl3pPr marL="819619" indent="-163867" algn="l" rtl="0" eaLnBrk="0" fontAlgn="base" hangingPunct="0">
        <a:spcBef>
          <a:spcPct val="20000"/>
        </a:spcBef>
        <a:spcAft>
          <a:spcPct val="0"/>
        </a:spcAft>
        <a:buChar char="•"/>
        <a:defRPr sz="1800">
          <a:solidFill>
            <a:schemeClr val="tx1"/>
          </a:solidFill>
          <a:latin typeface="Arial" charset="0"/>
          <a:cs typeface="+mn-cs"/>
        </a:defRPr>
      </a:lvl3pPr>
      <a:lvl4pPr marL="1147411" indent="-163867" algn="l" rtl="0" eaLnBrk="0" fontAlgn="base" hangingPunct="0">
        <a:spcBef>
          <a:spcPct val="20000"/>
        </a:spcBef>
        <a:spcAft>
          <a:spcPct val="0"/>
        </a:spcAft>
        <a:buChar char="–"/>
        <a:defRPr sz="1500">
          <a:solidFill>
            <a:schemeClr val="tx1"/>
          </a:solidFill>
          <a:latin typeface="Arial" charset="0"/>
          <a:cs typeface="+mn-cs"/>
        </a:defRPr>
      </a:lvl4pPr>
      <a:lvl5pPr marL="1475270" indent="-163867" algn="l" rtl="0" eaLnBrk="0" fontAlgn="base" hangingPunct="0">
        <a:spcBef>
          <a:spcPct val="20000"/>
        </a:spcBef>
        <a:spcAft>
          <a:spcPct val="0"/>
        </a:spcAft>
        <a:buChar char="»"/>
        <a:defRPr sz="1500">
          <a:solidFill>
            <a:schemeClr val="tx1"/>
          </a:solidFill>
          <a:latin typeface="Arial" charset="0"/>
          <a:cs typeface="+mn-cs"/>
        </a:defRPr>
      </a:lvl5pPr>
      <a:lvl6pPr marL="1803064" indent="-163867" algn="l" rtl="0" eaLnBrk="0" fontAlgn="base" hangingPunct="0">
        <a:spcBef>
          <a:spcPct val="20000"/>
        </a:spcBef>
        <a:spcAft>
          <a:spcPct val="0"/>
        </a:spcAft>
        <a:buChar char="»"/>
        <a:defRPr sz="1500">
          <a:solidFill>
            <a:schemeClr val="tx1"/>
          </a:solidFill>
          <a:latin typeface="Arial" charset="0"/>
          <a:cs typeface="+mn-cs"/>
        </a:defRPr>
      </a:lvl6pPr>
      <a:lvl7pPr marL="2130919" indent="-163867" algn="l" rtl="0" eaLnBrk="0" fontAlgn="base" hangingPunct="0">
        <a:spcBef>
          <a:spcPct val="20000"/>
        </a:spcBef>
        <a:spcAft>
          <a:spcPct val="0"/>
        </a:spcAft>
        <a:buChar char="»"/>
        <a:defRPr sz="1500">
          <a:solidFill>
            <a:schemeClr val="tx1"/>
          </a:solidFill>
          <a:latin typeface="Arial" charset="0"/>
          <a:cs typeface="+mn-cs"/>
        </a:defRPr>
      </a:lvl7pPr>
      <a:lvl8pPr marL="2458780" indent="-163867" algn="l" rtl="0" eaLnBrk="0" fontAlgn="base" hangingPunct="0">
        <a:spcBef>
          <a:spcPct val="20000"/>
        </a:spcBef>
        <a:spcAft>
          <a:spcPct val="0"/>
        </a:spcAft>
        <a:buChar char="»"/>
        <a:defRPr sz="1500">
          <a:solidFill>
            <a:schemeClr val="tx1"/>
          </a:solidFill>
          <a:latin typeface="Arial" charset="0"/>
          <a:cs typeface="+mn-cs"/>
        </a:defRPr>
      </a:lvl8pPr>
      <a:lvl9pPr marL="2786560" indent="-163867" algn="l" rtl="0" eaLnBrk="0" fontAlgn="base" hangingPunct="0">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5693" rtl="0" eaLnBrk="1" latinLnBrk="0" hangingPunct="1">
        <a:defRPr sz="1300" kern="1200">
          <a:solidFill>
            <a:schemeClr val="tx1"/>
          </a:solidFill>
          <a:latin typeface="+mn-lt"/>
          <a:ea typeface="+mn-ea"/>
          <a:cs typeface="+mn-cs"/>
        </a:defRPr>
      </a:lvl1pPr>
      <a:lvl2pPr marL="327836" algn="l" defTabSz="655693" rtl="0" eaLnBrk="1" latinLnBrk="0" hangingPunct="1">
        <a:defRPr sz="1300" kern="1200">
          <a:solidFill>
            <a:schemeClr val="tx1"/>
          </a:solidFill>
          <a:latin typeface="+mn-lt"/>
          <a:ea typeface="+mn-ea"/>
          <a:cs typeface="+mn-cs"/>
        </a:defRPr>
      </a:lvl2pPr>
      <a:lvl3pPr marL="655693" algn="l" defTabSz="655693" rtl="0" eaLnBrk="1" latinLnBrk="0" hangingPunct="1">
        <a:defRPr sz="1300" kern="1200">
          <a:solidFill>
            <a:schemeClr val="tx1"/>
          </a:solidFill>
          <a:latin typeface="+mn-lt"/>
          <a:ea typeface="+mn-ea"/>
          <a:cs typeface="+mn-cs"/>
        </a:defRPr>
      </a:lvl3pPr>
      <a:lvl4pPr marL="983482" algn="l" defTabSz="655693" rtl="0" eaLnBrk="1" latinLnBrk="0" hangingPunct="1">
        <a:defRPr sz="1300" kern="1200">
          <a:solidFill>
            <a:schemeClr val="tx1"/>
          </a:solidFill>
          <a:latin typeface="+mn-lt"/>
          <a:ea typeface="+mn-ea"/>
          <a:cs typeface="+mn-cs"/>
        </a:defRPr>
      </a:lvl4pPr>
      <a:lvl5pPr marL="1311329" algn="l" defTabSz="655693" rtl="0" eaLnBrk="1" latinLnBrk="0" hangingPunct="1">
        <a:defRPr sz="1300" kern="1200">
          <a:solidFill>
            <a:schemeClr val="tx1"/>
          </a:solidFill>
          <a:latin typeface="+mn-lt"/>
          <a:ea typeface="+mn-ea"/>
          <a:cs typeface="+mn-cs"/>
        </a:defRPr>
      </a:lvl5pPr>
      <a:lvl6pPr marL="1639190" algn="l" defTabSz="655693" rtl="0" eaLnBrk="1" latinLnBrk="0" hangingPunct="1">
        <a:defRPr sz="1300" kern="1200">
          <a:solidFill>
            <a:schemeClr val="tx1"/>
          </a:solidFill>
          <a:latin typeface="+mn-lt"/>
          <a:ea typeface="+mn-ea"/>
          <a:cs typeface="+mn-cs"/>
        </a:defRPr>
      </a:lvl6pPr>
      <a:lvl7pPr marL="1966982" algn="l" defTabSz="655693" rtl="0" eaLnBrk="1" latinLnBrk="0" hangingPunct="1">
        <a:defRPr sz="1300" kern="1200">
          <a:solidFill>
            <a:schemeClr val="tx1"/>
          </a:solidFill>
          <a:latin typeface="+mn-lt"/>
          <a:ea typeface="+mn-ea"/>
          <a:cs typeface="+mn-cs"/>
        </a:defRPr>
      </a:lvl7pPr>
      <a:lvl8pPr marL="2294827" algn="l" defTabSz="655693" rtl="0" eaLnBrk="1" latinLnBrk="0" hangingPunct="1">
        <a:defRPr sz="1300" kern="1200">
          <a:solidFill>
            <a:schemeClr val="tx1"/>
          </a:solidFill>
          <a:latin typeface="+mn-lt"/>
          <a:ea typeface="+mn-ea"/>
          <a:cs typeface="+mn-cs"/>
        </a:defRPr>
      </a:lvl8pPr>
      <a:lvl9pPr marL="2622661" algn="l" defTabSz="655693" rtl="0" eaLnBrk="1" latinLnBrk="0" hangingPunct="1">
        <a:defRPr sz="13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48" y="273844"/>
            <a:ext cx="7571780" cy="994172"/>
          </a:xfrm>
          <a:prstGeom prst="rect">
            <a:avLst/>
          </a:prstGeom>
        </p:spPr>
        <p:txBody>
          <a:bodyPr vert="horz" lIns="66773" tIns="33385" rIns="66773" bIns="333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548" y="1369219"/>
            <a:ext cx="7571780" cy="3263504"/>
          </a:xfrm>
          <a:prstGeom prst="rect">
            <a:avLst/>
          </a:prstGeom>
        </p:spPr>
        <p:txBody>
          <a:bodyPr vert="horz" lIns="66773" tIns="33385" rIns="66773" bIns="333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548" y="4767264"/>
            <a:ext cx="1975247" cy="273844"/>
          </a:xfrm>
          <a:prstGeom prst="rect">
            <a:avLst/>
          </a:prstGeom>
        </p:spPr>
        <p:txBody>
          <a:bodyPr vert="horz" lIns="66773" tIns="33385" rIns="66773" bIns="33385" rtlCol="0" anchor="ctr"/>
          <a:lstStyle>
            <a:lvl1pPr algn="l">
              <a:defRPr sz="900">
                <a:solidFill>
                  <a:schemeClr val="tx1">
                    <a:tint val="75000"/>
                  </a:schemeClr>
                </a:solidFill>
              </a:defRPr>
            </a:lvl1pPr>
          </a:lstStyle>
          <a:p>
            <a:pPr defTabSz="667717" fontAlgn="auto">
              <a:spcBef>
                <a:spcPts val="0"/>
              </a:spcBef>
              <a:spcAft>
                <a:spcPts val="0"/>
              </a:spcAft>
            </a:pPr>
            <a:fld id="{A84C7546-D9E4-437A-BB5E-8BB4AC8F2002}" type="datetimeFigureOut">
              <a:rPr lang="en-US" smtClean="0">
                <a:solidFill>
                  <a:prstClr val="black">
                    <a:tint val="75000"/>
                  </a:prstClr>
                </a:solidFill>
                <a:latin typeface="Calibri" panose="020F0502020204030204"/>
                <a:cs typeface="+mn-cs"/>
              </a:rPr>
              <a:pPr defTabSz="667717" fontAlgn="auto">
                <a:spcBef>
                  <a:spcPts val="0"/>
                </a:spcBef>
                <a:spcAft>
                  <a:spcPts val="0"/>
                </a:spcAft>
              </a:pPr>
              <a:t>3/18/2017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2908003" y="4767264"/>
            <a:ext cx="2962870" cy="273844"/>
          </a:xfrm>
          <a:prstGeom prst="rect">
            <a:avLst/>
          </a:prstGeom>
        </p:spPr>
        <p:txBody>
          <a:bodyPr vert="horz" lIns="66773" tIns="33385" rIns="66773" bIns="33385" rtlCol="0" anchor="ctr"/>
          <a:lstStyle>
            <a:lvl1pPr algn="ctr">
              <a:defRPr sz="900">
                <a:solidFill>
                  <a:schemeClr val="tx1">
                    <a:tint val="75000"/>
                  </a:schemeClr>
                </a:solidFill>
              </a:defRPr>
            </a:lvl1pPr>
          </a:lstStyle>
          <a:p>
            <a:pPr defTabSz="667717"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200080" y="4767264"/>
            <a:ext cx="1975247" cy="273844"/>
          </a:xfrm>
          <a:prstGeom prst="rect">
            <a:avLst/>
          </a:prstGeom>
        </p:spPr>
        <p:txBody>
          <a:bodyPr vert="horz" lIns="66773" tIns="33385" rIns="66773" bIns="33385" rtlCol="0" anchor="ctr"/>
          <a:lstStyle>
            <a:lvl1pPr algn="r">
              <a:defRPr sz="900">
                <a:solidFill>
                  <a:schemeClr val="tx1">
                    <a:tint val="75000"/>
                  </a:schemeClr>
                </a:solidFill>
              </a:defRPr>
            </a:lvl1pPr>
          </a:lstStyle>
          <a:p>
            <a:pPr defTabSz="667717" fontAlgn="auto">
              <a:spcBef>
                <a:spcPts val="0"/>
              </a:spcBef>
              <a:spcAft>
                <a:spcPts val="0"/>
              </a:spcAft>
            </a:pPr>
            <a:fld id="{87A1CF03-81DF-4675-B915-F39481142B12}" type="slidenum">
              <a:rPr lang="en-US" smtClean="0">
                <a:solidFill>
                  <a:prstClr val="black">
                    <a:tint val="75000"/>
                  </a:prstClr>
                </a:solidFill>
                <a:latin typeface="Calibri" panose="020F0502020204030204"/>
                <a:cs typeface="+mn-cs"/>
              </a:rPr>
              <a:pPr defTabSz="667717"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7972751"/>
      </p:ext>
    </p:extLst>
  </p:cSld>
  <p:clrMap bg1="lt1" tx1="dk1" bg2="lt2" tx2="dk2" accent1="accent1" accent2="accent2" accent3="accent3" accent4="accent4" accent5="accent5" accent6="accent6" hlink="hlink" folHlink="folHlink"/>
  <p:sldLayoutIdLst>
    <p:sldLayoutId id="2147483759" r:id="rId1"/>
  </p:sldLayoutIdLst>
  <p:txStyles>
    <p:titleStyle>
      <a:lvl1pPr algn="l" defTabSz="66771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927" indent="-166927" algn="l" defTabSz="667717" rtl="0" eaLnBrk="1" latinLnBrk="0" hangingPunct="1">
        <a:lnSpc>
          <a:spcPct val="90000"/>
        </a:lnSpc>
        <a:spcBef>
          <a:spcPts val="731"/>
        </a:spcBef>
        <a:buFont typeface="Arial" panose="020B0604020202020204" pitchFamily="34" charset="0"/>
        <a:buChar char="•"/>
        <a:defRPr sz="2000" kern="1200">
          <a:solidFill>
            <a:schemeClr val="tx1"/>
          </a:solidFill>
          <a:latin typeface="+mn-lt"/>
          <a:ea typeface="+mn-ea"/>
          <a:cs typeface="+mn-cs"/>
        </a:defRPr>
      </a:lvl1pPr>
      <a:lvl2pPr marL="500791" indent="-166927" algn="l" defTabSz="667717" rtl="0" eaLnBrk="1" latinLnBrk="0" hangingPunct="1">
        <a:lnSpc>
          <a:spcPct val="90000"/>
        </a:lnSpc>
        <a:spcBef>
          <a:spcPts val="365"/>
        </a:spcBef>
        <a:buFont typeface="Arial" panose="020B0604020202020204" pitchFamily="34" charset="0"/>
        <a:buChar char="•"/>
        <a:defRPr sz="1800" kern="1200">
          <a:solidFill>
            <a:schemeClr val="tx1"/>
          </a:solidFill>
          <a:latin typeface="+mn-lt"/>
          <a:ea typeface="+mn-ea"/>
          <a:cs typeface="+mn-cs"/>
        </a:defRPr>
      </a:lvl2pPr>
      <a:lvl3pPr marL="834653" indent="-166927" algn="l" defTabSz="667717" rtl="0" eaLnBrk="1" latinLnBrk="0" hangingPunct="1">
        <a:lnSpc>
          <a:spcPct val="90000"/>
        </a:lnSpc>
        <a:spcBef>
          <a:spcPts val="365"/>
        </a:spcBef>
        <a:buFont typeface="Arial" panose="020B0604020202020204" pitchFamily="34" charset="0"/>
        <a:buChar char="•"/>
        <a:defRPr sz="1500" kern="1200">
          <a:solidFill>
            <a:schemeClr val="tx1"/>
          </a:solidFill>
          <a:latin typeface="+mn-lt"/>
          <a:ea typeface="+mn-ea"/>
          <a:cs typeface="+mn-cs"/>
        </a:defRPr>
      </a:lvl3pPr>
      <a:lvl4pPr marL="1168506" indent="-166927" algn="l" defTabSz="6677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4pPr>
      <a:lvl5pPr marL="1502363" indent="-166927" algn="l" defTabSz="6677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5pPr>
      <a:lvl6pPr marL="1836225" indent="-166927" algn="l" defTabSz="6677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6pPr>
      <a:lvl7pPr marL="2170084" indent="-166927" algn="l" defTabSz="6677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7pPr>
      <a:lvl8pPr marL="2503941" indent="-166927" algn="l" defTabSz="6677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8pPr>
      <a:lvl9pPr marL="2837800" indent="-166927" algn="l" defTabSz="667717" rtl="0" eaLnBrk="1" latinLnBrk="0" hangingPunct="1">
        <a:lnSpc>
          <a:spcPct val="90000"/>
        </a:lnSpc>
        <a:spcBef>
          <a:spcPts val="36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7717" rtl="0" eaLnBrk="1" latinLnBrk="0" hangingPunct="1">
        <a:defRPr sz="1300" kern="1200">
          <a:solidFill>
            <a:schemeClr val="tx1"/>
          </a:solidFill>
          <a:latin typeface="+mn-lt"/>
          <a:ea typeface="+mn-ea"/>
          <a:cs typeface="+mn-cs"/>
        </a:defRPr>
      </a:lvl1pPr>
      <a:lvl2pPr marL="333853" algn="l" defTabSz="667717" rtl="0" eaLnBrk="1" latinLnBrk="0" hangingPunct="1">
        <a:defRPr sz="1300" kern="1200">
          <a:solidFill>
            <a:schemeClr val="tx1"/>
          </a:solidFill>
          <a:latin typeface="+mn-lt"/>
          <a:ea typeface="+mn-ea"/>
          <a:cs typeface="+mn-cs"/>
        </a:defRPr>
      </a:lvl2pPr>
      <a:lvl3pPr marL="667717" algn="l" defTabSz="667717" rtl="0" eaLnBrk="1" latinLnBrk="0" hangingPunct="1">
        <a:defRPr sz="1300" kern="1200">
          <a:solidFill>
            <a:schemeClr val="tx1"/>
          </a:solidFill>
          <a:latin typeface="+mn-lt"/>
          <a:ea typeface="+mn-ea"/>
          <a:cs typeface="+mn-cs"/>
        </a:defRPr>
      </a:lvl3pPr>
      <a:lvl4pPr marL="1001580" algn="l" defTabSz="667717" rtl="0" eaLnBrk="1" latinLnBrk="0" hangingPunct="1">
        <a:defRPr sz="1300" kern="1200">
          <a:solidFill>
            <a:schemeClr val="tx1"/>
          </a:solidFill>
          <a:latin typeface="+mn-lt"/>
          <a:ea typeface="+mn-ea"/>
          <a:cs typeface="+mn-cs"/>
        </a:defRPr>
      </a:lvl4pPr>
      <a:lvl5pPr marL="1335433" algn="l" defTabSz="667717" rtl="0" eaLnBrk="1" latinLnBrk="0" hangingPunct="1">
        <a:defRPr sz="1300" kern="1200">
          <a:solidFill>
            <a:schemeClr val="tx1"/>
          </a:solidFill>
          <a:latin typeface="+mn-lt"/>
          <a:ea typeface="+mn-ea"/>
          <a:cs typeface="+mn-cs"/>
        </a:defRPr>
      </a:lvl5pPr>
      <a:lvl6pPr marL="1669290" algn="l" defTabSz="667717" rtl="0" eaLnBrk="1" latinLnBrk="0" hangingPunct="1">
        <a:defRPr sz="1300" kern="1200">
          <a:solidFill>
            <a:schemeClr val="tx1"/>
          </a:solidFill>
          <a:latin typeface="+mn-lt"/>
          <a:ea typeface="+mn-ea"/>
          <a:cs typeface="+mn-cs"/>
        </a:defRPr>
      </a:lvl6pPr>
      <a:lvl7pPr marL="2003150" algn="l" defTabSz="667717" rtl="0" eaLnBrk="1" latinLnBrk="0" hangingPunct="1">
        <a:defRPr sz="1300" kern="1200">
          <a:solidFill>
            <a:schemeClr val="tx1"/>
          </a:solidFill>
          <a:latin typeface="+mn-lt"/>
          <a:ea typeface="+mn-ea"/>
          <a:cs typeface="+mn-cs"/>
        </a:defRPr>
      </a:lvl7pPr>
      <a:lvl8pPr marL="2337006" algn="l" defTabSz="667717" rtl="0" eaLnBrk="1" latinLnBrk="0" hangingPunct="1">
        <a:defRPr sz="1300" kern="1200">
          <a:solidFill>
            <a:schemeClr val="tx1"/>
          </a:solidFill>
          <a:latin typeface="+mn-lt"/>
          <a:ea typeface="+mn-ea"/>
          <a:cs typeface="+mn-cs"/>
        </a:defRPr>
      </a:lvl8pPr>
      <a:lvl9pPr marL="2670866" algn="l" defTabSz="66771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599" tIns="32779" rIns="65599" bIns="32779"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599" tIns="32779" rIns="65599" bIns="3277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564"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599" tIns="32779" rIns="65599" bIns="32779" numCol="1" anchor="t" anchorCtr="0" compatLnSpc="1">
            <a:prstTxWarp prst="textNoShape">
              <a:avLst/>
            </a:prstTxWarp>
          </a:bodyPr>
          <a:lstStyle>
            <a:lvl1pPr>
              <a:defRPr sz="1000">
                <a:solidFill>
                  <a:srgbClr val="000000"/>
                </a:solidFill>
              </a:defRPr>
            </a:lvl1pPr>
          </a:lstStyle>
          <a:p>
            <a:pPr algn="l">
              <a:defRPr/>
            </a:pPr>
            <a:endParaRPr lang="en-US">
              <a:latin typeface="Arial" charset="0"/>
            </a:endParaRPr>
          </a:p>
        </p:txBody>
      </p:sp>
      <p:sp>
        <p:nvSpPr>
          <p:cNvPr id="3778565"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599" tIns="32779" rIns="65599" bIns="32779" numCol="1" anchor="t" anchorCtr="0" compatLnSpc="1">
            <a:prstTxWarp prst="textNoShape">
              <a:avLst/>
            </a:prstTxWarp>
          </a:bodyPr>
          <a:lstStyle>
            <a:lvl1pPr algn="ctr">
              <a:defRPr sz="1000">
                <a:solidFill>
                  <a:srgbClr val="000000"/>
                </a:solidFill>
              </a:defRPr>
            </a:lvl1pPr>
          </a:lstStyle>
          <a:p>
            <a:pPr>
              <a:defRPr/>
            </a:pPr>
            <a:endParaRPr lang="en-US">
              <a:latin typeface="Arial" charset="0"/>
            </a:endParaRPr>
          </a:p>
        </p:txBody>
      </p:sp>
      <p:sp>
        <p:nvSpPr>
          <p:cNvPr id="3778566"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599" tIns="32779" rIns="65599" bIns="32779" numCol="1" anchor="t" anchorCtr="0" compatLnSpc="1">
            <a:prstTxWarp prst="textNoShape">
              <a:avLst/>
            </a:prstTxWarp>
          </a:bodyPr>
          <a:lstStyle>
            <a:lvl1pPr algn="r">
              <a:defRPr sz="1000">
                <a:solidFill>
                  <a:srgbClr val="000000"/>
                </a:solidFill>
              </a:defRPr>
            </a:lvl1pPr>
          </a:lstStyle>
          <a:p>
            <a:pPr>
              <a:defRPr/>
            </a:pPr>
            <a:fld id="{600C00FA-F60E-47A5-917B-42AB0148618E}"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39532352"/>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7870" algn="ctr" rtl="0" eaLnBrk="0" fontAlgn="base" hangingPunct="0">
        <a:spcBef>
          <a:spcPct val="0"/>
        </a:spcBef>
        <a:spcAft>
          <a:spcPct val="0"/>
        </a:spcAft>
        <a:defRPr sz="3200">
          <a:solidFill>
            <a:schemeClr val="bg1"/>
          </a:solidFill>
          <a:latin typeface="Arial Rounded MT Bold" pitchFamily="34" charset="0"/>
          <a:cs typeface="Arial" charset="0"/>
        </a:defRPr>
      </a:lvl6pPr>
      <a:lvl7pPr marL="655748" algn="ctr" rtl="0" eaLnBrk="0" fontAlgn="base" hangingPunct="0">
        <a:spcBef>
          <a:spcPct val="0"/>
        </a:spcBef>
        <a:spcAft>
          <a:spcPct val="0"/>
        </a:spcAft>
        <a:defRPr sz="3200">
          <a:solidFill>
            <a:schemeClr val="bg1"/>
          </a:solidFill>
          <a:latin typeface="Arial Rounded MT Bold" pitchFamily="34" charset="0"/>
          <a:cs typeface="Arial" charset="0"/>
        </a:defRPr>
      </a:lvl7pPr>
      <a:lvl8pPr marL="983576" algn="ctr" rtl="0" eaLnBrk="0" fontAlgn="base" hangingPunct="0">
        <a:spcBef>
          <a:spcPct val="0"/>
        </a:spcBef>
        <a:spcAft>
          <a:spcPct val="0"/>
        </a:spcAft>
        <a:defRPr sz="3200">
          <a:solidFill>
            <a:schemeClr val="bg1"/>
          </a:solidFill>
          <a:latin typeface="Arial Rounded MT Bold" pitchFamily="34" charset="0"/>
          <a:cs typeface="Arial" charset="0"/>
        </a:defRPr>
      </a:lvl8pPr>
      <a:lvl9pPr marL="1311451" algn="ctr" rtl="0" eaLnBrk="0" fontAlgn="base" hangingPunct="0">
        <a:spcBef>
          <a:spcPct val="0"/>
        </a:spcBef>
        <a:spcAft>
          <a:spcPct val="0"/>
        </a:spcAft>
        <a:defRPr sz="3200">
          <a:solidFill>
            <a:schemeClr val="bg1"/>
          </a:solidFill>
          <a:latin typeface="Arial Rounded MT Bold" pitchFamily="34" charset="0"/>
          <a:cs typeface="Arial" charset="0"/>
        </a:defRPr>
      </a:lvl9pPr>
    </p:titleStyle>
    <p:bodyStyle>
      <a:lvl1pPr marL="245959" indent="-245959" algn="l" rtl="0" eaLnBrk="0" fontAlgn="base" hangingPunct="0">
        <a:spcBef>
          <a:spcPct val="20000"/>
        </a:spcBef>
        <a:spcAft>
          <a:spcPct val="0"/>
        </a:spcAft>
        <a:defRPr sz="3200">
          <a:solidFill>
            <a:schemeClr val="bg1"/>
          </a:solidFill>
          <a:latin typeface="+mn-lt"/>
          <a:ea typeface="+mn-ea"/>
          <a:cs typeface="+mn-cs"/>
        </a:defRPr>
      </a:lvl1pPr>
      <a:lvl2pPr marL="532777" indent="-204938" algn="l" rtl="0" eaLnBrk="0" fontAlgn="base" hangingPunct="0">
        <a:spcBef>
          <a:spcPct val="20000"/>
        </a:spcBef>
        <a:spcAft>
          <a:spcPct val="0"/>
        </a:spcAft>
        <a:buChar char="–"/>
        <a:defRPr sz="2000">
          <a:solidFill>
            <a:schemeClr val="tx1"/>
          </a:solidFill>
          <a:latin typeface="Arial" charset="0"/>
          <a:cs typeface="+mn-cs"/>
        </a:defRPr>
      </a:lvl2pPr>
      <a:lvl3pPr marL="819692" indent="-163883" algn="l" rtl="0" eaLnBrk="0" fontAlgn="base" hangingPunct="0">
        <a:spcBef>
          <a:spcPct val="20000"/>
        </a:spcBef>
        <a:spcAft>
          <a:spcPct val="0"/>
        </a:spcAft>
        <a:buChar char="•"/>
        <a:defRPr sz="1800">
          <a:solidFill>
            <a:schemeClr val="tx1"/>
          </a:solidFill>
          <a:latin typeface="Arial" charset="0"/>
          <a:cs typeface="+mn-cs"/>
        </a:defRPr>
      </a:lvl3pPr>
      <a:lvl4pPr marL="1147517" indent="-163883" algn="l" rtl="0" eaLnBrk="0" fontAlgn="base" hangingPunct="0">
        <a:spcBef>
          <a:spcPct val="20000"/>
        </a:spcBef>
        <a:spcAft>
          <a:spcPct val="0"/>
        </a:spcAft>
        <a:buChar char="–"/>
        <a:defRPr sz="1500">
          <a:solidFill>
            <a:schemeClr val="tx1"/>
          </a:solidFill>
          <a:latin typeface="Arial" charset="0"/>
          <a:cs typeface="+mn-cs"/>
        </a:defRPr>
      </a:lvl4pPr>
      <a:lvl5pPr marL="1475406" indent="-163883" algn="l" rtl="0" eaLnBrk="0" fontAlgn="base" hangingPunct="0">
        <a:spcBef>
          <a:spcPct val="20000"/>
        </a:spcBef>
        <a:spcAft>
          <a:spcPct val="0"/>
        </a:spcAft>
        <a:buChar char="»"/>
        <a:defRPr sz="1500">
          <a:solidFill>
            <a:schemeClr val="tx1"/>
          </a:solidFill>
          <a:latin typeface="Arial" charset="0"/>
          <a:cs typeface="+mn-cs"/>
        </a:defRPr>
      </a:lvl5pPr>
      <a:lvl6pPr marL="1803235" indent="-163883" algn="l" rtl="0" eaLnBrk="0" fontAlgn="base" hangingPunct="0">
        <a:spcBef>
          <a:spcPct val="20000"/>
        </a:spcBef>
        <a:spcAft>
          <a:spcPct val="0"/>
        </a:spcAft>
        <a:buChar char="»"/>
        <a:defRPr sz="1500">
          <a:solidFill>
            <a:schemeClr val="tx1"/>
          </a:solidFill>
          <a:latin typeface="Arial" charset="0"/>
          <a:cs typeface="+mn-cs"/>
        </a:defRPr>
      </a:lvl6pPr>
      <a:lvl7pPr marL="2131109" indent="-163883" algn="l" rtl="0" eaLnBrk="0" fontAlgn="base" hangingPunct="0">
        <a:spcBef>
          <a:spcPct val="20000"/>
        </a:spcBef>
        <a:spcAft>
          <a:spcPct val="0"/>
        </a:spcAft>
        <a:buChar char="»"/>
        <a:defRPr sz="1500">
          <a:solidFill>
            <a:schemeClr val="tx1"/>
          </a:solidFill>
          <a:latin typeface="Arial" charset="0"/>
          <a:cs typeface="+mn-cs"/>
        </a:defRPr>
      </a:lvl7pPr>
      <a:lvl8pPr marL="2459019" indent="-163883" algn="l" rtl="0" eaLnBrk="0" fontAlgn="base" hangingPunct="0">
        <a:spcBef>
          <a:spcPct val="20000"/>
        </a:spcBef>
        <a:spcAft>
          <a:spcPct val="0"/>
        </a:spcAft>
        <a:buChar char="»"/>
        <a:defRPr sz="1500">
          <a:solidFill>
            <a:schemeClr val="tx1"/>
          </a:solidFill>
          <a:latin typeface="Arial" charset="0"/>
          <a:cs typeface="+mn-cs"/>
        </a:defRPr>
      </a:lvl8pPr>
      <a:lvl9pPr marL="2786826" indent="-163883" algn="l" rtl="0" eaLnBrk="0" fontAlgn="base" hangingPunct="0">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5748" rtl="0" eaLnBrk="1" latinLnBrk="0" hangingPunct="1">
        <a:defRPr sz="1300" kern="1200">
          <a:solidFill>
            <a:schemeClr val="tx1"/>
          </a:solidFill>
          <a:latin typeface="+mn-lt"/>
          <a:ea typeface="+mn-ea"/>
          <a:cs typeface="+mn-cs"/>
        </a:defRPr>
      </a:lvl1pPr>
      <a:lvl2pPr marL="327870" algn="l" defTabSz="655748" rtl="0" eaLnBrk="1" latinLnBrk="0" hangingPunct="1">
        <a:defRPr sz="1300" kern="1200">
          <a:solidFill>
            <a:schemeClr val="tx1"/>
          </a:solidFill>
          <a:latin typeface="+mn-lt"/>
          <a:ea typeface="+mn-ea"/>
          <a:cs typeface="+mn-cs"/>
        </a:defRPr>
      </a:lvl2pPr>
      <a:lvl3pPr marL="655748" algn="l" defTabSz="655748" rtl="0" eaLnBrk="1" latinLnBrk="0" hangingPunct="1">
        <a:defRPr sz="1300" kern="1200">
          <a:solidFill>
            <a:schemeClr val="tx1"/>
          </a:solidFill>
          <a:latin typeface="+mn-lt"/>
          <a:ea typeface="+mn-ea"/>
          <a:cs typeface="+mn-cs"/>
        </a:defRPr>
      </a:lvl3pPr>
      <a:lvl4pPr marL="983576" algn="l" defTabSz="655748" rtl="0" eaLnBrk="1" latinLnBrk="0" hangingPunct="1">
        <a:defRPr sz="1300" kern="1200">
          <a:solidFill>
            <a:schemeClr val="tx1"/>
          </a:solidFill>
          <a:latin typeface="+mn-lt"/>
          <a:ea typeface="+mn-ea"/>
          <a:cs typeface="+mn-cs"/>
        </a:defRPr>
      </a:lvl4pPr>
      <a:lvl5pPr marL="1311451" algn="l" defTabSz="655748" rtl="0" eaLnBrk="1" latinLnBrk="0" hangingPunct="1">
        <a:defRPr sz="1300" kern="1200">
          <a:solidFill>
            <a:schemeClr val="tx1"/>
          </a:solidFill>
          <a:latin typeface="+mn-lt"/>
          <a:ea typeface="+mn-ea"/>
          <a:cs typeface="+mn-cs"/>
        </a:defRPr>
      </a:lvl5pPr>
      <a:lvl6pPr marL="1639345" algn="l" defTabSz="655748" rtl="0" eaLnBrk="1" latinLnBrk="0" hangingPunct="1">
        <a:defRPr sz="1300" kern="1200">
          <a:solidFill>
            <a:schemeClr val="tx1"/>
          </a:solidFill>
          <a:latin typeface="+mn-lt"/>
          <a:ea typeface="+mn-ea"/>
          <a:cs typeface="+mn-cs"/>
        </a:defRPr>
      </a:lvl6pPr>
      <a:lvl7pPr marL="1967164" algn="l" defTabSz="655748" rtl="0" eaLnBrk="1" latinLnBrk="0" hangingPunct="1">
        <a:defRPr sz="1300" kern="1200">
          <a:solidFill>
            <a:schemeClr val="tx1"/>
          </a:solidFill>
          <a:latin typeface="+mn-lt"/>
          <a:ea typeface="+mn-ea"/>
          <a:cs typeface="+mn-cs"/>
        </a:defRPr>
      </a:lvl7pPr>
      <a:lvl8pPr marL="2295036" algn="l" defTabSz="655748" rtl="0" eaLnBrk="1" latinLnBrk="0" hangingPunct="1">
        <a:defRPr sz="1300" kern="1200">
          <a:solidFill>
            <a:schemeClr val="tx1"/>
          </a:solidFill>
          <a:latin typeface="+mn-lt"/>
          <a:ea typeface="+mn-ea"/>
          <a:cs typeface="+mn-cs"/>
        </a:defRPr>
      </a:lvl8pPr>
      <a:lvl9pPr marL="2622900" algn="l" defTabSz="655748"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08" tIns="32782" rIns="65608" bIns="32782"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08" tIns="32782" rIns="65608" bIns="3278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564"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608" tIns="32782" rIns="65608" bIns="32782" numCol="1" anchor="t" anchorCtr="0" compatLnSpc="1">
            <a:prstTxWarp prst="textNoShape">
              <a:avLst/>
            </a:prstTxWarp>
          </a:bodyPr>
          <a:lstStyle>
            <a:lvl1pPr>
              <a:defRPr sz="1000">
                <a:solidFill>
                  <a:srgbClr val="000000"/>
                </a:solidFill>
              </a:defRPr>
            </a:lvl1pPr>
          </a:lstStyle>
          <a:p>
            <a:pPr algn="l">
              <a:defRPr/>
            </a:pPr>
            <a:endParaRPr lang="en-US">
              <a:latin typeface="Arial" charset="0"/>
            </a:endParaRPr>
          </a:p>
        </p:txBody>
      </p:sp>
      <p:sp>
        <p:nvSpPr>
          <p:cNvPr id="3778565"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608" tIns="32782" rIns="65608" bIns="32782" numCol="1" anchor="t" anchorCtr="0" compatLnSpc="1">
            <a:prstTxWarp prst="textNoShape">
              <a:avLst/>
            </a:prstTxWarp>
          </a:bodyPr>
          <a:lstStyle>
            <a:lvl1pPr algn="ctr">
              <a:defRPr sz="1000">
                <a:solidFill>
                  <a:srgbClr val="000000"/>
                </a:solidFill>
              </a:defRPr>
            </a:lvl1pPr>
          </a:lstStyle>
          <a:p>
            <a:pPr>
              <a:defRPr/>
            </a:pPr>
            <a:endParaRPr lang="en-US">
              <a:latin typeface="Arial" charset="0"/>
            </a:endParaRPr>
          </a:p>
        </p:txBody>
      </p:sp>
      <p:sp>
        <p:nvSpPr>
          <p:cNvPr id="3778566"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608" tIns="32782" rIns="65608" bIns="32782" numCol="1" anchor="t" anchorCtr="0" compatLnSpc="1">
            <a:prstTxWarp prst="textNoShape">
              <a:avLst/>
            </a:prstTxWarp>
          </a:bodyPr>
          <a:lstStyle>
            <a:lvl1pPr algn="r">
              <a:defRPr sz="1000">
                <a:solidFill>
                  <a:srgbClr val="000000"/>
                </a:solidFill>
              </a:defRPr>
            </a:lvl1pPr>
          </a:lstStyle>
          <a:p>
            <a:pPr>
              <a:defRPr/>
            </a:pPr>
            <a:fld id="{600C00FA-F60E-47A5-917B-42AB0148618E}"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39532352"/>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7916" algn="ctr" rtl="0" eaLnBrk="0" fontAlgn="base" hangingPunct="0">
        <a:spcBef>
          <a:spcPct val="0"/>
        </a:spcBef>
        <a:spcAft>
          <a:spcPct val="0"/>
        </a:spcAft>
        <a:defRPr sz="3200">
          <a:solidFill>
            <a:schemeClr val="bg1"/>
          </a:solidFill>
          <a:latin typeface="Arial Rounded MT Bold" pitchFamily="34" charset="0"/>
          <a:cs typeface="Arial" charset="0"/>
        </a:defRPr>
      </a:lvl6pPr>
      <a:lvl7pPr marL="655843" algn="ctr" rtl="0" eaLnBrk="0" fontAlgn="base" hangingPunct="0">
        <a:spcBef>
          <a:spcPct val="0"/>
        </a:spcBef>
        <a:spcAft>
          <a:spcPct val="0"/>
        </a:spcAft>
        <a:defRPr sz="3200">
          <a:solidFill>
            <a:schemeClr val="bg1"/>
          </a:solidFill>
          <a:latin typeface="Arial Rounded MT Bold" pitchFamily="34" charset="0"/>
          <a:cs typeface="Arial" charset="0"/>
        </a:defRPr>
      </a:lvl7pPr>
      <a:lvl8pPr marL="983712" algn="ctr" rtl="0" eaLnBrk="0" fontAlgn="base" hangingPunct="0">
        <a:spcBef>
          <a:spcPct val="0"/>
        </a:spcBef>
        <a:spcAft>
          <a:spcPct val="0"/>
        </a:spcAft>
        <a:defRPr sz="3200">
          <a:solidFill>
            <a:schemeClr val="bg1"/>
          </a:solidFill>
          <a:latin typeface="Arial Rounded MT Bold" pitchFamily="34" charset="0"/>
          <a:cs typeface="Arial" charset="0"/>
        </a:defRPr>
      </a:lvl8pPr>
      <a:lvl9pPr marL="1311629" algn="ctr" rtl="0" eaLnBrk="0" fontAlgn="base" hangingPunct="0">
        <a:spcBef>
          <a:spcPct val="0"/>
        </a:spcBef>
        <a:spcAft>
          <a:spcPct val="0"/>
        </a:spcAft>
        <a:defRPr sz="3200">
          <a:solidFill>
            <a:schemeClr val="bg1"/>
          </a:solidFill>
          <a:latin typeface="Arial Rounded MT Bold" pitchFamily="34" charset="0"/>
          <a:cs typeface="Arial" charset="0"/>
        </a:defRPr>
      </a:lvl9pPr>
    </p:titleStyle>
    <p:bodyStyle>
      <a:lvl1pPr marL="245989" indent="-245989" algn="l" rtl="0" eaLnBrk="0" fontAlgn="base" hangingPunct="0">
        <a:spcBef>
          <a:spcPct val="20000"/>
        </a:spcBef>
        <a:spcAft>
          <a:spcPct val="0"/>
        </a:spcAft>
        <a:defRPr sz="3200">
          <a:solidFill>
            <a:schemeClr val="bg1"/>
          </a:solidFill>
          <a:latin typeface="+mn-lt"/>
          <a:ea typeface="+mn-ea"/>
          <a:cs typeface="+mn-cs"/>
        </a:defRPr>
      </a:lvl1pPr>
      <a:lvl2pPr marL="532850" indent="-204962" algn="l" rtl="0" eaLnBrk="0" fontAlgn="base" hangingPunct="0">
        <a:spcBef>
          <a:spcPct val="20000"/>
        </a:spcBef>
        <a:spcAft>
          <a:spcPct val="0"/>
        </a:spcAft>
        <a:buChar char="–"/>
        <a:defRPr sz="2000">
          <a:solidFill>
            <a:schemeClr val="tx1"/>
          </a:solidFill>
          <a:latin typeface="Arial" charset="0"/>
          <a:cs typeface="+mn-cs"/>
        </a:defRPr>
      </a:lvl2pPr>
      <a:lvl3pPr marL="819809" indent="-163908" algn="l" rtl="0" eaLnBrk="0" fontAlgn="base" hangingPunct="0">
        <a:spcBef>
          <a:spcPct val="20000"/>
        </a:spcBef>
        <a:spcAft>
          <a:spcPct val="0"/>
        </a:spcAft>
        <a:buChar char="•"/>
        <a:defRPr sz="1800">
          <a:solidFill>
            <a:schemeClr val="tx1"/>
          </a:solidFill>
          <a:latin typeface="Arial" charset="0"/>
          <a:cs typeface="+mn-cs"/>
        </a:defRPr>
      </a:lvl3pPr>
      <a:lvl4pPr marL="1147676" indent="-163908" algn="l" rtl="0" eaLnBrk="0" fontAlgn="base" hangingPunct="0">
        <a:spcBef>
          <a:spcPct val="20000"/>
        </a:spcBef>
        <a:spcAft>
          <a:spcPct val="0"/>
        </a:spcAft>
        <a:buChar char="–"/>
        <a:defRPr sz="1500">
          <a:solidFill>
            <a:schemeClr val="tx1"/>
          </a:solidFill>
          <a:latin typeface="Arial" charset="0"/>
          <a:cs typeface="+mn-cs"/>
        </a:defRPr>
      </a:lvl4pPr>
      <a:lvl5pPr marL="1475611" indent="-163908" algn="l" rtl="0" eaLnBrk="0" fontAlgn="base" hangingPunct="0">
        <a:spcBef>
          <a:spcPct val="20000"/>
        </a:spcBef>
        <a:spcAft>
          <a:spcPct val="0"/>
        </a:spcAft>
        <a:buChar char="»"/>
        <a:defRPr sz="1500">
          <a:solidFill>
            <a:schemeClr val="tx1"/>
          </a:solidFill>
          <a:latin typeface="Arial" charset="0"/>
          <a:cs typeface="+mn-cs"/>
        </a:defRPr>
      </a:lvl5pPr>
      <a:lvl6pPr marL="1803481" indent="-163908" algn="l" rtl="0" eaLnBrk="0" fontAlgn="base" hangingPunct="0">
        <a:spcBef>
          <a:spcPct val="20000"/>
        </a:spcBef>
        <a:spcAft>
          <a:spcPct val="0"/>
        </a:spcAft>
        <a:buChar char="»"/>
        <a:defRPr sz="1500">
          <a:solidFill>
            <a:schemeClr val="tx1"/>
          </a:solidFill>
          <a:latin typeface="Arial" charset="0"/>
          <a:cs typeface="+mn-cs"/>
        </a:defRPr>
      </a:lvl6pPr>
      <a:lvl7pPr marL="2131408" indent="-163908" algn="l" rtl="0" eaLnBrk="0" fontAlgn="base" hangingPunct="0">
        <a:spcBef>
          <a:spcPct val="20000"/>
        </a:spcBef>
        <a:spcAft>
          <a:spcPct val="0"/>
        </a:spcAft>
        <a:buChar char="»"/>
        <a:defRPr sz="1500">
          <a:solidFill>
            <a:schemeClr val="tx1"/>
          </a:solidFill>
          <a:latin typeface="Arial" charset="0"/>
          <a:cs typeface="+mn-cs"/>
        </a:defRPr>
      </a:lvl7pPr>
      <a:lvl8pPr marL="2459361" indent="-163908" algn="l" rtl="0" eaLnBrk="0" fontAlgn="base" hangingPunct="0">
        <a:spcBef>
          <a:spcPct val="20000"/>
        </a:spcBef>
        <a:spcAft>
          <a:spcPct val="0"/>
        </a:spcAft>
        <a:buChar char="»"/>
        <a:defRPr sz="1500">
          <a:solidFill>
            <a:schemeClr val="tx1"/>
          </a:solidFill>
          <a:latin typeface="Arial" charset="0"/>
          <a:cs typeface="+mn-cs"/>
        </a:defRPr>
      </a:lvl8pPr>
      <a:lvl9pPr marL="2787209" indent="-163908" algn="l" rtl="0" eaLnBrk="0" fontAlgn="base" hangingPunct="0">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5843" rtl="0" eaLnBrk="1" latinLnBrk="0" hangingPunct="1">
        <a:defRPr sz="1300" kern="1200">
          <a:solidFill>
            <a:schemeClr val="tx1"/>
          </a:solidFill>
          <a:latin typeface="+mn-lt"/>
          <a:ea typeface="+mn-ea"/>
          <a:cs typeface="+mn-cs"/>
        </a:defRPr>
      </a:lvl1pPr>
      <a:lvl2pPr marL="327916" algn="l" defTabSz="655843" rtl="0" eaLnBrk="1" latinLnBrk="0" hangingPunct="1">
        <a:defRPr sz="1300" kern="1200">
          <a:solidFill>
            <a:schemeClr val="tx1"/>
          </a:solidFill>
          <a:latin typeface="+mn-lt"/>
          <a:ea typeface="+mn-ea"/>
          <a:cs typeface="+mn-cs"/>
        </a:defRPr>
      </a:lvl2pPr>
      <a:lvl3pPr marL="655843" algn="l" defTabSz="655843" rtl="0" eaLnBrk="1" latinLnBrk="0" hangingPunct="1">
        <a:defRPr sz="1300" kern="1200">
          <a:solidFill>
            <a:schemeClr val="tx1"/>
          </a:solidFill>
          <a:latin typeface="+mn-lt"/>
          <a:ea typeface="+mn-ea"/>
          <a:cs typeface="+mn-cs"/>
        </a:defRPr>
      </a:lvl3pPr>
      <a:lvl4pPr marL="983712" algn="l" defTabSz="655843" rtl="0" eaLnBrk="1" latinLnBrk="0" hangingPunct="1">
        <a:defRPr sz="1300" kern="1200">
          <a:solidFill>
            <a:schemeClr val="tx1"/>
          </a:solidFill>
          <a:latin typeface="+mn-lt"/>
          <a:ea typeface="+mn-ea"/>
          <a:cs typeface="+mn-cs"/>
        </a:defRPr>
      </a:lvl4pPr>
      <a:lvl5pPr marL="1311629" algn="l" defTabSz="655843" rtl="0" eaLnBrk="1" latinLnBrk="0" hangingPunct="1">
        <a:defRPr sz="1300" kern="1200">
          <a:solidFill>
            <a:schemeClr val="tx1"/>
          </a:solidFill>
          <a:latin typeface="+mn-lt"/>
          <a:ea typeface="+mn-ea"/>
          <a:cs typeface="+mn-cs"/>
        </a:defRPr>
      </a:lvl5pPr>
      <a:lvl6pPr marL="1639578" algn="l" defTabSz="655843" rtl="0" eaLnBrk="1" latinLnBrk="0" hangingPunct="1">
        <a:defRPr sz="1300" kern="1200">
          <a:solidFill>
            <a:schemeClr val="tx1"/>
          </a:solidFill>
          <a:latin typeface="+mn-lt"/>
          <a:ea typeface="+mn-ea"/>
          <a:cs typeface="+mn-cs"/>
        </a:defRPr>
      </a:lvl6pPr>
      <a:lvl7pPr marL="1967437" algn="l" defTabSz="655843" rtl="0" eaLnBrk="1" latinLnBrk="0" hangingPunct="1">
        <a:defRPr sz="1300" kern="1200">
          <a:solidFill>
            <a:schemeClr val="tx1"/>
          </a:solidFill>
          <a:latin typeface="+mn-lt"/>
          <a:ea typeface="+mn-ea"/>
          <a:cs typeface="+mn-cs"/>
        </a:defRPr>
      </a:lvl7pPr>
      <a:lvl8pPr marL="2295357" algn="l" defTabSz="655843" rtl="0" eaLnBrk="1" latinLnBrk="0" hangingPunct="1">
        <a:defRPr sz="1300" kern="1200">
          <a:solidFill>
            <a:schemeClr val="tx1"/>
          </a:solidFill>
          <a:latin typeface="+mn-lt"/>
          <a:ea typeface="+mn-ea"/>
          <a:cs typeface="+mn-cs"/>
        </a:defRPr>
      </a:lvl8pPr>
      <a:lvl9pPr marL="2623270" algn="l" defTabSz="65584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20" tIns="32790" rIns="65620" bIns="3279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20" tIns="32790" rIns="65620" bIns="327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564"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620" tIns="32790" rIns="65620" bIns="32790" numCol="1" anchor="t" anchorCtr="0" compatLnSpc="1">
            <a:prstTxWarp prst="textNoShape">
              <a:avLst/>
            </a:prstTxWarp>
          </a:bodyPr>
          <a:lstStyle>
            <a:lvl1pPr>
              <a:defRPr sz="1000">
                <a:solidFill>
                  <a:srgbClr val="000000"/>
                </a:solidFill>
              </a:defRPr>
            </a:lvl1pPr>
          </a:lstStyle>
          <a:p>
            <a:pPr algn="l">
              <a:defRPr/>
            </a:pPr>
            <a:endParaRPr lang="en-US">
              <a:latin typeface="Arial" charset="0"/>
            </a:endParaRPr>
          </a:p>
        </p:txBody>
      </p:sp>
      <p:sp>
        <p:nvSpPr>
          <p:cNvPr id="3778565"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620" tIns="32790" rIns="65620" bIns="32790" numCol="1" anchor="t" anchorCtr="0" compatLnSpc="1">
            <a:prstTxWarp prst="textNoShape">
              <a:avLst/>
            </a:prstTxWarp>
          </a:bodyPr>
          <a:lstStyle>
            <a:lvl1pPr algn="ctr">
              <a:defRPr sz="1000">
                <a:solidFill>
                  <a:srgbClr val="000000"/>
                </a:solidFill>
              </a:defRPr>
            </a:lvl1pPr>
          </a:lstStyle>
          <a:p>
            <a:pPr>
              <a:defRPr/>
            </a:pPr>
            <a:endParaRPr lang="en-US">
              <a:latin typeface="Arial" charset="0"/>
            </a:endParaRPr>
          </a:p>
        </p:txBody>
      </p:sp>
      <p:sp>
        <p:nvSpPr>
          <p:cNvPr id="3778566"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620" tIns="32790" rIns="65620" bIns="32790" numCol="1" anchor="t" anchorCtr="0" compatLnSpc="1">
            <a:prstTxWarp prst="textNoShape">
              <a:avLst/>
            </a:prstTxWarp>
          </a:bodyPr>
          <a:lstStyle>
            <a:lvl1pPr algn="r">
              <a:defRPr sz="1000">
                <a:solidFill>
                  <a:srgbClr val="000000"/>
                </a:solidFill>
              </a:defRPr>
            </a:lvl1pPr>
          </a:lstStyle>
          <a:p>
            <a:pPr>
              <a:defRPr/>
            </a:pPr>
            <a:fld id="{600C00FA-F60E-47A5-917B-42AB0148618E}"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39532352"/>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7976" algn="ctr" rtl="0" eaLnBrk="0" fontAlgn="base" hangingPunct="0">
        <a:spcBef>
          <a:spcPct val="0"/>
        </a:spcBef>
        <a:spcAft>
          <a:spcPct val="0"/>
        </a:spcAft>
        <a:defRPr sz="3200">
          <a:solidFill>
            <a:schemeClr val="bg1"/>
          </a:solidFill>
          <a:latin typeface="Arial Rounded MT Bold" pitchFamily="34" charset="0"/>
          <a:cs typeface="Arial" charset="0"/>
        </a:defRPr>
      </a:lvl6pPr>
      <a:lvl7pPr marL="655964" algn="ctr" rtl="0" eaLnBrk="0" fontAlgn="base" hangingPunct="0">
        <a:spcBef>
          <a:spcPct val="0"/>
        </a:spcBef>
        <a:spcAft>
          <a:spcPct val="0"/>
        </a:spcAft>
        <a:defRPr sz="3200">
          <a:solidFill>
            <a:schemeClr val="bg1"/>
          </a:solidFill>
          <a:latin typeface="Arial Rounded MT Bold" pitchFamily="34" charset="0"/>
          <a:cs typeface="Arial" charset="0"/>
        </a:defRPr>
      </a:lvl7pPr>
      <a:lvl8pPr marL="983895" algn="ctr" rtl="0" eaLnBrk="0" fontAlgn="base" hangingPunct="0">
        <a:spcBef>
          <a:spcPct val="0"/>
        </a:spcBef>
        <a:spcAft>
          <a:spcPct val="0"/>
        </a:spcAft>
        <a:defRPr sz="3200">
          <a:solidFill>
            <a:schemeClr val="bg1"/>
          </a:solidFill>
          <a:latin typeface="Arial Rounded MT Bold" pitchFamily="34" charset="0"/>
          <a:cs typeface="Arial" charset="0"/>
        </a:defRPr>
      </a:lvl8pPr>
      <a:lvl9pPr marL="1311880" algn="ctr" rtl="0" eaLnBrk="0" fontAlgn="base" hangingPunct="0">
        <a:spcBef>
          <a:spcPct val="0"/>
        </a:spcBef>
        <a:spcAft>
          <a:spcPct val="0"/>
        </a:spcAft>
        <a:defRPr sz="3200">
          <a:solidFill>
            <a:schemeClr val="bg1"/>
          </a:solidFill>
          <a:latin typeface="Arial Rounded MT Bold" pitchFamily="34" charset="0"/>
          <a:cs typeface="Arial" charset="0"/>
        </a:defRPr>
      </a:lvl9pPr>
    </p:titleStyle>
    <p:bodyStyle>
      <a:lvl1pPr marL="246033" indent="-246033" algn="l" rtl="0" eaLnBrk="0" fontAlgn="base" hangingPunct="0">
        <a:spcBef>
          <a:spcPct val="20000"/>
        </a:spcBef>
        <a:spcAft>
          <a:spcPct val="0"/>
        </a:spcAft>
        <a:defRPr sz="3200">
          <a:solidFill>
            <a:schemeClr val="bg1"/>
          </a:solidFill>
          <a:latin typeface="+mn-lt"/>
          <a:ea typeface="+mn-ea"/>
          <a:cs typeface="+mn-cs"/>
        </a:defRPr>
      </a:lvl1pPr>
      <a:lvl2pPr marL="532942" indent="-205003" algn="l" rtl="0" eaLnBrk="0" fontAlgn="base" hangingPunct="0">
        <a:spcBef>
          <a:spcPct val="20000"/>
        </a:spcBef>
        <a:spcAft>
          <a:spcPct val="0"/>
        </a:spcAft>
        <a:buChar char="–"/>
        <a:defRPr sz="2000">
          <a:solidFill>
            <a:schemeClr val="tx1"/>
          </a:solidFill>
          <a:latin typeface="Arial" charset="0"/>
          <a:cs typeface="+mn-cs"/>
        </a:defRPr>
      </a:lvl2pPr>
      <a:lvl3pPr marL="819960" indent="-163940" algn="l" rtl="0" eaLnBrk="0" fontAlgn="base" hangingPunct="0">
        <a:spcBef>
          <a:spcPct val="20000"/>
        </a:spcBef>
        <a:spcAft>
          <a:spcPct val="0"/>
        </a:spcAft>
        <a:buChar char="•"/>
        <a:defRPr sz="1800">
          <a:solidFill>
            <a:schemeClr val="tx1"/>
          </a:solidFill>
          <a:latin typeface="Arial" charset="0"/>
          <a:cs typeface="+mn-cs"/>
        </a:defRPr>
      </a:lvl3pPr>
      <a:lvl4pPr marL="1147889" indent="-163940" algn="l" rtl="0" eaLnBrk="0" fontAlgn="base" hangingPunct="0">
        <a:spcBef>
          <a:spcPct val="20000"/>
        </a:spcBef>
        <a:spcAft>
          <a:spcPct val="0"/>
        </a:spcAft>
        <a:buChar char="–"/>
        <a:defRPr sz="1500">
          <a:solidFill>
            <a:schemeClr val="tx1"/>
          </a:solidFill>
          <a:latin typeface="Arial" charset="0"/>
          <a:cs typeface="+mn-cs"/>
        </a:defRPr>
      </a:lvl4pPr>
      <a:lvl5pPr marL="1475883" indent="-163940" algn="l" rtl="0" eaLnBrk="0" fontAlgn="base" hangingPunct="0">
        <a:spcBef>
          <a:spcPct val="20000"/>
        </a:spcBef>
        <a:spcAft>
          <a:spcPct val="0"/>
        </a:spcAft>
        <a:buChar char="»"/>
        <a:defRPr sz="1500">
          <a:solidFill>
            <a:schemeClr val="tx1"/>
          </a:solidFill>
          <a:latin typeface="Arial" charset="0"/>
          <a:cs typeface="+mn-cs"/>
        </a:defRPr>
      </a:lvl5pPr>
      <a:lvl6pPr marL="1803816" indent="-163940" algn="l" rtl="0" eaLnBrk="0" fontAlgn="base" hangingPunct="0">
        <a:spcBef>
          <a:spcPct val="20000"/>
        </a:spcBef>
        <a:spcAft>
          <a:spcPct val="0"/>
        </a:spcAft>
        <a:buChar char="»"/>
        <a:defRPr sz="1500">
          <a:solidFill>
            <a:schemeClr val="tx1"/>
          </a:solidFill>
          <a:latin typeface="Arial" charset="0"/>
          <a:cs typeface="+mn-cs"/>
        </a:defRPr>
      </a:lvl6pPr>
      <a:lvl7pPr marL="2131807" indent="-163940" algn="l" rtl="0" eaLnBrk="0" fontAlgn="base" hangingPunct="0">
        <a:spcBef>
          <a:spcPct val="20000"/>
        </a:spcBef>
        <a:spcAft>
          <a:spcPct val="0"/>
        </a:spcAft>
        <a:buChar char="»"/>
        <a:defRPr sz="1500">
          <a:solidFill>
            <a:schemeClr val="tx1"/>
          </a:solidFill>
          <a:latin typeface="Arial" charset="0"/>
          <a:cs typeface="+mn-cs"/>
        </a:defRPr>
      </a:lvl7pPr>
      <a:lvl8pPr marL="2459817" indent="-163940" algn="l" rtl="0" eaLnBrk="0" fontAlgn="base" hangingPunct="0">
        <a:spcBef>
          <a:spcPct val="20000"/>
        </a:spcBef>
        <a:spcAft>
          <a:spcPct val="0"/>
        </a:spcAft>
        <a:buChar char="»"/>
        <a:defRPr sz="1500">
          <a:solidFill>
            <a:schemeClr val="tx1"/>
          </a:solidFill>
          <a:latin typeface="Arial" charset="0"/>
          <a:cs typeface="+mn-cs"/>
        </a:defRPr>
      </a:lvl8pPr>
      <a:lvl9pPr marL="2787726" indent="-163940" algn="l" rtl="0" eaLnBrk="0" fontAlgn="base" hangingPunct="0">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5964" rtl="0" eaLnBrk="1" latinLnBrk="0" hangingPunct="1">
        <a:defRPr sz="1300" kern="1200">
          <a:solidFill>
            <a:schemeClr val="tx1"/>
          </a:solidFill>
          <a:latin typeface="+mn-lt"/>
          <a:ea typeface="+mn-ea"/>
          <a:cs typeface="+mn-cs"/>
        </a:defRPr>
      </a:lvl1pPr>
      <a:lvl2pPr marL="327976" algn="l" defTabSz="655964" rtl="0" eaLnBrk="1" latinLnBrk="0" hangingPunct="1">
        <a:defRPr sz="1300" kern="1200">
          <a:solidFill>
            <a:schemeClr val="tx1"/>
          </a:solidFill>
          <a:latin typeface="+mn-lt"/>
          <a:ea typeface="+mn-ea"/>
          <a:cs typeface="+mn-cs"/>
        </a:defRPr>
      </a:lvl2pPr>
      <a:lvl3pPr marL="655964" algn="l" defTabSz="655964" rtl="0" eaLnBrk="1" latinLnBrk="0" hangingPunct="1">
        <a:defRPr sz="1300" kern="1200">
          <a:solidFill>
            <a:schemeClr val="tx1"/>
          </a:solidFill>
          <a:latin typeface="+mn-lt"/>
          <a:ea typeface="+mn-ea"/>
          <a:cs typeface="+mn-cs"/>
        </a:defRPr>
      </a:lvl3pPr>
      <a:lvl4pPr marL="983895" algn="l" defTabSz="655964" rtl="0" eaLnBrk="1" latinLnBrk="0" hangingPunct="1">
        <a:defRPr sz="1300" kern="1200">
          <a:solidFill>
            <a:schemeClr val="tx1"/>
          </a:solidFill>
          <a:latin typeface="+mn-lt"/>
          <a:ea typeface="+mn-ea"/>
          <a:cs typeface="+mn-cs"/>
        </a:defRPr>
      </a:lvl4pPr>
      <a:lvl5pPr marL="1311880" algn="l" defTabSz="655964" rtl="0" eaLnBrk="1" latinLnBrk="0" hangingPunct="1">
        <a:defRPr sz="1300" kern="1200">
          <a:solidFill>
            <a:schemeClr val="tx1"/>
          </a:solidFill>
          <a:latin typeface="+mn-lt"/>
          <a:ea typeface="+mn-ea"/>
          <a:cs typeface="+mn-cs"/>
        </a:defRPr>
      </a:lvl5pPr>
      <a:lvl6pPr marL="1639877" algn="l" defTabSz="655964" rtl="0" eaLnBrk="1" latinLnBrk="0" hangingPunct="1">
        <a:defRPr sz="1300" kern="1200">
          <a:solidFill>
            <a:schemeClr val="tx1"/>
          </a:solidFill>
          <a:latin typeface="+mn-lt"/>
          <a:ea typeface="+mn-ea"/>
          <a:cs typeface="+mn-cs"/>
        </a:defRPr>
      </a:lvl6pPr>
      <a:lvl7pPr marL="1967805" algn="l" defTabSz="655964" rtl="0" eaLnBrk="1" latinLnBrk="0" hangingPunct="1">
        <a:defRPr sz="1300" kern="1200">
          <a:solidFill>
            <a:schemeClr val="tx1"/>
          </a:solidFill>
          <a:latin typeface="+mn-lt"/>
          <a:ea typeface="+mn-ea"/>
          <a:cs typeface="+mn-cs"/>
        </a:defRPr>
      </a:lvl7pPr>
      <a:lvl8pPr marL="2295782" algn="l" defTabSz="655964" rtl="0" eaLnBrk="1" latinLnBrk="0" hangingPunct="1">
        <a:defRPr sz="1300" kern="1200">
          <a:solidFill>
            <a:schemeClr val="tx1"/>
          </a:solidFill>
          <a:latin typeface="+mn-lt"/>
          <a:ea typeface="+mn-ea"/>
          <a:cs typeface="+mn-cs"/>
        </a:defRPr>
      </a:lvl8pPr>
      <a:lvl9pPr marL="2623758" algn="l" defTabSz="65596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34" tIns="32797" rIns="65634" bIns="32797"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34" tIns="32797" rIns="65634" bIns="3279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564"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634" tIns="32797" rIns="65634" bIns="32797" numCol="1" anchor="t" anchorCtr="0" compatLnSpc="1">
            <a:prstTxWarp prst="textNoShape">
              <a:avLst/>
            </a:prstTxWarp>
          </a:bodyPr>
          <a:lstStyle>
            <a:lvl1pPr>
              <a:defRPr sz="1000">
                <a:solidFill>
                  <a:srgbClr val="000000"/>
                </a:solidFill>
              </a:defRPr>
            </a:lvl1pPr>
          </a:lstStyle>
          <a:p>
            <a:pPr algn="l">
              <a:defRPr/>
            </a:pPr>
            <a:endParaRPr lang="en-US">
              <a:latin typeface="Arial" charset="0"/>
            </a:endParaRPr>
          </a:p>
        </p:txBody>
      </p:sp>
      <p:sp>
        <p:nvSpPr>
          <p:cNvPr id="3778565"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634" tIns="32797" rIns="65634" bIns="32797" numCol="1" anchor="t" anchorCtr="0" compatLnSpc="1">
            <a:prstTxWarp prst="textNoShape">
              <a:avLst/>
            </a:prstTxWarp>
          </a:bodyPr>
          <a:lstStyle>
            <a:lvl1pPr algn="ctr">
              <a:defRPr sz="1000">
                <a:solidFill>
                  <a:srgbClr val="000000"/>
                </a:solidFill>
              </a:defRPr>
            </a:lvl1pPr>
          </a:lstStyle>
          <a:p>
            <a:pPr>
              <a:defRPr/>
            </a:pPr>
            <a:endParaRPr lang="en-US">
              <a:latin typeface="Arial" charset="0"/>
            </a:endParaRPr>
          </a:p>
        </p:txBody>
      </p:sp>
      <p:sp>
        <p:nvSpPr>
          <p:cNvPr id="3778566"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634" tIns="32797" rIns="65634" bIns="32797" numCol="1" anchor="t" anchorCtr="0" compatLnSpc="1">
            <a:prstTxWarp prst="textNoShape">
              <a:avLst/>
            </a:prstTxWarp>
          </a:bodyPr>
          <a:lstStyle>
            <a:lvl1pPr algn="r">
              <a:defRPr sz="1000">
                <a:solidFill>
                  <a:srgbClr val="000000"/>
                </a:solidFill>
              </a:defRPr>
            </a:lvl1pPr>
          </a:lstStyle>
          <a:p>
            <a:pPr>
              <a:defRPr/>
            </a:pPr>
            <a:fld id="{600C00FA-F60E-47A5-917B-42AB0148618E}"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39532352"/>
      </p:ext>
    </p:extLst>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8048" algn="ctr" rtl="0" eaLnBrk="0" fontAlgn="base" hangingPunct="0">
        <a:spcBef>
          <a:spcPct val="0"/>
        </a:spcBef>
        <a:spcAft>
          <a:spcPct val="0"/>
        </a:spcAft>
        <a:defRPr sz="3200">
          <a:solidFill>
            <a:schemeClr val="bg1"/>
          </a:solidFill>
          <a:latin typeface="Arial Rounded MT Bold" pitchFamily="34" charset="0"/>
          <a:cs typeface="Arial" charset="0"/>
        </a:defRPr>
      </a:lvl6pPr>
      <a:lvl7pPr marL="656114" algn="ctr" rtl="0" eaLnBrk="0" fontAlgn="base" hangingPunct="0">
        <a:spcBef>
          <a:spcPct val="0"/>
        </a:spcBef>
        <a:spcAft>
          <a:spcPct val="0"/>
        </a:spcAft>
        <a:defRPr sz="3200">
          <a:solidFill>
            <a:schemeClr val="bg1"/>
          </a:solidFill>
          <a:latin typeface="Arial Rounded MT Bold" pitchFamily="34" charset="0"/>
          <a:cs typeface="Arial" charset="0"/>
        </a:defRPr>
      </a:lvl7pPr>
      <a:lvl8pPr marL="984122" algn="ctr" rtl="0" eaLnBrk="0" fontAlgn="base" hangingPunct="0">
        <a:spcBef>
          <a:spcPct val="0"/>
        </a:spcBef>
        <a:spcAft>
          <a:spcPct val="0"/>
        </a:spcAft>
        <a:defRPr sz="3200">
          <a:solidFill>
            <a:schemeClr val="bg1"/>
          </a:solidFill>
          <a:latin typeface="Arial Rounded MT Bold" pitchFamily="34" charset="0"/>
          <a:cs typeface="Arial" charset="0"/>
        </a:defRPr>
      </a:lvl8pPr>
      <a:lvl9pPr marL="1312182" algn="ctr" rtl="0" eaLnBrk="0" fontAlgn="base" hangingPunct="0">
        <a:spcBef>
          <a:spcPct val="0"/>
        </a:spcBef>
        <a:spcAft>
          <a:spcPct val="0"/>
        </a:spcAft>
        <a:defRPr sz="3200">
          <a:solidFill>
            <a:schemeClr val="bg1"/>
          </a:solidFill>
          <a:latin typeface="Arial Rounded MT Bold" pitchFamily="34" charset="0"/>
          <a:cs typeface="Arial" charset="0"/>
        </a:defRPr>
      </a:lvl9pPr>
    </p:titleStyle>
    <p:bodyStyle>
      <a:lvl1pPr marL="246092" indent="-246092" algn="l" rtl="0" eaLnBrk="0" fontAlgn="base" hangingPunct="0">
        <a:spcBef>
          <a:spcPct val="20000"/>
        </a:spcBef>
        <a:spcAft>
          <a:spcPct val="0"/>
        </a:spcAft>
        <a:defRPr sz="3200">
          <a:solidFill>
            <a:schemeClr val="bg1"/>
          </a:solidFill>
          <a:latin typeface="+mn-lt"/>
          <a:ea typeface="+mn-ea"/>
          <a:cs typeface="+mn-cs"/>
        </a:defRPr>
      </a:lvl1pPr>
      <a:lvl2pPr marL="533065" indent="-205049" algn="l" rtl="0" eaLnBrk="0" fontAlgn="base" hangingPunct="0">
        <a:spcBef>
          <a:spcPct val="20000"/>
        </a:spcBef>
        <a:spcAft>
          <a:spcPct val="0"/>
        </a:spcAft>
        <a:buChar char="–"/>
        <a:defRPr sz="2000">
          <a:solidFill>
            <a:schemeClr val="tx1"/>
          </a:solidFill>
          <a:latin typeface="Arial" charset="0"/>
          <a:cs typeface="+mn-cs"/>
        </a:defRPr>
      </a:lvl2pPr>
      <a:lvl3pPr marL="820146" indent="-163979" algn="l" rtl="0" eaLnBrk="0" fontAlgn="base" hangingPunct="0">
        <a:spcBef>
          <a:spcPct val="20000"/>
        </a:spcBef>
        <a:spcAft>
          <a:spcPct val="0"/>
        </a:spcAft>
        <a:buChar char="•"/>
        <a:defRPr sz="1800">
          <a:solidFill>
            <a:schemeClr val="tx1"/>
          </a:solidFill>
          <a:latin typeface="Arial" charset="0"/>
          <a:cs typeface="+mn-cs"/>
        </a:defRPr>
      </a:lvl3pPr>
      <a:lvl4pPr marL="1148143" indent="-163979" algn="l" rtl="0" eaLnBrk="0" fontAlgn="base" hangingPunct="0">
        <a:spcBef>
          <a:spcPct val="20000"/>
        </a:spcBef>
        <a:spcAft>
          <a:spcPct val="0"/>
        </a:spcAft>
        <a:buChar char="–"/>
        <a:defRPr sz="1500">
          <a:solidFill>
            <a:schemeClr val="tx1"/>
          </a:solidFill>
          <a:latin typeface="Arial" charset="0"/>
          <a:cs typeface="+mn-cs"/>
        </a:defRPr>
      </a:lvl4pPr>
      <a:lvl5pPr marL="1476223" indent="-163979" algn="l" rtl="0" eaLnBrk="0" fontAlgn="base" hangingPunct="0">
        <a:spcBef>
          <a:spcPct val="20000"/>
        </a:spcBef>
        <a:spcAft>
          <a:spcPct val="0"/>
        </a:spcAft>
        <a:buChar char="»"/>
        <a:defRPr sz="1500">
          <a:solidFill>
            <a:schemeClr val="tx1"/>
          </a:solidFill>
          <a:latin typeface="Arial" charset="0"/>
          <a:cs typeface="+mn-cs"/>
        </a:defRPr>
      </a:lvl5pPr>
      <a:lvl6pPr marL="1804236" indent="-163979" algn="l" rtl="0" eaLnBrk="0" fontAlgn="base" hangingPunct="0">
        <a:spcBef>
          <a:spcPct val="20000"/>
        </a:spcBef>
        <a:spcAft>
          <a:spcPct val="0"/>
        </a:spcAft>
        <a:buChar char="»"/>
        <a:defRPr sz="1500">
          <a:solidFill>
            <a:schemeClr val="tx1"/>
          </a:solidFill>
          <a:latin typeface="Arial" charset="0"/>
          <a:cs typeface="+mn-cs"/>
        </a:defRPr>
      </a:lvl6pPr>
      <a:lvl7pPr marL="2132295" indent="-163979" algn="l" rtl="0" eaLnBrk="0" fontAlgn="base" hangingPunct="0">
        <a:spcBef>
          <a:spcPct val="20000"/>
        </a:spcBef>
        <a:spcAft>
          <a:spcPct val="0"/>
        </a:spcAft>
        <a:buChar char="»"/>
        <a:defRPr sz="1500">
          <a:solidFill>
            <a:schemeClr val="tx1"/>
          </a:solidFill>
          <a:latin typeface="Arial" charset="0"/>
          <a:cs typeface="+mn-cs"/>
        </a:defRPr>
      </a:lvl7pPr>
      <a:lvl8pPr marL="2460387" indent="-163979" algn="l" rtl="0" eaLnBrk="0" fontAlgn="base" hangingPunct="0">
        <a:spcBef>
          <a:spcPct val="20000"/>
        </a:spcBef>
        <a:spcAft>
          <a:spcPct val="0"/>
        </a:spcAft>
        <a:buChar char="»"/>
        <a:defRPr sz="1500">
          <a:solidFill>
            <a:schemeClr val="tx1"/>
          </a:solidFill>
          <a:latin typeface="Arial" charset="0"/>
          <a:cs typeface="+mn-cs"/>
        </a:defRPr>
      </a:lvl8pPr>
      <a:lvl9pPr marL="2788375" indent="-163979" algn="l" rtl="0" eaLnBrk="0" fontAlgn="base" hangingPunct="0">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6114" rtl="0" eaLnBrk="1" latinLnBrk="0" hangingPunct="1">
        <a:defRPr sz="1300" kern="1200">
          <a:solidFill>
            <a:schemeClr val="tx1"/>
          </a:solidFill>
          <a:latin typeface="+mn-lt"/>
          <a:ea typeface="+mn-ea"/>
          <a:cs typeface="+mn-cs"/>
        </a:defRPr>
      </a:lvl1pPr>
      <a:lvl2pPr marL="328048" algn="l" defTabSz="656114" rtl="0" eaLnBrk="1" latinLnBrk="0" hangingPunct="1">
        <a:defRPr sz="1300" kern="1200">
          <a:solidFill>
            <a:schemeClr val="tx1"/>
          </a:solidFill>
          <a:latin typeface="+mn-lt"/>
          <a:ea typeface="+mn-ea"/>
          <a:cs typeface="+mn-cs"/>
        </a:defRPr>
      </a:lvl2pPr>
      <a:lvl3pPr marL="656114" algn="l" defTabSz="656114" rtl="0" eaLnBrk="1" latinLnBrk="0" hangingPunct="1">
        <a:defRPr sz="1300" kern="1200">
          <a:solidFill>
            <a:schemeClr val="tx1"/>
          </a:solidFill>
          <a:latin typeface="+mn-lt"/>
          <a:ea typeface="+mn-ea"/>
          <a:cs typeface="+mn-cs"/>
        </a:defRPr>
      </a:lvl3pPr>
      <a:lvl4pPr marL="984122" algn="l" defTabSz="656114" rtl="0" eaLnBrk="1" latinLnBrk="0" hangingPunct="1">
        <a:defRPr sz="1300" kern="1200">
          <a:solidFill>
            <a:schemeClr val="tx1"/>
          </a:solidFill>
          <a:latin typeface="+mn-lt"/>
          <a:ea typeface="+mn-ea"/>
          <a:cs typeface="+mn-cs"/>
        </a:defRPr>
      </a:lvl4pPr>
      <a:lvl5pPr marL="1312182" algn="l" defTabSz="656114" rtl="0" eaLnBrk="1" latinLnBrk="0" hangingPunct="1">
        <a:defRPr sz="1300" kern="1200">
          <a:solidFill>
            <a:schemeClr val="tx1"/>
          </a:solidFill>
          <a:latin typeface="+mn-lt"/>
          <a:ea typeface="+mn-ea"/>
          <a:cs typeface="+mn-cs"/>
        </a:defRPr>
      </a:lvl5pPr>
      <a:lvl6pPr marL="1640265" algn="l" defTabSz="656114" rtl="0" eaLnBrk="1" latinLnBrk="0" hangingPunct="1">
        <a:defRPr sz="1300" kern="1200">
          <a:solidFill>
            <a:schemeClr val="tx1"/>
          </a:solidFill>
          <a:latin typeface="+mn-lt"/>
          <a:ea typeface="+mn-ea"/>
          <a:cs typeface="+mn-cs"/>
        </a:defRPr>
      </a:lvl6pPr>
      <a:lvl7pPr marL="1968257" algn="l" defTabSz="656114" rtl="0" eaLnBrk="1" latinLnBrk="0" hangingPunct="1">
        <a:defRPr sz="1300" kern="1200">
          <a:solidFill>
            <a:schemeClr val="tx1"/>
          </a:solidFill>
          <a:latin typeface="+mn-lt"/>
          <a:ea typeface="+mn-ea"/>
          <a:cs typeface="+mn-cs"/>
        </a:defRPr>
      </a:lvl7pPr>
      <a:lvl8pPr marL="2296317" algn="l" defTabSz="656114" rtl="0" eaLnBrk="1" latinLnBrk="0" hangingPunct="1">
        <a:defRPr sz="1300" kern="1200">
          <a:solidFill>
            <a:schemeClr val="tx1"/>
          </a:solidFill>
          <a:latin typeface="+mn-lt"/>
          <a:ea typeface="+mn-ea"/>
          <a:cs typeface="+mn-cs"/>
        </a:defRPr>
      </a:lvl8pPr>
      <a:lvl9pPr marL="2624362" algn="l" defTabSz="656114"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51" tIns="32808" rIns="65651" bIns="32808"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51" tIns="32808" rIns="65651" bIns="3280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564"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651" tIns="32808" rIns="65651" bIns="32808" numCol="1" anchor="t" anchorCtr="0" compatLnSpc="1">
            <a:prstTxWarp prst="textNoShape">
              <a:avLst/>
            </a:prstTxWarp>
          </a:bodyPr>
          <a:lstStyle>
            <a:lvl1pPr>
              <a:defRPr sz="1000">
                <a:solidFill>
                  <a:srgbClr val="000000"/>
                </a:solidFill>
              </a:defRPr>
            </a:lvl1pPr>
          </a:lstStyle>
          <a:p>
            <a:pPr algn="l">
              <a:defRPr/>
            </a:pPr>
            <a:endParaRPr lang="en-US">
              <a:latin typeface="Arial" charset="0"/>
            </a:endParaRPr>
          </a:p>
        </p:txBody>
      </p:sp>
      <p:sp>
        <p:nvSpPr>
          <p:cNvPr id="3778565"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65651" tIns="32808" rIns="65651" bIns="32808" numCol="1" anchor="t" anchorCtr="0" compatLnSpc="1">
            <a:prstTxWarp prst="textNoShape">
              <a:avLst/>
            </a:prstTxWarp>
          </a:bodyPr>
          <a:lstStyle>
            <a:lvl1pPr algn="ctr">
              <a:defRPr sz="1000">
                <a:solidFill>
                  <a:srgbClr val="000000"/>
                </a:solidFill>
              </a:defRPr>
            </a:lvl1pPr>
          </a:lstStyle>
          <a:p>
            <a:pPr>
              <a:defRPr/>
            </a:pPr>
            <a:endParaRPr lang="en-US">
              <a:latin typeface="Arial" charset="0"/>
            </a:endParaRPr>
          </a:p>
        </p:txBody>
      </p:sp>
      <p:sp>
        <p:nvSpPr>
          <p:cNvPr id="3778566"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651" tIns="32808" rIns="65651" bIns="32808" numCol="1" anchor="t" anchorCtr="0" compatLnSpc="1">
            <a:prstTxWarp prst="textNoShape">
              <a:avLst/>
            </a:prstTxWarp>
          </a:bodyPr>
          <a:lstStyle>
            <a:lvl1pPr algn="r">
              <a:defRPr sz="1000">
                <a:solidFill>
                  <a:srgbClr val="000000"/>
                </a:solidFill>
              </a:defRPr>
            </a:lvl1pPr>
          </a:lstStyle>
          <a:p>
            <a:pPr>
              <a:defRPr/>
            </a:pPr>
            <a:fld id="{600C00FA-F60E-47A5-917B-42AB0148618E}"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39532352"/>
      </p:ext>
    </p:extLst>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8139" algn="ctr" rtl="0" eaLnBrk="0" fontAlgn="base" hangingPunct="0">
        <a:spcBef>
          <a:spcPct val="0"/>
        </a:spcBef>
        <a:spcAft>
          <a:spcPct val="0"/>
        </a:spcAft>
        <a:defRPr sz="3200">
          <a:solidFill>
            <a:schemeClr val="bg1"/>
          </a:solidFill>
          <a:latin typeface="Arial Rounded MT Bold" pitchFamily="34" charset="0"/>
          <a:cs typeface="Arial" charset="0"/>
        </a:defRPr>
      </a:lvl6pPr>
      <a:lvl7pPr marL="656298" algn="ctr" rtl="0" eaLnBrk="0" fontAlgn="base" hangingPunct="0">
        <a:spcBef>
          <a:spcPct val="0"/>
        </a:spcBef>
        <a:spcAft>
          <a:spcPct val="0"/>
        </a:spcAft>
        <a:defRPr sz="3200">
          <a:solidFill>
            <a:schemeClr val="bg1"/>
          </a:solidFill>
          <a:latin typeface="Arial Rounded MT Bold" pitchFamily="34" charset="0"/>
          <a:cs typeface="Arial" charset="0"/>
        </a:defRPr>
      </a:lvl7pPr>
      <a:lvl8pPr marL="984397" algn="ctr" rtl="0" eaLnBrk="0" fontAlgn="base" hangingPunct="0">
        <a:spcBef>
          <a:spcPct val="0"/>
        </a:spcBef>
        <a:spcAft>
          <a:spcPct val="0"/>
        </a:spcAft>
        <a:defRPr sz="3200">
          <a:solidFill>
            <a:schemeClr val="bg1"/>
          </a:solidFill>
          <a:latin typeface="Arial Rounded MT Bold" pitchFamily="34" charset="0"/>
          <a:cs typeface="Arial" charset="0"/>
        </a:defRPr>
      </a:lvl8pPr>
      <a:lvl9pPr marL="1312550" algn="ctr" rtl="0" eaLnBrk="0" fontAlgn="base" hangingPunct="0">
        <a:spcBef>
          <a:spcPct val="0"/>
        </a:spcBef>
        <a:spcAft>
          <a:spcPct val="0"/>
        </a:spcAft>
        <a:defRPr sz="3200">
          <a:solidFill>
            <a:schemeClr val="bg1"/>
          </a:solidFill>
          <a:latin typeface="Arial Rounded MT Bold" pitchFamily="34" charset="0"/>
          <a:cs typeface="Arial" charset="0"/>
        </a:defRPr>
      </a:lvl9pPr>
    </p:titleStyle>
    <p:bodyStyle>
      <a:lvl1pPr marL="246155" indent="-246155" algn="l" rtl="0" eaLnBrk="0" fontAlgn="base" hangingPunct="0">
        <a:spcBef>
          <a:spcPct val="20000"/>
        </a:spcBef>
        <a:spcAft>
          <a:spcPct val="0"/>
        </a:spcAft>
        <a:defRPr sz="3200">
          <a:solidFill>
            <a:schemeClr val="bg1"/>
          </a:solidFill>
          <a:latin typeface="+mn-lt"/>
          <a:ea typeface="+mn-ea"/>
          <a:cs typeface="+mn-cs"/>
        </a:defRPr>
      </a:lvl1pPr>
      <a:lvl2pPr marL="533211" indent="-205103" algn="l" rtl="0" eaLnBrk="0" fontAlgn="base" hangingPunct="0">
        <a:spcBef>
          <a:spcPct val="20000"/>
        </a:spcBef>
        <a:spcAft>
          <a:spcPct val="0"/>
        </a:spcAft>
        <a:buChar char="–"/>
        <a:defRPr sz="2000">
          <a:solidFill>
            <a:schemeClr val="tx1"/>
          </a:solidFill>
          <a:latin typeface="Arial" charset="0"/>
          <a:cs typeface="+mn-cs"/>
        </a:defRPr>
      </a:lvl2pPr>
      <a:lvl3pPr marL="820374" indent="-164025" algn="l" rtl="0" eaLnBrk="0" fontAlgn="base" hangingPunct="0">
        <a:spcBef>
          <a:spcPct val="20000"/>
        </a:spcBef>
        <a:spcAft>
          <a:spcPct val="0"/>
        </a:spcAft>
        <a:buChar char="•"/>
        <a:defRPr sz="1800">
          <a:solidFill>
            <a:schemeClr val="tx1"/>
          </a:solidFill>
          <a:latin typeface="Arial" charset="0"/>
          <a:cs typeface="+mn-cs"/>
        </a:defRPr>
      </a:lvl3pPr>
      <a:lvl4pPr marL="1148462" indent="-164025" algn="l" rtl="0" eaLnBrk="0" fontAlgn="base" hangingPunct="0">
        <a:spcBef>
          <a:spcPct val="20000"/>
        </a:spcBef>
        <a:spcAft>
          <a:spcPct val="0"/>
        </a:spcAft>
        <a:buChar char="–"/>
        <a:defRPr sz="1500">
          <a:solidFill>
            <a:schemeClr val="tx1"/>
          </a:solidFill>
          <a:latin typeface="Arial" charset="0"/>
          <a:cs typeface="+mn-cs"/>
        </a:defRPr>
      </a:lvl4pPr>
      <a:lvl5pPr marL="1476632" indent="-164025" algn="l" rtl="0" eaLnBrk="0" fontAlgn="base" hangingPunct="0">
        <a:spcBef>
          <a:spcPct val="20000"/>
        </a:spcBef>
        <a:spcAft>
          <a:spcPct val="0"/>
        </a:spcAft>
        <a:buChar char="»"/>
        <a:defRPr sz="1500">
          <a:solidFill>
            <a:schemeClr val="tx1"/>
          </a:solidFill>
          <a:latin typeface="Arial" charset="0"/>
          <a:cs typeface="+mn-cs"/>
        </a:defRPr>
      </a:lvl5pPr>
      <a:lvl6pPr marL="1804742" indent="-164025" algn="l" rtl="0" eaLnBrk="0" fontAlgn="base" hangingPunct="0">
        <a:spcBef>
          <a:spcPct val="20000"/>
        </a:spcBef>
        <a:spcAft>
          <a:spcPct val="0"/>
        </a:spcAft>
        <a:buChar char="»"/>
        <a:defRPr sz="1500">
          <a:solidFill>
            <a:schemeClr val="tx1"/>
          </a:solidFill>
          <a:latin typeface="Arial" charset="0"/>
          <a:cs typeface="+mn-cs"/>
        </a:defRPr>
      </a:lvl6pPr>
      <a:lvl7pPr marL="2132889" indent="-164025" algn="l" rtl="0" eaLnBrk="0" fontAlgn="base" hangingPunct="0">
        <a:spcBef>
          <a:spcPct val="20000"/>
        </a:spcBef>
        <a:spcAft>
          <a:spcPct val="0"/>
        </a:spcAft>
        <a:buChar char="»"/>
        <a:defRPr sz="1500">
          <a:solidFill>
            <a:schemeClr val="tx1"/>
          </a:solidFill>
          <a:latin typeface="Arial" charset="0"/>
          <a:cs typeface="+mn-cs"/>
        </a:defRPr>
      </a:lvl7pPr>
      <a:lvl8pPr marL="2461060" indent="-164025" algn="l" rtl="0" eaLnBrk="0" fontAlgn="base" hangingPunct="0">
        <a:spcBef>
          <a:spcPct val="20000"/>
        </a:spcBef>
        <a:spcAft>
          <a:spcPct val="0"/>
        </a:spcAft>
        <a:buChar char="»"/>
        <a:defRPr sz="1500">
          <a:solidFill>
            <a:schemeClr val="tx1"/>
          </a:solidFill>
          <a:latin typeface="Arial" charset="0"/>
          <a:cs typeface="+mn-cs"/>
        </a:defRPr>
      </a:lvl8pPr>
      <a:lvl9pPr marL="2789145" indent="-164025" algn="l" rtl="0" eaLnBrk="0" fontAlgn="base" hangingPunct="0">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6298" rtl="0" eaLnBrk="1" latinLnBrk="0" hangingPunct="1">
        <a:defRPr sz="1300" kern="1200">
          <a:solidFill>
            <a:schemeClr val="tx1"/>
          </a:solidFill>
          <a:latin typeface="+mn-lt"/>
          <a:ea typeface="+mn-ea"/>
          <a:cs typeface="+mn-cs"/>
        </a:defRPr>
      </a:lvl1pPr>
      <a:lvl2pPr marL="328139" algn="l" defTabSz="656298" rtl="0" eaLnBrk="1" latinLnBrk="0" hangingPunct="1">
        <a:defRPr sz="1300" kern="1200">
          <a:solidFill>
            <a:schemeClr val="tx1"/>
          </a:solidFill>
          <a:latin typeface="+mn-lt"/>
          <a:ea typeface="+mn-ea"/>
          <a:cs typeface="+mn-cs"/>
        </a:defRPr>
      </a:lvl2pPr>
      <a:lvl3pPr marL="656298" algn="l" defTabSz="656298" rtl="0" eaLnBrk="1" latinLnBrk="0" hangingPunct="1">
        <a:defRPr sz="1300" kern="1200">
          <a:solidFill>
            <a:schemeClr val="tx1"/>
          </a:solidFill>
          <a:latin typeface="+mn-lt"/>
          <a:ea typeface="+mn-ea"/>
          <a:cs typeface="+mn-cs"/>
        </a:defRPr>
      </a:lvl3pPr>
      <a:lvl4pPr marL="984397" algn="l" defTabSz="656298" rtl="0" eaLnBrk="1" latinLnBrk="0" hangingPunct="1">
        <a:defRPr sz="1300" kern="1200">
          <a:solidFill>
            <a:schemeClr val="tx1"/>
          </a:solidFill>
          <a:latin typeface="+mn-lt"/>
          <a:ea typeface="+mn-ea"/>
          <a:cs typeface="+mn-cs"/>
        </a:defRPr>
      </a:lvl4pPr>
      <a:lvl5pPr marL="1312550" algn="l" defTabSz="656298" rtl="0" eaLnBrk="1" latinLnBrk="0" hangingPunct="1">
        <a:defRPr sz="1300" kern="1200">
          <a:solidFill>
            <a:schemeClr val="tx1"/>
          </a:solidFill>
          <a:latin typeface="+mn-lt"/>
          <a:ea typeface="+mn-ea"/>
          <a:cs typeface="+mn-cs"/>
        </a:defRPr>
      </a:lvl5pPr>
      <a:lvl6pPr marL="1640724" algn="l" defTabSz="656298" rtl="0" eaLnBrk="1" latinLnBrk="0" hangingPunct="1">
        <a:defRPr sz="1300" kern="1200">
          <a:solidFill>
            <a:schemeClr val="tx1"/>
          </a:solidFill>
          <a:latin typeface="+mn-lt"/>
          <a:ea typeface="+mn-ea"/>
          <a:cs typeface="+mn-cs"/>
        </a:defRPr>
      </a:lvl6pPr>
      <a:lvl7pPr marL="1968804" algn="l" defTabSz="656298" rtl="0" eaLnBrk="1" latinLnBrk="0" hangingPunct="1">
        <a:defRPr sz="1300" kern="1200">
          <a:solidFill>
            <a:schemeClr val="tx1"/>
          </a:solidFill>
          <a:latin typeface="+mn-lt"/>
          <a:ea typeface="+mn-ea"/>
          <a:cs typeface="+mn-cs"/>
        </a:defRPr>
      </a:lvl7pPr>
      <a:lvl8pPr marL="2296955" algn="l" defTabSz="656298" rtl="0" eaLnBrk="1" latinLnBrk="0" hangingPunct="1">
        <a:defRPr sz="1300" kern="1200">
          <a:solidFill>
            <a:schemeClr val="tx1"/>
          </a:solidFill>
          <a:latin typeface="+mn-lt"/>
          <a:ea typeface="+mn-ea"/>
          <a:cs typeface="+mn-cs"/>
        </a:defRPr>
      </a:lvl8pPr>
      <a:lvl9pPr marL="2625099" algn="l" defTabSz="656298"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280" tIns="39138" rIns="78280" bIns="3913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280" tIns="39138" rIns="78280" bIns="391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280" tIns="39138" rIns="78280" bIns="39138" numCol="1" anchor="t" anchorCtr="0" compatLnSpc="1">
            <a:prstTxWarp prst="textNoShape">
              <a:avLst/>
            </a:prstTxWarp>
          </a:bodyPr>
          <a:lstStyle>
            <a:lvl1pPr>
              <a:defRPr>
                <a:solidFill>
                  <a:schemeClr val="tx1"/>
                </a:solidFill>
                <a:latin typeface="+mj-lt"/>
              </a:defRPr>
            </a:lvl1pPr>
          </a:lstStyle>
          <a:p>
            <a:pPr algn="l"/>
            <a:endParaRPr lang="en-US" altLang="en-US" sz="1200" smtClean="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280" tIns="39138" rIns="78280" bIns="39138" numCol="1" anchor="t" anchorCtr="0" compatLnSpc="1">
            <a:prstTxWarp prst="textNoShape">
              <a:avLst/>
            </a:prstTxWarp>
          </a:bodyPr>
          <a:lstStyle>
            <a:lvl1pPr algn="ctr">
              <a:defRPr>
                <a:solidFill>
                  <a:schemeClr val="tx1"/>
                </a:solidFill>
                <a:latin typeface="+mj-lt"/>
              </a:defRPr>
            </a:lvl1pPr>
          </a:lstStyle>
          <a:p>
            <a:endParaRPr lang="en-US" altLang="en-US" sz="1200" smtClean="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280" tIns="39138" rIns="78280" bIns="39138" numCol="1" anchor="t" anchorCtr="0" compatLnSpc="1">
            <a:prstTxWarp prst="textNoShape">
              <a:avLst/>
            </a:prstTxWarp>
          </a:bodyPr>
          <a:lstStyle>
            <a:lvl1pPr algn="r">
              <a:defRPr>
                <a:solidFill>
                  <a:schemeClr val="tx1"/>
                </a:solidFill>
                <a:latin typeface="+mj-lt"/>
              </a:defRPr>
            </a:lvl1pPr>
          </a:lstStyle>
          <a:p>
            <a:fld id="{7085EB17-317A-40DC-94BD-B6AE77059C62}" type="slidenum">
              <a:rPr lang="en-US" altLang="en-US" sz="1200" smtClean="0">
                <a:solidFill>
                  <a:srgbClr val="000000"/>
                </a:solidFill>
                <a:cs typeface="Arial" pitchFamily="34" charset="0"/>
              </a:rPr>
              <a:pPr/>
              <a:t>‹#›</a:t>
            </a:fld>
            <a:endParaRPr lang="en-US" altLang="en-US" sz="1200" smtClean="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pitchFamily="34" charset="0"/>
          <a:cs typeface="Arial" pitchFamily="34" charset="0"/>
        </a:defRPr>
      </a:lvl2pPr>
      <a:lvl3pPr algn="ctr" rtl="0" fontAlgn="base">
        <a:spcBef>
          <a:spcPct val="0"/>
        </a:spcBef>
        <a:spcAft>
          <a:spcPct val="0"/>
        </a:spcAft>
        <a:defRPr sz="3800">
          <a:solidFill>
            <a:schemeClr val="tx2"/>
          </a:solidFill>
          <a:latin typeface="Arial" pitchFamily="34" charset="0"/>
          <a:cs typeface="Arial" pitchFamily="34" charset="0"/>
        </a:defRPr>
      </a:lvl3pPr>
      <a:lvl4pPr algn="ctr" rtl="0" fontAlgn="base">
        <a:spcBef>
          <a:spcPct val="0"/>
        </a:spcBef>
        <a:spcAft>
          <a:spcPct val="0"/>
        </a:spcAft>
        <a:defRPr sz="3800">
          <a:solidFill>
            <a:schemeClr val="tx2"/>
          </a:solidFill>
          <a:latin typeface="Arial" pitchFamily="34" charset="0"/>
          <a:cs typeface="Arial" pitchFamily="34" charset="0"/>
        </a:defRPr>
      </a:lvl4pPr>
      <a:lvl5pPr algn="ctr" rtl="0" fontAlgn="base">
        <a:spcBef>
          <a:spcPct val="0"/>
        </a:spcBef>
        <a:spcAft>
          <a:spcPct val="0"/>
        </a:spcAft>
        <a:defRPr sz="3800">
          <a:solidFill>
            <a:schemeClr val="tx2"/>
          </a:solidFill>
          <a:latin typeface="Arial" pitchFamily="34" charset="0"/>
          <a:cs typeface="Arial" pitchFamily="34" charset="0"/>
        </a:defRPr>
      </a:lvl5pPr>
      <a:lvl6pPr marL="391385" algn="ctr" rtl="0" fontAlgn="base">
        <a:spcBef>
          <a:spcPct val="0"/>
        </a:spcBef>
        <a:spcAft>
          <a:spcPct val="0"/>
        </a:spcAft>
        <a:defRPr sz="3800">
          <a:solidFill>
            <a:schemeClr val="tx2"/>
          </a:solidFill>
          <a:latin typeface="Arial" pitchFamily="34" charset="0"/>
          <a:cs typeface="Arial" pitchFamily="34" charset="0"/>
        </a:defRPr>
      </a:lvl6pPr>
      <a:lvl7pPr marL="782929" algn="ctr" rtl="0" fontAlgn="base">
        <a:spcBef>
          <a:spcPct val="0"/>
        </a:spcBef>
        <a:spcAft>
          <a:spcPct val="0"/>
        </a:spcAft>
        <a:defRPr sz="3800">
          <a:solidFill>
            <a:schemeClr val="tx2"/>
          </a:solidFill>
          <a:latin typeface="Arial" pitchFamily="34" charset="0"/>
          <a:cs typeface="Arial" pitchFamily="34" charset="0"/>
        </a:defRPr>
      </a:lvl7pPr>
      <a:lvl8pPr marL="1174464" algn="ctr" rtl="0" fontAlgn="base">
        <a:spcBef>
          <a:spcPct val="0"/>
        </a:spcBef>
        <a:spcAft>
          <a:spcPct val="0"/>
        </a:spcAft>
        <a:defRPr sz="3800">
          <a:solidFill>
            <a:schemeClr val="tx2"/>
          </a:solidFill>
          <a:latin typeface="Arial" pitchFamily="34" charset="0"/>
          <a:cs typeface="Arial" pitchFamily="34" charset="0"/>
        </a:defRPr>
      </a:lvl8pPr>
      <a:lvl9pPr marL="1565903" algn="ctr" rtl="0" fontAlgn="base">
        <a:spcBef>
          <a:spcPct val="0"/>
        </a:spcBef>
        <a:spcAft>
          <a:spcPct val="0"/>
        </a:spcAft>
        <a:defRPr sz="3800">
          <a:solidFill>
            <a:schemeClr val="tx2"/>
          </a:solidFill>
          <a:latin typeface="Arial" pitchFamily="34" charset="0"/>
          <a:cs typeface="Arial" pitchFamily="34" charset="0"/>
        </a:defRPr>
      </a:lvl9pPr>
    </p:titleStyle>
    <p:bodyStyle>
      <a:lvl1pPr marL="293611" indent="-293611" algn="l" rtl="0" fontAlgn="base">
        <a:spcBef>
          <a:spcPct val="20000"/>
        </a:spcBef>
        <a:spcAft>
          <a:spcPct val="0"/>
        </a:spcAft>
        <a:buChar char="•"/>
        <a:defRPr sz="3500">
          <a:solidFill>
            <a:schemeClr val="bg1"/>
          </a:solidFill>
          <a:latin typeface="+mn-lt"/>
          <a:ea typeface="+mn-ea"/>
          <a:cs typeface="+mn-cs"/>
        </a:defRPr>
      </a:lvl1pPr>
      <a:lvl2pPr marL="636115" indent="-244721" algn="l" rtl="0" fontAlgn="base">
        <a:spcBef>
          <a:spcPct val="20000"/>
        </a:spcBef>
        <a:spcAft>
          <a:spcPct val="0"/>
        </a:spcAft>
        <a:buChar char="–"/>
        <a:defRPr sz="3500">
          <a:solidFill>
            <a:schemeClr val="bg1"/>
          </a:solidFill>
          <a:latin typeface="+mn-lt"/>
        </a:defRPr>
      </a:lvl2pPr>
      <a:lvl3pPr marL="978687" indent="-195759" algn="l" rtl="0" fontAlgn="base">
        <a:spcBef>
          <a:spcPct val="20000"/>
        </a:spcBef>
        <a:spcAft>
          <a:spcPct val="0"/>
        </a:spcAft>
        <a:buChar char="•"/>
        <a:defRPr sz="2100">
          <a:solidFill>
            <a:schemeClr val="tx1"/>
          </a:solidFill>
          <a:latin typeface="+mj-lt"/>
          <a:cs typeface="+mj-cs"/>
        </a:defRPr>
      </a:lvl3pPr>
      <a:lvl4pPr marL="1370186" indent="-195759" algn="l" rtl="0" fontAlgn="base">
        <a:spcBef>
          <a:spcPct val="20000"/>
        </a:spcBef>
        <a:spcAft>
          <a:spcPct val="0"/>
        </a:spcAft>
        <a:buChar char="–"/>
        <a:defRPr sz="1700">
          <a:solidFill>
            <a:schemeClr val="tx1"/>
          </a:solidFill>
          <a:latin typeface="+mj-lt"/>
          <a:cs typeface="+mj-cs"/>
        </a:defRPr>
      </a:lvl4pPr>
      <a:lvl5pPr marL="1761669" indent="-195759" algn="l" rtl="0" fontAlgn="base">
        <a:spcBef>
          <a:spcPct val="20000"/>
        </a:spcBef>
        <a:spcAft>
          <a:spcPct val="0"/>
        </a:spcAft>
        <a:buChar char="»"/>
        <a:defRPr sz="1700">
          <a:solidFill>
            <a:schemeClr val="tx1"/>
          </a:solidFill>
          <a:latin typeface="+mj-lt"/>
          <a:cs typeface="+mj-cs"/>
        </a:defRPr>
      </a:lvl5pPr>
      <a:lvl6pPr marL="2153141" indent="-195759" algn="l" rtl="0" fontAlgn="base">
        <a:spcBef>
          <a:spcPct val="20000"/>
        </a:spcBef>
        <a:spcAft>
          <a:spcPct val="0"/>
        </a:spcAft>
        <a:buChar char="»"/>
        <a:defRPr sz="1700">
          <a:solidFill>
            <a:schemeClr val="tx1"/>
          </a:solidFill>
          <a:latin typeface="+mj-lt"/>
          <a:cs typeface="+mj-cs"/>
        </a:defRPr>
      </a:lvl6pPr>
      <a:lvl7pPr marL="2544618" indent="-195759" algn="l" rtl="0" fontAlgn="base">
        <a:spcBef>
          <a:spcPct val="20000"/>
        </a:spcBef>
        <a:spcAft>
          <a:spcPct val="0"/>
        </a:spcAft>
        <a:buChar char="»"/>
        <a:defRPr sz="1700">
          <a:solidFill>
            <a:schemeClr val="tx1"/>
          </a:solidFill>
          <a:latin typeface="+mj-lt"/>
          <a:cs typeface="+mj-cs"/>
        </a:defRPr>
      </a:lvl7pPr>
      <a:lvl8pPr marL="2936120" indent="-195759" algn="l" rtl="0" fontAlgn="base">
        <a:spcBef>
          <a:spcPct val="20000"/>
        </a:spcBef>
        <a:spcAft>
          <a:spcPct val="0"/>
        </a:spcAft>
        <a:buChar char="»"/>
        <a:defRPr sz="1700">
          <a:solidFill>
            <a:schemeClr val="tx1"/>
          </a:solidFill>
          <a:latin typeface="+mj-lt"/>
          <a:cs typeface="+mj-cs"/>
        </a:defRPr>
      </a:lvl8pPr>
      <a:lvl9pPr marL="3327571" indent="-195759" algn="l" rtl="0" fontAlgn="base">
        <a:spcBef>
          <a:spcPct val="20000"/>
        </a:spcBef>
        <a:spcAft>
          <a:spcPct val="0"/>
        </a:spcAft>
        <a:buChar char="»"/>
        <a:defRPr sz="1700">
          <a:solidFill>
            <a:schemeClr val="tx1"/>
          </a:solidFill>
          <a:latin typeface="+mj-lt"/>
          <a:cs typeface="+mj-cs"/>
        </a:defRPr>
      </a:lvl9pPr>
    </p:bodyStyle>
    <p:otherStyle>
      <a:defPPr>
        <a:defRPr lang="en-US"/>
      </a:defPPr>
      <a:lvl1pPr marL="0" algn="l" defTabSz="782929" rtl="0" eaLnBrk="1" latinLnBrk="0" hangingPunct="1">
        <a:defRPr sz="1600" kern="1200">
          <a:solidFill>
            <a:schemeClr val="tx1"/>
          </a:solidFill>
          <a:latin typeface="+mn-lt"/>
          <a:ea typeface="+mn-ea"/>
          <a:cs typeface="+mn-cs"/>
        </a:defRPr>
      </a:lvl1pPr>
      <a:lvl2pPr marL="391385" algn="l" defTabSz="782929" rtl="0" eaLnBrk="1" latinLnBrk="0" hangingPunct="1">
        <a:defRPr sz="1600" kern="1200">
          <a:solidFill>
            <a:schemeClr val="tx1"/>
          </a:solidFill>
          <a:latin typeface="+mn-lt"/>
          <a:ea typeface="+mn-ea"/>
          <a:cs typeface="+mn-cs"/>
        </a:defRPr>
      </a:lvl2pPr>
      <a:lvl3pPr marL="782929" algn="l" defTabSz="782929" rtl="0" eaLnBrk="1" latinLnBrk="0" hangingPunct="1">
        <a:defRPr sz="1600" kern="1200">
          <a:solidFill>
            <a:schemeClr val="tx1"/>
          </a:solidFill>
          <a:latin typeface="+mn-lt"/>
          <a:ea typeface="+mn-ea"/>
          <a:cs typeface="+mn-cs"/>
        </a:defRPr>
      </a:lvl3pPr>
      <a:lvl4pPr marL="1174464" algn="l" defTabSz="782929" rtl="0" eaLnBrk="1" latinLnBrk="0" hangingPunct="1">
        <a:defRPr sz="1600" kern="1200">
          <a:solidFill>
            <a:schemeClr val="tx1"/>
          </a:solidFill>
          <a:latin typeface="+mn-lt"/>
          <a:ea typeface="+mn-ea"/>
          <a:cs typeface="+mn-cs"/>
        </a:defRPr>
      </a:lvl4pPr>
      <a:lvl5pPr marL="1565903" algn="l" defTabSz="782929" rtl="0" eaLnBrk="1" latinLnBrk="0" hangingPunct="1">
        <a:defRPr sz="1600" kern="1200">
          <a:solidFill>
            <a:schemeClr val="tx1"/>
          </a:solidFill>
          <a:latin typeface="+mn-lt"/>
          <a:ea typeface="+mn-ea"/>
          <a:cs typeface="+mn-cs"/>
        </a:defRPr>
      </a:lvl5pPr>
      <a:lvl6pPr marL="1957412" algn="l" defTabSz="782929" rtl="0" eaLnBrk="1" latinLnBrk="0" hangingPunct="1">
        <a:defRPr sz="1600" kern="1200">
          <a:solidFill>
            <a:schemeClr val="tx1"/>
          </a:solidFill>
          <a:latin typeface="+mn-lt"/>
          <a:ea typeface="+mn-ea"/>
          <a:cs typeface="+mn-cs"/>
        </a:defRPr>
      </a:lvl6pPr>
      <a:lvl7pPr marL="2348893" algn="l" defTabSz="782929" rtl="0" eaLnBrk="1" latinLnBrk="0" hangingPunct="1">
        <a:defRPr sz="1600" kern="1200">
          <a:solidFill>
            <a:schemeClr val="tx1"/>
          </a:solidFill>
          <a:latin typeface="+mn-lt"/>
          <a:ea typeface="+mn-ea"/>
          <a:cs typeface="+mn-cs"/>
        </a:defRPr>
      </a:lvl7pPr>
      <a:lvl8pPr marL="2740367" algn="l" defTabSz="782929" rtl="0" eaLnBrk="1" latinLnBrk="0" hangingPunct="1">
        <a:defRPr sz="1600" kern="1200">
          <a:solidFill>
            <a:schemeClr val="tx1"/>
          </a:solidFill>
          <a:latin typeface="+mn-lt"/>
          <a:ea typeface="+mn-ea"/>
          <a:cs typeface="+mn-cs"/>
        </a:defRPr>
      </a:lvl8pPr>
      <a:lvl9pPr marL="3131840" algn="l" defTabSz="78292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21.jpeg"/></Relationships>
</file>

<file path=ppt/slides/_rels/slide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image" Target="../media/image24.jpeg"/></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8.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944" y="54"/>
            <a:ext cx="7900988" cy="5609225"/>
          </a:xfrm>
          <a:prstGeom prst="rect">
            <a:avLst/>
          </a:prstGeom>
          <a:noFill/>
          <a:effectLst>
            <a:outerShdw blurRad="50800" dist="50800" dir="5400000" algn="ctr" rotWithShape="0">
              <a:schemeClr val="tx1"/>
            </a:outerShdw>
          </a:effectLst>
        </p:spPr>
        <p:txBody>
          <a:bodyPr wrap="square" lIns="66365" tIns="33170" rIns="66365" bIns="33170">
            <a:spAutoFit/>
          </a:bodyPr>
          <a:lstStyle/>
          <a:p>
            <a:pPr marL="369793" indent="-369793" algn="l">
              <a:spcBef>
                <a:spcPts val="0"/>
              </a:spcBef>
              <a:spcAft>
                <a:spcPts val="0"/>
              </a:spcAft>
              <a:buFont typeface="+mj-lt"/>
              <a:buAutoNum type="arabicPeriod"/>
              <a:defRPr/>
            </a:pPr>
            <a:r>
              <a:rPr lang="en-US" sz="2200" dirty="0">
                <a:ea typeface="Times New Roman" panose="02020603050405020304" pitchFamily="18" charset="0"/>
              </a:rPr>
              <a:t>Or </a:t>
            </a:r>
            <a:r>
              <a:rPr lang="en-US" sz="2200" dirty="0" err="1">
                <a:ea typeface="Times New Roman" panose="02020603050405020304" pitchFamily="18" charset="0"/>
              </a:rPr>
              <a:t>HaOlam</a:t>
            </a:r>
            <a:r>
              <a:rPr lang="en-US" sz="2200" dirty="0">
                <a:ea typeface="Times New Roman" panose="02020603050405020304" pitchFamily="18" charset="0"/>
              </a:rPr>
              <a:t> online Survey!</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Today: Hour of prayer after service</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Today: Jong Kim Q&amp;A after that, 1:30 p.m.</a:t>
            </a:r>
          </a:p>
          <a:p>
            <a:pPr marL="369793" indent="-369793" algn="l">
              <a:spcBef>
                <a:spcPts val="0"/>
              </a:spcBef>
              <a:spcAft>
                <a:spcPts val="0"/>
              </a:spcAft>
              <a:buFont typeface="+mj-lt"/>
              <a:buAutoNum type="arabicPeriod"/>
              <a:defRPr/>
            </a:pPr>
            <a:r>
              <a:rPr lang="en-US" sz="2200" dirty="0" err="1">
                <a:ea typeface="Times New Roman" panose="02020603050405020304" pitchFamily="18" charset="0"/>
              </a:rPr>
              <a:t>mañana</a:t>
            </a:r>
            <a:r>
              <a:rPr lang="en-US" sz="2200" dirty="0">
                <a:ea typeface="Times New Roman" panose="02020603050405020304" pitchFamily="18" charset="0"/>
              </a:rPr>
              <a:t> 9:30 am Men’s Meeting </a:t>
            </a:r>
          </a:p>
          <a:p>
            <a:pPr marL="369793" indent="-369793" algn="l">
              <a:spcBef>
                <a:spcPts val="0"/>
              </a:spcBef>
              <a:spcAft>
                <a:spcPts val="0"/>
              </a:spcAft>
              <a:buFont typeface="+mj-lt"/>
              <a:buAutoNum type="arabicPeriod"/>
              <a:defRPr/>
            </a:pPr>
            <a:r>
              <a:rPr lang="en-US" sz="2200" dirty="0" err="1">
                <a:ea typeface="Times New Roman" panose="02020603050405020304" pitchFamily="18" charset="0"/>
              </a:rPr>
              <a:t>mañana</a:t>
            </a:r>
            <a:r>
              <a:rPr lang="en-US" sz="2200" dirty="0">
                <a:ea typeface="Times New Roman" panose="02020603050405020304" pitchFamily="18" charset="0"/>
              </a:rPr>
              <a:t> 4 p.m. Anna Herzog Memorial </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Mar. 20 Monday, Dahlia </a:t>
            </a:r>
            <a:r>
              <a:rPr lang="en-US" sz="2200" dirty="0" err="1">
                <a:ea typeface="Times New Roman" panose="02020603050405020304" pitchFamily="18" charset="0"/>
              </a:rPr>
              <a:t>Aderet</a:t>
            </a:r>
            <a:r>
              <a:rPr lang="en-US" sz="2200" dirty="0">
                <a:ea typeface="Times New Roman" panose="02020603050405020304" pitchFamily="18" charset="0"/>
              </a:rPr>
              <a:t> mitzvah volunteer!</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Mar. 22 Wed. 7pm Rivka Hare Fundraiser </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Mar. 25, Sat. 1:30 pm Passover Seder class., </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Mar. 25, Sat. 1:30 pm Spanish service</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 Mar. 25, Sat. 6:30 pm Souls on Fire, 20s 30s, </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 Mar. 26, Sun., 6:30pm Ted Pearce concert for </a:t>
            </a:r>
            <a:r>
              <a:rPr lang="en-US" sz="2200" dirty="0" err="1">
                <a:ea typeface="Times New Roman" panose="02020603050405020304" pitchFamily="18" charset="0"/>
              </a:rPr>
              <a:t>MoR</a:t>
            </a:r>
            <a:endParaRPr lang="en-US" sz="2200" dirty="0">
              <a:ea typeface="Times New Roman" panose="02020603050405020304" pitchFamily="18" charset="0"/>
            </a:endParaRPr>
          </a:p>
          <a:p>
            <a:pPr marL="369793" indent="-369793" algn="l">
              <a:spcBef>
                <a:spcPts val="0"/>
              </a:spcBef>
              <a:spcAft>
                <a:spcPts val="0"/>
              </a:spcAft>
              <a:buFont typeface="+mj-lt"/>
              <a:buAutoNum type="arabicPeriod"/>
              <a:defRPr/>
            </a:pPr>
            <a:r>
              <a:rPr lang="en-US" sz="2200" dirty="0">
                <a:ea typeface="Times New Roman" panose="02020603050405020304" pitchFamily="18" charset="0"/>
              </a:rPr>
              <a:t> Apr. 5 Sonia movie premiere sold out</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 April 8, Sat. Bob Mendelsohn</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 May 7 </a:t>
            </a:r>
            <a:r>
              <a:rPr lang="en-US" sz="2200" dirty="0" err="1">
                <a:ea typeface="Times New Roman" panose="02020603050405020304" pitchFamily="18" charset="0"/>
              </a:rPr>
              <a:t>MoRKC</a:t>
            </a:r>
            <a:r>
              <a:rPr lang="en-US" sz="2200" dirty="0">
                <a:ea typeface="Times New Roman" panose="02020603050405020304" pitchFamily="18" charset="0"/>
              </a:rPr>
              <a:t> 1:30, 3:00, 6:00</a:t>
            </a:r>
          </a:p>
          <a:p>
            <a:pPr marL="369793" indent="-369793" algn="l">
              <a:spcBef>
                <a:spcPts val="0"/>
              </a:spcBef>
              <a:spcAft>
                <a:spcPts val="0"/>
              </a:spcAft>
              <a:buFont typeface="+mj-lt"/>
              <a:buAutoNum type="arabicPeriod"/>
              <a:defRPr/>
            </a:pPr>
            <a:r>
              <a:rPr lang="en-US" sz="2200" dirty="0">
                <a:ea typeface="Times New Roman" panose="02020603050405020304" pitchFamily="18" charset="0"/>
              </a:rPr>
              <a:t> May 16 to 25 </a:t>
            </a:r>
            <a:r>
              <a:rPr lang="en-US" sz="2200" dirty="0" err="1">
                <a:ea typeface="Times New Roman" panose="02020603050405020304" pitchFamily="18" charset="0"/>
              </a:rPr>
              <a:t>MoR</a:t>
            </a:r>
            <a:r>
              <a:rPr lang="en-US" sz="2200" dirty="0">
                <a:ea typeface="Times New Roman" panose="02020603050405020304" pitchFamily="18" charset="0"/>
              </a:rPr>
              <a:t> Israel tour</a:t>
            </a:r>
          </a:p>
          <a:p>
            <a:pPr marL="369793" indent="-369793" algn="l">
              <a:spcBef>
                <a:spcPts val="0"/>
              </a:spcBef>
              <a:spcAft>
                <a:spcPts val="0"/>
              </a:spcAft>
              <a:buFont typeface="+mj-lt"/>
              <a:buAutoNum type="arabicPeriod"/>
              <a:defRPr/>
            </a:pPr>
            <a:endParaRPr lang="en-US" sz="2200" dirty="0">
              <a:ea typeface="Times New Roman" panose="02020603050405020304" pitchFamily="18" charset="0"/>
            </a:endParaRPr>
          </a:p>
        </p:txBody>
      </p:sp>
    </p:spTree>
    <p:extLst>
      <p:ext uri="{BB962C8B-B14F-4D97-AF65-F5344CB8AC3E}">
        <p14:creationId xmlns:p14="http://schemas.microsoft.com/office/powerpoint/2010/main" val="3267491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93905" y="514487"/>
            <a:ext cx="7617507" cy="1600065"/>
          </a:xfrm>
          <a:prstGeom prst="rect">
            <a:avLst/>
          </a:prstGeom>
        </p:spPr>
      </p:pic>
      <p:sp>
        <p:nvSpPr>
          <p:cNvPr id="23555" name="Rectangle 2"/>
          <p:cNvSpPr>
            <a:spLocks noGrp="1" noChangeArrowheads="1"/>
          </p:cNvSpPr>
          <p:nvPr>
            <p:ph type="title" idx="4294967295"/>
          </p:nvPr>
        </p:nvSpPr>
        <p:spPr>
          <a:xfrm>
            <a:off x="1426764" y="0"/>
            <a:ext cx="5925741" cy="514350"/>
          </a:xfrm>
        </p:spPr>
        <p:txBody>
          <a:bodyPr/>
          <a:lstStyle/>
          <a:p>
            <a:pPr rtl="1" eaLnBrk="1" hangingPunct="1"/>
            <a:r>
              <a:rPr lang="en-US" altLang="en-US" sz="2000" dirty="0">
                <a:solidFill>
                  <a:srgbClr val="FFFF00"/>
                </a:solidFill>
              </a:rPr>
              <a:t>Sh’mot (Exodus) 30:11</a:t>
            </a:r>
          </a:p>
        </p:txBody>
      </p:sp>
      <p:sp>
        <p:nvSpPr>
          <p:cNvPr id="6" name="Rectangle 4"/>
          <p:cNvSpPr txBox="1">
            <a:spLocks noChangeArrowheads="1"/>
          </p:cNvSpPr>
          <p:nvPr/>
        </p:nvSpPr>
        <p:spPr bwMode="auto">
          <a:xfrm>
            <a:off x="4608909" y="575406"/>
            <a:ext cx="1426567" cy="967933"/>
          </a:xfrm>
          <a:prstGeom prst="rect">
            <a:avLst/>
          </a:prstGeom>
          <a:noFill/>
          <a:ln w="9525">
            <a:noFill/>
            <a:miter lim="800000"/>
            <a:headEnd/>
            <a:tailEnd/>
          </a:ln>
          <a:effectLst/>
        </p:spPr>
        <p:txBody>
          <a:bodyPr vert="horz" wrap="square" lIns="65590" tIns="32776" rIns="65590" bIns="32776"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5922" indent="-245922" algn="ctr" defTabSz="655658" rtl="1">
              <a:lnSpc>
                <a:spcPct val="80000"/>
              </a:lnSpc>
              <a:spcBef>
                <a:spcPct val="0"/>
              </a:spcBef>
              <a:defRPr/>
            </a:pPr>
            <a:endParaRPr lang="en-US" sz="500" kern="0" dirty="0">
              <a:solidFill>
                <a:srgbClr val="FFFFFF"/>
              </a:solidFill>
              <a:latin typeface="David" panose="020E0502060401010101" pitchFamily="34" charset="-79"/>
              <a:cs typeface="David" panose="020E0502060401010101" pitchFamily="34" charset="-79"/>
            </a:endParaRPr>
          </a:p>
          <a:p>
            <a:pPr marL="245922" indent="-245922" algn="ctr" defTabSz="655658" rtl="1">
              <a:lnSpc>
                <a:spcPct val="80000"/>
              </a:lnSpc>
              <a:spcBef>
                <a:spcPct val="0"/>
              </a:spcBef>
              <a:defRPr/>
            </a:pPr>
            <a:r>
              <a:rPr lang="he-IL" sz="3500" kern="0" dirty="0">
                <a:solidFill>
                  <a:srgbClr val="FFFFFF"/>
                </a:solidFill>
                <a:latin typeface="David" panose="020E0502060401010101" pitchFamily="34" charset="-79"/>
                <a:cs typeface="David" panose="020E0502060401010101" pitchFamily="34" charset="-79"/>
              </a:rPr>
              <a:t>יְיָ</a:t>
            </a:r>
            <a:endParaRPr lang="en-US" sz="3500" kern="0" dirty="0">
              <a:solidFill>
                <a:srgbClr val="FFFFFF"/>
              </a:solidFill>
              <a:latin typeface="David" panose="020E0502060401010101" pitchFamily="34" charset="-79"/>
              <a:cs typeface="David" panose="020E0502060401010101" pitchFamily="34" charset="-79"/>
            </a:endParaRPr>
          </a:p>
          <a:p>
            <a:pPr marL="245922" indent="-245922" algn="ctr" defTabSz="655658" rtl="1">
              <a:lnSpc>
                <a:spcPct val="80000"/>
              </a:lnSpc>
              <a:defRPr/>
            </a:pPr>
            <a:endParaRPr lang="en-US" sz="400" kern="0" dirty="0">
              <a:solidFill>
                <a:srgbClr val="FFFFFF"/>
              </a:solidFill>
              <a:latin typeface="Arial"/>
            </a:endParaRPr>
          </a:p>
          <a:p>
            <a:pPr marL="245922" indent="-245922" algn="ctr" defTabSz="655658" rtl="1">
              <a:lnSpc>
                <a:spcPct val="80000"/>
              </a:lnSpc>
              <a:defRPr/>
            </a:pPr>
            <a:r>
              <a:rPr lang="en-US" sz="2200" kern="0" cap="small" dirty="0">
                <a:solidFill>
                  <a:srgbClr val="FFFFFF"/>
                </a:solidFill>
                <a:latin typeface="Arial"/>
              </a:rPr>
              <a:t>  Adoni</a:t>
            </a:r>
            <a:endParaRPr lang="en-US" sz="2200" b="1" kern="0" cap="small" dirty="0">
              <a:solidFill>
                <a:srgbClr val="FFFFFF"/>
              </a:solidFill>
              <a:latin typeface="Arial"/>
              <a:cs typeface="Vilna" pitchFamily="2" charset="-79"/>
            </a:endParaRPr>
          </a:p>
        </p:txBody>
      </p:sp>
    </p:spTree>
    <p:extLst>
      <p:ext uri="{BB962C8B-B14F-4D97-AF65-F5344CB8AC3E}">
        <p14:creationId xmlns:p14="http://schemas.microsoft.com/office/powerpoint/2010/main" val="265866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70071" y="400337"/>
            <a:ext cx="7869860" cy="3901631"/>
          </a:xfrm>
          <a:prstGeom prst="rect">
            <a:avLst/>
          </a:prstGeom>
        </p:spPr>
      </p:pic>
      <p:sp>
        <p:nvSpPr>
          <p:cNvPr id="23555" name="Rectangle 2"/>
          <p:cNvSpPr>
            <a:spLocks noGrp="1" noChangeArrowheads="1"/>
          </p:cNvSpPr>
          <p:nvPr>
            <p:ph type="title" idx="4294967295"/>
          </p:nvPr>
        </p:nvSpPr>
        <p:spPr>
          <a:xfrm>
            <a:off x="1426762" y="0"/>
            <a:ext cx="5925741" cy="514350"/>
          </a:xfrm>
        </p:spPr>
        <p:txBody>
          <a:bodyPr/>
          <a:lstStyle/>
          <a:p>
            <a:pPr rtl="1" eaLnBrk="1" hangingPunct="1"/>
            <a:r>
              <a:rPr lang="en-US" altLang="en-US" sz="2000" dirty="0">
                <a:solidFill>
                  <a:srgbClr val="FFFF00"/>
                </a:solidFill>
              </a:rPr>
              <a:t>Sh’mot (Exodus) 30:12a</a:t>
            </a:r>
          </a:p>
        </p:txBody>
      </p:sp>
      <p:sp>
        <p:nvSpPr>
          <p:cNvPr id="2" name="Rectangle 1"/>
          <p:cNvSpPr/>
          <p:nvPr/>
        </p:nvSpPr>
        <p:spPr>
          <a:xfrm>
            <a:off x="1798637" y="3105150"/>
            <a:ext cx="1828800" cy="1066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620919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Nu 31.48-50</a:t>
            </a:r>
            <a:r>
              <a:rPr lang="en-US" dirty="0" smtClean="0"/>
              <a:t> The </a:t>
            </a:r>
            <a:r>
              <a:rPr lang="en-US" dirty="0"/>
              <a:t>officers in charge of the thousands who </a:t>
            </a:r>
            <a:r>
              <a:rPr lang="en-US" dirty="0" smtClean="0"/>
              <a:t>fought … approached Moshe and </a:t>
            </a:r>
            <a:r>
              <a:rPr lang="en-US" dirty="0"/>
              <a:t>said to him, “Your servants have counted all the soldiers under our command, and not one of us is </a:t>
            </a:r>
            <a:r>
              <a:rPr lang="en-US" dirty="0" smtClean="0"/>
              <a:t>missing.</a:t>
            </a:r>
            <a:r>
              <a:rPr lang="en-US" dirty="0"/>
              <a:t> </a:t>
            </a:r>
            <a:r>
              <a:rPr lang="en-US" dirty="0" smtClean="0"/>
              <a:t>We </a:t>
            </a:r>
            <a:r>
              <a:rPr lang="en-US" dirty="0"/>
              <a:t>have brought an offering for </a:t>
            </a:r>
            <a:r>
              <a:rPr lang="en-US" cap="small" dirty="0" err="1" smtClean="0"/>
              <a:t>Adoni</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273171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Nu 31.48-50</a:t>
            </a:r>
            <a:r>
              <a:rPr lang="en-US" dirty="0" smtClean="0"/>
              <a:t> what </a:t>
            </a:r>
            <a:r>
              <a:rPr lang="en-US" dirty="0"/>
              <a:t>every man has obtained in the way of gold jewelry — armlets, bracelets, signet rings, earrings and belts — to make </a:t>
            </a:r>
            <a:r>
              <a:rPr lang="en-US" dirty="0">
                <a:solidFill>
                  <a:srgbClr val="FFFF66"/>
                </a:solidFill>
              </a:rPr>
              <a:t>atonement</a:t>
            </a:r>
            <a:r>
              <a:rPr lang="en-US" dirty="0"/>
              <a:t> for ourselves before </a:t>
            </a:r>
            <a:r>
              <a:rPr lang="en-US" cap="small" dirty="0" err="1" smtClean="0"/>
              <a:t>Adoni</a:t>
            </a:r>
            <a:r>
              <a:rPr lang="en-US" dirty="0" smtClean="0"/>
              <a:t>.”</a:t>
            </a:r>
          </a:p>
          <a:p>
            <a:pPr algn="r" rtl="1"/>
            <a:r>
              <a:rPr lang="en-US" dirty="0" smtClean="0"/>
              <a:t>   </a:t>
            </a:r>
            <a:r>
              <a:rPr lang="he-IL" b="1" dirty="0" smtClean="0">
                <a:latin typeface="David" panose="020E0502060401010101" pitchFamily="34" charset="-79"/>
                <a:cs typeface="David" panose="020E0502060401010101" pitchFamily="34" charset="-79"/>
              </a:rPr>
              <a:t>לְכַפֵּר </a:t>
            </a:r>
            <a:r>
              <a:rPr lang="he-IL" b="1" dirty="0">
                <a:latin typeface="David" panose="020E0502060401010101" pitchFamily="34" charset="-79"/>
                <a:cs typeface="David" panose="020E0502060401010101" pitchFamily="34" charset="-79"/>
              </a:rPr>
              <a:t>עַל-נַפְשֹׁתֵינוּ,</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65711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Nu 17.11</a:t>
            </a:r>
            <a:r>
              <a:rPr lang="en-US" dirty="0" smtClean="0"/>
              <a:t> </a:t>
            </a:r>
            <a:r>
              <a:rPr lang="en-US" dirty="0"/>
              <a:t>Moshe said to </a:t>
            </a:r>
            <a:r>
              <a:rPr lang="en-US" dirty="0" err="1"/>
              <a:t>Aharon</a:t>
            </a:r>
            <a:r>
              <a:rPr lang="en-US" dirty="0"/>
              <a:t>, “Take your fire pan, put fire from the altar in it, lay incense on it, and hurry with it to the assembly to make </a:t>
            </a:r>
            <a:r>
              <a:rPr lang="en-US" dirty="0">
                <a:solidFill>
                  <a:srgbClr val="FFFF66"/>
                </a:solidFill>
              </a:rPr>
              <a:t>atonement</a:t>
            </a:r>
            <a:r>
              <a:rPr lang="en-US" dirty="0"/>
              <a:t> for them, because anger has gone out from </a:t>
            </a:r>
            <a:r>
              <a:rPr lang="en-US" cap="small" dirty="0" err="1" smtClean="0"/>
              <a:t>Adoni</a:t>
            </a:r>
            <a:r>
              <a:rPr lang="en-US" dirty="0"/>
              <a:t>, and the plague has already begun</a:t>
            </a:r>
            <a:r>
              <a:rPr lang="en-US" dirty="0" smtClean="0"/>
              <a:t>!” </a:t>
            </a:r>
            <a:r>
              <a:rPr lang="en-US" dirty="0" smtClean="0">
                <a:solidFill>
                  <a:srgbClr val="FFFF66"/>
                </a:solidFill>
              </a:rPr>
              <a:t>Intercession</a:t>
            </a:r>
            <a:endParaRPr lang="en-US" dirty="0">
              <a:solidFill>
                <a:srgbClr val="FFFF66"/>
              </a:solidFill>
            </a:endParaRPr>
          </a:p>
        </p:txBody>
      </p:sp>
    </p:spTree>
    <p:extLst>
      <p:ext uri="{BB962C8B-B14F-4D97-AF65-F5344CB8AC3E}">
        <p14:creationId xmlns:p14="http://schemas.microsoft.com/office/powerpoint/2010/main" val="352994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T’hillim</a:t>
            </a:r>
            <a:r>
              <a:rPr lang="en-US" baseline="30000" dirty="0" smtClean="0"/>
              <a:t> 51.16-19</a:t>
            </a:r>
            <a:r>
              <a:rPr lang="en-US" b="1" baseline="30000" dirty="0"/>
              <a:t> </a:t>
            </a:r>
            <a:r>
              <a:rPr lang="en-US" dirty="0"/>
              <a:t>Rescue me from the guilt of shedding </a:t>
            </a:r>
            <a:r>
              <a:rPr lang="en-US" dirty="0" smtClean="0"/>
              <a:t>blood, God</a:t>
            </a:r>
            <a:r>
              <a:rPr lang="en-US" dirty="0"/>
              <a:t>, God of my </a:t>
            </a:r>
            <a:r>
              <a:rPr lang="en-US" dirty="0" smtClean="0"/>
              <a:t>salvation! Then </a:t>
            </a:r>
            <a:r>
              <a:rPr lang="en-US" dirty="0"/>
              <a:t>my tongue will </a:t>
            </a:r>
            <a:r>
              <a:rPr lang="en-US" dirty="0" smtClean="0"/>
              <a:t>sing about </a:t>
            </a:r>
            <a:r>
              <a:rPr lang="en-US" dirty="0"/>
              <a:t>your righteousness </a:t>
            </a:r>
            <a:r>
              <a:rPr lang="en-US" dirty="0" smtClean="0"/>
              <a:t>— </a:t>
            </a:r>
            <a:r>
              <a:rPr lang="en-US" b="1" baseline="30000" dirty="0"/>
              <a:t> </a:t>
            </a:r>
            <a:r>
              <a:rPr lang="en-US" dirty="0" err="1" smtClean="0"/>
              <a:t>Adoni</a:t>
            </a:r>
            <a:r>
              <a:rPr lang="en-US" dirty="0"/>
              <a:t>, open my </a:t>
            </a:r>
            <a:r>
              <a:rPr lang="en-US" dirty="0" smtClean="0"/>
              <a:t>lips; then </a:t>
            </a:r>
            <a:r>
              <a:rPr lang="en-US" dirty="0"/>
              <a:t>my mouth will praise </a:t>
            </a:r>
            <a:r>
              <a:rPr lang="en-US" dirty="0" smtClean="0"/>
              <a:t>you.</a:t>
            </a:r>
            <a:r>
              <a:rPr lang="en-US" b="1" baseline="30000" dirty="0"/>
              <a:t> </a:t>
            </a:r>
            <a:endParaRPr lang="en-US" dirty="0"/>
          </a:p>
        </p:txBody>
      </p:sp>
    </p:spTree>
    <p:extLst>
      <p:ext uri="{BB962C8B-B14F-4D97-AF65-F5344CB8AC3E}">
        <p14:creationId xmlns:p14="http://schemas.microsoft.com/office/powerpoint/2010/main" val="3001720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T’hillim</a:t>
            </a:r>
            <a:r>
              <a:rPr lang="en-US" baseline="30000" dirty="0" smtClean="0"/>
              <a:t> 51.16-19</a:t>
            </a:r>
            <a:r>
              <a:rPr lang="en-US" b="1" baseline="30000" dirty="0"/>
              <a:t>  </a:t>
            </a:r>
            <a:r>
              <a:rPr lang="en-US" dirty="0"/>
              <a:t>For you don’t want sacrifices, or I would give </a:t>
            </a:r>
            <a:r>
              <a:rPr lang="en-US" dirty="0" smtClean="0"/>
              <a:t>them; </a:t>
            </a:r>
            <a:r>
              <a:rPr lang="en-US" dirty="0" smtClean="0">
                <a:solidFill>
                  <a:srgbClr val="FFFF66"/>
                </a:solidFill>
              </a:rPr>
              <a:t>you </a:t>
            </a:r>
            <a:r>
              <a:rPr lang="en-US" dirty="0">
                <a:solidFill>
                  <a:srgbClr val="FFFF66"/>
                </a:solidFill>
              </a:rPr>
              <a:t>don’t take pleasure in burnt </a:t>
            </a:r>
            <a:r>
              <a:rPr lang="en-US" dirty="0" smtClean="0">
                <a:solidFill>
                  <a:srgbClr val="FFFF66"/>
                </a:solidFill>
              </a:rPr>
              <a:t>offerings.</a:t>
            </a:r>
            <a:r>
              <a:rPr lang="en-US" b="1" baseline="30000" dirty="0">
                <a:solidFill>
                  <a:srgbClr val="FFFF66"/>
                </a:solidFill>
              </a:rPr>
              <a:t> </a:t>
            </a:r>
            <a:r>
              <a:rPr lang="en-US" dirty="0">
                <a:solidFill>
                  <a:srgbClr val="FFFF66"/>
                </a:solidFill>
              </a:rPr>
              <a:t>My sacrifice to God is a broken </a:t>
            </a:r>
            <a:r>
              <a:rPr lang="en-US" dirty="0" smtClean="0">
                <a:solidFill>
                  <a:srgbClr val="FFFF66"/>
                </a:solidFill>
              </a:rPr>
              <a:t>spirit.</a:t>
            </a:r>
            <a:endParaRPr lang="en-US" dirty="0" smtClean="0"/>
          </a:p>
          <a:p>
            <a:pPr algn="l"/>
            <a:r>
              <a:rPr lang="en-US" dirty="0" smtClean="0"/>
              <a:t>Repentance and contrition as atoning sacrifice.</a:t>
            </a:r>
            <a:endParaRPr lang="en-US" dirty="0"/>
          </a:p>
          <a:p>
            <a:pPr algn="l"/>
            <a:endParaRPr lang="en-US" dirty="0"/>
          </a:p>
        </p:txBody>
      </p:sp>
    </p:spTree>
    <p:extLst>
      <p:ext uri="{BB962C8B-B14F-4D97-AF65-F5344CB8AC3E}">
        <p14:creationId xmlns:p14="http://schemas.microsoft.com/office/powerpoint/2010/main" val="977788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Hoshea</a:t>
            </a:r>
            <a:r>
              <a:rPr lang="en-US" baseline="30000" dirty="0" smtClean="0"/>
              <a:t> 14.2-3</a:t>
            </a:r>
            <a:r>
              <a:rPr lang="en-US" b="1" baseline="30000" dirty="0"/>
              <a:t> </a:t>
            </a:r>
            <a:r>
              <a:rPr lang="en-US" dirty="0"/>
              <a:t>Return, </a:t>
            </a:r>
            <a:r>
              <a:rPr lang="en-US" dirty="0" err="1" smtClean="0"/>
              <a:t>Isra’el</a:t>
            </a:r>
            <a:r>
              <a:rPr lang="en-US" dirty="0" smtClean="0"/>
              <a:t>, to </a:t>
            </a:r>
            <a:r>
              <a:rPr lang="en-US" cap="small" dirty="0" err="1" smtClean="0"/>
              <a:t>Adoni</a:t>
            </a:r>
            <a:r>
              <a:rPr lang="en-US" dirty="0" smtClean="0"/>
              <a:t> your God, for </a:t>
            </a:r>
            <a:r>
              <a:rPr lang="en-US" dirty="0"/>
              <a:t>your guilt has made you </a:t>
            </a:r>
            <a:r>
              <a:rPr lang="en-US" dirty="0" smtClean="0"/>
              <a:t>stumble. Take </a:t>
            </a:r>
            <a:r>
              <a:rPr lang="en-US" dirty="0"/>
              <a:t>words with you, and return to </a:t>
            </a:r>
            <a:r>
              <a:rPr lang="en-US" cap="small" dirty="0" err="1" smtClean="0"/>
              <a:t>Adoni</a:t>
            </a:r>
            <a:r>
              <a:rPr lang="en-US" dirty="0" smtClean="0"/>
              <a:t>; say </a:t>
            </a:r>
            <a:r>
              <a:rPr lang="en-US" dirty="0"/>
              <a:t>to him, “Forgive all </a:t>
            </a:r>
            <a:r>
              <a:rPr lang="en-US" dirty="0" smtClean="0"/>
              <a:t>guilt, and </a:t>
            </a:r>
            <a:r>
              <a:rPr lang="en-US" dirty="0"/>
              <a:t>accept what is good;</a:t>
            </a:r>
            <a:br>
              <a:rPr lang="en-US" dirty="0"/>
            </a:br>
            <a:r>
              <a:rPr lang="en-US" dirty="0"/>
              <a:t>we will pay </a:t>
            </a:r>
            <a:r>
              <a:rPr lang="en-US" dirty="0">
                <a:solidFill>
                  <a:srgbClr val="FFFF66"/>
                </a:solidFill>
              </a:rPr>
              <a:t>instead of bulls</a:t>
            </a:r>
            <a:br>
              <a:rPr lang="en-US" dirty="0">
                <a:solidFill>
                  <a:srgbClr val="FFFF66"/>
                </a:solidFill>
              </a:rPr>
            </a:br>
            <a:r>
              <a:rPr lang="en-US" dirty="0">
                <a:solidFill>
                  <a:srgbClr val="FFFF66"/>
                </a:solidFill>
              </a:rPr>
              <a:t>[the offerings of] our lips</a:t>
            </a:r>
            <a:r>
              <a:rPr lang="en-US" dirty="0"/>
              <a:t>.</a:t>
            </a:r>
          </a:p>
        </p:txBody>
      </p:sp>
    </p:spTree>
    <p:extLst>
      <p:ext uri="{BB962C8B-B14F-4D97-AF65-F5344CB8AC3E}">
        <p14:creationId xmlns:p14="http://schemas.microsoft.com/office/powerpoint/2010/main" val="121173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Mishlei</a:t>
            </a:r>
            <a:r>
              <a:rPr lang="en-US" baseline="30000" dirty="0" smtClean="0"/>
              <a:t>/Prov.16.6 </a:t>
            </a:r>
            <a:r>
              <a:rPr lang="en-US" dirty="0" smtClean="0">
                <a:solidFill>
                  <a:srgbClr val="FFFF66"/>
                </a:solidFill>
              </a:rPr>
              <a:t>Grace </a:t>
            </a:r>
            <a:r>
              <a:rPr lang="en-US" dirty="0">
                <a:solidFill>
                  <a:srgbClr val="FFFF66"/>
                </a:solidFill>
              </a:rPr>
              <a:t>and truth atone for </a:t>
            </a:r>
            <a:r>
              <a:rPr lang="en-US" dirty="0" smtClean="0">
                <a:solidFill>
                  <a:srgbClr val="FFFF66"/>
                </a:solidFill>
              </a:rPr>
              <a:t>iniquity</a:t>
            </a:r>
            <a:r>
              <a:rPr lang="en-US" dirty="0" smtClean="0"/>
              <a:t>, and </a:t>
            </a:r>
            <a:r>
              <a:rPr lang="en-US" dirty="0"/>
              <a:t>people turn from evil through fear of </a:t>
            </a:r>
            <a:r>
              <a:rPr lang="en-US" cap="small" dirty="0" err="1" smtClean="0"/>
              <a:t>Adoni</a:t>
            </a:r>
            <a:endParaRPr lang="en-US" dirty="0"/>
          </a:p>
        </p:txBody>
      </p:sp>
    </p:spTree>
    <p:extLst>
      <p:ext uri="{BB962C8B-B14F-4D97-AF65-F5344CB8AC3E}">
        <p14:creationId xmlns:p14="http://schemas.microsoft.com/office/powerpoint/2010/main" val="941703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Various forms of atonement in scripture NOT mutually exclusive</a:t>
            </a:r>
          </a:p>
          <a:p>
            <a:pPr marL="226938" indent="-226938" algn="l">
              <a:buFont typeface="Arial" panose="020B0604020202020204" pitchFamily="34" charset="0"/>
              <a:buChar char="•"/>
            </a:pPr>
            <a:r>
              <a:rPr lang="en-US" dirty="0" smtClean="0"/>
              <a:t>Repentance and contrition</a:t>
            </a:r>
          </a:p>
          <a:p>
            <a:pPr marL="226938" indent="-226938" algn="l">
              <a:buFont typeface="Arial" panose="020B0604020202020204" pitchFamily="34" charset="0"/>
              <a:buChar char="•"/>
            </a:pPr>
            <a:r>
              <a:rPr lang="en-US" dirty="0" smtClean="0"/>
              <a:t>Prayer</a:t>
            </a:r>
          </a:p>
          <a:p>
            <a:pPr marL="226938" indent="-226938" algn="l">
              <a:buFont typeface="Arial" panose="020B0604020202020204" pitchFamily="34" charset="0"/>
              <a:buChar char="•"/>
            </a:pPr>
            <a:r>
              <a:rPr lang="en-US" dirty="0" smtClean="0"/>
              <a:t>Grace and truth [righteous life]</a:t>
            </a:r>
          </a:p>
          <a:p>
            <a:pPr marL="226938" indent="-226938" algn="l">
              <a:buFont typeface="Arial" panose="020B0604020202020204" pitchFamily="34" charset="0"/>
              <a:buChar char="•"/>
            </a:pPr>
            <a:r>
              <a:rPr lang="en-US" dirty="0" smtClean="0"/>
              <a:t>Blood sacrifice</a:t>
            </a:r>
          </a:p>
          <a:p>
            <a:pPr marL="226938" indent="-226938" algn="l">
              <a:buFont typeface="Arial" panose="020B0604020202020204" pitchFamily="34" charset="0"/>
              <a:buChar char="•"/>
            </a:pPr>
            <a:r>
              <a:rPr lang="en-US" dirty="0" smtClean="0"/>
              <a:t>Intercession</a:t>
            </a:r>
          </a:p>
          <a:p>
            <a:pPr marL="226938" indent="-226938" algn="l">
              <a:buFont typeface="Arial" panose="020B0604020202020204" pitchFamily="34" charset="0"/>
              <a:buChar char="•"/>
            </a:pPr>
            <a:r>
              <a:rPr lang="en-US" dirty="0" smtClean="0"/>
              <a:t>Restitution</a:t>
            </a:r>
          </a:p>
          <a:p>
            <a:pPr marL="226938" indent="-226938" algn="l">
              <a:buFont typeface="Arial" panose="020B0604020202020204" pitchFamily="34" charset="0"/>
              <a:buChar char="•"/>
            </a:pPr>
            <a:endParaRPr lang="en-US" dirty="0"/>
          </a:p>
        </p:txBody>
      </p:sp>
    </p:spTree>
    <p:extLst>
      <p:ext uri="{BB962C8B-B14F-4D97-AF65-F5344CB8AC3E}">
        <p14:creationId xmlns:p14="http://schemas.microsoft.com/office/powerpoint/2010/main" val="3751133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To easily follow these notes, log on to our </a:t>
            </a:r>
            <a:r>
              <a:rPr lang="en-US" dirty="0" err="1"/>
              <a:t>Wifi</a:t>
            </a:r>
            <a:r>
              <a:rPr lang="en-US" dirty="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a:solidFill>
                  <a:srgbClr val="FFFF66"/>
                </a:solidFill>
              </a:rPr>
              <a:t>ancientquail060</a:t>
            </a:r>
          </a:p>
          <a:p>
            <a:r>
              <a:rPr lang="en-US" dirty="0"/>
              <a:t>Go to </a:t>
            </a:r>
            <a:r>
              <a:rPr lang="en-US" dirty="0">
                <a:solidFill>
                  <a:srgbClr val="FFFF66"/>
                </a:solidFill>
              </a:rPr>
              <a:t>OrHaOlam.com</a:t>
            </a:r>
          </a:p>
          <a:p>
            <a:r>
              <a:rPr lang="en-US" dirty="0"/>
              <a:t>Click on</a:t>
            </a:r>
            <a:r>
              <a:rPr lang="en-US" dirty="0">
                <a:solidFill>
                  <a:srgbClr val="FFFF66"/>
                </a:solidFill>
              </a:rPr>
              <a:t> downloads, messages, 2017</a:t>
            </a:r>
          </a:p>
        </p:txBody>
      </p:sp>
    </p:spTree>
    <p:extLst>
      <p:ext uri="{BB962C8B-B14F-4D97-AF65-F5344CB8AC3E}">
        <p14:creationId xmlns:p14="http://schemas.microsoft.com/office/powerpoint/2010/main" val="1084237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1Kefa/Peter 1.18-19</a:t>
            </a:r>
            <a:r>
              <a:rPr lang="en-US" b="1" baseline="30000" dirty="0"/>
              <a:t> </a:t>
            </a:r>
            <a:r>
              <a:rPr lang="en-US" dirty="0"/>
              <a:t>You should be aware that the ransom paid to free you from the worthless way of life which your fathers passed on to you did not consist of anything </a:t>
            </a:r>
            <a:r>
              <a:rPr lang="en-US" dirty="0">
                <a:solidFill>
                  <a:srgbClr val="FFFF66"/>
                </a:solidFill>
              </a:rPr>
              <a:t>perishable like silver or </a:t>
            </a:r>
            <a:r>
              <a:rPr lang="en-US" dirty="0" smtClean="0">
                <a:solidFill>
                  <a:srgbClr val="FFFF66"/>
                </a:solidFill>
              </a:rPr>
              <a:t>gold; </a:t>
            </a:r>
            <a:r>
              <a:rPr lang="en-US" dirty="0" smtClean="0"/>
              <a:t>on </a:t>
            </a:r>
            <a:r>
              <a:rPr lang="en-US" dirty="0"/>
              <a:t>the contrary, </a:t>
            </a:r>
          </a:p>
        </p:txBody>
      </p:sp>
    </p:spTree>
    <p:extLst>
      <p:ext uri="{BB962C8B-B14F-4D97-AF65-F5344CB8AC3E}">
        <p14:creationId xmlns:p14="http://schemas.microsoft.com/office/powerpoint/2010/main" val="1972846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1Kefa/Peter 1.18-19</a:t>
            </a:r>
            <a:r>
              <a:rPr lang="en-US" b="1" baseline="30000" dirty="0"/>
              <a:t> </a:t>
            </a:r>
            <a:r>
              <a:rPr lang="en-US" b="1" baseline="30000" dirty="0" smtClean="0"/>
              <a:t> </a:t>
            </a:r>
            <a:r>
              <a:rPr lang="en-US" dirty="0" smtClean="0"/>
              <a:t>it </a:t>
            </a:r>
            <a:r>
              <a:rPr lang="en-US" dirty="0"/>
              <a:t>was the costly bloody sacrificial death of the Messiah, as of a lamb without defect or spot</a:t>
            </a:r>
          </a:p>
        </p:txBody>
      </p:sp>
    </p:spTree>
    <p:extLst>
      <p:ext uri="{BB962C8B-B14F-4D97-AF65-F5344CB8AC3E}">
        <p14:creationId xmlns:p14="http://schemas.microsoft.com/office/powerpoint/2010/main" val="3871470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70071" y="400337"/>
            <a:ext cx="7869860" cy="3901631"/>
          </a:xfrm>
          <a:prstGeom prst="rect">
            <a:avLst/>
          </a:prstGeom>
        </p:spPr>
      </p:pic>
      <p:sp>
        <p:nvSpPr>
          <p:cNvPr id="23555" name="Rectangle 2"/>
          <p:cNvSpPr>
            <a:spLocks noGrp="1" noChangeArrowheads="1"/>
          </p:cNvSpPr>
          <p:nvPr>
            <p:ph type="title" idx="4294967295"/>
          </p:nvPr>
        </p:nvSpPr>
        <p:spPr>
          <a:xfrm>
            <a:off x="1426762" y="0"/>
            <a:ext cx="5925741" cy="514350"/>
          </a:xfrm>
        </p:spPr>
        <p:txBody>
          <a:bodyPr/>
          <a:lstStyle/>
          <a:p>
            <a:pPr rtl="1" eaLnBrk="1" hangingPunct="1"/>
            <a:r>
              <a:rPr lang="en-US" altLang="en-US" sz="2000" dirty="0">
                <a:solidFill>
                  <a:srgbClr val="FFFF00"/>
                </a:solidFill>
              </a:rPr>
              <a:t>Sh’mot (Exodus) 30:12a</a:t>
            </a:r>
          </a:p>
        </p:txBody>
      </p:sp>
      <p:sp>
        <p:nvSpPr>
          <p:cNvPr id="2" name="Rectangle 1"/>
          <p:cNvSpPr/>
          <p:nvPr/>
        </p:nvSpPr>
        <p:spPr>
          <a:xfrm>
            <a:off x="1798637" y="3105150"/>
            <a:ext cx="1828800" cy="1066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4261341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0881" y="514350"/>
            <a:ext cx="7869050" cy="3829050"/>
          </a:xfrm>
          <a:prstGeom prst="rect">
            <a:avLst/>
          </a:prstGeom>
        </p:spPr>
      </p:pic>
      <p:sp>
        <p:nvSpPr>
          <p:cNvPr id="23555" name="Rectangle 2"/>
          <p:cNvSpPr>
            <a:spLocks noGrp="1" noChangeArrowheads="1"/>
          </p:cNvSpPr>
          <p:nvPr>
            <p:ph type="title" idx="4294967295"/>
          </p:nvPr>
        </p:nvSpPr>
        <p:spPr>
          <a:xfrm>
            <a:off x="1426759" y="0"/>
            <a:ext cx="5925741" cy="514350"/>
          </a:xfrm>
        </p:spPr>
        <p:txBody>
          <a:bodyPr/>
          <a:lstStyle/>
          <a:p>
            <a:pPr rtl="1" eaLnBrk="1" hangingPunct="1"/>
            <a:r>
              <a:rPr lang="en-US" altLang="en-US" sz="2000" dirty="0">
                <a:solidFill>
                  <a:srgbClr val="FFFF00"/>
                </a:solidFill>
              </a:rPr>
              <a:t>Sh’mot (Exodus) 30:12b</a:t>
            </a:r>
          </a:p>
        </p:txBody>
      </p:sp>
      <p:sp>
        <p:nvSpPr>
          <p:cNvPr id="5" name="Rectangle 4"/>
          <p:cNvSpPr txBox="1">
            <a:spLocks noChangeArrowheads="1"/>
          </p:cNvSpPr>
          <p:nvPr/>
        </p:nvSpPr>
        <p:spPr bwMode="auto">
          <a:xfrm>
            <a:off x="6584156" y="514350"/>
            <a:ext cx="1426567" cy="971550"/>
          </a:xfrm>
          <a:prstGeom prst="rect">
            <a:avLst/>
          </a:prstGeom>
          <a:noFill/>
          <a:ln w="9525">
            <a:noFill/>
            <a:miter lim="800000"/>
            <a:headEnd/>
            <a:tailEnd/>
          </a:ln>
          <a:effectLst/>
        </p:spPr>
        <p:txBody>
          <a:bodyPr vert="horz" wrap="square" lIns="65604" tIns="32782" rIns="65604" bIns="32782"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5981" indent="-245981" algn="ctr" defTabSz="655813" rtl="1">
              <a:lnSpc>
                <a:spcPct val="80000"/>
              </a:lnSpc>
              <a:spcBef>
                <a:spcPct val="0"/>
              </a:spcBef>
              <a:defRPr/>
            </a:pPr>
            <a:endParaRPr lang="en-US" sz="300" kern="0" dirty="0">
              <a:solidFill>
                <a:srgbClr val="FFFFFF"/>
              </a:solidFill>
              <a:latin typeface="David" panose="020E0502060401010101" pitchFamily="34" charset="-79"/>
              <a:cs typeface="David" panose="020E0502060401010101" pitchFamily="34" charset="-79"/>
            </a:endParaRPr>
          </a:p>
          <a:p>
            <a:pPr marL="245981" indent="-245981" algn="ctr" defTabSz="655813" rtl="1">
              <a:lnSpc>
                <a:spcPct val="80000"/>
              </a:lnSpc>
              <a:spcBef>
                <a:spcPct val="0"/>
              </a:spcBef>
              <a:defRPr/>
            </a:pPr>
            <a:r>
              <a:rPr lang="he-IL" sz="3700" kern="0" dirty="0">
                <a:solidFill>
                  <a:srgbClr val="FFFFFF"/>
                </a:solidFill>
                <a:latin typeface="David" panose="020E0502060401010101" pitchFamily="34" charset="-79"/>
                <a:cs typeface="David" panose="020E0502060401010101" pitchFamily="34" charset="-79"/>
              </a:rPr>
              <a:t>יְיָ</a:t>
            </a:r>
            <a:endParaRPr lang="en-US" sz="3700" kern="0" dirty="0">
              <a:solidFill>
                <a:srgbClr val="FFFFFF"/>
              </a:solidFill>
              <a:latin typeface="David" panose="020E0502060401010101" pitchFamily="34" charset="-79"/>
              <a:cs typeface="David" panose="020E0502060401010101" pitchFamily="34" charset="-79"/>
            </a:endParaRPr>
          </a:p>
          <a:p>
            <a:pPr marL="245981" indent="-245981" algn="ctr" defTabSz="655813" rtl="1">
              <a:lnSpc>
                <a:spcPct val="80000"/>
              </a:lnSpc>
              <a:defRPr/>
            </a:pPr>
            <a:endParaRPr lang="en-US" sz="400" kern="0" dirty="0">
              <a:solidFill>
                <a:srgbClr val="FFFFFF"/>
              </a:solidFill>
              <a:latin typeface="Arial"/>
            </a:endParaRPr>
          </a:p>
          <a:p>
            <a:pPr marL="245981" indent="-245981" algn="ctr" defTabSz="655813" rtl="1">
              <a:lnSpc>
                <a:spcPct val="80000"/>
              </a:lnSpc>
              <a:defRPr/>
            </a:pPr>
            <a:r>
              <a:rPr lang="en-US" sz="2300" kern="0" cap="small" dirty="0">
                <a:solidFill>
                  <a:srgbClr val="FFFFFF"/>
                </a:solidFill>
                <a:latin typeface="Arial"/>
              </a:rPr>
              <a:t>Adoni,</a:t>
            </a:r>
            <a:endParaRPr lang="en-US" sz="2300" b="1" kern="0" cap="small" dirty="0">
              <a:solidFill>
                <a:srgbClr val="FFFFFF"/>
              </a:solidFill>
              <a:latin typeface="Arial"/>
              <a:cs typeface="Vilna" pitchFamily="2" charset="-79"/>
            </a:endParaRPr>
          </a:p>
        </p:txBody>
      </p:sp>
      <p:sp>
        <p:nvSpPr>
          <p:cNvPr id="2" name="Rectangle 1"/>
          <p:cNvSpPr/>
          <p:nvPr/>
        </p:nvSpPr>
        <p:spPr>
          <a:xfrm>
            <a:off x="3627438" y="1809750"/>
            <a:ext cx="1143000" cy="1219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374026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baseline="30000" dirty="0" smtClean="0"/>
              <a:t>2 Sam 24.1-15</a:t>
            </a:r>
            <a:r>
              <a:rPr lang="en-US" baseline="30000" dirty="0"/>
              <a:t>  </a:t>
            </a:r>
            <a:r>
              <a:rPr lang="en-US" dirty="0"/>
              <a:t>The anger of </a:t>
            </a:r>
            <a:r>
              <a:rPr lang="en-US" dirty="0" smtClean="0"/>
              <a:t>A</a:t>
            </a:r>
            <a:r>
              <a:rPr lang="en-US" sz="3000" dirty="0"/>
              <a:t>DONI</a:t>
            </a:r>
            <a:r>
              <a:rPr lang="en-US" dirty="0" smtClean="0"/>
              <a:t> </a:t>
            </a:r>
            <a:r>
              <a:rPr lang="en-US" dirty="0"/>
              <a:t>blazed up against </a:t>
            </a:r>
            <a:r>
              <a:rPr lang="en-US" dirty="0" err="1"/>
              <a:t>Isra'el</a:t>
            </a:r>
            <a:r>
              <a:rPr lang="en-US" dirty="0"/>
              <a:t>, so he moved David to act against them by saying, "Go, take a census of </a:t>
            </a:r>
            <a:r>
              <a:rPr lang="en-US" dirty="0" err="1"/>
              <a:t>Isra'el</a:t>
            </a:r>
            <a:r>
              <a:rPr lang="en-US" dirty="0"/>
              <a:t> and </a:t>
            </a:r>
            <a:r>
              <a:rPr lang="en-US" dirty="0" err="1"/>
              <a:t>Y'hudah</a:t>
            </a:r>
            <a:r>
              <a:rPr lang="en-US" dirty="0"/>
              <a:t>." </a:t>
            </a:r>
            <a:r>
              <a:rPr lang="en-US" dirty="0" smtClean="0"/>
              <a:t>The </a:t>
            </a:r>
            <a:r>
              <a:rPr lang="en-US" dirty="0"/>
              <a:t>king said to </a:t>
            </a:r>
            <a:r>
              <a:rPr lang="en-US" dirty="0" err="1"/>
              <a:t>Yo'av</a:t>
            </a:r>
            <a:r>
              <a:rPr lang="en-US" dirty="0"/>
              <a:t> the commander of the army, who was with him, "Go systematically through all the tribes of </a:t>
            </a:r>
            <a:r>
              <a:rPr lang="en-US" dirty="0" err="1"/>
              <a:t>Isra'el</a:t>
            </a:r>
            <a:r>
              <a:rPr lang="en-US" dirty="0"/>
              <a:t>, </a:t>
            </a:r>
          </a:p>
        </p:txBody>
      </p:sp>
    </p:spTree>
    <p:extLst>
      <p:ext uri="{BB962C8B-B14F-4D97-AF65-F5344CB8AC3E}">
        <p14:creationId xmlns:p14="http://schemas.microsoft.com/office/powerpoint/2010/main" val="1473348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baseline="30000" dirty="0" smtClean="0"/>
              <a:t>2 Sam 24.1-15</a:t>
            </a:r>
            <a:r>
              <a:rPr lang="en-US" baseline="30000" dirty="0"/>
              <a:t>  </a:t>
            </a:r>
            <a:r>
              <a:rPr lang="en-US" dirty="0" smtClean="0"/>
              <a:t>from </a:t>
            </a:r>
            <a:r>
              <a:rPr lang="en-US" dirty="0"/>
              <a:t>Dan to </a:t>
            </a:r>
            <a:r>
              <a:rPr lang="en-US" dirty="0" err="1"/>
              <a:t>Be'er-Sheva</a:t>
            </a:r>
            <a:r>
              <a:rPr lang="en-US" dirty="0"/>
              <a:t>; and take a census of the population; so that I can know how many people there are."  </a:t>
            </a:r>
            <a:r>
              <a:rPr lang="en-US" dirty="0" err="1"/>
              <a:t>Yo'av</a:t>
            </a:r>
            <a:r>
              <a:rPr lang="en-US" dirty="0"/>
              <a:t> said to the king, "May </a:t>
            </a:r>
            <a:r>
              <a:rPr lang="en-US" dirty="0" smtClean="0"/>
              <a:t>A</a:t>
            </a:r>
            <a:r>
              <a:rPr lang="en-US" sz="3000" dirty="0"/>
              <a:t>DONI</a:t>
            </a:r>
            <a:r>
              <a:rPr lang="en-US" dirty="0" smtClean="0"/>
              <a:t> your </a:t>
            </a:r>
            <a:r>
              <a:rPr lang="en-US" dirty="0"/>
              <a:t>God add to the people a hundredfold, no matter how many there are; and may the eyes of my lord the king see it. But why does my lord the king take pleasure in doing this</a:t>
            </a:r>
            <a:r>
              <a:rPr lang="en-US" dirty="0" smtClean="0"/>
              <a:t>?"</a:t>
            </a:r>
            <a:endParaRPr lang="en-US" dirty="0"/>
          </a:p>
        </p:txBody>
      </p:sp>
    </p:spTree>
    <p:extLst>
      <p:ext uri="{BB962C8B-B14F-4D97-AF65-F5344CB8AC3E}">
        <p14:creationId xmlns:p14="http://schemas.microsoft.com/office/powerpoint/2010/main" val="746189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smtClean="0"/>
              <a:t>2 Sam 24.1-15</a:t>
            </a:r>
            <a:r>
              <a:rPr lang="en-US" baseline="30000" dirty="0"/>
              <a:t>  </a:t>
            </a:r>
            <a:r>
              <a:rPr lang="en-US" dirty="0"/>
              <a:t> </a:t>
            </a:r>
            <a:r>
              <a:rPr lang="en-US" dirty="0" smtClean="0"/>
              <a:t>However</a:t>
            </a:r>
            <a:r>
              <a:rPr lang="en-US" dirty="0"/>
              <a:t>, the king's word prevailed against </a:t>
            </a:r>
            <a:r>
              <a:rPr lang="en-US" dirty="0" err="1"/>
              <a:t>Yo'av</a:t>
            </a:r>
            <a:r>
              <a:rPr lang="en-US" dirty="0"/>
              <a:t> and the army officers. So </a:t>
            </a:r>
            <a:r>
              <a:rPr lang="en-US" dirty="0" err="1"/>
              <a:t>Yo'av</a:t>
            </a:r>
            <a:r>
              <a:rPr lang="en-US" dirty="0"/>
              <a:t> and the army officers went out from the king's presence to take a census of the people of </a:t>
            </a:r>
            <a:r>
              <a:rPr lang="en-US" dirty="0" err="1" smtClean="0"/>
              <a:t>Isra'el</a:t>
            </a:r>
            <a:r>
              <a:rPr lang="en-US" dirty="0" smtClean="0"/>
              <a:t>… </a:t>
            </a:r>
            <a:r>
              <a:rPr lang="en-US" dirty="0"/>
              <a:t>But after he had taken the census, David </a:t>
            </a:r>
            <a:r>
              <a:rPr lang="en-US" dirty="0" smtClean="0"/>
              <a:t>was conscience-stricken</a:t>
            </a:r>
            <a:r>
              <a:rPr lang="en-US" dirty="0"/>
              <a:t>. </a:t>
            </a:r>
          </a:p>
        </p:txBody>
      </p:sp>
    </p:spTree>
    <p:extLst>
      <p:ext uri="{BB962C8B-B14F-4D97-AF65-F5344CB8AC3E}">
        <p14:creationId xmlns:p14="http://schemas.microsoft.com/office/powerpoint/2010/main" val="856530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2 Sam 24.1-15</a:t>
            </a:r>
            <a:r>
              <a:rPr lang="en-US" baseline="30000" dirty="0"/>
              <a:t>  </a:t>
            </a:r>
            <a:r>
              <a:rPr lang="en-US" dirty="0"/>
              <a:t> </a:t>
            </a:r>
            <a:r>
              <a:rPr lang="en-US" dirty="0" smtClean="0"/>
              <a:t>David </a:t>
            </a:r>
            <a:r>
              <a:rPr lang="en-US" dirty="0"/>
              <a:t>said to </a:t>
            </a:r>
            <a:r>
              <a:rPr lang="en-US" dirty="0">
                <a:solidFill>
                  <a:srgbClr val="FFFFFF"/>
                </a:solidFill>
              </a:rPr>
              <a:t>A</a:t>
            </a:r>
            <a:r>
              <a:rPr lang="en-US" sz="3000" dirty="0">
                <a:solidFill>
                  <a:srgbClr val="FFFFFF"/>
                </a:solidFill>
              </a:rPr>
              <a:t>DONI</a:t>
            </a:r>
            <a:r>
              <a:rPr lang="en-US" dirty="0" smtClean="0"/>
              <a:t>, </a:t>
            </a:r>
            <a:r>
              <a:rPr lang="en-US" dirty="0"/>
              <a:t>"I have greatly sinned in what I have done. But now, </a:t>
            </a:r>
            <a:r>
              <a:rPr lang="en-US" dirty="0">
                <a:solidFill>
                  <a:srgbClr val="FFFFFF"/>
                </a:solidFill>
              </a:rPr>
              <a:t>A</a:t>
            </a:r>
            <a:r>
              <a:rPr lang="en-US" sz="3000" dirty="0">
                <a:solidFill>
                  <a:srgbClr val="FFFFFF"/>
                </a:solidFill>
              </a:rPr>
              <a:t>DONI</a:t>
            </a:r>
            <a:r>
              <a:rPr lang="en-US" dirty="0" smtClean="0"/>
              <a:t>, </a:t>
            </a:r>
            <a:r>
              <a:rPr lang="en-US" dirty="0"/>
              <a:t>please! Put aside your servant's sin, for I have done a very foolish thing." </a:t>
            </a:r>
            <a:r>
              <a:rPr lang="en-US" dirty="0" smtClean="0"/>
              <a:t>When </a:t>
            </a:r>
            <a:r>
              <a:rPr lang="en-US" dirty="0"/>
              <a:t>David got up in the morning, this word of </a:t>
            </a:r>
            <a:r>
              <a:rPr lang="en-US" dirty="0">
                <a:solidFill>
                  <a:srgbClr val="FFFFFF"/>
                </a:solidFill>
              </a:rPr>
              <a:t>A</a:t>
            </a:r>
            <a:r>
              <a:rPr lang="en-US" sz="3000" dirty="0">
                <a:solidFill>
                  <a:srgbClr val="FFFFFF"/>
                </a:solidFill>
              </a:rPr>
              <a:t>DONI </a:t>
            </a:r>
            <a:r>
              <a:rPr lang="en-US" dirty="0" smtClean="0"/>
              <a:t>came </a:t>
            </a:r>
            <a:r>
              <a:rPr lang="en-US" dirty="0"/>
              <a:t>to the prophet Gad, </a:t>
            </a:r>
          </a:p>
        </p:txBody>
      </p:sp>
    </p:spTree>
    <p:extLst>
      <p:ext uri="{BB962C8B-B14F-4D97-AF65-F5344CB8AC3E}">
        <p14:creationId xmlns:p14="http://schemas.microsoft.com/office/powerpoint/2010/main" val="1761706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2 Sam 24.1-15</a:t>
            </a:r>
            <a:r>
              <a:rPr lang="en-US" baseline="30000" dirty="0"/>
              <a:t>  </a:t>
            </a:r>
            <a:r>
              <a:rPr lang="en-US" dirty="0"/>
              <a:t> </a:t>
            </a:r>
            <a:r>
              <a:rPr lang="en-US" dirty="0" smtClean="0"/>
              <a:t>David's </a:t>
            </a:r>
            <a:r>
              <a:rPr lang="en-US" dirty="0"/>
              <a:t>seer: </a:t>
            </a:r>
            <a:r>
              <a:rPr lang="en-US" dirty="0" smtClean="0"/>
              <a:t> </a:t>
            </a:r>
            <a:r>
              <a:rPr lang="en-US" dirty="0"/>
              <a:t>"Go and say to David that this is what </a:t>
            </a:r>
            <a:r>
              <a:rPr lang="en-US" dirty="0">
                <a:solidFill>
                  <a:srgbClr val="FFFFFF"/>
                </a:solidFill>
              </a:rPr>
              <a:t>A</a:t>
            </a:r>
            <a:r>
              <a:rPr lang="en-US" sz="3000" dirty="0">
                <a:solidFill>
                  <a:srgbClr val="FFFFFF"/>
                </a:solidFill>
              </a:rPr>
              <a:t>DONI </a:t>
            </a:r>
            <a:r>
              <a:rPr lang="en-US" dirty="0" smtClean="0"/>
              <a:t>says</a:t>
            </a:r>
            <a:r>
              <a:rPr lang="en-US" dirty="0"/>
              <a:t>: 'I am giving you a choice of three punishments. Choose one of them, and I will execute it against you." </a:t>
            </a:r>
            <a:r>
              <a:rPr lang="en-US" dirty="0" smtClean="0"/>
              <a:t> </a:t>
            </a:r>
            <a:r>
              <a:rPr lang="en-US" dirty="0"/>
              <a:t>Gad came to David and told him; he said</a:t>
            </a:r>
            <a:r>
              <a:rPr lang="en-US" dirty="0" smtClean="0"/>
              <a:t>: </a:t>
            </a:r>
            <a:r>
              <a:rPr lang="en-US" dirty="0"/>
              <a:t>"Do you want seven years </a:t>
            </a:r>
          </a:p>
        </p:txBody>
      </p:sp>
    </p:spTree>
    <p:extLst>
      <p:ext uri="{BB962C8B-B14F-4D97-AF65-F5344CB8AC3E}">
        <p14:creationId xmlns:p14="http://schemas.microsoft.com/office/powerpoint/2010/main" val="599540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2 Sam 24.1-15</a:t>
            </a:r>
            <a:r>
              <a:rPr lang="en-US" baseline="30000" dirty="0"/>
              <a:t>  </a:t>
            </a:r>
            <a:r>
              <a:rPr lang="en-US" dirty="0"/>
              <a:t> </a:t>
            </a:r>
            <a:r>
              <a:rPr lang="en-US" dirty="0" smtClean="0"/>
              <a:t>of </a:t>
            </a:r>
            <a:r>
              <a:rPr lang="en-US" dirty="0"/>
              <a:t>famine in your land? or do you want to flee before your enemies for three months while they pursue you? or do you want three days of plague in your land? Think about it, and tell me what to answer the one who sent me</a:t>
            </a:r>
            <a:r>
              <a:rPr lang="en-US" dirty="0" smtClean="0"/>
              <a:t>."</a:t>
            </a:r>
            <a:endParaRPr lang="en-US" dirty="0"/>
          </a:p>
        </p:txBody>
      </p:sp>
    </p:spTree>
    <p:extLst>
      <p:ext uri="{BB962C8B-B14F-4D97-AF65-F5344CB8AC3E}">
        <p14:creationId xmlns:p14="http://schemas.microsoft.com/office/powerpoint/2010/main" val="311828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225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2 Sam 24.1-15</a:t>
            </a:r>
            <a:r>
              <a:rPr lang="en-US" baseline="30000" dirty="0"/>
              <a:t>  </a:t>
            </a:r>
            <a:r>
              <a:rPr lang="en-US" dirty="0"/>
              <a:t> </a:t>
            </a:r>
            <a:r>
              <a:rPr lang="en-US" dirty="0" smtClean="0"/>
              <a:t>David </a:t>
            </a:r>
            <a:r>
              <a:rPr lang="en-US" dirty="0"/>
              <a:t>said to Gad, "This is very hard for me. Let us fall into the hand of </a:t>
            </a:r>
            <a:r>
              <a:rPr lang="en-US" dirty="0">
                <a:solidFill>
                  <a:srgbClr val="FFFFFF"/>
                </a:solidFill>
              </a:rPr>
              <a:t>A</a:t>
            </a:r>
            <a:r>
              <a:rPr lang="en-US" sz="3000" dirty="0">
                <a:solidFill>
                  <a:srgbClr val="FFFFFF"/>
                </a:solidFill>
              </a:rPr>
              <a:t>DONI</a:t>
            </a:r>
            <a:r>
              <a:rPr lang="en-US" dirty="0" smtClean="0"/>
              <a:t>, </a:t>
            </a:r>
            <a:r>
              <a:rPr lang="en-US" dirty="0"/>
              <a:t>because his mercies are great, rather than have me fall into the hand of man</a:t>
            </a:r>
            <a:r>
              <a:rPr lang="en-US" dirty="0" smtClean="0"/>
              <a:t>."</a:t>
            </a:r>
            <a:endParaRPr lang="en-US" dirty="0"/>
          </a:p>
        </p:txBody>
      </p:sp>
    </p:spTree>
    <p:extLst>
      <p:ext uri="{BB962C8B-B14F-4D97-AF65-F5344CB8AC3E}">
        <p14:creationId xmlns:p14="http://schemas.microsoft.com/office/powerpoint/2010/main" val="4042565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2 Sam 24.1-15</a:t>
            </a:r>
            <a:r>
              <a:rPr lang="en-US" baseline="30000" dirty="0"/>
              <a:t>  </a:t>
            </a:r>
            <a:r>
              <a:rPr lang="en-US" dirty="0"/>
              <a:t> </a:t>
            </a:r>
            <a:r>
              <a:rPr lang="en-US" dirty="0" smtClean="0"/>
              <a:t>So A</a:t>
            </a:r>
            <a:r>
              <a:rPr lang="en-US" sz="3500" dirty="0"/>
              <a:t>DONI</a:t>
            </a:r>
            <a:r>
              <a:rPr lang="en-US" dirty="0" smtClean="0"/>
              <a:t> </a:t>
            </a:r>
            <a:r>
              <a:rPr lang="en-US" dirty="0"/>
              <a:t>sent a plague on </a:t>
            </a:r>
            <a:r>
              <a:rPr lang="en-US" dirty="0" err="1"/>
              <a:t>Isra'el</a:t>
            </a:r>
            <a:r>
              <a:rPr lang="en-US" dirty="0"/>
              <a:t> from that morning until the end of the specified time; 70,000 of the people died between Dan and </a:t>
            </a:r>
            <a:r>
              <a:rPr lang="en-US" dirty="0" err="1"/>
              <a:t>Be'er-Sheva</a:t>
            </a:r>
            <a:r>
              <a:rPr lang="en-US" dirty="0"/>
              <a:t>.</a:t>
            </a:r>
          </a:p>
          <a:p>
            <a:pPr algn="l"/>
            <a:endParaRPr lang="en-US" dirty="0"/>
          </a:p>
        </p:txBody>
      </p:sp>
    </p:spTree>
    <p:extLst>
      <p:ext uri="{BB962C8B-B14F-4D97-AF65-F5344CB8AC3E}">
        <p14:creationId xmlns:p14="http://schemas.microsoft.com/office/powerpoint/2010/main" val="1138255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38944" y="400051"/>
            <a:ext cx="7900988" cy="3963800"/>
          </a:xfrm>
          <a:prstGeom prst="rect">
            <a:avLst/>
          </a:prstGeom>
        </p:spPr>
      </p:pic>
      <p:sp>
        <p:nvSpPr>
          <p:cNvPr id="23555" name="Rectangle 2"/>
          <p:cNvSpPr>
            <a:spLocks noGrp="1" noChangeArrowheads="1"/>
          </p:cNvSpPr>
          <p:nvPr>
            <p:ph type="title" idx="4294967295"/>
          </p:nvPr>
        </p:nvSpPr>
        <p:spPr>
          <a:xfrm>
            <a:off x="1426756" y="0"/>
            <a:ext cx="5925741" cy="514350"/>
          </a:xfrm>
        </p:spPr>
        <p:txBody>
          <a:bodyPr/>
          <a:lstStyle/>
          <a:p>
            <a:pPr rtl="1" eaLnBrk="1" hangingPunct="1"/>
            <a:r>
              <a:rPr lang="en-US" altLang="en-US" sz="2000" dirty="0">
                <a:solidFill>
                  <a:srgbClr val="FFFF00"/>
                </a:solidFill>
              </a:rPr>
              <a:t>Sh’mot (Exodus) 30:13a</a:t>
            </a:r>
          </a:p>
        </p:txBody>
      </p:sp>
      <p:sp>
        <p:nvSpPr>
          <p:cNvPr id="3" name="Rectangle 2"/>
          <p:cNvSpPr/>
          <p:nvPr/>
        </p:nvSpPr>
        <p:spPr>
          <a:xfrm>
            <a:off x="438944" y="1733550"/>
            <a:ext cx="3112293" cy="121920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817" tIns="45414" rIns="90817" bIns="45414" spcCol="0" rtlCol="0" anchor="ctr"/>
          <a:lstStyle/>
          <a:p>
            <a:pPr algn="ctr"/>
            <a:endParaRPr lang="en-US"/>
          </a:p>
        </p:txBody>
      </p:sp>
    </p:spTree>
    <p:extLst>
      <p:ext uri="{BB962C8B-B14F-4D97-AF65-F5344CB8AC3E}">
        <p14:creationId xmlns:p14="http://schemas.microsoft.com/office/powerpoint/2010/main" val="1486633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603548" y="571501"/>
            <a:ext cx="7571780" cy="2407718"/>
          </a:xfrm>
          <a:prstGeom prst="rect">
            <a:avLst/>
          </a:prstGeom>
        </p:spPr>
      </p:pic>
      <p:sp>
        <p:nvSpPr>
          <p:cNvPr id="23555" name="Rectangle 2"/>
          <p:cNvSpPr>
            <a:spLocks noGrp="1" noChangeArrowheads="1"/>
          </p:cNvSpPr>
          <p:nvPr>
            <p:ph type="title" idx="4294967295"/>
          </p:nvPr>
        </p:nvSpPr>
        <p:spPr>
          <a:xfrm>
            <a:off x="1426756" y="0"/>
            <a:ext cx="5925741" cy="514350"/>
          </a:xfrm>
        </p:spPr>
        <p:txBody>
          <a:bodyPr/>
          <a:lstStyle/>
          <a:p>
            <a:pPr rtl="1" eaLnBrk="1" hangingPunct="1"/>
            <a:r>
              <a:rPr lang="en-US" altLang="en-US" sz="2000" dirty="0">
                <a:solidFill>
                  <a:srgbClr val="FFFF00"/>
                </a:solidFill>
              </a:rPr>
              <a:t>Sh’mot (Exodus) 30:13b</a:t>
            </a:r>
          </a:p>
        </p:txBody>
      </p:sp>
      <p:sp>
        <p:nvSpPr>
          <p:cNvPr id="5" name="Rectangle 4"/>
          <p:cNvSpPr txBox="1">
            <a:spLocks noChangeArrowheads="1"/>
          </p:cNvSpPr>
          <p:nvPr/>
        </p:nvSpPr>
        <p:spPr bwMode="auto">
          <a:xfrm>
            <a:off x="6584156" y="1943100"/>
            <a:ext cx="1426567" cy="971550"/>
          </a:xfrm>
          <a:prstGeom prst="rect">
            <a:avLst/>
          </a:prstGeom>
          <a:noFill/>
          <a:ln w="9525">
            <a:noFill/>
            <a:miter lim="800000"/>
            <a:headEnd/>
            <a:tailEnd/>
          </a:ln>
          <a:effectLst/>
        </p:spPr>
        <p:txBody>
          <a:bodyPr vert="horz" wrap="square" lIns="65633" tIns="32797" rIns="65633" bIns="32797"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6078" indent="-246078" algn="ctr" defTabSz="656084" rtl="1">
              <a:lnSpc>
                <a:spcPct val="80000"/>
              </a:lnSpc>
              <a:spcBef>
                <a:spcPct val="0"/>
              </a:spcBef>
              <a:defRPr/>
            </a:pPr>
            <a:endParaRPr lang="en-US" sz="300" kern="0" dirty="0">
              <a:solidFill>
                <a:srgbClr val="FFFFFF"/>
              </a:solidFill>
              <a:latin typeface="David" panose="020E0502060401010101" pitchFamily="34" charset="-79"/>
              <a:cs typeface="David" panose="020E0502060401010101" pitchFamily="34" charset="-79"/>
            </a:endParaRPr>
          </a:p>
          <a:p>
            <a:pPr marL="246078" indent="-246078" algn="ctr" defTabSz="656084" rtl="1">
              <a:lnSpc>
                <a:spcPct val="80000"/>
              </a:lnSpc>
              <a:spcBef>
                <a:spcPct val="0"/>
              </a:spcBef>
              <a:defRPr/>
            </a:pPr>
            <a:r>
              <a:rPr lang="he-IL" sz="3700" kern="0" dirty="0">
                <a:solidFill>
                  <a:srgbClr val="FFFFFF"/>
                </a:solidFill>
                <a:latin typeface="David" panose="020E0502060401010101" pitchFamily="34" charset="-79"/>
                <a:cs typeface="David" panose="020E0502060401010101" pitchFamily="34" charset="-79"/>
              </a:rPr>
              <a:t>יְיָ</a:t>
            </a:r>
            <a:endParaRPr lang="en-US" sz="3700" kern="0" dirty="0">
              <a:solidFill>
                <a:srgbClr val="FFFFFF"/>
              </a:solidFill>
              <a:latin typeface="David" panose="020E0502060401010101" pitchFamily="34" charset="-79"/>
              <a:cs typeface="David" panose="020E0502060401010101" pitchFamily="34" charset="-79"/>
            </a:endParaRPr>
          </a:p>
          <a:p>
            <a:pPr marL="246078" indent="-246078" algn="ctr" defTabSz="656084" rtl="1">
              <a:lnSpc>
                <a:spcPct val="80000"/>
              </a:lnSpc>
              <a:defRPr/>
            </a:pPr>
            <a:endParaRPr lang="en-US" sz="400" kern="0" dirty="0">
              <a:solidFill>
                <a:srgbClr val="FFFFFF"/>
              </a:solidFill>
              <a:latin typeface="Arial"/>
            </a:endParaRPr>
          </a:p>
          <a:p>
            <a:pPr marL="246078" indent="-246078" algn="ctr" defTabSz="656084" rtl="1">
              <a:lnSpc>
                <a:spcPct val="80000"/>
              </a:lnSpc>
              <a:defRPr/>
            </a:pPr>
            <a:r>
              <a:rPr lang="en-US" sz="2300" kern="0" cap="small" dirty="0">
                <a:solidFill>
                  <a:srgbClr val="FFFFFF"/>
                </a:solidFill>
                <a:latin typeface="Arial"/>
              </a:rPr>
              <a:t>Adoni.</a:t>
            </a:r>
            <a:endParaRPr lang="en-US" sz="2300" b="1" kern="0" cap="small" dirty="0">
              <a:solidFill>
                <a:srgbClr val="FFFFFF"/>
              </a:solidFill>
              <a:latin typeface="Arial"/>
              <a:cs typeface="Vilna" pitchFamily="2" charset="-79"/>
            </a:endParaRPr>
          </a:p>
        </p:txBody>
      </p:sp>
    </p:spTree>
    <p:extLst>
      <p:ext uri="{BB962C8B-B14F-4D97-AF65-F5344CB8AC3E}">
        <p14:creationId xmlns:p14="http://schemas.microsoft.com/office/powerpoint/2010/main" val="2284922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38944" y="400051"/>
            <a:ext cx="7900988" cy="3916154"/>
          </a:xfrm>
          <a:prstGeom prst="rect">
            <a:avLst/>
          </a:prstGeom>
        </p:spPr>
      </p:pic>
      <p:sp>
        <p:nvSpPr>
          <p:cNvPr id="23555" name="Rectangle 2"/>
          <p:cNvSpPr>
            <a:spLocks noGrp="1" noChangeArrowheads="1"/>
          </p:cNvSpPr>
          <p:nvPr>
            <p:ph type="title" idx="4294967295"/>
          </p:nvPr>
        </p:nvSpPr>
        <p:spPr>
          <a:xfrm>
            <a:off x="1426756" y="0"/>
            <a:ext cx="5925741" cy="514350"/>
          </a:xfrm>
        </p:spPr>
        <p:txBody>
          <a:bodyPr/>
          <a:lstStyle/>
          <a:p>
            <a:pPr rtl="1" eaLnBrk="1" hangingPunct="1"/>
            <a:r>
              <a:rPr lang="en-US" altLang="en-US" sz="2000" dirty="0">
                <a:solidFill>
                  <a:srgbClr val="FFFF00"/>
                </a:solidFill>
              </a:rPr>
              <a:t>Sh’mot (Exodus) 30:14</a:t>
            </a:r>
          </a:p>
        </p:txBody>
      </p:sp>
      <p:sp>
        <p:nvSpPr>
          <p:cNvPr id="4" name="Rectangle 4"/>
          <p:cNvSpPr txBox="1">
            <a:spLocks noChangeArrowheads="1"/>
          </p:cNvSpPr>
          <p:nvPr/>
        </p:nvSpPr>
        <p:spPr bwMode="auto">
          <a:xfrm>
            <a:off x="1097359" y="3200400"/>
            <a:ext cx="1426567" cy="971550"/>
          </a:xfrm>
          <a:prstGeom prst="rect">
            <a:avLst/>
          </a:prstGeom>
          <a:noFill/>
          <a:ln w="9525">
            <a:noFill/>
            <a:miter lim="800000"/>
            <a:headEnd/>
            <a:tailEnd/>
          </a:ln>
          <a:effectLst/>
        </p:spPr>
        <p:txBody>
          <a:bodyPr vert="horz" wrap="square" lIns="65650" tIns="32808" rIns="65650" bIns="32808" numCol="1" anchor="t" anchorCtr="0" compatLnSpc="1">
            <a:prstTxWarp prst="textNoShape">
              <a:avLst/>
            </a:prstTxWarp>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46144" indent="-246144" algn="ctr" defTabSz="656268" rtl="1">
              <a:lnSpc>
                <a:spcPct val="80000"/>
              </a:lnSpc>
              <a:spcBef>
                <a:spcPct val="0"/>
              </a:spcBef>
              <a:defRPr/>
            </a:pPr>
            <a:endParaRPr lang="en-US" sz="300" kern="0" dirty="0">
              <a:solidFill>
                <a:srgbClr val="FFFFFF"/>
              </a:solidFill>
              <a:latin typeface="David" panose="020E0502060401010101" pitchFamily="34" charset="-79"/>
              <a:cs typeface="David" panose="020E0502060401010101" pitchFamily="34" charset="-79"/>
            </a:endParaRPr>
          </a:p>
          <a:p>
            <a:pPr marL="246144" indent="-246144" algn="ctr" defTabSz="656268" rtl="1">
              <a:lnSpc>
                <a:spcPct val="80000"/>
              </a:lnSpc>
              <a:spcBef>
                <a:spcPct val="0"/>
              </a:spcBef>
              <a:defRPr/>
            </a:pPr>
            <a:r>
              <a:rPr lang="he-IL" sz="3700" kern="0" dirty="0">
                <a:solidFill>
                  <a:srgbClr val="FFFFFF"/>
                </a:solidFill>
                <a:latin typeface="David" panose="020E0502060401010101" pitchFamily="34" charset="-79"/>
                <a:cs typeface="David" panose="020E0502060401010101" pitchFamily="34" charset="-79"/>
              </a:rPr>
              <a:t>יְיָ</a:t>
            </a:r>
            <a:endParaRPr lang="en-US" sz="3700" kern="0" dirty="0">
              <a:solidFill>
                <a:srgbClr val="FFFFFF"/>
              </a:solidFill>
              <a:latin typeface="David" panose="020E0502060401010101" pitchFamily="34" charset="-79"/>
              <a:cs typeface="David" panose="020E0502060401010101" pitchFamily="34" charset="-79"/>
            </a:endParaRPr>
          </a:p>
          <a:p>
            <a:pPr marL="246144" indent="-246144" algn="ctr" defTabSz="656268" rtl="1">
              <a:lnSpc>
                <a:spcPct val="80000"/>
              </a:lnSpc>
              <a:defRPr/>
            </a:pPr>
            <a:endParaRPr lang="en-US" sz="400" kern="0" dirty="0">
              <a:solidFill>
                <a:srgbClr val="FFFFFF"/>
              </a:solidFill>
              <a:latin typeface="Arial"/>
            </a:endParaRPr>
          </a:p>
          <a:p>
            <a:pPr marL="246144" indent="-246144" algn="ctr" defTabSz="656268" rtl="1">
              <a:lnSpc>
                <a:spcPct val="80000"/>
              </a:lnSpc>
              <a:defRPr/>
            </a:pPr>
            <a:r>
              <a:rPr lang="en-US" sz="2300" kern="0" cap="small" dirty="0">
                <a:solidFill>
                  <a:srgbClr val="FFFFFF"/>
                </a:solidFill>
                <a:latin typeface="Arial"/>
              </a:rPr>
              <a:t>Adoni.</a:t>
            </a:r>
            <a:endParaRPr lang="en-US" sz="2300" b="1" kern="0" cap="small" dirty="0">
              <a:solidFill>
                <a:srgbClr val="FFFFFF"/>
              </a:solidFill>
              <a:latin typeface="Arial"/>
              <a:cs typeface="Vilna" pitchFamily="2" charset="-79"/>
            </a:endParaRPr>
          </a:p>
        </p:txBody>
      </p:sp>
    </p:spTree>
    <p:extLst>
      <p:ext uri="{BB962C8B-B14F-4D97-AF65-F5344CB8AC3E}">
        <p14:creationId xmlns:p14="http://schemas.microsoft.com/office/powerpoint/2010/main" val="4257432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Shmot</a:t>
            </a:r>
            <a:r>
              <a:rPr lang="en-US" baseline="30000" dirty="0" smtClean="0"/>
              <a:t>/Ex 30.15-16 </a:t>
            </a:r>
            <a:r>
              <a:rPr lang="en-US" b="1" baseline="30000" dirty="0"/>
              <a:t> </a:t>
            </a:r>
            <a:r>
              <a:rPr lang="en-US" dirty="0" smtClean="0"/>
              <a:t>The </a:t>
            </a:r>
            <a:r>
              <a:rPr lang="en-US" dirty="0"/>
              <a:t>rich is not to give more or the poor less than the half-</a:t>
            </a:r>
            <a:r>
              <a:rPr lang="en-US" i="1" dirty="0"/>
              <a:t>shekel</a:t>
            </a:r>
            <a:r>
              <a:rPr lang="en-US" dirty="0"/>
              <a:t> when </a:t>
            </a:r>
            <a:r>
              <a:rPr lang="en-US" dirty="0" smtClean="0"/>
              <a:t>giving </a:t>
            </a:r>
            <a:r>
              <a:rPr lang="en-US" cap="small" dirty="0" err="1" smtClean="0"/>
              <a:t>Adoni</a:t>
            </a:r>
            <a:r>
              <a:rPr lang="en-US" dirty="0" err="1" smtClean="0"/>
              <a:t>’s</a:t>
            </a:r>
            <a:r>
              <a:rPr lang="en-US" dirty="0" smtClean="0"/>
              <a:t> </a:t>
            </a:r>
            <a:r>
              <a:rPr lang="en-US" dirty="0"/>
              <a:t>offering to </a:t>
            </a:r>
            <a:r>
              <a:rPr lang="en-US" dirty="0">
                <a:solidFill>
                  <a:srgbClr val="FFFF66"/>
                </a:solidFill>
              </a:rPr>
              <a:t>atone for your lives</a:t>
            </a:r>
            <a:r>
              <a:rPr lang="en-US" dirty="0"/>
              <a:t>. </a:t>
            </a:r>
            <a:r>
              <a:rPr lang="he-IL" b="1" dirty="0">
                <a:latin typeface="David" panose="020E0502060401010101" pitchFamily="34" charset="-79"/>
                <a:cs typeface="David" panose="020E0502060401010101" pitchFamily="34" charset="-79"/>
              </a:rPr>
              <a:t>לְכַפֵּר עַל-נַפְשֹׁתֵיכֶם</a:t>
            </a:r>
            <a:endParaRPr lang="en-US" b="1" dirty="0">
              <a:solidFill>
                <a:srgbClr val="FFFF66"/>
              </a:solidFill>
              <a:latin typeface="David" panose="020E0502060401010101" pitchFamily="34" charset="-79"/>
              <a:cs typeface="David" panose="020E0502060401010101" pitchFamily="34" charset="-79"/>
            </a:endParaRPr>
          </a:p>
          <a:p>
            <a:pPr algn="l"/>
            <a:r>
              <a:rPr lang="en-US" dirty="0" smtClean="0"/>
              <a:t>You </a:t>
            </a:r>
            <a:r>
              <a:rPr lang="en-US" dirty="0"/>
              <a:t>are to take the </a:t>
            </a:r>
            <a:r>
              <a:rPr lang="en-US" dirty="0">
                <a:solidFill>
                  <a:srgbClr val="FFFF66"/>
                </a:solidFill>
              </a:rPr>
              <a:t>atonement</a:t>
            </a:r>
            <a:r>
              <a:rPr lang="en-US" dirty="0"/>
              <a:t> money from the people of </a:t>
            </a:r>
            <a:r>
              <a:rPr lang="en-US" dirty="0" err="1"/>
              <a:t>Isra’el</a:t>
            </a:r>
            <a:r>
              <a:rPr lang="en-US" dirty="0"/>
              <a:t> and </a:t>
            </a:r>
            <a:r>
              <a:rPr lang="en-US" dirty="0">
                <a:solidFill>
                  <a:srgbClr val="FFFF66"/>
                </a:solidFill>
              </a:rPr>
              <a:t>use it for the service in </a:t>
            </a:r>
            <a:r>
              <a:rPr lang="en-US" dirty="0" smtClean="0">
                <a:solidFill>
                  <a:srgbClr val="FFFF66"/>
                </a:solidFill>
              </a:rPr>
              <a:t>the</a:t>
            </a:r>
            <a:endParaRPr lang="en-US" dirty="0">
              <a:solidFill>
                <a:srgbClr val="FFFF66"/>
              </a:solidFill>
            </a:endParaRPr>
          </a:p>
        </p:txBody>
      </p:sp>
    </p:spTree>
    <p:extLst>
      <p:ext uri="{BB962C8B-B14F-4D97-AF65-F5344CB8AC3E}">
        <p14:creationId xmlns:p14="http://schemas.microsoft.com/office/powerpoint/2010/main" val="544366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Shmot</a:t>
            </a:r>
            <a:r>
              <a:rPr lang="en-US" baseline="30000" dirty="0" smtClean="0"/>
              <a:t>/Ex 30.15-16 </a:t>
            </a:r>
            <a:r>
              <a:rPr lang="en-US" b="1" baseline="30000" dirty="0"/>
              <a:t> </a:t>
            </a:r>
            <a:r>
              <a:rPr lang="en-US" dirty="0">
                <a:solidFill>
                  <a:srgbClr val="FFFF66"/>
                </a:solidFill>
              </a:rPr>
              <a:t>tent of meeting</a:t>
            </a:r>
          </a:p>
          <a:p>
            <a:pPr algn="l"/>
            <a:r>
              <a:rPr lang="en-US" dirty="0" smtClean="0"/>
              <a:t>so </a:t>
            </a:r>
            <a:r>
              <a:rPr lang="en-US" dirty="0"/>
              <a:t>that it will be a reminder of the people of </a:t>
            </a:r>
            <a:r>
              <a:rPr lang="en-US" dirty="0" err="1"/>
              <a:t>Isra’el</a:t>
            </a:r>
            <a:r>
              <a:rPr lang="en-US" dirty="0"/>
              <a:t> </a:t>
            </a:r>
            <a:r>
              <a:rPr lang="en-US" dirty="0" smtClean="0"/>
              <a:t>before </a:t>
            </a:r>
            <a:r>
              <a:rPr lang="en-US" cap="small" dirty="0" err="1" smtClean="0"/>
              <a:t>Adoni</a:t>
            </a:r>
            <a:r>
              <a:rPr lang="en-US" dirty="0"/>
              <a:t> </a:t>
            </a:r>
            <a:r>
              <a:rPr lang="en-US" dirty="0">
                <a:solidFill>
                  <a:srgbClr val="FFFF66"/>
                </a:solidFill>
              </a:rPr>
              <a:t>to atone for your lives</a:t>
            </a:r>
            <a:r>
              <a:rPr lang="en-US" dirty="0" smtClean="0">
                <a:solidFill>
                  <a:srgbClr val="FFFF66"/>
                </a:solidFill>
              </a:rPr>
              <a:t>.” </a:t>
            </a:r>
          </a:p>
          <a:p>
            <a:pPr algn="r" rtl="1"/>
            <a:r>
              <a:rPr lang="en-US" b="1" dirty="0">
                <a:solidFill>
                  <a:srgbClr val="FFFF66"/>
                </a:solidFill>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לְכַפֵּר עַל-נַפְשֹׁתֵיכֶם</a:t>
            </a:r>
            <a:endParaRPr lang="en-US" sz="4800" b="1" dirty="0">
              <a:solidFill>
                <a:srgbClr val="FFFF66"/>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97566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1330" name="Rectangle 2"/>
          <p:cNvSpPr>
            <a:spLocks noGrp="1" noChangeArrowheads="1"/>
          </p:cNvSpPr>
          <p:nvPr>
            <p:ph type="subTitle" idx="1"/>
          </p:nvPr>
        </p:nvSpPr>
        <p:spPr>
          <a:xfrm>
            <a:off x="274637" y="0"/>
            <a:ext cx="8153400" cy="5143500"/>
          </a:xfrm>
        </p:spPr>
        <p:txBody>
          <a:bodyPr/>
          <a:lstStyle/>
          <a:p>
            <a:pPr algn="l"/>
            <a:r>
              <a:rPr lang="en-US" altLang="en-US" baseline="30000" dirty="0" smtClean="0"/>
              <a:t>2 </a:t>
            </a:r>
            <a:r>
              <a:rPr lang="en-US" altLang="en-US" baseline="30000" dirty="0"/>
              <a:t>K 12.4-5</a:t>
            </a:r>
            <a:r>
              <a:rPr lang="en-US" altLang="en-US" dirty="0"/>
              <a:t> </a:t>
            </a:r>
            <a:r>
              <a:rPr lang="en-US" altLang="en-US" sz="4000" dirty="0" err="1"/>
              <a:t>Y'ho'ash</a:t>
            </a:r>
            <a:r>
              <a:rPr lang="en-US" altLang="en-US" sz="4000" dirty="0"/>
              <a:t> said to the </a:t>
            </a:r>
            <a:r>
              <a:rPr lang="en-US" altLang="en-US" sz="4000" dirty="0" err="1"/>
              <a:t>cohanim</a:t>
            </a:r>
            <a:r>
              <a:rPr lang="en-US" altLang="en-US" sz="4000" dirty="0"/>
              <a:t>, "All the funds for sacred purposes which are brought to the house of ADONI - </a:t>
            </a:r>
            <a:r>
              <a:rPr lang="en-US" altLang="en-US" sz="4000" dirty="0">
                <a:solidFill>
                  <a:srgbClr val="FFFF66"/>
                </a:solidFill>
              </a:rPr>
              <a:t>the half-shekel tax, </a:t>
            </a:r>
            <a:r>
              <a:rPr lang="en-US" altLang="en-US" sz="4000" dirty="0"/>
              <a:t>the taxes on persons in a man's household, and all the offerings anyone voluntarily brings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1330" name="Rectangle 2"/>
          <p:cNvSpPr>
            <a:spLocks noGrp="1" noChangeArrowheads="1"/>
          </p:cNvSpPr>
          <p:nvPr>
            <p:ph type="subTitle" idx="1"/>
          </p:nvPr>
        </p:nvSpPr>
        <p:spPr>
          <a:xfrm>
            <a:off x="274637" y="0"/>
            <a:ext cx="8153400" cy="5143500"/>
          </a:xfrm>
        </p:spPr>
        <p:txBody>
          <a:bodyPr/>
          <a:lstStyle/>
          <a:p>
            <a:pPr algn="l"/>
            <a:r>
              <a:rPr lang="en-US" altLang="en-US" sz="4000" baseline="30000" dirty="0"/>
              <a:t>2 K 12.4-5</a:t>
            </a:r>
            <a:r>
              <a:rPr lang="en-US" altLang="en-US" sz="4000" dirty="0"/>
              <a:t> to the house of ADONI - the </a:t>
            </a:r>
            <a:r>
              <a:rPr lang="en-US" altLang="en-US" sz="4000" dirty="0" err="1"/>
              <a:t>cohanim</a:t>
            </a:r>
            <a:r>
              <a:rPr lang="en-US" altLang="en-US" sz="4000" dirty="0"/>
              <a:t> are to receive from whoever personally makes contributions to them; and they are to </a:t>
            </a:r>
            <a:r>
              <a:rPr lang="en-US" altLang="en-US" sz="4000" dirty="0">
                <a:solidFill>
                  <a:srgbClr val="FFFF66"/>
                </a:solidFill>
              </a:rPr>
              <a:t>use these funds to repair the damaged parts of the house,</a:t>
            </a:r>
            <a:r>
              <a:rPr lang="en-US" altLang="en-US" sz="4000" dirty="0"/>
              <a:t> wherever damage is found. </a:t>
            </a:r>
          </a:p>
          <a:p>
            <a:pPr algn="l"/>
            <a:endParaRPr lang="en-US" altLang="en-US" sz="4000" dirty="0"/>
          </a:p>
        </p:txBody>
      </p:sp>
    </p:spTree>
    <p:extLst>
      <p:ext uri="{BB962C8B-B14F-4D97-AF65-F5344CB8AC3E}">
        <p14:creationId xmlns:p14="http://schemas.microsoft.com/office/powerpoint/2010/main" val="16581339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0002" name="Rectangle 2"/>
          <p:cNvSpPr>
            <a:spLocks noGrp="1" noChangeArrowheads="1"/>
          </p:cNvSpPr>
          <p:nvPr>
            <p:ph type="subTitle" idx="1"/>
          </p:nvPr>
        </p:nvSpPr>
        <p:spPr>
          <a:xfrm>
            <a:off x="12" y="0"/>
            <a:ext cx="8778875" cy="5143500"/>
          </a:xfrm>
        </p:spPr>
        <p:txBody>
          <a:bodyPr/>
          <a:lstStyle/>
          <a:p>
            <a:pPr marL="653933" indent="-653933" algn="l"/>
            <a:r>
              <a:rPr lang="en-US" altLang="en-US"/>
              <a:t> </a:t>
            </a:r>
          </a:p>
        </p:txBody>
      </p:sp>
      <p:pic>
        <p:nvPicPr>
          <p:cNvPr id="4480004" name="Picture 4" descr="http://1.bp.blogspot.com/-7r2KS7HxBZY/TcjW9iBwBYI/AAAAAAAAADk/EuO9kQwzHGw/s1600/Joash%2Brepairs%2Bte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304" y="0"/>
            <a:ext cx="5370964"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470" y="1390152"/>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3136" y="367"/>
            <a:ext cx="5730847" cy="1318645"/>
          </a:xfrm>
          <a:prstGeom prst="rect">
            <a:avLst/>
          </a:prstGeom>
          <a:noFill/>
          <a:ln w="38100">
            <a:solidFill>
              <a:srgbClr val="FFC000"/>
            </a:solidFill>
          </a:ln>
        </p:spPr>
        <p:txBody>
          <a:bodyPr wrap="none" lIns="86701" tIns="43346" rIns="86701" bIns="43346" rtlCol="0">
            <a:spAutoFit/>
          </a:bodyPr>
          <a:lstStyle/>
          <a:p>
            <a:pPr algn="l"/>
            <a:r>
              <a:rPr lang="en-US" dirty="0"/>
              <a:t>Downloads\messages\</a:t>
            </a:r>
          </a:p>
          <a:p>
            <a:pPr algn="l"/>
            <a:r>
              <a:rPr lang="en-US" dirty="0"/>
              <a:t>2017 Messages</a:t>
            </a:r>
          </a:p>
        </p:txBody>
      </p:sp>
    </p:spTree>
    <p:extLst>
      <p:ext uri="{BB962C8B-B14F-4D97-AF65-F5344CB8AC3E}">
        <p14:creationId xmlns:p14="http://schemas.microsoft.com/office/powerpoint/2010/main" val="1967408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sz="4000" dirty="0"/>
              <a:t>In later centuries, the half-shekel was adopted as the amount of the Temple Tax, </a:t>
            </a:r>
            <a:r>
              <a:rPr lang="en-US" sz="4000" dirty="0">
                <a:solidFill>
                  <a:srgbClr val="FFFF66"/>
                </a:solidFill>
              </a:rPr>
              <a:t>even without a census</a:t>
            </a:r>
            <a:r>
              <a:rPr lang="en-US" sz="4000" dirty="0"/>
              <a:t>, although in Nehemiah 10:33–34 the tax is given as a third of a shekel. </a:t>
            </a:r>
          </a:p>
        </p:txBody>
      </p:sp>
    </p:spTree>
    <p:extLst>
      <p:ext uri="{BB962C8B-B14F-4D97-AF65-F5344CB8AC3E}">
        <p14:creationId xmlns:p14="http://schemas.microsoft.com/office/powerpoint/2010/main" val="2024566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Nekhemiah</a:t>
            </a:r>
            <a:r>
              <a:rPr lang="en-US" baseline="30000" dirty="0" smtClean="0"/>
              <a:t> 10.33-34</a:t>
            </a:r>
            <a:r>
              <a:rPr lang="en-US" dirty="0" smtClean="0"/>
              <a:t> “</a:t>
            </a:r>
            <a:r>
              <a:rPr lang="en-US" sz="4000" dirty="0"/>
              <a:t>We will impose on ourselves a yearly tax of </a:t>
            </a:r>
            <a:r>
              <a:rPr lang="en-US" sz="4000" dirty="0">
                <a:solidFill>
                  <a:srgbClr val="FFFF66"/>
                </a:solidFill>
              </a:rPr>
              <a:t>one-third of a </a:t>
            </a:r>
            <a:r>
              <a:rPr lang="en-US" sz="4000" i="1" dirty="0">
                <a:solidFill>
                  <a:srgbClr val="FFFF66"/>
                </a:solidFill>
              </a:rPr>
              <a:t>shekel</a:t>
            </a:r>
            <a:r>
              <a:rPr lang="en-US" sz="4000" dirty="0">
                <a:solidFill>
                  <a:srgbClr val="FFFF66"/>
                </a:solidFill>
              </a:rPr>
              <a:t>  </a:t>
            </a:r>
            <a:r>
              <a:rPr lang="en-US" sz="4000" dirty="0"/>
              <a:t>[one-seventh of an ounce of silver] for the service of the house of our God, for the showbread, for the regular grain offering, </a:t>
            </a:r>
          </a:p>
        </p:txBody>
      </p:sp>
    </p:spTree>
    <p:extLst>
      <p:ext uri="{BB962C8B-B14F-4D97-AF65-F5344CB8AC3E}">
        <p14:creationId xmlns:p14="http://schemas.microsoft.com/office/powerpoint/2010/main" val="1815653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err="1" smtClean="0"/>
              <a:t>Nekhemiah</a:t>
            </a:r>
            <a:r>
              <a:rPr lang="en-US" baseline="30000" dirty="0" smtClean="0"/>
              <a:t> 10.33-34</a:t>
            </a:r>
            <a:r>
              <a:rPr lang="en-US" dirty="0" smtClean="0"/>
              <a:t> </a:t>
            </a:r>
            <a:r>
              <a:rPr lang="en-US" sz="4000" dirty="0"/>
              <a:t>for the regular burnt offering, for [the offerings] on </a:t>
            </a:r>
            <a:r>
              <a:rPr lang="en-US" sz="4000" i="1" dirty="0"/>
              <a:t>Shabbat</a:t>
            </a:r>
            <a:r>
              <a:rPr lang="en-US" sz="4000" dirty="0"/>
              <a:t>, on </a:t>
            </a:r>
            <a:r>
              <a:rPr lang="en-US" sz="4000" i="1" dirty="0"/>
              <a:t>Rosh-</a:t>
            </a:r>
            <a:r>
              <a:rPr lang="en-US" sz="4000" i="1" dirty="0" err="1"/>
              <a:t>Hodesh</a:t>
            </a:r>
            <a:r>
              <a:rPr lang="en-US" sz="4000" dirty="0"/>
              <a:t>, at the designated times and at other holy times, for the sin offerings </a:t>
            </a:r>
            <a:r>
              <a:rPr lang="en-US" sz="4000" dirty="0">
                <a:solidFill>
                  <a:srgbClr val="FFFF66"/>
                </a:solidFill>
              </a:rPr>
              <a:t>to make atonement for Israel,</a:t>
            </a:r>
            <a:r>
              <a:rPr lang="en-US" sz="4000" dirty="0"/>
              <a:t> and for all the work connected with the house of our God.”</a:t>
            </a:r>
          </a:p>
        </p:txBody>
      </p:sp>
    </p:spTree>
    <p:extLst>
      <p:ext uri="{BB962C8B-B14F-4D97-AF65-F5344CB8AC3E}">
        <p14:creationId xmlns:p14="http://schemas.microsoft.com/office/powerpoint/2010/main" val="1767514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7234" name="Rectangle 2"/>
          <p:cNvSpPr>
            <a:spLocks noGrp="1" noChangeArrowheads="1"/>
          </p:cNvSpPr>
          <p:nvPr>
            <p:ph type="subTitle" idx="1"/>
          </p:nvPr>
        </p:nvSpPr>
        <p:spPr>
          <a:xfrm>
            <a:off x="350837" y="0"/>
            <a:ext cx="8428050" cy="5143500"/>
          </a:xfrm>
        </p:spPr>
        <p:txBody>
          <a:bodyPr/>
          <a:lstStyle/>
          <a:p>
            <a:pPr algn="l">
              <a:lnSpc>
                <a:spcPct val="90000"/>
              </a:lnSpc>
            </a:pPr>
            <a:r>
              <a:rPr lang="en-US" altLang="en-US" baseline="30000" dirty="0" err="1" smtClean="0"/>
              <a:t>Mtt</a:t>
            </a:r>
            <a:r>
              <a:rPr lang="en-US" altLang="en-US" baseline="30000" dirty="0" smtClean="0"/>
              <a:t> </a:t>
            </a:r>
            <a:r>
              <a:rPr lang="en-US" altLang="en-US" baseline="30000" dirty="0"/>
              <a:t>17.24-27</a:t>
            </a:r>
            <a:r>
              <a:rPr lang="en-US" altLang="en-US" dirty="0"/>
              <a:t> </a:t>
            </a:r>
            <a:r>
              <a:rPr lang="en-US" altLang="en-US" sz="4000" dirty="0"/>
              <a:t>When they came to </a:t>
            </a:r>
            <a:r>
              <a:rPr lang="en-US" altLang="en-US" sz="4000" dirty="0" err="1"/>
              <a:t>K'far-Nachum</a:t>
            </a:r>
            <a:r>
              <a:rPr lang="en-US" altLang="en-US" sz="4000" dirty="0"/>
              <a:t>, the collectors of </a:t>
            </a:r>
            <a:r>
              <a:rPr lang="en-US" altLang="en-US" sz="4000" dirty="0">
                <a:solidFill>
                  <a:srgbClr val="FFFF66"/>
                </a:solidFill>
              </a:rPr>
              <a:t>the half-shekel</a:t>
            </a:r>
            <a:r>
              <a:rPr lang="en-US" altLang="en-US" sz="4000" dirty="0"/>
              <a:t> came to </a:t>
            </a:r>
            <a:r>
              <a:rPr lang="en-US" altLang="en-US" sz="4000" dirty="0" err="1"/>
              <a:t>Kefa</a:t>
            </a:r>
            <a:r>
              <a:rPr lang="en-US" altLang="en-US" sz="4000" dirty="0"/>
              <a:t> and said, "Doesn't your rabbi pay the Temple tax?"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7234" name="Rectangle 2"/>
          <p:cNvSpPr>
            <a:spLocks noGrp="1" noChangeArrowheads="1"/>
          </p:cNvSpPr>
          <p:nvPr>
            <p:ph type="subTitle" idx="1"/>
          </p:nvPr>
        </p:nvSpPr>
        <p:spPr>
          <a:xfrm>
            <a:off x="427037" y="0"/>
            <a:ext cx="8351850" cy="5143500"/>
          </a:xfrm>
        </p:spPr>
        <p:txBody>
          <a:bodyPr/>
          <a:lstStyle/>
          <a:p>
            <a:pPr algn="l">
              <a:lnSpc>
                <a:spcPct val="90000"/>
              </a:lnSpc>
            </a:pPr>
            <a:r>
              <a:rPr lang="en-US" altLang="en-US" baseline="30000" dirty="0" err="1" smtClean="0"/>
              <a:t>Mtt</a:t>
            </a:r>
            <a:r>
              <a:rPr lang="en-US" altLang="en-US" baseline="30000" dirty="0" smtClean="0"/>
              <a:t> 17.24-27</a:t>
            </a:r>
            <a:r>
              <a:rPr lang="en-US" altLang="en-US" dirty="0" smtClean="0"/>
              <a:t>	</a:t>
            </a:r>
            <a:r>
              <a:rPr lang="en-US" altLang="en-US" sz="4000" dirty="0"/>
              <a:t>"Of course he does," said </a:t>
            </a:r>
            <a:r>
              <a:rPr lang="en-US" altLang="en-US" sz="4000" dirty="0" err="1"/>
              <a:t>Kefa</a:t>
            </a:r>
            <a:r>
              <a:rPr lang="en-US" altLang="en-US" sz="4000" dirty="0"/>
              <a:t>. </a:t>
            </a:r>
          </a:p>
          <a:p>
            <a:pPr algn="l">
              <a:lnSpc>
                <a:spcPct val="90000"/>
              </a:lnSpc>
            </a:pPr>
            <a:r>
              <a:rPr lang="en-US" altLang="en-US" sz="4000" dirty="0"/>
              <a:t>When he arrived home, </a:t>
            </a:r>
            <a:r>
              <a:rPr lang="en-US" altLang="en-US" sz="4000" dirty="0" err="1"/>
              <a:t>Yeshua</a:t>
            </a:r>
            <a:r>
              <a:rPr lang="en-US" altLang="en-US" sz="4000" dirty="0"/>
              <a:t> spoke first.</a:t>
            </a:r>
          </a:p>
          <a:p>
            <a:pPr algn="l">
              <a:lnSpc>
                <a:spcPct val="90000"/>
              </a:lnSpc>
            </a:pPr>
            <a:r>
              <a:rPr lang="en-US" altLang="en-US" sz="4000" dirty="0"/>
              <a:t>"</a:t>
            </a:r>
            <a:r>
              <a:rPr lang="en-US" altLang="en-US" sz="4000" dirty="0" err="1"/>
              <a:t>Shim`on</a:t>
            </a:r>
            <a:r>
              <a:rPr lang="en-US" altLang="en-US" sz="4000" dirty="0"/>
              <a:t>, what's your opinion? The kings of the earth -- from whom do they collect duties and taxes? </a:t>
            </a:r>
          </a:p>
        </p:txBody>
      </p:sp>
    </p:spTree>
    <p:extLst>
      <p:ext uri="{BB962C8B-B14F-4D97-AF65-F5344CB8AC3E}">
        <p14:creationId xmlns:p14="http://schemas.microsoft.com/office/powerpoint/2010/main" val="627711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9762" name="Rectangle 2"/>
          <p:cNvSpPr>
            <a:spLocks noGrp="1" noChangeArrowheads="1"/>
          </p:cNvSpPr>
          <p:nvPr>
            <p:ph type="subTitle" idx="1"/>
          </p:nvPr>
        </p:nvSpPr>
        <p:spPr>
          <a:xfrm>
            <a:off x="350837" y="0"/>
            <a:ext cx="8077200" cy="5143500"/>
          </a:xfrm>
        </p:spPr>
        <p:txBody>
          <a:bodyPr/>
          <a:lstStyle/>
          <a:p>
            <a:pPr algn="l">
              <a:lnSpc>
                <a:spcPct val="90000"/>
              </a:lnSpc>
            </a:pPr>
            <a:r>
              <a:rPr lang="en-US" altLang="en-US" sz="3600" baseline="30000" dirty="0" err="1"/>
              <a:t>Mtt</a:t>
            </a:r>
            <a:r>
              <a:rPr lang="en-US" altLang="en-US" sz="3600" baseline="30000" dirty="0"/>
              <a:t> 17.24-27</a:t>
            </a:r>
            <a:r>
              <a:rPr lang="en-US" altLang="en-US" sz="3600" dirty="0"/>
              <a:t> </a:t>
            </a:r>
            <a:r>
              <a:rPr lang="en-US" altLang="en-US" sz="4000" dirty="0"/>
              <a:t>From their sons or from others?"  "From others," he answered. "Then," said </a:t>
            </a:r>
            <a:r>
              <a:rPr lang="en-US" altLang="en-US" sz="4000" dirty="0" err="1"/>
              <a:t>Yeshua</a:t>
            </a:r>
            <a:r>
              <a:rPr lang="en-US" altLang="en-US" sz="4000" dirty="0"/>
              <a:t>, "The sons are exempt.  But to avoid offending them -- go to the lake,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9762" name="Rectangle 2"/>
          <p:cNvSpPr>
            <a:spLocks noGrp="1" noChangeArrowheads="1"/>
          </p:cNvSpPr>
          <p:nvPr>
            <p:ph type="subTitle" idx="1"/>
          </p:nvPr>
        </p:nvSpPr>
        <p:spPr>
          <a:xfrm>
            <a:off x="350837" y="0"/>
            <a:ext cx="8077200" cy="5143500"/>
          </a:xfrm>
        </p:spPr>
        <p:txBody>
          <a:bodyPr/>
          <a:lstStyle/>
          <a:p>
            <a:pPr algn="l">
              <a:lnSpc>
                <a:spcPct val="90000"/>
              </a:lnSpc>
            </a:pPr>
            <a:r>
              <a:rPr lang="en-US" altLang="en-US" baseline="30000" dirty="0" err="1" smtClean="0"/>
              <a:t>Mtt</a:t>
            </a:r>
            <a:r>
              <a:rPr lang="en-US" altLang="en-US" baseline="30000" dirty="0" smtClean="0"/>
              <a:t> </a:t>
            </a:r>
            <a:r>
              <a:rPr lang="en-US" altLang="en-US" baseline="30000" dirty="0"/>
              <a:t>17.24-27</a:t>
            </a:r>
            <a:r>
              <a:rPr lang="en-US" altLang="en-US" dirty="0"/>
              <a:t> </a:t>
            </a:r>
            <a:r>
              <a:rPr lang="en-US" altLang="en-US" sz="4000" dirty="0"/>
              <a:t>throw out a line, and take the first fish you catch. Open its mouth, and you will find </a:t>
            </a:r>
            <a:r>
              <a:rPr lang="en-US" altLang="en-US" sz="4000" dirty="0">
                <a:solidFill>
                  <a:srgbClr val="FFFF66"/>
                </a:solidFill>
              </a:rPr>
              <a:t>a shekel</a:t>
            </a:r>
            <a:r>
              <a:rPr lang="en-US" altLang="en-US" sz="4000" dirty="0"/>
              <a:t>. Take it and give it to them for me and for you."</a:t>
            </a:r>
            <a:r>
              <a:rPr lang="en-US" altLang="en-US" dirty="0"/>
              <a:t> </a:t>
            </a:r>
            <a:endParaRPr lang="en-US" altLang="en-US" dirty="0" smtClean="0"/>
          </a:p>
          <a:p>
            <a:pPr algn="l">
              <a:lnSpc>
                <a:spcPct val="90000"/>
              </a:lnSpc>
            </a:pPr>
            <a:endParaRPr lang="en-US" altLang="en-US" sz="1800" dirty="0"/>
          </a:p>
          <a:p>
            <a:pPr algn="l">
              <a:lnSpc>
                <a:spcPct val="90000"/>
              </a:lnSpc>
            </a:pPr>
            <a:r>
              <a:rPr lang="en-US" altLang="en-US" dirty="0" smtClean="0"/>
              <a:t>I.e., two half shekels, on for </a:t>
            </a:r>
            <a:r>
              <a:rPr lang="en-US" altLang="en-US" dirty="0" err="1" smtClean="0"/>
              <a:t>Kefa</a:t>
            </a:r>
            <a:r>
              <a:rPr lang="en-US" altLang="en-US" dirty="0" smtClean="0"/>
              <a:t>/Peter, one for </a:t>
            </a:r>
            <a:r>
              <a:rPr lang="en-US" altLang="en-US" dirty="0" err="1" smtClean="0"/>
              <a:t>Yeshua</a:t>
            </a:r>
            <a:r>
              <a:rPr lang="en-US" altLang="en-US" dirty="0" smtClean="0"/>
              <a:t>.</a:t>
            </a:r>
            <a:endParaRPr lang="en-US" altLang="en-US" dirty="0"/>
          </a:p>
        </p:txBody>
      </p:sp>
    </p:spTree>
    <p:extLst>
      <p:ext uri="{BB962C8B-B14F-4D97-AF65-F5344CB8AC3E}">
        <p14:creationId xmlns:p14="http://schemas.microsoft.com/office/powerpoint/2010/main" val="37993448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6462" r="-346"/>
          <a:stretch/>
        </p:blipFill>
        <p:spPr bwMode="auto">
          <a:xfrm>
            <a:off x="1112838" y="0"/>
            <a:ext cx="6928949" cy="5167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22589" y="438150"/>
            <a:ext cx="2653689" cy="729544"/>
          </a:xfrm>
          <a:prstGeom prst="rect">
            <a:avLst/>
          </a:prstGeom>
          <a:noFill/>
        </p:spPr>
        <p:txBody>
          <a:bodyPr wrap="none" lIns="90817" tIns="45414" rIns="90817" bIns="45414" rtlCol="0">
            <a:spAutoFit/>
          </a:bodyPr>
          <a:lstStyle/>
          <a:p>
            <a:pPr algn="l"/>
            <a:r>
              <a:rPr lang="en-US" dirty="0" err="1" smtClean="0">
                <a:effectLst>
                  <a:outerShdw blurRad="38100" dist="38100" dir="2700000" algn="tl">
                    <a:srgbClr val="000000">
                      <a:alpha val="43137"/>
                    </a:srgbClr>
                  </a:outerShdw>
                </a:effectLst>
              </a:rPr>
              <a:t>Hurvat</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Itri</a:t>
            </a:r>
            <a:endParaRPr lang="en-US" dirty="0">
              <a:effectLst>
                <a:outerShdw blurRad="38100" dist="38100" dir="2700000" algn="tl">
                  <a:srgbClr val="000000">
                    <a:alpha val="43137"/>
                  </a:srgbClr>
                </a:outerShdw>
              </a:effectLst>
            </a:endParaRPr>
          </a:p>
        </p:txBody>
      </p:sp>
      <p:cxnSp>
        <p:nvCxnSpPr>
          <p:cNvPr id="4" name="Straight Arrow Connector 3"/>
          <p:cNvCxnSpPr/>
          <p:nvPr/>
        </p:nvCxnSpPr>
        <p:spPr bwMode="auto">
          <a:xfrm>
            <a:off x="3627437" y="971550"/>
            <a:ext cx="838200" cy="1295400"/>
          </a:xfrm>
          <a:prstGeom prst="straightConnector1">
            <a:avLst/>
          </a:prstGeom>
          <a:solidFill>
            <a:schemeClr val="accent1"/>
          </a:solidFill>
          <a:ln w="508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52828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54" t="8539" r="21711" b="13752"/>
          <a:stretch/>
        </p:blipFill>
        <p:spPr bwMode="auto">
          <a:xfrm>
            <a:off x="1477107" y="11575"/>
            <a:ext cx="4588730" cy="515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4239" y="-10404"/>
            <a:ext cx="6818576" cy="1364333"/>
          </a:xfrm>
          <a:prstGeom prst="rect">
            <a:avLst/>
          </a:prstGeom>
          <a:noFill/>
        </p:spPr>
        <p:txBody>
          <a:bodyPr wrap="none" lIns="90817" tIns="45414" rIns="90817" bIns="45414" rtlCol="0">
            <a:spAutoFit/>
          </a:bodyPr>
          <a:lstStyle/>
          <a:p>
            <a:pPr algn="l"/>
            <a:r>
              <a:rPr lang="en-US" dirty="0" err="1" smtClean="0">
                <a:effectLst>
                  <a:outerShdw blurRad="38100" dist="38100" dir="2700000" algn="tl">
                    <a:srgbClr val="000000">
                      <a:alpha val="43137"/>
                    </a:srgbClr>
                  </a:outerShdw>
                </a:effectLst>
              </a:rPr>
              <a:t>Hurvat</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Itri</a:t>
            </a:r>
            <a:r>
              <a:rPr lang="en-US" dirty="0" smtClean="0">
                <a:effectLst>
                  <a:outerShdw blurRad="38100" dist="38100" dir="2700000" algn="tl">
                    <a:srgbClr val="000000">
                      <a:alpha val="43137"/>
                    </a:srgbClr>
                  </a:outerShdw>
                </a:effectLst>
              </a:rPr>
              <a:t>, ruins of </a:t>
            </a:r>
            <a:r>
              <a:rPr lang="en-US" dirty="0" err="1" smtClean="0">
                <a:effectLst>
                  <a:outerShdw blurRad="38100" dist="38100" dir="2700000" algn="tl">
                    <a:srgbClr val="000000">
                      <a:alpha val="43137"/>
                    </a:srgbClr>
                  </a:outerShdw>
                </a:effectLst>
              </a:rPr>
              <a:t>Itri</a:t>
            </a:r>
            <a:r>
              <a:rPr lang="en-US" dirty="0" smtClean="0">
                <a:effectLst>
                  <a:outerShdw blurRad="38100" dist="38100" dir="2700000" algn="tl">
                    <a:srgbClr val="000000">
                      <a:alpha val="43137"/>
                    </a:srgbClr>
                  </a:outerShdw>
                </a:effectLst>
              </a:rPr>
              <a:t>, </a:t>
            </a:r>
          </a:p>
          <a:p>
            <a:pPr algn="l"/>
            <a:r>
              <a:rPr lang="en-US" dirty="0" smtClean="0">
                <a:effectLst>
                  <a:outerShdw blurRad="38100" dist="38100" dir="2700000" algn="tl">
                    <a:srgbClr val="000000">
                      <a:alpha val="43137"/>
                    </a:srgbClr>
                  </a:outerShdw>
                </a:effectLst>
              </a:rPr>
              <a:t>From 135 CE Second revolt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90343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53" y="172913"/>
            <a:ext cx="7261828"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1550" y="3691398"/>
            <a:ext cx="8084994" cy="1322821"/>
          </a:xfrm>
          <a:prstGeom prst="rect">
            <a:avLst/>
          </a:prstGeom>
          <a:noFill/>
        </p:spPr>
        <p:txBody>
          <a:bodyPr wrap="none" lIns="90817" tIns="45414" rIns="90817" bIns="45414" rtlCol="0">
            <a:spAutoFit/>
          </a:bodyPr>
          <a:lstStyle/>
          <a:p>
            <a:r>
              <a:rPr lang="en-US" dirty="0"/>
              <a:t>The half-Shekel </a:t>
            </a:r>
            <a:r>
              <a:rPr lang="en-US" dirty="0" smtClean="0"/>
              <a:t>coin discovered</a:t>
            </a:r>
          </a:p>
          <a:p>
            <a:r>
              <a:rPr lang="en-US" dirty="0" smtClean="0"/>
              <a:t> </a:t>
            </a:r>
            <a:r>
              <a:rPr lang="en-US" dirty="0"/>
              <a:t>in </a:t>
            </a:r>
            <a:r>
              <a:rPr lang="en-US" dirty="0" err="1" smtClean="0"/>
              <a:t>Hurvat</a:t>
            </a:r>
            <a:r>
              <a:rPr lang="en-US" dirty="0" smtClean="0"/>
              <a:t> </a:t>
            </a:r>
            <a:r>
              <a:rPr lang="en-US" dirty="0" err="1" smtClean="0"/>
              <a:t>Itri</a:t>
            </a:r>
            <a:r>
              <a:rPr lang="en-US" dirty="0" smtClean="0"/>
              <a:t>   $3.85 Ag</a:t>
            </a:r>
            <a:endParaRPr lang="en-US" dirty="0"/>
          </a:p>
        </p:txBody>
      </p:sp>
    </p:spTree>
    <p:extLst>
      <p:ext uri="{BB962C8B-B14F-4D97-AF65-F5344CB8AC3E}">
        <p14:creationId xmlns:p14="http://schemas.microsoft.com/office/powerpoint/2010/main" val="3637177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subTitle" idx="1"/>
          </p:nvPr>
        </p:nvSpPr>
        <p:spPr>
          <a:xfrm>
            <a:off x="12" y="0"/>
            <a:ext cx="8778875" cy="5143500"/>
          </a:xfrm>
        </p:spPr>
        <p:txBody>
          <a:bodyPr/>
          <a:lstStyle/>
          <a:p>
            <a:pPr>
              <a:lnSpc>
                <a:spcPct val="90000"/>
              </a:lnSpc>
            </a:pPr>
            <a:r>
              <a:rPr lang="en-US" altLang="en-US" u="sng" dirty="0"/>
              <a:t>The water pistol </a:t>
            </a:r>
            <a:r>
              <a:rPr lang="en-US" altLang="en-US" dirty="0"/>
              <a:t/>
            </a:r>
            <a:br>
              <a:rPr lang="en-US" altLang="en-US" dirty="0"/>
            </a:br>
            <a:r>
              <a:rPr lang="en-US" altLang="en-US" dirty="0"/>
              <a:t>When my three-year-old son opened the birthday gift from his grandmother, he discovered a water pistol... He squealed with delight and headed for the nearest sink. </a:t>
            </a:r>
            <a:br>
              <a:rPr lang="en-US" altLang="en-US" dirty="0"/>
            </a:br>
            <a:r>
              <a:rPr lang="en-US" altLang="en-US" dirty="0"/>
              <a:t>I was not so pleased.  </a:t>
            </a:r>
          </a:p>
        </p:txBody>
      </p:sp>
    </p:spTree>
    <p:extLst>
      <p:ext uri="{BB962C8B-B14F-4D97-AF65-F5344CB8AC3E}">
        <p14:creationId xmlns:p14="http://schemas.microsoft.com/office/powerpoint/2010/main" val="17869086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After the return under Nehemiah, </a:t>
            </a:r>
            <a:r>
              <a:rPr lang="en-US" dirty="0">
                <a:solidFill>
                  <a:srgbClr val="FFFF66"/>
                </a:solidFill>
              </a:rPr>
              <a:t>Jews [all throughout] the Diaspora continued to pay the Temple tax. </a:t>
            </a:r>
            <a:r>
              <a:rPr lang="en-US" dirty="0"/>
              <a:t>Josephus reports that at the end of the 30s CE "many tens of thousands" of Babylonian Jews guarded the convoy taking the tax to Jerusalem </a:t>
            </a:r>
            <a:r>
              <a:rPr lang="en-US" sz="2800" baseline="30000" dirty="0"/>
              <a:t>(Ant. 18.313).</a:t>
            </a:r>
          </a:p>
          <a:p>
            <a:pPr algn="l"/>
            <a:endParaRPr lang="en-US" dirty="0"/>
          </a:p>
        </p:txBody>
      </p:sp>
    </p:spTree>
    <p:extLst>
      <p:ext uri="{BB962C8B-B14F-4D97-AF65-F5344CB8AC3E}">
        <p14:creationId xmlns:p14="http://schemas.microsoft.com/office/powerpoint/2010/main" val="2571245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The first Roman attempt to halt payments of the tax was made long before the Jewish War on account of customs controls. The Senate had forbidden the export of gold and silver, but the Jews of Italy continued to pay the Temple tax. </a:t>
            </a:r>
          </a:p>
        </p:txBody>
      </p:sp>
    </p:spTree>
    <p:extLst>
      <p:ext uri="{BB962C8B-B14F-4D97-AF65-F5344CB8AC3E}">
        <p14:creationId xmlns:p14="http://schemas.microsoft.com/office/powerpoint/2010/main" val="1438000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In </a:t>
            </a:r>
            <a:r>
              <a:rPr lang="en-US" dirty="0"/>
              <a:t>62 BCE L. </a:t>
            </a:r>
            <a:r>
              <a:rPr lang="en-US" dirty="0" err="1"/>
              <a:t>Valerius</a:t>
            </a:r>
            <a:r>
              <a:rPr lang="en-US" dirty="0"/>
              <a:t> </a:t>
            </a:r>
            <a:r>
              <a:rPr lang="en-US" dirty="0" err="1"/>
              <a:t>Flaccus</a:t>
            </a:r>
            <a:r>
              <a:rPr lang="en-US" dirty="0"/>
              <a:t>, governor of the province of Asia, issued an edict forbidding the Jews of his province from sending the tax to Jerusalem. </a:t>
            </a:r>
            <a:r>
              <a:rPr lang="en-US" dirty="0">
                <a:solidFill>
                  <a:srgbClr val="FFFF66"/>
                </a:solidFill>
              </a:rPr>
              <a:t>After the destruction of the Temple in Jerusalem in </a:t>
            </a:r>
            <a:r>
              <a:rPr lang="en-US" dirty="0" smtClean="0">
                <a:solidFill>
                  <a:srgbClr val="FFFF66"/>
                </a:solidFill>
              </a:rPr>
              <a:t>CE 70, </a:t>
            </a:r>
            <a:endParaRPr lang="en-US" dirty="0">
              <a:solidFill>
                <a:srgbClr val="FFFF66"/>
              </a:solidFill>
            </a:endParaRPr>
          </a:p>
        </p:txBody>
      </p:sp>
    </p:spTree>
    <p:extLst>
      <p:ext uri="{BB962C8B-B14F-4D97-AF65-F5344CB8AC3E}">
        <p14:creationId xmlns:p14="http://schemas.microsoft.com/office/powerpoint/2010/main" val="2229681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new </a:t>
            </a:r>
            <a:r>
              <a:rPr lang="en-US" dirty="0"/>
              <a:t>Roman tax was imposed for taxation of the Jews, the </a:t>
            </a:r>
            <a:r>
              <a:rPr lang="en-US" dirty="0" err="1">
                <a:solidFill>
                  <a:srgbClr val="FFFF66"/>
                </a:solidFill>
              </a:rPr>
              <a:t>Fiscus</a:t>
            </a:r>
            <a:r>
              <a:rPr lang="en-US" dirty="0">
                <a:solidFill>
                  <a:srgbClr val="FFFF66"/>
                </a:solidFill>
              </a:rPr>
              <a:t> </a:t>
            </a:r>
            <a:r>
              <a:rPr lang="en-US" dirty="0" err="1">
                <a:solidFill>
                  <a:srgbClr val="FFFF66"/>
                </a:solidFill>
              </a:rPr>
              <a:t>Judaicus</a:t>
            </a:r>
            <a:r>
              <a:rPr lang="en-US" dirty="0"/>
              <a:t> diverted into imperial coffers.</a:t>
            </a:r>
          </a:p>
        </p:txBody>
      </p:sp>
    </p:spTree>
    <p:extLst>
      <p:ext uri="{BB962C8B-B14F-4D97-AF65-F5344CB8AC3E}">
        <p14:creationId xmlns:p14="http://schemas.microsoft.com/office/powerpoint/2010/main" val="30252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The tax was initially imposed by Roman Emperor Vespasian as one of the measures against Jews as a result of the First Roman-Jewish War of 66–73 AD (first Jewish revolt</a:t>
            </a:r>
            <a:r>
              <a:rPr lang="en-US" sz="2000" dirty="0"/>
              <a:t>) (Josephus BJ 7. 218; </a:t>
            </a:r>
            <a:r>
              <a:rPr lang="en-US" sz="2000" dirty="0" err="1"/>
              <a:t>Dio</a:t>
            </a:r>
            <a:r>
              <a:rPr lang="en-US" sz="2000" dirty="0"/>
              <a:t> Cassius 66.7.2). </a:t>
            </a:r>
            <a:endParaRPr lang="en-US" dirty="0"/>
          </a:p>
        </p:txBody>
      </p:sp>
    </p:spTree>
    <p:extLst>
      <p:ext uri="{BB962C8B-B14F-4D97-AF65-F5344CB8AC3E}">
        <p14:creationId xmlns:p14="http://schemas.microsoft.com/office/powerpoint/2010/main" val="1035806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The </a:t>
            </a:r>
            <a:r>
              <a:rPr lang="en-US" dirty="0"/>
              <a:t>tax was imposed on all Jews throughout the empire, not just on those who took part in the revolt against Rome. The tax was imposed after the destruction of the Second Temple in 70 AD in place of the levy (or Tithe) payable by Jews towards the upkeep of the Temple. </a:t>
            </a:r>
          </a:p>
        </p:txBody>
      </p:sp>
    </p:spTree>
    <p:extLst>
      <p:ext uri="{BB962C8B-B14F-4D97-AF65-F5344CB8AC3E}">
        <p14:creationId xmlns:p14="http://schemas.microsoft.com/office/powerpoint/2010/main" val="3208979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The </a:t>
            </a:r>
            <a:r>
              <a:rPr lang="en-US" dirty="0"/>
              <a:t>amount levied was two denarii, equivalent to the one-half of a shekel that observant Jews had previously paid for the upkeep of the Temple of Jerusalem (Exodus 30:13). </a:t>
            </a:r>
            <a:r>
              <a:rPr lang="en-US" dirty="0">
                <a:solidFill>
                  <a:srgbClr val="FFFF66"/>
                </a:solidFill>
              </a:rPr>
              <a:t>The tax was to go instead to the Temple of Capitoline Jupiter, the major center of ancient Roman religion. </a:t>
            </a:r>
          </a:p>
        </p:txBody>
      </p:sp>
    </p:spTree>
    <p:extLst>
      <p:ext uri="{BB962C8B-B14F-4D97-AF65-F5344CB8AC3E}">
        <p14:creationId xmlns:p14="http://schemas.microsoft.com/office/powerpoint/2010/main" val="167374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The </a:t>
            </a:r>
            <a:r>
              <a:rPr lang="en-US" dirty="0" err="1"/>
              <a:t>fiscus</a:t>
            </a:r>
            <a:r>
              <a:rPr lang="en-US" dirty="0"/>
              <a:t> </a:t>
            </a:r>
            <a:r>
              <a:rPr lang="en-US" dirty="0" err="1"/>
              <a:t>Iudaicus</a:t>
            </a:r>
            <a:r>
              <a:rPr lang="en-US" dirty="0"/>
              <a:t> was a humiliation for the </a:t>
            </a:r>
            <a:r>
              <a:rPr lang="en-US" dirty="0" smtClean="0"/>
              <a:t>Jews. </a:t>
            </a:r>
            <a:r>
              <a:rPr lang="en-US" dirty="0"/>
              <a:t>In Rome, a special procurator known as procurator ad </a:t>
            </a:r>
            <a:r>
              <a:rPr lang="en-US" dirty="0" err="1"/>
              <a:t>capitularia</a:t>
            </a:r>
            <a:r>
              <a:rPr lang="en-US" dirty="0"/>
              <a:t> </a:t>
            </a:r>
            <a:r>
              <a:rPr lang="en-US" dirty="0" err="1"/>
              <a:t>Iudaeorum</a:t>
            </a:r>
            <a:r>
              <a:rPr lang="en-US" dirty="0"/>
              <a:t> was responsible for the collection of the </a:t>
            </a:r>
            <a:r>
              <a:rPr lang="en-US" dirty="0" smtClean="0"/>
              <a:t>tax. </a:t>
            </a:r>
            <a:r>
              <a:rPr lang="en-US" dirty="0">
                <a:solidFill>
                  <a:srgbClr val="FFFF66"/>
                </a:solidFill>
              </a:rPr>
              <a:t>Only those who had abandoned Judaism were exempt from paying it.</a:t>
            </a:r>
          </a:p>
          <a:p>
            <a:pPr algn="l"/>
            <a:endParaRPr lang="en-US" dirty="0"/>
          </a:p>
        </p:txBody>
      </p:sp>
    </p:spTree>
    <p:extLst>
      <p:ext uri="{BB962C8B-B14F-4D97-AF65-F5344CB8AC3E}">
        <p14:creationId xmlns:p14="http://schemas.microsoft.com/office/powerpoint/2010/main" val="2077382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85000" lnSpcReduction="10000"/>
          </a:bodyPr>
          <a:lstStyle/>
          <a:p>
            <a:pPr algn="l"/>
            <a:r>
              <a:rPr lang="en-US" dirty="0" smtClean="0"/>
              <a:t>While </a:t>
            </a:r>
            <a:r>
              <a:rPr lang="en-US" dirty="0"/>
              <a:t>the tax paid for the Temple of Jerusalem was payable only by adult men between the </a:t>
            </a:r>
            <a:r>
              <a:rPr lang="en-US" dirty="0">
                <a:solidFill>
                  <a:srgbClr val="FFFF66"/>
                </a:solidFill>
              </a:rPr>
              <a:t>ages of 20 and 50</a:t>
            </a:r>
            <a:r>
              <a:rPr lang="en-US" dirty="0"/>
              <a:t>, the </a:t>
            </a:r>
            <a:r>
              <a:rPr lang="en-US" dirty="0" err="1"/>
              <a:t>fiscus</a:t>
            </a:r>
            <a:r>
              <a:rPr lang="en-US" dirty="0"/>
              <a:t> </a:t>
            </a:r>
            <a:r>
              <a:rPr lang="en-US" dirty="0" err="1"/>
              <a:t>Iudaicus</a:t>
            </a:r>
            <a:r>
              <a:rPr lang="en-US" dirty="0"/>
              <a:t> was imposed on all Jews, including women, children, and </a:t>
            </a:r>
            <a:r>
              <a:rPr lang="en-US" dirty="0" smtClean="0"/>
              <a:t>elderly—and </a:t>
            </a:r>
            <a:r>
              <a:rPr lang="en-US" dirty="0"/>
              <a:t>even Jewish </a:t>
            </a:r>
            <a:r>
              <a:rPr lang="en-US" dirty="0" smtClean="0"/>
              <a:t>slaves.</a:t>
            </a:r>
            <a:endParaRPr lang="en-US" dirty="0"/>
          </a:p>
          <a:p>
            <a:pPr algn="l"/>
            <a:r>
              <a:rPr lang="en-US" dirty="0"/>
              <a:t>The tax was continued even after the completion of the reconstruction of the Capitoline temple for its upkeep</a:t>
            </a:r>
            <a:r>
              <a:rPr lang="en-US" dirty="0" smtClean="0"/>
              <a:t>.</a:t>
            </a:r>
            <a:endParaRPr lang="en-US" dirty="0"/>
          </a:p>
        </p:txBody>
      </p:sp>
    </p:spTree>
    <p:extLst>
      <p:ext uri="{BB962C8B-B14F-4D97-AF65-F5344CB8AC3E}">
        <p14:creationId xmlns:p14="http://schemas.microsoft.com/office/powerpoint/2010/main" val="2269331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Domitian</a:t>
            </a:r>
            <a:r>
              <a:rPr lang="en-US" dirty="0"/>
              <a:t>, who ruled between 81 and 96 AD, expanded the </a:t>
            </a:r>
            <a:r>
              <a:rPr lang="en-US" dirty="0" err="1"/>
              <a:t>fiscus</a:t>
            </a:r>
            <a:r>
              <a:rPr lang="en-US" dirty="0"/>
              <a:t> </a:t>
            </a:r>
            <a:r>
              <a:rPr lang="en-US" dirty="0" err="1"/>
              <a:t>Iudaicus</a:t>
            </a:r>
            <a:r>
              <a:rPr lang="en-US" dirty="0"/>
              <a:t> to include not only born Jews and converts to Judaism, but also on those who concealed the fact that they were Jews or observed Jewish customs. </a:t>
            </a:r>
            <a:r>
              <a:rPr lang="en-US" dirty="0" smtClean="0"/>
              <a:t>Suetonius relates that</a:t>
            </a:r>
            <a:endParaRPr lang="en-US" dirty="0"/>
          </a:p>
        </p:txBody>
      </p:sp>
    </p:spTree>
    <p:extLst>
      <p:ext uri="{BB962C8B-B14F-4D97-AF65-F5344CB8AC3E}">
        <p14:creationId xmlns:p14="http://schemas.microsoft.com/office/powerpoint/2010/main" val="173731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subTitle" idx="1"/>
          </p:nvPr>
        </p:nvSpPr>
        <p:spPr>
          <a:xfrm>
            <a:off x="12" y="0"/>
            <a:ext cx="8778875" cy="5143500"/>
          </a:xfrm>
        </p:spPr>
        <p:txBody>
          <a:bodyPr/>
          <a:lstStyle/>
          <a:p>
            <a:pPr>
              <a:lnSpc>
                <a:spcPct val="90000"/>
              </a:lnSpc>
            </a:pPr>
            <a:r>
              <a:rPr lang="en-US" altLang="en-US" u="sng" dirty="0"/>
              <a:t>The water pistol </a:t>
            </a:r>
            <a:r>
              <a:rPr lang="en-US" altLang="en-US" dirty="0"/>
              <a:t> </a:t>
            </a:r>
            <a:endParaRPr lang="en-US" altLang="en-US" dirty="0" smtClean="0"/>
          </a:p>
          <a:p>
            <a:pPr>
              <a:lnSpc>
                <a:spcPct val="90000"/>
              </a:lnSpc>
            </a:pPr>
            <a:r>
              <a:rPr lang="en-US" altLang="en-US" dirty="0"/>
              <a:t/>
            </a:r>
            <a:br>
              <a:rPr lang="en-US" altLang="en-US" dirty="0"/>
            </a:br>
            <a:r>
              <a:rPr lang="en-US" altLang="en-US" dirty="0" smtClean="0"/>
              <a:t>I </a:t>
            </a:r>
            <a:r>
              <a:rPr lang="en-US" altLang="en-US" dirty="0"/>
              <a:t>turned to mom and said, “I'm surprised at you. Don't you remember how we used to drive you crazy with water guns?" </a:t>
            </a:r>
            <a:br>
              <a:rPr lang="en-US" altLang="en-US" dirty="0"/>
            </a:br>
            <a:r>
              <a:rPr lang="en-US" altLang="en-US" dirty="0"/>
              <a:t>Mom smiled and then replied</a:t>
            </a:r>
            <a:r>
              <a:rPr lang="en-US" altLang="en-US" dirty="0" smtClean="0"/>
              <a:t>...</a:t>
            </a:r>
          </a:p>
          <a:p>
            <a:pPr>
              <a:lnSpc>
                <a:spcPct val="90000"/>
              </a:lnSpc>
            </a:pPr>
            <a:r>
              <a:rPr lang="en-US" altLang="en-US" dirty="0" smtClean="0"/>
              <a:t>"</a:t>
            </a:r>
            <a:r>
              <a:rPr lang="en-US" altLang="en-US" dirty="0"/>
              <a:t>I remember!!" </a:t>
            </a:r>
          </a:p>
          <a:p>
            <a:pPr>
              <a:lnSpc>
                <a:spcPct val="90000"/>
              </a:lnSpc>
            </a:pPr>
            <a:r>
              <a:rPr lang="en-US" altLang="en-US" sz="3100" dirty="0"/>
              <a:t> </a:t>
            </a:r>
          </a:p>
        </p:txBody>
      </p:sp>
    </p:spTree>
    <p:extLst>
      <p:ext uri="{BB962C8B-B14F-4D97-AF65-F5344CB8AC3E}">
        <p14:creationId xmlns:p14="http://schemas.microsoft.com/office/powerpoint/2010/main" val="11887284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when </a:t>
            </a:r>
            <a:r>
              <a:rPr lang="en-US" dirty="0"/>
              <a:t>he was young an old man of 90 was examined to see whether he was </a:t>
            </a:r>
            <a:r>
              <a:rPr lang="en-US" dirty="0" smtClean="0"/>
              <a:t>circumcised.</a:t>
            </a:r>
            <a:endParaRPr lang="en-US" dirty="0"/>
          </a:p>
          <a:p>
            <a:pPr algn="l"/>
            <a:r>
              <a:rPr lang="en-US" dirty="0"/>
              <a:t>Domitian applied the tax even to those who merely "lived like </a:t>
            </a:r>
            <a:r>
              <a:rPr lang="en-US" dirty="0" smtClean="0"/>
              <a:t>Jews.“</a:t>
            </a:r>
          </a:p>
          <a:p>
            <a:pPr algn="l"/>
            <a:r>
              <a:rPr lang="en-US" dirty="0" smtClean="0"/>
              <a:t>De-incentivize Torah observance!</a:t>
            </a:r>
            <a:endParaRPr lang="en-US" dirty="0"/>
          </a:p>
        </p:txBody>
      </p:sp>
    </p:spTree>
    <p:extLst>
      <p:ext uri="{BB962C8B-B14F-4D97-AF65-F5344CB8AC3E}">
        <p14:creationId xmlns:p14="http://schemas.microsoft.com/office/powerpoint/2010/main" val="3541312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It </a:t>
            </a:r>
            <a:r>
              <a:rPr lang="en-US" dirty="0"/>
              <a:t>did not take long for Christians to petition the Emperor to distinguish the Christians for the purpose of the payment of the </a:t>
            </a:r>
            <a:r>
              <a:rPr lang="en-US" dirty="0" err="1"/>
              <a:t>fiscus</a:t>
            </a:r>
            <a:r>
              <a:rPr lang="en-US" dirty="0"/>
              <a:t> </a:t>
            </a:r>
            <a:r>
              <a:rPr lang="en-US" dirty="0" err="1"/>
              <a:t>Iudaicus</a:t>
            </a:r>
            <a:r>
              <a:rPr lang="en-US" dirty="0" smtClean="0"/>
              <a:t>. </a:t>
            </a:r>
            <a:r>
              <a:rPr lang="en-US" dirty="0"/>
              <a:t>As the tax only applied to </a:t>
            </a:r>
            <a:r>
              <a:rPr lang="en-US" dirty="0" err="1"/>
              <a:t>practising</a:t>
            </a:r>
            <a:r>
              <a:rPr lang="en-US" dirty="0"/>
              <a:t> Jews, if they could be </a:t>
            </a:r>
            <a:r>
              <a:rPr lang="en-US" dirty="0" err="1"/>
              <a:t>recognised</a:t>
            </a:r>
            <a:r>
              <a:rPr lang="en-US" dirty="0"/>
              <a:t> as a separate religion, they would escape the impost.</a:t>
            </a:r>
          </a:p>
        </p:txBody>
      </p:sp>
    </p:spTree>
    <p:extLst>
      <p:ext uri="{BB962C8B-B14F-4D97-AF65-F5344CB8AC3E}">
        <p14:creationId xmlns:p14="http://schemas.microsoft.com/office/powerpoint/2010/main" val="1943611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a:t>The tax was revived in the Middle Ages in 1342 under the name of </a:t>
            </a:r>
            <a:r>
              <a:rPr lang="en-US" dirty="0" err="1"/>
              <a:t>Opferpfennig</a:t>
            </a:r>
            <a:r>
              <a:rPr lang="en-US" dirty="0"/>
              <a:t> by the </a:t>
            </a:r>
            <a:r>
              <a:rPr lang="en-US" dirty="0" smtClean="0"/>
              <a:t>[German] Holy </a:t>
            </a:r>
            <a:r>
              <a:rPr lang="en-US" dirty="0"/>
              <a:t>Roman Emperors. The </a:t>
            </a:r>
            <a:r>
              <a:rPr lang="en-US" dirty="0" err="1"/>
              <a:t>Opferpfennig</a:t>
            </a:r>
            <a:r>
              <a:rPr lang="en-US" dirty="0"/>
              <a:t> </a:t>
            </a:r>
            <a:r>
              <a:rPr lang="en-US" dirty="0" smtClean="0"/>
              <a:t>tax </a:t>
            </a:r>
            <a:r>
              <a:rPr lang="en-US" dirty="0"/>
              <a:t>was introduced in 1342 by Emperor Louis IV the Bavarian, who ordered all Jews above the age of 12 and </a:t>
            </a:r>
            <a:r>
              <a:rPr lang="en-US" dirty="0" smtClean="0"/>
              <a:t>possessing 20 </a:t>
            </a:r>
            <a:r>
              <a:rPr lang="en-US" dirty="0"/>
              <a:t>gulden to pay one gulden annually </a:t>
            </a:r>
            <a:r>
              <a:rPr lang="en-US" dirty="0">
                <a:solidFill>
                  <a:srgbClr val="FFFF66"/>
                </a:solidFill>
              </a:rPr>
              <a:t>for protection</a:t>
            </a:r>
            <a:r>
              <a:rPr lang="en-US" dirty="0"/>
              <a:t>. </a:t>
            </a:r>
          </a:p>
        </p:txBody>
      </p:sp>
    </p:spTree>
    <p:extLst>
      <p:ext uri="{BB962C8B-B14F-4D97-AF65-F5344CB8AC3E}">
        <p14:creationId xmlns:p14="http://schemas.microsoft.com/office/powerpoint/2010/main" val="2693601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The </a:t>
            </a:r>
            <a:r>
              <a:rPr lang="en-US" dirty="0"/>
              <a:t>practice was justified on the grounds that the </a:t>
            </a:r>
            <a:r>
              <a:rPr lang="en-US" dirty="0" smtClean="0"/>
              <a:t>Germanic Holy Roman Emperor</a:t>
            </a:r>
            <a:r>
              <a:rPr lang="en-US" dirty="0"/>
              <a:t>, as the legal successor of the </a:t>
            </a:r>
            <a:r>
              <a:rPr lang="en-US" dirty="0" smtClean="0"/>
              <a:t>[Italian] Roman </a:t>
            </a:r>
            <a:r>
              <a:rPr lang="en-US" dirty="0"/>
              <a:t>emperors, was the rightful recipient of the Temple tax which Jews paid to the Romans after the destruction of the Second Temple. The </a:t>
            </a:r>
            <a:r>
              <a:rPr lang="en-US" dirty="0" err="1"/>
              <a:t>Opferpfennig</a:t>
            </a:r>
            <a:r>
              <a:rPr lang="en-US" dirty="0"/>
              <a:t> was collected on Christmas </a:t>
            </a:r>
            <a:r>
              <a:rPr lang="en-US" dirty="0" smtClean="0"/>
              <a:t>day.</a:t>
            </a:r>
            <a:endParaRPr lang="en-US" dirty="0"/>
          </a:p>
        </p:txBody>
      </p:sp>
    </p:spTree>
    <p:extLst>
      <p:ext uri="{BB962C8B-B14F-4D97-AF65-F5344CB8AC3E}">
        <p14:creationId xmlns:p14="http://schemas.microsoft.com/office/powerpoint/2010/main" val="41155834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smtClean="0"/>
          </a:p>
          <a:p>
            <a:pPr algn="l"/>
            <a:r>
              <a:rPr lang="en-US" dirty="0" smtClean="0"/>
              <a:t>Atonement of European history by deep repentance</a:t>
            </a:r>
            <a:endParaRPr lang="en-US" dirty="0"/>
          </a:p>
        </p:txBody>
      </p:sp>
    </p:spTree>
    <p:extLst>
      <p:ext uri="{BB962C8B-B14F-4D97-AF65-F5344CB8AC3E}">
        <p14:creationId xmlns:p14="http://schemas.microsoft.com/office/powerpoint/2010/main" val="3570531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848" y="450211"/>
            <a:ext cx="7339140" cy="1335881"/>
          </a:xfrm>
        </p:spPr>
        <p:txBody>
          <a:bodyPr>
            <a:noAutofit/>
          </a:bodyPr>
          <a:lstStyle/>
          <a:p>
            <a:r>
              <a:rPr lang="en-US" sz="3900" b="1" dirty="0">
                <a:solidFill>
                  <a:schemeClr val="accent1"/>
                </a:solidFill>
              </a:rPr>
              <a:t>A STORY OF GOD’S REDEMPTION IN</a:t>
            </a:r>
            <a:br>
              <a:rPr lang="en-US" sz="3900" b="1" dirty="0">
                <a:solidFill>
                  <a:schemeClr val="accent1"/>
                </a:solidFill>
              </a:rPr>
            </a:br>
            <a:r>
              <a:rPr lang="en-US" sz="3900" b="1" dirty="0">
                <a:solidFill>
                  <a:schemeClr val="accent1"/>
                </a:solidFill>
              </a:rPr>
              <a:t> TUBINGEN, GERMANY</a:t>
            </a:r>
          </a:p>
        </p:txBody>
      </p:sp>
      <p:sp>
        <p:nvSpPr>
          <p:cNvPr id="3" name="Subtitle 2"/>
          <p:cNvSpPr>
            <a:spLocks noGrp="1"/>
          </p:cNvSpPr>
          <p:nvPr>
            <p:ph type="subTitle" idx="1"/>
          </p:nvPr>
        </p:nvSpPr>
        <p:spPr>
          <a:xfrm>
            <a:off x="623300" y="1985962"/>
            <a:ext cx="7576169" cy="2924366"/>
          </a:xfrm>
        </p:spPr>
        <p:txBody>
          <a:bodyPr>
            <a:noAutofit/>
          </a:bodyPr>
          <a:lstStyle/>
          <a:p>
            <a:r>
              <a:rPr lang="en-US" sz="2900" b="1" dirty="0">
                <a:solidFill>
                  <a:schemeClr val="accent4"/>
                </a:solidFill>
              </a:rPr>
              <a:t>For behold, the darkness shall cover the earth, </a:t>
            </a:r>
          </a:p>
          <a:p>
            <a:r>
              <a:rPr lang="en-US" sz="2900" b="1" dirty="0">
                <a:solidFill>
                  <a:schemeClr val="accent4"/>
                </a:solidFill>
              </a:rPr>
              <a:t>And deep darkness the people; </a:t>
            </a:r>
          </a:p>
          <a:p>
            <a:r>
              <a:rPr lang="en-US" sz="2900" b="1" dirty="0">
                <a:solidFill>
                  <a:schemeClr val="accent4"/>
                </a:solidFill>
              </a:rPr>
              <a:t>But the LORD will arise over you,</a:t>
            </a:r>
          </a:p>
          <a:p>
            <a:r>
              <a:rPr lang="en-US" sz="2900" b="1" dirty="0">
                <a:solidFill>
                  <a:schemeClr val="accent4"/>
                </a:solidFill>
              </a:rPr>
              <a:t> And His glory will be seen upon you. </a:t>
            </a:r>
          </a:p>
          <a:p>
            <a:r>
              <a:rPr lang="en-US" sz="2900" b="1" dirty="0">
                <a:solidFill>
                  <a:schemeClr val="accent4"/>
                </a:solidFill>
              </a:rPr>
              <a:t>NKJ Isaiah 60:1-2</a:t>
            </a:r>
          </a:p>
          <a:p>
            <a:endParaRPr lang="en-US" sz="2300" dirty="0"/>
          </a:p>
        </p:txBody>
      </p:sp>
    </p:spTree>
    <p:extLst>
      <p:ext uri="{BB962C8B-B14F-4D97-AF65-F5344CB8AC3E}">
        <p14:creationId xmlns:p14="http://schemas.microsoft.com/office/powerpoint/2010/main" val="14337982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7" y="841772"/>
            <a:ext cx="5679932" cy="1790700"/>
          </a:xfrm>
        </p:spPr>
        <p:txBody>
          <a:bodyPr/>
          <a:lstStyle/>
          <a:p>
            <a:endParaRPr lang="en-US" dirty="0"/>
          </a:p>
        </p:txBody>
      </p:sp>
      <p:sp>
        <p:nvSpPr>
          <p:cNvPr id="3" name="Subtitle 2"/>
          <p:cNvSpPr>
            <a:spLocks noGrp="1"/>
          </p:cNvSpPr>
          <p:nvPr>
            <p:ph type="subTitle" idx="1"/>
          </p:nvPr>
        </p:nvSpPr>
        <p:spPr>
          <a:xfrm>
            <a:off x="1097360" y="2701528"/>
            <a:ext cx="6584156" cy="2441972"/>
          </a:xfrm>
        </p:spPr>
        <p:txBody>
          <a:bodyPr>
            <a:normAutofit/>
          </a:bodyPr>
          <a:lstStyle/>
          <a:p>
            <a:r>
              <a:rPr lang="en-US" dirty="0" smtClean="0"/>
              <a:t>7-</a:t>
            </a:r>
            <a:endParaRPr lang="en-US" dirty="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sz="3200" dirty="0">
              <a:solidFill>
                <a:srgbClr val="FFFF00"/>
              </a:solidFill>
            </a:endParaRPr>
          </a:p>
          <a:p>
            <a:r>
              <a:rPr lang="en-US" sz="3200" dirty="0">
                <a:solidFill>
                  <a:srgbClr val="FFFF00"/>
                </a:solidFill>
              </a:rPr>
              <a:t>Nazi Center, Tubingen 70 years ago</a:t>
            </a:r>
            <a:endParaRPr lang="en-US" sz="3200" dirty="0"/>
          </a:p>
        </p:txBody>
      </p:sp>
      <p:pic>
        <p:nvPicPr>
          <p:cNvPr id="4" name="Picture 3" descr="C:\Users\Jong\Documents\1.   March of remembrance\Tubingen. Germany\20170302_181039.jpg"/>
          <p:cNvPicPr/>
          <p:nvPr/>
        </p:nvPicPr>
        <p:blipFill rotWithShape="1">
          <a:blip r:embed="rId3" cstate="print">
            <a:extLst>
              <a:ext uri="{28A0092B-C50C-407E-A947-70E740481C1C}">
                <a14:useLocalDpi xmlns:a14="http://schemas.microsoft.com/office/drawing/2010/main" val="0"/>
              </a:ext>
            </a:extLst>
          </a:blip>
          <a:srcRect l="9379" t="13382" r="30448" b="4295"/>
          <a:stretch/>
        </p:blipFill>
        <p:spPr bwMode="auto">
          <a:xfrm>
            <a:off x="1265237" y="0"/>
            <a:ext cx="5679932" cy="4544568"/>
          </a:xfrm>
          <a:prstGeom prst="rect">
            <a:avLst/>
          </a:prstGeom>
          <a:noFill/>
          <a:ln>
            <a:noFill/>
          </a:ln>
        </p:spPr>
      </p:pic>
    </p:spTree>
    <p:extLst>
      <p:ext uri="{BB962C8B-B14F-4D97-AF65-F5344CB8AC3E}">
        <p14:creationId xmlns:p14="http://schemas.microsoft.com/office/powerpoint/2010/main" val="10085513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118877" cy="1790700"/>
          </a:xfrm>
        </p:spPr>
        <p:txBody>
          <a:bodyPr/>
          <a:lstStyle/>
          <a:p>
            <a:endParaRPr lang="en-US" dirty="0"/>
          </a:p>
        </p:txBody>
      </p:sp>
      <p:sp>
        <p:nvSpPr>
          <p:cNvPr id="3" name="Subtitle 2"/>
          <p:cNvSpPr>
            <a:spLocks noGrp="1"/>
          </p:cNvSpPr>
          <p:nvPr>
            <p:ph type="subTitle" idx="1"/>
          </p:nvPr>
        </p:nvSpPr>
        <p:spPr>
          <a:xfrm>
            <a:off x="1097360" y="2701528"/>
            <a:ext cx="6584156" cy="2441972"/>
          </a:xfrm>
        </p:spPr>
        <p:txBody>
          <a:bodyPr>
            <a:normAutofit/>
          </a:bodyPr>
          <a:lstStyle/>
          <a:p>
            <a:endParaRPr lang="en-US" dirty="0" smtClean="0">
              <a:solidFill>
                <a:srgbClr val="FFFF00"/>
              </a:solidFill>
            </a:endParaRPr>
          </a:p>
          <a:p>
            <a:endParaRPr lang="en-US" dirty="0">
              <a:solidFill>
                <a:srgbClr val="FFFF00"/>
              </a:solidFill>
            </a:endParaRPr>
          </a:p>
          <a:p>
            <a:endParaRPr lang="en-US" dirty="0" smtClean="0">
              <a:solidFill>
                <a:srgbClr val="FFFF00"/>
              </a:solidFill>
            </a:endParaRPr>
          </a:p>
          <a:p>
            <a:endParaRPr lang="en-US" sz="2600" dirty="0">
              <a:solidFill>
                <a:srgbClr val="FFFF00"/>
              </a:solidFill>
            </a:endParaRPr>
          </a:p>
          <a:p>
            <a:endParaRPr lang="en-US" sz="2600" dirty="0">
              <a:solidFill>
                <a:srgbClr val="FFFF00"/>
              </a:solidFill>
            </a:endParaRPr>
          </a:p>
          <a:p>
            <a:r>
              <a:rPr lang="en-US" sz="2600" dirty="0">
                <a:solidFill>
                  <a:srgbClr val="FFFF00"/>
                </a:solidFill>
              </a:rPr>
              <a:t>FROM TUBINGEN, NAZI IDEOLOGY SPREADS</a:t>
            </a:r>
          </a:p>
        </p:txBody>
      </p:sp>
      <p:pic>
        <p:nvPicPr>
          <p:cNvPr id="5" name="Picture 4" descr="C:\Users\Jong\Documents\1.   March of remembrance\Tubingen. Germany\20170302_1824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236" y="0"/>
            <a:ext cx="6233001" cy="4562856"/>
          </a:xfrm>
          <a:prstGeom prst="rect">
            <a:avLst/>
          </a:prstGeom>
          <a:noFill/>
          <a:ln>
            <a:noFill/>
          </a:ln>
        </p:spPr>
      </p:pic>
    </p:spTree>
    <p:extLst>
      <p:ext uri="{BB962C8B-B14F-4D97-AF65-F5344CB8AC3E}">
        <p14:creationId xmlns:p14="http://schemas.microsoft.com/office/powerpoint/2010/main" val="35246952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AutoShape 6" descr=" "/>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66371" tIns="33173" rIns="66371" bIns="33173" numCol="1" anchor="t" anchorCtr="0" compatLnSpc="1">
            <a:prstTxWarp prst="textNoShape">
              <a:avLst/>
            </a:prstTxWarp>
          </a:bodyPr>
          <a:lstStyle/>
          <a:p>
            <a:r>
              <a:rPr lang="en-US" b="1" dirty="0" smtClean="0">
                <a:solidFill>
                  <a:srgbClr val="FFFF00"/>
                </a:solidFill>
              </a:rPr>
              <a:t>              RESULTS OF NAZI  IDEOLOGY</a:t>
            </a:r>
            <a:endParaRPr lang="en-US" b="1" dirty="0">
              <a:solidFill>
                <a:srgbClr val="FFFF00"/>
              </a:solidFill>
            </a:endParaRPr>
          </a:p>
        </p:txBody>
      </p:sp>
      <p:pic>
        <p:nvPicPr>
          <p:cNvPr id="1026" name="Picture 2" descr="http://isurvived.org/Pictures_iSurvived-4/holocaust-corpses2.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0100" y="953763"/>
            <a:ext cx="6558977" cy="418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3362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6013529" cy="1790700"/>
          </a:xfrm>
        </p:spPr>
        <p:txBody>
          <a:bodyPr/>
          <a:lstStyle/>
          <a:p>
            <a:endParaRPr lang="en-US"/>
          </a:p>
        </p:txBody>
      </p:sp>
      <p:sp>
        <p:nvSpPr>
          <p:cNvPr id="3" name="Subtitle 2"/>
          <p:cNvSpPr>
            <a:spLocks noGrp="1"/>
          </p:cNvSpPr>
          <p:nvPr>
            <p:ph type="subTitle" idx="1"/>
          </p:nvPr>
        </p:nvSpPr>
        <p:spPr>
          <a:xfrm>
            <a:off x="1097360" y="2701528"/>
            <a:ext cx="6013529" cy="1241822"/>
          </a:xfrm>
        </p:spPr>
        <p:txBody>
          <a:bodyPr/>
          <a:lstStyle/>
          <a:p>
            <a:endParaRPr lang="en-US" dirty="0"/>
          </a:p>
        </p:txBody>
      </p:sp>
      <p:pic>
        <p:nvPicPr>
          <p:cNvPr id="5" name="Picture 4" descr="C:\Users\Jong\Documents\1.   March of remembrance\Tubingen. Germany\IMG_03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581" y="0"/>
            <a:ext cx="6022308" cy="5143500"/>
          </a:xfrm>
          <a:prstGeom prst="rect">
            <a:avLst/>
          </a:prstGeom>
          <a:noFill/>
          <a:ln>
            <a:noFill/>
          </a:ln>
        </p:spPr>
      </p:pic>
    </p:spTree>
    <p:extLst>
      <p:ext uri="{BB962C8B-B14F-4D97-AF65-F5344CB8AC3E}">
        <p14:creationId xmlns:p14="http://schemas.microsoft.com/office/powerpoint/2010/main" val="1106836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algn="l"/>
            <a:r>
              <a:rPr lang="en-US" dirty="0"/>
              <a:t>Never talk to pi. </a:t>
            </a:r>
            <a:endParaRPr lang="en-US" dirty="0" smtClean="0"/>
          </a:p>
          <a:p>
            <a:pPr algn="l"/>
            <a:r>
              <a:rPr lang="en-US" dirty="0" smtClean="0"/>
              <a:t>He'll </a:t>
            </a:r>
            <a:r>
              <a:rPr lang="en-US" dirty="0"/>
              <a:t>go on forever</a:t>
            </a:r>
            <a:r>
              <a:rPr lang="en-US" dirty="0" smtClean="0"/>
              <a:t>.</a:t>
            </a:r>
          </a:p>
          <a:p>
            <a:pPr algn="l"/>
            <a:r>
              <a:rPr lang="en-US" dirty="0" smtClean="0"/>
              <a:t>Pi  </a:t>
            </a:r>
            <a:r>
              <a:rPr lang="en-US" sz="5400" dirty="0"/>
              <a:t> </a:t>
            </a:r>
            <a:r>
              <a:rPr lang="el-GR" sz="5400" dirty="0"/>
              <a:t>π</a:t>
            </a:r>
            <a:endParaRPr lang="en-US" sz="5400" dirty="0"/>
          </a:p>
          <a:p>
            <a:pPr algn="l"/>
            <a:r>
              <a:rPr lang="en-US" dirty="0" smtClean="0"/>
              <a:t>3.1415926535897932384626433832795028841971693993751058…   </a:t>
            </a:r>
          </a:p>
          <a:p>
            <a:pPr algn="l"/>
            <a:r>
              <a:rPr lang="en-US" dirty="0" smtClean="0"/>
              <a:t>Our granddaughter, born on PI day.   Birthday last Tuesday…</a:t>
            </a:r>
          </a:p>
          <a:p>
            <a:pPr algn="l"/>
            <a:endParaRPr lang="en-US" dirty="0"/>
          </a:p>
        </p:txBody>
      </p:sp>
    </p:spTree>
    <p:extLst>
      <p:ext uri="{BB962C8B-B14F-4D97-AF65-F5344CB8AC3E}">
        <p14:creationId xmlns:p14="http://schemas.microsoft.com/office/powerpoint/2010/main" val="15371051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9966" y="841772"/>
            <a:ext cx="4909586" cy="1790700"/>
          </a:xfrm>
        </p:spPr>
        <p:txBody>
          <a:bodyPr/>
          <a:lstStyle/>
          <a:p>
            <a:endParaRPr lang="en-US" dirty="0"/>
          </a:p>
        </p:txBody>
      </p:sp>
      <p:sp>
        <p:nvSpPr>
          <p:cNvPr id="3" name="Subtitle 2"/>
          <p:cNvSpPr>
            <a:spLocks noGrp="1"/>
          </p:cNvSpPr>
          <p:nvPr>
            <p:ph type="subTitle" idx="1"/>
          </p:nvPr>
        </p:nvSpPr>
        <p:spPr>
          <a:xfrm>
            <a:off x="1097360" y="2701528"/>
            <a:ext cx="6584156" cy="2441972"/>
          </a:xfrm>
        </p:spPr>
        <p:txBody>
          <a:bodyPr>
            <a:normAutofit fontScale="92500"/>
          </a:bodyPr>
          <a:lstStyle/>
          <a:p>
            <a:endParaRPr lang="en-US" dirty="0" smtClean="0"/>
          </a:p>
          <a:p>
            <a:endParaRPr lang="en-US" dirty="0"/>
          </a:p>
          <a:p>
            <a:endParaRPr lang="en-US" dirty="0" smtClean="0">
              <a:solidFill>
                <a:schemeClr val="accent4"/>
              </a:solidFill>
            </a:endParaRPr>
          </a:p>
          <a:p>
            <a:endParaRPr lang="en-US" dirty="0">
              <a:solidFill>
                <a:schemeClr val="accent4"/>
              </a:solidFill>
            </a:endParaRPr>
          </a:p>
          <a:p>
            <a:endParaRPr lang="en-US" dirty="0" smtClean="0">
              <a:solidFill>
                <a:schemeClr val="accent4"/>
              </a:solidFill>
            </a:endParaRPr>
          </a:p>
          <a:p>
            <a:endParaRPr lang="en-US" dirty="0">
              <a:solidFill>
                <a:schemeClr val="accent4"/>
              </a:solidFill>
            </a:endParaRPr>
          </a:p>
          <a:p>
            <a:r>
              <a:rPr lang="en-US" sz="2300" dirty="0">
                <a:solidFill>
                  <a:schemeClr val="accent4"/>
                </a:solidFill>
              </a:rPr>
              <a:t>Jesus Live Christian bookstore and March of Life museum</a:t>
            </a:r>
          </a:p>
        </p:txBody>
      </p:sp>
      <p:pic>
        <p:nvPicPr>
          <p:cNvPr id="5" name="Picture 4" descr="C:\Users\Jong\Documents\1.   March of remembrance\Tubingen. Germany\IMG_03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966" y="78011"/>
            <a:ext cx="4909586" cy="4567285"/>
          </a:xfrm>
          <a:prstGeom prst="rect">
            <a:avLst/>
          </a:prstGeom>
          <a:noFill/>
          <a:ln>
            <a:noFill/>
          </a:ln>
        </p:spPr>
      </p:pic>
    </p:spTree>
    <p:extLst>
      <p:ext uri="{BB962C8B-B14F-4D97-AF65-F5344CB8AC3E}">
        <p14:creationId xmlns:p14="http://schemas.microsoft.com/office/powerpoint/2010/main" val="7167126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1418" y="841772"/>
            <a:ext cx="5012738" cy="1790700"/>
          </a:xfrm>
        </p:spPr>
        <p:txBody>
          <a:bodyPr/>
          <a:lstStyle/>
          <a:p>
            <a:endParaRPr lang="en-US" dirty="0"/>
          </a:p>
        </p:txBody>
      </p:sp>
      <p:sp>
        <p:nvSpPr>
          <p:cNvPr id="3" name="Subtitle 2"/>
          <p:cNvSpPr>
            <a:spLocks noGrp="1"/>
          </p:cNvSpPr>
          <p:nvPr>
            <p:ph type="subTitle" idx="1"/>
          </p:nvPr>
        </p:nvSpPr>
        <p:spPr>
          <a:xfrm>
            <a:off x="1097360" y="2701528"/>
            <a:ext cx="6584156" cy="2441972"/>
          </a:xfrm>
        </p:spPr>
        <p:txBody>
          <a:bodyPr>
            <a:normAutofit/>
          </a:bodyPr>
          <a:lstStyle/>
          <a:p>
            <a:endParaRPr lang="en-US" dirty="0" smtClean="0"/>
          </a:p>
          <a:p>
            <a:endParaRPr lang="en-US" dirty="0"/>
          </a:p>
          <a:p>
            <a:endParaRPr lang="en-US" dirty="0" smtClean="0"/>
          </a:p>
          <a:p>
            <a:r>
              <a:rPr lang="en-US" dirty="0" smtClean="0"/>
              <a:t>M</a:t>
            </a:r>
          </a:p>
          <a:p>
            <a:endParaRPr lang="en-US" dirty="0">
              <a:solidFill>
                <a:schemeClr val="accent4"/>
              </a:solidFill>
            </a:endParaRPr>
          </a:p>
          <a:p>
            <a:endParaRPr lang="en-US" dirty="0" smtClean="0">
              <a:solidFill>
                <a:schemeClr val="accent4"/>
              </a:solidFill>
            </a:endParaRPr>
          </a:p>
          <a:p>
            <a:r>
              <a:rPr lang="en-US" sz="2300" b="1" dirty="0">
                <a:solidFill>
                  <a:schemeClr val="accent4"/>
                </a:solidFill>
              </a:rPr>
              <a:t>March of death in 1945 and March of Life in 2007</a:t>
            </a:r>
            <a:endParaRPr lang="en-US" sz="2300" b="1" dirty="0"/>
          </a:p>
        </p:txBody>
      </p:sp>
      <p:pic>
        <p:nvPicPr>
          <p:cNvPr id="5" name="Picture 4" descr="C:\Users\Jong\Documents\1.   March of remembrance\Tubingen. Germany\20170302_181403.jpg"/>
          <p:cNvPicPr/>
          <p:nvPr/>
        </p:nvPicPr>
        <p:blipFill rotWithShape="1">
          <a:blip r:embed="rId3" cstate="print">
            <a:extLst>
              <a:ext uri="{28A0092B-C50C-407E-A947-70E740481C1C}">
                <a14:useLocalDpi xmlns:a14="http://schemas.microsoft.com/office/drawing/2010/main" val="0"/>
              </a:ext>
            </a:extLst>
          </a:blip>
          <a:srcRect l="10421" t="11306" r="13349"/>
          <a:stretch/>
        </p:blipFill>
        <p:spPr bwMode="auto">
          <a:xfrm>
            <a:off x="1571418" y="0"/>
            <a:ext cx="5012738" cy="4535424"/>
          </a:xfrm>
          <a:prstGeom prst="rect">
            <a:avLst/>
          </a:prstGeom>
          <a:noFill/>
          <a:ln>
            <a:noFill/>
          </a:ln>
        </p:spPr>
      </p:pic>
    </p:spTree>
    <p:extLst>
      <p:ext uri="{BB962C8B-B14F-4D97-AF65-F5344CB8AC3E}">
        <p14:creationId xmlns:p14="http://schemas.microsoft.com/office/powerpoint/2010/main" val="12800509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436" y="841772"/>
            <a:ext cx="5311219" cy="1790700"/>
          </a:xfrm>
        </p:spPr>
        <p:txBody>
          <a:bodyPr/>
          <a:lstStyle/>
          <a:p>
            <a:endParaRPr lang="en-US" dirty="0"/>
          </a:p>
        </p:txBody>
      </p:sp>
      <p:sp>
        <p:nvSpPr>
          <p:cNvPr id="3" name="Subtitle 2"/>
          <p:cNvSpPr>
            <a:spLocks noGrp="1"/>
          </p:cNvSpPr>
          <p:nvPr>
            <p:ph type="subTitle" idx="1"/>
          </p:nvPr>
        </p:nvSpPr>
        <p:spPr>
          <a:xfrm>
            <a:off x="1097360" y="3825478"/>
            <a:ext cx="6584156" cy="1241822"/>
          </a:xfrm>
        </p:spPr>
        <p:txBody>
          <a:bodyPr/>
          <a:lstStyle/>
          <a:p>
            <a:endParaRPr lang="en-US" dirty="0" smtClean="0"/>
          </a:p>
          <a:p>
            <a:endParaRPr lang="en-US" dirty="0"/>
          </a:p>
          <a:p>
            <a:r>
              <a:rPr lang="en-US" sz="2600" b="1" dirty="0">
                <a:solidFill>
                  <a:schemeClr val="accent4"/>
                </a:solidFill>
              </a:rPr>
              <a:t>March of Life Museum</a:t>
            </a:r>
          </a:p>
        </p:txBody>
      </p:sp>
      <p:pic>
        <p:nvPicPr>
          <p:cNvPr id="4" name="Picture 3" descr="C:\Users\Jong\Documents\1.   March of remembrance\Tubingen. Germany\20170302_1810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587" y="1318024"/>
            <a:ext cx="4279702" cy="2507456"/>
          </a:xfrm>
          <a:prstGeom prst="rect">
            <a:avLst/>
          </a:prstGeom>
          <a:noFill/>
          <a:ln>
            <a:noFill/>
          </a:ln>
        </p:spPr>
      </p:pic>
      <p:pic>
        <p:nvPicPr>
          <p:cNvPr id="6" name="Picture 5" descr="C:\Users\Jong\Documents\1.   March of remembrance\Tubingen. Germany\IMG_032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436" y="0"/>
            <a:ext cx="5311219" cy="4425696"/>
          </a:xfrm>
          <a:prstGeom prst="rect">
            <a:avLst/>
          </a:prstGeom>
          <a:noFill/>
          <a:ln>
            <a:noFill/>
          </a:ln>
        </p:spPr>
      </p:pic>
    </p:spTree>
    <p:extLst>
      <p:ext uri="{BB962C8B-B14F-4D97-AF65-F5344CB8AC3E}">
        <p14:creationId xmlns:p14="http://schemas.microsoft.com/office/powerpoint/2010/main" val="42277330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10053" y="841772"/>
            <a:ext cx="5822584" cy="1790700"/>
          </a:xfrm>
        </p:spPr>
        <p:txBody>
          <a:bodyPr/>
          <a:lstStyle/>
          <a:p>
            <a:endParaRPr lang="en-US" dirty="0"/>
          </a:p>
        </p:txBody>
      </p:sp>
      <p:sp>
        <p:nvSpPr>
          <p:cNvPr id="3" name="Subtitle 2"/>
          <p:cNvSpPr>
            <a:spLocks noGrp="1"/>
          </p:cNvSpPr>
          <p:nvPr>
            <p:ph type="subTitle" idx="1"/>
          </p:nvPr>
        </p:nvSpPr>
        <p:spPr>
          <a:xfrm>
            <a:off x="274637" y="3965377"/>
            <a:ext cx="8153400" cy="1241822"/>
          </a:xfrm>
        </p:spPr>
        <p:txBody>
          <a:bodyPr>
            <a:noAutofit/>
          </a:bodyPr>
          <a:lstStyle/>
          <a:p>
            <a:endParaRPr lang="en-US" sz="2000" dirty="0" smtClean="0"/>
          </a:p>
          <a:p>
            <a:endParaRPr lang="en-US" sz="2000" dirty="0"/>
          </a:p>
          <a:p>
            <a:r>
              <a:rPr lang="en-US" sz="2500" b="1" dirty="0">
                <a:solidFill>
                  <a:schemeClr val="accent4"/>
                </a:solidFill>
              </a:rPr>
              <a:t>Nazi Descendants celebrating </a:t>
            </a:r>
            <a:r>
              <a:rPr lang="en-US" sz="2500" b="1" dirty="0" smtClean="0">
                <a:solidFill>
                  <a:schemeClr val="accent4"/>
                </a:solidFill>
              </a:rPr>
              <a:t>Hanukkah Tubingen, 2007</a:t>
            </a:r>
            <a:endParaRPr lang="en-US" sz="2500" b="1" dirty="0">
              <a:solidFill>
                <a:schemeClr val="accent4"/>
              </a:solidFill>
            </a:endParaRPr>
          </a:p>
        </p:txBody>
      </p:sp>
      <p:pic>
        <p:nvPicPr>
          <p:cNvPr id="5" name="Picture 4" descr="C:\Users\Jong\Documents\1.   March of remembrance\Tubingen. Germany\20170302_181117.jpg"/>
          <p:cNvPicPr/>
          <p:nvPr/>
        </p:nvPicPr>
        <p:blipFill rotWithShape="1">
          <a:blip r:embed="rId3" cstate="print">
            <a:extLst>
              <a:ext uri="{28A0092B-C50C-407E-A947-70E740481C1C}">
                <a14:useLocalDpi xmlns:a14="http://schemas.microsoft.com/office/drawing/2010/main" val="0"/>
              </a:ext>
            </a:extLst>
          </a:blip>
          <a:srcRect l="13958" t="18339" r="28471" b="11492"/>
          <a:stretch/>
        </p:blipFill>
        <p:spPr bwMode="auto">
          <a:xfrm>
            <a:off x="1310053" y="0"/>
            <a:ext cx="5822583" cy="4492869"/>
          </a:xfrm>
          <a:prstGeom prst="rect">
            <a:avLst/>
          </a:prstGeom>
          <a:noFill/>
          <a:ln>
            <a:noFill/>
          </a:ln>
        </p:spPr>
      </p:pic>
    </p:spTree>
    <p:extLst>
      <p:ext uri="{BB962C8B-B14F-4D97-AF65-F5344CB8AC3E}">
        <p14:creationId xmlns:p14="http://schemas.microsoft.com/office/powerpoint/2010/main" val="2419267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10362" y="841772"/>
            <a:ext cx="4933728" cy="1790700"/>
          </a:xfrm>
        </p:spPr>
        <p:txBody>
          <a:bodyPr/>
          <a:lstStyle/>
          <a:p>
            <a:endParaRPr lang="en-US" dirty="0"/>
          </a:p>
        </p:txBody>
      </p:sp>
      <p:sp>
        <p:nvSpPr>
          <p:cNvPr id="3" name="Subtitle 2"/>
          <p:cNvSpPr>
            <a:spLocks noGrp="1"/>
          </p:cNvSpPr>
          <p:nvPr>
            <p:ph type="subTitle" idx="1"/>
          </p:nvPr>
        </p:nvSpPr>
        <p:spPr>
          <a:xfrm>
            <a:off x="1035633" y="3866674"/>
            <a:ext cx="6584156" cy="1241822"/>
          </a:xfrm>
        </p:spPr>
        <p:txBody>
          <a:bodyPr/>
          <a:lstStyle/>
          <a:p>
            <a:endParaRPr lang="en-US" dirty="0" smtClean="0"/>
          </a:p>
          <a:p>
            <a:endParaRPr lang="en-US" dirty="0"/>
          </a:p>
          <a:p>
            <a:r>
              <a:rPr lang="en-US" sz="2600" b="1" dirty="0">
                <a:solidFill>
                  <a:schemeClr val="accent4"/>
                </a:solidFill>
              </a:rPr>
              <a:t>Mayor of Tubingen. His father is Jewish</a:t>
            </a:r>
          </a:p>
        </p:txBody>
      </p:sp>
      <p:pic>
        <p:nvPicPr>
          <p:cNvPr id="4" name="Picture 3" descr="C:\Users\Jong\Documents\1.   March of remembrance\Tubingen. Germany\2017-03-03 22.09.01.jpg"/>
          <p:cNvPicPr/>
          <p:nvPr/>
        </p:nvPicPr>
        <p:blipFill rotWithShape="1">
          <a:blip r:embed="rId3" cstate="print">
            <a:extLst>
              <a:ext uri="{28A0092B-C50C-407E-A947-70E740481C1C}">
                <a14:useLocalDpi xmlns:a14="http://schemas.microsoft.com/office/drawing/2010/main" val="0"/>
              </a:ext>
            </a:extLst>
          </a:blip>
          <a:srcRect l="8130" t="18655" r="3470" b="11465"/>
          <a:stretch/>
        </p:blipFill>
        <p:spPr bwMode="auto">
          <a:xfrm>
            <a:off x="2498322" y="1408527"/>
            <a:ext cx="3782232" cy="2326481"/>
          </a:xfrm>
          <a:prstGeom prst="rect">
            <a:avLst/>
          </a:prstGeom>
          <a:noFill/>
          <a:ln>
            <a:noFill/>
          </a:ln>
          <a:extLst>
            <a:ext uri="{53640926-AAD7-44D8-BBD7-CCE9431645EC}">
              <a14:shadowObscured xmlns:a14="http://schemas.microsoft.com/office/drawing/2010/main"/>
            </a:ext>
          </a:extLst>
        </p:spPr>
      </p:pic>
      <p:pic>
        <p:nvPicPr>
          <p:cNvPr id="5" name="Picture 4" descr="C:\Users\Jong\Documents\1.   March of remembrance\Tubingen. Germany\2017-03-04 20.03.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0362" y="0"/>
            <a:ext cx="4933728" cy="4462272"/>
          </a:xfrm>
          <a:prstGeom prst="rect">
            <a:avLst/>
          </a:prstGeom>
          <a:noFill/>
          <a:ln>
            <a:noFill/>
          </a:ln>
        </p:spPr>
      </p:pic>
    </p:spTree>
    <p:extLst>
      <p:ext uri="{BB962C8B-B14F-4D97-AF65-F5344CB8AC3E}">
        <p14:creationId xmlns:p14="http://schemas.microsoft.com/office/powerpoint/2010/main" val="9703323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91567" y="841772"/>
            <a:ext cx="4896418" cy="1790700"/>
          </a:xfrm>
        </p:spPr>
        <p:txBody>
          <a:bodyPr/>
          <a:lstStyle/>
          <a:p>
            <a:endParaRPr lang="en-US" dirty="0"/>
          </a:p>
        </p:txBody>
      </p:sp>
      <p:sp>
        <p:nvSpPr>
          <p:cNvPr id="3" name="Subtitle 2"/>
          <p:cNvSpPr>
            <a:spLocks noGrp="1"/>
          </p:cNvSpPr>
          <p:nvPr>
            <p:ph type="subTitle" idx="1"/>
          </p:nvPr>
        </p:nvSpPr>
        <p:spPr>
          <a:xfrm>
            <a:off x="1097360" y="2701529"/>
            <a:ext cx="6584156" cy="2599134"/>
          </a:xfrm>
        </p:spPr>
        <p:txBody>
          <a:bodyPr/>
          <a:lstStyle/>
          <a:p>
            <a:endParaRPr lang="en-US" dirty="0" smtClean="0"/>
          </a:p>
          <a:p>
            <a:endParaRPr lang="en-US" dirty="0"/>
          </a:p>
          <a:p>
            <a:endParaRPr lang="en-US" dirty="0" smtClean="0"/>
          </a:p>
          <a:p>
            <a:endParaRPr lang="en-US" dirty="0"/>
          </a:p>
          <a:p>
            <a:endParaRPr lang="en-US" dirty="0" smtClean="0"/>
          </a:p>
          <a:p>
            <a:r>
              <a:rPr lang="en-US" sz="2300" b="1" dirty="0">
                <a:solidFill>
                  <a:schemeClr val="accent4"/>
                </a:solidFill>
              </a:rPr>
              <a:t>Robert </a:t>
            </a:r>
            <a:r>
              <a:rPr lang="en-US" sz="2300" b="1" dirty="0" err="1">
                <a:solidFill>
                  <a:schemeClr val="accent4"/>
                </a:solidFill>
              </a:rPr>
              <a:t>Ilatov</a:t>
            </a:r>
            <a:r>
              <a:rPr lang="en-US" sz="2300" b="1" dirty="0">
                <a:solidFill>
                  <a:schemeClr val="accent4"/>
                </a:solidFill>
              </a:rPr>
              <a:t>, Knesset member at the conference.</a:t>
            </a:r>
          </a:p>
        </p:txBody>
      </p:sp>
      <p:pic>
        <p:nvPicPr>
          <p:cNvPr id="5" name="Picture 4" descr="C:\Users\Jong\Documents\1.   March of remembrance\Tubingen. Germany\2017-03-04 20.20.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1567" y="0"/>
            <a:ext cx="4896418" cy="4236720"/>
          </a:xfrm>
          <a:prstGeom prst="rect">
            <a:avLst/>
          </a:prstGeom>
          <a:noFill/>
          <a:ln>
            <a:noFill/>
          </a:ln>
        </p:spPr>
      </p:pic>
    </p:spTree>
    <p:extLst>
      <p:ext uri="{BB962C8B-B14F-4D97-AF65-F5344CB8AC3E}">
        <p14:creationId xmlns:p14="http://schemas.microsoft.com/office/powerpoint/2010/main" val="31471776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7227" y="273844"/>
            <a:ext cx="4837160" cy="994172"/>
          </a:xfrm>
        </p:spPr>
        <p:txBody>
          <a:bodyPr/>
          <a:lstStyle/>
          <a:p>
            <a:endParaRPr lang="en-US" dirty="0"/>
          </a:p>
        </p:txBody>
      </p:sp>
      <p:sp>
        <p:nvSpPr>
          <p:cNvPr id="3" name="Content Placeholder 2"/>
          <p:cNvSpPr>
            <a:spLocks noGrp="1"/>
          </p:cNvSpPr>
          <p:nvPr>
            <p:ph idx="1"/>
          </p:nvPr>
        </p:nvSpPr>
        <p:spPr>
          <a:xfrm>
            <a:off x="603548" y="1369318"/>
            <a:ext cx="7797836" cy="3774281"/>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sz="2600" b="1" dirty="0">
                <a:solidFill>
                  <a:schemeClr val="accent4"/>
                </a:solidFill>
              </a:rPr>
              <a:t>Rabbi of Southern Germany spoke at the conference in Tubingen.</a:t>
            </a:r>
          </a:p>
        </p:txBody>
      </p:sp>
      <p:pic>
        <p:nvPicPr>
          <p:cNvPr id="4" name="Picture 3" descr="C:\Users\Jong\Documents\1.   March of remembrance\Tubingen. Germany\2017-03-04 21.28.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227" y="0"/>
            <a:ext cx="4837160" cy="4197096"/>
          </a:xfrm>
          <a:prstGeom prst="rect">
            <a:avLst/>
          </a:prstGeom>
          <a:noFill/>
          <a:ln>
            <a:noFill/>
          </a:ln>
        </p:spPr>
      </p:pic>
    </p:spTree>
    <p:extLst>
      <p:ext uri="{BB962C8B-B14F-4D97-AF65-F5344CB8AC3E}">
        <p14:creationId xmlns:p14="http://schemas.microsoft.com/office/powerpoint/2010/main" val="10111660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008199" y="3734992"/>
            <a:ext cx="6584156" cy="1408508"/>
          </a:xfrm>
        </p:spPr>
        <p:txBody>
          <a:bodyPr/>
          <a:lstStyle/>
          <a:p>
            <a:endParaRPr lang="en-US" dirty="0" smtClean="0">
              <a:solidFill>
                <a:schemeClr val="accent4"/>
              </a:solidFill>
            </a:endParaRPr>
          </a:p>
          <a:p>
            <a:endParaRPr lang="en-US" dirty="0">
              <a:solidFill>
                <a:schemeClr val="accent4"/>
              </a:solidFill>
            </a:endParaRPr>
          </a:p>
          <a:p>
            <a:r>
              <a:rPr lang="en-US" sz="2300" b="1" dirty="0">
                <a:solidFill>
                  <a:schemeClr val="accent4"/>
                </a:solidFill>
              </a:rPr>
              <a:t>German youth stand with Jewish </a:t>
            </a:r>
            <a:r>
              <a:rPr lang="en-US" sz="2300" b="1" dirty="0" smtClean="0">
                <a:solidFill>
                  <a:schemeClr val="accent4"/>
                </a:solidFill>
              </a:rPr>
              <a:t>Holocaust </a:t>
            </a:r>
            <a:r>
              <a:rPr lang="en-US" sz="2300" b="1" dirty="0" err="1">
                <a:solidFill>
                  <a:schemeClr val="accent4"/>
                </a:solidFill>
              </a:rPr>
              <a:t>surviors</a:t>
            </a:r>
            <a:r>
              <a:rPr lang="en-US" sz="2300" dirty="0">
                <a:solidFill>
                  <a:schemeClr val="accent4"/>
                </a:solidFill>
              </a:rPr>
              <a:t>.</a:t>
            </a:r>
          </a:p>
        </p:txBody>
      </p:sp>
      <p:pic>
        <p:nvPicPr>
          <p:cNvPr id="4" name="Picture 3" descr="C:\Users\Jong\Documents\1.   March of remembrance\Tubingen. Germany\2017-03-03 22.09.01.jpg"/>
          <p:cNvPicPr/>
          <p:nvPr/>
        </p:nvPicPr>
        <p:blipFill rotWithShape="1">
          <a:blip r:embed="rId3" cstate="print">
            <a:extLst>
              <a:ext uri="{28A0092B-C50C-407E-A947-70E740481C1C}">
                <a14:useLocalDpi xmlns:a14="http://schemas.microsoft.com/office/drawing/2010/main" val="0"/>
              </a:ext>
            </a:extLst>
          </a:blip>
          <a:srcRect l="8130" t="18655" r="3470" b="11465"/>
          <a:stretch/>
        </p:blipFill>
        <p:spPr bwMode="auto">
          <a:xfrm>
            <a:off x="834081" y="1"/>
            <a:ext cx="6838743" cy="43068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49194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0340" y="841772"/>
            <a:ext cx="5697489" cy="1790700"/>
          </a:xfrm>
        </p:spPr>
        <p:txBody>
          <a:bodyPr/>
          <a:lstStyle/>
          <a:p>
            <a:endParaRPr lang="en-US" dirty="0"/>
          </a:p>
        </p:txBody>
      </p:sp>
      <p:sp>
        <p:nvSpPr>
          <p:cNvPr id="3" name="Subtitle 2"/>
          <p:cNvSpPr>
            <a:spLocks noGrp="1"/>
          </p:cNvSpPr>
          <p:nvPr>
            <p:ph type="subTitle" idx="1"/>
          </p:nvPr>
        </p:nvSpPr>
        <p:spPr>
          <a:xfrm>
            <a:off x="570703" y="2701528"/>
            <a:ext cx="7699073" cy="2441972"/>
          </a:xfrm>
        </p:spPr>
        <p:txBody>
          <a:bodyPr>
            <a:normAutofit fontScale="70000" lnSpcReduction="20000"/>
          </a:bodyPr>
          <a:lstStyle/>
          <a:p>
            <a:endParaRPr lang="en-US" dirty="0" smtClean="0"/>
          </a:p>
          <a:p>
            <a:endParaRPr lang="en-US" dirty="0"/>
          </a:p>
          <a:p>
            <a:endParaRPr lang="en-US" sz="3800" dirty="0">
              <a:solidFill>
                <a:schemeClr val="accent4"/>
              </a:solidFill>
            </a:endParaRPr>
          </a:p>
          <a:p>
            <a:endParaRPr lang="en-US" sz="3800" dirty="0">
              <a:solidFill>
                <a:schemeClr val="accent4"/>
              </a:solidFill>
            </a:endParaRPr>
          </a:p>
          <a:p>
            <a:endParaRPr lang="en-US" sz="4200" b="1" dirty="0">
              <a:solidFill>
                <a:schemeClr val="accent4"/>
              </a:solidFill>
            </a:endParaRPr>
          </a:p>
          <a:p>
            <a:r>
              <a:rPr lang="en-US" sz="4200" b="1" dirty="0">
                <a:solidFill>
                  <a:schemeClr val="accent4"/>
                </a:solidFill>
              </a:rPr>
              <a:t>One New Man in Messiah:  A Jewish Holocaust descendant and Palestinian Youth.</a:t>
            </a:r>
          </a:p>
        </p:txBody>
      </p:sp>
      <p:pic>
        <p:nvPicPr>
          <p:cNvPr id="4" name="Picture 3" descr="C:\Users\Jong\Downloads\photo 2 (4).JPG"/>
          <p:cNvPicPr/>
          <p:nvPr/>
        </p:nvPicPr>
        <p:blipFill rotWithShape="1">
          <a:blip r:embed="rId3">
            <a:extLst>
              <a:ext uri="{28A0092B-C50C-407E-A947-70E740481C1C}">
                <a14:useLocalDpi xmlns:a14="http://schemas.microsoft.com/office/drawing/2010/main" val="0"/>
              </a:ext>
            </a:extLst>
          </a:blip>
          <a:srcRect r="6892" b="13900"/>
          <a:stretch/>
        </p:blipFill>
        <p:spPr bwMode="auto">
          <a:xfrm>
            <a:off x="1220340" y="91440"/>
            <a:ext cx="5697489" cy="4224528"/>
          </a:xfrm>
          <a:prstGeom prst="rect">
            <a:avLst/>
          </a:prstGeom>
          <a:noFill/>
          <a:ln>
            <a:noFill/>
          </a:ln>
          <a:scene3d>
            <a:camera prst="orthographicFront">
              <a:rot lat="0" lon="0" rev="10799999"/>
            </a:camera>
            <a:lightRig rig="threePt" dir="t"/>
          </a:scene3d>
        </p:spPr>
      </p:pic>
    </p:spTree>
    <p:extLst>
      <p:ext uri="{BB962C8B-B14F-4D97-AF65-F5344CB8AC3E}">
        <p14:creationId xmlns:p14="http://schemas.microsoft.com/office/powerpoint/2010/main" val="10489625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837" y="273844"/>
            <a:ext cx="8077199" cy="994172"/>
          </a:xfrm>
        </p:spPr>
        <p:txBody>
          <a:bodyPr>
            <a:noAutofit/>
          </a:bodyPr>
          <a:lstStyle/>
          <a:p>
            <a:r>
              <a:rPr lang="en-US" sz="3600" b="1" dirty="0" smtClean="0">
                <a:solidFill>
                  <a:schemeClr val="accent4"/>
                </a:solidFill>
              </a:rPr>
              <a:t>Pastor Jobst Bittner,  Father of March of Life</a:t>
            </a:r>
            <a:endParaRPr lang="en-US" sz="3600" b="1" dirty="0">
              <a:solidFill>
                <a:schemeClr val="accent4"/>
              </a:solidFill>
            </a:endParaRPr>
          </a:p>
        </p:txBody>
      </p:sp>
      <p:pic>
        <p:nvPicPr>
          <p:cNvPr id="4" name="Content Placeholder 3" descr="C:\Users\Jong\Documents\1.   March of remembrance\Tubingen. Germany\20170304_123515.jpg"/>
          <p:cNvPicPr>
            <a:picLocks noGrp="1"/>
          </p:cNvPicPr>
          <p:nvPr>
            <p:ph idx="1"/>
          </p:nvPr>
        </p:nvPicPr>
        <p:blipFill rotWithShape="1">
          <a:blip r:embed="rId3" cstate="print">
            <a:extLst>
              <a:ext uri="{28A0092B-C50C-407E-A947-70E740481C1C}">
                <a14:useLocalDpi xmlns:a14="http://schemas.microsoft.com/office/drawing/2010/main" val="0"/>
              </a:ext>
            </a:extLst>
          </a:blip>
          <a:srcRect l="9455" r="25000" b="24656"/>
          <a:stretch/>
        </p:blipFill>
        <p:spPr bwMode="auto">
          <a:xfrm>
            <a:off x="1417637" y="971550"/>
            <a:ext cx="5715000" cy="4114799"/>
          </a:xfrm>
          <a:prstGeom prst="rect">
            <a:avLst/>
          </a:prstGeom>
          <a:noFill/>
          <a:ln>
            <a:noFill/>
          </a:ln>
        </p:spPr>
      </p:pic>
    </p:spTree>
    <p:extLst>
      <p:ext uri="{BB962C8B-B14F-4D97-AF65-F5344CB8AC3E}">
        <p14:creationId xmlns:p14="http://schemas.microsoft.com/office/powerpoint/2010/main" val="975002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109750" y="114300"/>
            <a:ext cx="8339931" cy="4914900"/>
          </a:xfrm>
        </p:spPr>
        <p:txBody>
          <a:bodyPr/>
          <a:lstStyle/>
          <a:p>
            <a:pPr lvl="0" algn="r"/>
            <a:endParaRPr lang="en-US" altLang="en-US" sz="3900" dirty="0">
              <a:solidFill>
                <a:srgbClr val="FFFFFF"/>
              </a:solidFill>
              <a:cs typeface="David" panose="020E0502060401010101" pitchFamily="34" charset="-79"/>
            </a:endParaRPr>
          </a:p>
          <a:p>
            <a:pPr lvl="0" algn="r"/>
            <a:endParaRPr lang="en-US" altLang="en-US" sz="3500" dirty="0">
              <a:solidFill>
                <a:srgbClr val="FFFFFF"/>
              </a:solidFill>
              <a:cs typeface="David" panose="020E0502060401010101" pitchFamily="34" charset="-79"/>
            </a:endParaRPr>
          </a:p>
          <a:p>
            <a:pPr lvl="0" algn="r"/>
            <a:endParaRPr lang="en-US" altLang="en-US" sz="3500" dirty="0">
              <a:solidFill>
                <a:srgbClr val="FFFFFF"/>
              </a:solidFill>
              <a:cs typeface="David" panose="020E0502060401010101" pitchFamily="34" charset="-79"/>
            </a:endParaRPr>
          </a:p>
          <a:p>
            <a:pPr lvl="0" algn="r"/>
            <a:r>
              <a:rPr lang="en-US" altLang="en-US" sz="3500" dirty="0">
                <a:solidFill>
                  <a:srgbClr val="FFFFFF"/>
                </a:solidFill>
                <a:cs typeface="David" panose="020E0502060401010101" pitchFamily="34" charset="-79"/>
              </a:rPr>
              <a:t>Sh’mot</a:t>
            </a:r>
            <a:r>
              <a:rPr lang="en-US" altLang="en-US" sz="7000" b="1" dirty="0">
                <a:solidFill>
                  <a:srgbClr val="FFFFFF"/>
                </a:solidFill>
                <a:latin typeface="David" panose="020E0502060401010101" pitchFamily="34" charset="-79"/>
                <a:cs typeface="David" panose="020E0502060401010101" pitchFamily="34" charset="-79"/>
              </a:rPr>
              <a:t> </a:t>
            </a:r>
            <a:r>
              <a:rPr lang="he-IL" sz="5800" b="1" dirty="0">
                <a:latin typeface="David" panose="020E0502060401010101" pitchFamily="34" charset="-79"/>
                <a:cs typeface="David" panose="020E0502060401010101" pitchFamily="34" charset="-79"/>
              </a:rPr>
              <a:t>שְׁמוֹת</a:t>
            </a:r>
            <a:endParaRPr lang="en-US" altLang="en-US" sz="3000" b="1" dirty="0">
              <a:solidFill>
                <a:srgbClr val="FFFFFF"/>
              </a:solidFill>
              <a:latin typeface="David" panose="020E0502060401010101" pitchFamily="34" charset="-79"/>
              <a:cs typeface="David" panose="020E0502060401010101" pitchFamily="34" charset="-79"/>
            </a:endParaRPr>
          </a:p>
          <a:p>
            <a:pPr lvl="0" algn="r"/>
            <a:r>
              <a:rPr lang="en-US" altLang="en-US" sz="3500" dirty="0">
                <a:solidFill>
                  <a:srgbClr val="FFFFFF"/>
                </a:solidFill>
                <a:cs typeface="David" panose="020E0502060401010101" pitchFamily="34" charset="-79"/>
              </a:rPr>
              <a:t>(Exodus) </a:t>
            </a:r>
            <a:r>
              <a:rPr lang="en-US" altLang="en-US" dirty="0">
                <a:solidFill>
                  <a:srgbClr val="FFFFFF"/>
                </a:solidFill>
                <a:cs typeface="David" panose="020E0502060401010101" pitchFamily="34" charset="-79"/>
              </a:rPr>
              <a:t>30:11-14</a:t>
            </a:r>
          </a:p>
          <a:p>
            <a:pPr marL="0" indent="0" algn="r"/>
            <a:r>
              <a:rPr lang="en-US" altLang="en-US" sz="2800" dirty="0">
                <a:solidFill>
                  <a:srgbClr val="FFFFFF"/>
                </a:solidFill>
              </a:rPr>
              <a:t>     </a:t>
            </a:r>
            <a:r>
              <a:rPr lang="en-US" altLang="en-US" sz="2800" i="1" dirty="0">
                <a:solidFill>
                  <a:srgbClr val="FFFFFF"/>
                </a:solidFill>
                <a:cs typeface="David" panose="020E0502060401010101" pitchFamily="34" charset="-79"/>
              </a:rPr>
              <a:t>(from) Ki Tisa / When you take</a:t>
            </a:r>
            <a:r>
              <a:rPr lang="en-US" altLang="en-US" sz="2800" b="1" i="1" dirty="0">
                <a:solidFill>
                  <a:srgbClr val="FFFFFF"/>
                </a:solidFill>
                <a:cs typeface="David" panose="020E0502060401010101" pitchFamily="34" charset="-79"/>
              </a:rPr>
              <a:t> </a:t>
            </a:r>
            <a:r>
              <a:rPr lang="en-US" altLang="en-US" sz="2800" b="1" i="1" dirty="0">
                <a:solidFill>
                  <a:srgbClr val="FFFFFF"/>
                </a:solidFill>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כִּי תִשָּׂא</a:t>
            </a:r>
            <a:endParaRPr lang="en-US" altLang="en-US" sz="4700" b="1" dirty="0">
              <a:solidFill>
                <a:srgbClr val="FFFFFF"/>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470746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360" y="841772"/>
            <a:ext cx="853677" cy="1790700"/>
          </a:xfrm>
        </p:spPr>
        <p:txBody>
          <a:bodyPr/>
          <a:lstStyle/>
          <a:p>
            <a:endParaRPr lang="en-US" dirty="0"/>
          </a:p>
        </p:txBody>
      </p:sp>
      <p:sp>
        <p:nvSpPr>
          <p:cNvPr id="3" name="Subtitle 2"/>
          <p:cNvSpPr>
            <a:spLocks noGrp="1"/>
          </p:cNvSpPr>
          <p:nvPr>
            <p:ph type="subTitle" idx="1"/>
          </p:nvPr>
        </p:nvSpPr>
        <p:spPr>
          <a:xfrm>
            <a:off x="1097360" y="2701528"/>
            <a:ext cx="6584156" cy="2441972"/>
          </a:xfrm>
        </p:spPr>
        <p:txBody>
          <a:bodyPr>
            <a:normAutofit/>
          </a:bodyPr>
          <a:lstStyle/>
          <a:p>
            <a:endParaRPr lang="en-US" sz="2900" b="1" dirty="0">
              <a:solidFill>
                <a:schemeClr val="accent4"/>
              </a:solidFill>
            </a:endParaRPr>
          </a:p>
          <a:p>
            <a:endParaRPr lang="en-US" sz="2900" b="1" dirty="0">
              <a:solidFill>
                <a:schemeClr val="accent4"/>
              </a:solidFill>
            </a:endParaRPr>
          </a:p>
          <a:p>
            <a:endParaRPr lang="en-US" sz="2900" b="1" dirty="0">
              <a:solidFill>
                <a:schemeClr val="accent4"/>
              </a:solidFill>
            </a:endParaRPr>
          </a:p>
          <a:p>
            <a:r>
              <a:rPr lang="en-US" sz="2900" b="1" dirty="0">
                <a:solidFill>
                  <a:schemeClr val="accent4"/>
                </a:solidFill>
              </a:rPr>
              <a:t>We prayed with Descendants of Nazis</a:t>
            </a:r>
          </a:p>
          <a:p>
            <a:r>
              <a:rPr lang="en-US" sz="2900" b="1" dirty="0">
                <a:solidFill>
                  <a:schemeClr val="accent4"/>
                </a:solidFill>
              </a:rPr>
              <a:t>In TOS Church’s 24/7 House of Prayer</a:t>
            </a:r>
          </a:p>
        </p:txBody>
      </p:sp>
      <p:pic>
        <p:nvPicPr>
          <p:cNvPr id="4" name="Picture 3" descr="C:\Users\Jong\Documents\1.   March of remembrance\Tubingen. Germany\20170305_191428.jpg"/>
          <p:cNvPicPr/>
          <p:nvPr/>
        </p:nvPicPr>
        <p:blipFill rotWithShape="1">
          <a:blip r:embed="rId3" cstate="print">
            <a:extLst>
              <a:ext uri="{28A0092B-C50C-407E-A947-70E740481C1C}">
                <a14:useLocalDpi xmlns:a14="http://schemas.microsoft.com/office/drawing/2010/main" val="0"/>
              </a:ext>
            </a:extLst>
          </a:blip>
          <a:srcRect l="9596" t="14303" r="8965"/>
          <a:stretch/>
        </p:blipFill>
        <p:spPr bwMode="auto">
          <a:xfrm>
            <a:off x="960437" y="7144"/>
            <a:ext cx="6248400" cy="3906488"/>
          </a:xfrm>
          <a:prstGeom prst="rect">
            <a:avLst/>
          </a:prstGeom>
          <a:noFill/>
          <a:ln>
            <a:noFill/>
          </a:ln>
        </p:spPr>
      </p:pic>
    </p:spTree>
    <p:extLst>
      <p:ext uri="{BB962C8B-B14F-4D97-AF65-F5344CB8AC3E}">
        <p14:creationId xmlns:p14="http://schemas.microsoft.com/office/powerpoint/2010/main" val="2994951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rgbClr val="FFFF00"/>
                </a:solidFill>
              </a:rPr>
              <a:t>How can we partner with G-d now?</a:t>
            </a:r>
          </a:p>
        </p:txBody>
      </p:sp>
      <p:sp>
        <p:nvSpPr>
          <p:cNvPr id="3" name="Content Placeholder 2"/>
          <p:cNvSpPr>
            <a:spLocks noGrp="1"/>
          </p:cNvSpPr>
          <p:nvPr>
            <p:ph idx="1"/>
          </p:nvPr>
        </p:nvSpPr>
        <p:spPr>
          <a:xfrm>
            <a:off x="577211" y="1022262"/>
            <a:ext cx="7571780" cy="3979506"/>
          </a:xfrm>
        </p:spPr>
        <p:txBody>
          <a:bodyPr>
            <a:noAutofit/>
          </a:bodyPr>
          <a:lstStyle/>
          <a:p>
            <a:pPr marL="0" indent="0">
              <a:buNone/>
            </a:pPr>
            <a:r>
              <a:rPr lang="en-US" sz="2900" b="1" u="sng" dirty="0">
                <a:solidFill>
                  <a:srgbClr val="FFFF00"/>
                </a:solidFill>
              </a:rPr>
              <a:t>1. BREAK THE VEIL OF SILENCE IN OUR LIVES.</a:t>
            </a:r>
          </a:p>
          <a:p>
            <a:pPr marL="0" indent="0">
              <a:buNone/>
            </a:pPr>
            <a:r>
              <a:rPr lang="en-US" sz="2900" b="1" u="sng" dirty="0">
                <a:solidFill>
                  <a:srgbClr val="FFFF00"/>
                </a:solidFill>
              </a:rPr>
              <a:t>2. PRAY WITH US FOR BREAKTHROUGH IN OUR CITY</a:t>
            </a:r>
          </a:p>
          <a:p>
            <a:pPr lvl="0"/>
            <a:r>
              <a:rPr lang="en-US" sz="2900" b="1" dirty="0">
                <a:solidFill>
                  <a:srgbClr val="FFFF00"/>
                </a:solidFill>
              </a:rPr>
              <a:t>Sundays 8pm-9pm.  </a:t>
            </a:r>
          </a:p>
          <a:p>
            <a:pPr lvl="0"/>
            <a:r>
              <a:rPr lang="en-US" sz="2900" b="1" dirty="0">
                <a:solidFill>
                  <a:srgbClr val="FFFF00"/>
                </a:solidFill>
              </a:rPr>
              <a:t>40 days of prayer and fasting for March of Remembrance 3/29-5/7.</a:t>
            </a:r>
          </a:p>
          <a:p>
            <a:pPr lvl="0"/>
            <a:r>
              <a:rPr lang="en-US" sz="2900" b="1" dirty="0">
                <a:solidFill>
                  <a:srgbClr val="FFFF00"/>
                </a:solidFill>
              </a:rPr>
              <a:t>12 hour (8am to 8pm) prayer vigil at the March of remembrance.</a:t>
            </a:r>
          </a:p>
        </p:txBody>
      </p:sp>
    </p:spTree>
    <p:extLst>
      <p:ext uri="{BB962C8B-B14F-4D97-AF65-F5344CB8AC3E}">
        <p14:creationId xmlns:p14="http://schemas.microsoft.com/office/powerpoint/2010/main" val="8289373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rgbClr val="FFFF00"/>
                </a:solidFill>
              </a:rPr>
              <a:t>How can we partner with G-d now?</a:t>
            </a:r>
          </a:p>
        </p:txBody>
      </p:sp>
      <p:sp>
        <p:nvSpPr>
          <p:cNvPr id="3" name="Content Placeholder 2"/>
          <p:cNvSpPr>
            <a:spLocks noGrp="1"/>
          </p:cNvSpPr>
          <p:nvPr>
            <p:ph idx="1"/>
          </p:nvPr>
        </p:nvSpPr>
        <p:spPr>
          <a:xfrm>
            <a:off x="603548" y="1049695"/>
            <a:ext cx="7571780" cy="3583028"/>
          </a:xfrm>
        </p:spPr>
        <p:txBody>
          <a:bodyPr>
            <a:normAutofit/>
          </a:bodyPr>
          <a:lstStyle/>
          <a:p>
            <a:pPr marL="0" indent="0">
              <a:buNone/>
            </a:pPr>
            <a:r>
              <a:rPr lang="en-US" sz="2900" b="1" u="sng" dirty="0">
                <a:solidFill>
                  <a:srgbClr val="FFFF00"/>
                </a:solidFill>
              </a:rPr>
              <a:t>2. JOIN THE MARCH OF REMEMBRANCE &amp; MARCH OF LIFE/NATIONS</a:t>
            </a:r>
            <a:r>
              <a:rPr lang="en-US" sz="2900" b="1" dirty="0">
                <a:solidFill>
                  <a:srgbClr val="FFFF00"/>
                </a:solidFill>
              </a:rPr>
              <a:t>.</a:t>
            </a:r>
          </a:p>
          <a:p>
            <a:pPr lvl="0"/>
            <a:r>
              <a:rPr lang="en-US" sz="2900" b="1" dirty="0">
                <a:solidFill>
                  <a:srgbClr val="FFFF00"/>
                </a:solidFill>
              </a:rPr>
              <a:t>March of Remembrance:  May </a:t>
            </a:r>
            <a:r>
              <a:rPr lang="en-US" sz="3200" b="1" dirty="0">
                <a:solidFill>
                  <a:srgbClr val="FFFF00"/>
                </a:solidFill>
              </a:rPr>
              <a:t>7</a:t>
            </a:r>
            <a:r>
              <a:rPr lang="en-US" sz="3200" b="1" baseline="30000" dirty="0">
                <a:solidFill>
                  <a:srgbClr val="FFFF00"/>
                </a:solidFill>
              </a:rPr>
              <a:t>th, </a:t>
            </a:r>
            <a:r>
              <a:rPr lang="en-US" sz="3200" b="1" dirty="0">
                <a:solidFill>
                  <a:srgbClr val="FFFF00"/>
                </a:solidFill>
              </a:rPr>
              <a:t>2017, Overland Park Convention Center.</a:t>
            </a:r>
          </a:p>
          <a:p>
            <a:pPr lvl="0"/>
            <a:r>
              <a:rPr lang="en-US" sz="2900" b="1" dirty="0">
                <a:solidFill>
                  <a:srgbClr val="FFFF00"/>
                </a:solidFill>
              </a:rPr>
              <a:t>March of Life in Israel: May 16-25, 2017.</a:t>
            </a:r>
          </a:p>
          <a:p>
            <a:pPr lvl="0"/>
            <a:r>
              <a:rPr lang="en-US" sz="2900" b="1" dirty="0">
                <a:solidFill>
                  <a:srgbClr val="FFFF00"/>
                </a:solidFill>
              </a:rPr>
              <a:t>March of Nations in Jerusalem: May 13-15, 2018.</a:t>
            </a:r>
          </a:p>
        </p:txBody>
      </p:sp>
    </p:spTree>
    <p:extLst>
      <p:ext uri="{BB962C8B-B14F-4D97-AF65-F5344CB8AC3E}">
        <p14:creationId xmlns:p14="http://schemas.microsoft.com/office/powerpoint/2010/main" val="25905661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Various forms of atonement in scripture NOT mutually exclusive</a:t>
            </a:r>
          </a:p>
          <a:p>
            <a:pPr marL="226938" indent="-226938" algn="l">
              <a:buFont typeface="Arial" panose="020B0604020202020204" pitchFamily="34" charset="0"/>
              <a:buChar char="•"/>
            </a:pPr>
            <a:r>
              <a:rPr lang="en-US" dirty="0" smtClean="0"/>
              <a:t>Repentance and contrition</a:t>
            </a:r>
          </a:p>
          <a:p>
            <a:pPr marL="226938" indent="-226938" algn="l">
              <a:buFont typeface="Arial" panose="020B0604020202020204" pitchFamily="34" charset="0"/>
              <a:buChar char="•"/>
            </a:pPr>
            <a:r>
              <a:rPr lang="en-US" dirty="0" smtClean="0"/>
              <a:t>Prayer</a:t>
            </a:r>
          </a:p>
          <a:p>
            <a:pPr marL="226938" indent="-226938" algn="l">
              <a:buFont typeface="Arial" panose="020B0604020202020204" pitchFamily="34" charset="0"/>
              <a:buChar char="•"/>
            </a:pPr>
            <a:r>
              <a:rPr lang="en-US" dirty="0" smtClean="0"/>
              <a:t>Grace and truth [righteous life]</a:t>
            </a:r>
          </a:p>
          <a:p>
            <a:pPr marL="226938" indent="-226938" algn="l">
              <a:buFont typeface="Arial" panose="020B0604020202020204" pitchFamily="34" charset="0"/>
              <a:buChar char="•"/>
            </a:pPr>
            <a:r>
              <a:rPr lang="en-US" dirty="0" smtClean="0"/>
              <a:t>Blood sacrifice</a:t>
            </a:r>
          </a:p>
          <a:p>
            <a:pPr marL="226938" indent="-226938" algn="l">
              <a:buFont typeface="Arial" panose="020B0604020202020204" pitchFamily="34" charset="0"/>
              <a:buChar char="•"/>
            </a:pPr>
            <a:r>
              <a:rPr lang="en-US" dirty="0" smtClean="0"/>
              <a:t>Intercession</a:t>
            </a:r>
          </a:p>
          <a:p>
            <a:pPr marL="226938" indent="-226938" algn="l">
              <a:buFont typeface="Arial" panose="020B0604020202020204" pitchFamily="34" charset="0"/>
              <a:buChar char="•"/>
            </a:pPr>
            <a:r>
              <a:rPr lang="en-US" dirty="0" smtClean="0"/>
              <a:t>Restitution</a:t>
            </a:r>
          </a:p>
          <a:p>
            <a:pPr marL="226938" indent="-226938" algn="l">
              <a:buFont typeface="Arial" panose="020B0604020202020204" pitchFamily="34" charset="0"/>
              <a:buChar char="•"/>
            </a:pPr>
            <a:endParaRPr lang="en-US" dirty="0"/>
          </a:p>
        </p:txBody>
      </p:sp>
    </p:spTree>
    <p:extLst>
      <p:ext uri="{BB962C8B-B14F-4D97-AF65-F5344CB8AC3E}">
        <p14:creationId xmlns:p14="http://schemas.microsoft.com/office/powerpoint/2010/main" val="2493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endParaRPr lang="en-US" dirty="0" smtClean="0"/>
          </a:p>
          <a:p>
            <a:endParaRPr lang="en-US" dirty="0"/>
          </a:p>
          <a:p>
            <a:r>
              <a:rPr lang="en-US" dirty="0" smtClean="0"/>
              <a:t>Half-Shekel atonement?</a:t>
            </a:r>
            <a:endParaRPr lang="en-US" dirty="0"/>
          </a:p>
        </p:txBody>
      </p:sp>
    </p:spTree>
    <p:extLst>
      <p:ext uri="{BB962C8B-B14F-4D97-AF65-F5344CB8AC3E}">
        <p14:creationId xmlns:p14="http://schemas.microsoft.com/office/powerpoint/2010/main" val="694538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4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5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5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2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5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37402</TotalTime>
  <Words>3565</Words>
  <Application>Microsoft Office PowerPoint</Application>
  <PresentationFormat>Custom</PresentationFormat>
  <Paragraphs>549</Paragraphs>
  <Slides>83</Slides>
  <Notes>83</Notes>
  <HiddenSlides>0</HiddenSlides>
  <MMClips>0</MMClips>
  <ScaleCrop>false</ScaleCrop>
  <HeadingPairs>
    <vt:vector size="4" baseType="variant">
      <vt:variant>
        <vt:lpstr>Theme</vt:lpstr>
      </vt:variant>
      <vt:variant>
        <vt:i4>30</vt:i4>
      </vt:variant>
      <vt:variant>
        <vt:lpstr>Slide Titles</vt:lpstr>
      </vt:variant>
      <vt:variant>
        <vt:i4>83</vt:i4>
      </vt:variant>
    </vt:vector>
  </HeadingPairs>
  <TitlesOfParts>
    <vt:vector size="113" baseType="lpstr">
      <vt:lpstr>1_Default Design</vt:lpstr>
      <vt:lpstr>18_Default Design</vt:lpstr>
      <vt:lpstr>249_Default Design</vt:lpstr>
      <vt:lpstr>250_Default Design</vt:lpstr>
      <vt:lpstr>251_Default Design</vt:lpstr>
      <vt:lpstr>252_Default Design</vt:lpstr>
      <vt:lpstr>253_Default Design</vt:lpstr>
      <vt:lpstr>254_Default Design</vt:lpstr>
      <vt:lpstr>Default Design</vt:lpstr>
      <vt:lpstr>3_Default Design</vt:lpstr>
      <vt:lpstr>4_Default Design</vt:lpstr>
      <vt:lpstr>5_Default Design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Sh’mot (Exodus) 30:11</vt:lpstr>
      <vt:lpstr>Sh’mot (Exodus) 30:12a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Sh’mot (Exodus) 30:12a</vt:lpstr>
      <vt:lpstr>Sh’mot (Exodus) 30:12b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Sh’mot (Exodus) 30:13a</vt:lpstr>
      <vt:lpstr>Sh’mot (Exodus) 30:13b</vt:lpstr>
      <vt:lpstr>Sh’mot (Exodus) 30:14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STORY OF GOD’S REDEMPTION IN  TUBINGEN, GERMANY</vt:lpstr>
      <vt:lpstr>PowerPoint Presentation</vt:lpstr>
      <vt:lpstr>PowerPoint Presentation</vt:lpstr>
      <vt:lpstr>              RESULTS OF NAZI  IDEOLOGY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Pastor Jobst Bittner,  Father of March of Life</vt:lpstr>
      <vt:lpstr>PowerPoint Presentation</vt:lpstr>
      <vt:lpstr>How can we partner with G-d now?</vt:lpstr>
      <vt:lpstr>How can we partner with G-d now?</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Tyrone Lewis</cp:lastModifiedBy>
  <cp:revision>1044</cp:revision>
  <dcterms:created xsi:type="dcterms:W3CDTF">2006-04-21T19:34:43Z</dcterms:created>
  <dcterms:modified xsi:type="dcterms:W3CDTF">2017-03-18T14:15:19Z</dcterms:modified>
</cp:coreProperties>
</file>