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slideLayouts/slideLayout28.xml" ContentType="application/vnd.openxmlformats-officedocument.presentationml.slideLayout+xml"/>
  <Override PartName="/ppt/theme/theme18.xml" ContentType="application/vnd.openxmlformats-officedocument.theme+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 id="2147483702" r:id="rId5"/>
    <p:sldMasterId id="2147483704" r:id="rId6"/>
    <p:sldMasterId id="2147483706" r:id="rId7"/>
    <p:sldMasterId id="2147483712" r:id="rId8"/>
    <p:sldMasterId id="2147483714" r:id="rId9"/>
    <p:sldMasterId id="2147483716" r:id="rId10"/>
    <p:sldMasterId id="2147483718" r:id="rId11"/>
    <p:sldMasterId id="2147483720" r:id="rId12"/>
    <p:sldMasterId id="2147483722" r:id="rId13"/>
    <p:sldMasterId id="2147483724" r:id="rId14"/>
    <p:sldMasterId id="2147483726" r:id="rId15"/>
    <p:sldMasterId id="2147483728" r:id="rId16"/>
    <p:sldMasterId id="2147483730" r:id="rId17"/>
    <p:sldMasterId id="2147483732" r:id="rId18"/>
    <p:sldMasterId id="2147483734" r:id="rId19"/>
    <p:sldMasterId id="2147483736" r:id="rId20"/>
    <p:sldMasterId id="2147483738" r:id="rId21"/>
    <p:sldMasterId id="2147483740" r:id="rId22"/>
    <p:sldMasterId id="2147483742" r:id="rId23"/>
    <p:sldMasterId id="2147483744" r:id="rId24"/>
    <p:sldMasterId id="2147483754" r:id="rId25"/>
  </p:sldMasterIdLst>
  <p:notesMasterIdLst>
    <p:notesMasterId r:id="rId100"/>
  </p:notesMasterIdLst>
  <p:handoutMasterIdLst>
    <p:handoutMasterId r:id="rId101"/>
  </p:handoutMasterIdLst>
  <p:sldIdLst>
    <p:sldId id="1476" r:id="rId26"/>
    <p:sldId id="1525" r:id="rId27"/>
    <p:sldId id="1524" r:id="rId28"/>
    <p:sldId id="1963" r:id="rId29"/>
    <p:sldId id="1916" r:id="rId30"/>
    <p:sldId id="1964" r:id="rId31"/>
    <p:sldId id="1965" r:id="rId32"/>
    <p:sldId id="1919" r:id="rId33"/>
    <p:sldId id="2004" r:id="rId34"/>
    <p:sldId id="2005" r:id="rId35"/>
    <p:sldId id="1949" r:id="rId36"/>
    <p:sldId id="1968" r:id="rId37"/>
    <p:sldId id="1920" r:id="rId38"/>
    <p:sldId id="1921" r:id="rId39"/>
    <p:sldId id="1922" r:id="rId40"/>
    <p:sldId id="1923" r:id="rId41"/>
    <p:sldId id="1975" r:id="rId42"/>
    <p:sldId id="1973" r:id="rId43"/>
    <p:sldId id="1976" r:id="rId44"/>
    <p:sldId id="1977" r:id="rId45"/>
    <p:sldId id="1974" r:id="rId46"/>
    <p:sldId id="1924" r:id="rId47"/>
    <p:sldId id="2002" r:id="rId48"/>
    <p:sldId id="1927" r:id="rId49"/>
    <p:sldId id="1928" r:id="rId50"/>
    <p:sldId id="1929" r:id="rId51"/>
    <p:sldId id="1930" r:id="rId52"/>
    <p:sldId id="1972" r:id="rId53"/>
    <p:sldId id="1931" r:id="rId54"/>
    <p:sldId id="1932" r:id="rId55"/>
    <p:sldId id="1933" r:id="rId56"/>
    <p:sldId id="1952" r:id="rId57"/>
    <p:sldId id="1934" r:id="rId58"/>
    <p:sldId id="1935" r:id="rId59"/>
    <p:sldId id="1936" r:id="rId60"/>
    <p:sldId id="1937" r:id="rId61"/>
    <p:sldId id="1938" r:id="rId62"/>
    <p:sldId id="1939" r:id="rId63"/>
    <p:sldId id="1953" r:id="rId64"/>
    <p:sldId id="1940" r:id="rId65"/>
    <p:sldId id="1954" r:id="rId66"/>
    <p:sldId id="1941" r:id="rId67"/>
    <p:sldId id="1955" r:id="rId68"/>
    <p:sldId id="1942" r:id="rId69"/>
    <p:sldId id="1966" r:id="rId70"/>
    <p:sldId id="1943" r:id="rId71"/>
    <p:sldId id="1979" r:id="rId72"/>
    <p:sldId id="1980" r:id="rId73"/>
    <p:sldId id="2007" r:id="rId74"/>
    <p:sldId id="2008" r:id="rId75"/>
    <p:sldId id="1909" r:id="rId76"/>
    <p:sldId id="1996" r:id="rId77"/>
    <p:sldId id="1997" r:id="rId78"/>
    <p:sldId id="1995" r:id="rId79"/>
    <p:sldId id="1969" r:id="rId80"/>
    <p:sldId id="1970" r:id="rId81"/>
    <p:sldId id="1971" r:id="rId82"/>
    <p:sldId id="1999" r:id="rId83"/>
    <p:sldId id="1985" r:id="rId84"/>
    <p:sldId id="1987" r:id="rId85"/>
    <p:sldId id="1986" r:id="rId86"/>
    <p:sldId id="1988" r:id="rId87"/>
    <p:sldId id="1991" r:id="rId88"/>
    <p:sldId id="2001" r:id="rId89"/>
    <p:sldId id="1992" r:id="rId90"/>
    <p:sldId id="1990" r:id="rId91"/>
    <p:sldId id="1998" r:id="rId92"/>
    <p:sldId id="1917" r:id="rId93"/>
    <p:sldId id="1982" r:id="rId94"/>
    <p:sldId id="1983" r:id="rId95"/>
    <p:sldId id="1984" r:id="rId96"/>
    <p:sldId id="1981" r:id="rId97"/>
    <p:sldId id="2003" r:id="rId98"/>
    <p:sldId id="2009" r:id="rId9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9102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782236"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173183"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564321"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955224" algn="l" defTabSz="782236" rtl="0" eaLnBrk="1" latinLnBrk="0" hangingPunct="1">
      <a:defRPr sz="4000" kern="1200">
        <a:solidFill>
          <a:schemeClr val="bg1"/>
        </a:solidFill>
        <a:latin typeface="Arial Rounded MT Bold" pitchFamily="34" charset="0"/>
        <a:ea typeface="+mn-ea"/>
        <a:cs typeface="Arial" charset="0"/>
      </a:defRPr>
    </a:lvl6pPr>
    <a:lvl7pPr marL="2346246" algn="l" defTabSz="782236" rtl="0" eaLnBrk="1" latinLnBrk="0" hangingPunct="1">
      <a:defRPr sz="4000" kern="1200">
        <a:solidFill>
          <a:schemeClr val="bg1"/>
        </a:solidFill>
        <a:latin typeface="Arial Rounded MT Bold" pitchFamily="34" charset="0"/>
        <a:ea typeface="+mn-ea"/>
        <a:cs typeface="Arial" charset="0"/>
      </a:defRPr>
    </a:lvl7pPr>
    <a:lvl8pPr marL="2737325" algn="l" defTabSz="782236" rtl="0" eaLnBrk="1" latinLnBrk="0" hangingPunct="1">
      <a:defRPr sz="4000" kern="1200">
        <a:solidFill>
          <a:schemeClr val="bg1"/>
        </a:solidFill>
        <a:latin typeface="Arial Rounded MT Bold" pitchFamily="34" charset="0"/>
        <a:ea typeface="+mn-ea"/>
        <a:cs typeface="Arial" charset="0"/>
      </a:defRPr>
    </a:lvl8pPr>
    <a:lvl9pPr marL="3128417" algn="l" defTabSz="782236"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xmlns="">
        <p15:guide id="1" orient="horz" pos="1620">
          <p15:clr>
            <a:srgbClr val="A4A3A4"/>
          </p15:clr>
        </p15:guide>
        <p15:guide id="2" pos="276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84831" autoAdjust="0"/>
  </p:normalViewPr>
  <p:slideViewPr>
    <p:cSldViewPr>
      <p:cViewPr varScale="1">
        <p:scale>
          <a:sx n="108" d="100"/>
          <a:sy n="108" d="100"/>
        </p:scale>
        <p:origin x="-84" y="-342"/>
      </p:cViewPr>
      <p:guideLst>
        <p:guide orient="horz" pos="1620"/>
        <p:guide pos="2765"/>
      </p:guideLst>
    </p:cSldViewPr>
  </p:slideViewPr>
  <p:outlineViewPr>
    <p:cViewPr>
      <p:scale>
        <a:sx n="33" d="100"/>
        <a:sy n="33" d="100"/>
      </p:scale>
      <p:origin x="48" y="716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xml"/><Relationship Id="rId21" Type="http://schemas.openxmlformats.org/officeDocument/2006/relationships/slideMaster" Target="slideMasters/slideMaster21.xml"/><Relationship Id="rId42" Type="http://schemas.openxmlformats.org/officeDocument/2006/relationships/slide" Target="slides/slide17.xml"/><Relationship Id="rId47" Type="http://schemas.openxmlformats.org/officeDocument/2006/relationships/slide" Target="slides/slide22.xml"/><Relationship Id="rId63" Type="http://schemas.openxmlformats.org/officeDocument/2006/relationships/slide" Target="slides/slide38.xml"/><Relationship Id="rId68" Type="http://schemas.openxmlformats.org/officeDocument/2006/relationships/slide" Target="slides/slide43.xml"/><Relationship Id="rId84" Type="http://schemas.openxmlformats.org/officeDocument/2006/relationships/slide" Target="slides/slide59.xml"/><Relationship Id="rId89"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46.xml"/><Relationship Id="rId92"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87" Type="http://schemas.openxmlformats.org/officeDocument/2006/relationships/slide" Target="slides/slide62.xml"/><Relationship Id="rId102"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slide" Target="slides/slide57.xml"/><Relationship Id="rId90" Type="http://schemas.openxmlformats.org/officeDocument/2006/relationships/slide" Target="slides/slide65.xml"/><Relationship Id="rId95" Type="http://schemas.openxmlformats.org/officeDocument/2006/relationships/slide" Target="slides/slide7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slide" Target="slides/slide60.xml"/><Relationship Id="rId93" Type="http://schemas.openxmlformats.org/officeDocument/2006/relationships/slide" Target="slides/slide68.xml"/><Relationship Id="rId98"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103"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slide" Target="slides/slide58.xml"/><Relationship Id="rId88" Type="http://schemas.openxmlformats.org/officeDocument/2006/relationships/slide" Target="slides/slide63.xml"/><Relationship Id="rId91" Type="http://schemas.openxmlformats.org/officeDocument/2006/relationships/slide" Target="slides/slide66.xml"/><Relationship Id="rId96"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slide" Target="slides/slide56.xml"/><Relationship Id="rId86" Type="http://schemas.openxmlformats.org/officeDocument/2006/relationships/slide" Target="slides/slide61.xml"/><Relationship Id="rId94" Type="http://schemas.openxmlformats.org/officeDocument/2006/relationships/slide" Target="slides/slide69.xml"/><Relationship Id="rId99" Type="http://schemas.openxmlformats.org/officeDocument/2006/relationships/slide" Target="slides/slide74.xml"/><Relationship Id="rId10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4.xml"/><Relationship Id="rId34" Type="http://schemas.openxmlformats.org/officeDocument/2006/relationships/slide" Target="slides/slide9.xml"/><Relationship Id="rId50" Type="http://schemas.openxmlformats.org/officeDocument/2006/relationships/slide" Target="slides/slide25.xml"/><Relationship Id="rId55" Type="http://schemas.openxmlformats.org/officeDocument/2006/relationships/slide" Target="slides/slide30.xml"/><Relationship Id="rId76" Type="http://schemas.openxmlformats.org/officeDocument/2006/relationships/slide" Target="slides/slide51.xml"/><Relationship Id="rId97" Type="http://schemas.openxmlformats.org/officeDocument/2006/relationships/slide" Target="slides/slide72.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1 Cor 15.1-4  Firstfruits as it is written</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April 22, 2017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1 Cor 15.1-4  Firstfruits as it is written</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April 22, 2017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9102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782236" algn="l" rtl="0" fontAlgn="base">
      <a:spcBef>
        <a:spcPct val="30000"/>
      </a:spcBef>
      <a:spcAft>
        <a:spcPct val="0"/>
      </a:spcAft>
      <a:defRPr sz="1200" kern="1200">
        <a:solidFill>
          <a:schemeClr val="tx1"/>
        </a:solidFill>
        <a:latin typeface="Arial" charset="0"/>
        <a:ea typeface="+mn-ea"/>
        <a:cs typeface="Arial" charset="0"/>
      </a:defRPr>
    </a:lvl3pPr>
    <a:lvl4pPr marL="1173183" algn="l" rtl="0" fontAlgn="base">
      <a:spcBef>
        <a:spcPct val="30000"/>
      </a:spcBef>
      <a:spcAft>
        <a:spcPct val="0"/>
      </a:spcAft>
      <a:defRPr sz="1200" kern="1200">
        <a:solidFill>
          <a:schemeClr val="tx1"/>
        </a:solidFill>
        <a:latin typeface="Arial" charset="0"/>
        <a:ea typeface="+mn-ea"/>
        <a:cs typeface="Arial" charset="0"/>
      </a:defRPr>
    </a:lvl4pPr>
    <a:lvl5pPr marL="1564321" algn="l" rtl="0" fontAlgn="base">
      <a:spcBef>
        <a:spcPct val="30000"/>
      </a:spcBef>
      <a:spcAft>
        <a:spcPct val="0"/>
      </a:spcAft>
      <a:defRPr sz="1200" kern="1200">
        <a:solidFill>
          <a:schemeClr val="tx1"/>
        </a:solidFill>
        <a:latin typeface="Arial" charset="0"/>
        <a:ea typeface="+mn-ea"/>
        <a:cs typeface="Arial" charset="0"/>
      </a:defRPr>
    </a:lvl5pPr>
    <a:lvl6pPr marL="1955224" algn="l" defTabSz="782236" rtl="0" eaLnBrk="1" latinLnBrk="0" hangingPunct="1">
      <a:defRPr sz="1200" kern="1200">
        <a:solidFill>
          <a:schemeClr val="tx1"/>
        </a:solidFill>
        <a:latin typeface="+mn-lt"/>
        <a:ea typeface="+mn-ea"/>
        <a:cs typeface="+mn-cs"/>
      </a:defRPr>
    </a:lvl6pPr>
    <a:lvl7pPr marL="2346246" algn="l" defTabSz="782236" rtl="0" eaLnBrk="1" latinLnBrk="0" hangingPunct="1">
      <a:defRPr sz="1200" kern="1200">
        <a:solidFill>
          <a:schemeClr val="tx1"/>
        </a:solidFill>
        <a:latin typeface="+mn-lt"/>
        <a:ea typeface="+mn-ea"/>
        <a:cs typeface="+mn-cs"/>
      </a:defRPr>
    </a:lvl7pPr>
    <a:lvl8pPr marL="2737325" algn="l" defTabSz="782236" rtl="0" eaLnBrk="1" latinLnBrk="0" hangingPunct="1">
      <a:defRPr sz="1200" kern="1200">
        <a:solidFill>
          <a:schemeClr val="tx1"/>
        </a:solidFill>
        <a:latin typeface="+mn-lt"/>
        <a:ea typeface="+mn-ea"/>
        <a:cs typeface="+mn-cs"/>
      </a:defRPr>
    </a:lvl8pPr>
    <a:lvl9pPr marL="3128417" algn="l" defTabSz="78223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biblestudytools.com/cjb/psalms/72-17.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https://www.facebook.com/The-Barley-Sheaf-at-Gorran-169947733042287/</a:t>
            </a:r>
          </a:p>
          <a:p>
            <a:r>
              <a:rPr lang="en-US" sz="2000" b="0" i="0" kern="1200" dirty="0" smtClean="0">
                <a:solidFill>
                  <a:schemeClr val="tx1"/>
                </a:solidFill>
                <a:effectLst/>
                <a:latin typeface="Arial Rounded MT Bold" pitchFamily="34" charset="0"/>
                <a:ea typeface="+mn-ea"/>
                <a:cs typeface="Arial" charset="0"/>
              </a:rPr>
              <a:t>This tastefully refurbished village pub serves fine Cornish ales &amp; delicious locally sourced food. Regular live music events and weekly quiz night (Tues)</a:t>
            </a:r>
            <a:endParaRPr lang="en-US" altLang="en-US" sz="105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DDD470B4-FB53-40E0-852C-1D91A65B4CF1}" type="slidenum">
              <a:rPr lang="en-US" altLang="en-US">
                <a:solidFill>
                  <a:srgbClr val="000000"/>
                </a:solidFill>
              </a:rPr>
              <a:pPr/>
              <a:t>11</a:t>
            </a:fld>
            <a:endParaRPr lang="en-US" altLang="en-US">
              <a:solidFill>
                <a:srgbClr val="000000"/>
              </a:solidFill>
            </a:endParaRPr>
          </a:p>
        </p:txBody>
      </p:sp>
      <p:sp>
        <p:nvSpPr>
          <p:cNvPr id="4755458" name="Rectangle 2"/>
          <p:cNvSpPr>
            <a:spLocks noGrp="1" noRot="1" noChangeAspect="1" noChangeArrowheads="1" noTextEdit="1"/>
          </p:cNvSpPr>
          <p:nvPr>
            <p:ph type="sldImg"/>
          </p:nvPr>
        </p:nvSpPr>
        <p:spPr>
          <a:xfrm>
            <a:off x="203200" y="304800"/>
            <a:ext cx="6502400" cy="3810000"/>
          </a:xfrm>
          <a:ln/>
        </p:spPr>
      </p:sp>
      <p:sp>
        <p:nvSpPr>
          <p:cNvPr id="4755459" name="Rectangle 3"/>
          <p:cNvSpPr>
            <a:spLocks noGrp="1" noChangeArrowheads="1"/>
          </p:cNvSpPr>
          <p:nvPr>
            <p:ph type="body" idx="1"/>
          </p:nvPr>
        </p:nvSpPr>
        <p:spPr>
          <a:xfrm>
            <a:off x="152400" y="4114800"/>
            <a:ext cx="6553200" cy="4876800"/>
          </a:xfrm>
        </p:spPr>
        <p:txBody>
          <a:bodyPr/>
          <a:lstStyle/>
          <a:p>
            <a:r>
              <a:rPr lang="en-US" altLang="en-US" dirty="0" smtClean="0"/>
              <a:t>Back to the one right after Passover, </a:t>
            </a:r>
            <a:r>
              <a:rPr lang="en-US" altLang="en-US" dirty="0" err="1" smtClean="0"/>
              <a:t>firstfruit</a:t>
            </a:r>
            <a:r>
              <a:rPr lang="en-US" altLang="en-US" dirty="0" smtClean="0"/>
              <a:t> sheaf of barley [doesn’t say ‘barley’ in scripture, but that is the first grain to come up in the Middle East.  Wheat is later.  Mentioned that it was destroyed in the plagues of Egypt, but the wheat was OK, since later.]</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What about us, </a:t>
            </a:r>
            <a:r>
              <a:rPr lang="en-US" altLang="en-US" dirty="0" err="1" smtClean="0"/>
              <a:t>Messianics</a:t>
            </a:r>
            <a:r>
              <a:rPr lang="en-US" altLang="en-US" dirty="0" smtClean="0"/>
              <a:t>?</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477838" y="674688"/>
            <a:ext cx="5746750" cy="3367087"/>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800">
                <a:solidFill>
                  <a:schemeClr val="tx1"/>
                </a:solidFill>
                <a:latin typeface="Arial" pitchFamily="34" charset="0"/>
                <a:cs typeface="Arial" pitchFamily="34" charset="0"/>
              </a:defRPr>
            </a:lvl1pPr>
            <a:lvl2pPr marL="715424" indent="-275162">
              <a:defRPr sz="7800">
                <a:solidFill>
                  <a:schemeClr val="tx1"/>
                </a:solidFill>
                <a:latin typeface="Arial" pitchFamily="34" charset="0"/>
                <a:cs typeface="Arial" pitchFamily="34" charset="0"/>
              </a:defRPr>
            </a:lvl2pPr>
            <a:lvl3pPr marL="1100652" indent="-220130">
              <a:defRPr sz="7800">
                <a:solidFill>
                  <a:schemeClr val="tx1"/>
                </a:solidFill>
                <a:latin typeface="Arial" pitchFamily="34" charset="0"/>
                <a:cs typeface="Arial" pitchFamily="34" charset="0"/>
              </a:defRPr>
            </a:lvl3pPr>
            <a:lvl4pPr marL="1540912" indent="-220130">
              <a:defRPr sz="7800">
                <a:solidFill>
                  <a:schemeClr val="tx1"/>
                </a:solidFill>
                <a:latin typeface="Arial" pitchFamily="34" charset="0"/>
                <a:cs typeface="Arial" pitchFamily="34" charset="0"/>
              </a:defRPr>
            </a:lvl4pPr>
            <a:lvl5pPr marL="1981173" indent="-220130">
              <a:defRPr sz="7800">
                <a:solidFill>
                  <a:schemeClr val="tx1"/>
                </a:solidFill>
                <a:latin typeface="Arial" pitchFamily="34" charset="0"/>
                <a:cs typeface="Arial" pitchFamily="34" charset="0"/>
              </a:defRPr>
            </a:lvl5pPr>
            <a:lvl6pPr marL="2421433" indent="-220130" eaLnBrk="0" fontAlgn="base" hangingPunct="0">
              <a:spcBef>
                <a:spcPct val="0"/>
              </a:spcBef>
              <a:spcAft>
                <a:spcPct val="0"/>
              </a:spcAft>
              <a:defRPr sz="7800">
                <a:solidFill>
                  <a:schemeClr val="tx1"/>
                </a:solidFill>
                <a:latin typeface="Arial" pitchFamily="34" charset="0"/>
                <a:cs typeface="Arial" pitchFamily="34" charset="0"/>
              </a:defRPr>
            </a:lvl6pPr>
            <a:lvl7pPr marL="2861694" indent="-220130" eaLnBrk="0" fontAlgn="base" hangingPunct="0">
              <a:spcBef>
                <a:spcPct val="0"/>
              </a:spcBef>
              <a:spcAft>
                <a:spcPct val="0"/>
              </a:spcAft>
              <a:defRPr sz="7800">
                <a:solidFill>
                  <a:schemeClr val="tx1"/>
                </a:solidFill>
                <a:latin typeface="Arial" pitchFamily="34" charset="0"/>
                <a:cs typeface="Arial" pitchFamily="34" charset="0"/>
              </a:defRPr>
            </a:lvl7pPr>
            <a:lvl8pPr marL="3301955" indent="-220130" eaLnBrk="0" fontAlgn="base" hangingPunct="0">
              <a:spcBef>
                <a:spcPct val="0"/>
              </a:spcBef>
              <a:spcAft>
                <a:spcPct val="0"/>
              </a:spcAft>
              <a:defRPr sz="7800">
                <a:solidFill>
                  <a:schemeClr val="tx1"/>
                </a:solidFill>
                <a:latin typeface="Arial" pitchFamily="34" charset="0"/>
                <a:cs typeface="Arial" pitchFamily="34" charset="0"/>
              </a:defRPr>
            </a:lvl8pPr>
            <a:lvl9pPr marL="3742215" indent="-220130" eaLnBrk="0" fontAlgn="base" hangingPunct="0">
              <a:spcBef>
                <a:spcPct val="0"/>
              </a:spcBef>
              <a:spcAft>
                <a:spcPct val="0"/>
              </a:spcAft>
              <a:defRPr sz="7800">
                <a:solidFill>
                  <a:schemeClr val="tx1"/>
                </a:solidFill>
                <a:latin typeface="Arial" pitchFamily="34" charset="0"/>
                <a:cs typeface="Arial" pitchFamily="34" charset="0"/>
              </a:defRPr>
            </a:lvl9pPr>
          </a:lstStyle>
          <a:p>
            <a:pPr defTabSz="880521" fontAlgn="auto">
              <a:spcBef>
                <a:spcPts val="0"/>
              </a:spcBef>
              <a:spcAft>
                <a:spcPts val="0"/>
              </a:spcAft>
              <a:defRPr/>
            </a:pPr>
            <a:fld id="{45F6C25F-6C70-4A78-AE69-304999D70D58}" type="slidenum">
              <a:rPr lang="en-US" altLang="en-US" sz="1800" kern="0">
                <a:solidFill>
                  <a:srgbClr val="000000"/>
                </a:solidFill>
              </a:rPr>
              <a:pPr defTabSz="880521" fontAlgn="auto">
                <a:spcBef>
                  <a:spcPts val="0"/>
                </a:spcBef>
                <a:spcAft>
                  <a:spcPts val="0"/>
                </a:spcAft>
                <a:defRPr/>
              </a:pPr>
              <a:t>13</a:t>
            </a:fld>
            <a:endParaRPr lang="en-US" altLang="en-US" sz="1800" kern="0">
              <a:solidFill>
                <a:srgbClr val="000000"/>
              </a:solidFill>
            </a:endParaRPr>
          </a:p>
        </p:txBody>
      </p:sp>
    </p:spTree>
    <p:extLst>
      <p:ext uri="{BB962C8B-B14F-4D97-AF65-F5344CB8AC3E}">
        <p14:creationId xmlns:p14="http://schemas.microsoft.com/office/powerpoint/2010/main" val="91096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691268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a:xfrm>
            <a:off x="381000" y="4343400"/>
            <a:ext cx="6019800" cy="4114800"/>
          </a:xfrm>
        </p:spPr>
        <p:txBody>
          <a:bodyPr/>
          <a:lstStyle/>
          <a:p>
            <a:pPr rtl="1" fontAlgn="t"/>
            <a:r>
              <a:rPr lang="he-IL" sz="2400" b="1" i="0" kern="1200" dirty="0" smtClean="0">
                <a:solidFill>
                  <a:schemeClr val="tx1"/>
                </a:solidFill>
                <a:effectLst/>
                <a:latin typeface="David" panose="020E0502060401010101" pitchFamily="34" charset="-79"/>
                <a:cs typeface="David" panose="020E0502060401010101" pitchFamily="34" charset="-79"/>
              </a:rPr>
              <a:t>שָׁוְא</a:t>
            </a:r>
            <a:r>
              <a:rPr lang="he-IL" sz="2000" b="0" i="0" kern="1200" dirty="0" smtClean="0">
                <a:solidFill>
                  <a:schemeClr val="tx1"/>
                </a:solidFill>
                <a:effectLst/>
                <a:latin typeface="Arial Rounded MT Bold" pitchFamily="34" charset="0"/>
                <a:ea typeface="+mn-ea"/>
                <a:cs typeface="Arial" charset="0"/>
              </a:rPr>
              <a:t> </a:t>
            </a:r>
          </a:p>
          <a:p>
            <a:pPr rtl="0" fontAlgn="base"/>
            <a:r>
              <a:rPr lang="en-US" sz="2000" b="0" i="0" kern="1200" dirty="0" smtClean="0">
                <a:solidFill>
                  <a:schemeClr val="tx1"/>
                </a:solidFill>
                <a:effectLst/>
                <a:latin typeface="Arial Rounded MT Bold" pitchFamily="34" charset="0"/>
                <a:ea typeface="+mn-ea"/>
                <a:cs typeface="Arial" charset="0"/>
              </a:rPr>
              <a:t>falsehood, futility ; (literary) vanity, emptiness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37418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Most English versions “scriptures</a:t>
            </a:r>
            <a:r>
              <a:rPr lang="en-US" alt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That is, He is the Passover Lamb</a:t>
            </a:r>
            <a:endParaRPr lang="en-US" dirty="0"/>
          </a:p>
        </p:txBody>
      </p:sp>
      <p:sp>
        <p:nvSpPr>
          <p:cNvPr id="4" name="Slide Number Placeholder 3"/>
          <p:cNvSpPr>
            <a:spLocks noGrp="1"/>
          </p:cNvSpPr>
          <p:nvPr>
            <p:ph type="sldNum" sz="quarter" idx="10"/>
          </p:nvPr>
        </p:nvSpPr>
        <p:spPr/>
        <p:txBody>
          <a:bodyPr/>
          <a:lstStyle/>
          <a:p>
            <a:pPr>
              <a:defRPr/>
            </a:pPr>
            <a:fld id="{59E7A7E2-61D4-416D-8868-15EA825CCC56}"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614507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Lamb imagery </a:t>
            </a:r>
            <a:r>
              <a:rPr lang="en-US" altLang="en-US" dirty="0" smtClean="0">
                <a:sym typeface="Wingdings" panose="05000000000000000000" pitchFamily="2" charset="2"/>
              </a:rPr>
              <a:t> Passover Lamb</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Are other</a:t>
            </a:r>
            <a:r>
              <a:rPr lang="en-US" altLang="en-US" baseline="0" dirty="0" smtClean="0"/>
              <a:t> translations of the verse.</a:t>
            </a:r>
          </a:p>
          <a:p>
            <a:endParaRPr lang="en-US" altLang="en-US" dirty="0"/>
          </a:p>
          <a:p>
            <a:r>
              <a:rPr lang="en-US" altLang="en-US" dirty="0" smtClean="0"/>
              <a:t>Back to Corinthian Letter summary of our core doctrine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E818F757-037D-4502-9ADC-5E2048377FCD}" type="slidenum">
              <a:rPr lang="en-US" altLang="en-US">
                <a:solidFill>
                  <a:srgbClr val="000000"/>
                </a:solidFill>
              </a:rPr>
              <a:pPr/>
              <a:t>22</a:t>
            </a:fld>
            <a:endParaRPr lang="en-US" altLang="en-US">
              <a:solidFill>
                <a:srgbClr val="000000"/>
              </a:solidFill>
            </a:endParaRPr>
          </a:p>
        </p:txBody>
      </p:sp>
      <p:sp>
        <p:nvSpPr>
          <p:cNvPr id="4852738" name="Rectangle 2"/>
          <p:cNvSpPr>
            <a:spLocks noGrp="1" noRot="1" noChangeAspect="1" noChangeArrowheads="1" noTextEdit="1"/>
          </p:cNvSpPr>
          <p:nvPr>
            <p:ph type="sldImg"/>
          </p:nvPr>
        </p:nvSpPr>
        <p:spPr>
          <a:xfrm>
            <a:off x="503238" y="685800"/>
            <a:ext cx="5851525" cy="3429000"/>
          </a:xfrm>
          <a:ln/>
        </p:spPr>
      </p:sp>
      <p:sp>
        <p:nvSpPr>
          <p:cNvPr id="4852739" name="Rectangle 3"/>
          <p:cNvSpPr>
            <a:spLocks noGrp="1" noChangeArrowheads="1"/>
          </p:cNvSpPr>
          <p:nvPr>
            <p:ph type="body" idx="1"/>
          </p:nvPr>
        </p:nvSpPr>
        <p:spPr/>
        <p:txBody>
          <a:bodyPr/>
          <a:lstStyle/>
          <a:p>
            <a:r>
              <a:rPr lang="en-US" altLang="en-US" dirty="0" smtClean="0"/>
              <a:t>That is, He is the first fruit sheave of the barley harvest.</a:t>
            </a:r>
          </a:p>
          <a:p>
            <a:r>
              <a:rPr lang="en-US" altLang="en-US" dirty="0" smtClean="0"/>
              <a:t>Two issues to find in the </a:t>
            </a:r>
            <a:r>
              <a:rPr lang="en-US" altLang="en-US" dirty="0" err="1" smtClean="0"/>
              <a:t>Tanakh</a:t>
            </a:r>
            <a:r>
              <a:rPr lang="en-US" altLang="en-US" dirty="0" smtClean="0"/>
              <a:t>:</a:t>
            </a:r>
          </a:p>
          <a:p>
            <a:pPr marL="225425" indent="-225425">
              <a:buFont typeface="+mj-lt"/>
              <a:buAutoNum type="arabicPeriod"/>
            </a:pPr>
            <a:r>
              <a:rPr lang="en-US" altLang="en-US" dirty="0" smtClean="0"/>
              <a:t>He was raised from the dead</a:t>
            </a:r>
          </a:p>
          <a:p>
            <a:pPr marL="225425" indent="-225425">
              <a:buFont typeface="+mj-lt"/>
              <a:buAutoNum type="arabicPeriod"/>
            </a:pPr>
            <a:r>
              <a:rPr lang="en-US" altLang="en-US" dirty="0" smtClean="0"/>
              <a:t>He was raised on the third day.</a:t>
            </a:r>
            <a:endParaRPr lang="en-US" altLang="en-US" dirty="0" smtClean="0"/>
          </a:p>
          <a:p>
            <a:pPr marL="457200" indent="-457200">
              <a:buFont typeface="+mj-lt"/>
              <a:buAutoNum type="arabicPeriod"/>
            </a:pP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7582070-78F1-4FCE-BA10-CF9C338612BA}" type="slidenum">
              <a:rPr lang="en-US" altLang="en-US">
                <a:solidFill>
                  <a:srgbClr val="000000"/>
                </a:solidFill>
              </a:rPr>
              <a:pPr/>
              <a:t>23</a:t>
            </a:fld>
            <a:endParaRPr lang="en-US" altLang="en-US">
              <a:solidFill>
                <a:srgbClr val="000000"/>
              </a:solidFill>
            </a:endParaRPr>
          </a:p>
        </p:txBody>
      </p:sp>
      <p:sp>
        <p:nvSpPr>
          <p:cNvPr id="4884482" name="Rectangle 2"/>
          <p:cNvSpPr>
            <a:spLocks noGrp="1" noRot="1" noChangeAspect="1" noChangeArrowheads="1" noTextEdit="1"/>
          </p:cNvSpPr>
          <p:nvPr>
            <p:ph type="sldImg"/>
          </p:nvPr>
        </p:nvSpPr>
        <p:spPr>
          <a:xfrm>
            <a:off x="503238" y="685800"/>
            <a:ext cx="5851525" cy="3429000"/>
          </a:xfrm>
          <a:ln/>
        </p:spPr>
      </p:sp>
      <p:sp>
        <p:nvSpPr>
          <p:cNvPr id="4884483" name="Rectangle 3"/>
          <p:cNvSpPr>
            <a:spLocks noGrp="1" noChangeArrowheads="1"/>
          </p:cNvSpPr>
          <p:nvPr>
            <p:ph type="body" idx="1"/>
          </p:nvPr>
        </p:nvSpPr>
        <p:spPr/>
        <p:txBody>
          <a:bodyPr/>
          <a:lstStyle/>
          <a:p>
            <a:r>
              <a:rPr lang="en-US" altLang="en-US" dirty="0" smtClean="0"/>
              <a:t>Paul/</a:t>
            </a:r>
            <a:r>
              <a:rPr lang="en-US" altLang="en-US" dirty="0" err="1" smtClean="0"/>
              <a:t>Shaul</a:t>
            </a:r>
            <a:r>
              <a:rPr lang="en-US" altLang="en-US" dirty="0" smtClean="0"/>
              <a:t> thinks Messiah is this </a:t>
            </a:r>
            <a:r>
              <a:rPr lang="en-US" altLang="en-US" dirty="0" err="1" smtClean="0"/>
              <a:t>firstfruit</a:t>
            </a:r>
            <a:r>
              <a:rPr lang="en-US" altLang="en-US" dirty="0" smtClean="0"/>
              <a:t> sheaf.</a:t>
            </a:r>
          </a:p>
          <a:p>
            <a:r>
              <a:rPr lang="en-US" altLang="en-US" dirty="0" smtClean="0"/>
              <a:t>This </a:t>
            </a:r>
            <a:r>
              <a:rPr lang="en-US" altLang="en-US" dirty="0"/>
              <a:t>IS and important celebration to US as believers in Yeshua as Messiah, and there is a place for it in the Levitical cycle.  </a:t>
            </a:r>
            <a:endParaRPr lang="en-US" altLang="en-US" dirty="0" smtClean="0"/>
          </a:p>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1E1C8E24-2B35-4A35-B7AE-E514A196E037}" type="slidenum">
              <a:rPr lang="en-US" altLang="en-US">
                <a:solidFill>
                  <a:srgbClr val="000000"/>
                </a:solidFill>
              </a:rPr>
              <a:pPr/>
              <a:t>24</a:t>
            </a:fld>
            <a:endParaRPr lang="en-US" altLang="en-US">
              <a:solidFill>
                <a:srgbClr val="000000"/>
              </a:solidFill>
            </a:endParaRPr>
          </a:p>
        </p:txBody>
      </p:sp>
      <p:sp>
        <p:nvSpPr>
          <p:cNvPr id="4812802" name="Rectangle 2"/>
          <p:cNvSpPr>
            <a:spLocks noGrp="1" noRot="1" noChangeAspect="1" noChangeArrowheads="1" noTextEdit="1"/>
          </p:cNvSpPr>
          <p:nvPr>
            <p:ph type="sldImg"/>
          </p:nvPr>
        </p:nvSpPr>
        <p:spPr>
          <a:xfrm>
            <a:off x="203200" y="304800"/>
            <a:ext cx="6502400" cy="3810000"/>
          </a:xfrm>
          <a:ln/>
        </p:spPr>
      </p:sp>
      <p:sp>
        <p:nvSpPr>
          <p:cNvPr id="4812803" name="Rectangle 3"/>
          <p:cNvSpPr>
            <a:spLocks noGrp="1" noChangeArrowheads="1"/>
          </p:cNvSpPr>
          <p:nvPr>
            <p:ph type="body" idx="1"/>
          </p:nvPr>
        </p:nvSpPr>
        <p:spPr>
          <a:xfrm>
            <a:off x="152400" y="4114800"/>
            <a:ext cx="6553200" cy="4876800"/>
          </a:xfrm>
        </p:spPr>
        <p:txBody>
          <a:bodyPr/>
          <a:lstStyle/>
          <a:p>
            <a:r>
              <a:rPr lang="en-US" altLang="en-US" dirty="0"/>
              <a:t>Quoted by </a:t>
            </a:r>
            <a:r>
              <a:rPr lang="en-US" altLang="en-US" dirty="0" err="1"/>
              <a:t>Kefa</a:t>
            </a:r>
            <a:r>
              <a:rPr lang="en-US" altLang="en-US" dirty="0"/>
              <a:t> on Shavuot/Pentecost</a:t>
            </a:r>
          </a:p>
          <a:p>
            <a:r>
              <a:rPr lang="en-US" altLang="en-US" dirty="0"/>
              <a:t>Important to get understand of verse as in mind of original writer and hearers.  Why </a:t>
            </a:r>
            <a:r>
              <a:rPr lang="en-US" altLang="en-US" dirty="0" err="1"/>
              <a:t>rabbinics</a:t>
            </a:r>
            <a:r>
              <a:rPr lang="en-US" altLang="en-US" dirty="0"/>
              <a:t> so valuable.</a:t>
            </a:r>
          </a:p>
          <a:p>
            <a:r>
              <a:rPr lang="en-US" altLang="en-US" baseline="30000" dirty="0" err="1">
                <a:solidFill>
                  <a:srgbClr val="262626"/>
                </a:solidFill>
              </a:rPr>
              <a:t>Apud</a:t>
            </a:r>
            <a:r>
              <a:rPr lang="en-US" altLang="en-US" baseline="30000" dirty="0">
                <a:solidFill>
                  <a:srgbClr val="262626"/>
                </a:solidFill>
              </a:rPr>
              <a:t> Kimchi in v. 9.</a:t>
            </a:r>
            <a:r>
              <a:rPr lang="en-US" altLang="en-US" dirty="0">
                <a:solidFill>
                  <a:srgbClr val="262626"/>
                </a:solidFill>
              </a:rPr>
              <a:t> </a:t>
            </a:r>
            <a:r>
              <a:rPr lang="en-US" altLang="en-US" dirty="0" smtClean="0">
                <a:solidFill>
                  <a:srgbClr val="262626"/>
                </a:solidFill>
              </a:rPr>
              <a:t>“no </a:t>
            </a:r>
            <a:r>
              <a:rPr lang="en-US" altLang="en-US" dirty="0">
                <a:solidFill>
                  <a:srgbClr val="262626"/>
                </a:solidFill>
              </a:rPr>
              <a:t>worm or maggot should have power over him</a:t>
            </a:r>
            <a:r>
              <a:rPr lang="en-US" altLang="en-US" dirty="0" smtClean="0">
                <a:solidFill>
                  <a:srgbClr val="262626"/>
                </a:solidFill>
              </a:rPr>
              <a:t>;” </a:t>
            </a:r>
            <a:r>
              <a:rPr lang="en-US" altLang="en-US" dirty="0">
                <a:solidFill>
                  <a:srgbClr val="262626"/>
                </a:solidFill>
              </a:rPr>
              <a:t>which is not true of David, nor of any but the Messiah.</a:t>
            </a:r>
            <a:endParaRPr lang="en-US" altLang="en-US" dirty="0"/>
          </a:p>
          <a:p>
            <a:r>
              <a:rPr lang="en-US" altLang="en-US" dirty="0"/>
              <a:t>Easy one.  More? Says “scriptures”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569070EB-0514-4D8B-BA91-FB4E9FC81C6D}" type="slidenum">
              <a:rPr lang="en-US" altLang="en-US">
                <a:solidFill>
                  <a:srgbClr val="000000"/>
                </a:solidFill>
              </a:rPr>
              <a:pPr/>
              <a:t>25</a:t>
            </a:fld>
            <a:endParaRPr lang="en-US" altLang="en-US">
              <a:solidFill>
                <a:srgbClr val="000000"/>
              </a:solidFill>
            </a:endParaRPr>
          </a:p>
        </p:txBody>
      </p:sp>
      <p:sp>
        <p:nvSpPr>
          <p:cNvPr id="4816898" name="Rectangle 2"/>
          <p:cNvSpPr>
            <a:spLocks noGrp="1" noRot="1" noChangeAspect="1" noChangeArrowheads="1" noTextEdit="1"/>
          </p:cNvSpPr>
          <p:nvPr>
            <p:ph type="sldImg"/>
          </p:nvPr>
        </p:nvSpPr>
        <p:spPr>
          <a:xfrm>
            <a:off x="203200" y="304800"/>
            <a:ext cx="6502400" cy="3810000"/>
          </a:xfrm>
          <a:ln/>
        </p:spPr>
      </p:sp>
      <p:sp>
        <p:nvSpPr>
          <p:cNvPr id="4816899" name="Rectangle 3"/>
          <p:cNvSpPr>
            <a:spLocks noGrp="1" noChangeArrowheads="1"/>
          </p:cNvSpPr>
          <p:nvPr>
            <p:ph type="body" idx="1"/>
          </p:nvPr>
        </p:nvSpPr>
        <p:spPr>
          <a:xfrm>
            <a:off x="152400" y="4114800"/>
            <a:ext cx="6553200" cy="4876800"/>
          </a:xfrm>
        </p:spPr>
        <p:txBody>
          <a:bodyPr/>
          <a:lstStyle/>
          <a:p>
            <a:r>
              <a:rPr lang="en-US" altLang="en-US" dirty="0">
                <a:solidFill>
                  <a:srgbClr val="262626"/>
                </a:solidFill>
              </a:rPr>
              <a:t>the Targum comes nearer the </a:t>
            </a:r>
            <a:r>
              <a:rPr lang="en-US" altLang="en-US" dirty="0" smtClean="0">
                <a:solidFill>
                  <a:srgbClr val="262626"/>
                </a:solidFill>
              </a:rPr>
              <a:t>sense of it, </a:t>
            </a:r>
            <a:r>
              <a:rPr lang="en-US" altLang="en-US" dirty="0">
                <a:solidFill>
                  <a:srgbClr val="262626"/>
                </a:solidFill>
              </a:rPr>
              <a:t>which paraphrases the words </a:t>
            </a:r>
            <a:r>
              <a:rPr lang="en-US" altLang="en-US" dirty="0" smtClean="0">
                <a:solidFill>
                  <a:srgbClr val="262626"/>
                </a:solidFill>
              </a:rPr>
              <a:t>thus, “he </a:t>
            </a:r>
            <a:r>
              <a:rPr lang="en-US" altLang="en-US" dirty="0">
                <a:solidFill>
                  <a:srgbClr val="262626"/>
                </a:solidFill>
              </a:rPr>
              <a:t>will quicken us in the days of consolation which are to come, and in the day of the resurrection of the dead he will raise us </a:t>
            </a:r>
            <a:r>
              <a:rPr lang="en-US" altLang="en-US" dirty="0" smtClean="0">
                <a:solidFill>
                  <a:srgbClr val="262626"/>
                </a:solidFill>
              </a:rPr>
              <a:t>up</a:t>
            </a:r>
            <a:r>
              <a:rPr lang="en-US" altLang="en-US" dirty="0" smtClean="0">
                <a:solidFill>
                  <a:srgbClr val="262626"/>
                </a:solidFill>
              </a:rPr>
              <a:t>.</a:t>
            </a:r>
            <a:r>
              <a:rPr lang="en-US" altLang="en-US" dirty="0" smtClean="0">
                <a:solidFill>
                  <a:srgbClr val="262626"/>
                </a:solidFill>
              </a:rPr>
              <a:t>”</a:t>
            </a:r>
          </a:p>
          <a:p>
            <a:r>
              <a:rPr lang="en-US" altLang="en-US" dirty="0" smtClean="0">
                <a:solidFill>
                  <a:srgbClr val="262626"/>
                </a:solidFill>
              </a:rPr>
              <a:t>Evidence for both resurrection and third day.</a:t>
            </a:r>
            <a:endParaRPr lang="en-US" altLang="en-US" dirty="0">
              <a:solidFill>
                <a:srgbClr val="262626"/>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34558D51-8EE8-40E9-80DB-3F6430BFEECF}" type="slidenum">
              <a:rPr lang="en-US" altLang="en-US">
                <a:solidFill>
                  <a:srgbClr val="000000"/>
                </a:solidFill>
              </a:rPr>
              <a:pPr/>
              <a:t>26</a:t>
            </a:fld>
            <a:endParaRPr lang="en-US" altLang="en-US">
              <a:solidFill>
                <a:srgbClr val="000000"/>
              </a:solidFill>
            </a:endParaRPr>
          </a:p>
        </p:txBody>
      </p:sp>
      <p:sp>
        <p:nvSpPr>
          <p:cNvPr id="4818946" name="Rectangle 2"/>
          <p:cNvSpPr>
            <a:spLocks noGrp="1" noRot="1" noChangeAspect="1" noChangeArrowheads="1" noTextEdit="1"/>
          </p:cNvSpPr>
          <p:nvPr>
            <p:ph type="sldImg"/>
          </p:nvPr>
        </p:nvSpPr>
        <p:spPr>
          <a:xfrm>
            <a:off x="203200" y="304800"/>
            <a:ext cx="6502400" cy="3810000"/>
          </a:xfrm>
          <a:ln/>
        </p:spPr>
      </p:sp>
      <p:sp>
        <p:nvSpPr>
          <p:cNvPr id="4818947" name="Rectangle 3"/>
          <p:cNvSpPr>
            <a:spLocks noGrp="1" noChangeArrowheads="1"/>
          </p:cNvSpPr>
          <p:nvPr>
            <p:ph type="body" idx="1"/>
          </p:nvPr>
        </p:nvSpPr>
        <p:spPr>
          <a:xfrm>
            <a:off x="152400" y="4114800"/>
            <a:ext cx="6553200" cy="4876800"/>
          </a:xfrm>
        </p:spPr>
        <p:txBody>
          <a:bodyPr/>
          <a:lstStyle/>
          <a:p>
            <a:r>
              <a:rPr lang="en-US" altLang="en-US"/>
              <a:t>Three days, Avraham considered Yitskak dead, but to be resurrected, and return.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6709901-1B23-41AC-8296-96800C06BE3D}" type="slidenum">
              <a:rPr lang="en-US" altLang="en-US">
                <a:solidFill>
                  <a:srgbClr val="000000"/>
                </a:solidFill>
              </a:rPr>
              <a:pPr/>
              <a:t>27</a:t>
            </a:fld>
            <a:endParaRPr lang="en-US" altLang="en-US">
              <a:solidFill>
                <a:srgbClr val="000000"/>
              </a:solidFill>
            </a:endParaRPr>
          </a:p>
        </p:txBody>
      </p:sp>
      <p:sp>
        <p:nvSpPr>
          <p:cNvPr id="4877314" name="Rectangle 2"/>
          <p:cNvSpPr>
            <a:spLocks noGrp="1" noRot="1" noChangeAspect="1" noChangeArrowheads="1" noTextEdit="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p:spPr>
      </p:sp>
      <p:sp>
        <p:nvSpPr>
          <p:cNvPr id="4877315" name="Rectangle 3"/>
          <p:cNvSpPr>
            <a:spLocks noGrp="1" noChangeArrowheads="1"/>
          </p:cNvSpPr>
          <p:nvPr>
            <p:ph type="body" idx="1"/>
          </p:nvPr>
        </p:nvSpPr>
        <p:spPr bwMode="auto">
          <a:xfrm>
            <a:off x="152400" y="4114800"/>
            <a:ext cx="6553200" cy="4876800"/>
          </a:xfrm>
          <a:prstGeom prst="rect">
            <a:avLst/>
          </a:prstGeom>
          <a:solidFill>
            <a:srgbClr val="FFFFFF"/>
          </a:solidFill>
          <a:ln>
            <a:solidFill>
              <a:srgbClr val="000000"/>
            </a:solidFill>
            <a:miter lim="800000"/>
            <a:headEnd/>
            <a:tailEnd/>
          </a:ln>
        </p:spPr>
        <p:txBody>
          <a:bodyPr/>
          <a:lstStyle/>
          <a:p>
            <a:r>
              <a:rPr lang="en-US" altLang="en-US"/>
              <a:t>All of them in custody and one goes back.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6D3D2324-2401-4D80-B36F-2D0DB436C96F}" type="slidenum">
              <a:rPr lang="en-US" altLang="en-US">
                <a:solidFill>
                  <a:srgbClr val="000000"/>
                </a:solidFill>
              </a:rPr>
              <a:pPr/>
              <a:t>28</a:t>
            </a:fld>
            <a:endParaRPr lang="en-US" altLang="en-US">
              <a:solidFill>
                <a:srgbClr val="000000"/>
              </a:solidFill>
            </a:endParaRPr>
          </a:p>
        </p:txBody>
      </p:sp>
      <p:sp>
        <p:nvSpPr>
          <p:cNvPr id="4879362" name="Rectangle 2"/>
          <p:cNvSpPr>
            <a:spLocks noGrp="1" noRot="1" noChangeAspect="1" noChangeArrowheads="1" noTextEdit="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p:spPr>
      </p:sp>
      <p:sp>
        <p:nvSpPr>
          <p:cNvPr id="4879363" name="Rectangle 3"/>
          <p:cNvSpPr>
            <a:spLocks noGrp="1" noChangeArrowheads="1"/>
          </p:cNvSpPr>
          <p:nvPr>
            <p:ph type="body" idx="1"/>
          </p:nvPr>
        </p:nvSpPr>
        <p:spPr bwMode="auto">
          <a:xfrm>
            <a:off x="152400" y="4114800"/>
            <a:ext cx="6553200" cy="4876800"/>
          </a:xfrm>
          <a:prstGeom prst="rect">
            <a:avLst/>
          </a:prstGeom>
          <a:solidFill>
            <a:srgbClr val="FFFFFF"/>
          </a:solidFill>
          <a:ln>
            <a:solidFill>
              <a:srgbClr val="000000"/>
            </a:solidFill>
            <a:miter lim="800000"/>
            <a:headEnd/>
            <a:tailEnd/>
          </a:ln>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6D3D2324-2401-4D80-B36F-2D0DB436C96F}" type="slidenum">
              <a:rPr lang="en-US" altLang="en-US">
                <a:solidFill>
                  <a:srgbClr val="000000"/>
                </a:solidFill>
              </a:rPr>
              <a:pPr/>
              <a:t>29</a:t>
            </a:fld>
            <a:endParaRPr lang="en-US" altLang="en-US">
              <a:solidFill>
                <a:srgbClr val="000000"/>
              </a:solidFill>
            </a:endParaRPr>
          </a:p>
        </p:txBody>
      </p:sp>
      <p:sp>
        <p:nvSpPr>
          <p:cNvPr id="4879362" name="Rectangle 2"/>
          <p:cNvSpPr>
            <a:spLocks noGrp="1" noRot="1" noChangeAspect="1" noChangeArrowheads="1" noTextEdit="1"/>
          </p:cNvSpPr>
          <p:nvPr>
            <p:ph type="sldImg"/>
          </p:nvPr>
        </p:nvSpPr>
        <p:spPr bwMode="auto">
          <a:xfrm>
            <a:off x="203200" y="304800"/>
            <a:ext cx="6502400" cy="3810000"/>
          </a:xfrm>
          <a:prstGeom prst="rect">
            <a:avLst/>
          </a:prstGeom>
          <a:solidFill>
            <a:srgbClr val="FFFFFF"/>
          </a:solidFill>
          <a:ln>
            <a:solidFill>
              <a:srgbClr val="000000"/>
            </a:solidFill>
            <a:miter lim="800000"/>
            <a:headEnd/>
            <a:tailEnd/>
          </a:ln>
        </p:spPr>
      </p:sp>
      <p:sp>
        <p:nvSpPr>
          <p:cNvPr id="4879363" name="Rectangle 3"/>
          <p:cNvSpPr>
            <a:spLocks noGrp="1" noChangeArrowheads="1"/>
          </p:cNvSpPr>
          <p:nvPr>
            <p:ph type="body" idx="1"/>
          </p:nvPr>
        </p:nvSpPr>
        <p:spPr bwMode="auto">
          <a:xfrm>
            <a:off x="152400" y="4114800"/>
            <a:ext cx="6553200" cy="4876800"/>
          </a:xfrm>
          <a:prstGeom prst="rect">
            <a:avLst/>
          </a:prstGeom>
          <a:solidFill>
            <a:srgbClr val="FFFFFF"/>
          </a:solidFill>
          <a:ln>
            <a:solidFill>
              <a:srgbClr val="000000"/>
            </a:solidFill>
            <a:miter lim="800000"/>
            <a:headEnd/>
            <a:tailEnd/>
          </a:ln>
        </p:spPr>
        <p:txBody>
          <a:bodyPr/>
          <a:lstStyle/>
          <a:p>
            <a:r>
              <a:rPr lang="en-US" altLang="en-US" dirty="0"/>
              <a:t>Reversed.  One jailed and rest go back.  Three days to think his way to mercy.  </a:t>
            </a:r>
            <a:endParaRPr lang="en-US" altLang="en-US" dirty="0" smtClean="0"/>
          </a:p>
          <a:p>
            <a:endParaRPr lang="en-US" altLang="en-US" dirty="0"/>
          </a:p>
          <a:p>
            <a:r>
              <a:rPr lang="en-US" altLang="en-US" dirty="0" smtClean="0"/>
              <a:t>So, there is a sayin</a:t>
            </a:r>
            <a:r>
              <a:rPr lang="en-US" altLang="en-US" dirty="0" smtClean="0"/>
              <a:t>g in the Talmud…</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a:p>
            <a:r>
              <a:rPr lang="en-US" altLang="en-US" dirty="0"/>
              <a:t>Pres. Trump understands what is truly hindering peace in the Middle East Arab/Israeli sphere.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609E5A44-2CA6-4C02-AE42-FFB8A584026C}" type="slidenum">
              <a:rPr lang="en-US" altLang="en-US">
                <a:solidFill>
                  <a:srgbClr val="000000"/>
                </a:solidFill>
              </a:rPr>
              <a:pPr/>
              <a:t>30</a:t>
            </a:fld>
            <a:endParaRPr lang="en-US" altLang="en-US">
              <a:solidFill>
                <a:srgbClr val="000000"/>
              </a:solidFill>
            </a:endParaRPr>
          </a:p>
        </p:txBody>
      </p:sp>
      <p:sp>
        <p:nvSpPr>
          <p:cNvPr id="4804610" name="Rectangle 2"/>
          <p:cNvSpPr>
            <a:spLocks noGrp="1" noRot="1" noChangeAspect="1" noChangeArrowheads="1" noTextEdit="1"/>
          </p:cNvSpPr>
          <p:nvPr>
            <p:ph type="sldImg"/>
          </p:nvPr>
        </p:nvSpPr>
        <p:spPr>
          <a:xfrm>
            <a:off x="203200" y="304800"/>
            <a:ext cx="6502400" cy="3810000"/>
          </a:xfrm>
          <a:ln/>
        </p:spPr>
      </p:sp>
      <p:sp>
        <p:nvSpPr>
          <p:cNvPr id="4804611"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082B326-5FDF-4C4C-8EE4-D1D295692D7D}" type="slidenum">
              <a:rPr lang="en-US" altLang="en-US">
                <a:solidFill>
                  <a:srgbClr val="000000"/>
                </a:solidFill>
              </a:rPr>
              <a:pPr/>
              <a:t>31</a:t>
            </a:fld>
            <a:endParaRPr lang="en-US" altLang="en-US">
              <a:solidFill>
                <a:srgbClr val="000000"/>
              </a:solidFill>
            </a:endParaRPr>
          </a:p>
        </p:txBody>
      </p:sp>
      <p:sp>
        <p:nvSpPr>
          <p:cNvPr id="4823042" name="Rectangle 2"/>
          <p:cNvSpPr>
            <a:spLocks noGrp="1" noRot="1" noChangeAspect="1" noChangeArrowheads="1" noTextEdit="1"/>
          </p:cNvSpPr>
          <p:nvPr>
            <p:ph type="sldImg"/>
          </p:nvPr>
        </p:nvSpPr>
        <p:spPr>
          <a:xfrm>
            <a:off x="203200" y="304800"/>
            <a:ext cx="6502400" cy="3810000"/>
          </a:xfrm>
          <a:ln/>
        </p:spPr>
      </p:sp>
      <p:sp>
        <p:nvSpPr>
          <p:cNvPr id="4823043" name="Rectangle 3"/>
          <p:cNvSpPr>
            <a:spLocks noGrp="1" noChangeArrowheads="1"/>
          </p:cNvSpPr>
          <p:nvPr>
            <p:ph type="body" idx="1"/>
          </p:nvPr>
        </p:nvSpPr>
        <p:spPr>
          <a:xfrm>
            <a:off x="152400" y="4114800"/>
            <a:ext cx="6553200" cy="4876800"/>
          </a:xfrm>
        </p:spPr>
        <p:txBody>
          <a:bodyPr/>
          <a:lstStyle/>
          <a:p>
            <a:r>
              <a:rPr lang="en-US" altLang="en-US" dirty="0" smtClean="0"/>
              <a:t>  </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082B326-5FDF-4C4C-8EE4-D1D295692D7D}" type="slidenum">
              <a:rPr lang="en-US" altLang="en-US">
                <a:solidFill>
                  <a:srgbClr val="000000"/>
                </a:solidFill>
              </a:rPr>
              <a:pPr/>
              <a:t>32</a:t>
            </a:fld>
            <a:endParaRPr lang="en-US" altLang="en-US">
              <a:solidFill>
                <a:srgbClr val="000000"/>
              </a:solidFill>
            </a:endParaRPr>
          </a:p>
        </p:txBody>
      </p:sp>
      <p:sp>
        <p:nvSpPr>
          <p:cNvPr id="4823042" name="Rectangle 2"/>
          <p:cNvSpPr>
            <a:spLocks noGrp="1" noRot="1" noChangeAspect="1" noChangeArrowheads="1" noTextEdit="1"/>
          </p:cNvSpPr>
          <p:nvPr>
            <p:ph type="sldImg"/>
          </p:nvPr>
        </p:nvSpPr>
        <p:spPr>
          <a:xfrm>
            <a:off x="203200" y="304800"/>
            <a:ext cx="6502400" cy="3810000"/>
          </a:xfrm>
          <a:ln/>
        </p:spPr>
      </p:sp>
      <p:sp>
        <p:nvSpPr>
          <p:cNvPr id="4823043" name="Rectangle 3"/>
          <p:cNvSpPr>
            <a:spLocks noGrp="1" noChangeArrowheads="1"/>
          </p:cNvSpPr>
          <p:nvPr>
            <p:ph type="body" idx="1"/>
          </p:nvPr>
        </p:nvSpPr>
        <p:spPr>
          <a:xfrm>
            <a:off x="152400" y="4114800"/>
            <a:ext cx="6553200" cy="4876800"/>
          </a:xfrm>
        </p:spPr>
        <p:txBody>
          <a:bodyPr/>
          <a:lstStyle/>
          <a:p>
            <a:r>
              <a:rPr lang="en-US" altLang="en-US"/>
              <a:t>1 Cor 7.5 fast from sexual intimacy.   Third day revelation.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FC1A5BC-4F41-4295-9977-ABA311255104}" type="slidenum">
              <a:rPr lang="en-US" altLang="en-US">
                <a:solidFill>
                  <a:srgbClr val="000000"/>
                </a:solidFill>
              </a:rPr>
              <a:pPr/>
              <a:t>33</a:t>
            </a:fld>
            <a:endParaRPr lang="en-US" altLang="en-US">
              <a:solidFill>
                <a:srgbClr val="000000"/>
              </a:solidFill>
            </a:endParaRPr>
          </a:p>
        </p:txBody>
      </p:sp>
      <p:sp>
        <p:nvSpPr>
          <p:cNvPr id="4810754" name="Rectangle 2"/>
          <p:cNvSpPr>
            <a:spLocks noGrp="1" noRot="1" noChangeAspect="1" noChangeArrowheads="1" noTextEdit="1"/>
          </p:cNvSpPr>
          <p:nvPr>
            <p:ph type="sldImg"/>
          </p:nvPr>
        </p:nvSpPr>
        <p:spPr>
          <a:xfrm>
            <a:off x="203200" y="304800"/>
            <a:ext cx="6502400" cy="3810000"/>
          </a:xfrm>
          <a:ln/>
        </p:spPr>
      </p:sp>
      <p:sp>
        <p:nvSpPr>
          <p:cNvPr id="4810755" name="Rectangle 3"/>
          <p:cNvSpPr>
            <a:spLocks noGrp="1" noChangeArrowheads="1"/>
          </p:cNvSpPr>
          <p:nvPr>
            <p:ph type="body" idx="1"/>
          </p:nvPr>
        </p:nvSpPr>
        <p:spPr>
          <a:xfrm>
            <a:off x="152400" y="4114800"/>
            <a:ext cx="6553200" cy="4876800"/>
          </a:xfrm>
        </p:spPr>
        <p:txBody>
          <a:bodyPr/>
          <a:lstStyle/>
          <a:p>
            <a:r>
              <a:rPr lang="en-US" altLang="en-US"/>
              <a:t>Not all the dead. This is a chapter on Judgment, but </a:t>
            </a:r>
          </a:p>
          <a:p>
            <a:r>
              <a:rPr lang="en-US" altLang="en-US" b="1">
                <a:solidFill>
                  <a:srgbClr val="262626"/>
                </a:solidFill>
              </a:rPr>
              <a:t>20</a:t>
            </a:r>
            <a:r>
              <a:rPr lang="en-US" altLang="en-US">
                <a:solidFill>
                  <a:srgbClr val="262626"/>
                </a:solidFill>
              </a:rPr>
              <a:t> Come, my people, enter your rooms, and shut your doors behind you. Hide yourselves for a little while until the wrath is past. </a:t>
            </a:r>
            <a:r>
              <a:rPr lang="en-US" altLang="en-US" b="1">
                <a:solidFill>
                  <a:srgbClr val="262626"/>
                </a:solidFill>
              </a:rPr>
              <a:t>21</a:t>
            </a:r>
            <a:r>
              <a:rPr lang="en-US" altLang="en-US">
                <a:solidFill>
                  <a:srgbClr val="262626"/>
                </a:solidFill>
              </a:rPr>
              <a:t> For see! ADONAI emerges from his place to punish those on earth for their sin. Then the earth will reveal the blood shed on it and no longer conceal its slain.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458EFD3B-84B9-4106-A34F-C1F5AB1AC37D}" type="slidenum">
              <a:rPr lang="en-US" altLang="en-US">
                <a:solidFill>
                  <a:srgbClr val="000000"/>
                </a:solidFill>
              </a:rPr>
              <a:pPr/>
              <a:t>34</a:t>
            </a:fld>
            <a:endParaRPr lang="en-US" altLang="en-US">
              <a:solidFill>
                <a:srgbClr val="000000"/>
              </a:solidFill>
            </a:endParaRPr>
          </a:p>
        </p:txBody>
      </p:sp>
      <p:sp>
        <p:nvSpPr>
          <p:cNvPr id="4814850" name="Rectangle 2"/>
          <p:cNvSpPr>
            <a:spLocks noGrp="1" noRot="1" noChangeAspect="1" noChangeArrowheads="1" noTextEdit="1"/>
          </p:cNvSpPr>
          <p:nvPr>
            <p:ph type="sldImg"/>
          </p:nvPr>
        </p:nvSpPr>
        <p:spPr>
          <a:xfrm>
            <a:off x="279400" y="304800"/>
            <a:ext cx="6502400" cy="3810000"/>
          </a:xfrm>
          <a:ln/>
        </p:spPr>
      </p:sp>
      <p:sp>
        <p:nvSpPr>
          <p:cNvPr id="4814851" name="Rectangle 3"/>
          <p:cNvSpPr>
            <a:spLocks noGrp="1" noChangeArrowheads="1"/>
          </p:cNvSpPr>
          <p:nvPr>
            <p:ph type="body" idx="1"/>
          </p:nvPr>
        </p:nvSpPr>
        <p:spPr>
          <a:xfrm>
            <a:off x="152400" y="4114800"/>
            <a:ext cx="6553200" cy="4876800"/>
          </a:xfrm>
        </p:spPr>
        <p:txBody>
          <a:bodyPr/>
          <a:lstStyle/>
          <a:p>
            <a:r>
              <a:rPr lang="en-US" altLang="en-US" dirty="0"/>
              <a:t>Quoted 22x in the Messianic scriptures</a:t>
            </a:r>
          </a:p>
          <a:p>
            <a:r>
              <a:rPr lang="en-US" altLang="en-US" dirty="0">
                <a:solidFill>
                  <a:srgbClr val="262626"/>
                </a:solidFill>
              </a:rPr>
              <a:t>``Says R. </a:t>
            </a:r>
            <a:r>
              <a:rPr lang="en-US" altLang="en-US" dirty="0" err="1">
                <a:solidFill>
                  <a:srgbClr val="262626"/>
                </a:solidFill>
              </a:rPr>
              <a:t>Joden</a:t>
            </a:r>
            <a:r>
              <a:rPr lang="en-US" altLang="en-US" dirty="0">
                <a:solidFill>
                  <a:srgbClr val="262626"/>
                </a:solidFill>
              </a:rPr>
              <a:t>, in the name of R. </a:t>
            </a:r>
            <a:r>
              <a:rPr lang="en-US" altLang="en-US" dirty="0" err="1" smtClean="0">
                <a:solidFill>
                  <a:srgbClr val="262626"/>
                </a:solidFill>
              </a:rPr>
              <a:t>Khiyah</a:t>
            </a:r>
            <a:r>
              <a:rPr lang="en-US" altLang="en-US" dirty="0">
                <a:solidFill>
                  <a:srgbClr val="262626"/>
                </a:solidFill>
              </a:rPr>
              <a:t>, in time to come the holy blessed God will cause the king Messiah to sit at his right hand; as it is said, "the Lord said unto my Lord" </a:t>
            </a:r>
            <a:r>
              <a:rPr lang="en-US" altLang="en-US" sz="1400" dirty="0">
                <a:solidFill>
                  <a:srgbClr val="262626"/>
                </a:solidFill>
                <a:latin typeface="Arial" charset="0"/>
              </a:rPr>
              <a:t>Midrash </a:t>
            </a:r>
            <a:r>
              <a:rPr lang="en-US" altLang="en-US" sz="1400" dirty="0" err="1">
                <a:solidFill>
                  <a:srgbClr val="262626"/>
                </a:solidFill>
                <a:latin typeface="Arial" charset="0"/>
              </a:rPr>
              <a:t>Tillira</a:t>
            </a:r>
            <a:r>
              <a:rPr lang="en-US" altLang="en-US" sz="1400" dirty="0">
                <a:solidFill>
                  <a:srgbClr val="262626"/>
                </a:solidFill>
                <a:latin typeface="Arial" charset="0"/>
              </a:rPr>
              <a:t> in </a:t>
            </a:r>
            <a:r>
              <a:rPr lang="en-US" altLang="en-US" sz="1400" dirty="0" err="1">
                <a:solidFill>
                  <a:srgbClr val="262626"/>
                </a:solidFill>
                <a:latin typeface="Arial" charset="0"/>
              </a:rPr>
              <a:t>Psal</a:t>
            </a:r>
            <a:r>
              <a:rPr lang="en-US" altLang="en-US" sz="1400" dirty="0">
                <a:solidFill>
                  <a:srgbClr val="262626"/>
                </a:solidFill>
                <a:latin typeface="Arial" charset="0"/>
              </a:rPr>
              <a:t>. xviii. 35. </a:t>
            </a:r>
            <a:r>
              <a:rPr lang="en-US" altLang="en-US" sz="1400" dirty="0" err="1">
                <a:solidFill>
                  <a:srgbClr val="262626"/>
                </a:solidFill>
                <a:latin typeface="Arial" charset="0"/>
              </a:rPr>
              <a:t>apud</a:t>
            </a:r>
            <a:r>
              <a:rPr lang="en-US" altLang="en-US" sz="1400" dirty="0">
                <a:solidFill>
                  <a:srgbClr val="262626"/>
                </a:solidFill>
                <a:latin typeface="Arial" charset="0"/>
              </a:rPr>
              <a:t> </a:t>
            </a:r>
            <a:r>
              <a:rPr lang="en-US" altLang="en-US" sz="1400" dirty="0" err="1">
                <a:solidFill>
                  <a:srgbClr val="262626"/>
                </a:solidFill>
                <a:latin typeface="Arial" charset="0"/>
              </a:rPr>
              <a:t>Galatin</a:t>
            </a:r>
            <a:r>
              <a:rPr lang="en-US" altLang="en-US" sz="1400" dirty="0">
                <a:solidFill>
                  <a:srgbClr val="262626"/>
                </a:solidFill>
                <a:latin typeface="Arial" charset="0"/>
              </a:rPr>
              <a:t>. de Cath. ver. </a:t>
            </a:r>
            <a:r>
              <a:rPr lang="en-US" altLang="en-US" sz="1400" dirty="0" err="1">
                <a:solidFill>
                  <a:srgbClr val="262626"/>
                </a:solidFill>
                <a:latin typeface="Arial" charset="0"/>
              </a:rPr>
              <a:t>arcan</a:t>
            </a:r>
            <a:r>
              <a:rPr lang="en-US" altLang="en-US" sz="1400" dirty="0">
                <a:solidFill>
                  <a:srgbClr val="262626"/>
                </a:solidFill>
                <a:latin typeface="Arial" charset="0"/>
              </a:rPr>
              <a:t>. l. 8. c. 24.</a:t>
            </a:r>
            <a:r>
              <a:rPr lang="en-US" altLang="en-US" dirty="0">
                <a:solidFill>
                  <a:srgbClr val="262626"/>
                </a:solidFill>
                <a:latin typeface="Arial" charset="0"/>
              </a:rPr>
              <a:t> </a:t>
            </a:r>
            <a:r>
              <a:rPr lang="en-US" altLang="en-US" dirty="0">
                <a:solidFill>
                  <a:srgbClr val="262626"/>
                </a:solidFill>
              </a:rPr>
              <a:t>''And the same says, R. </a:t>
            </a:r>
            <a:r>
              <a:rPr lang="en-US" altLang="en-US" dirty="0" err="1">
                <a:solidFill>
                  <a:srgbClr val="262626"/>
                </a:solidFill>
              </a:rPr>
              <a:t>Berachiah</a:t>
            </a:r>
            <a:r>
              <a:rPr lang="en-US" altLang="en-US" dirty="0">
                <a:solidFill>
                  <a:srgbClr val="262626"/>
                </a:solidFill>
              </a:rPr>
              <a:t>, in the name of R. Levi, elsewhere </a:t>
            </a:r>
            <a:r>
              <a:rPr lang="en-US" altLang="en-US" sz="1400" dirty="0">
                <a:solidFill>
                  <a:srgbClr val="262626"/>
                </a:solidFill>
                <a:latin typeface="Arial" charset="0"/>
              </a:rPr>
              <a:t>R. Moses </a:t>
            </a:r>
            <a:r>
              <a:rPr lang="en-US" altLang="en-US" sz="1400" dirty="0" err="1">
                <a:solidFill>
                  <a:srgbClr val="262626"/>
                </a:solidFill>
                <a:latin typeface="Arial" charset="0"/>
              </a:rPr>
              <a:t>Hadarsan</a:t>
            </a:r>
            <a:r>
              <a:rPr lang="en-US" altLang="en-US" sz="1400" dirty="0">
                <a:solidFill>
                  <a:srgbClr val="262626"/>
                </a:solidFill>
                <a:latin typeface="Arial" charset="0"/>
              </a:rPr>
              <a:t> in Gen. xviii. 1. </a:t>
            </a:r>
            <a:r>
              <a:rPr lang="en-US" altLang="en-US" sz="1400" dirty="0" err="1">
                <a:solidFill>
                  <a:srgbClr val="262626"/>
                </a:solidFill>
                <a:latin typeface="Arial" charset="0"/>
              </a:rPr>
              <a:t>apud</a:t>
            </a:r>
            <a:r>
              <a:rPr lang="en-US" altLang="en-US" sz="1400" dirty="0">
                <a:solidFill>
                  <a:srgbClr val="262626"/>
                </a:solidFill>
                <a:latin typeface="Arial" charset="0"/>
              </a:rPr>
              <a:t> ib.</a:t>
            </a:r>
            <a:r>
              <a:rPr lang="en-US" altLang="en-US" sz="1400" dirty="0">
                <a:solidFill>
                  <a:srgbClr val="262626"/>
                </a:solidFill>
              </a:rPr>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57867A6-3501-44A3-B143-CCFE3C82D005}" type="slidenum">
              <a:rPr lang="en-US" altLang="en-US">
                <a:solidFill>
                  <a:srgbClr val="000000"/>
                </a:solidFill>
              </a:rPr>
              <a:pPr/>
              <a:t>35</a:t>
            </a:fld>
            <a:endParaRPr lang="en-US" altLang="en-US">
              <a:solidFill>
                <a:srgbClr val="000000"/>
              </a:solidFill>
            </a:endParaRPr>
          </a:p>
        </p:txBody>
      </p:sp>
      <p:sp>
        <p:nvSpPr>
          <p:cNvPr id="4854786" name="Rectangle 2"/>
          <p:cNvSpPr>
            <a:spLocks noGrp="1" noRot="1" noChangeAspect="1" noChangeArrowheads="1" noTextEdit="1"/>
          </p:cNvSpPr>
          <p:nvPr>
            <p:ph type="sldImg"/>
          </p:nvPr>
        </p:nvSpPr>
        <p:spPr>
          <a:xfrm>
            <a:off x="1570038" y="304800"/>
            <a:ext cx="3768725" cy="2209800"/>
          </a:xfrm>
          <a:ln/>
        </p:spPr>
      </p:sp>
      <p:sp>
        <p:nvSpPr>
          <p:cNvPr id="4854787" name="Rectangle 3"/>
          <p:cNvSpPr>
            <a:spLocks noGrp="1" noChangeArrowheads="1"/>
          </p:cNvSpPr>
          <p:nvPr>
            <p:ph type="body" idx="1"/>
          </p:nvPr>
        </p:nvSpPr>
        <p:spPr>
          <a:xfrm>
            <a:off x="152400" y="2590800"/>
            <a:ext cx="6553200" cy="6400800"/>
          </a:xfrm>
        </p:spPr>
        <p:txBody>
          <a:bodyPr/>
          <a:lstStyle/>
          <a:p>
            <a:r>
              <a:rPr lang="en-US" altLang="en-US" dirty="0">
                <a:solidFill>
                  <a:srgbClr val="262626"/>
                </a:solidFill>
              </a:rPr>
              <a:t>And, says, another of their writers </a:t>
            </a:r>
            <a:r>
              <a:rPr lang="en-US" altLang="en-US" sz="1400" dirty="0">
                <a:solidFill>
                  <a:srgbClr val="262626"/>
                </a:solidFill>
                <a:latin typeface="Arial" charset="0"/>
              </a:rPr>
              <a:t>R. Isaac </a:t>
            </a:r>
            <a:r>
              <a:rPr lang="en-US" altLang="en-US" sz="1400" dirty="0" err="1">
                <a:solidFill>
                  <a:srgbClr val="262626"/>
                </a:solidFill>
                <a:latin typeface="Arial" charset="0"/>
              </a:rPr>
              <a:t>Arama</a:t>
            </a:r>
            <a:r>
              <a:rPr lang="en-US" altLang="en-US" sz="1400" dirty="0">
                <a:solidFill>
                  <a:srgbClr val="262626"/>
                </a:solidFill>
                <a:latin typeface="Arial" charset="0"/>
              </a:rPr>
              <a:t> in Gen. xlvii. 6. spud ib. l. 3. c. 17.F9 Zohar in Num. fol. 99. 2. &amp; Raya </a:t>
            </a:r>
            <a:r>
              <a:rPr lang="en-US" altLang="en-US" sz="1400" dirty="0" err="1">
                <a:solidFill>
                  <a:srgbClr val="262626"/>
                </a:solidFill>
                <a:latin typeface="Arial" charset="0"/>
              </a:rPr>
              <a:t>Mehimna</a:t>
            </a:r>
            <a:r>
              <a:rPr lang="en-US" altLang="en-US" sz="1400" dirty="0">
                <a:solidFill>
                  <a:srgbClr val="262626"/>
                </a:solidFill>
                <a:latin typeface="Arial" charset="0"/>
              </a:rPr>
              <a:t>, in ib. in Gen. fol. 37. 3.</a:t>
            </a:r>
            <a:r>
              <a:rPr lang="en-US" altLang="en-US" dirty="0">
                <a:solidFill>
                  <a:srgbClr val="262626"/>
                </a:solidFill>
                <a:latin typeface="Arial" charset="0"/>
              </a:rPr>
              <a:t> </a:t>
            </a:r>
            <a:r>
              <a:rPr lang="en-US" altLang="en-US" dirty="0">
                <a:solidFill>
                  <a:srgbClr val="262626"/>
                </a:solidFill>
              </a:rPr>
              <a:t>we do not find any man, or prophet, whose birth was prophesied of before the birth of his father and mother, but Messiah our righteousness; and of him it is intimated, "from the womb of the morning" i.e. before the womb of her that bore thee was created, thy birth was prophesied of: and this these words respect, "before the sun, his name is </a:t>
            </a:r>
            <a:r>
              <a:rPr lang="en-US" altLang="en-US" dirty="0" err="1">
                <a:solidFill>
                  <a:srgbClr val="262626"/>
                </a:solidFill>
              </a:rPr>
              <a:t>Yinnon</a:t>
            </a:r>
            <a:r>
              <a:rPr lang="en-US" altLang="en-US" dirty="0">
                <a:solidFill>
                  <a:srgbClr val="262626"/>
                </a:solidFill>
              </a:rPr>
              <a:t>", </a:t>
            </a:r>
            <a:r>
              <a:rPr lang="en-US" altLang="en-US" sz="1600" dirty="0">
                <a:solidFill>
                  <a:srgbClr val="262626"/>
                </a:solidFill>
              </a:rPr>
              <a:t>( </a:t>
            </a:r>
            <a:r>
              <a:rPr lang="en-US" altLang="en-US" sz="1600" dirty="0">
                <a:solidFill>
                  <a:srgbClr val="285187"/>
                </a:solidFill>
                <a:hlinkClick r:id="rId3"/>
              </a:rPr>
              <a:t>Psalms 72:17</a:t>
            </a:r>
            <a:r>
              <a:rPr lang="en-US" altLang="en-US" sz="1600" dirty="0">
                <a:solidFill>
                  <a:srgbClr val="262626"/>
                </a:solidFill>
              </a:rPr>
              <a:t> )</a:t>
            </a:r>
            <a:r>
              <a:rPr lang="en-US" altLang="en-US" dirty="0">
                <a:solidFill>
                  <a:srgbClr val="262626"/>
                </a:solidFill>
              </a:rPr>
              <a:t> </a:t>
            </a:r>
            <a:r>
              <a:rPr lang="en-US" altLang="en-US" dirty="0" err="1">
                <a:solidFill>
                  <a:srgbClr val="262626"/>
                </a:solidFill>
              </a:rPr>
              <a:t>i</a:t>
            </a:r>
            <a:r>
              <a:rPr lang="en-US" altLang="en-US" dirty="0">
                <a:solidFill>
                  <a:srgbClr val="262626"/>
                </a:solidFill>
              </a:rPr>
              <a:t>, e. before the creation of the sun, the name of our Messiah was strong and firm, and he shall sit at the right hand of God; and this is what is said, "sit at my right </a:t>
            </a:r>
            <a:r>
              <a:rPr lang="en-US" altLang="en-US" dirty="0" smtClean="0">
                <a:solidFill>
                  <a:srgbClr val="262626"/>
                </a:solidFill>
              </a:rPr>
              <a:t>hand.“  '</a:t>
            </a:r>
            <a:r>
              <a:rPr lang="en-US" altLang="en-US" dirty="0">
                <a:solidFill>
                  <a:srgbClr val="262626"/>
                </a:solidFill>
              </a:rPr>
              <a:t>'In some writings of the </a:t>
            </a:r>
            <a:r>
              <a:rPr lang="en-US" altLang="en-US" dirty="0" smtClean="0">
                <a:solidFill>
                  <a:srgbClr val="262626"/>
                </a:solidFill>
              </a:rPr>
              <a:t>Jewis</a:t>
            </a:r>
            <a:r>
              <a:rPr lang="en-US" altLang="en-US" dirty="0" smtClean="0">
                <a:solidFill>
                  <a:srgbClr val="262626"/>
                </a:solidFill>
              </a:rPr>
              <a:t>h people</a:t>
            </a:r>
            <a:r>
              <a:rPr lang="en-US" altLang="en-US" dirty="0" smtClean="0">
                <a:solidFill>
                  <a:srgbClr val="262626"/>
                </a:solidFill>
              </a:rPr>
              <a:t>, the </a:t>
            </a:r>
            <a:r>
              <a:rPr lang="en-US" altLang="en-US" dirty="0">
                <a:solidFill>
                  <a:srgbClr val="262626"/>
                </a:solidFill>
              </a:rPr>
              <a:t>"</a:t>
            </a:r>
            <a:r>
              <a:rPr lang="en-US" altLang="en-US" dirty="0" err="1">
                <a:solidFill>
                  <a:srgbClr val="262626"/>
                </a:solidFill>
              </a:rPr>
              <a:t>Adon</a:t>
            </a:r>
            <a:r>
              <a:rPr lang="en-US" altLang="en-US" dirty="0">
                <a:solidFill>
                  <a:srgbClr val="262626"/>
                </a:solidFill>
              </a:rPr>
              <a:t>" or Lord, to whom these words are spoken, is interpreted of Messiah ben Joseph, whom they make to sit at the right hand of Abraham</a:t>
            </a:r>
          </a:p>
          <a:p>
            <a:r>
              <a:rPr lang="en-US" altLang="en-US" dirty="0">
                <a:solidFill>
                  <a:srgbClr val="262626"/>
                </a:solidFill>
              </a:rPr>
              <a:t>Speculation David sitting there  (</a:t>
            </a:r>
            <a:r>
              <a:rPr lang="en-US" altLang="en-US" dirty="0" err="1">
                <a:solidFill>
                  <a:srgbClr val="262626"/>
                </a:solidFill>
              </a:rPr>
              <a:t>Tovia</a:t>
            </a:r>
            <a:r>
              <a:rPr lang="en-US" altLang="en-US" dirty="0">
                <a:solidFill>
                  <a:srgbClr val="262626"/>
                </a:solidFill>
              </a:rPr>
              <a:t> Singer)   Eliezer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AE8924B2-E6A4-4B0A-B3A1-59C7C4A70764}" type="slidenum">
              <a:rPr lang="en-US" altLang="en-US">
                <a:solidFill>
                  <a:srgbClr val="000000"/>
                </a:solidFill>
              </a:rPr>
              <a:pPr/>
              <a:t>36</a:t>
            </a:fld>
            <a:endParaRPr lang="en-US" altLang="en-US">
              <a:solidFill>
                <a:srgbClr val="000000"/>
              </a:solidFill>
            </a:endParaRPr>
          </a:p>
        </p:txBody>
      </p:sp>
      <p:sp>
        <p:nvSpPr>
          <p:cNvPr id="4856834" name="Rectangle 2"/>
          <p:cNvSpPr>
            <a:spLocks noGrp="1" noRot="1" noChangeAspect="1" noChangeArrowheads="1" noTextEdit="1"/>
          </p:cNvSpPr>
          <p:nvPr>
            <p:ph type="sldImg"/>
          </p:nvPr>
        </p:nvSpPr>
        <p:spPr>
          <a:xfrm>
            <a:off x="203200" y="304800"/>
            <a:ext cx="6502400" cy="3810000"/>
          </a:xfrm>
          <a:ln/>
        </p:spPr>
      </p:sp>
      <p:sp>
        <p:nvSpPr>
          <p:cNvPr id="4856835" name="Rectangle 3"/>
          <p:cNvSpPr>
            <a:spLocks noGrp="1" noChangeArrowheads="1"/>
          </p:cNvSpPr>
          <p:nvPr>
            <p:ph type="body" idx="1"/>
          </p:nvPr>
        </p:nvSpPr>
        <p:spPr>
          <a:xfrm>
            <a:off x="152400" y="4114800"/>
            <a:ext cx="6553200" cy="4876800"/>
          </a:xfrm>
        </p:spPr>
        <p:txBody>
          <a:bodyPr/>
          <a:lstStyle/>
          <a:p>
            <a:r>
              <a:rPr lang="en-US" altLang="en-US" dirty="0">
                <a:solidFill>
                  <a:srgbClr val="262626"/>
                </a:solidFill>
              </a:rPr>
              <a:t>Down, then lifted up head, </a:t>
            </a:r>
            <a:r>
              <a:rPr lang="en-US" altLang="en-US" dirty="0" smtClean="0">
                <a:solidFill>
                  <a:srgbClr val="262626"/>
                </a:solidFill>
              </a:rPr>
              <a:t>can be read as death, then resurrection.</a:t>
            </a:r>
            <a:r>
              <a:rPr lang="en-US" altLang="en-US" dirty="0">
                <a:solidFill>
                  <a:srgbClr val="262626"/>
                </a:solidFill>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8E2B886F-A7BC-458E-8B34-1E198C5CFC67}" type="slidenum">
              <a:rPr lang="en-US" altLang="en-US">
                <a:solidFill>
                  <a:srgbClr val="000000"/>
                </a:solidFill>
              </a:rPr>
              <a:pPr/>
              <a:t>37</a:t>
            </a:fld>
            <a:endParaRPr lang="en-US" altLang="en-US">
              <a:solidFill>
                <a:srgbClr val="000000"/>
              </a:solidFill>
            </a:endParaRPr>
          </a:p>
        </p:txBody>
      </p:sp>
      <p:sp>
        <p:nvSpPr>
          <p:cNvPr id="4860930" name="Rectangle 2"/>
          <p:cNvSpPr>
            <a:spLocks noGrp="1" noRot="1" noChangeAspect="1" noChangeArrowheads="1" noTextEdit="1"/>
          </p:cNvSpPr>
          <p:nvPr>
            <p:ph type="sldImg"/>
          </p:nvPr>
        </p:nvSpPr>
        <p:spPr>
          <a:xfrm>
            <a:off x="203200" y="304800"/>
            <a:ext cx="6502400" cy="3810000"/>
          </a:xfrm>
          <a:ln/>
        </p:spPr>
      </p:sp>
      <p:sp>
        <p:nvSpPr>
          <p:cNvPr id="4860931" name="Rectangle 3"/>
          <p:cNvSpPr>
            <a:spLocks noGrp="1" noChangeArrowheads="1"/>
          </p:cNvSpPr>
          <p:nvPr>
            <p:ph type="body" idx="1"/>
          </p:nvPr>
        </p:nvSpPr>
        <p:spPr>
          <a:xfrm>
            <a:off x="152400" y="4114800"/>
            <a:ext cx="6553200" cy="4876800"/>
          </a:xfrm>
        </p:spPr>
        <p:txBody>
          <a:bodyPr/>
          <a:lstStyle/>
          <a:p>
            <a:r>
              <a:rPr lang="en-US" altLang="en-US" dirty="0" err="1">
                <a:solidFill>
                  <a:srgbClr val="262626"/>
                </a:solidFill>
              </a:rPr>
              <a:t>Jarchi</a:t>
            </a:r>
            <a:r>
              <a:rPr lang="en-US" altLang="en-US" dirty="0">
                <a:solidFill>
                  <a:srgbClr val="262626"/>
                </a:solidFill>
              </a:rPr>
              <a:t> and Kimchi, observe that she had this by the revelation of the Holy Ghost,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46C67EB7-08BB-4FED-9FD5-DB90654B78C4}" type="slidenum">
              <a:rPr lang="en-US" altLang="en-US">
                <a:solidFill>
                  <a:srgbClr val="000000"/>
                </a:solidFill>
              </a:rPr>
              <a:pPr/>
              <a:t>38</a:t>
            </a:fld>
            <a:endParaRPr lang="en-US" altLang="en-US">
              <a:solidFill>
                <a:srgbClr val="000000"/>
              </a:solidFill>
            </a:endParaRPr>
          </a:p>
        </p:txBody>
      </p:sp>
      <p:sp>
        <p:nvSpPr>
          <p:cNvPr id="4862978" name="Rectangle 2"/>
          <p:cNvSpPr>
            <a:spLocks noGrp="1" noRot="1" noChangeAspect="1" noChangeArrowheads="1" noTextEdit="1"/>
          </p:cNvSpPr>
          <p:nvPr>
            <p:ph type="sldImg"/>
          </p:nvPr>
        </p:nvSpPr>
        <p:spPr>
          <a:xfrm>
            <a:off x="203200" y="304800"/>
            <a:ext cx="6502400" cy="3810000"/>
          </a:xfrm>
          <a:ln/>
        </p:spPr>
      </p:sp>
      <p:sp>
        <p:nvSpPr>
          <p:cNvPr id="4862979" name="Rectangle 3"/>
          <p:cNvSpPr>
            <a:spLocks noGrp="1" noChangeArrowheads="1"/>
          </p:cNvSpPr>
          <p:nvPr>
            <p:ph type="body" idx="1"/>
          </p:nvPr>
        </p:nvSpPr>
        <p:spPr>
          <a:xfrm>
            <a:off x="152400" y="4114800"/>
            <a:ext cx="6553200" cy="4876800"/>
          </a:xfrm>
        </p:spPr>
        <p:txBody>
          <a:bodyPr/>
          <a:lstStyle/>
          <a:p>
            <a:endParaRPr lang="en-US" altLang="en-US" dirty="0">
              <a:solidFill>
                <a:srgbClr val="262626"/>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46C67EB7-08BB-4FED-9FD5-DB90654B78C4}" type="slidenum">
              <a:rPr lang="en-US" altLang="en-US">
                <a:solidFill>
                  <a:srgbClr val="000000"/>
                </a:solidFill>
              </a:rPr>
              <a:pPr/>
              <a:t>39</a:t>
            </a:fld>
            <a:endParaRPr lang="en-US" altLang="en-US">
              <a:solidFill>
                <a:srgbClr val="000000"/>
              </a:solidFill>
            </a:endParaRPr>
          </a:p>
        </p:txBody>
      </p:sp>
      <p:sp>
        <p:nvSpPr>
          <p:cNvPr id="4862978" name="Rectangle 2"/>
          <p:cNvSpPr>
            <a:spLocks noGrp="1" noRot="1" noChangeAspect="1" noChangeArrowheads="1" noTextEdit="1"/>
          </p:cNvSpPr>
          <p:nvPr>
            <p:ph type="sldImg"/>
          </p:nvPr>
        </p:nvSpPr>
        <p:spPr>
          <a:xfrm>
            <a:off x="203200" y="304800"/>
            <a:ext cx="6502400" cy="3810000"/>
          </a:xfrm>
          <a:ln/>
        </p:spPr>
      </p:sp>
      <p:sp>
        <p:nvSpPr>
          <p:cNvPr id="4862979" name="Rectangle 3"/>
          <p:cNvSpPr>
            <a:spLocks noGrp="1" noChangeArrowheads="1"/>
          </p:cNvSpPr>
          <p:nvPr>
            <p:ph type="body" idx="1"/>
          </p:nvPr>
        </p:nvSpPr>
        <p:spPr>
          <a:xfrm>
            <a:off x="152400" y="4114800"/>
            <a:ext cx="6553200" cy="4876800"/>
          </a:xfrm>
        </p:spPr>
        <p:txBody>
          <a:bodyPr/>
          <a:lstStyle/>
          <a:p>
            <a:r>
              <a:rPr lang="en-US" altLang="en-US" dirty="0">
                <a:solidFill>
                  <a:srgbClr val="262626"/>
                </a:solidFill>
              </a:rPr>
              <a:t>that is, one whole natural day, consisting of twenty four hours, and part of two others; the Jews having no other way of expressing a natural day but by day and night; and to this the antitype answers; namely,  So it’s figured by the Orthodox for Shiva.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2069BE3E-6049-49A0-81E4-98C2CEBB8ADD}" type="slidenum">
              <a:rPr lang="en-US" altLang="en-US">
                <a:solidFill>
                  <a:srgbClr val="000000"/>
                </a:solidFill>
              </a:rPr>
              <a:pPr/>
              <a:t>40</a:t>
            </a:fld>
            <a:endParaRPr lang="en-US" altLang="en-US">
              <a:solidFill>
                <a:srgbClr val="000000"/>
              </a:solidFill>
            </a:endParaRPr>
          </a:p>
        </p:txBody>
      </p:sp>
      <p:sp>
        <p:nvSpPr>
          <p:cNvPr id="4867074" name="Rectangle 2"/>
          <p:cNvSpPr>
            <a:spLocks noGrp="1" noRot="1" noChangeAspect="1" noChangeArrowheads="1" noTextEdit="1"/>
          </p:cNvSpPr>
          <p:nvPr>
            <p:ph type="sldImg"/>
          </p:nvPr>
        </p:nvSpPr>
        <p:spPr>
          <a:xfrm>
            <a:off x="203200" y="304800"/>
            <a:ext cx="6502400" cy="3810000"/>
          </a:xfrm>
          <a:ln/>
        </p:spPr>
      </p:sp>
      <p:sp>
        <p:nvSpPr>
          <p:cNvPr id="4867075"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2069BE3E-6049-49A0-81E4-98C2CEBB8ADD}" type="slidenum">
              <a:rPr lang="en-US" altLang="en-US">
                <a:solidFill>
                  <a:srgbClr val="000000"/>
                </a:solidFill>
              </a:rPr>
              <a:pPr/>
              <a:t>41</a:t>
            </a:fld>
            <a:endParaRPr lang="en-US" altLang="en-US">
              <a:solidFill>
                <a:srgbClr val="000000"/>
              </a:solidFill>
            </a:endParaRPr>
          </a:p>
        </p:txBody>
      </p:sp>
      <p:sp>
        <p:nvSpPr>
          <p:cNvPr id="4867074" name="Rectangle 2"/>
          <p:cNvSpPr>
            <a:spLocks noGrp="1" noRot="1" noChangeAspect="1" noChangeArrowheads="1" noTextEdit="1"/>
          </p:cNvSpPr>
          <p:nvPr>
            <p:ph type="sldImg"/>
          </p:nvPr>
        </p:nvSpPr>
        <p:spPr>
          <a:xfrm>
            <a:off x="203200" y="304800"/>
            <a:ext cx="6502400" cy="3810000"/>
          </a:xfrm>
          <a:ln/>
        </p:spPr>
      </p:sp>
      <p:sp>
        <p:nvSpPr>
          <p:cNvPr id="4867075"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0BBF0DF-4664-4A0A-AAB1-8D18D874CED5}" type="slidenum">
              <a:rPr lang="en-US" altLang="en-US">
                <a:solidFill>
                  <a:srgbClr val="000000"/>
                </a:solidFill>
              </a:rPr>
              <a:pPr/>
              <a:t>42</a:t>
            </a:fld>
            <a:endParaRPr lang="en-US" altLang="en-US">
              <a:solidFill>
                <a:srgbClr val="000000"/>
              </a:solidFill>
            </a:endParaRPr>
          </a:p>
        </p:txBody>
      </p:sp>
      <p:sp>
        <p:nvSpPr>
          <p:cNvPr id="4875266" name="Rectangle 2"/>
          <p:cNvSpPr>
            <a:spLocks noGrp="1" noRot="1" noChangeAspect="1" noChangeArrowheads="1" noTextEdit="1"/>
          </p:cNvSpPr>
          <p:nvPr>
            <p:ph type="sldImg"/>
          </p:nvPr>
        </p:nvSpPr>
        <p:spPr>
          <a:xfrm>
            <a:off x="203200" y="304800"/>
            <a:ext cx="6502400" cy="3810000"/>
          </a:xfrm>
          <a:ln/>
        </p:spPr>
      </p:sp>
      <p:sp>
        <p:nvSpPr>
          <p:cNvPr id="487526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0BBF0DF-4664-4A0A-AAB1-8D18D874CED5}" type="slidenum">
              <a:rPr lang="en-US" altLang="en-US">
                <a:solidFill>
                  <a:srgbClr val="000000"/>
                </a:solidFill>
              </a:rPr>
              <a:pPr/>
              <a:t>43</a:t>
            </a:fld>
            <a:endParaRPr lang="en-US" altLang="en-US">
              <a:solidFill>
                <a:srgbClr val="000000"/>
              </a:solidFill>
            </a:endParaRPr>
          </a:p>
        </p:txBody>
      </p:sp>
      <p:sp>
        <p:nvSpPr>
          <p:cNvPr id="4875266" name="Rectangle 2"/>
          <p:cNvSpPr>
            <a:spLocks noGrp="1" noRot="1" noChangeAspect="1" noChangeArrowheads="1" noTextEdit="1"/>
          </p:cNvSpPr>
          <p:nvPr>
            <p:ph type="sldImg"/>
          </p:nvPr>
        </p:nvSpPr>
        <p:spPr>
          <a:xfrm>
            <a:off x="203200" y="304800"/>
            <a:ext cx="6502400" cy="3810000"/>
          </a:xfrm>
          <a:ln/>
        </p:spPr>
      </p:sp>
      <p:sp>
        <p:nvSpPr>
          <p:cNvPr id="4875267" name="Rectangle 3"/>
          <p:cNvSpPr>
            <a:spLocks noGrp="1" noChangeArrowheads="1"/>
          </p:cNvSpPr>
          <p:nvPr>
            <p:ph type="body" idx="1"/>
          </p:nvPr>
        </p:nvSpPr>
        <p:spPr>
          <a:xfrm>
            <a:off x="152400" y="4114800"/>
            <a:ext cx="6553200" cy="4876800"/>
          </a:xfrm>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01E58390-6B95-4CC5-BA8F-5EF1EF567E34}" type="slidenum">
              <a:rPr lang="en-US" altLang="en-US">
                <a:solidFill>
                  <a:srgbClr val="000000"/>
                </a:solidFill>
              </a:rPr>
              <a:pPr/>
              <a:t>44</a:t>
            </a:fld>
            <a:endParaRPr lang="en-US" altLang="en-US">
              <a:solidFill>
                <a:srgbClr val="000000"/>
              </a:solidFill>
            </a:endParaRPr>
          </a:p>
        </p:txBody>
      </p:sp>
      <p:sp>
        <p:nvSpPr>
          <p:cNvPr id="4873218" name="Rectangle 2"/>
          <p:cNvSpPr>
            <a:spLocks noGrp="1" noRot="1" noChangeAspect="1" noChangeArrowheads="1" noTextEdit="1"/>
          </p:cNvSpPr>
          <p:nvPr>
            <p:ph type="sldImg"/>
          </p:nvPr>
        </p:nvSpPr>
        <p:spPr>
          <a:xfrm>
            <a:off x="203200" y="304800"/>
            <a:ext cx="6502400" cy="3810000"/>
          </a:xfrm>
          <a:ln/>
        </p:spPr>
      </p:sp>
      <p:sp>
        <p:nvSpPr>
          <p:cNvPr id="4873219" name="Rectangle 3"/>
          <p:cNvSpPr>
            <a:spLocks noGrp="1" noChangeArrowheads="1"/>
          </p:cNvSpPr>
          <p:nvPr>
            <p:ph type="body" idx="1"/>
          </p:nvPr>
        </p:nvSpPr>
        <p:spPr>
          <a:xfrm>
            <a:off x="152400" y="4114800"/>
            <a:ext cx="6553200" cy="4876800"/>
          </a:xfrm>
        </p:spPr>
        <p:txBody>
          <a:bodyPr/>
          <a:lstStyle/>
          <a:p>
            <a:r>
              <a:rPr lang="en-US" altLang="en-US">
                <a:solidFill>
                  <a:srgbClr val="262626"/>
                </a:solidFill>
              </a:rPr>
              <a:t>the Jewish writers interpret </a:t>
            </a:r>
            <a:r>
              <a:rPr lang="en-US" altLang="en-US" baseline="30000">
                <a:solidFill>
                  <a:srgbClr val="262626"/>
                </a:solidFill>
              </a:rPr>
              <a:t>Gloss. in T. Bab. Sanhedrin, fol. 94. Misna, Moed Katon, c. 3. sect. 9. Midrash Kohelet, fol. 61. 2</a:t>
            </a:r>
            <a:r>
              <a:rPr lang="en-US" altLang="en-US">
                <a:solidFill>
                  <a:srgbClr val="262626"/>
                </a:solidFill>
              </a:rPr>
              <a:t>.it of the future state, when those that live again shall die no more, and there will be no death; and of the days of the Messiah, when the dead will be raised</a:t>
            </a:r>
          </a:p>
          <a:p>
            <a:r>
              <a:rPr lang="en-US" altLang="en-US" baseline="30000">
                <a:solidFill>
                  <a:srgbClr val="262626"/>
                </a:solidFill>
              </a:rPr>
              <a:t>Zohar in Gen. fol. 73. 1. Shemot Rabba, sect. 20. fol. 131. 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EB6FF60B-D764-4C29-9002-2CFD5F7EA78F}" type="slidenum">
              <a:rPr lang="en-US" altLang="en-US">
                <a:solidFill>
                  <a:srgbClr val="000000"/>
                </a:solidFill>
              </a:rPr>
              <a:pPr/>
              <a:t>46</a:t>
            </a:fld>
            <a:endParaRPr lang="en-US" altLang="en-US">
              <a:solidFill>
                <a:srgbClr val="000000"/>
              </a:solidFill>
            </a:endParaRPr>
          </a:p>
        </p:txBody>
      </p:sp>
      <p:sp>
        <p:nvSpPr>
          <p:cNvPr id="4894722" name="Rectangle 2"/>
          <p:cNvSpPr>
            <a:spLocks noGrp="1" noRot="1" noChangeAspect="1" noChangeArrowheads="1" noTextEdit="1"/>
          </p:cNvSpPr>
          <p:nvPr>
            <p:ph type="sldImg"/>
          </p:nvPr>
        </p:nvSpPr>
        <p:spPr>
          <a:xfrm>
            <a:off x="203200" y="304800"/>
            <a:ext cx="6502400" cy="3810000"/>
          </a:xfrm>
          <a:ln/>
        </p:spPr>
      </p:sp>
      <p:sp>
        <p:nvSpPr>
          <p:cNvPr id="4894723" name="Rectangle 3"/>
          <p:cNvSpPr>
            <a:spLocks noGrp="1" noChangeArrowheads="1"/>
          </p:cNvSpPr>
          <p:nvPr>
            <p:ph type="body" idx="1"/>
          </p:nvPr>
        </p:nvSpPr>
        <p:spPr>
          <a:xfrm>
            <a:off x="152400" y="4114800"/>
            <a:ext cx="6553200" cy="4876800"/>
          </a:xfrm>
        </p:spPr>
        <p:txBody>
          <a:bodyPr/>
          <a:lstStyle/>
          <a:p>
            <a:r>
              <a:rPr lang="en-US" altLang="en-US">
                <a:solidFill>
                  <a:srgbClr val="262626"/>
                </a:solidFill>
              </a:rPr>
              <a:t>Quoted by Shaul later in 1 Cor 15.55</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Homer </a:t>
            </a:r>
            <a:r>
              <a:rPr lang="en-US" altLang="en-US" dirty="0" smtClean="0"/>
              <a:t>Simpson  9 of him</a:t>
            </a:r>
          </a:p>
          <a:p>
            <a:endParaRPr lang="en-US" altLang="en-US" dirty="0"/>
          </a:p>
          <a:p>
            <a:endParaRPr lang="en-US" altLang="en-US" dirty="0" smtClean="0"/>
          </a:p>
          <a:p>
            <a:r>
              <a:rPr lang="en-US" altLang="en-US" dirty="0" smtClean="0"/>
              <a:t>Review</a:t>
            </a:r>
            <a:r>
              <a:rPr lang="en-US" altLang="en-US" baseline="0" dirty="0" smtClean="0"/>
              <a:t> of </a:t>
            </a:r>
            <a:r>
              <a:rPr lang="en-US" altLang="en-US" baseline="0" dirty="0" smtClean="0"/>
              <a:t>Israeli religious</a:t>
            </a:r>
            <a:r>
              <a:rPr lang="en-US" altLang="en-US" dirty="0" smtClean="0"/>
              <a:t> demographics, then </a:t>
            </a:r>
            <a:r>
              <a:rPr lang="en-US" altLang="en-US" baseline="0" dirty="0" smtClean="0"/>
              <a:t>Spring </a:t>
            </a:r>
            <a:r>
              <a:rPr lang="en-US" altLang="en-US" baseline="0" dirty="0" smtClean="0"/>
              <a:t>Holidays</a:t>
            </a: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E818F757-037D-4502-9ADC-5E2048377FCD}" type="slidenum">
              <a:rPr lang="en-US" altLang="en-US">
                <a:solidFill>
                  <a:srgbClr val="000000"/>
                </a:solidFill>
              </a:rPr>
              <a:pPr/>
              <a:t>50</a:t>
            </a:fld>
            <a:endParaRPr lang="en-US" altLang="en-US">
              <a:solidFill>
                <a:srgbClr val="000000"/>
              </a:solidFill>
            </a:endParaRPr>
          </a:p>
        </p:txBody>
      </p:sp>
      <p:sp>
        <p:nvSpPr>
          <p:cNvPr id="4852738" name="Rectangle 2"/>
          <p:cNvSpPr>
            <a:spLocks noGrp="1" noRot="1" noChangeAspect="1" noChangeArrowheads="1" noTextEdit="1"/>
          </p:cNvSpPr>
          <p:nvPr>
            <p:ph type="sldImg"/>
          </p:nvPr>
        </p:nvSpPr>
        <p:spPr>
          <a:xfrm>
            <a:off x="503238" y="685800"/>
            <a:ext cx="5851525" cy="3429000"/>
          </a:xfrm>
          <a:ln/>
        </p:spPr>
      </p:sp>
      <p:sp>
        <p:nvSpPr>
          <p:cNvPr id="4852739" name="Rectangle 3"/>
          <p:cNvSpPr>
            <a:spLocks noGrp="1" noChangeArrowheads="1"/>
          </p:cNvSpPr>
          <p:nvPr>
            <p:ph type="body" idx="1"/>
          </p:nvPr>
        </p:nvSpPr>
        <p:spPr/>
        <p:txBody>
          <a:bodyPr/>
          <a:lstStyle/>
          <a:p>
            <a:r>
              <a:rPr lang="en-US" altLang="en-US" dirty="0" smtClean="0"/>
              <a:t>That is, He is the first fruit sheave of the barley harvest.</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7582070-78F1-4FCE-BA10-CF9C338612BA}" type="slidenum">
              <a:rPr lang="en-US" altLang="en-US">
                <a:solidFill>
                  <a:srgbClr val="000000"/>
                </a:solidFill>
              </a:rPr>
              <a:pPr/>
              <a:t>55</a:t>
            </a:fld>
            <a:endParaRPr lang="en-US" altLang="en-US">
              <a:solidFill>
                <a:srgbClr val="000000"/>
              </a:solidFill>
            </a:endParaRPr>
          </a:p>
        </p:txBody>
      </p:sp>
      <p:sp>
        <p:nvSpPr>
          <p:cNvPr id="4884482" name="Rectangle 2"/>
          <p:cNvSpPr>
            <a:spLocks noGrp="1" noRot="1" noChangeAspect="1" noChangeArrowheads="1" noTextEdit="1"/>
          </p:cNvSpPr>
          <p:nvPr>
            <p:ph type="sldImg"/>
          </p:nvPr>
        </p:nvSpPr>
        <p:spPr>
          <a:xfrm>
            <a:off x="503238" y="685800"/>
            <a:ext cx="5851525" cy="3429000"/>
          </a:xfrm>
          <a:ln/>
        </p:spPr>
      </p:sp>
      <p:sp>
        <p:nvSpPr>
          <p:cNvPr id="4884483" name="Rectangle 3"/>
          <p:cNvSpPr>
            <a:spLocks noGrp="1" noChangeArrowheads="1"/>
          </p:cNvSpPr>
          <p:nvPr>
            <p:ph type="body" idx="1"/>
          </p:nvPr>
        </p:nvSpPr>
        <p:spPr/>
        <p:txBody>
          <a:bodyPr/>
          <a:lstStyle/>
          <a:p>
            <a:r>
              <a:rPr lang="en-US" altLang="en-US"/>
              <a:t>This IS and important celebration to US as believers in Yeshua as Messiah, and there is a place for it in the Levitical cycle.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7582070-78F1-4FCE-BA10-CF9C338612BA}" type="slidenum">
              <a:rPr lang="en-US" altLang="en-US">
                <a:solidFill>
                  <a:srgbClr val="000000"/>
                </a:solidFill>
              </a:rPr>
              <a:pPr/>
              <a:t>56</a:t>
            </a:fld>
            <a:endParaRPr lang="en-US" altLang="en-US">
              <a:solidFill>
                <a:srgbClr val="000000"/>
              </a:solidFill>
            </a:endParaRPr>
          </a:p>
        </p:txBody>
      </p:sp>
      <p:sp>
        <p:nvSpPr>
          <p:cNvPr id="4884482" name="Rectangle 2"/>
          <p:cNvSpPr>
            <a:spLocks noGrp="1" noRot="1" noChangeAspect="1" noChangeArrowheads="1" noTextEdit="1"/>
          </p:cNvSpPr>
          <p:nvPr>
            <p:ph type="sldImg"/>
          </p:nvPr>
        </p:nvSpPr>
        <p:spPr>
          <a:xfrm>
            <a:off x="503238" y="685800"/>
            <a:ext cx="5851525" cy="3429000"/>
          </a:xfrm>
          <a:ln/>
        </p:spPr>
      </p:sp>
      <p:sp>
        <p:nvSpPr>
          <p:cNvPr id="488448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4EF550D0-F361-476C-9D1A-14D537C3FFCF}" type="slidenum">
              <a:rPr lang="en-US" altLang="en-US">
                <a:solidFill>
                  <a:srgbClr val="000000"/>
                </a:solidFill>
              </a:rPr>
              <a:pPr/>
              <a:t>57</a:t>
            </a:fld>
            <a:endParaRPr lang="en-US" altLang="en-US">
              <a:solidFill>
                <a:srgbClr val="000000"/>
              </a:solidFill>
            </a:endParaRPr>
          </a:p>
        </p:txBody>
      </p:sp>
      <p:sp>
        <p:nvSpPr>
          <p:cNvPr id="4886530" name="Rectangle 2"/>
          <p:cNvSpPr>
            <a:spLocks noGrp="1" noRot="1" noChangeAspect="1" noChangeArrowheads="1" noTextEdit="1"/>
          </p:cNvSpPr>
          <p:nvPr>
            <p:ph type="sldImg"/>
          </p:nvPr>
        </p:nvSpPr>
        <p:spPr>
          <a:xfrm>
            <a:off x="503238" y="685800"/>
            <a:ext cx="5851525" cy="3429000"/>
          </a:xfrm>
          <a:ln/>
        </p:spPr>
      </p:sp>
      <p:sp>
        <p:nvSpPr>
          <p:cNvPr id="488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If we are eligible for resurrection, how should we then</a:t>
            </a:r>
            <a:r>
              <a:rPr lang="en-US" altLang="en-US" baseline="0" dirty="0" smtClean="0"/>
              <a:t> live?</a:t>
            </a:r>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http://www.pewforum.org/2016/03/08/israels-religiously-divided-society/</a:t>
            </a:r>
          </a:p>
          <a:p>
            <a:r>
              <a:rPr lang="en-US" altLang="en-US" sz="2000" dirty="0" smtClean="0"/>
              <a:t>Note </a:t>
            </a:r>
            <a:r>
              <a:rPr lang="en-US" altLang="en-US" sz="2000" dirty="0" err="1" smtClean="0"/>
              <a:t>Hiloni</a:t>
            </a:r>
            <a:r>
              <a:rPr lang="en-US" altLang="en-US" sz="2000" dirty="0" smtClean="0"/>
              <a:t>  </a:t>
            </a:r>
            <a:r>
              <a:rPr lang="he-IL" altLang="en-US" sz="2000" b="1" dirty="0" smtClean="0">
                <a:latin typeface="David" panose="020E0502060401010101" pitchFamily="34" charset="-79"/>
                <a:cs typeface="David" panose="020E0502060401010101" pitchFamily="34" charset="-79"/>
              </a:rPr>
              <a:t>חלוני</a:t>
            </a:r>
            <a:r>
              <a:rPr lang="en-US" altLang="en-US" sz="2000" baseline="0" dirty="0" smtClean="0"/>
              <a:t> largest subgroup Seculars, 40</a:t>
            </a:r>
            <a:r>
              <a:rPr lang="en-US" altLang="en-US" sz="2000" baseline="0" dirty="0" smtClean="0"/>
              <a:t>%</a:t>
            </a:r>
          </a:p>
          <a:p>
            <a:r>
              <a:rPr lang="en-US" altLang="en-US" dirty="0" err="1" smtClean="0"/>
              <a:t>Masorti</a:t>
            </a:r>
            <a:r>
              <a:rPr lang="en-US" altLang="en-US" dirty="0" smtClean="0"/>
              <a:t> = traditional = Reform, Conservative, what you’ll see most of if you got to the Israel </a:t>
            </a:r>
            <a:r>
              <a:rPr lang="en-US" altLang="en-US" dirty="0" err="1" smtClean="0"/>
              <a:t>Ind</a:t>
            </a:r>
            <a:r>
              <a:rPr lang="en-US" altLang="en-US" dirty="0" smtClean="0"/>
              <a:t> Day event next month, instead of first </a:t>
            </a:r>
            <a:r>
              <a:rPr lang="en-US" altLang="en-US" dirty="0" err="1" smtClean="0"/>
              <a:t>Teerosh</a:t>
            </a:r>
            <a:r>
              <a:rPr lang="en-US" altLang="en-US" dirty="0" smtClean="0"/>
              <a:t>.</a:t>
            </a:r>
            <a:endParaRPr lang="en-US" altLang="en-US" sz="20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 don’t want there to be anything doubtful, in my life, when I’m gone, for people to fret over. </a:t>
            </a:r>
          </a:p>
          <a:p>
            <a:endParaRPr lang="en-US" altLang="en-US" dirty="0"/>
          </a:p>
          <a:p>
            <a:r>
              <a:rPr lang="en-US" altLang="en-US" dirty="0" smtClean="0"/>
              <a:t>A bit of practical holy living guidance, that’s been reviled lately…</a:t>
            </a: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https://mail.google.com/mail/u/0/#search/revive+israel/15b90f4fb33e924a</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https://mail.google.com/mail/u/0/#search/revive+israel/15b90f4fb33e924a</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200" dirty="0" smtClean="0"/>
              <a:t>http://www.pewforum.org/2016/03/08/israels-religiously-divided-society/</a:t>
            </a:r>
          </a:p>
          <a:p>
            <a:endParaRPr lang="en-US" altLang="en-US" dirty="0" smtClean="0"/>
          </a:p>
          <a:p>
            <a:r>
              <a:rPr lang="en-US" altLang="en-US" dirty="0" smtClean="0"/>
              <a:t>Note especially</a:t>
            </a:r>
            <a:r>
              <a:rPr lang="en-US" altLang="en-US" baseline="0" dirty="0" smtClean="0"/>
              <a:t> the </a:t>
            </a:r>
            <a:r>
              <a:rPr lang="en-US" altLang="en-US" baseline="0" dirty="0" err="1" smtClean="0"/>
              <a:t>Hiloni</a:t>
            </a:r>
            <a:r>
              <a:rPr lang="en-US" altLang="en-US" baseline="0" dirty="0" smtClean="0"/>
              <a:t>=secular 40% population, Largest </a:t>
            </a:r>
            <a:r>
              <a:rPr lang="en-US" altLang="en-US" baseline="0" dirty="0" smtClean="0"/>
              <a:t>subgroup</a:t>
            </a:r>
          </a:p>
          <a:p>
            <a:r>
              <a:rPr lang="en-US" altLang="en-US" baseline="0" dirty="0" smtClean="0"/>
              <a:t>Passover is the MOST kept part of Judaism.  Last thing to be dropped if people are assimilating.  </a:t>
            </a:r>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https://mail.google.com/mail/u/0/#search/revive+israel/15b90f4fb33e924a</a:t>
            </a:r>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https://mail.google.com/mail/u/0/#search/revive+israel/15b90f4fb33e924a</a:t>
            </a:r>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https://mail.google.com/mail/u/0/#search/revive+israel/15b90f4fb33e924a</a:t>
            </a:r>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97582070-78F1-4FCE-BA10-CF9C338612BA}" type="slidenum">
              <a:rPr lang="en-US" altLang="en-US">
                <a:solidFill>
                  <a:srgbClr val="000000"/>
                </a:solidFill>
              </a:rPr>
              <a:pPr/>
              <a:t>73</a:t>
            </a:fld>
            <a:endParaRPr lang="en-US" altLang="en-US">
              <a:solidFill>
                <a:srgbClr val="000000"/>
              </a:solidFill>
            </a:endParaRPr>
          </a:p>
        </p:txBody>
      </p:sp>
      <p:sp>
        <p:nvSpPr>
          <p:cNvPr id="4884482" name="Rectangle 2"/>
          <p:cNvSpPr>
            <a:spLocks noGrp="1" noRot="1" noChangeAspect="1" noChangeArrowheads="1" noTextEdit="1"/>
          </p:cNvSpPr>
          <p:nvPr>
            <p:ph type="sldImg"/>
          </p:nvPr>
        </p:nvSpPr>
        <p:spPr>
          <a:xfrm>
            <a:off x="503238" y="685800"/>
            <a:ext cx="5851525" cy="3429000"/>
          </a:xfrm>
          <a:ln/>
        </p:spPr>
      </p:sp>
      <p:sp>
        <p:nvSpPr>
          <p:cNvPr id="4884483" name="Rectangle 3"/>
          <p:cNvSpPr>
            <a:spLocks noGrp="1" noChangeArrowheads="1"/>
          </p:cNvSpPr>
          <p:nvPr>
            <p:ph type="body" idx="1"/>
          </p:nvPr>
        </p:nvSpPr>
        <p:spPr/>
        <p:txBody>
          <a:bodyPr/>
          <a:lstStyle/>
          <a:p>
            <a:r>
              <a:rPr lang="en-US" altLang="en-US"/>
              <a:t>This IS and important celebration to US as believers in Yeshua as Messiah, and there is a place for it in the Levitical cycle.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srgbClr val="000000"/>
                </a:solidFill>
              </a:rPr>
              <a:t>1 Cor 15.1-4  Firstfruits as it is written</a:t>
            </a:r>
            <a:endParaRPr lang="en-US" altLang="en-US">
              <a:solidFill>
                <a:srgbClr val="000000"/>
              </a:solidFill>
            </a:endParaRPr>
          </a:p>
        </p:txBody>
      </p:sp>
      <p:sp>
        <p:nvSpPr>
          <p:cNvPr id="5" name="Rectangle 3"/>
          <p:cNvSpPr>
            <a:spLocks noGrp="1" noChangeArrowheads="1"/>
          </p:cNvSpPr>
          <p:nvPr>
            <p:ph type="dt" idx="1"/>
          </p:nvPr>
        </p:nvSpPr>
        <p:spPr>
          <a:ln/>
        </p:spPr>
        <p:txBody>
          <a:bodyPr/>
          <a:lstStyle/>
          <a:p>
            <a:r>
              <a:rPr lang="en-US" altLang="en-US" smtClean="0">
                <a:solidFill>
                  <a:srgbClr val="000000"/>
                </a:solidFill>
              </a:rPr>
              <a:t>April 22, 2017</a:t>
            </a:r>
            <a:endParaRPr lang="en-US" altLang="en-US">
              <a:solidFill>
                <a:srgbClr val="000000"/>
              </a:solidFill>
            </a:endParaRPr>
          </a:p>
        </p:txBody>
      </p:sp>
      <p:sp>
        <p:nvSpPr>
          <p:cNvPr id="6" name="Rectangle 7"/>
          <p:cNvSpPr>
            <a:spLocks noGrp="1" noChangeArrowheads="1"/>
          </p:cNvSpPr>
          <p:nvPr>
            <p:ph type="sldNum" sz="quarter" idx="5"/>
          </p:nvPr>
        </p:nvSpPr>
        <p:spPr>
          <a:ln/>
        </p:spPr>
        <p:txBody>
          <a:bodyPr/>
          <a:lstStyle/>
          <a:p>
            <a:fld id="{DDD470B4-FB53-40E0-852C-1D91A65B4CF1}" type="slidenum">
              <a:rPr lang="en-US" altLang="en-US">
                <a:solidFill>
                  <a:srgbClr val="000000"/>
                </a:solidFill>
              </a:rPr>
              <a:pPr/>
              <a:t>8</a:t>
            </a:fld>
            <a:endParaRPr lang="en-US" altLang="en-US">
              <a:solidFill>
                <a:srgbClr val="000000"/>
              </a:solidFill>
            </a:endParaRPr>
          </a:p>
        </p:txBody>
      </p:sp>
      <p:sp>
        <p:nvSpPr>
          <p:cNvPr id="4755458" name="Rectangle 2"/>
          <p:cNvSpPr>
            <a:spLocks noGrp="1" noRot="1" noChangeAspect="1" noChangeArrowheads="1" noTextEdit="1"/>
          </p:cNvSpPr>
          <p:nvPr>
            <p:ph type="sldImg"/>
          </p:nvPr>
        </p:nvSpPr>
        <p:spPr>
          <a:xfrm>
            <a:off x="203200" y="304800"/>
            <a:ext cx="6502400" cy="3810000"/>
          </a:xfrm>
          <a:ln/>
        </p:spPr>
      </p:sp>
      <p:sp>
        <p:nvSpPr>
          <p:cNvPr id="4755459" name="Rectangle 3"/>
          <p:cNvSpPr>
            <a:spLocks noGrp="1" noChangeArrowheads="1"/>
          </p:cNvSpPr>
          <p:nvPr>
            <p:ph type="body" idx="1"/>
          </p:nvPr>
        </p:nvSpPr>
        <p:spPr>
          <a:xfrm>
            <a:off x="152400" y="4114800"/>
            <a:ext cx="6553200" cy="4876800"/>
          </a:xfrm>
        </p:spPr>
        <p:txBody>
          <a:bodyPr/>
          <a:lstStyle/>
          <a:p>
            <a:r>
              <a:rPr lang="en-US" altLang="en-US" dirty="0" smtClean="0"/>
              <a:t>Many</a:t>
            </a:r>
            <a:r>
              <a:rPr lang="en-US" altLang="en-US" baseline="0" dirty="0" smtClean="0"/>
              <a:t> of us, hopefully </a:t>
            </a:r>
            <a:r>
              <a:rPr lang="en-US" altLang="en-US" baseline="0" dirty="0" smtClean="0"/>
              <a:t>most Or</a:t>
            </a:r>
            <a:r>
              <a:rPr lang="en-US" altLang="en-US" dirty="0" smtClean="0"/>
              <a:t> </a:t>
            </a:r>
            <a:r>
              <a:rPr lang="en-US" altLang="en-US" dirty="0" err="1" smtClean="0"/>
              <a:t>HaOlamniks</a:t>
            </a:r>
            <a:r>
              <a:rPr lang="en-US" altLang="en-US" baseline="0" dirty="0" smtClean="0"/>
              <a:t>, </a:t>
            </a:r>
            <a:r>
              <a:rPr lang="en-US" altLang="en-US" baseline="0" dirty="0" smtClean="0"/>
              <a:t>had Passover Seders, and celebrated the Exodus from Egypt via the lamb, and the Exodus from sin and guilt via the Lamb.  Major event, last thing that is dropped when a Jewish person is assimilating.  </a:t>
            </a:r>
            <a:endParaRPr lang="en-US" altLang="en-US" baseline="0" dirty="0" smtClean="0"/>
          </a:p>
          <a:p>
            <a:r>
              <a:rPr lang="en-US" altLang="en-US" dirty="0" smtClean="0"/>
              <a:t>Next: first fruit barley harvest</a:t>
            </a:r>
          </a:p>
          <a:p>
            <a:r>
              <a:rPr lang="en-US" altLang="en-US" dirty="0" smtClean="0"/>
              <a:t>Since I had no idea what a sheaf of grain exactly was, maybe you don’t either.</a:t>
            </a:r>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1 Cor 15.1-4  Firstfruits as it is written</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22, 2017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www.google.com/search?q=sheaf+definition&amp;safe=active&amp;rlz=1C1CHBF_enUS734US734&amp;espv=2&amp;source=lnms&amp;tbm=isch&amp;sa=X&amp;ved=0ahUKEwimyIeUi7jTAhVC5YMKHYrkAhgQ_AUIBigB&amp;biw=1160&amp;bih=813#safe=active&amp;tbm=isch&amp;q=sheaf+definition&amp;chips=q:sheaf%20definition,g_1:barley&amp;imgdii=0-dIsU_VdTCgsM:&amp;imgrc=k_vlR_h7iJUHUM:</a:t>
            </a:r>
            <a:endParaRPr lang="en-US" altLang="en-US" sz="10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02"/>
            <a:ext cx="7462044" cy="1102519"/>
          </a:xfrm>
        </p:spPr>
        <p:txBody>
          <a:bodyPr/>
          <a:lstStyle/>
          <a:p>
            <a:r>
              <a:rPr lang="en-US"/>
              <a:t>Click to edit Master title style</a:t>
            </a:r>
          </a:p>
        </p:txBody>
      </p:sp>
      <p:sp>
        <p:nvSpPr>
          <p:cNvPr id="3" name="Subtitle 2"/>
          <p:cNvSpPr>
            <a:spLocks noGrp="1"/>
          </p:cNvSpPr>
          <p:nvPr>
            <p:ph type="subTitle" idx="1"/>
          </p:nvPr>
        </p:nvSpPr>
        <p:spPr>
          <a:xfrm>
            <a:off x="1318406" y="2914650"/>
            <a:ext cx="6145213" cy="1314450"/>
          </a:xfrm>
        </p:spPr>
        <p:txBody>
          <a:bodyPr/>
          <a:lstStyle>
            <a:lvl1pPr marL="0" indent="0" algn="ctr">
              <a:buNone/>
              <a:defRPr/>
            </a:lvl1pPr>
            <a:lvl2pPr marL="391020" indent="0" algn="ctr">
              <a:buNone/>
              <a:defRPr/>
            </a:lvl2pPr>
            <a:lvl3pPr marL="782236" indent="0" algn="ctr">
              <a:buNone/>
              <a:defRPr/>
            </a:lvl3pPr>
            <a:lvl4pPr marL="1173183" indent="0" algn="ctr">
              <a:buNone/>
              <a:defRPr/>
            </a:lvl4pPr>
            <a:lvl5pPr marL="1564321" indent="0" algn="ctr">
              <a:buNone/>
              <a:defRPr/>
            </a:lvl5pPr>
            <a:lvl6pPr marL="1955224" indent="0" algn="ctr">
              <a:buNone/>
              <a:defRPr/>
            </a:lvl6pPr>
            <a:lvl7pPr marL="2346246" indent="0" algn="ctr">
              <a:buNone/>
              <a:defRPr/>
            </a:lvl7pPr>
            <a:lvl8pPr marL="2737325" indent="0" algn="ctr">
              <a:buNone/>
              <a:defRPr/>
            </a:lvl8pPr>
            <a:lvl9pPr marL="312841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30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96" y="2914650"/>
            <a:ext cx="6145213" cy="1314450"/>
          </a:xfrm>
        </p:spPr>
        <p:txBody>
          <a:bodyPr/>
          <a:lstStyle>
            <a:lvl1pPr marL="0" indent="0" algn="ctr">
              <a:buNone/>
              <a:defRPr/>
            </a:lvl1pPr>
            <a:lvl2pPr marL="378112" indent="0" algn="ctr">
              <a:buNone/>
              <a:defRPr/>
            </a:lvl2pPr>
            <a:lvl3pPr marL="756176" indent="0" algn="ctr">
              <a:buNone/>
              <a:defRPr/>
            </a:lvl3pPr>
            <a:lvl4pPr marL="1134319" indent="0" algn="ctr">
              <a:buNone/>
              <a:defRPr/>
            </a:lvl4pPr>
            <a:lvl5pPr marL="1512408" indent="0" algn="ctr">
              <a:buNone/>
              <a:defRPr/>
            </a:lvl5pPr>
            <a:lvl6pPr marL="1890531" indent="0" algn="ctr">
              <a:buNone/>
              <a:defRPr/>
            </a:lvl6pPr>
            <a:lvl7pPr marL="2268635" indent="0" algn="ctr">
              <a:buNone/>
              <a:defRPr/>
            </a:lvl7pPr>
            <a:lvl8pPr marL="2646736" indent="0" algn="ctr">
              <a:buNone/>
              <a:defRPr/>
            </a:lvl8pPr>
            <a:lvl9pPr marL="302484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08EDFD0-AEF6-440D-A2A9-52A80FF54F5E}" type="slidenum">
              <a:rPr lang="en-US" altLang="en-US"/>
              <a:pPr/>
              <a:t>‹#›</a:t>
            </a:fld>
            <a:endParaRPr lang="en-US" altLang="en-US"/>
          </a:p>
        </p:txBody>
      </p:sp>
    </p:spTree>
    <p:extLst>
      <p:ext uri="{BB962C8B-B14F-4D97-AF65-F5344CB8AC3E}">
        <p14:creationId xmlns:p14="http://schemas.microsoft.com/office/powerpoint/2010/main" val="4017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35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smtClean="0"/>
            </a:lvl1pPr>
          </a:lstStyle>
          <a:p>
            <a:pPr>
              <a:defRPr/>
            </a:pPr>
            <a:fld id="{6A0AEBAF-81C6-46F6-BD4D-FECA0F044A12}" type="slidenum">
              <a:rPr lang="en-US"/>
              <a:pPr>
                <a:defRPr/>
              </a:pPr>
              <a:t>‹#›</a:t>
            </a:fld>
            <a:endParaRPr lang="en-US"/>
          </a:p>
        </p:txBody>
      </p:sp>
    </p:spTree>
    <p:extLst>
      <p:ext uri="{BB962C8B-B14F-4D97-AF65-F5344CB8AC3E}">
        <p14:creationId xmlns:p14="http://schemas.microsoft.com/office/powerpoint/2010/main" val="1266515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68"/>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60" y="2914650"/>
            <a:ext cx="6145213" cy="1314450"/>
          </a:xfrm>
        </p:spPr>
        <p:txBody>
          <a:bodyPr/>
          <a:lstStyle>
            <a:lvl1pPr marL="0" indent="0" algn="ctr">
              <a:buNone/>
              <a:defRPr/>
            </a:lvl1pPr>
            <a:lvl2pPr marL="379594" indent="0" algn="ctr">
              <a:buNone/>
              <a:defRPr/>
            </a:lvl2pPr>
            <a:lvl3pPr marL="759150" indent="0" algn="ctr">
              <a:buNone/>
              <a:defRPr/>
            </a:lvl3pPr>
            <a:lvl4pPr marL="1138781" indent="0" algn="ctr">
              <a:buNone/>
              <a:defRPr/>
            </a:lvl4pPr>
            <a:lvl5pPr marL="1518354" indent="0" algn="ctr">
              <a:buNone/>
              <a:defRPr/>
            </a:lvl5pPr>
            <a:lvl6pPr marL="1897967" indent="0" algn="ctr">
              <a:buNone/>
              <a:defRPr/>
            </a:lvl6pPr>
            <a:lvl7pPr marL="2277556" indent="0" algn="ctr">
              <a:buNone/>
              <a:defRPr/>
            </a:lvl7pPr>
            <a:lvl8pPr marL="2657137" indent="0" algn="ctr">
              <a:buNone/>
              <a:defRPr/>
            </a:lvl8pPr>
            <a:lvl9pPr marL="303673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5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51" y="2914650"/>
            <a:ext cx="6145213" cy="1314450"/>
          </a:xfrm>
        </p:spPr>
        <p:txBody>
          <a:bodyPr/>
          <a:lstStyle>
            <a:lvl1pPr marL="0" indent="0" algn="ctr">
              <a:buNone/>
              <a:defRPr/>
            </a:lvl1pPr>
            <a:lvl2pPr marL="379964" indent="0" algn="ctr">
              <a:buNone/>
              <a:defRPr/>
            </a:lvl2pPr>
            <a:lvl3pPr marL="759896" indent="0" algn="ctr">
              <a:buNone/>
              <a:defRPr/>
            </a:lvl3pPr>
            <a:lvl4pPr marL="1139897" indent="0" algn="ctr">
              <a:buNone/>
              <a:defRPr/>
            </a:lvl4pPr>
            <a:lvl5pPr marL="1519846" indent="0" algn="ctr">
              <a:buNone/>
              <a:defRPr/>
            </a:lvl5pPr>
            <a:lvl6pPr marL="1899830" indent="0" algn="ctr">
              <a:buNone/>
              <a:defRPr/>
            </a:lvl6pPr>
            <a:lvl7pPr marL="2279790" indent="0" algn="ctr">
              <a:buNone/>
              <a:defRPr/>
            </a:lvl7pPr>
            <a:lvl8pPr marL="2659747" indent="0" algn="ctr">
              <a:buNone/>
              <a:defRPr/>
            </a:lvl8pPr>
            <a:lvl9pPr marL="3039717"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4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41" y="2914650"/>
            <a:ext cx="6145213" cy="1314450"/>
          </a:xfrm>
        </p:spPr>
        <p:txBody>
          <a:bodyPr/>
          <a:lstStyle>
            <a:lvl1pPr marL="0" indent="0" algn="ctr">
              <a:buNone/>
              <a:defRPr/>
            </a:lvl1pPr>
            <a:lvl2pPr marL="380378" indent="0" algn="ctr">
              <a:buNone/>
              <a:defRPr/>
            </a:lvl2pPr>
            <a:lvl3pPr marL="760726" indent="0" algn="ctr">
              <a:buNone/>
              <a:defRPr/>
            </a:lvl3pPr>
            <a:lvl4pPr marL="1141139" indent="0" algn="ctr">
              <a:buNone/>
              <a:defRPr/>
            </a:lvl4pPr>
            <a:lvl5pPr marL="1521503" indent="0" algn="ctr">
              <a:buNone/>
              <a:defRPr/>
            </a:lvl5pPr>
            <a:lvl6pPr marL="1901904" indent="0" algn="ctr">
              <a:buNone/>
              <a:defRPr/>
            </a:lvl6pPr>
            <a:lvl7pPr marL="2282274" indent="0" algn="ctr">
              <a:buNone/>
              <a:defRPr/>
            </a:lvl7pPr>
            <a:lvl8pPr marL="2662648" indent="0" algn="ctr">
              <a:buNone/>
              <a:defRPr/>
            </a:lvl8pPr>
            <a:lvl9pPr marL="304303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38"/>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30" y="2914650"/>
            <a:ext cx="6145213" cy="1314450"/>
          </a:xfrm>
        </p:spPr>
        <p:txBody>
          <a:bodyPr/>
          <a:lstStyle>
            <a:lvl1pPr marL="0" indent="0" algn="ctr">
              <a:buNone/>
              <a:defRPr/>
            </a:lvl1pPr>
            <a:lvl2pPr marL="380832" indent="0" algn="ctr">
              <a:buNone/>
              <a:defRPr/>
            </a:lvl2pPr>
            <a:lvl3pPr marL="761639" indent="0" algn="ctr">
              <a:buNone/>
              <a:defRPr/>
            </a:lvl3pPr>
            <a:lvl4pPr marL="1142508" indent="0" algn="ctr">
              <a:buNone/>
              <a:defRPr/>
            </a:lvl4pPr>
            <a:lvl5pPr marL="1523329" indent="0" algn="ctr">
              <a:buNone/>
              <a:defRPr/>
            </a:lvl5pPr>
            <a:lvl6pPr marL="1904186" indent="0" algn="ctr">
              <a:buNone/>
              <a:defRPr/>
            </a:lvl6pPr>
            <a:lvl7pPr marL="2285013" indent="0" algn="ctr">
              <a:buNone/>
              <a:defRPr/>
            </a:lvl7pPr>
            <a:lvl8pPr marL="2665842" indent="0" algn="ctr">
              <a:buNone/>
              <a:defRPr/>
            </a:lvl8pPr>
            <a:lvl9pPr marL="304668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26"/>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18" y="2914650"/>
            <a:ext cx="6145213" cy="1314450"/>
          </a:xfrm>
        </p:spPr>
        <p:txBody>
          <a:bodyPr/>
          <a:lstStyle>
            <a:lvl1pPr marL="0" indent="0" algn="ctr">
              <a:buNone/>
              <a:defRPr/>
            </a:lvl1pPr>
            <a:lvl2pPr marL="381329" indent="0" algn="ctr">
              <a:buNone/>
              <a:defRPr/>
            </a:lvl2pPr>
            <a:lvl3pPr marL="762635" indent="0" algn="ctr">
              <a:buNone/>
              <a:defRPr/>
            </a:lvl3pPr>
            <a:lvl4pPr marL="1144004" indent="0" algn="ctr">
              <a:buNone/>
              <a:defRPr/>
            </a:lvl4pPr>
            <a:lvl5pPr marL="1525323" indent="0" algn="ctr">
              <a:buNone/>
              <a:defRPr/>
            </a:lvl5pPr>
            <a:lvl6pPr marL="1906678" indent="0" algn="ctr">
              <a:buNone/>
              <a:defRPr/>
            </a:lvl6pPr>
            <a:lvl7pPr marL="2288003" indent="0" algn="ctr">
              <a:buNone/>
              <a:defRPr/>
            </a:lvl7pPr>
            <a:lvl8pPr marL="2669331" indent="0" algn="ctr">
              <a:buNone/>
              <a:defRPr/>
            </a:lvl8pPr>
            <a:lvl9pPr marL="305067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213"/>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205" y="2914650"/>
            <a:ext cx="6145213" cy="1314450"/>
          </a:xfrm>
        </p:spPr>
        <p:txBody>
          <a:bodyPr/>
          <a:lstStyle>
            <a:lvl1pPr marL="0" indent="0" algn="ctr">
              <a:buNone/>
              <a:defRPr/>
            </a:lvl1pPr>
            <a:lvl2pPr marL="381868" indent="0" algn="ctr">
              <a:buNone/>
              <a:defRPr/>
            </a:lvl2pPr>
            <a:lvl3pPr marL="763714" indent="0" algn="ctr">
              <a:buNone/>
              <a:defRPr/>
            </a:lvl3pPr>
            <a:lvl4pPr marL="1145629" indent="0" algn="ctr">
              <a:buNone/>
              <a:defRPr/>
            </a:lvl4pPr>
            <a:lvl5pPr marL="1527489" indent="0" algn="ctr">
              <a:buNone/>
              <a:defRPr/>
            </a:lvl5pPr>
            <a:lvl6pPr marL="1909382" indent="0" algn="ctr">
              <a:buNone/>
              <a:defRPr/>
            </a:lvl6pPr>
            <a:lvl7pPr marL="2291249" indent="0" algn="ctr">
              <a:buNone/>
              <a:defRPr/>
            </a:lvl7pPr>
            <a:lvl8pPr marL="2673117" indent="0" algn="ctr">
              <a:buNone/>
              <a:defRPr/>
            </a:lvl8pPr>
            <a:lvl9pPr marL="30550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99"/>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91" y="2914650"/>
            <a:ext cx="6145213" cy="1314450"/>
          </a:xfrm>
        </p:spPr>
        <p:txBody>
          <a:bodyPr/>
          <a:lstStyle>
            <a:lvl1pPr marL="0" indent="0" algn="ctr">
              <a:buNone/>
              <a:defRPr/>
            </a:lvl1pPr>
            <a:lvl2pPr marL="382451" indent="0" algn="ctr">
              <a:buNone/>
              <a:defRPr/>
            </a:lvl2pPr>
            <a:lvl3pPr marL="764881" indent="0" algn="ctr">
              <a:buNone/>
              <a:defRPr/>
            </a:lvl3pPr>
            <a:lvl4pPr marL="1147379" indent="0" algn="ctr">
              <a:buNone/>
              <a:defRPr/>
            </a:lvl4pPr>
            <a:lvl5pPr marL="1529825" indent="0" algn="ctr">
              <a:buNone/>
              <a:defRPr/>
            </a:lvl5pPr>
            <a:lvl6pPr marL="1912296" indent="0" algn="ctr">
              <a:buNone/>
              <a:defRPr/>
            </a:lvl6pPr>
            <a:lvl7pPr marL="2294748" indent="0" algn="ctr">
              <a:buNone/>
              <a:defRPr/>
            </a:lvl7pPr>
            <a:lvl8pPr marL="2677199" indent="0" algn="ctr">
              <a:buNone/>
              <a:defRPr/>
            </a:lvl8pPr>
            <a:lvl9pPr marL="305966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8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76" y="2914650"/>
            <a:ext cx="6145213" cy="1314450"/>
          </a:xfrm>
        </p:spPr>
        <p:txBody>
          <a:bodyPr/>
          <a:lstStyle>
            <a:lvl1pPr marL="0" indent="0" algn="ctr">
              <a:buNone/>
              <a:defRPr/>
            </a:lvl1pPr>
            <a:lvl2pPr marL="383077" indent="0" algn="ctr">
              <a:buNone/>
              <a:defRPr/>
            </a:lvl2pPr>
            <a:lvl3pPr marL="766133" indent="0" algn="ctr">
              <a:buNone/>
              <a:defRPr/>
            </a:lvl3pPr>
            <a:lvl4pPr marL="1149254" indent="0" algn="ctr">
              <a:buNone/>
              <a:defRPr/>
            </a:lvl4pPr>
            <a:lvl5pPr marL="1532329" indent="0" algn="ctr">
              <a:buNone/>
              <a:defRPr/>
            </a:lvl5pPr>
            <a:lvl6pPr marL="1915423" indent="0" algn="ctr">
              <a:buNone/>
              <a:defRPr/>
            </a:lvl6pPr>
            <a:lvl7pPr marL="2298503" indent="0" algn="ctr">
              <a:buNone/>
              <a:defRPr/>
            </a:lvl7pPr>
            <a:lvl8pPr marL="2681579" indent="0" algn="ctr">
              <a:buNone/>
              <a:defRPr/>
            </a:lvl8pPr>
            <a:lvl9pPr marL="306467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68"/>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60" y="2914650"/>
            <a:ext cx="6145213" cy="1314450"/>
          </a:xfrm>
        </p:spPr>
        <p:txBody>
          <a:bodyPr/>
          <a:lstStyle>
            <a:lvl1pPr marL="0" indent="0" algn="ctr">
              <a:buNone/>
              <a:defRPr/>
            </a:lvl1pPr>
            <a:lvl2pPr marL="383743" indent="0" algn="ctr">
              <a:buNone/>
              <a:defRPr/>
            </a:lvl2pPr>
            <a:lvl3pPr marL="767471" indent="0" algn="ctr">
              <a:buNone/>
              <a:defRPr/>
            </a:lvl3pPr>
            <a:lvl4pPr marL="1151262" indent="0" algn="ctr">
              <a:buNone/>
              <a:defRPr/>
            </a:lvl4pPr>
            <a:lvl5pPr marL="1535005" indent="0" algn="ctr">
              <a:buNone/>
              <a:defRPr/>
            </a:lvl5pPr>
            <a:lvl6pPr marL="1918767" indent="0" algn="ctr">
              <a:buNone/>
              <a:defRPr/>
            </a:lvl6pPr>
            <a:lvl7pPr marL="2302518" indent="0" algn="ctr">
              <a:buNone/>
              <a:defRPr/>
            </a:lvl7pPr>
            <a:lvl8pPr marL="2686260" indent="0" algn="ctr">
              <a:buNone/>
              <a:defRPr/>
            </a:lvl8pPr>
            <a:lvl9pPr marL="3070026"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51"/>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43" y="2914650"/>
            <a:ext cx="6145213" cy="1314450"/>
          </a:xfrm>
        </p:spPr>
        <p:txBody>
          <a:bodyPr/>
          <a:lstStyle>
            <a:lvl1pPr marL="0" indent="0" algn="ctr">
              <a:buNone/>
              <a:defRPr/>
            </a:lvl1pPr>
            <a:lvl2pPr marL="384455" indent="0" algn="ctr">
              <a:buNone/>
              <a:defRPr/>
            </a:lvl2pPr>
            <a:lvl3pPr marL="768892" indent="0" algn="ctr">
              <a:buNone/>
              <a:defRPr/>
            </a:lvl3pPr>
            <a:lvl4pPr marL="1153398" indent="0" algn="ctr">
              <a:buNone/>
              <a:defRPr/>
            </a:lvl4pPr>
            <a:lvl5pPr marL="1537849" indent="0" algn="ctr">
              <a:buNone/>
              <a:defRPr/>
            </a:lvl5pPr>
            <a:lvl6pPr marL="1922325" indent="0" algn="ctr">
              <a:buNone/>
              <a:defRPr/>
            </a:lvl6pPr>
            <a:lvl7pPr marL="2306786" indent="0" algn="ctr">
              <a:buNone/>
              <a:defRPr/>
            </a:lvl7pPr>
            <a:lvl8pPr marL="2691242" indent="0" algn="ctr">
              <a:buNone/>
              <a:defRPr/>
            </a:lvl8pPr>
            <a:lvl9pPr marL="307571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33"/>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25" y="2914650"/>
            <a:ext cx="6145213" cy="1314450"/>
          </a:xfrm>
        </p:spPr>
        <p:txBody>
          <a:bodyPr/>
          <a:lstStyle>
            <a:lvl1pPr marL="0" indent="0" algn="ctr">
              <a:buNone/>
              <a:defRPr/>
            </a:lvl1pPr>
            <a:lvl2pPr marL="385210" indent="0" algn="ctr">
              <a:buNone/>
              <a:defRPr/>
            </a:lvl2pPr>
            <a:lvl3pPr marL="770401" indent="0" algn="ctr">
              <a:buNone/>
              <a:defRPr/>
            </a:lvl3pPr>
            <a:lvl4pPr marL="1155665" indent="0" algn="ctr">
              <a:buNone/>
              <a:defRPr/>
            </a:lvl4pPr>
            <a:lvl5pPr marL="1540868" indent="0" algn="ctr">
              <a:buNone/>
              <a:defRPr/>
            </a:lvl5pPr>
            <a:lvl6pPr marL="1926100" indent="0" algn="ctr">
              <a:buNone/>
              <a:defRPr/>
            </a:lvl6pPr>
            <a:lvl7pPr marL="2311317" indent="0" algn="ctr">
              <a:buNone/>
              <a:defRPr/>
            </a:lvl7pPr>
            <a:lvl8pPr marL="2696531" indent="0" algn="ctr">
              <a:buNone/>
              <a:defRPr/>
            </a:lvl8pPr>
            <a:lvl9pPr marL="308175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11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106" y="2914650"/>
            <a:ext cx="6145213" cy="1314450"/>
          </a:xfrm>
        </p:spPr>
        <p:txBody>
          <a:bodyPr/>
          <a:lstStyle>
            <a:lvl1pPr marL="0" indent="0" algn="ctr">
              <a:buNone/>
              <a:defRPr/>
            </a:lvl1pPr>
            <a:lvl2pPr marL="386008" indent="0" algn="ctr">
              <a:buNone/>
              <a:defRPr/>
            </a:lvl2pPr>
            <a:lvl3pPr marL="771997" indent="0" algn="ctr">
              <a:buNone/>
              <a:defRPr/>
            </a:lvl3pPr>
            <a:lvl4pPr marL="1158061" indent="0" algn="ctr">
              <a:buNone/>
              <a:defRPr/>
            </a:lvl4pPr>
            <a:lvl5pPr marL="1544062" indent="0" algn="ctr">
              <a:buNone/>
              <a:defRPr/>
            </a:lvl5pPr>
            <a:lvl6pPr marL="1930092" indent="0" algn="ctr">
              <a:buNone/>
              <a:defRPr/>
            </a:lvl6pPr>
            <a:lvl7pPr marL="2316108" indent="0" algn="ctr">
              <a:buNone/>
              <a:defRPr/>
            </a:lvl7pPr>
            <a:lvl8pPr marL="2702123" indent="0" algn="ctr">
              <a:buNone/>
              <a:defRPr/>
            </a:lvl8pPr>
            <a:lvl9pPr marL="3088143"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91020" indent="0">
              <a:buNone/>
              <a:defRPr sz="1800"/>
            </a:lvl2pPr>
            <a:lvl3pPr marL="782236" indent="0">
              <a:buNone/>
              <a:defRPr sz="1600"/>
            </a:lvl3pPr>
            <a:lvl4pPr marL="1173183" indent="0">
              <a:buNone/>
              <a:defRPr sz="1400"/>
            </a:lvl4pPr>
            <a:lvl5pPr marL="1564321" indent="0">
              <a:buNone/>
              <a:defRPr sz="1400"/>
            </a:lvl5pPr>
            <a:lvl6pPr marL="1955224" indent="0">
              <a:buNone/>
              <a:defRPr sz="1400"/>
            </a:lvl6pPr>
            <a:lvl7pPr marL="2346246" indent="0">
              <a:buNone/>
              <a:defRPr sz="1400"/>
            </a:lvl7pPr>
            <a:lvl8pPr marL="2737325" indent="0">
              <a:buNone/>
              <a:defRPr sz="1400"/>
            </a:lvl8pPr>
            <a:lvl9pPr marL="3128417"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9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86" y="2914650"/>
            <a:ext cx="6145213" cy="1314450"/>
          </a:xfrm>
        </p:spPr>
        <p:txBody>
          <a:bodyPr/>
          <a:lstStyle>
            <a:lvl1pPr marL="0" indent="0" algn="ctr">
              <a:buNone/>
              <a:defRPr/>
            </a:lvl1pPr>
            <a:lvl2pPr marL="386850" indent="0" algn="ctr">
              <a:buNone/>
              <a:defRPr/>
            </a:lvl2pPr>
            <a:lvl3pPr marL="773680" indent="0" algn="ctr">
              <a:buNone/>
              <a:defRPr/>
            </a:lvl3pPr>
            <a:lvl4pPr marL="1160592" indent="0" algn="ctr">
              <a:buNone/>
              <a:defRPr/>
            </a:lvl4pPr>
            <a:lvl5pPr marL="1547428" indent="0" algn="ctr">
              <a:buNone/>
              <a:defRPr/>
            </a:lvl5pPr>
            <a:lvl6pPr marL="1934304" indent="0" algn="ctr">
              <a:buNone/>
              <a:defRPr/>
            </a:lvl6pPr>
            <a:lvl7pPr marL="2321163" indent="0" algn="ctr">
              <a:buNone/>
              <a:defRPr/>
            </a:lvl7pPr>
            <a:lvl8pPr marL="2708023" indent="0" algn="ctr">
              <a:buNone/>
              <a:defRPr/>
            </a:lvl8pPr>
            <a:lvl9pPr marL="309488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73"/>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65" y="2914650"/>
            <a:ext cx="6145213" cy="1314450"/>
          </a:xfrm>
        </p:spPr>
        <p:txBody>
          <a:bodyPr/>
          <a:lstStyle>
            <a:lvl1pPr marL="0" indent="0" algn="ctr">
              <a:buNone/>
              <a:defRPr/>
            </a:lvl1pPr>
            <a:lvl2pPr marL="387736" indent="0" algn="ctr">
              <a:buNone/>
              <a:defRPr/>
            </a:lvl2pPr>
            <a:lvl3pPr marL="775453" indent="0" algn="ctr">
              <a:buNone/>
              <a:defRPr/>
            </a:lvl3pPr>
            <a:lvl4pPr marL="1163257" indent="0" algn="ctr">
              <a:buNone/>
              <a:defRPr/>
            </a:lvl4pPr>
            <a:lvl5pPr marL="1550976" indent="0" algn="ctr">
              <a:buNone/>
              <a:defRPr/>
            </a:lvl5pPr>
            <a:lvl6pPr marL="1938735" indent="0" algn="ctr">
              <a:buNone/>
              <a:defRPr/>
            </a:lvl6pPr>
            <a:lvl7pPr marL="2326485" indent="0" algn="ctr">
              <a:buNone/>
              <a:defRPr/>
            </a:lvl7pPr>
            <a:lvl8pPr marL="2714225" indent="0" algn="ctr">
              <a:buNone/>
              <a:defRPr/>
            </a:lvl8pPr>
            <a:lvl9pPr marL="3101975"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51"/>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43" y="2914650"/>
            <a:ext cx="6145213" cy="1314450"/>
          </a:xfrm>
        </p:spPr>
        <p:txBody>
          <a:bodyPr/>
          <a:lstStyle>
            <a:lvl1pPr marL="0" indent="0" algn="ctr">
              <a:buNone/>
              <a:defRPr/>
            </a:lvl1pPr>
            <a:lvl2pPr marL="388667" indent="0" algn="ctr">
              <a:buNone/>
              <a:defRPr/>
            </a:lvl2pPr>
            <a:lvl3pPr marL="777315" indent="0" algn="ctr">
              <a:buNone/>
              <a:defRPr/>
            </a:lvl3pPr>
            <a:lvl4pPr marL="1166051" indent="0" algn="ctr">
              <a:buNone/>
              <a:defRPr/>
            </a:lvl4pPr>
            <a:lvl5pPr marL="1554700" indent="0" algn="ctr">
              <a:buNone/>
              <a:defRPr/>
            </a:lvl5pPr>
            <a:lvl6pPr marL="1943390" indent="0" algn="ctr">
              <a:buNone/>
              <a:defRPr/>
            </a:lvl6pPr>
            <a:lvl7pPr marL="2332072" indent="0" algn="ctr">
              <a:buNone/>
              <a:defRPr/>
            </a:lvl7pPr>
            <a:lvl8pPr marL="2720741" indent="0" algn="ctr">
              <a:buNone/>
              <a:defRPr/>
            </a:lvl8pPr>
            <a:lvl9pPr marL="310942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28"/>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7020" y="2914650"/>
            <a:ext cx="6145213" cy="1314450"/>
          </a:xfrm>
        </p:spPr>
        <p:txBody>
          <a:bodyPr/>
          <a:lstStyle>
            <a:lvl1pPr marL="0" indent="0" algn="ctr">
              <a:buNone/>
              <a:defRPr/>
            </a:lvl1pPr>
            <a:lvl2pPr marL="389641" indent="0" algn="ctr">
              <a:buNone/>
              <a:defRPr/>
            </a:lvl2pPr>
            <a:lvl3pPr marL="779266" indent="0" algn="ctr">
              <a:buNone/>
              <a:defRPr/>
            </a:lvl3pPr>
            <a:lvl4pPr marL="1168976" indent="0" algn="ctr">
              <a:buNone/>
              <a:defRPr/>
            </a:lvl4pPr>
            <a:lvl5pPr marL="1558604" indent="0" algn="ctr">
              <a:buNone/>
              <a:defRPr/>
            </a:lvl5pPr>
            <a:lvl6pPr marL="1948269" indent="0" algn="ctr">
              <a:buNone/>
              <a:defRPr/>
            </a:lvl6pPr>
            <a:lvl7pPr marL="2337921" indent="0" algn="ctr">
              <a:buNone/>
              <a:defRPr/>
            </a:lvl7pPr>
            <a:lvl8pPr marL="2727571" indent="0" algn="ctr">
              <a:buNone/>
              <a:defRPr/>
            </a:lvl8pPr>
            <a:lvl9pPr marL="3117228"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8004"/>
            <a:ext cx="7462044"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16996" y="2914650"/>
            <a:ext cx="6145213" cy="1314450"/>
          </a:xfrm>
        </p:spPr>
        <p:txBody>
          <a:bodyPr/>
          <a:lstStyle>
            <a:lvl1pPr marL="0" indent="0" algn="ctr">
              <a:buNone/>
              <a:defRPr/>
            </a:lvl1pPr>
            <a:lvl2pPr marL="390658" indent="0" algn="ctr">
              <a:buNone/>
              <a:defRPr/>
            </a:lvl2pPr>
            <a:lvl3pPr marL="781307" indent="0" algn="ctr">
              <a:buNone/>
              <a:defRPr/>
            </a:lvl3pPr>
            <a:lvl4pPr marL="1172027" indent="0" algn="ctr">
              <a:buNone/>
              <a:defRPr/>
            </a:lvl4pPr>
            <a:lvl5pPr marL="1562687" indent="0" algn="ctr">
              <a:buNone/>
              <a:defRPr/>
            </a:lvl5pPr>
            <a:lvl6pPr marL="1953374" indent="0" algn="ctr">
              <a:buNone/>
              <a:defRPr/>
            </a:lvl6pPr>
            <a:lvl7pPr marL="2344043" indent="0" algn="ctr">
              <a:buNone/>
              <a:defRPr/>
            </a:lvl7pPr>
            <a:lvl8pPr marL="2734717" indent="0" algn="ctr">
              <a:buNone/>
              <a:defRPr/>
            </a:lvl8pPr>
            <a:lvl9pPr marL="3125394"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2146CC-D987-4F05-8955-BA98979A45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7280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smtClean="0"/>
            </a:lvl1pPr>
          </a:lstStyle>
          <a:p>
            <a:pPr>
              <a:defRPr/>
            </a:pPr>
            <a:fld id="{6A0AEBAF-81C6-46F6-BD4D-FECA0F044A12}" type="slidenum">
              <a:rPr lang="en-US"/>
              <a:pPr>
                <a:defRPr/>
              </a:pPr>
              <a:t>‹#›</a:t>
            </a:fld>
            <a:endParaRPr lang="en-US"/>
          </a:p>
        </p:txBody>
      </p:sp>
    </p:spTree>
    <p:extLst>
      <p:ext uri="{BB962C8B-B14F-4D97-AF65-F5344CB8AC3E}">
        <p14:creationId xmlns:p14="http://schemas.microsoft.com/office/powerpoint/2010/main" val="2294152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8378FFD-B804-49DA-9D5A-D29518B66A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974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0202"/>
            <a:ext cx="7462044" cy="1102519"/>
          </a:xfrm>
        </p:spPr>
        <p:txBody>
          <a:bodyPr/>
          <a:lstStyle/>
          <a:p>
            <a:r>
              <a:rPr lang="en-US"/>
              <a:t>Click to edit Master title style</a:t>
            </a:r>
          </a:p>
        </p:txBody>
      </p:sp>
      <p:sp>
        <p:nvSpPr>
          <p:cNvPr id="3" name="Subtitle 2"/>
          <p:cNvSpPr>
            <a:spLocks noGrp="1"/>
          </p:cNvSpPr>
          <p:nvPr>
            <p:ph type="subTitle" idx="1"/>
          </p:nvPr>
        </p:nvSpPr>
        <p:spPr>
          <a:xfrm>
            <a:off x="1318406" y="2914650"/>
            <a:ext cx="6145213" cy="1314450"/>
          </a:xfrm>
        </p:spPr>
        <p:txBody>
          <a:bodyPr/>
          <a:lstStyle>
            <a:lvl1pPr marL="0" indent="0" algn="ctr">
              <a:buNone/>
              <a:defRPr/>
            </a:lvl1pPr>
            <a:lvl2pPr marL="391020" indent="0" algn="ctr">
              <a:buNone/>
              <a:defRPr/>
            </a:lvl2pPr>
            <a:lvl3pPr marL="782236" indent="0" algn="ctr">
              <a:buNone/>
              <a:defRPr/>
            </a:lvl3pPr>
            <a:lvl4pPr marL="1173183" indent="0" algn="ctr">
              <a:buNone/>
              <a:defRPr/>
            </a:lvl4pPr>
            <a:lvl5pPr marL="1564321" indent="0" algn="ctr">
              <a:buNone/>
              <a:defRPr/>
            </a:lvl5pPr>
            <a:lvl6pPr marL="1955224" indent="0" algn="ctr">
              <a:buNone/>
              <a:defRPr/>
            </a:lvl6pPr>
            <a:lvl7pPr marL="2346246" indent="0" algn="ctr">
              <a:buNone/>
              <a:defRPr/>
            </a:lvl7pPr>
            <a:lvl8pPr marL="2737325" indent="0" algn="ctr">
              <a:buNone/>
              <a:defRPr/>
            </a:lvl8pPr>
            <a:lvl9pPr marL="312841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104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67" y="1151335"/>
            <a:ext cx="3878861" cy="479822"/>
          </a:xfrm>
        </p:spPr>
        <p:txBody>
          <a:bodyPr anchor="b"/>
          <a:lstStyle>
            <a:lvl1pPr marL="0" indent="0">
              <a:buNone/>
              <a:defRPr sz="2400" b="1"/>
            </a:lvl1pPr>
            <a:lvl2pPr marL="391020" indent="0">
              <a:buNone/>
              <a:defRPr sz="2000" b="1"/>
            </a:lvl2pPr>
            <a:lvl3pPr marL="782236" indent="0">
              <a:buNone/>
              <a:defRPr sz="1800" b="1"/>
            </a:lvl3pPr>
            <a:lvl4pPr marL="1173183" indent="0">
              <a:buNone/>
              <a:defRPr sz="1600" b="1"/>
            </a:lvl4pPr>
            <a:lvl5pPr marL="1564321" indent="0">
              <a:buNone/>
              <a:defRPr sz="1600" b="1"/>
            </a:lvl5pPr>
            <a:lvl6pPr marL="1955224" indent="0">
              <a:buNone/>
              <a:defRPr sz="1600" b="1"/>
            </a:lvl6pPr>
            <a:lvl7pPr marL="2346246" indent="0">
              <a:buNone/>
              <a:defRPr sz="1600" b="1"/>
            </a:lvl7pPr>
            <a:lvl8pPr marL="2737325" indent="0">
              <a:buNone/>
              <a:defRPr sz="1600" b="1"/>
            </a:lvl8pPr>
            <a:lvl9pPr marL="3128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67"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1308" y="1151335"/>
            <a:ext cx="3880385" cy="479822"/>
          </a:xfrm>
        </p:spPr>
        <p:txBody>
          <a:bodyPr anchor="b"/>
          <a:lstStyle>
            <a:lvl1pPr marL="0" indent="0">
              <a:buNone/>
              <a:defRPr sz="2400" b="1"/>
            </a:lvl1pPr>
            <a:lvl2pPr marL="391020" indent="0">
              <a:buNone/>
              <a:defRPr sz="2000" b="1"/>
            </a:lvl2pPr>
            <a:lvl3pPr marL="782236" indent="0">
              <a:buNone/>
              <a:defRPr sz="1800" b="1"/>
            </a:lvl3pPr>
            <a:lvl4pPr marL="1173183" indent="0">
              <a:buNone/>
              <a:defRPr sz="1600" b="1"/>
            </a:lvl4pPr>
            <a:lvl5pPr marL="1564321" indent="0">
              <a:buNone/>
              <a:defRPr sz="1600" b="1"/>
            </a:lvl5pPr>
            <a:lvl6pPr marL="1955224" indent="0">
              <a:buNone/>
              <a:defRPr sz="1600" b="1"/>
            </a:lvl6pPr>
            <a:lvl7pPr marL="2346246" indent="0">
              <a:buNone/>
              <a:defRPr sz="1600" b="1"/>
            </a:lvl7pPr>
            <a:lvl8pPr marL="2737325" indent="0">
              <a:buNone/>
              <a:defRPr sz="1600" b="1"/>
            </a:lvl8pPr>
            <a:lvl9pPr marL="3128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1308"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0538"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507" y="207168"/>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538" y="1076343"/>
            <a:ext cx="2888189" cy="3518297"/>
          </a:xfrm>
        </p:spPr>
        <p:txBody>
          <a:bodyPr/>
          <a:lstStyle>
            <a:lvl1pPr marL="0" indent="0">
              <a:buNone/>
              <a:defRPr sz="1400"/>
            </a:lvl1pPr>
            <a:lvl2pPr marL="391020" indent="0">
              <a:buNone/>
              <a:defRPr sz="1200"/>
            </a:lvl2pPr>
            <a:lvl3pPr marL="782236" indent="0">
              <a:buNone/>
              <a:defRPr sz="1000"/>
            </a:lvl3pPr>
            <a:lvl4pPr marL="1173183" indent="0">
              <a:buNone/>
              <a:defRPr sz="900"/>
            </a:lvl4pPr>
            <a:lvl5pPr marL="1564321" indent="0">
              <a:buNone/>
              <a:defRPr sz="900"/>
            </a:lvl5pPr>
            <a:lvl6pPr marL="1955224" indent="0">
              <a:buNone/>
              <a:defRPr sz="900"/>
            </a:lvl6pPr>
            <a:lvl7pPr marL="2346246" indent="0">
              <a:buNone/>
              <a:defRPr sz="900"/>
            </a:lvl7pPr>
            <a:lvl8pPr marL="2737325" indent="0">
              <a:buNone/>
              <a:defRPr sz="900"/>
            </a:lvl8pPr>
            <a:lvl9pPr marL="3128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91020" indent="0">
              <a:buNone/>
              <a:defRPr sz="2800"/>
            </a:lvl2pPr>
            <a:lvl3pPr marL="782236" indent="0">
              <a:buNone/>
              <a:defRPr sz="2400"/>
            </a:lvl3pPr>
            <a:lvl4pPr marL="1173183" indent="0">
              <a:buNone/>
              <a:defRPr sz="2000"/>
            </a:lvl4pPr>
            <a:lvl5pPr marL="1564321" indent="0">
              <a:buNone/>
              <a:defRPr sz="2000"/>
            </a:lvl5pPr>
            <a:lvl6pPr marL="1955224" indent="0">
              <a:buNone/>
              <a:defRPr sz="2000"/>
            </a:lvl6pPr>
            <a:lvl7pPr marL="2346246" indent="0">
              <a:buNone/>
              <a:defRPr sz="2000"/>
            </a:lvl7pPr>
            <a:lvl8pPr marL="2737325" indent="0">
              <a:buNone/>
              <a:defRPr sz="2000"/>
            </a:lvl8pPr>
            <a:lvl9pPr marL="3128417" indent="0">
              <a:buNone/>
              <a:defRPr sz="2000"/>
            </a:lvl9pPr>
          </a:lstStyle>
          <a:p>
            <a:endParaRPr lang="en-US"/>
          </a:p>
        </p:txBody>
      </p:sp>
      <p:sp>
        <p:nvSpPr>
          <p:cNvPr id="4" name="Text Placeholder 3"/>
          <p:cNvSpPr>
            <a:spLocks noGrp="1"/>
          </p:cNvSpPr>
          <p:nvPr>
            <p:ph type="body" sz="half" idx="2"/>
          </p:nvPr>
        </p:nvSpPr>
        <p:spPr>
          <a:xfrm>
            <a:off x="1720734" y="4027870"/>
            <a:ext cx="5267325" cy="603647"/>
          </a:xfrm>
        </p:spPr>
        <p:txBody>
          <a:bodyPr/>
          <a:lstStyle>
            <a:lvl1pPr marL="0" indent="0">
              <a:buNone/>
              <a:defRPr sz="1400"/>
            </a:lvl1pPr>
            <a:lvl2pPr marL="391020" indent="0">
              <a:buNone/>
              <a:defRPr sz="1200"/>
            </a:lvl2pPr>
            <a:lvl3pPr marL="782236" indent="0">
              <a:buNone/>
              <a:defRPr sz="1000"/>
            </a:lvl3pPr>
            <a:lvl4pPr marL="1173183" indent="0">
              <a:buNone/>
              <a:defRPr sz="900"/>
            </a:lvl4pPr>
            <a:lvl5pPr marL="1564321" indent="0">
              <a:buNone/>
              <a:defRPr sz="900"/>
            </a:lvl5pPr>
            <a:lvl6pPr marL="1955224" indent="0">
              <a:buNone/>
              <a:defRPr sz="900"/>
            </a:lvl6pPr>
            <a:lvl7pPr marL="2346246" indent="0">
              <a:buNone/>
              <a:defRPr sz="900"/>
            </a:lvl7pPr>
            <a:lvl8pPr marL="2737325" indent="0">
              <a:buNone/>
              <a:defRPr sz="900"/>
            </a:lvl8pPr>
            <a:lvl9pPr marL="31284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theme" Target="../theme/theme25.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41" tIns="39094" rIns="78241" bIns="3909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41" tIns="39094" rIns="78241" bIns="3909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41" tIns="39094" rIns="78241" bIns="39094"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41" tIns="39094" rIns="78241" bIns="39094"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241" tIns="39094" rIns="78241" bIns="39094"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91020" algn="ctr" rtl="0" fontAlgn="base">
        <a:spcBef>
          <a:spcPct val="0"/>
        </a:spcBef>
        <a:spcAft>
          <a:spcPct val="0"/>
        </a:spcAft>
        <a:defRPr sz="4400">
          <a:solidFill>
            <a:schemeClr val="tx2"/>
          </a:solidFill>
          <a:latin typeface="Arial" charset="0"/>
          <a:cs typeface="Arial" charset="0"/>
        </a:defRPr>
      </a:lvl6pPr>
      <a:lvl7pPr marL="782236" algn="ctr" rtl="0" fontAlgn="base">
        <a:spcBef>
          <a:spcPct val="0"/>
        </a:spcBef>
        <a:spcAft>
          <a:spcPct val="0"/>
        </a:spcAft>
        <a:defRPr sz="4400">
          <a:solidFill>
            <a:schemeClr val="tx2"/>
          </a:solidFill>
          <a:latin typeface="Arial" charset="0"/>
          <a:cs typeface="Arial" charset="0"/>
        </a:defRPr>
      </a:lvl7pPr>
      <a:lvl8pPr marL="1173183" algn="ctr" rtl="0" fontAlgn="base">
        <a:spcBef>
          <a:spcPct val="0"/>
        </a:spcBef>
        <a:spcAft>
          <a:spcPct val="0"/>
        </a:spcAft>
        <a:defRPr sz="4400">
          <a:solidFill>
            <a:schemeClr val="tx2"/>
          </a:solidFill>
          <a:latin typeface="Arial" charset="0"/>
          <a:cs typeface="Arial" charset="0"/>
        </a:defRPr>
      </a:lvl8pPr>
      <a:lvl9pPr marL="1564321" algn="ctr" rtl="0" fontAlgn="base">
        <a:spcBef>
          <a:spcPct val="0"/>
        </a:spcBef>
        <a:spcAft>
          <a:spcPct val="0"/>
        </a:spcAft>
        <a:defRPr sz="4400">
          <a:solidFill>
            <a:schemeClr val="tx2"/>
          </a:solidFill>
          <a:latin typeface="Arial" charset="0"/>
          <a:cs typeface="Arial" charset="0"/>
        </a:defRPr>
      </a:lvl9pPr>
    </p:titleStyle>
    <p:bodyStyle>
      <a:lvl1pPr marL="293185" indent="-293185" algn="l" rtl="0" fontAlgn="base">
        <a:spcBef>
          <a:spcPct val="20000"/>
        </a:spcBef>
        <a:spcAft>
          <a:spcPct val="0"/>
        </a:spcAft>
        <a:buChar char="•"/>
        <a:defRPr sz="4000">
          <a:solidFill>
            <a:schemeClr val="bg1"/>
          </a:solidFill>
          <a:latin typeface="+mn-lt"/>
          <a:ea typeface="+mn-ea"/>
          <a:cs typeface="+mn-cs"/>
        </a:defRPr>
      </a:lvl1pPr>
      <a:lvl2pPr marL="635543" indent="-244514" algn="l" rtl="0" fontAlgn="base">
        <a:spcBef>
          <a:spcPct val="20000"/>
        </a:spcBef>
        <a:spcAft>
          <a:spcPct val="0"/>
        </a:spcAft>
        <a:buChar char="–"/>
        <a:defRPr sz="4000">
          <a:solidFill>
            <a:schemeClr val="bg1"/>
          </a:solidFill>
          <a:latin typeface="+mn-lt"/>
        </a:defRPr>
      </a:lvl2pPr>
      <a:lvl3pPr marL="977619" indent="-195472" algn="l" rtl="0" fontAlgn="base">
        <a:spcBef>
          <a:spcPct val="20000"/>
        </a:spcBef>
        <a:spcAft>
          <a:spcPct val="0"/>
        </a:spcAft>
        <a:buChar char="•"/>
        <a:defRPr sz="2400">
          <a:solidFill>
            <a:schemeClr val="tx1"/>
          </a:solidFill>
          <a:latin typeface="+mj-lt"/>
          <a:cs typeface="+mj-cs"/>
        </a:defRPr>
      </a:lvl3pPr>
      <a:lvl4pPr marL="1368757" indent="-195472" algn="l" rtl="0" fontAlgn="base">
        <a:spcBef>
          <a:spcPct val="20000"/>
        </a:spcBef>
        <a:spcAft>
          <a:spcPct val="0"/>
        </a:spcAft>
        <a:buChar char="–"/>
        <a:defRPr sz="2000">
          <a:solidFill>
            <a:schemeClr val="tx1"/>
          </a:solidFill>
          <a:latin typeface="+mj-lt"/>
          <a:cs typeface="+mj-cs"/>
        </a:defRPr>
      </a:lvl4pPr>
      <a:lvl5pPr marL="1759777" indent="-195472" algn="l" rtl="0" fontAlgn="base">
        <a:spcBef>
          <a:spcPct val="20000"/>
        </a:spcBef>
        <a:spcAft>
          <a:spcPct val="0"/>
        </a:spcAft>
        <a:buChar char="»"/>
        <a:defRPr sz="2000">
          <a:solidFill>
            <a:schemeClr val="tx1"/>
          </a:solidFill>
          <a:latin typeface="+mj-lt"/>
          <a:cs typeface="+mj-cs"/>
        </a:defRPr>
      </a:lvl5pPr>
      <a:lvl6pPr marL="2150670" indent="-195472" algn="l" rtl="0" fontAlgn="base">
        <a:spcBef>
          <a:spcPct val="20000"/>
        </a:spcBef>
        <a:spcAft>
          <a:spcPct val="0"/>
        </a:spcAft>
        <a:buChar char="»"/>
        <a:defRPr sz="2000">
          <a:solidFill>
            <a:schemeClr val="tx1"/>
          </a:solidFill>
          <a:latin typeface="+mj-lt"/>
          <a:cs typeface="+mj-cs"/>
        </a:defRPr>
      </a:lvl6pPr>
      <a:lvl7pPr marL="2541839" indent="-195472" algn="l" rtl="0" fontAlgn="base">
        <a:spcBef>
          <a:spcPct val="20000"/>
        </a:spcBef>
        <a:spcAft>
          <a:spcPct val="0"/>
        </a:spcAft>
        <a:buChar char="»"/>
        <a:defRPr sz="2000">
          <a:solidFill>
            <a:schemeClr val="tx1"/>
          </a:solidFill>
          <a:latin typeface="+mj-lt"/>
          <a:cs typeface="+mj-cs"/>
        </a:defRPr>
      </a:lvl7pPr>
      <a:lvl8pPr marL="2932876" indent="-195472" algn="l" rtl="0" fontAlgn="base">
        <a:spcBef>
          <a:spcPct val="20000"/>
        </a:spcBef>
        <a:spcAft>
          <a:spcPct val="0"/>
        </a:spcAft>
        <a:buChar char="»"/>
        <a:defRPr sz="2000">
          <a:solidFill>
            <a:schemeClr val="tx1"/>
          </a:solidFill>
          <a:latin typeface="+mj-lt"/>
          <a:cs typeface="+mj-cs"/>
        </a:defRPr>
      </a:lvl8pPr>
      <a:lvl9pPr marL="3323992" indent="-195472"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782236" rtl="0" eaLnBrk="1" latinLnBrk="0" hangingPunct="1">
        <a:defRPr sz="1800" kern="1200">
          <a:solidFill>
            <a:schemeClr val="tx1"/>
          </a:solidFill>
          <a:latin typeface="+mn-lt"/>
          <a:ea typeface="+mn-ea"/>
          <a:cs typeface="+mn-cs"/>
        </a:defRPr>
      </a:lvl1pPr>
      <a:lvl2pPr marL="391020" algn="l" defTabSz="782236" rtl="0" eaLnBrk="1" latinLnBrk="0" hangingPunct="1">
        <a:defRPr sz="1800" kern="1200">
          <a:solidFill>
            <a:schemeClr val="tx1"/>
          </a:solidFill>
          <a:latin typeface="+mn-lt"/>
          <a:ea typeface="+mn-ea"/>
          <a:cs typeface="+mn-cs"/>
        </a:defRPr>
      </a:lvl2pPr>
      <a:lvl3pPr marL="782236" algn="l" defTabSz="782236" rtl="0" eaLnBrk="1" latinLnBrk="0" hangingPunct="1">
        <a:defRPr sz="1800" kern="1200">
          <a:solidFill>
            <a:schemeClr val="tx1"/>
          </a:solidFill>
          <a:latin typeface="+mn-lt"/>
          <a:ea typeface="+mn-ea"/>
          <a:cs typeface="+mn-cs"/>
        </a:defRPr>
      </a:lvl3pPr>
      <a:lvl4pPr marL="1173183" algn="l" defTabSz="782236" rtl="0" eaLnBrk="1" latinLnBrk="0" hangingPunct="1">
        <a:defRPr sz="1800" kern="1200">
          <a:solidFill>
            <a:schemeClr val="tx1"/>
          </a:solidFill>
          <a:latin typeface="+mn-lt"/>
          <a:ea typeface="+mn-ea"/>
          <a:cs typeface="+mn-cs"/>
        </a:defRPr>
      </a:lvl4pPr>
      <a:lvl5pPr marL="1564321" algn="l" defTabSz="782236" rtl="0" eaLnBrk="1" latinLnBrk="0" hangingPunct="1">
        <a:defRPr sz="1800" kern="1200">
          <a:solidFill>
            <a:schemeClr val="tx1"/>
          </a:solidFill>
          <a:latin typeface="+mn-lt"/>
          <a:ea typeface="+mn-ea"/>
          <a:cs typeface="+mn-cs"/>
        </a:defRPr>
      </a:lvl5pPr>
      <a:lvl6pPr marL="1955224" algn="l" defTabSz="782236" rtl="0" eaLnBrk="1" latinLnBrk="0" hangingPunct="1">
        <a:defRPr sz="1800" kern="1200">
          <a:solidFill>
            <a:schemeClr val="tx1"/>
          </a:solidFill>
          <a:latin typeface="+mn-lt"/>
          <a:ea typeface="+mn-ea"/>
          <a:cs typeface="+mn-cs"/>
        </a:defRPr>
      </a:lvl6pPr>
      <a:lvl7pPr marL="2346246" algn="l" defTabSz="782236" rtl="0" eaLnBrk="1" latinLnBrk="0" hangingPunct="1">
        <a:defRPr sz="1800" kern="1200">
          <a:solidFill>
            <a:schemeClr val="tx1"/>
          </a:solidFill>
          <a:latin typeface="+mn-lt"/>
          <a:ea typeface="+mn-ea"/>
          <a:cs typeface="+mn-cs"/>
        </a:defRPr>
      </a:lvl7pPr>
      <a:lvl8pPr marL="2737325" algn="l" defTabSz="782236" rtl="0" eaLnBrk="1" latinLnBrk="0" hangingPunct="1">
        <a:defRPr sz="1800" kern="1200">
          <a:solidFill>
            <a:schemeClr val="tx1"/>
          </a:solidFill>
          <a:latin typeface="+mn-lt"/>
          <a:ea typeface="+mn-ea"/>
          <a:cs typeface="+mn-cs"/>
        </a:defRPr>
      </a:lvl8pPr>
      <a:lvl9pPr marL="3128417" algn="l" defTabSz="782236"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12" tIns="38056" rIns="76112" bIns="380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12" tIns="38056" rIns="76112" bIns="380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12" tIns="38056" rIns="76112" bIns="38056"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12" tIns="38056" rIns="76112" bIns="38056"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112" tIns="38056" rIns="76112" bIns="38056"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0419" algn="ctr" rtl="0" fontAlgn="base">
        <a:spcBef>
          <a:spcPct val="0"/>
        </a:spcBef>
        <a:spcAft>
          <a:spcPct val="0"/>
        </a:spcAft>
        <a:defRPr sz="3800">
          <a:solidFill>
            <a:schemeClr val="tx2"/>
          </a:solidFill>
          <a:latin typeface="Arial" charset="0"/>
          <a:cs typeface="Arial" charset="0"/>
        </a:defRPr>
      </a:lvl6pPr>
      <a:lvl7pPr marL="760809" algn="ctr" rtl="0" fontAlgn="base">
        <a:spcBef>
          <a:spcPct val="0"/>
        </a:spcBef>
        <a:spcAft>
          <a:spcPct val="0"/>
        </a:spcAft>
        <a:defRPr sz="3800">
          <a:solidFill>
            <a:schemeClr val="tx2"/>
          </a:solidFill>
          <a:latin typeface="Arial" charset="0"/>
          <a:cs typeface="Arial" charset="0"/>
        </a:defRPr>
      </a:lvl7pPr>
      <a:lvl8pPr marL="1141263" algn="ctr" rtl="0" fontAlgn="base">
        <a:spcBef>
          <a:spcPct val="0"/>
        </a:spcBef>
        <a:spcAft>
          <a:spcPct val="0"/>
        </a:spcAft>
        <a:defRPr sz="3800">
          <a:solidFill>
            <a:schemeClr val="tx2"/>
          </a:solidFill>
          <a:latin typeface="Arial" charset="0"/>
          <a:cs typeface="Arial" charset="0"/>
        </a:defRPr>
      </a:lvl8pPr>
      <a:lvl9pPr marL="1521669" algn="ctr" rtl="0" fontAlgn="base">
        <a:spcBef>
          <a:spcPct val="0"/>
        </a:spcBef>
        <a:spcAft>
          <a:spcPct val="0"/>
        </a:spcAft>
        <a:defRPr sz="3800">
          <a:solidFill>
            <a:schemeClr val="tx2"/>
          </a:solidFill>
          <a:latin typeface="Arial" charset="0"/>
          <a:cs typeface="Arial" charset="0"/>
        </a:defRPr>
      </a:lvl9pPr>
    </p:titleStyle>
    <p:bodyStyle>
      <a:lvl1pPr marL="285295" indent="-285295" algn="l" rtl="0" fontAlgn="base">
        <a:spcBef>
          <a:spcPct val="20000"/>
        </a:spcBef>
        <a:spcAft>
          <a:spcPct val="0"/>
        </a:spcAft>
        <a:buChar char="•"/>
        <a:defRPr sz="3500">
          <a:solidFill>
            <a:schemeClr val="bg1"/>
          </a:solidFill>
          <a:latin typeface="+mn-lt"/>
          <a:ea typeface="+mn-ea"/>
          <a:cs typeface="+mn-cs"/>
        </a:defRPr>
      </a:lvl1pPr>
      <a:lvl2pPr marL="618217" indent="-237700" algn="l" rtl="0" fontAlgn="base">
        <a:spcBef>
          <a:spcPct val="20000"/>
        </a:spcBef>
        <a:spcAft>
          <a:spcPct val="0"/>
        </a:spcAft>
        <a:buChar char="–"/>
        <a:defRPr sz="3500">
          <a:solidFill>
            <a:schemeClr val="bg1"/>
          </a:solidFill>
          <a:latin typeface="+mn-lt"/>
        </a:defRPr>
      </a:lvl2pPr>
      <a:lvl3pPr marL="951054" indent="-190259" algn="l" rtl="0" fontAlgn="base">
        <a:spcBef>
          <a:spcPct val="20000"/>
        </a:spcBef>
        <a:spcAft>
          <a:spcPct val="0"/>
        </a:spcAft>
        <a:buChar char="•"/>
        <a:defRPr sz="2100">
          <a:solidFill>
            <a:schemeClr val="tx1"/>
          </a:solidFill>
          <a:latin typeface="+mj-lt"/>
          <a:cs typeface="+mj-cs"/>
        </a:defRPr>
      </a:lvl3pPr>
      <a:lvl4pPr marL="1331471" indent="-190259" algn="l" rtl="0" fontAlgn="base">
        <a:spcBef>
          <a:spcPct val="20000"/>
        </a:spcBef>
        <a:spcAft>
          <a:spcPct val="0"/>
        </a:spcAft>
        <a:buChar char="–"/>
        <a:defRPr sz="1700">
          <a:solidFill>
            <a:schemeClr val="tx1"/>
          </a:solidFill>
          <a:latin typeface="+mj-lt"/>
          <a:cs typeface="+mj-cs"/>
        </a:defRPr>
      </a:lvl4pPr>
      <a:lvl5pPr marL="1711899" indent="-190259" algn="l" rtl="0" fontAlgn="base">
        <a:spcBef>
          <a:spcPct val="20000"/>
        </a:spcBef>
        <a:spcAft>
          <a:spcPct val="0"/>
        </a:spcAft>
        <a:buChar char="»"/>
        <a:defRPr sz="1700">
          <a:solidFill>
            <a:schemeClr val="tx1"/>
          </a:solidFill>
          <a:latin typeface="+mj-lt"/>
          <a:cs typeface="+mj-cs"/>
        </a:defRPr>
      </a:lvl5pPr>
      <a:lvl6pPr marL="2092323" indent="-190259" algn="l" rtl="0" fontAlgn="base">
        <a:spcBef>
          <a:spcPct val="20000"/>
        </a:spcBef>
        <a:spcAft>
          <a:spcPct val="0"/>
        </a:spcAft>
        <a:buChar char="»"/>
        <a:defRPr sz="1700">
          <a:solidFill>
            <a:schemeClr val="tx1"/>
          </a:solidFill>
          <a:latin typeface="+mj-lt"/>
          <a:cs typeface="+mj-cs"/>
        </a:defRPr>
      </a:lvl6pPr>
      <a:lvl7pPr marL="2472729" indent="-190259" algn="l" rtl="0" fontAlgn="base">
        <a:spcBef>
          <a:spcPct val="20000"/>
        </a:spcBef>
        <a:spcAft>
          <a:spcPct val="0"/>
        </a:spcAft>
        <a:buChar char="»"/>
        <a:defRPr sz="1700">
          <a:solidFill>
            <a:schemeClr val="tx1"/>
          </a:solidFill>
          <a:latin typeface="+mj-lt"/>
          <a:cs typeface="+mj-cs"/>
        </a:defRPr>
      </a:lvl7pPr>
      <a:lvl8pPr marL="2853159" indent="-190259" algn="l" rtl="0" fontAlgn="base">
        <a:spcBef>
          <a:spcPct val="20000"/>
        </a:spcBef>
        <a:spcAft>
          <a:spcPct val="0"/>
        </a:spcAft>
        <a:buChar char="»"/>
        <a:defRPr sz="1700">
          <a:solidFill>
            <a:schemeClr val="tx1"/>
          </a:solidFill>
          <a:latin typeface="+mj-lt"/>
          <a:cs typeface="+mj-cs"/>
        </a:defRPr>
      </a:lvl8pPr>
      <a:lvl9pPr marL="3233564" indent="-190259"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0809" rtl="0" eaLnBrk="1" latinLnBrk="0" hangingPunct="1">
        <a:defRPr sz="1600" kern="1200">
          <a:solidFill>
            <a:schemeClr val="tx1"/>
          </a:solidFill>
          <a:latin typeface="+mn-lt"/>
          <a:ea typeface="+mn-ea"/>
          <a:cs typeface="+mn-cs"/>
        </a:defRPr>
      </a:lvl1pPr>
      <a:lvl2pPr marL="380419" algn="l" defTabSz="760809" rtl="0" eaLnBrk="1" latinLnBrk="0" hangingPunct="1">
        <a:defRPr sz="1600" kern="1200">
          <a:solidFill>
            <a:schemeClr val="tx1"/>
          </a:solidFill>
          <a:latin typeface="+mn-lt"/>
          <a:ea typeface="+mn-ea"/>
          <a:cs typeface="+mn-cs"/>
        </a:defRPr>
      </a:lvl2pPr>
      <a:lvl3pPr marL="760809" algn="l" defTabSz="760809" rtl="0" eaLnBrk="1" latinLnBrk="0" hangingPunct="1">
        <a:defRPr sz="1600" kern="1200">
          <a:solidFill>
            <a:schemeClr val="tx1"/>
          </a:solidFill>
          <a:latin typeface="+mn-lt"/>
          <a:ea typeface="+mn-ea"/>
          <a:cs typeface="+mn-cs"/>
        </a:defRPr>
      </a:lvl3pPr>
      <a:lvl4pPr marL="1141263" algn="l" defTabSz="760809" rtl="0" eaLnBrk="1" latinLnBrk="0" hangingPunct="1">
        <a:defRPr sz="1600" kern="1200">
          <a:solidFill>
            <a:schemeClr val="tx1"/>
          </a:solidFill>
          <a:latin typeface="+mn-lt"/>
          <a:ea typeface="+mn-ea"/>
          <a:cs typeface="+mn-cs"/>
        </a:defRPr>
      </a:lvl4pPr>
      <a:lvl5pPr marL="1521669" algn="l" defTabSz="760809" rtl="0" eaLnBrk="1" latinLnBrk="0" hangingPunct="1">
        <a:defRPr sz="1600" kern="1200">
          <a:solidFill>
            <a:schemeClr val="tx1"/>
          </a:solidFill>
          <a:latin typeface="+mn-lt"/>
          <a:ea typeface="+mn-ea"/>
          <a:cs typeface="+mn-cs"/>
        </a:defRPr>
      </a:lvl5pPr>
      <a:lvl6pPr marL="1902111" algn="l" defTabSz="760809" rtl="0" eaLnBrk="1" latinLnBrk="0" hangingPunct="1">
        <a:defRPr sz="1600" kern="1200">
          <a:solidFill>
            <a:schemeClr val="tx1"/>
          </a:solidFill>
          <a:latin typeface="+mn-lt"/>
          <a:ea typeface="+mn-ea"/>
          <a:cs typeface="+mn-cs"/>
        </a:defRPr>
      </a:lvl6pPr>
      <a:lvl7pPr marL="2282523" algn="l" defTabSz="760809" rtl="0" eaLnBrk="1" latinLnBrk="0" hangingPunct="1">
        <a:defRPr sz="1600" kern="1200">
          <a:solidFill>
            <a:schemeClr val="tx1"/>
          </a:solidFill>
          <a:latin typeface="+mn-lt"/>
          <a:ea typeface="+mn-ea"/>
          <a:cs typeface="+mn-cs"/>
        </a:defRPr>
      </a:lvl7pPr>
      <a:lvl8pPr marL="2662938" algn="l" defTabSz="760809" rtl="0" eaLnBrk="1" latinLnBrk="0" hangingPunct="1">
        <a:defRPr sz="1600" kern="1200">
          <a:solidFill>
            <a:schemeClr val="tx1"/>
          </a:solidFill>
          <a:latin typeface="+mn-lt"/>
          <a:ea typeface="+mn-ea"/>
          <a:cs typeface="+mn-cs"/>
        </a:defRPr>
      </a:lvl8pPr>
      <a:lvl9pPr marL="3043364" algn="l" defTabSz="760809"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2" tIns="38100" rIns="76202" bIns="3810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2" tIns="38100" rIns="76202" bIns="381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2" tIns="38100" rIns="76202" bIns="3810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2" tIns="38100" rIns="76202" bIns="3810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2" tIns="38100" rIns="76202" bIns="38100"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0874" algn="ctr" rtl="0" fontAlgn="base">
        <a:spcBef>
          <a:spcPct val="0"/>
        </a:spcBef>
        <a:spcAft>
          <a:spcPct val="0"/>
        </a:spcAft>
        <a:defRPr sz="3800">
          <a:solidFill>
            <a:schemeClr val="tx2"/>
          </a:solidFill>
          <a:latin typeface="Arial" charset="0"/>
          <a:cs typeface="Arial" charset="0"/>
        </a:defRPr>
      </a:lvl6pPr>
      <a:lvl7pPr marL="761722" algn="ctr" rtl="0" fontAlgn="base">
        <a:spcBef>
          <a:spcPct val="0"/>
        </a:spcBef>
        <a:spcAft>
          <a:spcPct val="0"/>
        </a:spcAft>
        <a:defRPr sz="3800">
          <a:solidFill>
            <a:schemeClr val="tx2"/>
          </a:solidFill>
          <a:latin typeface="Arial" charset="0"/>
          <a:cs typeface="Arial" charset="0"/>
        </a:defRPr>
      </a:lvl7pPr>
      <a:lvl8pPr marL="1142633" algn="ctr" rtl="0" fontAlgn="base">
        <a:spcBef>
          <a:spcPct val="0"/>
        </a:spcBef>
        <a:spcAft>
          <a:spcPct val="0"/>
        </a:spcAft>
        <a:defRPr sz="3800">
          <a:solidFill>
            <a:schemeClr val="tx2"/>
          </a:solidFill>
          <a:latin typeface="Arial" charset="0"/>
          <a:cs typeface="Arial" charset="0"/>
        </a:defRPr>
      </a:lvl8pPr>
      <a:lvl9pPr marL="1523495" algn="ctr" rtl="0" fontAlgn="base">
        <a:spcBef>
          <a:spcPct val="0"/>
        </a:spcBef>
        <a:spcAft>
          <a:spcPct val="0"/>
        </a:spcAft>
        <a:defRPr sz="3800">
          <a:solidFill>
            <a:schemeClr val="tx2"/>
          </a:solidFill>
          <a:latin typeface="Arial" charset="0"/>
          <a:cs typeface="Arial" charset="0"/>
        </a:defRPr>
      </a:lvl9pPr>
    </p:titleStyle>
    <p:bodyStyle>
      <a:lvl1pPr marL="285638" indent="-285638" algn="l" rtl="0" fontAlgn="base">
        <a:spcBef>
          <a:spcPct val="20000"/>
        </a:spcBef>
        <a:spcAft>
          <a:spcPct val="0"/>
        </a:spcAft>
        <a:buChar char="•"/>
        <a:defRPr sz="3500">
          <a:solidFill>
            <a:schemeClr val="bg1"/>
          </a:solidFill>
          <a:latin typeface="+mn-lt"/>
          <a:ea typeface="+mn-ea"/>
          <a:cs typeface="+mn-cs"/>
        </a:defRPr>
      </a:lvl1pPr>
      <a:lvl2pPr marL="618954" indent="-237986" algn="l" rtl="0" fontAlgn="base">
        <a:spcBef>
          <a:spcPct val="20000"/>
        </a:spcBef>
        <a:spcAft>
          <a:spcPct val="0"/>
        </a:spcAft>
        <a:buChar char="–"/>
        <a:defRPr sz="3500">
          <a:solidFill>
            <a:schemeClr val="bg1"/>
          </a:solidFill>
          <a:latin typeface="+mn-lt"/>
        </a:defRPr>
      </a:lvl2pPr>
      <a:lvl3pPr marL="952195" indent="-190480" algn="l" rtl="0" fontAlgn="base">
        <a:spcBef>
          <a:spcPct val="20000"/>
        </a:spcBef>
        <a:spcAft>
          <a:spcPct val="0"/>
        </a:spcAft>
        <a:buChar char="•"/>
        <a:defRPr sz="2100">
          <a:solidFill>
            <a:schemeClr val="tx1"/>
          </a:solidFill>
          <a:latin typeface="+mj-lt"/>
          <a:cs typeface="+mj-cs"/>
        </a:defRPr>
      </a:lvl3pPr>
      <a:lvl4pPr marL="1333068" indent="-190480" algn="l" rtl="0" fontAlgn="base">
        <a:spcBef>
          <a:spcPct val="20000"/>
        </a:spcBef>
        <a:spcAft>
          <a:spcPct val="0"/>
        </a:spcAft>
        <a:buChar char="–"/>
        <a:defRPr sz="1700">
          <a:solidFill>
            <a:schemeClr val="tx1"/>
          </a:solidFill>
          <a:latin typeface="+mj-lt"/>
          <a:cs typeface="+mj-cs"/>
        </a:defRPr>
      </a:lvl4pPr>
      <a:lvl5pPr marL="1713955" indent="-190480" algn="l" rtl="0" fontAlgn="base">
        <a:spcBef>
          <a:spcPct val="20000"/>
        </a:spcBef>
        <a:spcAft>
          <a:spcPct val="0"/>
        </a:spcAft>
        <a:buChar char="»"/>
        <a:defRPr sz="1700">
          <a:solidFill>
            <a:schemeClr val="tx1"/>
          </a:solidFill>
          <a:latin typeface="+mj-lt"/>
          <a:cs typeface="+mj-cs"/>
        </a:defRPr>
      </a:lvl5pPr>
      <a:lvl6pPr marL="2094833" indent="-190480" algn="l" rtl="0" fontAlgn="base">
        <a:spcBef>
          <a:spcPct val="20000"/>
        </a:spcBef>
        <a:spcAft>
          <a:spcPct val="0"/>
        </a:spcAft>
        <a:buChar char="»"/>
        <a:defRPr sz="1700">
          <a:solidFill>
            <a:schemeClr val="tx1"/>
          </a:solidFill>
          <a:latin typeface="+mj-lt"/>
          <a:cs typeface="+mj-cs"/>
        </a:defRPr>
      </a:lvl6pPr>
      <a:lvl7pPr marL="2475695" indent="-190480" algn="l" rtl="0" fontAlgn="base">
        <a:spcBef>
          <a:spcPct val="20000"/>
        </a:spcBef>
        <a:spcAft>
          <a:spcPct val="0"/>
        </a:spcAft>
        <a:buChar char="»"/>
        <a:defRPr sz="1700">
          <a:solidFill>
            <a:schemeClr val="tx1"/>
          </a:solidFill>
          <a:latin typeface="+mj-lt"/>
          <a:cs typeface="+mj-cs"/>
        </a:defRPr>
      </a:lvl7pPr>
      <a:lvl8pPr marL="2856582" indent="-190480" algn="l" rtl="0" fontAlgn="base">
        <a:spcBef>
          <a:spcPct val="20000"/>
        </a:spcBef>
        <a:spcAft>
          <a:spcPct val="0"/>
        </a:spcAft>
        <a:buChar char="»"/>
        <a:defRPr sz="1700">
          <a:solidFill>
            <a:schemeClr val="tx1"/>
          </a:solidFill>
          <a:latin typeface="+mj-lt"/>
          <a:cs typeface="+mj-cs"/>
        </a:defRPr>
      </a:lvl8pPr>
      <a:lvl9pPr marL="3237444" indent="-190480"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1722" rtl="0" eaLnBrk="1" latinLnBrk="0" hangingPunct="1">
        <a:defRPr sz="1600" kern="1200">
          <a:solidFill>
            <a:schemeClr val="tx1"/>
          </a:solidFill>
          <a:latin typeface="+mn-lt"/>
          <a:ea typeface="+mn-ea"/>
          <a:cs typeface="+mn-cs"/>
        </a:defRPr>
      </a:lvl1pPr>
      <a:lvl2pPr marL="380874" algn="l" defTabSz="761722" rtl="0" eaLnBrk="1" latinLnBrk="0" hangingPunct="1">
        <a:defRPr sz="1600" kern="1200">
          <a:solidFill>
            <a:schemeClr val="tx1"/>
          </a:solidFill>
          <a:latin typeface="+mn-lt"/>
          <a:ea typeface="+mn-ea"/>
          <a:cs typeface="+mn-cs"/>
        </a:defRPr>
      </a:lvl2pPr>
      <a:lvl3pPr marL="761722" algn="l" defTabSz="761722" rtl="0" eaLnBrk="1" latinLnBrk="0" hangingPunct="1">
        <a:defRPr sz="1600" kern="1200">
          <a:solidFill>
            <a:schemeClr val="tx1"/>
          </a:solidFill>
          <a:latin typeface="+mn-lt"/>
          <a:ea typeface="+mn-ea"/>
          <a:cs typeface="+mn-cs"/>
        </a:defRPr>
      </a:lvl3pPr>
      <a:lvl4pPr marL="1142633" algn="l" defTabSz="761722" rtl="0" eaLnBrk="1" latinLnBrk="0" hangingPunct="1">
        <a:defRPr sz="1600" kern="1200">
          <a:solidFill>
            <a:schemeClr val="tx1"/>
          </a:solidFill>
          <a:latin typeface="+mn-lt"/>
          <a:ea typeface="+mn-ea"/>
          <a:cs typeface="+mn-cs"/>
        </a:defRPr>
      </a:lvl4pPr>
      <a:lvl5pPr marL="1523495" algn="l" defTabSz="761722" rtl="0" eaLnBrk="1" latinLnBrk="0" hangingPunct="1">
        <a:defRPr sz="1600" kern="1200">
          <a:solidFill>
            <a:schemeClr val="tx1"/>
          </a:solidFill>
          <a:latin typeface="+mn-lt"/>
          <a:ea typeface="+mn-ea"/>
          <a:cs typeface="+mn-cs"/>
        </a:defRPr>
      </a:lvl5pPr>
      <a:lvl6pPr marL="1904393" algn="l" defTabSz="761722" rtl="0" eaLnBrk="1" latinLnBrk="0" hangingPunct="1">
        <a:defRPr sz="1600" kern="1200">
          <a:solidFill>
            <a:schemeClr val="tx1"/>
          </a:solidFill>
          <a:latin typeface="+mn-lt"/>
          <a:ea typeface="+mn-ea"/>
          <a:cs typeface="+mn-cs"/>
        </a:defRPr>
      </a:lvl6pPr>
      <a:lvl7pPr marL="2285262" algn="l" defTabSz="761722" rtl="0" eaLnBrk="1" latinLnBrk="0" hangingPunct="1">
        <a:defRPr sz="1600" kern="1200">
          <a:solidFill>
            <a:schemeClr val="tx1"/>
          </a:solidFill>
          <a:latin typeface="+mn-lt"/>
          <a:ea typeface="+mn-ea"/>
          <a:cs typeface="+mn-cs"/>
        </a:defRPr>
      </a:lvl7pPr>
      <a:lvl8pPr marL="2666132" algn="l" defTabSz="761722" rtl="0" eaLnBrk="1" latinLnBrk="0" hangingPunct="1">
        <a:defRPr sz="1600" kern="1200">
          <a:solidFill>
            <a:schemeClr val="tx1"/>
          </a:solidFill>
          <a:latin typeface="+mn-lt"/>
          <a:ea typeface="+mn-ea"/>
          <a:cs typeface="+mn-cs"/>
        </a:defRPr>
      </a:lvl8pPr>
      <a:lvl9pPr marL="3047016" algn="l" defTabSz="761722" rtl="0" eaLnBrk="1" latinLnBrk="0" hangingPunct="1">
        <a:defRPr sz="16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301" tIns="38150" rIns="76301" bIns="3815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301" tIns="38150" rIns="76301" bIns="381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301" tIns="38150" rIns="76301" bIns="3815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301" tIns="38150" rIns="76301" bIns="3815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301" tIns="38150" rIns="76301" bIns="38150"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1370" algn="ctr" rtl="0" fontAlgn="base">
        <a:spcBef>
          <a:spcPct val="0"/>
        </a:spcBef>
        <a:spcAft>
          <a:spcPct val="0"/>
        </a:spcAft>
        <a:defRPr sz="3800">
          <a:solidFill>
            <a:schemeClr val="tx2"/>
          </a:solidFill>
          <a:latin typeface="Arial" charset="0"/>
          <a:cs typeface="Arial" charset="0"/>
        </a:defRPr>
      </a:lvl6pPr>
      <a:lvl7pPr marL="762718" algn="ctr" rtl="0" fontAlgn="base">
        <a:spcBef>
          <a:spcPct val="0"/>
        </a:spcBef>
        <a:spcAft>
          <a:spcPct val="0"/>
        </a:spcAft>
        <a:defRPr sz="3800">
          <a:solidFill>
            <a:schemeClr val="tx2"/>
          </a:solidFill>
          <a:latin typeface="Arial" charset="0"/>
          <a:cs typeface="Arial" charset="0"/>
        </a:defRPr>
      </a:lvl7pPr>
      <a:lvl8pPr marL="1144129" algn="ctr" rtl="0" fontAlgn="base">
        <a:spcBef>
          <a:spcPct val="0"/>
        </a:spcBef>
        <a:spcAft>
          <a:spcPct val="0"/>
        </a:spcAft>
        <a:defRPr sz="3800">
          <a:solidFill>
            <a:schemeClr val="tx2"/>
          </a:solidFill>
          <a:latin typeface="Arial" charset="0"/>
          <a:cs typeface="Arial" charset="0"/>
        </a:defRPr>
      </a:lvl8pPr>
      <a:lvl9pPr marL="1525489" algn="ctr" rtl="0" fontAlgn="base">
        <a:spcBef>
          <a:spcPct val="0"/>
        </a:spcBef>
        <a:spcAft>
          <a:spcPct val="0"/>
        </a:spcAft>
        <a:defRPr sz="3800">
          <a:solidFill>
            <a:schemeClr val="tx2"/>
          </a:solidFill>
          <a:latin typeface="Arial" charset="0"/>
          <a:cs typeface="Arial" charset="0"/>
        </a:defRPr>
      </a:lvl9pPr>
    </p:titleStyle>
    <p:bodyStyle>
      <a:lvl1pPr marL="286013" indent="-286013" algn="l" rtl="0" fontAlgn="base">
        <a:spcBef>
          <a:spcPct val="20000"/>
        </a:spcBef>
        <a:spcAft>
          <a:spcPct val="0"/>
        </a:spcAft>
        <a:buChar char="•"/>
        <a:defRPr sz="3500">
          <a:solidFill>
            <a:schemeClr val="bg1"/>
          </a:solidFill>
          <a:latin typeface="+mn-lt"/>
          <a:ea typeface="+mn-ea"/>
          <a:cs typeface="+mn-cs"/>
        </a:defRPr>
      </a:lvl1pPr>
      <a:lvl2pPr marL="619758" indent="-238298" algn="l" rtl="0" fontAlgn="base">
        <a:spcBef>
          <a:spcPct val="20000"/>
        </a:spcBef>
        <a:spcAft>
          <a:spcPct val="0"/>
        </a:spcAft>
        <a:buChar char="–"/>
        <a:defRPr sz="3500">
          <a:solidFill>
            <a:schemeClr val="bg1"/>
          </a:solidFill>
          <a:latin typeface="+mn-lt"/>
        </a:defRPr>
      </a:lvl2pPr>
      <a:lvl3pPr marL="953440" indent="-190721" algn="l" rtl="0" fontAlgn="base">
        <a:spcBef>
          <a:spcPct val="20000"/>
        </a:spcBef>
        <a:spcAft>
          <a:spcPct val="0"/>
        </a:spcAft>
        <a:buChar char="•"/>
        <a:defRPr sz="2100">
          <a:solidFill>
            <a:schemeClr val="tx1"/>
          </a:solidFill>
          <a:latin typeface="+mj-lt"/>
          <a:cs typeface="+mj-cs"/>
        </a:defRPr>
      </a:lvl3pPr>
      <a:lvl4pPr marL="1334813" indent="-190721" algn="l" rtl="0" fontAlgn="base">
        <a:spcBef>
          <a:spcPct val="20000"/>
        </a:spcBef>
        <a:spcAft>
          <a:spcPct val="0"/>
        </a:spcAft>
        <a:buChar char="–"/>
        <a:defRPr sz="1700">
          <a:solidFill>
            <a:schemeClr val="tx1"/>
          </a:solidFill>
          <a:latin typeface="+mj-lt"/>
          <a:cs typeface="+mj-cs"/>
        </a:defRPr>
      </a:lvl4pPr>
      <a:lvl5pPr marL="1716199" indent="-190721" algn="l" rtl="0" fontAlgn="base">
        <a:spcBef>
          <a:spcPct val="20000"/>
        </a:spcBef>
        <a:spcAft>
          <a:spcPct val="0"/>
        </a:spcAft>
        <a:buChar char="»"/>
        <a:defRPr sz="1700">
          <a:solidFill>
            <a:schemeClr val="tx1"/>
          </a:solidFill>
          <a:latin typeface="+mj-lt"/>
          <a:cs typeface="+mj-cs"/>
        </a:defRPr>
      </a:lvl5pPr>
      <a:lvl6pPr marL="2097572" indent="-190721" algn="l" rtl="0" fontAlgn="base">
        <a:spcBef>
          <a:spcPct val="20000"/>
        </a:spcBef>
        <a:spcAft>
          <a:spcPct val="0"/>
        </a:spcAft>
        <a:buChar char="»"/>
        <a:defRPr sz="1700">
          <a:solidFill>
            <a:schemeClr val="tx1"/>
          </a:solidFill>
          <a:latin typeface="+mj-lt"/>
          <a:cs typeface="+mj-cs"/>
        </a:defRPr>
      </a:lvl6pPr>
      <a:lvl7pPr marL="2478935" indent="-190721" algn="l" rtl="0" fontAlgn="base">
        <a:spcBef>
          <a:spcPct val="20000"/>
        </a:spcBef>
        <a:spcAft>
          <a:spcPct val="0"/>
        </a:spcAft>
        <a:buChar char="»"/>
        <a:defRPr sz="1700">
          <a:solidFill>
            <a:schemeClr val="tx1"/>
          </a:solidFill>
          <a:latin typeface="+mj-lt"/>
          <a:cs typeface="+mj-cs"/>
        </a:defRPr>
      </a:lvl7pPr>
      <a:lvl8pPr marL="2860322" indent="-190721" algn="l" rtl="0" fontAlgn="base">
        <a:spcBef>
          <a:spcPct val="20000"/>
        </a:spcBef>
        <a:spcAft>
          <a:spcPct val="0"/>
        </a:spcAft>
        <a:buChar char="»"/>
        <a:defRPr sz="1700">
          <a:solidFill>
            <a:schemeClr val="tx1"/>
          </a:solidFill>
          <a:latin typeface="+mj-lt"/>
          <a:cs typeface="+mj-cs"/>
        </a:defRPr>
      </a:lvl8pPr>
      <a:lvl9pPr marL="3241682" indent="-190721"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2718" rtl="0" eaLnBrk="1" latinLnBrk="0" hangingPunct="1">
        <a:defRPr sz="1600" kern="1200">
          <a:solidFill>
            <a:schemeClr val="tx1"/>
          </a:solidFill>
          <a:latin typeface="+mn-lt"/>
          <a:ea typeface="+mn-ea"/>
          <a:cs typeface="+mn-cs"/>
        </a:defRPr>
      </a:lvl1pPr>
      <a:lvl2pPr marL="381370" algn="l" defTabSz="762718" rtl="0" eaLnBrk="1" latinLnBrk="0" hangingPunct="1">
        <a:defRPr sz="1600" kern="1200">
          <a:solidFill>
            <a:schemeClr val="tx1"/>
          </a:solidFill>
          <a:latin typeface="+mn-lt"/>
          <a:ea typeface="+mn-ea"/>
          <a:cs typeface="+mn-cs"/>
        </a:defRPr>
      </a:lvl2pPr>
      <a:lvl3pPr marL="762718" algn="l" defTabSz="762718" rtl="0" eaLnBrk="1" latinLnBrk="0" hangingPunct="1">
        <a:defRPr sz="1600" kern="1200">
          <a:solidFill>
            <a:schemeClr val="tx1"/>
          </a:solidFill>
          <a:latin typeface="+mn-lt"/>
          <a:ea typeface="+mn-ea"/>
          <a:cs typeface="+mn-cs"/>
        </a:defRPr>
      </a:lvl3pPr>
      <a:lvl4pPr marL="1144129" algn="l" defTabSz="762718" rtl="0" eaLnBrk="1" latinLnBrk="0" hangingPunct="1">
        <a:defRPr sz="1600" kern="1200">
          <a:solidFill>
            <a:schemeClr val="tx1"/>
          </a:solidFill>
          <a:latin typeface="+mn-lt"/>
          <a:ea typeface="+mn-ea"/>
          <a:cs typeface="+mn-cs"/>
        </a:defRPr>
      </a:lvl4pPr>
      <a:lvl5pPr marL="1525489" algn="l" defTabSz="762718" rtl="0" eaLnBrk="1" latinLnBrk="0" hangingPunct="1">
        <a:defRPr sz="1600" kern="1200">
          <a:solidFill>
            <a:schemeClr val="tx1"/>
          </a:solidFill>
          <a:latin typeface="+mn-lt"/>
          <a:ea typeface="+mn-ea"/>
          <a:cs typeface="+mn-cs"/>
        </a:defRPr>
      </a:lvl5pPr>
      <a:lvl6pPr marL="1906886" algn="l" defTabSz="762718" rtl="0" eaLnBrk="1" latinLnBrk="0" hangingPunct="1">
        <a:defRPr sz="1600" kern="1200">
          <a:solidFill>
            <a:schemeClr val="tx1"/>
          </a:solidFill>
          <a:latin typeface="+mn-lt"/>
          <a:ea typeface="+mn-ea"/>
          <a:cs typeface="+mn-cs"/>
        </a:defRPr>
      </a:lvl6pPr>
      <a:lvl7pPr marL="2288253" algn="l" defTabSz="762718" rtl="0" eaLnBrk="1" latinLnBrk="0" hangingPunct="1">
        <a:defRPr sz="1600" kern="1200">
          <a:solidFill>
            <a:schemeClr val="tx1"/>
          </a:solidFill>
          <a:latin typeface="+mn-lt"/>
          <a:ea typeface="+mn-ea"/>
          <a:cs typeface="+mn-cs"/>
        </a:defRPr>
      </a:lvl7pPr>
      <a:lvl8pPr marL="2669622" algn="l" defTabSz="762718" rtl="0" eaLnBrk="1" latinLnBrk="0" hangingPunct="1">
        <a:defRPr sz="1600" kern="1200">
          <a:solidFill>
            <a:schemeClr val="tx1"/>
          </a:solidFill>
          <a:latin typeface="+mn-lt"/>
          <a:ea typeface="+mn-ea"/>
          <a:cs typeface="+mn-cs"/>
        </a:defRPr>
      </a:lvl8pPr>
      <a:lvl9pPr marL="3051006" algn="l" defTabSz="762718" rtl="0" eaLnBrk="1" latinLnBrk="0" hangingPunct="1">
        <a:defRPr sz="16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08" tIns="38202" rIns="76408" bIns="3820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08" tIns="38202" rIns="76408" bIns="3820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08" tIns="38202" rIns="76408" bIns="38202"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08" tIns="38202" rIns="76408" bIns="38202"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408" tIns="38202" rIns="76408" bIns="38202"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1910" algn="ctr" rtl="0" fontAlgn="base">
        <a:spcBef>
          <a:spcPct val="0"/>
        </a:spcBef>
        <a:spcAft>
          <a:spcPct val="0"/>
        </a:spcAft>
        <a:defRPr sz="3800">
          <a:solidFill>
            <a:schemeClr val="tx2"/>
          </a:solidFill>
          <a:latin typeface="Arial" charset="0"/>
          <a:cs typeface="Arial" charset="0"/>
        </a:defRPr>
      </a:lvl6pPr>
      <a:lvl7pPr marL="763797" algn="ctr" rtl="0" fontAlgn="base">
        <a:spcBef>
          <a:spcPct val="0"/>
        </a:spcBef>
        <a:spcAft>
          <a:spcPct val="0"/>
        </a:spcAft>
        <a:defRPr sz="3800">
          <a:solidFill>
            <a:schemeClr val="tx2"/>
          </a:solidFill>
          <a:latin typeface="Arial" charset="0"/>
          <a:cs typeface="Arial" charset="0"/>
        </a:defRPr>
      </a:lvl7pPr>
      <a:lvl8pPr marL="1145754" algn="ctr" rtl="0" fontAlgn="base">
        <a:spcBef>
          <a:spcPct val="0"/>
        </a:spcBef>
        <a:spcAft>
          <a:spcPct val="0"/>
        </a:spcAft>
        <a:defRPr sz="3800">
          <a:solidFill>
            <a:schemeClr val="tx2"/>
          </a:solidFill>
          <a:latin typeface="Arial" charset="0"/>
          <a:cs typeface="Arial" charset="0"/>
        </a:defRPr>
      </a:lvl8pPr>
      <a:lvl9pPr marL="1527656" algn="ctr" rtl="0" fontAlgn="base">
        <a:spcBef>
          <a:spcPct val="0"/>
        </a:spcBef>
        <a:spcAft>
          <a:spcPct val="0"/>
        </a:spcAft>
        <a:defRPr sz="3800">
          <a:solidFill>
            <a:schemeClr val="tx2"/>
          </a:solidFill>
          <a:latin typeface="Arial" charset="0"/>
          <a:cs typeface="Arial" charset="0"/>
        </a:defRPr>
      </a:lvl9pPr>
    </p:titleStyle>
    <p:bodyStyle>
      <a:lvl1pPr marL="286419" indent="-286419" algn="l" rtl="0" fontAlgn="base">
        <a:spcBef>
          <a:spcPct val="20000"/>
        </a:spcBef>
        <a:spcAft>
          <a:spcPct val="0"/>
        </a:spcAft>
        <a:buChar char="•"/>
        <a:defRPr sz="3500">
          <a:solidFill>
            <a:schemeClr val="bg1"/>
          </a:solidFill>
          <a:latin typeface="+mn-lt"/>
          <a:ea typeface="+mn-ea"/>
          <a:cs typeface="+mn-cs"/>
        </a:defRPr>
      </a:lvl1pPr>
      <a:lvl2pPr marL="620633" indent="-238636" algn="l" rtl="0" fontAlgn="base">
        <a:spcBef>
          <a:spcPct val="20000"/>
        </a:spcBef>
        <a:spcAft>
          <a:spcPct val="0"/>
        </a:spcAft>
        <a:buChar char="–"/>
        <a:defRPr sz="3500">
          <a:solidFill>
            <a:schemeClr val="bg1"/>
          </a:solidFill>
          <a:latin typeface="+mn-lt"/>
        </a:defRPr>
      </a:lvl2pPr>
      <a:lvl3pPr marL="954792" indent="-190982" algn="l" rtl="0" fontAlgn="base">
        <a:spcBef>
          <a:spcPct val="20000"/>
        </a:spcBef>
        <a:spcAft>
          <a:spcPct val="0"/>
        </a:spcAft>
        <a:buChar char="•"/>
        <a:defRPr sz="2100">
          <a:solidFill>
            <a:schemeClr val="tx1"/>
          </a:solidFill>
          <a:latin typeface="+mj-lt"/>
          <a:cs typeface="+mj-cs"/>
        </a:defRPr>
      </a:lvl3pPr>
      <a:lvl4pPr marL="1336708" indent="-190982" algn="l" rtl="0" fontAlgn="base">
        <a:spcBef>
          <a:spcPct val="20000"/>
        </a:spcBef>
        <a:spcAft>
          <a:spcPct val="0"/>
        </a:spcAft>
        <a:buChar char="–"/>
        <a:defRPr sz="1700">
          <a:solidFill>
            <a:schemeClr val="tx1"/>
          </a:solidFill>
          <a:latin typeface="+mj-lt"/>
          <a:cs typeface="+mj-cs"/>
        </a:defRPr>
      </a:lvl4pPr>
      <a:lvl5pPr marL="1718635" indent="-190982" algn="l" rtl="0" fontAlgn="base">
        <a:spcBef>
          <a:spcPct val="20000"/>
        </a:spcBef>
        <a:spcAft>
          <a:spcPct val="0"/>
        </a:spcAft>
        <a:buChar char="»"/>
        <a:defRPr sz="1700">
          <a:solidFill>
            <a:schemeClr val="tx1"/>
          </a:solidFill>
          <a:latin typeface="+mj-lt"/>
          <a:cs typeface="+mj-cs"/>
        </a:defRPr>
      </a:lvl5pPr>
      <a:lvl6pPr marL="2100545" indent="-190982" algn="l" rtl="0" fontAlgn="base">
        <a:spcBef>
          <a:spcPct val="20000"/>
        </a:spcBef>
        <a:spcAft>
          <a:spcPct val="0"/>
        </a:spcAft>
        <a:buChar char="»"/>
        <a:defRPr sz="1700">
          <a:solidFill>
            <a:schemeClr val="tx1"/>
          </a:solidFill>
          <a:latin typeface="+mj-lt"/>
          <a:cs typeface="+mj-cs"/>
        </a:defRPr>
      </a:lvl6pPr>
      <a:lvl7pPr marL="2482450" indent="-190982" algn="l" rtl="0" fontAlgn="base">
        <a:spcBef>
          <a:spcPct val="20000"/>
        </a:spcBef>
        <a:spcAft>
          <a:spcPct val="0"/>
        </a:spcAft>
        <a:buChar char="»"/>
        <a:defRPr sz="1700">
          <a:solidFill>
            <a:schemeClr val="tx1"/>
          </a:solidFill>
          <a:latin typeface="+mj-lt"/>
          <a:cs typeface="+mj-cs"/>
        </a:defRPr>
      </a:lvl7pPr>
      <a:lvl8pPr marL="2864378" indent="-190982" algn="l" rtl="0" fontAlgn="base">
        <a:spcBef>
          <a:spcPct val="20000"/>
        </a:spcBef>
        <a:spcAft>
          <a:spcPct val="0"/>
        </a:spcAft>
        <a:buChar char="»"/>
        <a:defRPr sz="1700">
          <a:solidFill>
            <a:schemeClr val="tx1"/>
          </a:solidFill>
          <a:latin typeface="+mj-lt"/>
          <a:cs typeface="+mj-cs"/>
        </a:defRPr>
      </a:lvl8pPr>
      <a:lvl9pPr marL="3246279" indent="-190982"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3797" rtl="0" eaLnBrk="1" latinLnBrk="0" hangingPunct="1">
        <a:defRPr sz="1600" kern="1200">
          <a:solidFill>
            <a:schemeClr val="tx1"/>
          </a:solidFill>
          <a:latin typeface="+mn-lt"/>
          <a:ea typeface="+mn-ea"/>
          <a:cs typeface="+mn-cs"/>
        </a:defRPr>
      </a:lvl1pPr>
      <a:lvl2pPr marL="381910" algn="l" defTabSz="763797" rtl="0" eaLnBrk="1" latinLnBrk="0" hangingPunct="1">
        <a:defRPr sz="1600" kern="1200">
          <a:solidFill>
            <a:schemeClr val="tx1"/>
          </a:solidFill>
          <a:latin typeface="+mn-lt"/>
          <a:ea typeface="+mn-ea"/>
          <a:cs typeface="+mn-cs"/>
        </a:defRPr>
      </a:lvl2pPr>
      <a:lvl3pPr marL="763797" algn="l" defTabSz="763797" rtl="0" eaLnBrk="1" latinLnBrk="0" hangingPunct="1">
        <a:defRPr sz="1600" kern="1200">
          <a:solidFill>
            <a:schemeClr val="tx1"/>
          </a:solidFill>
          <a:latin typeface="+mn-lt"/>
          <a:ea typeface="+mn-ea"/>
          <a:cs typeface="+mn-cs"/>
        </a:defRPr>
      </a:lvl3pPr>
      <a:lvl4pPr marL="1145754" algn="l" defTabSz="763797" rtl="0" eaLnBrk="1" latinLnBrk="0" hangingPunct="1">
        <a:defRPr sz="1600" kern="1200">
          <a:solidFill>
            <a:schemeClr val="tx1"/>
          </a:solidFill>
          <a:latin typeface="+mn-lt"/>
          <a:ea typeface="+mn-ea"/>
          <a:cs typeface="+mn-cs"/>
        </a:defRPr>
      </a:lvl4pPr>
      <a:lvl5pPr marL="1527656" algn="l" defTabSz="763797" rtl="0" eaLnBrk="1" latinLnBrk="0" hangingPunct="1">
        <a:defRPr sz="1600" kern="1200">
          <a:solidFill>
            <a:schemeClr val="tx1"/>
          </a:solidFill>
          <a:latin typeface="+mn-lt"/>
          <a:ea typeface="+mn-ea"/>
          <a:cs typeface="+mn-cs"/>
        </a:defRPr>
      </a:lvl5pPr>
      <a:lvl6pPr marL="1909590" algn="l" defTabSz="763797" rtl="0" eaLnBrk="1" latinLnBrk="0" hangingPunct="1">
        <a:defRPr sz="1600" kern="1200">
          <a:solidFill>
            <a:schemeClr val="tx1"/>
          </a:solidFill>
          <a:latin typeface="+mn-lt"/>
          <a:ea typeface="+mn-ea"/>
          <a:cs typeface="+mn-cs"/>
        </a:defRPr>
      </a:lvl6pPr>
      <a:lvl7pPr marL="2291498" algn="l" defTabSz="763797" rtl="0" eaLnBrk="1" latinLnBrk="0" hangingPunct="1">
        <a:defRPr sz="1600" kern="1200">
          <a:solidFill>
            <a:schemeClr val="tx1"/>
          </a:solidFill>
          <a:latin typeface="+mn-lt"/>
          <a:ea typeface="+mn-ea"/>
          <a:cs typeface="+mn-cs"/>
        </a:defRPr>
      </a:lvl7pPr>
      <a:lvl8pPr marL="2673408" algn="l" defTabSz="763797" rtl="0" eaLnBrk="1" latinLnBrk="0" hangingPunct="1">
        <a:defRPr sz="1600" kern="1200">
          <a:solidFill>
            <a:schemeClr val="tx1"/>
          </a:solidFill>
          <a:latin typeface="+mn-lt"/>
          <a:ea typeface="+mn-ea"/>
          <a:cs typeface="+mn-cs"/>
        </a:defRPr>
      </a:lvl8pPr>
      <a:lvl9pPr marL="3055333" algn="l" defTabSz="763797"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523" tIns="38258" rIns="76523" bIns="3825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523" tIns="38258" rIns="76523" bIns="3825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523" tIns="38258" rIns="76523" bIns="38258"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523" tIns="38258" rIns="76523" bIns="38258"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523" tIns="38258" rIns="76523" bIns="38258"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2493" algn="ctr" rtl="0" fontAlgn="base">
        <a:spcBef>
          <a:spcPct val="0"/>
        </a:spcBef>
        <a:spcAft>
          <a:spcPct val="0"/>
        </a:spcAft>
        <a:defRPr sz="3800">
          <a:solidFill>
            <a:schemeClr val="tx2"/>
          </a:solidFill>
          <a:latin typeface="Arial" charset="0"/>
          <a:cs typeface="Arial" charset="0"/>
        </a:defRPr>
      </a:lvl6pPr>
      <a:lvl7pPr marL="764965" algn="ctr" rtl="0" fontAlgn="base">
        <a:spcBef>
          <a:spcPct val="0"/>
        </a:spcBef>
        <a:spcAft>
          <a:spcPct val="0"/>
        </a:spcAft>
        <a:defRPr sz="3800">
          <a:solidFill>
            <a:schemeClr val="tx2"/>
          </a:solidFill>
          <a:latin typeface="Arial" charset="0"/>
          <a:cs typeface="Arial" charset="0"/>
        </a:defRPr>
      </a:lvl7pPr>
      <a:lvl8pPr marL="1147504" algn="ctr" rtl="0" fontAlgn="base">
        <a:spcBef>
          <a:spcPct val="0"/>
        </a:spcBef>
        <a:spcAft>
          <a:spcPct val="0"/>
        </a:spcAft>
        <a:defRPr sz="3800">
          <a:solidFill>
            <a:schemeClr val="tx2"/>
          </a:solidFill>
          <a:latin typeface="Arial" charset="0"/>
          <a:cs typeface="Arial" charset="0"/>
        </a:defRPr>
      </a:lvl8pPr>
      <a:lvl9pPr marL="1529992" algn="ctr" rtl="0" fontAlgn="base">
        <a:spcBef>
          <a:spcPct val="0"/>
        </a:spcBef>
        <a:spcAft>
          <a:spcPct val="0"/>
        </a:spcAft>
        <a:defRPr sz="3800">
          <a:solidFill>
            <a:schemeClr val="tx2"/>
          </a:solidFill>
          <a:latin typeface="Arial" charset="0"/>
          <a:cs typeface="Arial" charset="0"/>
        </a:defRPr>
      </a:lvl9pPr>
    </p:titleStyle>
    <p:bodyStyle>
      <a:lvl1pPr marL="286856" indent="-286856" algn="l" rtl="0" fontAlgn="base">
        <a:spcBef>
          <a:spcPct val="20000"/>
        </a:spcBef>
        <a:spcAft>
          <a:spcPct val="0"/>
        </a:spcAft>
        <a:buChar char="•"/>
        <a:defRPr sz="3500">
          <a:solidFill>
            <a:schemeClr val="bg1"/>
          </a:solidFill>
          <a:latin typeface="+mn-lt"/>
          <a:ea typeface="+mn-ea"/>
          <a:cs typeface="+mn-cs"/>
        </a:defRPr>
      </a:lvl1pPr>
      <a:lvl2pPr marL="621571" indent="-239000" algn="l" rtl="0" fontAlgn="base">
        <a:spcBef>
          <a:spcPct val="20000"/>
        </a:spcBef>
        <a:spcAft>
          <a:spcPct val="0"/>
        </a:spcAft>
        <a:buChar char="–"/>
        <a:defRPr sz="3500">
          <a:solidFill>
            <a:schemeClr val="bg1"/>
          </a:solidFill>
          <a:latin typeface="+mn-lt"/>
        </a:defRPr>
      </a:lvl2pPr>
      <a:lvl3pPr marL="956249" indent="-191270" algn="l" rtl="0" fontAlgn="base">
        <a:spcBef>
          <a:spcPct val="20000"/>
        </a:spcBef>
        <a:spcAft>
          <a:spcPct val="0"/>
        </a:spcAft>
        <a:buChar char="•"/>
        <a:defRPr sz="2100">
          <a:solidFill>
            <a:schemeClr val="tx1"/>
          </a:solidFill>
          <a:latin typeface="+mj-lt"/>
          <a:cs typeface="+mj-cs"/>
        </a:defRPr>
      </a:lvl3pPr>
      <a:lvl4pPr marL="1338750" indent="-191270" algn="l" rtl="0" fontAlgn="base">
        <a:spcBef>
          <a:spcPct val="20000"/>
        </a:spcBef>
        <a:spcAft>
          <a:spcPct val="0"/>
        </a:spcAft>
        <a:buChar char="–"/>
        <a:defRPr sz="1700">
          <a:solidFill>
            <a:schemeClr val="tx1"/>
          </a:solidFill>
          <a:latin typeface="+mj-lt"/>
          <a:cs typeface="+mj-cs"/>
        </a:defRPr>
      </a:lvl4pPr>
      <a:lvl5pPr marL="1721258" indent="-191270" algn="l" rtl="0" fontAlgn="base">
        <a:spcBef>
          <a:spcPct val="20000"/>
        </a:spcBef>
        <a:spcAft>
          <a:spcPct val="0"/>
        </a:spcAft>
        <a:buChar char="»"/>
        <a:defRPr sz="1700">
          <a:solidFill>
            <a:schemeClr val="tx1"/>
          </a:solidFill>
          <a:latin typeface="+mj-lt"/>
          <a:cs typeface="+mj-cs"/>
        </a:defRPr>
      </a:lvl5pPr>
      <a:lvl6pPr marL="2103753" indent="-191270" algn="l" rtl="0" fontAlgn="base">
        <a:spcBef>
          <a:spcPct val="20000"/>
        </a:spcBef>
        <a:spcAft>
          <a:spcPct val="0"/>
        </a:spcAft>
        <a:buChar char="»"/>
        <a:defRPr sz="1700">
          <a:solidFill>
            <a:schemeClr val="tx1"/>
          </a:solidFill>
          <a:latin typeface="+mj-lt"/>
          <a:cs typeface="+mj-cs"/>
        </a:defRPr>
      </a:lvl6pPr>
      <a:lvl7pPr marL="2486243" indent="-191270" algn="l" rtl="0" fontAlgn="base">
        <a:spcBef>
          <a:spcPct val="20000"/>
        </a:spcBef>
        <a:spcAft>
          <a:spcPct val="0"/>
        </a:spcAft>
        <a:buChar char="»"/>
        <a:defRPr sz="1700">
          <a:solidFill>
            <a:schemeClr val="tx1"/>
          </a:solidFill>
          <a:latin typeface="+mj-lt"/>
          <a:cs typeface="+mj-cs"/>
        </a:defRPr>
      </a:lvl7pPr>
      <a:lvl8pPr marL="2868754" indent="-191270" algn="l" rtl="0" fontAlgn="base">
        <a:spcBef>
          <a:spcPct val="20000"/>
        </a:spcBef>
        <a:spcAft>
          <a:spcPct val="0"/>
        </a:spcAft>
        <a:buChar char="»"/>
        <a:defRPr sz="1700">
          <a:solidFill>
            <a:schemeClr val="tx1"/>
          </a:solidFill>
          <a:latin typeface="+mj-lt"/>
          <a:cs typeface="+mj-cs"/>
        </a:defRPr>
      </a:lvl8pPr>
      <a:lvl9pPr marL="3251240" indent="-191270"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4965" rtl="0" eaLnBrk="1" latinLnBrk="0" hangingPunct="1">
        <a:defRPr sz="1600" kern="1200">
          <a:solidFill>
            <a:schemeClr val="tx1"/>
          </a:solidFill>
          <a:latin typeface="+mn-lt"/>
          <a:ea typeface="+mn-ea"/>
          <a:cs typeface="+mn-cs"/>
        </a:defRPr>
      </a:lvl1pPr>
      <a:lvl2pPr marL="382493" algn="l" defTabSz="764965" rtl="0" eaLnBrk="1" latinLnBrk="0" hangingPunct="1">
        <a:defRPr sz="1600" kern="1200">
          <a:solidFill>
            <a:schemeClr val="tx1"/>
          </a:solidFill>
          <a:latin typeface="+mn-lt"/>
          <a:ea typeface="+mn-ea"/>
          <a:cs typeface="+mn-cs"/>
        </a:defRPr>
      </a:lvl2pPr>
      <a:lvl3pPr marL="764965" algn="l" defTabSz="764965" rtl="0" eaLnBrk="1" latinLnBrk="0" hangingPunct="1">
        <a:defRPr sz="1600" kern="1200">
          <a:solidFill>
            <a:schemeClr val="tx1"/>
          </a:solidFill>
          <a:latin typeface="+mn-lt"/>
          <a:ea typeface="+mn-ea"/>
          <a:cs typeface="+mn-cs"/>
        </a:defRPr>
      </a:lvl3pPr>
      <a:lvl4pPr marL="1147504" algn="l" defTabSz="764965" rtl="0" eaLnBrk="1" latinLnBrk="0" hangingPunct="1">
        <a:defRPr sz="1600" kern="1200">
          <a:solidFill>
            <a:schemeClr val="tx1"/>
          </a:solidFill>
          <a:latin typeface="+mn-lt"/>
          <a:ea typeface="+mn-ea"/>
          <a:cs typeface="+mn-cs"/>
        </a:defRPr>
      </a:lvl4pPr>
      <a:lvl5pPr marL="1529992" algn="l" defTabSz="764965" rtl="0" eaLnBrk="1" latinLnBrk="0" hangingPunct="1">
        <a:defRPr sz="1600" kern="1200">
          <a:solidFill>
            <a:schemeClr val="tx1"/>
          </a:solidFill>
          <a:latin typeface="+mn-lt"/>
          <a:ea typeface="+mn-ea"/>
          <a:cs typeface="+mn-cs"/>
        </a:defRPr>
      </a:lvl5pPr>
      <a:lvl6pPr marL="1912504" algn="l" defTabSz="764965" rtl="0" eaLnBrk="1" latinLnBrk="0" hangingPunct="1">
        <a:defRPr sz="1600" kern="1200">
          <a:solidFill>
            <a:schemeClr val="tx1"/>
          </a:solidFill>
          <a:latin typeface="+mn-lt"/>
          <a:ea typeface="+mn-ea"/>
          <a:cs typeface="+mn-cs"/>
        </a:defRPr>
      </a:lvl6pPr>
      <a:lvl7pPr marL="2294998" algn="l" defTabSz="764965" rtl="0" eaLnBrk="1" latinLnBrk="0" hangingPunct="1">
        <a:defRPr sz="1600" kern="1200">
          <a:solidFill>
            <a:schemeClr val="tx1"/>
          </a:solidFill>
          <a:latin typeface="+mn-lt"/>
          <a:ea typeface="+mn-ea"/>
          <a:cs typeface="+mn-cs"/>
        </a:defRPr>
      </a:lvl7pPr>
      <a:lvl8pPr marL="2677491" algn="l" defTabSz="764965" rtl="0" eaLnBrk="1" latinLnBrk="0" hangingPunct="1">
        <a:defRPr sz="1600" kern="1200">
          <a:solidFill>
            <a:schemeClr val="tx1"/>
          </a:solidFill>
          <a:latin typeface="+mn-lt"/>
          <a:ea typeface="+mn-ea"/>
          <a:cs typeface="+mn-cs"/>
        </a:defRPr>
      </a:lvl8pPr>
      <a:lvl9pPr marL="3059999" algn="l" defTabSz="764965" rtl="0" eaLnBrk="1" latinLnBrk="0" hangingPunct="1">
        <a:defRPr sz="16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47" tIns="38320" rIns="76647" bIns="383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47" tIns="38320" rIns="76647" bIns="383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47" tIns="38320" rIns="76647" bIns="3832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47" tIns="38320" rIns="76647" bIns="3832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647" tIns="38320" rIns="76647" bIns="38320"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3118" algn="ctr" rtl="0" fontAlgn="base">
        <a:spcBef>
          <a:spcPct val="0"/>
        </a:spcBef>
        <a:spcAft>
          <a:spcPct val="0"/>
        </a:spcAft>
        <a:defRPr sz="3800">
          <a:solidFill>
            <a:schemeClr val="tx2"/>
          </a:solidFill>
          <a:latin typeface="Arial" charset="0"/>
          <a:cs typeface="Arial" charset="0"/>
        </a:defRPr>
      </a:lvl6pPr>
      <a:lvl7pPr marL="766217" algn="ctr" rtl="0" fontAlgn="base">
        <a:spcBef>
          <a:spcPct val="0"/>
        </a:spcBef>
        <a:spcAft>
          <a:spcPct val="0"/>
        </a:spcAft>
        <a:defRPr sz="3800">
          <a:solidFill>
            <a:schemeClr val="tx2"/>
          </a:solidFill>
          <a:latin typeface="Arial" charset="0"/>
          <a:cs typeface="Arial" charset="0"/>
        </a:defRPr>
      </a:lvl7pPr>
      <a:lvl8pPr marL="1149380" algn="ctr" rtl="0" fontAlgn="base">
        <a:spcBef>
          <a:spcPct val="0"/>
        </a:spcBef>
        <a:spcAft>
          <a:spcPct val="0"/>
        </a:spcAft>
        <a:defRPr sz="3800">
          <a:solidFill>
            <a:schemeClr val="tx2"/>
          </a:solidFill>
          <a:latin typeface="Arial" charset="0"/>
          <a:cs typeface="Arial" charset="0"/>
        </a:defRPr>
      </a:lvl8pPr>
      <a:lvl9pPr marL="1532496" algn="ctr" rtl="0" fontAlgn="base">
        <a:spcBef>
          <a:spcPct val="0"/>
        </a:spcBef>
        <a:spcAft>
          <a:spcPct val="0"/>
        </a:spcAft>
        <a:defRPr sz="3800">
          <a:solidFill>
            <a:schemeClr val="tx2"/>
          </a:solidFill>
          <a:latin typeface="Arial" charset="0"/>
          <a:cs typeface="Arial" charset="0"/>
        </a:defRPr>
      </a:lvl9pPr>
    </p:titleStyle>
    <p:bodyStyle>
      <a:lvl1pPr marL="287327" indent="-287327" algn="l" rtl="0" fontAlgn="base">
        <a:spcBef>
          <a:spcPct val="20000"/>
        </a:spcBef>
        <a:spcAft>
          <a:spcPct val="0"/>
        </a:spcAft>
        <a:buChar char="•"/>
        <a:defRPr sz="3500">
          <a:solidFill>
            <a:schemeClr val="bg1"/>
          </a:solidFill>
          <a:latin typeface="+mn-lt"/>
          <a:ea typeface="+mn-ea"/>
          <a:cs typeface="+mn-cs"/>
        </a:defRPr>
      </a:lvl1pPr>
      <a:lvl2pPr marL="622583" indent="-239390" algn="l" rtl="0" fontAlgn="base">
        <a:spcBef>
          <a:spcPct val="20000"/>
        </a:spcBef>
        <a:spcAft>
          <a:spcPct val="0"/>
        </a:spcAft>
        <a:buChar char="–"/>
        <a:defRPr sz="3500">
          <a:solidFill>
            <a:schemeClr val="bg1"/>
          </a:solidFill>
          <a:latin typeface="+mn-lt"/>
        </a:defRPr>
      </a:lvl2pPr>
      <a:lvl3pPr marL="957813" indent="-191579" algn="l" rtl="0" fontAlgn="base">
        <a:spcBef>
          <a:spcPct val="20000"/>
        </a:spcBef>
        <a:spcAft>
          <a:spcPct val="0"/>
        </a:spcAft>
        <a:buChar char="•"/>
        <a:defRPr sz="2100">
          <a:solidFill>
            <a:schemeClr val="tx1"/>
          </a:solidFill>
          <a:latin typeface="+mj-lt"/>
          <a:cs typeface="+mj-cs"/>
        </a:defRPr>
      </a:lvl3pPr>
      <a:lvl4pPr marL="1340940" indent="-191579" algn="l" rtl="0" fontAlgn="base">
        <a:spcBef>
          <a:spcPct val="20000"/>
        </a:spcBef>
        <a:spcAft>
          <a:spcPct val="0"/>
        </a:spcAft>
        <a:buChar char="–"/>
        <a:defRPr sz="1700">
          <a:solidFill>
            <a:schemeClr val="tx1"/>
          </a:solidFill>
          <a:latin typeface="+mj-lt"/>
          <a:cs typeface="+mj-cs"/>
        </a:defRPr>
      </a:lvl4pPr>
      <a:lvl5pPr marL="1724073" indent="-191579" algn="l" rtl="0" fontAlgn="base">
        <a:spcBef>
          <a:spcPct val="20000"/>
        </a:spcBef>
        <a:spcAft>
          <a:spcPct val="0"/>
        </a:spcAft>
        <a:buChar char="»"/>
        <a:defRPr sz="1700">
          <a:solidFill>
            <a:schemeClr val="tx1"/>
          </a:solidFill>
          <a:latin typeface="+mj-lt"/>
          <a:cs typeface="+mj-cs"/>
        </a:defRPr>
      </a:lvl5pPr>
      <a:lvl6pPr marL="2107194" indent="-191579" algn="l" rtl="0" fontAlgn="base">
        <a:spcBef>
          <a:spcPct val="20000"/>
        </a:spcBef>
        <a:spcAft>
          <a:spcPct val="0"/>
        </a:spcAft>
        <a:buChar char="»"/>
        <a:defRPr sz="1700">
          <a:solidFill>
            <a:schemeClr val="tx1"/>
          </a:solidFill>
          <a:latin typeface="+mj-lt"/>
          <a:cs typeface="+mj-cs"/>
        </a:defRPr>
      </a:lvl6pPr>
      <a:lvl7pPr marL="2490310" indent="-191579" algn="l" rtl="0" fontAlgn="base">
        <a:spcBef>
          <a:spcPct val="20000"/>
        </a:spcBef>
        <a:spcAft>
          <a:spcPct val="0"/>
        </a:spcAft>
        <a:buChar char="»"/>
        <a:defRPr sz="1700">
          <a:solidFill>
            <a:schemeClr val="tx1"/>
          </a:solidFill>
          <a:latin typeface="+mj-lt"/>
          <a:cs typeface="+mj-cs"/>
        </a:defRPr>
      </a:lvl7pPr>
      <a:lvl8pPr marL="2873448" indent="-191579" algn="l" rtl="0" fontAlgn="base">
        <a:spcBef>
          <a:spcPct val="20000"/>
        </a:spcBef>
        <a:spcAft>
          <a:spcPct val="0"/>
        </a:spcAft>
        <a:buChar char="»"/>
        <a:defRPr sz="1700">
          <a:solidFill>
            <a:schemeClr val="tx1"/>
          </a:solidFill>
          <a:latin typeface="+mj-lt"/>
          <a:cs typeface="+mj-cs"/>
        </a:defRPr>
      </a:lvl8pPr>
      <a:lvl9pPr marL="3256561" indent="-191579"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6217" rtl="0" eaLnBrk="1" latinLnBrk="0" hangingPunct="1">
        <a:defRPr sz="1600" kern="1200">
          <a:solidFill>
            <a:schemeClr val="tx1"/>
          </a:solidFill>
          <a:latin typeface="+mn-lt"/>
          <a:ea typeface="+mn-ea"/>
          <a:cs typeface="+mn-cs"/>
        </a:defRPr>
      </a:lvl1pPr>
      <a:lvl2pPr marL="383118" algn="l" defTabSz="766217" rtl="0" eaLnBrk="1" latinLnBrk="0" hangingPunct="1">
        <a:defRPr sz="1600" kern="1200">
          <a:solidFill>
            <a:schemeClr val="tx1"/>
          </a:solidFill>
          <a:latin typeface="+mn-lt"/>
          <a:ea typeface="+mn-ea"/>
          <a:cs typeface="+mn-cs"/>
        </a:defRPr>
      </a:lvl2pPr>
      <a:lvl3pPr marL="766217" algn="l" defTabSz="766217" rtl="0" eaLnBrk="1" latinLnBrk="0" hangingPunct="1">
        <a:defRPr sz="1600" kern="1200">
          <a:solidFill>
            <a:schemeClr val="tx1"/>
          </a:solidFill>
          <a:latin typeface="+mn-lt"/>
          <a:ea typeface="+mn-ea"/>
          <a:cs typeface="+mn-cs"/>
        </a:defRPr>
      </a:lvl3pPr>
      <a:lvl4pPr marL="1149380" algn="l" defTabSz="766217" rtl="0" eaLnBrk="1" latinLnBrk="0" hangingPunct="1">
        <a:defRPr sz="1600" kern="1200">
          <a:solidFill>
            <a:schemeClr val="tx1"/>
          </a:solidFill>
          <a:latin typeface="+mn-lt"/>
          <a:ea typeface="+mn-ea"/>
          <a:cs typeface="+mn-cs"/>
        </a:defRPr>
      </a:lvl4pPr>
      <a:lvl5pPr marL="1532496" algn="l" defTabSz="766217" rtl="0" eaLnBrk="1" latinLnBrk="0" hangingPunct="1">
        <a:defRPr sz="1600" kern="1200">
          <a:solidFill>
            <a:schemeClr val="tx1"/>
          </a:solidFill>
          <a:latin typeface="+mn-lt"/>
          <a:ea typeface="+mn-ea"/>
          <a:cs typeface="+mn-cs"/>
        </a:defRPr>
      </a:lvl5pPr>
      <a:lvl6pPr marL="1915632" algn="l" defTabSz="766217" rtl="0" eaLnBrk="1" latinLnBrk="0" hangingPunct="1">
        <a:defRPr sz="1600" kern="1200">
          <a:solidFill>
            <a:schemeClr val="tx1"/>
          </a:solidFill>
          <a:latin typeface="+mn-lt"/>
          <a:ea typeface="+mn-ea"/>
          <a:cs typeface="+mn-cs"/>
        </a:defRPr>
      </a:lvl6pPr>
      <a:lvl7pPr marL="2298754" algn="l" defTabSz="766217" rtl="0" eaLnBrk="1" latinLnBrk="0" hangingPunct="1">
        <a:defRPr sz="1600" kern="1200">
          <a:solidFill>
            <a:schemeClr val="tx1"/>
          </a:solidFill>
          <a:latin typeface="+mn-lt"/>
          <a:ea typeface="+mn-ea"/>
          <a:cs typeface="+mn-cs"/>
        </a:defRPr>
      </a:lvl7pPr>
      <a:lvl8pPr marL="2681872" algn="l" defTabSz="766217" rtl="0" eaLnBrk="1" latinLnBrk="0" hangingPunct="1">
        <a:defRPr sz="1600" kern="1200">
          <a:solidFill>
            <a:schemeClr val="tx1"/>
          </a:solidFill>
          <a:latin typeface="+mn-lt"/>
          <a:ea typeface="+mn-ea"/>
          <a:cs typeface="+mn-cs"/>
        </a:defRPr>
      </a:lvl8pPr>
      <a:lvl9pPr marL="3065007" algn="l" defTabSz="766217" rtl="0" eaLnBrk="1" latinLnBrk="0" hangingPunct="1">
        <a:defRPr sz="1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78" tIns="38386" rIns="76778" bIns="3838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78" tIns="38386" rIns="76778" bIns="3838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78" tIns="38386" rIns="76778" bIns="38386"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78" tIns="38386" rIns="76778" bIns="38386"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778" tIns="38386" rIns="76778" bIns="38386"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3785" algn="ctr" rtl="0" fontAlgn="base">
        <a:spcBef>
          <a:spcPct val="0"/>
        </a:spcBef>
        <a:spcAft>
          <a:spcPct val="0"/>
        </a:spcAft>
        <a:defRPr sz="3800">
          <a:solidFill>
            <a:schemeClr val="tx2"/>
          </a:solidFill>
          <a:latin typeface="Arial" charset="0"/>
          <a:cs typeface="Arial" charset="0"/>
        </a:defRPr>
      </a:lvl6pPr>
      <a:lvl7pPr marL="767554" algn="ctr" rtl="0" fontAlgn="base">
        <a:spcBef>
          <a:spcPct val="0"/>
        </a:spcBef>
        <a:spcAft>
          <a:spcPct val="0"/>
        </a:spcAft>
        <a:defRPr sz="3800">
          <a:solidFill>
            <a:schemeClr val="tx2"/>
          </a:solidFill>
          <a:latin typeface="Arial" charset="0"/>
          <a:cs typeface="Arial" charset="0"/>
        </a:defRPr>
      </a:lvl7pPr>
      <a:lvl8pPr marL="1151388" algn="ctr" rtl="0" fontAlgn="base">
        <a:spcBef>
          <a:spcPct val="0"/>
        </a:spcBef>
        <a:spcAft>
          <a:spcPct val="0"/>
        </a:spcAft>
        <a:defRPr sz="3800">
          <a:solidFill>
            <a:schemeClr val="tx2"/>
          </a:solidFill>
          <a:latin typeface="Arial" charset="0"/>
          <a:cs typeface="Arial" charset="0"/>
        </a:defRPr>
      </a:lvl8pPr>
      <a:lvl9pPr marL="1535172" algn="ctr" rtl="0" fontAlgn="base">
        <a:spcBef>
          <a:spcPct val="0"/>
        </a:spcBef>
        <a:spcAft>
          <a:spcPct val="0"/>
        </a:spcAft>
        <a:defRPr sz="3800">
          <a:solidFill>
            <a:schemeClr val="tx2"/>
          </a:solidFill>
          <a:latin typeface="Arial" charset="0"/>
          <a:cs typeface="Arial" charset="0"/>
        </a:defRPr>
      </a:lvl9pPr>
    </p:titleStyle>
    <p:bodyStyle>
      <a:lvl1pPr marL="287828" indent="-287828" algn="l" rtl="0" fontAlgn="base">
        <a:spcBef>
          <a:spcPct val="20000"/>
        </a:spcBef>
        <a:spcAft>
          <a:spcPct val="0"/>
        </a:spcAft>
        <a:buChar char="•"/>
        <a:defRPr sz="3500">
          <a:solidFill>
            <a:schemeClr val="bg1"/>
          </a:solidFill>
          <a:latin typeface="+mn-lt"/>
          <a:ea typeface="+mn-ea"/>
          <a:cs typeface="+mn-cs"/>
        </a:defRPr>
      </a:lvl1pPr>
      <a:lvl2pPr marL="623671" indent="-239808" algn="l" rtl="0" fontAlgn="base">
        <a:spcBef>
          <a:spcPct val="20000"/>
        </a:spcBef>
        <a:spcAft>
          <a:spcPct val="0"/>
        </a:spcAft>
        <a:buChar char="–"/>
        <a:defRPr sz="3500">
          <a:solidFill>
            <a:schemeClr val="bg1"/>
          </a:solidFill>
          <a:latin typeface="+mn-lt"/>
        </a:defRPr>
      </a:lvl2pPr>
      <a:lvl3pPr marL="959486" indent="-191912" algn="l" rtl="0" fontAlgn="base">
        <a:spcBef>
          <a:spcPct val="20000"/>
        </a:spcBef>
        <a:spcAft>
          <a:spcPct val="0"/>
        </a:spcAft>
        <a:buChar char="•"/>
        <a:defRPr sz="2100">
          <a:solidFill>
            <a:schemeClr val="tx1"/>
          </a:solidFill>
          <a:latin typeface="+mj-lt"/>
          <a:cs typeface="+mj-cs"/>
        </a:defRPr>
      </a:lvl3pPr>
      <a:lvl4pPr marL="1343284" indent="-191912" algn="l" rtl="0" fontAlgn="base">
        <a:spcBef>
          <a:spcPct val="20000"/>
        </a:spcBef>
        <a:spcAft>
          <a:spcPct val="0"/>
        </a:spcAft>
        <a:buChar char="–"/>
        <a:defRPr sz="1700">
          <a:solidFill>
            <a:schemeClr val="tx1"/>
          </a:solidFill>
          <a:latin typeface="+mj-lt"/>
          <a:cs typeface="+mj-cs"/>
        </a:defRPr>
      </a:lvl4pPr>
      <a:lvl5pPr marL="1727081" indent="-191912" algn="l" rtl="0" fontAlgn="base">
        <a:spcBef>
          <a:spcPct val="20000"/>
        </a:spcBef>
        <a:spcAft>
          <a:spcPct val="0"/>
        </a:spcAft>
        <a:buChar char="»"/>
        <a:defRPr sz="1700">
          <a:solidFill>
            <a:schemeClr val="tx1"/>
          </a:solidFill>
          <a:latin typeface="+mj-lt"/>
          <a:cs typeface="+mj-cs"/>
        </a:defRPr>
      </a:lvl5pPr>
      <a:lvl6pPr marL="2110874" indent="-191912" algn="l" rtl="0" fontAlgn="base">
        <a:spcBef>
          <a:spcPct val="20000"/>
        </a:spcBef>
        <a:spcAft>
          <a:spcPct val="0"/>
        </a:spcAft>
        <a:buChar char="»"/>
        <a:defRPr sz="1700">
          <a:solidFill>
            <a:schemeClr val="tx1"/>
          </a:solidFill>
          <a:latin typeface="+mj-lt"/>
          <a:cs typeface="+mj-cs"/>
        </a:defRPr>
      </a:lvl6pPr>
      <a:lvl7pPr marL="2494656" indent="-191912" algn="l" rtl="0" fontAlgn="base">
        <a:spcBef>
          <a:spcPct val="20000"/>
        </a:spcBef>
        <a:spcAft>
          <a:spcPct val="0"/>
        </a:spcAft>
        <a:buChar char="»"/>
        <a:defRPr sz="1700">
          <a:solidFill>
            <a:schemeClr val="tx1"/>
          </a:solidFill>
          <a:latin typeface="+mj-lt"/>
          <a:cs typeface="+mj-cs"/>
        </a:defRPr>
      </a:lvl7pPr>
      <a:lvl8pPr marL="2878466" indent="-191912" algn="l" rtl="0" fontAlgn="base">
        <a:spcBef>
          <a:spcPct val="20000"/>
        </a:spcBef>
        <a:spcAft>
          <a:spcPct val="0"/>
        </a:spcAft>
        <a:buChar char="»"/>
        <a:defRPr sz="1700">
          <a:solidFill>
            <a:schemeClr val="tx1"/>
          </a:solidFill>
          <a:latin typeface="+mj-lt"/>
          <a:cs typeface="+mj-cs"/>
        </a:defRPr>
      </a:lvl8pPr>
      <a:lvl9pPr marL="3262241" indent="-191912"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7554" rtl="0" eaLnBrk="1" latinLnBrk="0" hangingPunct="1">
        <a:defRPr sz="1600" kern="1200">
          <a:solidFill>
            <a:schemeClr val="tx1"/>
          </a:solidFill>
          <a:latin typeface="+mn-lt"/>
          <a:ea typeface="+mn-ea"/>
          <a:cs typeface="+mn-cs"/>
        </a:defRPr>
      </a:lvl1pPr>
      <a:lvl2pPr marL="383785" algn="l" defTabSz="767554" rtl="0" eaLnBrk="1" latinLnBrk="0" hangingPunct="1">
        <a:defRPr sz="1600" kern="1200">
          <a:solidFill>
            <a:schemeClr val="tx1"/>
          </a:solidFill>
          <a:latin typeface="+mn-lt"/>
          <a:ea typeface="+mn-ea"/>
          <a:cs typeface="+mn-cs"/>
        </a:defRPr>
      </a:lvl2pPr>
      <a:lvl3pPr marL="767554" algn="l" defTabSz="767554" rtl="0" eaLnBrk="1" latinLnBrk="0" hangingPunct="1">
        <a:defRPr sz="1600" kern="1200">
          <a:solidFill>
            <a:schemeClr val="tx1"/>
          </a:solidFill>
          <a:latin typeface="+mn-lt"/>
          <a:ea typeface="+mn-ea"/>
          <a:cs typeface="+mn-cs"/>
        </a:defRPr>
      </a:lvl3pPr>
      <a:lvl4pPr marL="1151388" algn="l" defTabSz="767554" rtl="0" eaLnBrk="1" latinLnBrk="0" hangingPunct="1">
        <a:defRPr sz="1600" kern="1200">
          <a:solidFill>
            <a:schemeClr val="tx1"/>
          </a:solidFill>
          <a:latin typeface="+mn-lt"/>
          <a:ea typeface="+mn-ea"/>
          <a:cs typeface="+mn-cs"/>
        </a:defRPr>
      </a:lvl4pPr>
      <a:lvl5pPr marL="1535172" algn="l" defTabSz="767554" rtl="0" eaLnBrk="1" latinLnBrk="0" hangingPunct="1">
        <a:defRPr sz="1600" kern="1200">
          <a:solidFill>
            <a:schemeClr val="tx1"/>
          </a:solidFill>
          <a:latin typeface="+mn-lt"/>
          <a:ea typeface="+mn-ea"/>
          <a:cs typeface="+mn-cs"/>
        </a:defRPr>
      </a:lvl5pPr>
      <a:lvl6pPr marL="1918976" algn="l" defTabSz="767554" rtl="0" eaLnBrk="1" latinLnBrk="0" hangingPunct="1">
        <a:defRPr sz="1600" kern="1200">
          <a:solidFill>
            <a:schemeClr val="tx1"/>
          </a:solidFill>
          <a:latin typeface="+mn-lt"/>
          <a:ea typeface="+mn-ea"/>
          <a:cs typeface="+mn-cs"/>
        </a:defRPr>
      </a:lvl6pPr>
      <a:lvl7pPr marL="2302769" algn="l" defTabSz="767554" rtl="0" eaLnBrk="1" latinLnBrk="0" hangingPunct="1">
        <a:defRPr sz="1600" kern="1200">
          <a:solidFill>
            <a:schemeClr val="tx1"/>
          </a:solidFill>
          <a:latin typeface="+mn-lt"/>
          <a:ea typeface="+mn-ea"/>
          <a:cs typeface="+mn-cs"/>
        </a:defRPr>
      </a:lvl7pPr>
      <a:lvl8pPr marL="2686553" algn="l" defTabSz="767554" rtl="0" eaLnBrk="1" latinLnBrk="0" hangingPunct="1">
        <a:defRPr sz="1600" kern="1200">
          <a:solidFill>
            <a:schemeClr val="tx1"/>
          </a:solidFill>
          <a:latin typeface="+mn-lt"/>
          <a:ea typeface="+mn-ea"/>
          <a:cs typeface="+mn-cs"/>
        </a:defRPr>
      </a:lvl8pPr>
      <a:lvl9pPr marL="3070361" algn="l" defTabSz="767554" rtl="0" eaLnBrk="1" latinLnBrk="0" hangingPunct="1">
        <a:defRPr sz="1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19" tIns="38456" rIns="76919" bIns="3845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19" tIns="38456" rIns="76919" bIns="384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19" tIns="38456" rIns="76919" bIns="38456"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19" tIns="38456" rIns="76919" bIns="38456"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919" tIns="38456" rIns="76919" bIns="38456"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4497" algn="ctr" rtl="0" fontAlgn="base">
        <a:spcBef>
          <a:spcPct val="0"/>
        </a:spcBef>
        <a:spcAft>
          <a:spcPct val="0"/>
        </a:spcAft>
        <a:defRPr sz="3800">
          <a:solidFill>
            <a:schemeClr val="tx2"/>
          </a:solidFill>
          <a:latin typeface="Arial" charset="0"/>
          <a:cs typeface="Arial" charset="0"/>
        </a:defRPr>
      </a:lvl6pPr>
      <a:lvl7pPr marL="768976" algn="ctr" rtl="0" fontAlgn="base">
        <a:spcBef>
          <a:spcPct val="0"/>
        </a:spcBef>
        <a:spcAft>
          <a:spcPct val="0"/>
        </a:spcAft>
        <a:defRPr sz="3800">
          <a:solidFill>
            <a:schemeClr val="tx2"/>
          </a:solidFill>
          <a:latin typeface="Arial" charset="0"/>
          <a:cs typeface="Arial" charset="0"/>
        </a:defRPr>
      </a:lvl7pPr>
      <a:lvl8pPr marL="1153524" algn="ctr" rtl="0" fontAlgn="base">
        <a:spcBef>
          <a:spcPct val="0"/>
        </a:spcBef>
        <a:spcAft>
          <a:spcPct val="0"/>
        </a:spcAft>
        <a:defRPr sz="3800">
          <a:solidFill>
            <a:schemeClr val="tx2"/>
          </a:solidFill>
          <a:latin typeface="Arial" charset="0"/>
          <a:cs typeface="Arial" charset="0"/>
        </a:defRPr>
      </a:lvl8pPr>
      <a:lvl9pPr marL="1538016" algn="ctr" rtl="0" fontAlgn="base">
        <a:spcBef>
          <a:spcPct val="0"/>
        </a:spcBef>
        <a:spcAft>
          <a:spcPct val="0"/>
        </a:spcAft>
        <a:defRPr sz="3800">
          <a:solidFill>
            <a:schemeClr val="tx2"/>
          </a:solidFill>
          <a:latin typeface="Arial" charset="0"/>
          <a:cs typeface="Arial" charset="0"/>
        </a:defRPr>
      </a:lvl9pPr>
    </p:titleStyle>
    <p:bodyStyle>
      <a:lvl1pPr marL="288362" indent="-288362" algn="l" rtl="0" fontAlgn="base">
        <a:spcBef>
          <a:spcPct val="20000"/>
        </a:spcBef>
        <a:spcAft>
          <a:spcPct val="0"/>
        </a:spcAft>
        <a:buChar char="•"/>
        <a:defRPr sz="3500">
          <a:solidFill>
            <a:schemeClr val="bg1"/>
          </a:solidFill>
          <a:latin typeface="+mn-lt"/>
          <a:ea typeface="+mn-ea"/>
          <a:cs typeface="+mn-cs"/>
        </a:defRPr>
      </a:lvl1pPr>
      <a:lvl2pPr marL="624827" indent="-240257" algn="l" rtl="0" fontAlgn="base">
        <a:spcBef>
          <a:spcPct val="20000"/>
        </a:spcBef>
        <a:spcAft>
          <a:spcPct val="0"/>
        </a:spcAft>
        <a:buChar char="–"/>
        <a:defRPr sz="3500">
          <a:solidFill>
            <a:schemeClr val="bg1"/>
          </a:solidFill>
          <a:latin typeface="+mn-lt"/>
        </a:defRPr>
      </a:lvl2pPr>
      <a:lvl3pPr marL="961266" indent="-192269" algn="l" rtl="0" fontAlgn="base">
        <a:spcBef>
          <a:spcPct val="20000"/>
        </a:spcBef>
        <a:spcAft>
          <a:spcPct val="0"/>
        </a:spcAft>
        <a:buChar char="•"/>
        <a:defRPr sz="2100">
          <a:solidFill>
            <a:schemeClr val="tx1"/>
          </a:solidFill>
          <a:latin typeface="+mj-lt"/>
          <a:cs typeface="+mj-cs"/>
        </a:defRPr>
      </a:lvl3pPr>
      <a:lvl4pPr marL="1345780" indent="-192269" algn="l" rtl="0" fontAlgn="base">
        <a:spcBef>
          <a:spcPct val="20000"/>
        </a:spcBef>
        <a:spcAft>
          <a:spcPct val="0"/>
        </a:spcAft>
        <a:buChar char="–"/>
        <a:defRPr sz="1700">
          <a:solidFill>
            <a:schemeClr val="tx1"/>
          </a:solidFill>
          <a:latin typeface="+mj-lt"/>
          <a:cs typeface="+mj-cs"/>
        </a:defRPr>
      </a:lvl4pPr>
      <a:lvl5pPr marL="1730280" indent="-192269" algn="l" rtl="0" fontAlgn="base">
        <a:spcBef>
          <a:spcPct val="20000"/>
        </a:spcBef>
        <a:spcAft>
          <a:spcPct val="0"/>
        </a:spcAft>
        <a:buChar char="»"/>
        <a:defRPr sz="1700">
          <a:solidFill>
            <a:schemeClr val="tx1"/>
          </a:solidFill>
          <a:latin typeface="+mj-lt"/>
          <a:cs typeface="+mj-cs"/>
        </a:defRPr>
      </a:lvl5pPr>
      <a:lvl6pPr marL="2114787" indent="-192269" algn="l" rtl="0" fontAlgn="base">
        <a:spcBef>
          <a:spcPct val="20000"/>
        </a:spcBef>
        <a:spcAft>
          <a:spcPct val="0"/>
        </a:spcAft>
        <a:buChar char="»"/>
        <a:defRPr sz="1700">
          <a:solidFill>
            <a:schemeClr val="tx1"/>
          </a:solidFill>
          <a:latin typeface="+mj-lt"/>
          <a:cs typeface="+mj-cs"/>
        </a:defRPr>
      </a:lvl6pPr>
      <a:lvl7pPr marL="2499283" indent="-192269" algn="l" rtl="0" fontAlgn="base">
        <a:spcBef>
          <a:spcPct val="20000"/>
        </a:spcBef>
        <a:spcAft>
          <a:spcPct val="0"/>
        </a:spcAft>
        <a:buChar char="»"/>
        <a:defRPr sz="1700">
          <a:solidFill>
            <a:schemeClr val="tx1"/>
          </a:solidFill>
          <a:latin typeface="+mj-lt"/>
          <a:cs typeface="+mj-cs"/>
        </a:defRPr>
      </a:lvl7pPr>
      <a:lvl8pPr marL="2883806" indent="-192269" algn="l" rtl="0" fontAlgn="base">
        <a:spcBef>
          <a:spcPct val="20000"/>
        </a:spcBef>
        <a:spcAft>
          <a:spcPct val="0"/>
        </a:spcAft>
        <a:buChar char="»"/>
        <a:defRPr sz="1700">
          <a:solidFill>
            <a:schemeClr val="tx1"/>
          </a:solidFill>
          <a:latin typeface="+mj-lt"/>
          <a:cs typeface="+mj-cs"/>
        </a:defRPr>
      </a:lvl8pPr>
      <a:lvl9pPr marL="3268290" indent="-192269"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68976" rtl="0" eaLnBrk="1" latinLnBrk="0" hangingPunct="1">
        <a:defRPr sz="1600" kern="1200">
          <a:solidFill>
            <a:schemeClr val="tx1"/>
          </a:solidFill>
          <a:latin typeface="+mn-lt"/>
          <a:ea typeface="+mn-ea"/>
          <a:cs typeface="+mn-cs"/>
        </a:defRPr>
      </a:lvl1pPr>
      <a:lvl2pPr marL="384497" algn="l" defTabSz="768976" rtl="0" eaLnBrk="1" latinLnBrk="0" hangingPunct="1">
        <a:defRPr sz="1600" kern="1200">
          <a:solidFill>
            <a:schemeClr val="tx1"/>
          </a:solidFill>
          <a:latin typeface="+mn-lt"/>
          <a:ea typeface="+mn-ea"/>
          <a:cs typeface="+mn-cs"/>
        </a:defRPr>
      </a:lvl2pPr>
      <a:lvl3pPr marL="768976" algn="l" defTabSz="768976" rtl="0" eaLnBrk="1" latinLnBrk="0" hangingPunct="1">
        <a:defRPr sz="1600" kern="1200">
          <a:solidFill>
            <a:schemeClr val="tx1"/>
          </a:solidFill>
          <a:latin typeface="+mn-lt"/>
          <a:ea typeface="+mn-ea"/>
          <a:cs typeface="+mn-cs"/>
        </a:defRPr>
      </a:lvl3pPr>
      <a:lvl4pPr marL="1153524" algn="l" defTabSz="768976" rtl="0" eaLnBrk="1" latinLnBrk="0" hangingPunct="1">
        <a:defRPr sz="1600" kern="1200">
          <a:solidFill>
            <a:schemeClr val="tx1"/>
          </a:solidFill>
          <a:latin typeface="+mn-lt"/>
          <a:ea typeface="+mn-ea"/>
          <a:cs typeface="+mn-cs"/>
        </a:defRPr>
      </a:lvl4pPr>
      <a:lvl5pPr marL="1538016" algn="l" defTabSz="768976" rtl="0" eaLnBrk="1" latinLnBrk="0" hangingPunct="1">
        <a:defRPr sz="1600" kern="1200">
          <a:solidFill>
            <a:schemeClr val="tx1"/>
          </a:solidFill>
          <a:latin typeface="+mn-lt"/>
          <a:ea typeface="+mn-ea"/>
          <a:cs typeface="+mn-cs"/>
        </a:defRPr>
      </a:lvl5pPr>
      <a:lvl6pPr marL="1922535" algn="l" defTabSz="768976" rtl="0" eaLnBrk="1" latinLnBrk="0" hangingPunct="1">
        <a:defRPr sz="1600" kern="1200">
          <a:solidFill>
            <a:schemeClr val="tx1"/>
          </a:solidFill>
          <a:latin typeface="+mn-lt"/>
          <a:ea typeface="+mn-ea"/>
          <a:cs typeface="+mn-cs"/>
        </a:defRPr>
      </a:lvl6pPr>
      <a:lvl7pPr marL="2307037" algn="l" defTabSz="768976" rtl="0" eaLnBrk="1" latinLnBrk="0" hangingPunct="1">
        <a:defRPr sz="1600" kern="1200">
          <a:solidFill>
            <a:schemeClr val="tx1"/>
          </a:solidFill>
          <a:latin typeface="+mn-lt"/>
          <a:ea typeface="+mn-ea"/>
          <a:cs typeface="+mn-cs"/>
        </a:defRPr>
      </a:lvl7pPr>
      <a:lvl8pPr marL="2691536" algn="l" defTabSz="768976" rtl="0" eaLnBrk="1" latinLnBrk="0" hangingPunct="1">
        <a:defRPr sz="1600" kern="1200">
          <a:solidFill>
            <a:schemeClr val="tx1"/>
          </a:solidFill>
          <a:latin typeface="+mn-lt"/>
          <a:ea typeface="+mn-ea"/>
          <a:cs typeface="+mn-cs"/>
        </a:defRPr>
      </a:lvl8pPr>
      <a:lvl9pPr marL="3076053" algn="l" defTabSz="768976" rtl="0" eaLnBrk="1" latinLnBrk="0" hangingPunct="1">
        <a:defRPr sz="1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69" tIns="38530" rIns="77069" bIns="3853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69" tIns="38530" rIns="77069" bIns="3853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69" tIns="38530" rIns="77069" bIns="3853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69" tIns="38530" rIns="77069" bIns="3853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069" tIns="38530" rIns="77069" bIns="38530"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5252" algn="ctr" rtl="0" fontAlgn="base">
        <a:spcBef>
          <a:spcPct val="0"/>
        </a:spcBef>
        <a:spcAft>
          <a:spcPct val="0"/>
        </a:spcAft>
        <a:defRPr sz="3800">
          <a:solidFill>
            <a:schemeClr val="tx2"/>
          </a:solidFill>
          <a:latin typeface="Arial" charset="0"/>
          <a:cs typeface="Arial" charset="0"/>
        </a:defRPr>
      </a:lvl6pPr>
      <a:lvl7pPr marL="770485" algn="ctr" rtl="0" fontAlgn="base">
        <a:spcBef>
          <a:spcPct val="0"/>
        </a:spcBef>
        <a:spcAft>
          <a:spcPct val="0"/>
        </a:spcAft>
        <a:defRPr sz="3800">
          <a:solidFill>
            <a:schemeClr val="tx2"/>
          </a:solidFill>
          <a:latin typeface="Arial" charset="0"/>
          <a:cs typeface="Arial" charset="0"/>
        </a:defRPr>
      </a:lvl7pPr>
      <a:lvl8pPr marL="1155791" algn="ctr" rtl="0" fontAlgn="base">
        <a:spcBef>
          <a:spcPct val="0"/>
        </a:spcBef>
        <a:spcAft>
          <a:spcPct val="0"/>
        </a:spcAft>
        <a:defRPr sz="3800">
          <a:solidFill>
            <a:schemeClr val="tx2"/>
          </a:solidFill>
          <a:latin typeface="Arial" charset="0"/>
          <a:cs typeface="Arial" charset="0"/>
        </a:defRPr>
      </a:lvl8pPr>
      <a:lvl9pPr marL="1541036" algn="ctr" rtl="0" fontAlgn="base">
        <a:spcBef>
          <a:spcPct val="0"/>
        </a:spcBef>
        <a:spcAft>
          <a:spcPct val="0"/>
        </a:spcAft>
        <a:defRPr sz="3800">
          <a:solidFill>
            <a:schemeClr val="tx2"/>
          </a:solidFill>
          <a:latin typeface="Arial" charset="0"/>
          <a:cs typeface="Arial" charset="0"/>
        </a:defRPr>
      </a:lvl9pPr>
    </p:titleStyle>
    <p:bodyStyle>
      <a:lvl1pPr marL="288930" indent="-288930" algn="l" rtl="0" fontAlgn="base">
        <a:spcBef>
          <a:spcPct val="20000"/>
        </a:spcBef>
        <a:spcAft>
          <a:spcPct val="0"/>
        </a:spcAft>
        <a:buChar char="•"/>
        <a:defRPr sz="3500">
          <a:solidFill>
            <a:schemeClr val="bg1"/>
          </a:solidFill>
          <a:latin typeface="+mn-lt"/>
          <a:ea typeface="+mn-ea"/>
          <a:cs typeface="+mn-cs"/>
        </a:defRPr>
      </a:lvl1pPr>
      <a:lvl2pPr marL="626054" indent="-240739" algn="l" rtl="0" fontAlgn="base">
        <a:spcBef>
          <a:spcPct val="20000"/>
        </a:spcBef>
        <a:spcAft>
          <a:spcPct val="0"/>
        </a:spcAft>
        <a:buChar char="–"/>
        <a:defRPr sz="3500">
          <a:solidFill>
            <a:schemeClr val="bg1"/>
          </a:solidFill>
          <a:latin typeface="+mn-lt"/>
        </a:defRPr>
      </a:lvl2pPr>
      <a:lvl3pPr marL="963154" indent="-192647" algn="l" rtl="0" fontAlgn="base">
        <a:spcBef>
          <a:spcPct val="20000"/>
        </a:spcBef>
        <a:spcAft>
          <a:spcPct val="0"/>
        </a:spcAft>
        <a:buChar char="•"/>
        <a:defRPr sz="2100">
          <a:solidFill>
            <a:schemeClr val="tx1"/>
          </a:solidFill>
          <a:latin typeface="+mj-lt"/>
          <a:cs typeface="+mj-cs"/>
        </a:defRPr>
      </a:lvl3pPr>
      <a:lvl4pPr marL="1348424" indent="-192647" algn="l" rtl="0" fontAlgn="base">
        <a:spcBef>
          <a:spcPct val="20000"/>
        </a:spcBef>
        <a:spcAft>
          <a:spcPct val="0"/>
        </a:spcAft>
        <a:buChar char="–"/>
        <a:defRPr sz="1700">
          <a:solidFill>
            <a:schemeClr val="tx1"/>
          </a:solidFill>
          <a:latin typeface="+mj-lt"/>
          <a:cs typeface="+mj-cs"/>
        </a:defRPr>
      </a:lvl4pPr>
      <a:lvl5pPr marL="1733678" indent="-192647" algn="l" rtl="0" fontAlgn="base">
        <a:spcBef>
          <a:spcPct val="20000"/>
        </a:spcBef>
        <a:spcAft>
          <a:spcPct val="0"/>
        </a:spcAft>
        <a:buChar char="»"/>
        <a:defRPr sz="1700">
          <a:solidFill>
            <a:schemeClr val="tx1"/>
          </a:solidFill>
          <a:latin typeface="+mj-lt"/>
          <a:cs typeface="+mj-cs"/>
        </a:defRPr>
      </a:lvl5pPr>
      <a:lvl6pPr marL="2118941" indent="-192647" algn="l" rtl="0" fontAlgn="base">
        <a:spcBef>
          <a:spcPct val="20000"/>
        </a:spcBef>
        <a:spcAft>
          <a:spcPct val="0"/>
        </a:spcAft>
        <a:buChar char="»"/>
        <a:defRPr sz="1700">
          <a:solidFill>
            <a:schemeClr val="tx1"/>
          </a:solidFill>
          <a:latin typeface="+mj-lt"/>
          <a:cs typeface="+mj-cs"/>
        </a:defRPr>
      </a:lvl6pPr>
      <a:lvl7pPr marL="2504193" indent="-192647" algn="l" rtl="0" fontAlgn="base">
        <a:spcBef>
          <a:spcPct val="20000"/>
        </a:spcBef>
        <a:spcAft>
          <a:spcPct val="0"/>
        </a:spcAft>
        <a:buChar char="»"/>
        <a:defRPr sz="1700">
          <a:solidFill>
            <a:schemeClr val="tx1"/>
          </a:solidFill>
          <a:latin typeface="+mj-lt"/>
          <a:cs typeface="+mj-cs"/>
        </a:defRPr>
      </a:lvl7pPr>
      <a:lvl8pPr marL="2889470" indent="-192647" algn="l" rtl="0" fontAlgn="base">
        <a:spcBef>
          <a:spcPct val="20000"/>
        </a:spcBef>
        <a:spcAft>
          <a:spcPct val="0"/>
        </a:spcAft>
        <a:buChar char="»"/>
        <a:defRPr sz="1700">
          <a:solidFill>
            <a:schemeClr val="tx1"/>
          </a:solidFill>
          <a:latin typeface="+mj-lt"/>
          <a:cs typeface="+mj-cs"/>
        </a:defRPr>
      </a:lvl8pPr>
      <a:lvl9pPr marL="3274708" indent="-192647"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0485" rtl="0" eaLnBrk="1" latinLnBrk="0" hangingPunct="1">
        <a:defRPr sz="1600" kern="1200">
          <a:solidFill>
            <a:schemeClr val="tx1"/>
          </a:solidFill>
          <a:latin typeface="+mn-lt"/>
          <a:ea typeface="+mn-ea"/>
          <a:cs typeface="+mn-cs"/>
        </a:defRPr>
      </a:lvl1pPr>
      <a:lvl2pPr marL="385252" algn="l" defTabSz="770485" rtl="0" eaLnBrk="1" latinLnBrk="0" hangingPunct="1">
        <a:defRPr sz="1600" kern="1200">
          <a:solidFill>
            <a:schemeClr val="tx1"/>
          </a:solidFill>
          <a:latin typeface="+mn-lt"/>
          <a:ea typeface="+mn-ea"/>
          <a:cs typeface="+mn-cs"/>
        </a:defRPr>
      </a:lvl2pPr>
      <a:lvl3pPr marL="770485" algn="l" defTabSz="770485" rtl="0" eaLnBrk="1" latinLnBrk="0" hangingPunct="1">
        <a:defRPr sz="1600" kern="1200">
          <a:solidFill>
            <a:schemeClr val="tx1"/>
          </a:solidFill>
          <a:latin typeface="+mn-lt"/>
          <a:ea typeface="+mn-ea"/>
          <a:cs typeface="+mn-cs"/>
        </a:defRPr>
      </a:lvl3pPr>
      <a:lvl4pPr marL="1155791" algn="l" defTabSz="770485" rtl="0" eaLnBrk="1" latinLnBrk="0" hangingPunct="1">
        <a:defRPr sz="1600" kern="1200">
          <a:solidFill>
            <a:schemeClr val="tx1"/>
          </a:solidFill>
          <a:latin typeface="+mn-lt"/>
          <a:ea typeface="+mn-ea"/>
          <a:cs typeface="+mn-cs"/>
        </a:defRPr>
      </a:lvl4pPr>
      <a:lvl5pPr marL="1541036" algn="l" defTabSz="770485" rtl="0" eaLnBrk="1" latinLnBrk="0" hangingPunct="1">
        <a:defRPr sz="1600" kern="1200">
          <a:solidFill>
            <a:schemeClr val="tx1"/>
          </a:solidFill>
          <a:latin typeface="+mn-lt"/>
          <a:ea typeface="+mn-ea"/>
          <a:cs typeface="+mn-cs"/>
        </a:defRPr>
      </a:lvl5pPr>
      <a:lvl6pPr marL="1926310" algn="l" defTabSz="770485" rtl="0" eaLnBrk="1" latinLnBrk="0" hangingPunct="1">
        <a:defRPr sz="1600" kern="1200">
          <a:solidFill>
            <a:schemeClr val="tx1"/>
          </a:solidFill>
          <a:latin typeface="+mn-lt"/>
          <a:ea typeface="+mn-ea"/>
          <a:cs typeface="+mn-cs"/>
        </a:defRPr>
      </a:lvl6pPr>
      <a:lvl7pPr marL="2311569" algn="l" defTabSz="770485" rtl="0" eaLnBrk="1" latinLnBrk="0" hangingPunct="1">
        <a:defRPr sz="1600" kern="1200">
          <a:solidFill>
            <a:schemeClr val="tx1"/>
          </a:solidFill>
          <a:latin typeface="+mn-lt"/>
          <a:ea typeface="+mn-ea"/>
          <a:cs typeface="+mn-cs"/>
        </a:defRPr>
      </a:lvl7pPr>
      <a:lvl8pPr marL="2696825" algn="l" defTabSz="770485" rtl="0" eaLnBrk="1" latinLnBrk="0" hangingPunct="1">
        <a:defRPr sz="1600" kern="1200">
          <a:solidFill>
            <a:schemeClr val="tx1"/>
          </a:solidFill>
          <a:latin typeface="+mn-lt"/>
          <a:ea typeface="+mn-ea"/>
          <a:cs typeface="+mn-cs"/>
        </a:defRPr>
      </a:lvl8pPr>
      <a:lvl9pPr marL="3082091" algn="l" defTabSz="770485" rtl="0" eaLnBrk="1" latinLnBrk="0" hangingPunct="1">
        <a:defRPr sz="1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226" tIns="38609" rIns="77226" bIns="3860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226" tIns="38609" rIns="77226" bIns="3860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226" tIns="38609" rIns="77226" bIns="38609"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226" tIns="38609" rIns="77226" bIns="38609"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226" tIns="38609" rIns="77226" bIns="38609"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3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6050" algn="ctr" rtl="0" fontAlgn="base">
        <a:spcBef>
          <a:spcPct val="0"/>
        </a:spcBef>
        <a:spcAft>
          <a:spcPct val="0"/>
        </a:spcAft>
        <a:defRPr sz="3800">
          <a:solidFill>
            <a:schemeClr val="tx2"/>
          </a:solidFill>
          <a:latin typeface="Arial" charset="0"/>
          <a:cs typeface="Arial" charset="0"/>
        </a:defRPr>
      </a:lvl6pPr>
      <a:lvl7pPr marL="772081" algn="ctr" rtl="0" fontAlgn="base">
        <a:spcBef>
          <a:spcPct val="0"/>
        </a:spcBef>
        <a:spcAft>
          <a:spcPct val="0"/>
        </a:spcAft>
        <a:defRPr sz="3800">
          <a:solidFill>
            <a:schemeClr val="tx2"/>
          </a:solidFill>
          <a:latin typeface="Arial" charset="0"/>
          <a:cs typeface="Arial" charset="0"/>
        </a:defRPr>
      </a:lvl7pPr>
      <a:lvl8pPr marL="1158188" algn="ctr" rtl="0" fontAlgn="base">
        <a:spcBef>
          <a:spcPct val="0"/>
        </a:spcBef>
        <a:spcAft>
          <a:spcPct val="0"/>
        </a:spcAft>
        <a:defRPr sz="3800">
          <a:solidFill>
            <a:schemeClr val="tx2"/>
          </a:solidFill>
          <a:latin typeface="Arial" charset="0"/>
          <a:cs typeface="Arial" charset="0"/>
        </a:defRPr>
      </a:lvl8pPr>
      <a:lvl9pPr marL="1544230" algn="ctr" rtl="0" fontAlgn="base">
        <a:spcBef>
          <a:spcPct val="0"/>
        </a:spcBef>
        <a:spcAft>
          <a:spcPct val="0"/>
        </a:spcAft>
        <a:defRPr sz="3800">
          <a:solidFill>
            <a:schemeClr val="tx2"/>
          </a:solidFill>
          <a:latin typeface="Arial" charset="0"/>
          <a:cs typeface="Arial" charset="0"/>
        </a:defRPr>
      </a:lvl9pPr>
    </p:titleStyle>
    <p:bodyStyle>
      <a:lvl1pPr marL="289528" indent="-289528" algn="l" rtl="0" fontAlgn="base">
        <a:spcBef>
          <a:spcPct val="20000"/>
        </a:spcBef>
        <a:spcAft>
          <a:spcPct val="0"/>
        </a:spcAft>
        <a:buChar char="•"/>
        <a:defRPr sz="3500">
          <a:solidFill>
            <a:schemeClr val="bg1"/>
          </a:solidFill>
          <a:latin typeface="+mn-lt"/>
          <a:ea typeface="+mn-ea"/>
          <a:cs typeface="+mn-cs"/>
        </a:defRPr>
      </a:lvl1pPr>
      <a:lvl2pPr marL="627350" indent="-241248" algn="l" rtl="0" fontAlgn="base">
        <a:spcBef>
          <a:spcPct val="20000"/>
        </a:spcBef>
        <a:spcAft>
          <a:spcPct val="0"/>
        </a:spcAft>
        <a:buChar char="–"/>
        <a:defRPr sz="3500">
          <a:solidFill>
            <a:schemeClr val="bg1"/>
          </a:solidFill>
          <a:latin typeface="+mn-lt"/>
        </a:defRPr>
      </a:lvl2pPr>
      <a:lvl3pPr marL="965150" indent="-193046" algn="l" rtl="0" fontAlgn="base">
        <a:spcBef>
          <a:spcPct val="20000"/>
        </a:spcBef>
        <a:spcAft>
          <a:spcPct val="0"/>
        </a:spcAft>
        <a:buChar char="•"/>
        <a:defRPr sz="2100">
          <a:solidFill>
            <a:schemeClr val="tx1"/>
          </a:solidFill>
          <a:latin typeface="+mj-lt"/>
          <a:cs typeface="+mj-cs"/>
        </a:defRPr>
      </a:lvl3pPr>
      <a:lvl4pPr marL="1351220" indent="-193046" algn="l" rtl="0" fontAlgn="base">
        <a:spcBef>
          <a:spcPct val="20000"/>
        </a:spcBef>
        <a:spcAft>
          <a:spcPct val="0"/>
        </a:spcAft>
        <a:buChar char="–"/>
        <a:defRPr sz="1700">
          <a:solidFill>
            <a:schemeClr val="tx1"/>
          </a:solidFill>
          <a:latin typeface="+mj-lt"/>
          <a:cs typeface="+mj-cs"/>
        </a:defRPr>
      </a:lvl4pPr>
      <a:lvl5pPr marL="1737271" indent="-193046" algn="l" rtl="0" fontAlgn="base">
        <a:spcBef>
          <a:spcPct val="20000"/>
        </a:spcBef>
        <a:spcAft>
          <a:spcPct val="0"/>
        </a:spcAft>
        <a:buChar char="»"/>
        <a:defRPr sz="1700">
          <a:solidFill>
            <a:schemeClr val="tx1"/>
          </a:solidFill>
          <a:latin typeface="+mj-lt"/>
          <a:cs typeface="+mj-cs"/>
        </a:defRPr>
      </a:lvl5pPr>
      <a:lvl6pPr marL="2123333" indent="-193046" algn="l" rtl="0" fontAlgn="base">
        <a:spcBef>
          <a:spcPct val="20000"/>
        </a:spcBef>
        <a:spcAft>
          <a:spcPct val="0"/>
        </a:spcAft>
        <a:buChar char="»"/>
        <a:defRPr sz="1700">
          <a:solidFill>
            <a:schemeClr val="tx1"/>
          </a:solidFill>
          <a:latin typeface="+mj-lt"/>
          <a:cs typeface="+mj-cs"/>
        </a:defRPr>
      </a:lvl6pPr>
      <a:lvl7pPr marL="2509386" indent="-193046" algn="l" rtl="0" fontAlgn="base">
        <a:spcBef>
          <a:spcPct val="20000"/>
        </a:spcBef>
        <a:spcAft>
          <a:spcPct val="0"/>
        </a:spcAft>
        <a:buChar char="»"/>
        <a:defRPr sz="1700">
          <a:solidFill>
            <a:schemeClr val="tx1"/>
          </a:solidFill>
          <a:latin typeface="+mj-lt"/>
          <a:cs typeface="+mj-cs"/>
        </a:defRPr>
      </a:lvl7pPr>
      <a:lvl8pPr marL="2895457" indent="-193046" algn="l" rtl="0" fontAlgn="base">
        <a:spcBef>
          <a:spcPct val="20000"/>
        </a:spcBef>
        <a:spcAft>
          <a:spcPct val="0"/>
        </a:spcAft>
        <a:buChar char="»"/>
        <a:defRPr sz="1700">
          <a:solidFill>
            <a:schemeClr val="tx1"/>
          </a:solidFill>
          <a:latin typeface="+mj-lt"/>
          <a:cs typeface="+mj-cs"/>
        </a:defRPr>
      </a:lvl8pPr>
      <a:lvl9pPr marL="3281497" indent="-193046"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2081" rtl="0" eaLnBrk="1" latinLnBrk="0" hangingPunct="1">
        <a:defRPr sz="1600" kern="1200">
          <a:solidFill>
            <a:schemeClr val="tx1"/>
          </a:solidFill>
          <a:latin typeface="+mn-lt"/>
          <a:ea typeface="+mn-ea"/>
          <a:cs typeface="+mn-cs"/>
        </a:defRPr>
      </a:lvl1pPr>
      <a:lvl2pPr marL="386050" algn="l" defTabSz="772081" rtl="0" eaLnBrk="1" latinLnBrk="0" hangingPunct="1">
        <a:defRPr sz="1600" kern="1200">
          <a:solidFill>
            <a:schemeClr val="tx1"/>
          </a:solidFill>
          <a:latin typeface="+mn-lt"/>
          <a:ea typeface="+mn-ea"/>
          <a:cs typeface="+mn-cs"/>
        </a:defRPr>
      </a:lvl2pPr>
      <a:lvl3pPr marL="772081" algn="l" defTabSz="772081" rtl="0" eaLnBrk="1" latinLnBrk="0" hangingPunct="1">
        <a:defRPr sz="1600" kern="1200">
          <a:solidFill>
            <a:schemeClr val="tx1"/>
          </a:solidFill>
          <a:latin typeface="+mn-lt"/>
          <a:ea typeface="+mn-ea"/>
          <a:cs typeface="+mn-cs"/>
        </a:defRPr>
      </a:lvl3pPr>
      <a:lvl4pPr marL="1158188" algn="l" defTabSz="772081" rtl="0" eaLnBrk="1" latinLnBrk="0" hangingPunct="1">
        <a:defRPr sz="1600" kern="1200">
          <a:solidFill>
            <a:schemeClr val="tx1"/>
          </a:solidFill>
          <a:latin typeface="+mn-lt"/>
          <a:ea typeface="+mn-ea"/>
          <a:cs typeface="+mn-cs"/>
        </a:defRPr>
      </a:lvl4pPr>
      <a:lvl5pPr marL="1544230" algn="l" defTabSz="772081" rtl="0" eaLnBrk="1" latinLnBrk="0" hangingPunct="1">
        <a:defRPr sz="1600" kern="1200">
          <a:solidFill>
            <a:schemeClr val="tx1"/>
          </a:solidFill>
          <a:latin typeface="+mn-lt"/>
          <a:ea typeface="+mn-ea"/>
          <a:cs typeface="+mn-cs"/>
        </a:defRPr>
      </a:lvl5pPr>
      <a:lvl6pPr marL="1930303" algn="l" defTabSz="772081" rtl="0" eaLnBrk="1" latinLnBrk="0" hangingPunct="1">
        <a:defRPr sz="1600" kern="1200">
          <a:solidFill>
            <a:schemeClr val="tx1"/>
          </a:solidFill>
          <a:latin typeface="+mn-lt"/>
          <a:ea typeface="+mn-ea"/>
          <a:cs typeface="+mn-cs"/>
        </a:defRPr>
      </a:lvl6pPr>
      <a:lvl7pPr marL="2316360" algn="l" defTabSz="772081" rtl="0" eaLnBrk="1" latinLnBrk="0" hangingPunct="1">
        <a:defRPr sz="1600" kern="1200">
          <a:solidFill>
            <a:schemeClr val="tx1"/>
          </a:solidFill>
          <a:latin typeface="+mn-lt"/>
          <a:ea typeface="+mn-ea"/>
          <a:cs typeface="+mn-cs"/>
        </a:defRPr>
      </a:lvl7pPr>
      <a:lvl8pPr marL="2702418" algn="l" defTabSz="772081" rtl="0" eaLnBrk="1" latinLnBrk="0" hangingPunct="1">
        <a:defRPr sz="1600" kern="1200">
          <a:solidFill>
            <a:schemeClr val="tx1"/>
          </a:solidFill>
          <a:latin typeface="+mn-lt"/>
          <a:ea typeface="+mn-ea"/>
          <a:cs typeface="+mn-cs"/>
        </a:defRPr>
      </a:lvl8pPr>
      <a:lvl9pPr marL="3088480" algn="l" defTabSz="772081"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59" tIns="37834" rIns="75659" bIns="3783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59" tIns="37834" rIns="75659" bIns="3783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59" tIns="37834" rIns="75659" bIns="37834"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59" tIns="37834" rIns="75659" bIns="37834"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659" tIns="37834" rIns="75659" bIns="37834"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78154" algn="ctr" rtl="0" fontAlgn="base">
        <a:spcBef>
          <a:spcPct val="0"/>
        </a:spcBef>
        <a:spcAft>
          <a:spcPct val="0"/>
        </a:spcAft>
        <a:defRPr sz="3800">
          <a:solidFill>
            <a:schemeClr val="tx2"/>
          </a:solidFill>
          <a:latin typeface="Arial" charset="0"/>
          <a:cs typeface="Arial" charset="0"/>
        </a:defRPr>
      </a:lvl6pPr>
      <a:lvl7pPr marL="756259" algn="ctr" rtl="0" fontAlgn="base">
        <a:spcBef>
          <a:spcPct val="0"/>
        </a:spcBef>
        <a:spcAft>
          <a:spcPct val="0"/>
        </a:spcAft>
        <a:defRPr sz="3800">
          <a:solidFill>
            <a:schemeClr val="tx2"/>
          </a:solidFill>
          <a:latin typeface="Arial" charset="0"/>
          <a:cs typeface="Arial" charset="0"/>
        </a:defRPr>
      </a:lvl7pPr>
      <a:lvl8pPr marL="1134443" algn="ctr" rtl="0" fontAlgn="base">
        <a:spcBef>
          <a:spcPct val="0"/>
        </a:spcBef>
        <a:spcAft>
          <a:spcPct val="0"/>
        </a:spcAft>
        <a:defRPr sz="3800">
          <a:solidFill>
            <a:schemeClr val="tx2"/>
          </a:solidFill>
          <a:latin typeface="Arial" charset="0"/>
          <a:cs typeface="Arial" charset="0"/>
        </a:defRPr>
      </a:lvl8pPr>
      <a:lvl9pPr marL="1512573" algn="ctr" rtl="0" fontAlgn="base">
        <a:spcBef>
          <a:spcPct val="0"/>
        </a:spcBef>
        <a:spcAft>
          <a:spcPct val="0"/>
        </a:spcAft>
        <a:defRPr sz="3800">
          <a:solidFill>
            <a:schemeClr val="tx2"/>
          </a:solidFill>
          <a:latin typeface="Arial" charset="0"/>
          <a:cs typeface="Arial" charset="0"/>
        </a:defRPr>
      </a:lvl9pPr>
    </p:titleStyle>
    <p:bodyStyle>
      <a:lvl1pPr marL="283591" indent="-283591" algn="l" rtl="0" fontAlgn="base">
        <a:spcBef>
          <a:spcPct val="20000"/>
        </a:spcBef>
        <a:spcAft>
          <a:spcPct val="0"/>
        </a:spcAft>
        <a:buChar char="•"/>
        <a:defRPr sz="3500">
          <a:solidFill>
            <a:schemeClr val="bg1"/>
          </a:solidFill>
          <a:latin typeface="+mn-lt"/>
          <a:ea typeface="+mn-ea"/>
          <a:cs typeface="+mn-cs"/>
        </a:defRPr>
      </a:lvl1pPr>
      <a:lvl2pPr marL="614532" indent="-236277" algn="l" rtl="0" fontAlgn="base">
        <a:spcBef>
          <a:spcPct val="20000"/>
        </a:spcBef>
        <a:spcAft>
          <a:spcPct val="0"/>
        </a:spcAft>
        <a:buChar char="–"/>
        <a:defRPr sz="3500">
          <a:solidFill>
            <a:schemeClr val="bg1"/>
          </a:solidFill>
          <a:latin typeface="+mn-lt"/>
        </a:defRPr>
      </a:lvl2pPr>
      <a:lvl3pPr marL="945370" indent="-189155" algn="l" rtl="0" fontAlgn="base">
        <a:spcBef>
          <a:spcPct val="20000"/>
        </a:spcBef>
        <a:spcAft>
          <a:spcPct val="0"/>
        </a:spcAft>
        <a:buChar char="•"/>
        <a:defRPr sz="2100">
          <a:solidFill>
            <a:schemeClr val="tx1"/>
          </a:solidFill>
          <a:latin typeface="+mj-lt"/>
          <a:cs typeface="+mj-cs"/>
        </a:defRPr>
      </a:lvl3pPr>
      <a:lvl4pPr marL="1323510" indent="-189155" algn="l" rtl="0" fontAlgn="base">
        <a:spcBef>
          <a:spcPct val="20000"/>
        </a:spcBef>
        <a:spcAft>
          <a:spcPct val="0"/>
        </a:spcAft>
        <a:buChar char="–"/>
        <a:defRPr sz="1700">
          <a:solidFill>
            <a:schemeClr val="tx1"/>
          </a:solidFill>
          <a:latin typeface="+mj-lt"/>
          <a:cs typeface="+mj-cs"/>
        </a:defRPr>
      </a:lvl4pPr>
      <a:lvl5pPr marL="1701663" indent="-189155" algn="l" rtl="0" fontAlgn="base">
        <a:spcBef>
          <a:spcPct val="20000"/>
        </a:spcBef>
        <a:spcAft>
          <a:spcPct val="0"/>
        </a:spcAft>
        <a:buChar char="»"/>
        <a:defRPr sz="1700">
          <a:solidFill>
            <a:schemeClr val="tx1"/>
          </a:solidFill>
          <a:latin typeface="+mj-lt"/>
          <a:cs typeface="+mj-cs"/>
        </a:defRPr>
      </a:lvl5pPr>
      <a:lvl6pPr marL="2079814" indent="-189155" algn="l" rtl="0" fontAlgn="base">
        <a:spcBef>
          <a:spcPct val="20000"/>
        </a:spcBef>
        <a:spcAft>
          <a:spcPct val="0"/>
        </a:spcAft>
        <a:buChar char="»"/>
        <a:defRPr sz="1700">
          <a:solidFill>
            <a:schemeClr val="tx1"/>
          </a:solidFill>
          <a:latin typeface="+mj-lt"/>
          <a:cs typeface="+mj-cs"/>
        </a:defRPr>
      </a:lvl6pPr>
      <a:lvl7pPr marL="2457957" indent="-189155" algn="l" rtl="0" fontAlgn="base">
        <a:spcBef>
          <a:spcPct val="20000"/>
        </a:spcBef>
        <a:spcAft>
          <a:spcPct val="0"/>
        </a:spcAft>
        <a:buChar char="»"/>
        <a:defRPr sz="1700">
          <a:solidFill>
            <a:schemeClr val="tx1"/>
          </a:solidFill>
          <a:latin typeface="+mj-lt"/>
          <a:cs typeface="+mj-cs"/>
        </a:defRPr>
      </a:lvl7pPr>
      <a:lvl8pPr marL="2836106" indent="-189155" algn="l" rtl="0" fontAlgn="base">
        <a:spcBef>
          <a:spcPct val="20000"/>
        </a:spcBef>
        <a:spcAft>
          <a:spcPct val="0"/>
        </a:spcAft>
        <a:buChar char="»"/>
        <a:defRPr sz="1700">
          <a:solidFill>
            <a:schemeClr val="tx1"/>
          </a:solidFill>
          <a:latin typeface="+mj-lt"/>
          <a:cs typeface="+mj-cs"/>
        </a:defRPr>
      </a:lvl8pPr>
      <a:lvl9pPr marL="3214236" indent="-189155"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56259" rtl="0" eaLnBrk="1" latinLnBrk="0" hangingPunct="1">
        <a:defRPr sz="1600" kern="1200">
          <a:solidFill>
            <a:schemeClr val="tx1"/>
          </a:solidFill>
          <a:latin typeface="+mn-lt"/>
          <a:ea typeface="+mn-ea"/>
          <a:cs typeface="+mn-cs"/>
        </a:defRPr>
      </a:lvl1pPr>
      <a:lvl2pPr marL="378154" algn="l" defTabSz="756259" rtl="0" eaLnBrk="1" latinLnBrk="0" hangingPunct="1">
        <a:defRPr sz="1600" kern="1200">
          <a:solidFill>
            <a:schemeClr val="tx1"/>
          </a:solidFill>
          <a:latin typeface="+mn-lt"/>
          <a:ea typeface="+mn-ea"/>
          <a:cs typeface="+mn-cs"/>
        </a:defRPr>
      </a:lvl2pPr>
      <a:lvl3pPr marL="756259" algn="l" defTabSz="756259" rtl="0" eaLnBrk="1" latinLnBrk="0" hangingPunct="1">
        <a:defRPr sz="1600" kern="1200">
          <a:solidFill>
            <a:schemeClr val="tx1"/>
          </a:solidFill>
          <a:latin typeface="+mn-lt"/>
          <a:ea typeface="+mn-ea"/>
          <a:cs typeface="+mn-cs"/>
        </a:defRPr>
      </a:lvl3pPr>
      <a:lvl4pPr marL="1134443" algn="l" defTabSz="756259" rtl="0" eaLnBrk="1" latinLnBrk="0" hangingPunct="1">
        <a:defRPr sz="1600" kern="1200">
          <a:solidFill>
            <a:schemeClr val="tx1"/>
          </a:solidFill>
          <a:latin typeface="+mn-lt"/>
          <a:ea typeface="+mn-ea"/>
          <a:cs typeface="+mn-cs"/>
        </a:defRPr>
      </a:lvl4pPr>
      <a:lvl5pPr marL="1512573" algn="l" defTabSz="756259" rtl="0" eaLnBrk="1" latinLnBrk="0" hangingPunct="1">
        <a:defRPr sz="1600" kern="1200">
          <a:solidFill>
            <a:schemeClr val="tx1"/>
          </a:solidFill>
          <a:latin typeface="+mn-lt"/>
          <a:ea typeface="+mn-ea"/>
          <a:cs typeface="+mn-cs"/>
        </a:defRPr>
      </a:lvl5pPr>
      <a:lvl6pPr marL="1890737" algn="l" defTabSz="756259" rtl="0" eaLnBrk="1" latinLnBrk="0" hangingPunct="1">
        <a:defRPr sz="1600" kern="1200">
          <a:solidFill>
            <a:schemeClr val="tx1"/>
          </a:solidFill>
          <a:latin typeface="+mn-lt"/>
          <a:ea typeface="+mn-ea"/>
          <a:cs typeface="+mn-cs"/>
        </a:defRPr>
      </a:lvl6pPr>
      <a:lvl7pPr marL="2268883" algn="l" defTabSz="756259" rtl="0" eaLnBrk="1" latinLnBrk="0" hangingPunct="1">
        <a:defRPr sz="1600" kern="1200">
          <a:solidFill>
            <a:schemeClr val="tx1"/>
          </a:solidFill>
          <a:latin typeface="+mn-lt"/>
          <a:ea typeface="+mn-ea"/>
          <a:cs typeface="+mn-cs"/>
        </a:defRPr>
      </a:lvl7pPr>
      <a:lvl8pPr marL="2647024" algn="l" defTabSz="756259" rtl="0" eaLnBrk="1" latinLnBrk="0" hangingPunct="1">
        <a:defRPr sz="1600" kern="1200">
          <a:solidFill>
            <a:schemeClr val="tx1"/>
          </a:solidFill>
          <a:latin typeface="+mn-lt"/>
          <a:ea typeface="+mn-ea"/>
          <a:cs typeface="+mn-cs"/>
        </a:defRPr>
      </a:lvl8pPr>
      <a:lvl9pPr marL="3025172" algn="l" defTabSz="756259" rtl="0" eaLnBrk="1" latinLnBrk="0" hangingPunct="1">
        <a:defRPr sz="16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93" tIns="38692" rIns="77393" bIns="3869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93" tIns="38692" rIns="77393" bIns="3869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93" tIns="38692" rIns="77393" bIns="38692"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93" tIns="38692" rIns="77393" bIns="38692"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393" tIns="38692" rIns="77393" bIns="38692"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6892" algn="ctr" rtl="0" fontAlgn="base">
        <a:spcBef>
          <a:spcPct val="0"/>
        </a:spcBef>
        <a:spcAft>
          <a:spcPct val="0"/>
        </a:spcAft>
        <a:defRPr sz="3800">
          <a:solidFill>
            <a:schemeClr val="tx2"/>
          </a:solidFill>
          <a:latin typeface="Arial" charset="0"/>
          <a:cs typeface="Arial" charset="0"/>
        </a:defRPr>
      </a:lvl6pPr>
      <a:lvl7pPr marL="773764" algn="ctr" rtl="0" fontAlgn="base">
        <a:spcBef>
          <a:spcPct val="0"/>
        </a:spcBef>
        <a:spcAft>
          <a:spcPct val="0"/>
        </a:spcAft>
        <a:defRPr sz="3800">
          <a:solidFill>
            <a:schemeClr val="tx2"/>
          </a:solidFill>
          <a:latin typeface="Arial" charset="0"/>
          <a:cs typeface="Arial" charset="0"/>
        </a:defRPr>
      </a:lvl7pPr>
      <a:lvl8pPr marL="1160719" algn="ctr" rtl="0" fontAlgn="base">
        <a:spcBef>
          <a:spcPct val="0"/>
        </a:spcBef>
        <a:spcAft>
          <a:spcPct val="0"/>
        </a:spcAft>
        <a:defRPr sz="3800">
          <a:solidFill>
            <a:schemeClr val="tx2"/>
          </a:solidFill>
          <a:latin typeface="Arial" charset="0"/>
          <a:cs typeface="Arial" charset="0"/>
        </a:defRPr>
      </a:lvl8pPr>
      <a:lvl9pPr marL="1547597" algn="ctr" rtl="0" fontAlgn="base">
        <a:spcBef>
          <a:spcPct val="0"/>
        </a:spcBef>
        <a:spcAft>
          <a:spcPct val="0"/>
        </a:spcAft>
        <a:defRPr sz="3800">
          <a:solidFill>
            <a:schemeClr val="tx2"/>
          </a:solidFill>
          <a:latin typeface="Arial" charset="0"/>
          <a:cs typeface="Arial" charset="0"/>
        </a:defRPr>
      </a:lvl9pPr>
    </p:titleStyle>
    <p:bodyStyle>
      <a:lvl1pPr marL="290162" indent="-290162" algn="l" rtl="0" fontAlgn="base">
        <a:spcBef>
          <a:spcPct val="20000"/>
        </a:spcBef>
        <a:spcAft>
          <a:spcPct val="0"/>
        </a:spcAft>
        <a:buChar char="•"/>
        <a:defRPr sz="3500">
          <a:solidFill>
            <a:schemeClr val="bg1"/>
          </a:solidFill>
          <a:latin typeface="+mn-lt"/>
          <a:ea typeface="+mn-ea"/>
          <a:cs typeface="+mn-cs"/>
        </a:defRPr>
      </a:lvl1pPr>
      <a:lvl2pPr marL="628718" indent="-241783" algn="l" rtl="0" fontAlgn="base">
        <a:spcBef>
          <a:spcPct val="20000"/>
        </a:spcBef>
        <a:spcAft>
          <a:spcPct val="0"/>
        </a:spcAft>
        <a:buChar char="–"/>
        <a:defRPr sz="3500">
          <a:solidFill>
            <a:schemeClr val="bg1"/>
          </a:solidFill>
          <a:latin typeface="+mn-lt"/>
        </a:defRPr>
      </a:lvl2pPr>
      <a:lvl3pPr marL="967257" indent="-193466" algn="l" rtl="0" fontAlgn="base">
        <a:spcBef>
          <a:spcPct val="20000"/>
        </a:spcBef>
        <a:spcAft>
          <a:spcPct val="0"/>
        </a:spcAft>
        <a:buChar char="•"/>
        <a:defRPr sz="2100">
          <a:solidFill>
            <a:schemeClr val="tx1"/>
          </a:solidFill>
          <a:latin typeface="+mj-lt"/>
          <a:cs typeface="+mj-cs"/>
        </a:defRPr>
      </a:lvl3pPr>
      <a:lvl4pPr marL="1354165" indent="-193466" algn="l" rtl="0" fontAlgn="base">
        <a:spcBef>
          <a:spcPct val="20000"/>
        </a:spcBef>
        <a:spcAft>
          <a:spcPct val="0"/>
        </a:spcAft>
        <a:buChar char="–"/>
        <a:defRPr sz="1700">
          <a:solidFill>
            <a:schemeClr val="tx1"/>
          </a:solidFill>
          <a:latin typeface="+mj-lt"/>
          <a:cs typeface="+mj-cs"/>
        </a:defRPr>
      </a:lvl4pPr>
      <a:lvl5pPr marL="1741061" indent="-193466" algn="l" rtl="0" fontAlgn="base">
        <a:spcBef>
          <a:spcPct val="20000"/>
        </a:spcBef>
        <a:spcAft>
          <a:spcPct val="0"/>
        </a:spcAft>
        <a:buChar char="»"/>
        <a:defRPr sz="1700">
          <a:solidFill>
            <a:schemeClr val="tx1"/>
          </a:solidFill>
          <a:latin typeface="+mj-lt"/>
          <a:cs typeface="+mj-cs"/>
        </a:defRPr>
      </a:lvl5pPr>
      <a:lvl6pPr marL="2127968" indent="-193466" algn="l" rtl="0" fontAlgn="base">
        <a:spcBef>
          <a:spcPct val="20000"/>
        </a:spcBef>
        <a:spcAft>
          <a:spcPct val="0"/>
        </a:spcAft>
        <a:buChar char="»"/>
        <a:defRPr sz="1700">
          <a:solidFill>
            <a:schemeClr val="tx1"/>
          </a:solidFill>
          <a:latin typeface="+mj-lt"/>
          <a:cs typeface="+mj-cs"/>
        </a:defRPr>
      </a:lvl6pPr>
      <a:lvl7pPr marL="2514866" indent="-193466" algn="l" rtl="0" fontAlgn="base">
        <a:spcBef>
          <a:spcPct val="20000"/>
        </a:spcBef>
        <a:spcAft>
          <a:spcPct val="0"/>
        </a:spcAft>
        <a:buChar char="»"/>
        <a:defRPr sz="1700">
          <a:solidFill>
            <a:schemeClr val="tx1"/>
          </a:solidFill>
          <a:latin typeface="+mj-lt"/>
          <a:cs typeface="+mj-cs"/>
        </a:defRPr>
      </a:lvl7pPr>
      <a:lvl8pPr marL="2901774" indent="-193466" algn="l" rtl="0" fontAlgn="base">
        <a:spcBef>
          <a:spcPct val="20000"/>
        </a:spcBef>
        <a:spcAft>
          <a:spcPct val="0"/>
        </a:spcAft>
        <a:buChar char="»"/>
        <a:defRPr sz="1700">
          <a:solidFill>
            <a:schemeClr val="tx1"/>
          </a:solidFill>
          <a:latin typeface="+mj-lt"/>
          <a:cs typeface="+mj-cs"/>
        </a:defRPr>
      </a:lvl8pPr>
      <a:lvl9pPr marL="3288661" indent="-193466"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3764" rtl="0" eaLnBrk="1" latinLnBrk="0" hangingPunct="1">
        <a:defRPr sz="1600" kern="1200">
          <a:solidFill>
            <a:schemeClr val="tx1"/>
          </a:solidFill>
          <a:latin typeface="+mn-lt"/>
          <a:ea typeface="+mn-ea"/>
          <a:cs typeface="+mn-cs"/>
        </a:defRPr>
      </a:lvl1pPr>
      <a:lvl2pPr marL="386892" algn="l" defTabSz="773764" rtl="0" eaLnBrk="1" latinLnBrk="0" hangingPunct="1">
        <a:defRPr sz="1600" kern="1200">
          <a:solidFill>
            <a:schemeClr val="tx1"/>
          </a:solidFill>
          <a:latin typeface="+mn-lt"/>
          <a:ea typeface="+mn-ea"/>
          <a:cs typeface="+mn-cs"/>
        </a:defRPr>
      </a:lvl2pPr>
      <a:lvl3pPr marL="773764" algn="l" defTabSz="773764" rtl="0" eaLnBrk="1" latinLnBrk="0" hangingPunct="1">
        <a:defRPr sz="1600" kern="1200">
          <a:solidFill>
            <a:schemeClr val="tx1"/>
          </a:solidFill>
          <a:latin typeface="+mn-lt"/>
          <a:ea typeface="+mn-ea"/>
          <a:cs typeface="+mn-cs"/>
        </a:defRPr>
      </a:lvl3pPr>
      <a:lvl4pPr marL="1160719" algn="l" defTabSz="773764" rtl="0" eaLnBrk="1" latinLnBrk="0" hangingPunct="1">
        <a:defRPr sz="1600" kern="1200">
          <a:solidFill>
            <a:schemeClr val="tx1"/>
          </a:solidFill>
          <a:latin typeface="+mn-lt"/>
          <a:ea typeface="+mn-ea"/>
          <a:cs typeface="+mn-cs"/>
        </a:defRPr>
      </a:lvl4pPr>
      <a:lvl5pPr marL="1547597" algn="l" defTabSz="773764" rtl="0" eaLnBrk="1" latinLnBrk="0" hangingPunct="1">
        <a:defRPr sz="1600" kern="1200">
          <a:solidFill>
            <a:schemeClr val="tx1"/>
          </a:solidFill>
          <a:latin typeface="+mn-lt"/>
          <a:ea typeface="+mn-ea"/>
          <a:cs typeface="+mn-cs"/>
        </a:defRPr>
      </a:lvl5pPr>
      <a:lvl6pPr marL="1934515" algn="l" defTabSz="773764" rtl="0" eaLnBrk="1" latinLnBrk="0" hangingPunct="1">
        <a:defRPr sz="1600" kern="1200">
          <a:solidFill>
            <a:schemeClr val="tx1"/>
          </a:solidFill>
          <a:latin typeface="+mn-lt"/>
          <a:ea typeface="+mn-ea"/>
          <a:cs typeface="+mn-cs"/>
        </a:defRPr>
      </a:lvl6pPr>
      <a:lvl7pPr marL="2321416" algn="l" defTabSz="773764" rtl="0" eaLnBrk="1" latinLnBrk="0" hangingPunct="1">
        <a:defRPr sz="1600" kern="1200">
          <a:solidFill>
            <a:schemeClr val="tx1"/>
          </a:solidFill>
          <a:latin typeface="+mn-lt"/>
          <a:ea typeface="+mn-ea"/>
          <a:cs typeface="+mn-cs"/>
        </a:defRPr>
      </a:lvl7pPr>
      <a:lvl8pPr marL="2708318" algn="l" defTabSz="773764" rtl="0" eaLnBrk="1" latinLnBrk="0" hangingPunct="1">
        <a:defRPr sz="1600" kern="1200">
          <a:solidFill>
            <a:schemeClr val="tx1"/>
          </a:solidFill>
          <a:latin typeface="+mn-lt"/>
          <a:ea typeface="+mn-ea"/>
          <a:cs typeface="+mn-cs"/>
        </a:defRPr>
      </a:lvl8pPr>
      <a:lvl9pPr marL="3095220" algn="l" defTabSz="773764" rtl="0" eaLnBrk="1" latinLnBrk="0" hangingPunct="1">
        <a:defRPr sz="1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9" tIns="38779" rIns="77569" bIns="38779"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9" tIns="38779" rIns="77569" bIns="3877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9" tIns="38779" rIns="77569" bIns="38779"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9" tIns="38779" rIns="77569" bIns="38779"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569" tIns="38779" rIns="77569" bIns="38779"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3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7779" algn="ctr" rtl="0" fontAlgn="base">
        <a:spcBef>
          <a:spcPct val="0"/>
        </a:spcBef>
        <a:spcAft>
          <a:spcPct val="0"/>
        </a:spcAft>
        <a:defRPr sz="3800">
          <a:solidFill>
            <a:schemeClr val="tx2"/>
          </a:solidFill>
          <a:latin typeface="Arial" charset="0"/>
          <a:cs typeface="Arial" charset="0"/>
        </a:defRPr>
      </a:lvl6pPr>
      <a:lvl7pPr marL="775537" algn="ctr" rtl="0" fontAlgn="base">
        <a:spcBef>
          <a:spcPct val="0"/>
        </a:spcBef>
        <a:spcAft>
          <a:spcPct val="0"/>
        </a:spcAft>
        <a:defRPr sz="3800">
          <a:solidFill>
            <a:schemeClr val="tx2"/>
          </a:solidFill>
          <a:latin typeface="Arial" charset="0"/>
          <a:cs typeface="Arial" charset="0"/>
        </a:defRPr>
      </a:lvl7pPr>
      <a:lvl8pPr marL="1163384" algn="ctr" rtl="0" fontAlgn="base">
        <a:spcBef>
          <a:spcPct val="0"/>
        </a:spcBef>
        <a:spcAft>
          <a:spcPct val="0"/>
        </a:spcAft>
        <a:defRPr sz="3800">
          <a:solidFill>
            <a:schemeClr val="tx2"/>
          </a:solidFill>
          <a:latin typeface="Arial" charset="0"/>
          <a:cs typeface="Arial" charset="0"/>
        </a:defRPr>
      </a:lvl8pPr>
      <a:lvl9pPr marL="1551145" algn="ctr" rtl="0" fontAlgn="base">
        <a:spcBef>
          <a:spcPct val="0"/>
        </a:spcBef>
        <a:spcAft>
          <a:spcPct val="0"/>
        </a:spcAft>
        <a:defRPr sz="3800">
          <a:solidFill>
            <a:schemeClr val="tx2"/>
          </a:solidFill>
          <a:latin typeface="Arial" charset="0"/>
          <a:cs typeface="Arial" charset="0"/>
        </a:defRPr>
      </a:lvl9pPr>
    </p:titleStyle>
    <p:bodyStyle>
      <a:lvl1pPr marL="290828" indent="-290828" algn="l" rtl="0" fontAlgn="base">
        <a:spcBef>
          <a:spcPct val="20000"/>
        </a:spcBef>
        <a:spcAft>
          <a:spcPct val="0"/>
        </a:spcAft>
        <a:buChar char="•"/>
        <a:defRPr sz="3500">
          <a:solidFill>
            <a:schemeClr val="bg1"/>
          </a:solidFill>
          <a:latin typeface="+mn-lt"/>
          <a:ea typeface="+mn-ea"/>
          <a:cs typeface="+mn-cs"/>
        </a:defRPr>
      </a:lvl1pPr>
      <a:lvl2pPr marL="630157" indent="-242345" algn="l" rtl="0" fontAlgn="base">
        <a:spcBef>
          <a:spcPct val="20000"/>
        </a:spcBef>
        <a:spcAft>
          <a:spcPct val="0"/>
        </a:spcAft>
        <a:buChar char="–"/>
        <a:defRPr sz="3500">
          <a:solidFill>
            <a:schemeClr val="bg1"/>
          </a:solidFill>
          <a:latin typeface="+mn-lt"/>
        </a:defRPr>
      </a:lvl2pPr>
      <a:lvl3pPr marL="969477" indent="-193908" algn="l" rtl="0" fontAlgn="base">
        <a:spcBef>
          <a:spcPct val="20000"/>
        </a:spcBef>
        <a:spcAft>
          <a:spcPct val="0"/>
        </a:spcAft>
        <a:buChar char="•"/>
        <a:defRPr sz="2100">
          <a:solidFill>
            <a:schemeClr val="tx1"/>
          </a:solidFill>
          <a:latin typeface="+mj-lt"/>
          <a:cs typeface="+mj-cs"/>
        </a:defRPr>
      </a:lvl3pPr>
      <a:lvl4pPr marL="1357267" indent="-193908" algn="l" rtl="0" fontAlgn="base">
        <a:spcBef>
          <a:spcPct val="20000"/>
        </a:spcBef>
        <a:spcAft>
          <a:spcPct val="0"/>
        </a:spcAft>
        <a:buChar char="–"/>
        <a:defRPr sz="1700">
          <a:solidFill>
            <a:schemeClr val="tx1"/>
          </a:solidFill>
          <a:latin typeface="+mj-lt"/>
          <a:cs typeface="+mj-cs"/>
        </a:defRPr>
      </a:lvl4pPr>
      <a:lvl5pPr marL="1745050" indent="-193908" algn="l" rtl="0" fontAlgn="base">
        <a:spcBef>
          <a:spcPct val="20000"/>
        </a:spcBef>
        <a:spcAft>
          <a:spcPct val="0"/>
        </a:spcAft>
        <a:buChar char="»"/>
        <a:defRPr sz="1700">
          <a:solidFill>
            <a:schemeClr val="tx1"/>
          </a:solidFill>
          <a:latin typeface="+mj-lt"/>
          <a:cs typeface="+mj-cs"/>
        </a:defRPr>
      </a:lvl5pPr>
      <a:lvl6pPr marL="2132843" indent="-193908" algn="l" rtl="0" fontAlgn="base">
        <a:spcBef>
          <a:spcPct val="20000"/>
        </a:spcBef>
        <a:spcAft>
          <a:spcPct val="0"/>
        </a:spcAft>
        <a:buChar char="»"/>
        <a:defRPr sz="1700">
          <a:solidFill>
            <a:schemeClr val="tx1"/>
          </a:solidFill>
          <a:latin typeface="+mj-lt"/>
          <a:cs typeface="+mj-cs"/>
        </a:defRPr>
      </a:lvl6pPr>
      <a:lvl7pPr marL="2520628" indent="-193908" algn="l" rtl="0" fontAlgn="base">
        <a:spcBef>
          <a:spcPct val="20000"/>
        </a:spcBef>
        <a:spcAft>
          <a:spcPct val="0"/>
        </a:spcAft>
        <a:buChar char="»"/>
        <a:defRPr sz="1700">
          <a:solidFill>
            <a:schemeClr val="tx1"/>
          </a:solidFill>
          <a:latin typeface="+mj-lt"/>
          <a:cs typeface="+mj-cs"/>
        </a:defRPr>
      </a:lvl7pPr>
      <a:lvl8pPr marL="2908423" indent="-193908" algn="l" rtl="0" fontAlgn="base">
        <a:spcBef>
          <a:spcPct val="20000"/>
        </a:spcBef>
        <a:spcAft>
          <a:spcPct val="0"/>
        </a:spcAft>
        <a:buChar char="»"/>
        <a:defRPr sz="1700">
          <a:solidFill>
            <a:schemeClr val="tx1"/>
          </a:solidFill>
          <a:latin typeface="+mj-lt"/>
          <a:cs typeface="+mj-cs"/>
        </a:defRPr>
      </a:lvl8pPr>
      <a:lvl9pPr marL="3296198" indent="-193908"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5537" rtl="0" eaLnBrk="1" latinLnBrk="0" hangingPunct="1">
        <a:defRPr sz="1600" kern="1200">
          <a:solidFill>
            <a:schemeClr val="tx1"/>
          </a:solidFill>
          <a:latin typeface="+mn-lt"/>
          <a:ea typeface="+mn-ea"/>
          <a:cs typeface="+mn-cs"/>
        </a:defRPr>
      </a:lvl1pPr>
      <a:lvl2pPr marL="387779" algn="l" defTabSz="775537" rtl="0" eaLnBrk="1" latinLnBrk="0" hangingPunct="1">
        <a:defRPr sz="1600" kern="1200">
          <a:solidFill>
            <a:schemeClr val="tx1"/>
          </a:solidFill>
          <a:latin typeface="+mn-lt"/>
          <a:ea typeface="+mn-ea"/>
          <a:cs typeface="+mn-cs"/>
        </a:defRPr>
      </a:lvl2pPr>
      <a:lvl3pPr marL="775537" algn="l" defTabSz="775537" rtl="0" eaLnBrk="1" latinLnBrk="0" hangingPunct="1">
        <a:defRPr sz="1600" kern="1200">
          <a:solidFill>
            <a:schemeClr val="tx1"/>
          </a:solidFill>
          <a:latin typeface="+mn-lt"/>
          <a:ea typeface="+mn-ea"/>
          <a:cs typeface="+mn-cs"/>
        </a:defRPr>
      </a:lvl3pPr>
      <a:lvl4pPr marL="1163384" algn="l" defTabSz="775537" rtl="0" eaLnBrk="1" latinLnBrk="0" hangingPunct="1">
        <a:defRPr sz="1600" kern="1200">
          <a:solidFill>
            <a:schemeClr val="tx1"/>
          </a:solidFill>
          <a:latin typeface="+mn-lt"/>
          <a:ea typeface="+mn-ea"/>
          <a:cs typeface="+mn-cs"/>
        </a:defRPr>
      </a:lvl4pPr>
      <a:lvl5pPr marL="1551145" algn="l" defTabSz="775537" rtl="0" eaLnBrk="1" latinLnBrk="0" hangingPunct="1">
        <a:defRPr sz="1600" kern="1200">
          <a:solidFill>
            <a:schemeClr val="tx1"/>
          </a:solidFill>
          <a:latin typeface="+mn-lt"/>
          <a:ea typeface="+mn-ea"/>
          <a:cs typeface="+mn-cs"/>
        </a:defRPr>
      </a:lvl5pPr>
      <a:lvl6pPr marL="1938946" algn="l" defTabSz="775537" rtl="0" eaLnBrk="1" latinLnBrk="0" hangingPunct="1">
        <a:defRPr sz="1600" kern="1200">
          <a:solidFill>
            <a:schemeClr val="tx1"/>
          </a:solidFill>
          <a:latin typeface="+mn-lt"/>
          <a:ea typeface="+mn-ea"/>
          <a:cs typeface="+mn-cs"/>
        </a:defRPr>
      </a:lvl6pPr>
      <a:lvl7pPr marL="2326739" algn="l" defTabSz="775537" rtl="0" eaLnBrk="1" latinLnBrk="0" hangingPunct="1">
        <a:defRPr sz="1600" kern="1200">
          <a:solidFill>
            <a:schemeClr val="tx1"/>
          </a:solidFill>
          <a:latin typeface="+mn-lt"/>
          <a:ea typeface="+mn-ea"/>
          <a:cs typeface="+mn-cs"/>
        </a:defRPr>
      </a:lvl7pPr>
      <a:lvl8pPr marL="2714521" algn="l" defTabSz="775537" rtl="0" eaLnBrk="1" latinLnBrk="0" hangingPunct="1">
        <a:defRPr sz="1600" kern="1200">
          <a:solidFill>
            <a:schemeClr val="tx1"/>
          </a:solidFill>
          <a:latin typeface="+mn-lt"/>
          <a:ea typeface="+mn-ea"/>
          <a:cs typeface="+mn-cs"/>
        </a:defRPr>
      </a:lvl8pPr>
      <a:lvl9pPr marL="3102313" algn="l" defTabSz="775537" rtl="0" eaLnBrk="1" latinLnBrk="0" hangingPunct="1">
        <a:defRPr sz="1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53" tIns="38873" rIns="77753" bIns="3887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53" tIns="38873" rIns="77753" bIns="3887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53" tIns="38873" rIns="77753" bIns="38873"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53" tIns="38873" rIns="77753" bIns="38873"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753" tIns="38873" rIns="77753" bIns="38873"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8710" algn="ctr" rtl="0" fontAlgn="base">
        <a:spcBef>
          <a:spcPct val="0"/>
        </a:spcBef>
        <a:spcAft>
          <a:spcPct val="0"/>
        </a:spcAft>
        <a:defRPr sz="3800">
          <a:solidFill>
            <a:schemeClr val="tx2"/>
          </a:solidFill>
          <a:latin typeface="Arial" charset="0"/>
          <a:cs typeface="Arial" charset="0"/>
        </a:defRPr>
      </a:lvl6pPr>
      <a:lvl7pPr marL="777399" algn="ctr" rtl="0" fontAlgn="base">
        <a:spcBef>
          <a:spcPct val="0"/>
        </a:spcBef>
        <a:spcAft>
          <a:spcPct val="0"/>
        </a:spcAft>
        <a:defRPr sz="3800">
          <a:solidFill>
            <a:schemeClr val="tx2"/>
          </a:solidFill>
          <a:latin typeface="Arial" charset="0"/>
          <a:cs typeface="Arial" charset="0"/>
        </a:defRPr>
      </a:lvl7pPr>
      <a:lvl8pPr marL="1166178" algn="ctr" rtl="0" fontAlgn="base">
        <a:spcBef>
          <a:spcPct val="0"/>
        </a:spcBef>
        <a:spcAft>
          <a:spcPct val="0"/>
        </a:spcAft>
        <a:defRPr sz="3800">
          <a:solidFill>
            <a:schemeClr val="tx2"/>
          </a:solidFill>
          <a:latin typeface="Arial" charset="0"/>
          <a:cs typeface="Arial" charset="0"/>
        </a:defRPr>
      </a:lvl8pPr>
      <a:lvl9pPr marL="1554870" algn="ctr" rtl="0" fontAlgn="base">
        <a:spcBef>
          <a:spcPct val="0"/>
        </a:spcBef>
        <a:spcAft>
          <a:spcPct val="0"/>
        </a:spcAft>
        <a:defRPr sz="3800">
          <a:solidFill>
            <a:schemeClr val="tx2"/>
          </a:solidFill>
          <a:latin typeface="Arial" charset="0"/>
          <a:cs typeface="Arial" charset="0"/>
        </a:defRPr>
      </a:lvl9pPr>
    </p:titleStyle>
    <p:bodyStyle>
      <a:lvl1pPr marL="291527" indent="-291527" algn="l" rtl="0" fontAlgn="base">
        <a:spcBef>
          <a:spcPct val="20000"/>
        </a:spcBef>
        <a:spcAft>
          <a:spcPct val="0"/>
        </a:spcAft>
        <a:buChar char="•"/>
        <a:defRPr sz="3500">
          <a:solidFill>
            <a:schemeClr val="bg1"/>
          </a:solidFill>
          <a:latin typeface="+mn-lt"/>
          <a:ea typeface="+mn-ea"/>
          <a:cs typeface="+mn-cs"/>
        </a:defRPr>
      </a:lvl1pPr>
      <a:lvl2pPr marL="631671" indent="-242934" algn="l" rtl="0" fontAlgn="base">
        <a:spcBef>
          <a:spcPct val="20000"/>
        </a:spcBef>
        <a:spcAft>
          <a:spcPct val="0"/>
        </a:spcAft>
        <a:buChar char="–"/>
        <a:defRPr sz="3500">
          <a:solidFill>
            <a:schemeClr val="bg1"/>
          </a:solidFill>
          <a:latin typeface="+mn-lt"/>
        </a:defRPr>
      </a:lvl2pPr>
      <a:lvl3pPr marL="971804" indent="-194372" algn="l" rtl="0" fontAlgn="base">
        <a:spcBef>
          <a:spcPct val="20000"/>
        </a:spcBef>
        <a:spcAft>
          <a:spcPct val="0"/>
        </a:spcAft>
        <a:buChar char="•"/>
        <a:defRPr sz="2100">
          <a:solidFill>
            <a:schemeClr val="tx1"/>
          </a:solidFill>
          <a:latin typeface="+mj-lt"/>
          <a:cs typeface="+mj-cs"/>
        </a:defRPr>
      </a:lvl3pPr>
      <a:lvl4pPr marL="1360524" indent="-194372" algn="l" rtl="0" fontAlgn="base">
        <a:spcBef>
          <a:spcPct val="20000"/>
        </a:spcBef>
        <a:spcAft>
          <a:spcPct val="0"/>
        </a:spcAft>
        <a:buChar char="–"/>
        <a:defRPr sz="1700">
          <a:solidFill>
            <a:schemeClr val="tx1"/>
          </a:solidFill>
          <a:latin typeface="+mj-lt"/>
          <a:cs typeface="+mj-cs"/>
        </a:defRPr>
      </a:lvl4pPr>
      <a:lvl5pPr marL="1749242" indent="-194372" algn="l" rtl="0" fontAlgn="base">
        <a:spcBef>
          <a:spcPct val="20000"/>
        </a:spcBef>
        <a:spcAft>
          <a:spcPct val="0"/>
        </a:spcAft>
        <a:buChar char="»"/>
        <a:defRPr sz="1700">
          <a:solidFill>
            <a:schemeClr val="tx1"/>
          </a:solidFill>
          <a:latin typeface="+mj-lt"/>
          <a:cs typeface="+mj-cs"/>
        </a:defRPr>
      </a:lvl5pPr>
      <a:lvl6pPr marL="2137964" indent="-194372" algn="l" rtl="0" fontAlgn="base">
        <a:spcBef>
          <a:spcPct val="20000"/>
        </a:spcBef>
        <a:spcAft>
          <a:spcPct val="0"/>
        </a:spcAft>
        <a:buChar char="»"/>
        <a:defRPr sz="1700">
          <a:solidFill>
            <a:schemeClr val="tx1"/>
          </a:solidFill>
          <a:latin typeface="+mj-lt"/>
          <a:cs typeface="+mj-cs"/>
        </a:defRPr>
      </a:lvl6pPr>
      <a:lvl7pPr marL="2526677" indent="-194372" algn="l" rtl="0" fontAlgn="base">
        <a:spcBef>
          <a:spcPct val="20000"/>
        </a:spcBef>
        <a:spcAft>
          <a:spcPct val="0"/>
        </a:spcAft>
        <a:buChar char="»"/>
        <a:defRPr sz="1700">
          <a:solidFill>
            <a:schemeClr val="tx1"/>
          </a:solidFill>
          <a:latin typeface="+mj-lt"/>
          <a:cs typeface="+mj-cs"/>
        </a:defRPr>
      </a:lvl7pPr>
      <a:lvl8pPr marL="2915405" indent="-194372" algn="l" rtl="0" fontAlgn="base">
        <a:spcBef>
          <a:spcPct val="20000"/>
        </a:spcBef>
        <a:spcAft>
          <a:spcPct val="0"/>
        </a:spcAft>
        <a:buChar char="»"/>
        <a:defRPr sz="1700">
          <a:solidFill>
            <a:schemeClr val="tx1"/>
          </a:solidFill>
          <a:latin typeface="+mj-lt"/>
          <a:cs typeface="+mj-cs"/>
        </a:defRPr>
      </a:lvl8pPr>
      <a:lvl9pPr marL="3304111" indent="-194372"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7399" rtl="0" eaLnBrk="1" latinLnBrk="0" hangingPunct="1">
        <a:defRPr sz="1600" kern="1200">
          <a:solidFill>
            <a:schemeClr val="tx1"/>
          </a:solidFill>
          <a:latin typeface="+mn-lt"/>
          <a:ea typeface="+mn-ea"/>
          <a:cs typeface="+mn-cs"/>
        </a:defRPr>
      </a:lvl1pPr>
      <a:lvl2pPr marL="388710" algn="l" defTabSz="777399" rtl="0" eaLnBrk="1" latinLnBrk="0" hangingPunct="1">
        <a:defRPr sz="1600" kern="1200">
          <a:solidFill>
            <a:schemeClr val="tx1"/>
          </a:solidFill>
          <a:latin typeface="+mn-lt"/>
          <a:ea typeface="+mn-ea"/>
          <a:cs typeface="+mn-cs"/>
        </a:defRPr>
      </a:lvl2pPr>
      <a:lvl3pPr marL="777399" algn="l" defTabSz="777399" rtl="0" eaLnBrk="1" latinLnBrk="0" hangingPunct="1">
        <a:defRPr sz="1600" kern="1200">
          <a:solidFill>
            <a:schemeClr val="tx1"/>
          </a:solidFill>
          <a:latin typeface="+mn-lt"/>
          <a:ea typeface="+mn-ea"/>
          <a:cs typeface="+mn-cs"/>
        </a:defRPr>
      </a:lvl3pPr>
      <a:lvl4pPr marL="1166178" algn="l" defTabSz="777399" rtl="0" eaLnBrk="1" latinLnBrk="0" hangingPunct="1">
        <a:defRPr sz="1600" kern="1200">
          <a:solidFill>
            <a:schemeClr val="tx1"/>
          </a:solidFill>
          <a:latin typeface="+mn-lt"/>
          <a:ea typeface="+mn-ea"/>
          <a:cs typeface="+mn-cs"/>
        </a:defRPr>
      </a:lvl4pPr>
      <a:lvl5pPr marL="1554870" algn="l" defTabSz="777399" rtl="0" eaLnBrk="1" latinLnBrk="0" hangingPunct="1">
        <a:defRPr sz="1600" kern="1200">
          <a:solidFill>
            <a:schemeClr val="tx1"/>
          </a:solidFill>
          <a:latin typeface="+mn-lt"/>
          <a:ea typeface="+mn-ea"/>
          <a:cs typeface="+mn-cs"/>
        </a:defRPr>
      </a:lvl5pPr>
      <a:lvl6pPr marL="1943602" algn="l" defTabSz="777399" rtl="0" eaLnBrk="1" latinLnBrk="0" hangingPunct="1">
        <a:defRPr sz="1600" kern="1200">
          <a:solidFill>
            <a:schemeClr val="tx1"/>
          </a:solidFill>
          <a:latin typeface="+mn-lt"/>
          <a:ea typeface="+mn-ea"/>
          <a:cs typeface="+mn-cs"/>
        </a:defRPr>
      </a:lvl6pPr>
      <a:lvl7pPr marL="2332326" algn="l" defTabSz="777399" rtl="0" eaLnBrk="1" latinLnBrk="0" hangingPunct="1">
        <a:defRPr sz="1600" kern="1200">
          <a:solidFill>
            <a:schemeClr val="tx1"/>
          </a:solidFill>
          <a:latin typeface="+mn-lt"/>
          <a:ea typeface="+mn-ea"/>
          <a:cs typeface="+mn-cs"/>
        </a:defRPr>
      </a:lvl7pPr>
      <a:lvl8pPr marL="2721038" algn="l" defTabSz="777399" rtl="0" eaLnBrk="1" latinLnBrk="0" hangingPunct="1">
        <a:defRPr sz="1600" kern="1200">
          <a:solidFill>
            <a:schemeClr val="tx1"/>
          </a:solidFill>
          <a:latin typeface="+mn-lt"/>
          <a:ea typeface="+mn-ea"/>
          <a:cs typeface="+mn-cs"/>
        </a:defRPr>
      </a:lvl8pPr>
      <a:lvl9pPr marL="3109761" algn="l" defTabSz="777399" rtl="0" eaLnBrk="1" latinLnBrk="0" hangingPunct="1">
        <a:defRPr sz="1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6" tIns="38972" rIns="77946" bIns="3897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6" tIns="38972" rIns="77946" bIns="3897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6" tIns="38972" rIns="77946" bIns="38972"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6" tIns="38972" rIns="77946" bIns="38972"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7946" tIns="38972" rIns="77946" bIns="38972"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4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9683" algn="ctr" rtl="0" fontAlgn="base">
        <a:spcBef>
          <a:spcPct val="0"/>
        </a:spcBef>
        <a:spcAft>
          <a:spcPct val="0"/>
        </a:spcAft>
        <a:defRPr sz="3800">
          <a:solidFill>
            <a:schemeClr val="tx2"/>
          </a:solidFill>
          <a:latin typeface="Arial" charset="0"/>
          <a:cs typeface="Arial" charset="0"/>
        </a:defRPr>
      </a:lvl6pPr>
      <a:lvl7pPr marL="779351" algn="ctr" rtl="0" fontAlgn="base">
        <a:spcBef>
          <a:spcPct val="0"/>
        </a:spcBef>
        <a:spcAft>
          <a:spcPct val="0"/>
        </a:spcAft>
        <a:defRPr sz="3800">
          <a:solidFill>
            <a:schemeClr val="tx2"/>
          </a:solidFill>
          <a:latin typeface="Arial" charset="0"/>
          <a:cs typeface="Arial" charset="0"/>
        </a:defRPr>
      </a:lvl7pPr>
      <a:lvl8pPr marL="1169103" algn="ctr" rtl="0" fontAlgn="base">
        <a:spcBef>
          <a:spcPct val="0"/>
        </a:spcBef>
        <a:spcAft>
          <a:spcPct val="0"/>
        </a:spcAft>
        <a:defRPr sz="3800">
          <a:solidFill>
            <a:schemeClr val="tx2"/>
          </a:solidFill>
          <a:latin typeface="Arial" charset="0"/>
          <a:cs typeface="Arial" charset="0"/>
        </a:defRPr>
      </a:lvl8pPr>
      <a:lvl9pPr marL="1558774" algn="ctr" rtl="0" fontAlgn="base">
        <a:spcBef>
          <a:spcPct val="0"/>
        </a:spcBef>
        <a:spcAft>
          <a:spcPct val="0"/>
        </a:spcAft>
        <a:defRPr sz="3800">
          <a:solidFill>
            <a:schemeClr val="tx2"/>
          </a:solidFill>
          <a:latin typeface="Arial" charset="0"/>
          <a:cs typeface="Arial" charset="0"/>
        </a:defRPr>
      </a:lvl9pPr>
    </p:titleStyle>
    <p:bodyStyle>
      <a:lvl1pPr marL="292259" indent="-292259" algn="l" rtl="0" fontAlgn="base">
        <a:spcBef>
          <a:spcPct val="20000"/>
        </a:spcBef>
        <a:spcAft>
          <a:spcPct val="0"/>
        </a:spcAft>
        <a:buChar char="•"/>
        <a:defRPr sz="3500">
          <a:solidFill>
            <a:schemeClr val="bg1"/>
          </a:solidFill>
          <a:latin typeface="+mn-lt"/>
          <a:ea typeface="+mn-ea"/>
          <a:cs typeface="+mn-cs"/>
        </a:defRPr>
      </a:lvl1pPr>
      <a:lvl2pPr marL="633258" indent="-243550" algn="l" rtl="0" fontAlgn="base">
        <a:spcBef>
          <a:spcPct val="20000"/>
        </a:spcBef>
        <a:spcAft>
          <a:spcPct val="0"/>
        </a:spcAft>
        <a:buChar char="–"/>
        <a:defRPr sz="3500">
          <a:solidFill>
            <a:schemeClr val="bg1"/>
          </a:solidFill>
          <a:latin typeface="+mn-lt"/>
        </a:defRPr>
      </a:lvl2pPr>
      <a:lvl3pPr marL="974243" indent="-194859" algn="l" rtl="0" fontAlgn="base">
        <a:spcBef>
          <a:spcPct val="20000"/>
        </a:spcBef>
        <a:spcAft>
          <a:spcPct val="0"/>
        </a:spcAft>
        <a:buChar char="•"/>
        <a:defRPr sz="2100">
          <a:solidFill>
            <a:schemeClr val="tx1"/>
          </a:solidFill>
          <a:latin typeface="+mj-lt"/>
          <a:cs typeface="+mj-cs"/>
        </a:defRPr>
      </a:lvl3pPr>
      <a:lvl4pPr marL="1363936" indent="-194859" algn="l" rtl="0" fontAlgn="base">
        <a:spcBef>
          <a:spcPct val="20000"/>
        </a:spcBef>
        <a:spcAft>
          <a:spcPct val="0"/>
        </a:spcAft>
        <a:buChar char="–"/>
        <a:defRPr sz="1700">
          <a:solidFill>
            <a:schemeClr val="tx1"/>
          </a:solidFill>
          <a:latin typeface="+mj-lt"/>
          <a:cs typeface="+mj-cs"/>
        </a:defRPr>
      </a:lvl4pPr>
      <a:lvl5pPr marL="1753632" indent="-194859" algn="l" rtl="0" fontAlgn="base">
        <a:spcBef>
          <a:spcPct val="20000"/>
        </a:spcBef>
        <a:spcAft>
          <a:spcPct val="0"/>
        </a:spcAft>
        <a:buChar char="»"/>
        <a:defRPr sz="1700">
          <a:solidFill>
            <a:schemeClr val="tx1"/>
          </a:solidFill>
          <a:latin typeface="+mj-lt"/>
          <a:cs typeface="+mj-cs"/>
        </a:defRPr>
      </a:lvl5pPr>
      <a:lvl6pPr marL="2143334" indent="-194859" algn="l" rtl="0" fontAlgn="base">
        <a:spcBef>
          <a:spcPct val="20000"/>
        </a:spcBef>
        <a:spcAft>
          <a:spcPct val="0"/>
        </a:spcAft>
        <a:buChar char="»"/>
        <a:defRPr sz="1700">
          <a:solidFill>
            <a:schemeClr val="tx1"/>
          </a:solidFill>
          <a:latin typeface="+mj-lt"/>
          <a:cs typeface="+mj-cs"/>
        </a:defRPr>
      </a:lvl6pPr>
      <a:lvl7pPr marL="2533020" indent="-194859" algn="l" rtl="0" fontAlgn="base">
        <a:spcBef>
          <a:spcPct val="20000"/>
        </a:spcBef>
        <a:spcAft>
          <a:spcPct val="0"/>
        </a:spcAft>
        <a:buChar char="»"/>
        <a:defRPr sz="1700">
          <a:solidFill>
            <a:schemeClr val="tx1"/>
          </a:solidFill>
          <a:latin typeface="+mj-lt"/>
          <a:cs typeface="+mj-cs"/>
        </a:defRPr>
      </a:lvl7pPr>
      <a:lvl8pPr marL="2922724" indent="-194859" algn="l" rtl="0" fontAlgn="base">
        <a:spcBef>
          <a:spcPct val="20000"/>
        </a:spcBef>
        <a:spcAft>
          <a:spcPct val="0"/>
        </a:spcAft>
        <a:buChar char="»"/>
        <a:defRPr sz="1700">
          <a:solidFill>
            <a:schemeClr val="tx1"/>
          </a:solidFill>
          <a:latin typeface="+mj-lt"/>
          <a:cs typeface="+mj-cs"/>
        </a:defRPr>
      </a:lvl8pPr>
      <a:lvl9pPr marL="3312408" indent="-194859"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79351" rtl="0" eaLnBrk="1" latinLnBrk="0" hangingPunct="1">
        <a:defRPr sz="1600" kern="1200">
          <a:solidFill>
            <a:schemeClr val="tx1"/>
          </a:solidFill>
          <a:latin typeface="+mn-lt"/>
          <a:ea typeface="+mn-ea"/>
          <a:cs typeface="+mn-cs"/>
        </a:defRPr>
      </a:lvl1pPr>
      <a:lvl2pPr marL="389683" algn="l" defTabSz="779351" rtl="0" eaLnBrk="1" latinLnBrk="0" hangingPunct="1">
        <a:defRPr sz="1600" kern="1200">
          <a:solidFill>
            <a:schemeClr val="tx1"/>
          </a:solidFill>
          <a:latin typeface="+mn-lt"/>
          <a:ea typeface="+mn-ea"/>
          <a:cs typeface="+mn-cs"/>
        </a:defRPr>
      </a:lvl2pPr>
      <a:lvl3pPr marL="779351" algn="l" defTabSz="779351" rtl="0" eaLnBrk="1" latinLnBrk="0" hangingPunct="1">
        <a:defRPr sz="1600" kern="1200">
          <a:solidFill>
            <a:schemeClr val="tx1"/>
          </a:solidFill>
          <a:latin typeface="+mn-lt"/>
          <a:ea typeface="+mn-ea"/>
          <a:cs typeface="+mn-cs"/>
        </a:defRPr>
      </a:lvl3pPr>
      <a:lvl4pPr marL="1169103" algn="l" defTabSz="779351" rtl="0" eaLnBrk="1" latinLnBrk="0" hangingPunct="1">
        <a:defRPr sz="1600" kern="1200">
          <a:solidFill>
            <a:schemeClr val="tx1"/>
          </a:solidFill>
          <a:latin typeface="+mn-lt"/>
          <a:ea typeface="+mn-ea"/>
          <a:cs typeface="+mn-cs"/>
        </a:defRPr>
      </a:lvl4pPr>
      <a:lvl5pPr marL="1558774" algn="l" defTabSz="779351" rtl="0" eaLnBrk="1" latinLnBrk="0" hangingPunct="1">
        <a:defRPr sz="1600" kern="1200">
          <a:solidFill>
            <a:schemeClr val="tx1"/>
          </a:solidFill>
          <a:latin typeface="+mn-lt"/>
          <a:ea typeface="+mn-ea"/>
          <a:cs typeface="+mn-cs"/>
        </a:defRPr>
      </a:lvl5pPr>
      <a:lvl6pPr marL="1948482" algn="l" defTabSz="779351" rtl="0" eaLnBrk="1" latinLnBrk="0" hangingPunct="1">
        <a:defRPr sz="1600" kern="1200">
          <a:solidFill>
            <a:schemeClr val="tx1"/>
          </a:solidFill>
          <a:latin typeface="+mn-lt"/>
          <a:ea typeface="+mn-ea"/>
          <a:cs typeface="+mn-cs"/>
        </a:defRPr>
      </a:lvl6pPr>
      <a:lvl7pPr marL="2338175" algn="l" defTabSz="779351" rtl="0" eaLnBrk="1" latinLnBrk="0" hangingPunct="1">
        <a:defRPr sz="1600" kern="1200">
          <a:solidFill>
            <a:schemeClr val="tx1"/>
          </a:solidFill>
          <a:latin typeface="+mn-lt"/>
          <a:ea typeface="+mn-ea"/>
          <a:cs typeface="+mn-cs"/>
        </a:defRPr>
      </a:lvl7pPr>
      <a:lvl8pPr marL="2727868" algn="l" defTabSz="779351" rtl="0" eaLnBrk="1" latinLnBrk="0" hangingPunct="1">
        <a:defRPr sz="1600" kern="1200">
          <a:solidFill>
            <a:schemeClr val="tx1"/>
          </a:solidFill>
          <a:latin typeface="+mn-lt"/>
          <a:ea typeface="+mn-ea"/>
          <a:cs typeface="+mn-cs"/>
        </a:defRPr>
      </a:lvl8pPr>
      <a:lvl9pPr marL="3117568" algn="l" defTabSz="779351" rtl="0" eaLnBrk="1" latinLnBrk="0" hangingPunct="1">
        <a:defRPr sz="1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9" tIns="39074" rIns="78149" bIns="3907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9" tIns="39074" rIns="78149" bIns="3907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9" tIns="39074" rIns="78149" bIns="39074"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9" tIns="39074" rIns="78149" bIns="39074"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149" tIns="39074" rIns="78149" bIns="39074"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57"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0700" algn="ctr" rtl="0" fontAlgn="base">
        <a:spcBef>
          <a:spcPct val="0"/>
        </a:spcBef>
        <a:spcAft>
          <a:spcPct val="0"/>
        </a:spcAft>
        <a:defRPr sz="3800">
          <a:solidFill>
            <a:schemeClr val="tx2"/>
          </a:solidFill>
          <a:latin typeface="Arial" charset="0"/>
          <a:cs typeface="Arial" charset="0"/>
        </a:defRPr>
      </a:lvl6pPr>
      <a:lvl7pPr marL="781392" algn="ctr" rtl="0" fontAlgn="base">
        <a:spcBef>
          <a:spcPct val="0"/>
        </a:spcBef>
        <a:spcAft>
          <a:spcPct val="0"/>
        </a:spcAft>
        <a:defRPr sz="3800">
          <a:solidFill>
            <a:schemeClr val="tx2"/>
          </a:solidFill>
          <a:latin typeface="Arial" charset="0"/>
          <a:cs typeface="Arial" charset="0"/>
        </a:defRPr>
      </a:lvl7pPr>
      <a:lvl8pPr marL="1172154" algn="ctr" rtl="0" fontAlgn="base">
        <a:spcBef>
          <a:spcPct val="0"/>
        </a:spcBef>
        <a:spcAft>
          <a:spcPct val="0"/>
        </a:spcAft>
        <a:defRPr sz="3800">
          <a:solidFill>
            <a:schemeClr val="tx2"/>
          </a:solidFill>
          <a:latin typeface="Arial" charset="0"/>
          <a:cs typeface="Arial" charset="0"/>
        </a:defRPr>
      </a:lvl8pPr>
      <a:lvl9pPr marL="1562857" algn="ctr" rtl="0" fontAlgn="base">
        <a:spcBef>
          <a:spcPct val="0"/>
        </a:spcBef>
        <a:spcAft>
          <a:spcPct val="0"/>
        </a:spcAft>
        <a:defRPr sz="3800">
          <a:solidFill>
            <a:schemeClr val="tx2"/>
          </a:solidFill>
          <a:latin typeface="Arial" charset="0"/>
          <a:cs typeface="Arial" charset="0"/>
        </a:defRPr>
      </a:lvl9pPr>
    </p:titleStyle>
    <p:bodyStyle>
      <a:lvl1pPr marL="293025" indent="-293025" algn="l" rtl="0" fontAlgn="base">
        <a:spcBef>
          <a:spcPct val="20000"/>
        </a:spcBef>
        <a:spcAft>
          <a:spcPct val="0"/>
        </a:spcAft>
        <a:buChar char="•"/>
        <a:defRPr sz="3500">
          <a:solidFill>
            <a:schemeClr val="bg1"/>
          </a:solidFill>
          <a:latin typeface="+mn-lt"/>
          <a:ea typeface="+mn-ea"/>
          <a:cs typeface="+mn-cs"/>
        </a:defRPr>
      </a:lvl1pPr>
      <a:lvl2pPr marL="634916" indent="-244192" algn="l" rtl="0" fontAlgn="base">
        <a:spcBef>
          <a:spcPct val="20000"/>
        </a:spcBef>
        <a:spcAft>
          <a:spcPct val="0"/>
        </a:spcAft>
        <a:buChar char="–"/>
        <a:defRPr sz="3500">
          <a:solidFill>
            <a:schemeClr val="bg1"/>
          </a:solidFill>
          <a:latin typeface="+mn-lt"/>
        </a:defRPr>
      </a:lvl2pPr>
      <a:lvl3pPr marL="976806" indent="-195366" algn="l" rtl="0" fontAlgn="base">
        <a:spcBef>
          <a:spcPct val="20000"/>
        </a:spcBef>
        <a:spcAft>
          <a:spcPct val="0"/>
        </a:spcAft>
        <a:buChar char="•"/>
        <a:defRPr sz="2100">
          <a:solidFill>
            <a:schemeClr val="tx1"/>
          </a:solidFill>
          <a:latin typeface="+mj-lt"/>
          <a:cs typeface="+mj-cs"/>
        </a:defRPr>
      </a:lvl3pPr>
      <a:lvl4pPr marL="1367509" indent="-195366" algn="l" rtl="0" fontAlgn="base">
        <a:spcBef>
          <a:spcPct val="20000"/>
        </a:spcBef>
        <a:spcAft>
          <a:spcPct val="0"/>
        </a:spcAft>
        <a:buChar char="–"/>
        <a:defRPr sz="1700">
          <a:solidFill>
            <a:schemeClr val="tx1"/>
          </a:solidFill>
          <a:latin typeface="+mj-lt"/>
          <a:cs typeface="+mj-cs"/>
        </a:defRPr>
      </a:lvl4pPr>
      <a:lvl5pPr marL="1758226" indent="-195366" algn="l" rtl="0" fontAlgn="base">
        <a:spcBef>
          <a:spcPct val="20000"/>
        </a:spcBef>
        <a:spcAft>
          <a:spcPct val="0"/>
        </a:spcAft>
        <a:buChar char="»"/>
        <a:defRPr sz="1700">
          <a:solidFill>
            <a:schemeClr val="tx1"/>
          </a:solidFill>
          <a:latin typeface="+mj-lt"/>
          <a:cs typeface="+mj-cs"/>
        </a:defRPr>
      </a:lvl5pPr>
      <a:lvl6pPr marL="2148950" indent="-195366" algn="l" rtl="0" fontAlgn="base">
        <a:spcBef>
          <a:spcPct val="20000"/>
        </a:spcBef>
        <a:spcAft>
          <a:spcPct val="0"/>
        </a:spcAft>
        <a:buChar char="»"/>
        <a:defRPr sz="1700">
          <a:solidFill>
            <a:schemeClr val="tx1"/>
          </a:solidFill>
          <a:latin typeface="+mj-lt"/>
          <a:cs typeface="+mj-cs"/>
        </a:defRPr>
      </a:lvl6pPr>
      <a:lvl7pPr marL="2539654" indent="-195366" algn="l" rtl="0" fontAlgn="base">
        <a:spcBef>
          <a:spcPct val="20000"/>
        </a:spcBef>
        <a:spcAft>
          <a:spcPct val="0"/>
        </a:spcAft>
        <a:buChar char="»"/>
        <a:defRPr sz="1700">
          <a:solidFill>
            <a:schemeClr val="tx1"/>
          </a:solidFill>
          <a:latin typeface="+mj-lt"/>
          <a:cs typeface="+mj-cs"/>
        </a:defRPr>
      </a:lvl7pPr>
      <a:lvl8pPr marL="2930379" indent="-195366" algn="l" rtl="0" fontAlgn="base">
        <a:spcBef>
          <a:spcPct val="20000"/>
        </a:spcBef>
        <a:spcAft>
          <a:spcPct val="0"/>
        </a:spcAft>
        <a:buChar char="»"/>
        <a:defRPr sz="1700">
          <a:solidFill>
            <a:schemeClr val="tx1"/>
          </a:solidFill>
          <a:latin typeface="+mj-lt"/>
          <a:cs typeface="+mj-cs"/>
        </a:defRPr>
      </a:lvl8pPr>
      <a:lvl9pPr marL="3321088" indent="-195366"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81392" rtl="0" eaLnBrk="1" latinLnBrk="0" hangingPunct="1">
        <a:defRPr sz="1600" kern="1200">
          <a:solidFill>
            <a:schemeClr val="tx1"/>
          </a:solidFill>
          <a:latin typeface="+mn-lt"/>
          <a:ea typeface="+mn-ea"/>
          <a:cs typeface="+mn-cs"/>
        </a:defRPr>
      </a:lvl1pPr>
      <a:lvl2pPr marL="390700" algn="l" defTabSz="781392" rtl="0" eaLnBrk="1" latinLnBrk="0" hangingPunct="1">
        <a:defRPr sz="1600" kern="1200">
          <a:solidFill>
            <a:schemeClr val="tx1"/>
          </a:solidFill>
          <a:latin typeface="+mn-lt"/>
          <a:ea typeface="+mn-ea"/>
          <a:cs typeface="+mn-cs"/>
        </a:defRPr>
      </a:lvl2pPr>
      <a:lvl3pPr marL="781392" algn="l" defTabSz="781392" rtl="0" eaLnBrk="1" latinLnBrk="0" hangingPunct="1">
        <a:defRPr sz="1600" kern="1200">
          <a:solidFill>
            <a:schemeClr val="tx1"/>
          </a:solidFill>
          <a:latin typeface="+mn-lt"/>
          <a:ea typeface="+mn-ea"/>
          <a:cs typeface="+mn-cs"/>
        </a:defRPr>
      </a:lvl3pPr>
      <a:lvl4pPr marL="1172154" algn="l" defTabSz="781392" rtl="0" eaLnBrk="1" latinLnBrk="0" hangingPunct="1">
        <a:defRPr sz="1600" kern="1200">
          <a:solidFill>
            <a:schemeClr val="tx1"/>
          </a:solidFill>
          <a:latin typeface="+mn-lt"/>
          <a:ea typeface="+mn-ea"/>
          <a:cs typeface="+mn-cs"/>
        </a:defRPr>
      </a:lvl4pPr>
      <a:lvl5pPr marL="1562857" algn="l" defTabSz="781392" rtl="0" eaLnBrk="1" latinLnBrk="0" hangingPunct="1">
        <a:defRPr sz="1600" kern="1200">
          <a:solidFill>
            <a:schemeClr val="tx1"/>
          </a:solidFill>
          <a:latin typeface="+mn-lt"/>
          <a:ea typeface="+mn-ea"/>
          <a:cs typeface="+mn-cs"/>
        </a:defRPr>
      </a:lvl5pPr>
      <a:lvl6pPr marL="1953587" algn="l" defTabSz="781392" rtl="0" eaLnBrk="1" latinLnBrk="0" hangingPunct="1">
        <a:defRPr sz="1600" kern="1200">
          <a:solidFill>
            <a:schemeClr val="tx1"/>
          </a:solidFill>
          <a:latin typeface="+mn-lt"/>
          <a:ea typeface="+mn-ea"/>
          <a:cs typeface="+mn-cs"/>
        </a:defRPr>
      </a:lvl6pPr>
      <a:lvl7pPr marL="2344298" algn="l" defTabSz="781392" rtl="0" eaLnBrk="1" latinLnBrk="0" hangingPunct="1">
        <a:defRPr sz="1600" kern="1200">
          <a:solidFill>
            <a:schemeClr val="tx1"/>
          </a:solidFill>
          <a:latin typeface="+mn-lt"/>
          <a:ea typeface="+mn-ea"/>
          <a:cs typeface="+mn-cs"/>
        </a:defRPr>
      </a:lvl7pPr>
      <a:lvl8pPr marL="2735015" algn="l" defTabSz="781392" rtl="0" eaLnBrk="1" latinLnBrk="0" hangingPunct="1">
        <a:defRPr sz="1600" kern="1200">
          <a:solidFill>
            <a:schemeClr val="tx1"/>
          </a:solidFill>
          <a:latin typeface="+mn-lt"/>
          <a:ea typeface="+mn-ea"/>
          <a:cs typeface="+mn-cs"/>
        </a:defRPr>
      </a:lvl8pPr>
      <a:lvl9pPr marL="3125735" algn="l" defTabSz="781392" rtl="0" eaLnBrk="1" latinLnBrk="0" hangingPunct="1">
        <a:defRPr sz="16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04" tIns="39652" rIns="79304" bIns="39652"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04" tIns="39652" rIns="79304" bIns="3965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04" tIns="39652" rIns="79304" bIns="39652"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04" tIns="39652" rIns="79304" bIns="39652"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9304" tIns="39652" rIns="79304" bIns="39652"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96503" algn="ctr" rtl="0" fontAlgn="base">
        <a:spcBef>
          <a:spcPct val="0"/>
        </a:spcBef>
        <a:spcAft>
          <a:spcPct val="0"/>
        </a:spcAft>
        <a:defRPr sz="3800">
          <a:solidFill>
            <a:schemeClr val="tx2"/>
          </a:solidFill>
          <a:latin typeface="Arial" charset="0"/>
          <a:cs typeface="Arial" charset="0"/>
        </a:defRPr>
      </a:lvl6pPr>
      <a:lvl7pPr marL="793008" algn="ctr" rtl="0" fontAlgn="base">
        <a:spcBef>
          <a:spcPct val="0"/>
        </a:spcBef>
        <a:spcAft>
          <a:spcPct val="0"/>
        </a:spcAft>
        <a:defRPr sz="3800">
          <a:solidFill>
            <a:schemeClr val="tx2"/>
          </a:solidFill>
          <a:latin typeface="Arial" charset="0"/>
          <a:cs typeface="Arial" charset="0"/>
        </a:defRPr>
      </a:lvl7pPr>
      <a:lvl8pPr marL="1189525" algn="ctr" rtl="0" fontAlgn="base">
        <a:spcBef>
          <a:spcPct val="0"/>
        </a:spcBef>
        <a:spcAft>
          <a:spcPct val="0"/>
        </a:spcAft>
        <a:defRPr sz="3800">
          <a:solidFill>
            <a:schemeClr val="tx2"/>
          </a:solidFill>
          <a:latin typeface="Arial" charset="0"/>
          <a:cs typeface="Arial" charset="0"/>
        </a:defRPr>
      </a:lvl8pPr>
      <a:lvl9pPr marL="1586024" algn="ctr" rtl="0" fontAlgn="base">
        <a:spcBef>
          <a:spcPct val="0"/>
        </a:spcBef>
        <a:spcAft>
          <a:spcPct val="0"/>
        </a:spcAft>
        <a:defRPr sz="3800">
          <a:solidFill>
            <a:schemeClr val="tx2"/>
          </a:solidFill>
          <a:latin typeface="Arial" charset="0"/>
          <a:cs typeface="Arial" charset="0"/>
        </a:defRPr>
      </a:lvl9pPr>
    </p:titleStyle>
    <p:bodyStyle>
      <a:lvl1pPr marL="297377" indent="-297377" algn="l" rtl="0" fontAlgn="base">
        <a:spcBef>
          <a:spcPct val="20000"/>
        </a:spcBef>
        <a:spcAft>
          <a:spcPct val="0"/>
        </a:spcAft>
        <a:buChar char="•"/>
        <a:defRPr sz="3500">
          <a:solidFill>
            <a:schemeClr val="bg1"/>
          </a:solidFill>
          <a:latin typeface="+mn-lt"/>
          <a:ea typeface="+mn-ea"/>
          <a:cs typeface="+mn-cs"/>
        </a:defRPr>
      </a:lvl1pPr>
      <a:lvl2pPr marL="644325" indent="-247820" algn="l" rtl="0" fontAlgn="base">
        <a:spcBef>
          <a:spcPct val="20000"/>
        </a:spcBef>
        <a:spcAft>
          <a:spcPct val="0"/>
        </a:spcAft>
        <a:buChar char="–"/>
        <a:defRPr sz="3500">
          <a:solidFill>
            <a:schemeClr val="bg1"/>
          </a:solidFill>
          <a:latin typeface="+mn-lt"/>
        </a:defRPr>
      </a:lvl2pPr>
      <a:lvl3pPr marL="991274" indent="-198253" algn="l" rtl="0" fontAlgn="base">
        <a:spcBef>
          <a:spcPct val="20000"/>
        </a:spcBef>
        <a:spcAft>
          <a:spcPct val="0"/>
        </a:spcAft>
        <a:buChar char="•"/>
        <a:defRPr sz="2100">
          <a:solidFill>
            <a:schemeClr val="tx1"/>
          </a:solidFill>
          <a:latin typeface="+mj-lt"/>
          <a:cs typeface="+mj-cs"/>
        </a:defRPr>
      </a:lvl3pPr>
      <a:lvl4pPr marL="1387780" indent="-198253" algn="l" rtl="0" fontAlgn="base">
        <a:spcBef>
          <a:spcPct val="20000"/>
        </a:spcBef>
        <a:spcAft>
          <a:spcPct val="0"/>
        </a:spcAft>
        <a:buChar char="–"/>
        <a:defRPr sz="1700">
          <a:solidFill>
            <a:schemeClr val="tx1"/>
          </a:solidFill>
          <a:latin typeface="+mj-lt"/>
          <a:cs typeface="+mj-cs"/>
        </a:defRPr>
      </a:lvl4pPr>
      <a:lvl5pPr marL="1784293" indent="-198253" algn="l" rtl="0" fontAlgn="base">
        <a:spcBef>
          <a:spcPct val="20000"/>
        </a:spcBef>
        <a:spcAft>
          <a:spcPct val="0"/>
        </a:spcAft>
        <a:buChar char="»"/>
        <a:defRPr sz="1700">
          <a:solidFill>
            <a:schemeClr val="tx1"/>
          </a:solidFill>
          <a:latin typeface="+mj-lt"/>
          <a:cs typeface="+mj-cs"/>
        </a:defRPr>
      </a:lvl5pPr>
      <a:lvl6pPr marL="2180795" indent="-198253" algn="l" rtl="0" fontAlgn="base">
        <a:spcBef>
          <a:spcPct val="20000"/>
        </a:spcBef>
        <a:spcAft>
          <a:spcPct val="0"/>
        </a:spcAft>
        <a:buChar char="»"/>
        <a:defRPr sz="1700">
          <a:solidFill>
            <a:schemeClr val="tx1"/>
          </a:solidFill>
          <a:latin typeface="+mj-lt"/>
          <a:cs typeface="+mj-cs"/>
        </a:defRPr>
      </a:lvl6pPr>
      <a:lvl7pPr marL="2577312" indent="-198253" algn="l" rtl="0" fontAlgn="base">
        <a:spcBef>
          <a:spcPct val="20000"/>
        </a:spcBef>
        <a:spcAft>
          <a:spcPct val="0"/>
        </a:spcAft>
        <a:buChar char="»"/>
        <a:defRPr sz="1700">
          <a:solidFill>
            <a:schemeClr val="tx1"/>
          </a:solidFill>
          <a:latin typeface="+mj-lt"/>
          <a:cs typeface="+mj-cs"/>
        </a:defRPr>
      </a:lvl7pPr>
      <a:lvl8pPr marL="2973815" indent="-198253" algn="l" rtl="0" fontAlgn="base">
        <a:spcBef>
          <a:spcPct val="20000"/>
        </a:spcBef>
        <a:spcAft>
          <a:spcPct val="0"/>
        </a:spcAft>
        <a:buChar char="»"/>
        <a:defRPr sz="1700">
          <a:solidFill>
            <a:schemeClr val="tx1"/>
          </a:solidFill>
          <a:latin typeface="+mj-lt"/>
          <a:cs typeface="+mj-cs"/>
        </a:defRPr>
      </a:lvl8pPr>
      <a:lvl9pPr marL="3370318" indent="-198253"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93008" rtl="0" eaLnBrk="1" latinLnBrk="0" hangingPunct="1">
        <a:defRPr sz="1600" kern="1200">
          <a:solidFill>
            <a:schemeClr val="tx1"/>
          </a:solidFill>
          <a:latin typeface="+mn-lt"/>
          <a:ea typeface="+mn-ea"/>
          <a:cs typeface="+mn-cs"/>
        </a:defRPr>
      </a:lvl1pPr>
      <a:lvl2pPr marL="396503" algn="l" defTabSz="793008" rtl="0" eaLnBrk="1" latinLnBrk="0" hangingPunct="1">
        <a:defRPr sz="1600" kern="1200">
          <a:solidFill>
            <a:schemeClr val="tx1"/>
          </a:solidFill>
          <a:latin typeface="+mn-lt"/>
          <a:ea typeface="+mn-ea"/>
          <a:cs typeface="+mn-cs"/>
        </a:defRPr>
      </a:lvl2pPr>
      <a:lvl3pPr marL="793008" algn="l" defTabSz="793008" rtl="0" eaLnBrk="1" latinLnBrk="0" hangingPunct="1">
        <a:defRPr sz="1600" kern="1200">
          <a:solidFill>
            <a:schemeClr val="tx1"/>
          </a:solidFill>
          <a:latin typeface="+mn-lt"/>
          <a:ea typeface="+mn-ea"/>
          <a:cs typeface="+mn-cs"/>
        </a:defRPr>
      </a:lvl3pPr>
      <a:lvl4pPr marL="1189525" algn="l" defTabSz="793008" rtl="0" eaLnBrk="1" latinLnBrk="0" hangingPunct="1">
        <a:defRPr sz="1600" kern="1200">
          <a:solidFill>
            <a:schemeClr val="tx1"/>
          </a:solidFill>
          <a:latin typeface="+mn-lt"/>
          <a:ea typeface="+mn-ea"/>
          <a:cs typeface="+mn-cs"/>
        </a:defRPr>
      </a:lvl4pPr>
      <a:lvl5pPr marL="1586024" algn="l" defTabSz="793008" rtl="0" eaLnBrk="1" latinLnBrk="0" hangingPunct="1">
        <a:defRPr sz="1600" kern="1200">
          <a:solidFill>
            <a:schemeClr val="tx1"/>
          </a:solidFill>
          <a:latin typeface="+mn-lt"/>
          <a:ea typeface="+mn-ea"/>
          <a:cs typeface="+mn-cs"/>
        </a:defRPr>
      </a:lvl5pPr>
      <a:lvl6pPr marL="1982544" algn="l" defTabSz="793008" rtl="0" eaLnBrk="1" latinLnBrk="0" hangingPunct="1">
        <a:defRPr sz="1600" kern="1200">
          <a:solidFill>
            <a:schemeClr val="tx1"/>
          </a:solidFill>
          <a:latin typeface="+mn-lt"/>
          <a:ea typeface="+mn-ea"/>
          <a:cs typeface="+mn-cs"/>
        </a:defRPr>
      </a:lvl6pPr>
      <a:lvl7pPr marL="2379050" algn="l" defTabSz="793008" rtl="0" eaLnBrk="1" latinLnBrk="0" hangingPunct="1">
        <a:defRPr sz="1600" kern="1200">
          <a:solidFill>
            <a:schemeClr val="tx1"/>
          </a:solidFill>
          <a:latin typeface="+mn-lt"/>
          <a:ea typeface="+mn-ea"/>
          <a:cs typeface="+mn-cs"/>
        </a:defRPr>
      </a:lvl7pPr>
      <a:lvl8pPr marL="2775561" algn="l" defTabSz="793008" rtl="0" eaLnBrk="1" latinLnBrk="0" hangingPunct="1">
        <a:defRPr sz="1600" kern="1200">
          <a:solidFill>
            <a:schemeClr val="tx1"/>
          </a:solidFill>
          <a:latin typeface="+mn-lt"/>
          <a:ea typeface="+mn-ea"/>
          <a:cs typeface="+mn-cs"/>
        </a:defRPr>
      </a:lvl8pPr>
      <a:lvl9pPr marL="3172066" algn="l" defTabSz="793008"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67" tIns="37838" rIns="75667" bIns="37838"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5"/>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67" tIns="37838" rIns="75667" bIns="378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75667" tIns="37838" rIns="75667" bIns="37838" numCol="1" anchor="t" anchorCtr="0" compatLnSpc="1">
            <a:prstTxWarp prst="textNoShape">
              <a:avLst/>
            </a:prstTxWarp>
          </a:bodyPr>
          <a:lstStyle>
            <a:lvl1pPr eaLnBrk="1" hangingPunct="1">
              <a:defRPr sz="12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75667" tIns="37838" rIns="75667" bIns="37838" numCol="1" anchor="t" anchorCtr="0" compatLnSpc="1">
            <a:prstTxWarp prst="textNoShape">
              <a:avLst/>
            </a:prstTxWarp>
          </a:bodyPr>
          <a:lstStyle>
            <a:lvl1pPr algn="ctr" eaLnBrk="1" hangingPunct="1">
              <a:defRPr sz="12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75667" tIns="37838" rIns="75667" bIns="37838" numCol="1" anchor="t" anchorCtr="0" compatLnSpc="1">
            <a:prstTxWarp prst="textNoShape">
              <a:avLst/>
            </a:prstTxWarp>
          </a:bodyPr>
          <a:lstStyle>
            <a:lvl1pPr algn="r" eaLnBrk="1" hangingPunct="1">
              <a:defRPr sz="1200">
                <a:solidFill>
                  <a:srgbClr val="000000"/>
                </a:solidFill>
              </a:defRPr>
            </a:lvl1pPr>
          </a:lstStyle>
          <a:p>
            <a:fld id="{94317EE0-CD2D-4428-881C-38C7122CD0C7}" type="slidenum">
              <a:rPr lang="en-US" altLang="en-US" smtClean="0">
                <a:latin typeface="Arial" pitchFamily="34" charset="0"/>
                <a:cs typeface="Arial" pitchFamily="34" charset="0"/>
              </a: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772333692"/>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800">
          <a:solidFill>
            <a:schemeClr val="bg1"/>
          </a:solidFill>
          <a:latin typeface="+mj-lt"/>
          <a:ea typeface="+mj-ea"/>
          <a:cs typeface="+mj-cs"/>
        </a:defRPr>
      </a:lvl1pPr>
      <a:lvl2pPr algn="ctr" rtl="0" eaLnBrk="0" fontAlgn="base" hangingPunct="0">
        <a:spcBef>
          <a:spcPct val="0"/>
        </a:spcBef>
        <a:spcAft>
          <a:spcPct val="0"/>
        </a:spcAft>
        <a:defRPr sz="3800">
          <a:solidFill>
            <a:schemeClr val="bg1"/>
          </a:solidFill>
          <a:latin typeface="Arial Rounded MT Bold" pitchFamily="34" charset="0"/>
          <a:cs typeface="Arial" charset="0"/>
        </a:defRPr>
      </a:lvl2pPr>
      <a:lvl3pPr algn="ctr" rtl="0" eaLnBrk="0" fontAlgn="base" hangingPunct="0">
        <a:spcBef>
          <a:spcPct val="0"/>
        </a:spcBef>
        <a:spcAft>
          <a:spcPct val="0"/>
        </a:spcAft>
        <a:defRPr sz="3800">
          <a:solidFill>
            <a:schemeClr val="bg1"/>
          </a:solidFill>
          <a:latin typeface="Arial Rounded MT Bold" pitchFamily="34" charset="0"/>
          <a:cs typeface="Arial" charset="0"/>
        </a:defRPr>
      </a:lvl3pPr>
      <a:lvl4pPr algn="ctr" rtl="0" eaLnBrk="0" fontAlgn="base" hangingPunct="0">
        <a:spcBef>
          <a:spcPct val="0"/>
        </a:spcBef>
        <a:spcAft>
          <a:spcPct val="0"/>
        </a:spcAft>
        <a:defRPr sz="3800">
          <a:solidFill>
            <a:schemeClr val="bg1"/>
          </a:solidFill>
          <a:latin typeface="Arial Rounded MT Bold" pitchFamily="34" charset="0"/>
          <a:cs typeface="Arial" charset="0"/>
        </a:defRPr>
      </a:lvl4pPr>
      <a:lvl5pPr algn="ctr" rtl="0" eaLnBrk="0" fontAlgn="base" hangingPunct="0">
        <a:spcBef>
          <a:spcPct val="0"/>
        </a:spcBef>
        <a:spcAft>
          <a:spcPct val="0"/>
        </a:spcAft>
        <a:defRPr sz="3800">
          <a:solidFill>
            <a:schemeClr val="bg1"/>
          </a:solidFill>
          <a:latin typeface="Arial Rounded MT Bold" pitchFamily="34" charset="0"/>
          <a:cs typeface="Arial" charset="0"/>
        </a:defRPr>
      </a:lvl5pPr>
      <a:lvl6pPr marL="378195" algn="ctr" rtl="0" fontAlgn="base">
        <a:spcBef>
          <a:spcPct val="0"/>
        </a:spcBef>
        <a:spcAft>
          <a:spcPct val="0"/>
        </a:spcAft>
        <a:defRPr sz="3800">
          <a:solidFill>
            <a:schemeClr val="bg1"/>
          </a:solidFill>
          <a:latin typeface="Arial Rounded MT Bold" pitchFamily="34" charset="0"/>
          <a:cs typeface="Arial" charset="0"/>
        </a:defRPr>
      </a:lvl6pPr>
      <a:lvl7pPr marL="756341" algn="ctr" rtl="0" fontAlgn="base">
        <a:spcBef>
          <a:spcPct val="0"/>
        </a:spcBef>
        <a:spcAft>
          <a:spcPct val="0"/>
        </a:spcAft>
        <a:defRPr sz="3800">
          <a:solidFill>
            <a:schemeClr val="bg1"/>
          </a:solidFill>
          <a:latin typeface="Arial Rounded MT Bold" pitchFamily="34" charset="0"/>
          <a:cs typeface="Arial" charset="0"/>
        </a:defRPr>
      </a:lvl7pPr>
      <a:lvl8pPr marL="1134567" algn="ctr" rtl="0" fontAlgn="base">
        <a:spcBef>
          <a:spcPct val="0"/>
        </a:spcBef>
        <a:spcAft>
          <a:spcPct val="0"/>
        </a:spcAft>
        <a:defRPr sz="3800">
          <a:solidFill>
            <a:schemeClr val="bg1"/>
          </a:solidFill>
          <a:latin typeface="Arial Rounded MT Bold" pitchFamily="34" charset="0"/>
          <a:cs typeface="Arial" charset="0"/>
        </a:defRPr>
      </a:lvl8pPr>
      <a:lvl9pPr marL="1512738" algn="ctr" rtl="0" fontAlgn="base">
        <a:spcBef>
          <a:spcPct val="0"/>
        </a:spcBef>
        <a:spcAft>
          <a:spcPct val="0"/>
        </a:spcAft>
        <a:defRPr sz="3800">
          <a:solidFill>
            <a:schemeClr val="bg1"/>
          </a:solidFill>
          <a:latin typeface="Arial Rounded MT Bold" pitchFamily="34" charset="0"/>
          <a:cs typeface="Arial" charset="0"/>
        </a:defRPr>
      </a:lvl9pPr>
    </p:titleStyle>
    <p:bodyStyle>
      <a:lvl1pPr marL="283622" indent="-283622" algn="l" rtl="0" eaLnBrk="0" fontAlgn="base" hangingPunct="0">
        <a:spcBef>
          <a:spcPct val="20000"/>
        </a:spcBef>
        <a:spcAft>
          <a:spcPct val="0"/>
        </a:spcAft>
        <a:defRPr sz="3800">
          <a:solidFill>
            <a:schemeClr val="bg1"/>
          </a:solidFill>
          <a:latin typeface="+mn-lt"/>
          <a:ea typeface="+mn-ea"/>
          <a:cs typeface="+mn-cs"/>
        </a:defRPr>
      </a:lvl1pPr>
      <a:lvl2pPr marL="614599" indent="-236303" algn="l" rtl="0" eaLnBrk="0" fontAlgn="base" hangingPunct="0">
        <a:spcBef>
          <a:spcPct val="20000"/>
        </a:spcBef>
        <a:spcAft>
          <a:spcPct val="0"/>
        </a:spcAft>
        <a:buChar char="–"/>
        <a:defRPr sz="2400">
          <a:solidFill>
            <a:schemeClr val="tx1"/>
          </a:solidFill>
          <a:latin typeface="Arial" charset="0"/>
          <a:cs typeface="+mn-cs"/>
        </a:defRPr>
      </a:lvl2pPr>
      <a:lvl3pPr marL="945473" indent="-189175" algn="l" rtl="0" eaLnBrk="0" fontAlgn="base" hangingPunct="0">
        <a:spcBef>
          <a:spcPct val="20000"/>
        </a:spcBef>
        <a:spcAft>
          <a:spcPct val="0"/>
        </a:spcAft>
        <a:buChar char="•"/>
        <a:defRPr sz="2100">
          <a:solidFill>
            <a:schemeClr val="tx1"/>
          </a:solidFill>
          <a:latin typeface="Arial" charset="0"/>
          <a:cs typeface="+mn-cs"/>
        </a:defRPr>
      </a:lvl3pPr>
      <a:lvl4pPr marL="1323654" indent="-189175" algn="l" rtl="0" eaLnBrk="0" fontAlgn="base" hangingPunct="0">
        <a:spcBef>
          <a:spcPct val="20000"/>
        </a:spcBef>
        <a:spcAft>
          <a:spcPct val="0"/>
        </a:spcAft>
        <a:buChar char="–"/>
        <a:defRPr sz="1700">
          <a:solidFill>
            <a:schemeClr val="tx1"/>
          </a:solidFill>
          <a:latin typeface="Arial" charset="0"/>
          <a:cs typeface="+mn-cs"/>
        </a:defRPr>
      </a:lvl4pPr>
      <a:lvl5pPr marL="1701848" indent="-189175" algn="l" rtl="0" eaLnBrk="0" fontAlgn="base" hangingPunct="0">
        <a:spcBef>
          <a:spcPct val="20000"/>
        </a:spcBef>
        <a:spcAft>
          <a:spcPct val="0"/>
        </a:spcAft>
        <a:buChar char="»"/>
        <a:defRPr sz="1700">
          <a:solidFill>
            <a:schemeClr val="tx1"/>
          </a:solidFill>
          <a:latin typeface="Arial" charset="0"/>
          <a:cs typeface="+mn-cs"/>
        </a:defRPr>
      </a:lvl5pPr>
      <a:lvl6pPr marL="2080041" indent="-189175" algn="l" rtl="0" fontAlgn="base">
        <a:spcBef>
          <a:spcPct val="20000"/>
        </a:spcBef>
        <a:spcAft>
          <a:spcPct val="0"/>
        </a:spcAft>
        <a:buChar char="»"/>
        <a:defRPr sz="1700">
          <a:solidFill>
            <a:schemeClr val="tx1"/>
          </a:solidFill>
          <a:latin typeface="Arial" charset="0"/>
          <a:cs typeface="+mn-cs"/>
        </a:defRPr>
      </a:lvl6pPr>
      <a:lvl7pPr marL="2458225" indent="-189175" algn="l" rtl="0" fontAlgn="base">
        <a:spcBef>
          <a:spcPct val="20000"/>
        </a:spcBef>
        <a:spcAft>
          <a:spcPct val="0"/>
        </a:spcAft>
        <a:buChar char="»"/>
        <a:defRPr sz="1700">
          <a:solidFill>
            <a:schemeClr val="tx1"/>
          </a:solidFill>
          <a:latin typeface="Arial" charset="0"/>
          <a:cs typeface="+mn-cs"/>
        </a:defRPr>
      </a:lvl7pPr>
      <a:lvl8pPr marL="2836415" indent="-189175" algn="l" rtl="0" fontAlgn="base">
        <a:spcBef>
          <a:spcPct val="20000"/>
        </a:spcBef>
        <a:spcAft>
          <a:spcPct val="0"/>
        </a:spcAft>
        <a:buChar char="»"/>
        <a:defRPr sz="1700">
          <a:solidFill>
            <a:schemeClr val="tx1"/>
          </a:solidFill>
          <a:latin typeface="Arial" charset="0"/>
          <a:cs typeface="+mn-cs"/>
        </a:defRPr>
      </a:lvl8pPr>
      <a:lvl9pPr marL="3214586" indent="-189175" algn="l" rtl="0" fontAlgn="base">
        <a:spcBef>
          <a:spcPct val="20000"/>
        </a:spcBef>
        <a:spcAft>
          <a:spcPct val="0"/>
        </a:spcAft>
        <a:buChar char="»"/>
        <a:defRPr sz="1700">
          <a:solidFill>
            <a:schemeClr val="tx1"/>
          </a:solidFill>
          <a:latin typeface="Arial" charset="0"/>
          <a:cs typeface="+mn-cs"/>
        </a:defRPr>
      </a:lvl9pPr>
    </p:bodyStyle>
    <p:otherStyle>
      <a:defPPr>
        <a:defRPr lang="en-US"/>
      </a:defPPr>
      <a:lvl1pPr marL="0" algn="l" defTabSz="756341" rtl="0" eaLnBrk="1" latinLnBrk="0" hangingPunct="1">
        <a:defRPr sz="1600" kern="1200">
          <a:solidFill>
            <a:schemeClr val="tx1"/>
          </a:solidFill>
          <a:latin typeface="+mn-lt"/>
          <a:ea typeface="+mn-ea"/>
          <a:cs typeface="+mn-cs"/>
        </a:defRPr>
      </a:lvl1pPr>
      <a:lvl2pPr marL="378195" algn="l" defTabSz="756341" rtl="0" eaLnBrk="1" latinLnBrk="0" hangingPunct="1">
        <a:defRPr sz="1600" kern="1200">
          <a:solidFill>
            <a:schemeClr val="tx1"/>
          </a:solidFill>
          <a:latin typeface="+mn-lt"/>
          <a:ea typeface="+mn-ea"/>
          <a:cs typeface="+mn-cs"/>
        </a:defRPr>
      </a:lvl2pPr>
      <a:lvl3pPr marL="756341" algn="l" defTabSz="756341" rtl="0" eaLnBrk="1" latinLnBrk="0" hangingPunct="1">
        <a:defRPr sz="1600" kern="1200">
          <a:solidFill>
            <a:schemeClr val="tx1"/>
          </a:solidFill>
          <a:latin typeface="+mn-lt"/>
          <a:ea typeface="+mn-ea"/>
          <a:cs typeface="+mn-cs"/>
        </a:defRPr>
      </a:lvl3pPr>
      <a:lvl4pPr marL="1134567" algn="l" defTabSz="756341" rtl="0" eaLnBrk="1" latinLnBrk="0" hangingPunct="1">
        <a:defRPr sz="1600" kern="1200">
          <a:solidFill>
            <a:schemeClr val="tx1"/>
          </a:solidFill>
          <a:latin typeface="+mn-lt"/>
          <a:ea typeface="+mn-ea"/>
          <a:cs typeface="+mn-cs"/>
        </a:defRPr>
      </a:lvl4pPr>
      <a:lvl5pPr marL="1512738" algn="l" defTabSz="756341" rtl="0" eaLnBrk="1" latinLnBrk="0" hangingPunct="1">
        <a:defRPr sz="1600" kern="1200">
          <a:solidFill>
            <a:schemeClr val="tx1"/>
          </a:solidFill>
          <a:latin typeface="+mn-lt"/>
          <a:ea typeface="+mn-ea"/>
          <a:cs typeface="+mn-cs"/>
        </a:defRPr>
      </a:lvl5pPr>
      <a:lvl6pPr marL="1890943" algn="l" defTabSz="756341" rtl="0" eaLnBrk="1" latinLnBrk="0" hangingPunct="1">
        <a:defRPr sz="1600" kern="1200">
          <a:solidFill>
            <a:schemeClr val="tx1"/>
          </a:solidFill>
          <a:latin typeface="+mn-lt"/>
          <a:ea typeface="+mn-ea"/>
          <a:cs typeface="+mn-cs"/>
        </a:defRPr>
      </a:lvl6pPr>
      <a:lvl7pPr marL="2269131" algn="l" defTabSz="756341" rtl="0" eaLnBrk="1" latinLnBrk="0" hangingPunct="1">
        <a:defRPr sz="1600" kern="1200">
          <a:solidFill>
            <a:schemeClr val="tx1"/>
          </a:solidFill>
          <a:latin typeface="+mn-lt"/>
          <a:ea typeface="+mn-ea"/>
          <a:cs typeface="+mn-cs"/>
        </a:defRPr>
      </a:lvl7pPr>
      <a:lvl8pPr marL="2647312" algn="l" defTabSz="756341" rtl="0" eaLnBrk="1" latinLnBrk="0" hangingPunct="1">
        <a:defRPr sz="1600" kern="1200">
          <a:solidFill>
            <a:schemeClr val="tx1"/>
          </a:solidFill>
          <a:latin typeface="+mn-lt"/>
          <a:ea typeface="+mn-ea"/>
          <a:cs typeface="+mn-cs"/>
        </a:defRPr>
      </a:lvl8pPr>
      <a:lvl9pPr marL="3025502" algn="l" defTabSz="756341"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84" tIns="37846" rIns="75684" bIns="3784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5"/>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684" tIns="37846" rIns="75684" bIns="378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75684" tIns="37846" rIns="75684" bIns="37846" numCol="1" anchor="t" anchorCtr="0" compatLnSpc="1">
            <a:prstTxWarp prst="textNoShape">
              <a:avLst/>
            </a:prstTxWarp>
          </a:bodyPr>
          <a:lstStyle>
            <a:lvl1pPr>
              <a:defRPr sz="12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75684" tIns="37846" rIns="75684" bIns="37846" numCol="1" anchor="t" anchorCtr="0" compatLnSpc="1">
            <a:prstTxWarp prst="textNoShape">
              <a:avLst/>
            </a:prstTxWarp>
          </a:bodyPr>
          <a:lstStyle>
            <a:lvl1pPr algn="ctr">
              <a:defRPr sz="12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75684" tIns="37846" rIns="75684" bIns="37846" numCol="1" anchor="t" anchorCtr="0" compatLnSpc="1">
            <a:prstTxWarp prst="textNoShape">
              <a:avLst/>
            </a:prstTxWarp>
          </a:bodyPr>
          <a:lstStyle>
            <a:lvl1pPr algn="r">
              <a:defRPr sz="12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800">
          <a:solidFill>
            <a:schemeClr val="bg1"/>
          </a:solidFill>
          <a:latin typeface="+mj-lt"/>
          <a:ea typeface="+mj-ea"/>
          <a:cs typeface="+mj-cs"/>
        </a:defRPr>
      </a:lvl1pPr>
      <a:lvl2pPr algn="ctr" rtl="0" eaLnBrk="0" fontAlgn="base" hangingPunct="0">
        <a:spcBef>
          <a:spcPct val="0"/>
        </a:spcBef>
        <a:spcAft>
          <a:spcPct val="0"/>
        </a:spcAft>
        <a:defRPr sz="3800">
          <a:solidFill>
            <a:schemeClr val="bg1"/>
          </a:solidFill>
          <a:latin typeface="Arial Rounded MT Bold" pitchFamily="34" charset="0"/>
          <a:cs typeface="Arial" charset="0"/>
        </a:defRPr>
      </a:lvl2pPr>
      <a:lvl3pPr algn="ctr" rtl="0" eaLnBrk="0" fontAlgn="base" hangingPunct="0">
        <a:spcBef>
          <a:spcPct val="0"/>
        </a:spcBef>
        <a:spcAft>
          <a:spcPct val="0"/>
        </a:spcAft>
        <a:defRPr sz="3800">
          <a:solidFill>
            <a:schemeClr val="bg1"/>
          </a:solidFill>
          <a:latin typeface="Arial Rounded MT Bold" pitchFamily="34" charset="0"/>
          <a:cs typeface="Arial" charset="0"/>
        </a:defRPr>
      </a:lvl3pPr>
      <a:lvl4pPr algn="ctr" rtl="0" eaLnBrk="0" fontAlgn="base" hangingPunct="0">
        <a:spcBef>
          <a:spcPct val="0"/>
        </a:spcBef>
        <a:spcAft>
          <a:spcPct val="0"/>
        </a:spcAft>
        <a:defRPr sz="3800">
          <a:solidFill>
            <a:schemeClr val="bg1"/>
          </a:solidFill>
          <a:latin typeface="Arial Rounded MT Bold" pitchFamily="34" charset="0"/>
          <a:cs typeface="Arial" charset="0"/>
        </a:defRPr>
      </a:lvl4pPr>
      <a:lvl5pPr algn="ctr" rtl="0" eaLnBrk="0" fontAlgn="base" hangingPunct="0">
        <a:spcBef>
          <a:spcPct val="0"/>
        </a:spcBef>
        <a:spcAft>
          <a:spcPct val="0"/>
        </a:spcAft>
        <a:defRPr sz="3800">
          <a:solidFill>
            <a:schemeClr val="bg1"/>
          </a:solidFill>
          <a:latin typeface="Arial Rounded MT Bold" pitchFamily="34" charset="0"/>
          <a:cs typeface="Arial" charset="0"/>
        </a:defRPr>
      </a:lvl5pPr>
      <a:lvl6pPr marL="378277" algn="ctr" rtl="0" fontAlgn="base">
        <a:spcBef>
          <a:spcPct val="0"/>
        </a:spcBef>
        <a:spcAft>
          <a:spcPct val="0"/>
        </a:spcAft>
        <a:defRPr sz="3800">
          <a:solidFill>
            <a:schemeClr val="bg1"/>
          </a:solidFill>
          <a:latin typeface="Arial Rounded MT Bold" pitchFamily="34" charset="0"/>
          <a:cs typeface="Arial" charset="0"/>
        </a:defRPr>
      </a:lvl6pPr>
      <a:lvl7pPr marL="756507" algn="ctr" rtl="0" fontAlgn="base">
        <a:spcBef>
          <a:spcPct val="0"/>
        </a:spcBef>
        <a:spcAft>
          <a:spcPct val="0"/>
        </a:spcAft>
        <a:defRPr sz="3800">
          <a:solidFill>
            <a:schemeClr val="bg1"/>
          </a:solidFill>
          <a:latin typeface="Arial Rounded MT Bold" pitchFamily="34" charset="0"/>
          <a:cs typeface="Arial" charset="0"/>
        </a:defRPr>
      </a:lvl7pPr>
      <a:lvl8pPr marL="1134814" algn="ctr" rtl="0" fontAlgn="base">
        <a:spcBef>
          <a:spcPct val="0"/>
        </a:spcBef>
        <a:spcAft>
          <a:spcPct val="0"/>
        </a:spcAft>
        <a:defRPr sz="3800">
          <a:solidFill>
            <a:schemeClr val="bg1"/>
          </a:solidFill>
          <a:latin typeface="Arial Rounded MT Bold" pitchFamily="34" charset="0"/>
          <a:cs typeface="Arial" charset="0"/>
        </a:defRPr>
      </a:lvl8pPr>
      <a:lvl9pPr marL="1513068" algn="ctr" rtl="0" fontAlgn="base">
        <a:spcBef>
          <a:spcPct val="0"/>
        </a:spcBef>
        <a:spcAft>
          <a:spcPct val="0"/>
        </a:spcAft>
        <a:defRPr sz="3800">
          <a:solidFill>
            <a:schemeClr val="bg1"/>
          </a:solidFill>
          <a:latin typeface="Arial Rounded MT Bold" pitchFamily="34" charset="0"/>
          <a:cs typeface="Arial" charset="0"/>
        </a:defRPr>
      </a:lvl9pPr>
    </p:titleStyle>
    <p:bodyStyle>
      <a:lvl1pPr marL="283684" indent="-283684" algn="l" rtl="0" eaLnBrk="0" fontAlgn="base" hangingPunct="0">
        <a:spcBef>
          <a:spcPct val="20000"/>
        </a:spcBef>
        <a:spcAft>
          <a:spcPct val="0"/>
        </a:spcAft>
        <a:defRPr sz="3800">
          <a:solidFill>
            <a:schemeClr val="bg1"/>
          </a:solidFill>
          <a:latin typeface="+mn-lt"/>
          <a:ea typeface="+mn-ea"/>
          <a:cs typeface="+mn-cs"/>
        </a:defRPr>
      </a:lvl1pPr>
      <a:lvl2pPr marL="614733" indent="-236355" algn="l" rtl="0" eaLnBrk="0" fontAlgn="base" hangingPunct="0">
        <a:spcBef>
          <a:spcPct val="20000"/>
        </a:spcBef>
        <a:spcAft>
          <a:spcPct val="0"/>
        </a:spcAft>
        <a:buChar char="–"/>
        <a:defRPr sz="2400">
          <a:solidFill>
            <a:schemeClr val="tx1"/>
          </a:solidFill>
          <a:latin typeface="Arial" charset="0"/>
          <a:cs typeface="+mn-cs"/>
        </a:defRPr>
      </a:lvl2pPr>
      <a:lvl3pPr marL="945679" indent="-189215" algn="l" rtl="0" eaLnBrk="0" fontAlgn="base" hangingPunct="0">
        <a:spcBef>
          <a:spcPct val="20000"/>
        </a:spcBef>
        <a:spcAft>
          <a:spcPct val="0"/>
        </a:spcAft>
        <a:buChar char="•"/>
        <a:defRPr sz="2100">
          <a:solidFill>
            <a:schemeClr val="tx1"/>
          </a:solidFill>
          <a:latin typeface="Arial" charset="0"/>
          <a:cs typeface="+mn-cs"/>
        </a:defRPr>
      </a:lvl3pPr>
      <a:lvl4pPr marL="1323942" indent="-189215" algn="l" rtl="0" eaLnBrk="0" fontAlgn="base" hangingPunct="0">
        <a:spcBef>
          <a:spcPct val="20000"/>
        </a:spcBef>
        <a:spcAft>
          <a:spcPct val="0"/>
        </a:spcAft>
        <a:buChar char="–"/>
        <a:defRPr sz="1700">
          <a:solidFill>
            <a:schemeClr val="tx1"/>
          </a:solidFill>
          <a:latin typeface="Arial" charset="0"/>
          <a:cs typeface="+mn-cs"/>
        </a:defRPr>
      </a:lvl4pPr>
      <a:lvl5pPr marL="1702219" indent="-189215" algn="l" rtl="0" eaLnBrk="0" fontAlgn="base" hangingPunct="0">
        <a:spcBef>
          <a:spcPct val="20000"/>
        </a:spcBef>
        <a:spcAft>
          <a:spcPct val="0"/>
        </a:spcAft>
        <a:buChar char="»"/>
        <a:defRPr sz="1700">
          <a:solidFill>
            <a:schemeClr val="tx1"/>
          </a:solidFill>
          <a:latin typeface="Arial" charset="0"/>
          <a:cs typeface="+mn-cs"/>
        </a:defRPr>
      </a:lvl5pPr>
      <a:lvl6pPr marL="2080495" indent="-189215" algn="l" rtl="0" fontAlgn="base">
        <a:spcBef>
          <a:spcPct val="20000"/>
        </a:spcBef>
        <a:spcAft>
          <a:spcPct val="0"/>
        </a:spcAft>
        <a:buChar char="»"/>
        <a:defRPr sz="1700">
          <a:solidFill>
            <a:schemeClr val="tx1"/>
          </a:solidFill>
          <a:latin typeface="Arial" charset="0"/>
          <a:cs typeface="+mn-cs"/>
        </a:defRPr>
      </a:lvl6pPr>
      <a:lvl7pPr marL="2458761" indent="-189215" algn="l" rtl="0" fontAlgn="base">
        <a:spcBef>
          <a:spcPct val="20000"/>
        </a:spcBef>
        <a:spcAft>
          <a:spcPct val="0"/>
        </a:spcAft>
        <a:buChar char="»"/>
        <a:defRPr sz="1700">
          <a:solidFill>
            <a:schemeClr val="tx1"/>
          </a:solidFill>
          <a:latin typeface="Arial" charset="0"/>
          <a:cs typeface="+mn-cs"/>
        </a:defRPr>
      </a:lvl7pPr>
      <a:lvl8pPr marL="2837033" indent="-189215" algn="l" rtl="0" fontAlgn="base">
        <a:spcBef>
          <a:spcPct val="20000"/>
        </a:spcBef>
        <a:spcAft>
          <a:spcPct val="0"/>
        </a:spcAft>
        <a:buChar char="»"/>
        <a:defRPr sz="1700">
          <a:solidFill>
            <a:schemeClr val="tx1"/>
          </a:solidFill>
          <a:latin typeface="Arial" charset="0"/>
          <a:cs typeface="+mn-cs"/>
        </a:defRPr>
      </a:lvl8pPr>
      <a:lvl9pPr marL="3215287" indent="-189215" algn="l" rtl="0" fontAlgn="base">
        <a:spcBef>
          <a:spcPct val="20000"/>
        </a:spcBef>
        <a:spcAft>
          <a:spcPct val="0"/>
        </a:spcAft>
        <a:buChar char="»"/>
        <a:defRPr sz="1700">
          <a:solidFill>
            <a:schemeClr val="tx1"/>
          </a:solidFill>
          <a:latin typeface="Arial" charset="0"/>
          <a:cs typeface="+mn-cs"/>
        </a:defRPr>
      </a:lvl9pPr>
    </p:bodyStyle>
    <p:otherStyle>
      <a:defPPr>
        <a:defRPr lang="en-US"/>
      </a:defPPr>
      <a:lvl1pPr marL="0" algn="l" defTabSz="756507" rtl="0" eaLnBrk="1" latinLnBrk="0" hangingPunct="1">
        <a:defRPr sz="1600" kern="1200">
          <a:solidFill>
            <a:schemeClr val="tx1"/>
          </a:solidFill>
          <a:latin typeface="+mn-lt"/>
          <a:ea typeface="+mn-ea"/>
          <a:cs typeface="+mn-cs"/>
        </a:defRPr>
      </a:lvl1pPr>
      <a:lvl2pPr marL="378277" algn="l" defTabSz="756507" rtl="0" eaLnBrk="1" latinLnBrk="0" hangingPunct="1">
        <a:defRPr sz="1600" kern="1200">
          <a:solidFill>
            <a:schemeClr val="tx1"/>
          </a:solidFill>
          <a:latin typeface="+mn-lt"/>
          <a:ea typeface="+mn-ea"/>
          <a:cs typeface="+mn-cs"/>
        </a:defRPr>
      </a:lvl2pPr>
      <a:lvl3pPr marL="756507" algn="l" defTabSz="756507" rtl="0" eaLnBrk="1" latinLnBrk="0" hangingPunct="1">
        <a:defRPr sz="1600" kern="1200">
          <a:solidFill>
            <a:schemeClr val="tx1"/>
          </a:solidFill>
          <a:latin typeface="+mn-lt"/>
          <a:ea typeface="+mn-ea"/>
          <a:cs typeface="+mn-cs"/>
        </a:defRPr>
      </a:lvl3pPr>
      <a:lvl4pPr marL="1134814" algn="l" defTabSz="756507" rtl="0" eaLnBrk="1" latinLnBrk="0" hangingPunct="1">
        <a:defRPr sz="1600" kern="1200">
          <a:solidFill>
            <a:schemeClr val="tx1"/>
          </a:solidFill>
          <a:latin typeface="+mn-lt"/>
          <a:ea typeface="+mn-ea"/>
          <a:cs typeface="+mn-cs"/>
        </a:defRPr>
      </a:lvl4pPr>
      <a:lvl5pPr marL="1513068" algn="l" defTabSz="756507" rtl="0" eaLnBrk="1" latinLnBrk="0" hangingPunct="1">
        <a:defRPr sz="1600" kern="1200">
          <a:solidFill>
            <a:schemeClr val="tx1"/>
          </a:solidFill>
          <a:latin typeface="+mn-lt"/>
          <a:ea typeface="+mn-ea"/>
          <a:cs typeface="+mn-cs"/>
        </a:defRPr>
      </a:lvl5pPr>
      <a:lvl6pPr marL="1891355" algn="l" defTabSz="756507" rtl="0" eaLnBrk="1" latinLnBrk="0" hangingPunct="1">
        <a:defRPr sz="1600" kern="1200">
          <a:solidFill>
            <a:schemeClr val="tx1"/>
          </a:solidFill>
          <a:latin typeface="+mn-lt"/>
          <a:ea typeface="+mn-ea"/>
          <a:cs typeface="+mn-cs"/>
        </a:defRPr>
      </a:lvl6pPr>
      <a:lvl7pPr marL="2269626" algn="l" defTabSz="756507" rtl="0" eaLnBrk="1" latinLnBrk="0" hangingPunct="1">
        <a:defRPr sz="1600" kern="1200">
          <a:solidFill>
            <a:schemeClr val="tx1"/>
          </a:solidFill>
          <a:latin typeface="+mn-lt"/>
          <a:ea typeface="+mn-ea"/>
          <a:cs typeface="+mn-cs"/>
        </a:defRPr>
      </a:lvl7pPr>
      <a:lvl8pPr marL="2647888" algn="l" defTabSz="756507" rtl="0" eaLnBrk="1" latinLnBrk="0" hangingPunct="1">
        <a:defRPr sz="1600" kern="1200">
          <a:solidFill>
            <a:schemeClr val="tx1"/>
          </a:solidFill>
          <a:latin typeface="+mn-lt"/>
          <a:ea typeface="+mn-ea"/>
          <a:cs typeface="+mn-cs"/>
        </a:defRPr>
      </a:lvl8pPr>
      <a:lvl9pPr marL="3026161" algn="l" defTabSz="756507"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709" tIns="37858" rIns="75709" bIns="37858"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5"/>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709" tIns="37858" rIns="75709" bIns="378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75709" tIns="37858" rIns="75709" bIns="37858" numCol="1" anchor="t" anchorCtr="0" compatLnSpc="1">
            <a:prstTxWarp prst="textNoShape">
              <a:avLst/>
            </a:prstTxWarp>
          </a:bodyPr>
          <a:lstStyle>
            <a:lvl1pPr>
              <a:defRPr sz="12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75709" tIns="37858" rIns="75709" bIns="37858" numCol="1" anchor="t" anchorCtr="0" compatLnSpc="1">
            <a:prstTxWarp prst="textNoShape">
              <a:avLst/>
            </a:prstTxWarp>
          </a:bodyPr>
          <a:lstStyle>
            <a:lvl1pPr algn="ctr">
              <a:defRPr sz="12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75709" tIns="37858" rIns="75709" bIns="37858" numCol="1" anchor="t" anchorCtr="0" compatLnSpc="1">
            <a:prstTxWarp prst="textNoShape">
              <a:avLst/>
            </a:prstTxWarp>
          </a:bodyPr>
          <a:lstStyle>
            <a:lvl1pPr algn="r">
              <a:defRPr sz="12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800">
          <a:solidFill>
            <a:schemeClr val="bg1"/>
          </a:solidFill>
          <a:latin typeface="+mj-lt"/>
          <a:ea typeface="+mj-ea"/>
          <a:cs typeface="+mj-cs"/>
        </a:defRPr>
      </a:lvl1pPr>
      <a:lvl2pPr algn="ctr" rtl="0" eaLnBrk="0" fontAlgn="base" hangingPunct="0">
        <a:spcBef>
          <a:spcPct val="0"/>
        </a:spcBef>
        <a:spcAft>
          <a:spcPct val="0"/>
        </a:spcAft>
        <a:defRPr sz="3800">
          <a:solidFill>
            <a:schemeClr val="bg1"/>
          </a:solidFill>
          <a:latin typeface="Arial Rounded MT Bold" pitchFamily="34" charset="0"/>
          <a:cs typeface="Arial" charset="0"/>
        </a:defRPr>
      </a:lvl2pPr>
      <a:lvl3pPr algn="ctr" rtl="0" eaLnBrk="0" fontAlgn="base" hangingPunct="0">
        <a:spcBef>
          <a:spcPct val="0"/>
        </a:spcBef>
        <a:spcAft>
          <a:spcPct val="0"/>
        </a:spcAft>
        <a:defRPr sz="3800">
          <a:solidFill>
            <a:schemeClr val="bg1"/>
          </a:solidFill>
          <a:latin typeface="Arial Rounded MT Bold" pitchFamily="34" charset="0"/>
          <a:cs typeface="Arial" charset="0"/>
        </a:defRPr>
      </a:lvl3pPr>
      <a:lvl4pPr algn="ctr" rtl="0" eaLnBrk="0" fontAlgn="base" hangingPunct="0">
        <a:spcBef>
          <a:spcPct val="0"/>
        </a:spcBef>
        <a:spcAft>
          <a:spcPct val="0"/>
        </a:spcAft>
        <a:defRPr sz="3800">
          <a:solidFill>
            <a:schemeClr val="bg1"/>
          </a:solidFill>
          <a:latin typeface="Arial Rounded MT Bold" pitchFamily="34" charset="0"/>
          <a:cs typeface="Arial" charset="0"/>
        </a:defRPr>
      </a:lvl4pPr>
      <a:lvl5pPr algn="ctr" rtl="0" eaLnBrk="0" fontAlgn="base" hangingPunct="0">
        <a:spcBef>
          <a:spcPct val="0"/>
        </a:spcBef>
        <a:spcAft>
          <a:spcPct val="0"/>
        </a:spcAft>
        <a:defRPr sz="3800">
          <a:solidFill>
            <a:schemeClr val="bg1"/>
          </a:solidFill>
          <a:latin typeface="Arial Rounded MT Bold" pitchFamily="34" charset="0"/>
          <a:cs typeface="Arial" charset="0"/>
        </a:defRPr>
      </a:lvl5pPr>
      <a:lvl6pPr marL="378400" algn="ctr" rtl="0" fontAlgn="base">
        <a:spcBef>
          <a:spcPct val="0"/>
        </a:spcBef>
        <a:spcAft>
          <a:spcPct val="0"/>
        </a:spcAft>
        <a:defRPr sz="3800">
          <a:solidFill>
            <a:schemeClr val="bg1"/>
          </a:solidFill>
          <a:latin typeface="Arial Rounded MT Bold" pitchFamily="34" charset="0"/>
          <a:cs typeface="Arial" charset="0"/>
        </a:defRPr>
      </a:lvl6pPr>
      <a:lvl7pPr marL="756754" algn="ctr" rtl="0" fontAlgn="base">
        <a:spcBef>
          <a:spcPct val="0"/>
        </a:spcBef>
        <a:spcAft>
          <a:spcPct val="0"/>
        </a:spcAft>
        <a:defRPr sz="3800">
          <a:solidFill>
            <a:schemeClr val="bg1"/>
          </a:solidFill>
          <a:latin typeface="Arial Rounded MT Bold" pitchFamily="34" charset="0"/>
          <a:cs typeface="Arial" charset="0"/>
        </a:defRPr>
      </a:lvl7pPr>
      <a:lvl8pPr marL="1135186" algn="ctr" rtl="0" fontAlgn="base">
        <a:spcBef>
          <a:spcPct val="0"/>
        </a:spcBef>
        <a:spcAft>
          <a:spcPct val="0"/>
        </a:spcAft>
        <a:defRPr sz="3800">
          <a:solidFill>
            <a:schemeClr val="bg1"/>
          </a:solidFill>
          <a:latin typeface="Arial Rounded MT Bold" pitchFamily="34" charset="0"/>
          <a:cs typeface="Arial" charset="0"/>
        </a:defRPr>
      </a:lvl8pPr>
      <a:lvl9pPr marL="1513563" algn="ctr" rtl="0" fontAlgn="base">
        <a:spcBef>
          <a:spcPct val="0"/>
        </a:spcBef>
        <a:spcAft>
          <a:spcPct val="0"/>
        </a:spcAft>
        <a:defRPr sz="3800">
          <a:solidFill>
            <a:schemeClr val="bg1"/>
          </a:solidFill>
          <a:latin typeface="Arial Rounded MT Bold" pitchFamily="34" charset="0"/>
          <a:cs typeface="Arial" charset="0"/>
        </a:defRPr>
      </a:lvl9pPr>
    </p:titleStyle>
    <p:bodyStyle>
      <a:lvl1pPr marL="283776" indent="-283776" algn="l" rtl="0" eaLnBrk="0" fontAlgn="base" hangingPunct="0">
        <a:spcBef>
          <a:spcPct val="20000"/>
        </a:spcBef>
        <a:spcAft>
          <a:spcPct val="0"/>
        </a:spcAft>
        <a:defRPr sz="3800">
          <a:solidFill>
            <a:schemeClr val="bg1"/>
          </a:solidFill>
          <a:latin typeface="+mn-lt"/>
          <a:ea typeface="+mn-ea"/>
          <a:cs typeface="+mn-cs"/>
        </a:defRPr>
      </a:lvl1pPr>
      <a:lvl2pPr marL="614934" indent="-236432" algn="l" rtl="0" eaLnBrk="0" fontAlgn="base" hangingPunct="0">
        <a:spcBef>
          <a:spcPct val="20000"/>
        </a:spcBef>
        <a:spcAft>
          <a:spcPct val="0"/>
        </a:spcAft>
        <a:buChar char="–"/>
        <a:defRPr sz="2400">
          <a:solidFill>
            <a:schemeClr val="tx1"/>
          </a:solidFill>
          <a:latin typeface="Arial" charset="0"/>
          <a:cs typeface="+mn-cs"/>
        </a:defRPr>
      </a:lvl2pPr>
      <a:lvl3pPr marL="945988" indent="-189275" algn="l" rtl="0" eaLnBrk="0" fontAlgn="base" hangingPunct="0">
        <a:spcBef>
          <a:spcPct val="20000"/>
        </a:spcBef>
        <a:spcAft>
          <a:spcPct val="0"/>
        </a:spcAft>
        <a:buChar char="•"/>
        <a:defRPr sz="2100">
          <a:solidFill>
            <a:schemeClr val="tx1"/>
          </a:solidFill>
          <a:latin typeface="Arial" charset="0"/>
          <a:cs typeface="+mn-cs"/>
        </a:defRPr>
      </a:lvl3pPr>
      <a:lvl4pPr marL="1324374" indent="-189275" algn="l" rtl="0" eaLnBrk="0" fontAlgn="base" hangingPunct="0">
        <a:spcBef>
          <a:spcPct val="20000"/>
        </a:spcBef>
        <a:spcAft>
          <a:spcPct val="0"/>
        </a:spcAft>
        <a:buChar char="–"/>
        <a:defRPr sz="1700">
          <a:solidFill>
            <a:schemeClr val="tx1"/>
          </a:solidFill>
          <a:latin typeface="Arial" charset="0"/>
          <a:cs typeface="+mn-cs"/>
        </a:defRPr>
      </a:lvl4pPr>
      <a:lvl5pPr marL="1702775" indent="-189275" algn="l" rtl="0" eaLnBrk="0" fontAlgn="base" hangingPunct="0">
        <a:spcBef>
          <a:spcPct val="20000"/>
        </a:spcBef>
        <a:spcAft>
          <a:spcPct val="0"/>
        </a:spcAft>
        <a:buChar char="»"/>
        <a:defRPr sz="1700">
          <a:solidFill>
            <a:schemeClr val="tx1"/>
          </a:solidFill>
          <a:latin typeface="Arial" charset="0"/>
          <a:cs typeface="+mn-cs"/>
        </a:defRPr>
      </a:lvl5pPr>
      <a:lvl6pPr marL="2081175" indent="-189275" algn="l" rtl="0" fontAlgn="base">
        <a:spcBef>
          <a:spcPct val="20000"/>
        </a:spcBef>
        <a:spcAft>
          <a:spcPct val="0"/>
        </a:spcAft>
        <a:buChar char="»"/>
        <a:defRPr sz="1700">
          <a:solidFill>
            <a:schemeClr val="tx1"/>
          </a:solidFill>
          <a:latin typeface="Arial" charset="0"/>
          <a:cs typeface="+mn-cs"/>
        </a:defRPr>
      </a:lvl6pPr>
      <a:lvl7pPr marL="2459565" indent="-189275" algn="l" rtl="0" fontAlgn="base">
        <a:spcBef>
          <a:spcPct val="20000"/>
        </a:spcBef>
        <a:spcAft>
          <a:spcPct val="0"/>
        </a:spcAft>
        <a:buChar char="»"/>
        <a:defRPr sz="1700">
          <a:solidFill>
            <a:schemeClr val="tx1"/>
          </a:solidFill>
          <a:latin typeface="Arial" charset="0"/>
          <a:cs typeface="+mn-cs"/>
        </a:defRPr>
      </a:lvl7pPr>
      <a:lvl8pPr marL="2837961" indent="-189275" algn="l" rtl="0" fontAlgn="base">
        <a:spcBef>
          <a:spcPct val="20000"/>
        </a:spcBef>
        <a:spcAft>
          <a:spcPct val="0"/>
        </a:spcAft>
        <a:buChar char="»"/>
        <a:defRPr sz="1700">
          <a:solidFill>
            <a:schemeClr val="tx1"/>
          </a:solidFill>
          <a:latin typeface="Arial" charset="0"/>
          <a:cs typeface="+mn-cs"/>
        </a:defRPr>
      </a:lvl8pPr>
      <a:lvl9pPr marL="3216339" indent="-189275" algn="l" rtl="0" fontAlgn="base">
        <a:spcBef>
          <a:spcPct val="20000"/>
        </a:spcBef>
        <a:spcAft>
          <a:spcPct val="0"/>
        </a:spcAft>
        <a:buChar char="»"/>
        <a:defRPr sz="1700">
          <a:solidFill>
            <a:schemeClr val="tx1"/>
          </a:solidFill>
          <a:latin typeface="Arial" charset="0"/>
          <a:cs typeface="+mn-cs"/>
        </a:defRPr>
      </a:lvl9pPr>
    </p:bodyStyle>
    <p:otherStyle>
      <a:defPPr>
        <a:defRPr lang="en-US"/>
      </a:defPPr>
      <a:lvl1pPr marL="0" algn="l" defTabSz="756754" rtl="0" eaLnBrk="1" latinLnBrk="0" hangingPunct="1">
        <a:defRPr sz="1600" kern="1200">
          <a:solidFill>
            <a:schemeClr val="tx1"/>
          </a:solidFill>
          <a:latin typeface="+mn-lt"/>
          <a:ea typeface="+mn-ea"/>
          <a:cs typeface="+mn-cs"/>
        </a:defRPr>
      </a:lvl1pPr>
      <a:lvl2pPr marL="378400" algn="l" defTabSz="756754" rtl="0" eaLnBrk="1" latinLnBrk="0" hangingPunct="1">
        <a:defRPr sz="1600" kern="1200">
          <a:solidFill>
            <a:schemeClr val="tx1"/>
          </a:solidFill>
          <a:latin typeface="+mn-lt"/>
          <a:ea typeface="+mn-ea"/>
          <a:cs typeface="+mn-cs"/>
        </a:defRPr>
      </a:lvl2pPr>
      <a:lvl3pPr marL="756754" algn="l" defTabSz="756754" rtl="0" eaLnBrk="1" latinLnBrk="0" hangingPunct="1">
        <a:defRPr sz="1600" kern="1200">
          <a:solidFill>
            <a:schemeClr val="tx1"/>
          </a:solidFill>
          <a:latin typeface="+mn-lt"/>
          <a:ea typeface="+mn-ea"/>
          <a:cs typeface="+mn-cs"/>
        </a:defRPr>
      </a:lvl3pPr>
      <a:lvl4pPr marL="1135186" algn="l" defTabSz="756754" rtl="0" eaLnBrk="1" latinLnBrk="0" hangingPunct="1">
        <a:defRPr sz="1600" kern="1200">
          <a:solidFill>
            <a:schemeClr val="tx1"/>
          </a:solidFill>
          <a:latin typeface="+mn-lt"/>
          <a:ea typeface="+mn-ea"/>
          <a:cs typeface="+mn-cs"/>
        </a:defRPr>
      </a:lvl4pPr>
      <a:lvl5pPr marL="1513563" algn="l" defTabSz="756754" rtl="0" eaLnBrk="1" latinLnBrk="0" hangingPunct="1">
        <a:defRPr sz="1600" kern="1200">
          <a:solidFill>
            <a:schemeClr val="tx1"/>
          </a:solidFill>
          <a:latin typeface="+mn-lt"/>
          <a:ea typeface="+mn-ea"/>
          <a:cs typeface="+mn-cs"/>
        </a:defRPr>
      </a:lvl5pPr>
      <a:lvl6pPr marL="1891973" algn="l" defTabSz="756754" rtl="0" eaLnBrk="1" latinLnBrk="0" hangingPunct="1">
        <a:defRPr sz="1600" kern="1200">
          <a:solidFill>
            <a:schemeClr val="tx1"/>
          </a:solidFill>
          <a:latin typeface="+mn-lt"/>
          <a:ea typeface="+mn-ea"/>
          <a:cs typeface="+mn-cs"/>
        </a:defRPr>
      </a:lvl6pPr>
      <a:lvl7pPr marL="2270369" algn="l" defTabSz="756754" rtl="0" eaLnBrk="1" latinLnBrk="0" hangingPunct="1">
        <a:defRPr sz="1600" kern="1200">
          <a:solidFill>
            <a:schemeClr val="tx1"/>
          </a:solidFill>
          <a:latin typeface="+mn-lt"/>
          <a:ea typeface="+mn-ea"/>
          <a:cs typeface="+mn-cs"/>
        </a:defRPr>
      </a:lvl7pPr>
      <a:lvl8pPr marL="2648752" algn="l" defTabSz="756754" rtl="0" eaLnBrk="1" latinLnBrk="0" hangingPunct="1">
        <a:defRPr sz="1600" kern="1200">
          <a:solidFill>
            <a:schemeClr val="tx1"/>
          </a:solidFill>
          <a:latin typeface="+mn-lt"/>
          <a:ea typeface="+mn-ea"/>
          <a:cs typeface="+mn-cs"/>
        </a:defRPr>
      </a:lvl8pPr>
      <a:lvl9pPr marL="3027151" algn="l" defTabSz="756754"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741" tIns="37874" rIns="75741" bIns="37874"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5"/>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5741" tIns="37874" rIns="75741" bIns="3787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75741" tIns="37874" rIns="75741" bIns="37874" numCol="1" anchor="t" anchorCtr="0" compatLnSpc="1">
            <a:prstTxWarp prst="textNoShape">
              <a:avLst/>
            </a:prstTxWarp>
          </a:bodyPr>
          <a:lstStyle>
            <a:lvl1pPr>
              <a:defRPr sz="12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w="9525">
            <a:noFill/>
            <a:miter lim="800000"/>
            <a:headEnd/>
            <a:tailEnd/>
          </a:ln>
          <a:effectLst/>
        </p:spPr>
        <p:txBody>
          <a:bodyPr vert="horz" wrap="square" lIns="75741" tIns="37874" rIns="75741" bIns="37874" numCol="1" anchor="t" anchorCtr="0" compatLnSpc="1">
            <a:prstTxWarp prst="textNoShape">
              <a:avLst/>
            </a:prstTxWarp>
          </a:bodyPr>
          <a:lstStyle>
            <a:lvl1pPr algn="ctr">
              <a:defRPr sz="12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75741" tIns="37874" rIns="75741" bIns="37874" numCol="1" anchor="t" anchorCtr="0" compatLnSpc="1">
            <a:prstTxWarp prst="textNoShape">
              <a:avLst/>
            </a:prstTxWarp>
          </a:bodyPr>
          <a:lstStyle>
            <a:lvl1pPr algn="r">
              <a:defRPr sz="12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800">
          <a:solidFill>
            <a:schemeClr val="bg1"/>
          </a:solidFill>
          <a:latin typeface="+mj-lt"/>
          <a:ea typeface="+mj-ea"/>
          <a:cs typeface="+mj-cs"/>
        </a:defRPr>
      </a:lvl1pPr>
      <a:lvl2pPr algn="ctr" rtl="0" eaLnBrk="0" fontAlgn="base" hangingPunct="0">
        <a:spcBef>
          <a:spcPct val="0"/>
        </a:spcBef>
        <a:spcAft>
          <a:spcPct val="0"/>
        </a:spcAft>
        <a:defRPr sz="3800">
          <a:solidFill>
            <a:schemeClr val="bg1"/>
          </a:solidFill>
          <a:latin typeface="Arial Rounded MT Bold" pitchFamily="34" charset="0"/>
          <a:cs typeface="Arial" charset="0"/>
        </a:defRPr>
      </a:lvl2pPr>
      <a:lvl3pPr algn="ctr" rtl="0" eaLnBrk="0" fontAlgn="base" hangingPunct="0">
        <a:spcBef>
          <a:spcPct val="0"/>
        </a:spcBef>
        <a:spcAft>
          <a:spcPct val="0"/>
        </a:spcAft>
        <a:defRPr sz="3800">
          <a:solidFill>
            <a:schemeClr val="bg1"/>
          </a:solidFill>
          <a:latin typeface="Arial Rounded MT Bold" pitchFamily="34" charset="0"/>
          <a:cs typeface="Arial" charset="0"/>
        </a:defRPr>
      </a:lvl3pPr>
      <a:lvl4pPr algn="ctr" rtl="0" eaLnBrk="0" fontAlgn="base" hangingPunct="0">
        <a:spcBef>
          <a:spcPct val="0"/>
        </a:spcBef>
        <a:spcAft>
          <a:spcPct val="0"/>
        </a:spcAft>
        <a:defRPr sz="3800">
          <a:solidFill>
            <a:schemeClr val="bg1"/>
          </a:solidFill>
          <a:latin typeface="Arial Rounded MT Bold" pitchFamily="34" charset="0"/>
          <a:cs typeface="Arial" charset="0"/>
        </a:defRPr>
      </a:lvl4pPr>
      <a:lvl5pPr algn="ctr" rtl="0" eaLnBrk="0" fontAlgn="base" hangingPunct="0">
        <a:spcBef>
          <a:spcPct val="0"/>
        </a:spcBef>
        <a:spcAft>
          <a:spcPct val="0"/>
        </a:spcAft>
        <a:defRPr sz="3800">
          <a:solidFill>
            <a:schemeClr val="bg1"/>
          </a:solidFill>
          <a:latin typeface="Arial Rounded MT Bold" pitchFamily="34" charset="0"/>
          <a:cs typeface="Arial" charset="0"/>
        </a:defRPr>
      </a:lvl5pPr>
      <a:lvl6pPr marL="378565" algn="ctr" rtl="0" fontAlgn="base">
        <a:spcBef>
          <a:spcPct val="0"/>
        </a:spcBef>
        <a:spcAft>
          <a:spcPct val="0"/>
        </a:spcAft>
        <a:defRPr sz="3800">
          <a:solidFill>
            <a:schemeClr val="bg1"/>
          </a:solidFill>
          <a:latin typeface="Arial Rounded MT Bold" pitchFamily="34" charset="0"/>
          <a:cs typeface="Arial" charset="0"/>
        </a:defRPr>
      </a:lvl6pPr>
      <a:lvl7pPr marL="757084" algn="ctr" rtl="0" fontAlgn="base">
        <a:spcBef>
          <a:spcPct val="0"/>
        </a:spcBef>
        <a:spcAft>
          <a:spcPct val="0"/>
        </a:spcAft>
        <a:defRPr sz="3800">
          <a:solidFill>
            <a:schemeClr val="bg1"/>
          </a:solidFill>
          <a:latin typeface="Arial Rounded MT Bold" pitchFamily="34" charset="0"/>
          <a:cs typeface="Arial" charset="0"/>
        </a:defRPr>
      </a:lvl7pPr>
      <a:lvl8pPr marL="1135681" algn="ctr" rtl="0" fontAlgn="base">
        <a:spcBef>
          <a:spcPct val="0"/>
        </a:spcBef>
        <a:spcAft>
          <a:spcPct val="0"/>
        </a:spcAft>
        <a:defRPr sz="3800">
          <a:solidFill>
            <a:schemeClr val="bg1"/>
          </a:solidFill>
          <a:latin typeface="Arial Rounded MT Bold" pitchFamily="34" charset="0"/>
          <a:cs typeface="Arial" charset="0"/>
        </a:defRPr>
      </a:lvl8pPr>
      <a:lvl9pPr marL="1514223" algn="ctr" rtl="0" fontAlgn="base">
        <a:spcBef>
          <a:spcPct val="0"/>
        </a:spcBef>
        <a:spcAft>
          <a:spcPct val="0"/>
        </a:spcAft>
        <a:defRPr sz="3800">
          <a:solidFill>
            <a:schemeClr val="bg1"/>
          </a:solidFill>
          <a:latin typeface="Arial Rounded MT Bold" pitchFamily="34" charset="0"/>
          <a:cs typeface="Arial" charset="0"/>
        </a:defRPr>
      </a:lvl9pPr>
    </p:titleStyle>
    <p:bodyStyle>
      <a:lvl1pPr marL="283900" indent="-283900" algn="l" rtl="0" eaLnBrk="0" fontAlgn="base" hangingPunct="0">
        <a:spcBef>
          <a:spcPct val="20000"/>
        </a:spcBef>
        <a:spcAft>
          <a:spcPct val="0"/>
        </a:spcAft>
        <a:defRPr sz="3800">
          <a:solidFill>
            <a:schemeClr val="bg1"/>
          </a:solidFill>
          <a:latin typeface="+mn-lt"/>
          <a:ea typeface="+mn-ea"/>
          <a:cs typeface="+mn-cs"/>
        </a:defRPr>
      </a:lvl1pPr>
      <a:lvl2pPr marL="615202" indent="-236536" algn="l" rtl="0" eaLnBrk="0" fontAlgn="base" hangingPunct="0">
        <a:spcBef>
          <a:spcPct val="20000"/>
        </a:spcBef>
        <a:spcAft>
          <a:spcPct val="0"/>
        </a:spcAft>
        <a:buChar char="–"/>
        <a:defRPr sz="2400">
          <a:solidFill>
            <a:schemeClr val="tx1"/>
          </a:solidFill>
          <a:latin typeface="Arial" charset="0"/>
          <a:cs typeface="+mn-cs"/>
        </a:defRPr>
      </a:lvl2pPr>
      <a:lvl3pPr marL="946400" indent="-189356" algn="l" rtl="0" eaLnBrk="0" fontAlgn="base" hangingPunct="0">
        <a:spcBef>
          <a:spcPct val="20000"/>
        </a:spcBef>
        <a:spcAft>
          <a:spcPct val="0"/>
        </a:spcAft>
        <a:buChar char="•"/>
        <a:defRPr sz="2100">
          <a:solidFill>
            <a:schemeClr val="tx1"/>
          </a:solidFill>
          <a:latin typeface="Arial" charset="0"/>
          <a:cs typeface="+mn-cs"/>
        </a:defRPr>
      </a:lvl3pPr>
      <a:lvl4pPr marL="1324952" indent="-189356" algn="l" rtl="0" eaLnBrk="0" fontAlgn="base" hangingPunct="0">
        <a:spcBef>
          <a:spcPct val="20000"/>
        </a:spcBef>
        <a:spcAft>
          <a:spcPct val="0"/>
        </a:spcAft>
        <a:buChar char="–"/>
        <a:defRPr sz="1700">
          <a:solidFill>
            <a:schemeClr val="tx1"/>
          </a:solidFill>
          <a:latin typeface="Arial" charset="0"/>
          <a:cs typeface="+mn-cs"/>
        </a:defRPr>
      </a:lvl4pPr>
      <a:lvl5pPr marL="1703518" indent="-189356" algn="l" rtl="0" eaLnBrk="0" fontAlgn="base" hangingPunct="0">
        <a:spcBef>
          <a:spcPct val="20000"/>
        </a:spcBef>
        <a:spcAft>
          <a:spcPct val="0"/>
        </a:spcAft>
        <a:buChar char="»"/>
        <a:defRPr sz="1700">
          <a:solidFill>
            <a:schemeClr val="tx1"/>
          </a:solidFill>
          <a:latin typeface="Arial" charset="0"/>
          <a:cs typeface="+mn-cs"/>
        </a:defRPr>
      </a:lvl5pPr>
      <a:lvl6pPr marL="2082083" indent="-189356" algn="l" rtl="0" fontAlgn="base">
        <a:spcBef>
          <a:spcPct val="20000"/>
        </a:spcBef>
        <a:spcAft>
          <a:spcPct val="0"/>
        </a:spcAft>
        <a:buChar char="»"/>
        <a:defRPr sz="1700">
          <a:solidFill>
            <a:schemeClr val="tx1"/>
          </a:solidFill>
          <a:latin typeface="Arial" charset="0"/>
          <a:cs typeface="+mn-cs"/>
        </a:defRPr>
      </a:lvl6pPr>
      <a:lvl7pPr marL="2460637" indent="-189356" algn="l" rtl="0" fontAlgn="base">
        <a:spcBef>
          <a:spcPct val="20000"/>
        </a:spcBef>
        <a:spcAft>
          <a:spcPct val="0"/>
        </a:spcAft>
        <a:buChar char="»"/>
        <a:defRPr sz="1700">
          <a:solidFill>
            <a:schemeClr val="tx1"/>
          </a:solidFill>
          <a:latin typeface="Arial" charset="0"/>
          <a:cs typeface="+mn-cs"/>
        </a:defRPr>
      </a:lvl7pPr>
      <a:lvl8pPr marL="2839199" indent="-189356" algn="l" rtl="0" fontAlgn="base">
        <a:spcBef>
          <a:spcPct val="20000"/>
        </a:spcBef>
        <a:spcAft>
          <a:spcPct val="0"/>
        </a:spcAft>
        <a:buChar char="»"/>
        <a:defRPr sz="1700">
          <a:solidFill>
            <a:schemeClr val="tx1"/>
          </a:solidFill>
          <a:latin typeface="Arial" charset="0"/>
          <a:cs typeface="+mn-cs"/>
        </a:defRPr>
      </a:lvl8pPr>
      <a:lvl9pPr marL="3217742" indent="-189356" algn="l" rtl="0" fontAlgn="base">
        <a:spcBef>
          <a:spcPct val="20000"/>
        </a:spcBef>
        <a:spcAft>
          <a:spcPct val="0"/>
        </a:spcAft>
        <a:buChar char="»"/>
        <a:defRPr sz="1700">
          <a:solidFill>
            <a:schemeClr val="tx1"/>
          </a:solidFill>
          <a:latin typeface="Arial" charset="0"/>
          <a:cs typeface="+mn-cs"/>
        </a:defRPr>
      </a:lvl9pPr>
    </p:bodyStyle>
    <p:otherStyle>
      <a:defPPr>
        <a:defRPr lang="en-US"/>
      </a:defPPr>
      <a:lvl1pPr marL="0" algn="l" defTabSz="757084" rtl="0" eaLnBrk="1" latinLnBrk="0" hangingPunct="1">
        <a:defRPr sz="1600" kern="1200">
          <a:solidFill>
            <a:schemeClr val="tx1"/>
          </a:solidFill>
          <a:latin typeface="+mn-lt"/>
          <a:ea typeface="+mn-ea"/>
          <a:cs typeface="+mn-cs"/>
        </a:defRPr>
      </a:lvl1pPr>
      <a:lvl2pPr marL="378565" algn="l" defTabSz="757084" rtl="0" eaLnBrk="1" latinLnBrk="0" hangingPunct="1">
        <a:defRPr sz="1600" kern="1200">
          <a:solidFill>
            <a:schemeClr val="tx1"/>
          </a:solidFill>
          <a:latin typeface="+mn-lt"/>
          <a:ea typeface="+mn-ea"/>
          <a:cs typeface="+mn-cs"/>
        </a:defRPr>
      </a:lvl2pPr>
      <a:lvl3pPr marL="757084" algn="l" defTabSz="757084" rtl="0" eaLnBrk="1" latinLnBrk="0" hangingPunct="1">
        <a:defRPr sz="1600" kern="1200">
          <a:solidFill>
            <a:schemeClr val="tx1"/>
          </a:solidFill>
          <a:latin typeface="+mn-lt"/>
          <a:ea typeface="+mn-ea"/>
          <a:cs typeface="+mn-cs"/>
        </a:defRPr>
      </a:lvl3pPr>
      <a:lvl4pPr marL="1135681" algn="l" defTabSz="757084" rtl="0" eaLnBrk="1" latinLnBrk="0" hangingPunct="1">
        <a:defRPr sz="1600" kern="1200">
          <a:solidFill>
            <a:schemeClr val="tx1"/>
          </a:solidFill>
          <a:latin typeface="+mn-lt"/>
          <a:ea typeface="+mn-ea"/>
          <a:cs typeface="+mn-cs"/>
        </a:defRPr>
      </a:lvl4pPr>
      <a:lvl5pPr marL="1514223" algn="l" defTabSz="757084" rtl="0" eaLnBrk="1" latinLnBrk="0" hangingPunct="1">
        <a:defRPr sz="1600" kern="1200">
          <a:solidFill>
            <a:schemeClr val="tx1"/>
          </a:solidFill>
          <a:latin typeface="+mn-lt"/>
          <a:ea typeface="+mn-ea"/>
          <a:cs typeface="+mn-cs"/>
        </a:defRPr>
      </a:lvl5pPr>
      <a:lvl6pPr marL="1892800" algn="l" defTabSz="757084" rtl="0" eaLnBrk="1" latinLnBrk="0" hangingPunct="1">
        <a:defRPr sz="1600" kern="1200">
          <a:solidFill>
            <a:schemeClr val="tx1"/>
          </a:solidFill>
          <a:latin typeface="+mn-lt"/>
          <a:ea typeface="+mn-ea"/>
          <a:cs typeface="+mn-cs"/>
        </a:defRPr>
      </a:lvl6pPr>
      <a:lvl7pPr marL="2271359" algn="l" defTabSz="757084" rtl="0" eaLnBrk="1" latinLnBrk="0" hangingPunct="1">
        <a:defRPr sz="1600" kern="1200">
          <a:solidFill>
            <a:schemeClr val="tx1"/>
          </a:solidFill>
          <a:latin typeface="+mn-lt"/>
          <a:ea typeface="+mn-ea"/>
          <a:cs typeface="+mn-cs"/>
        </a:defRPr>
      </a:lvl7pPr>
      <a:lvl8pPr marL="2649908" algn="l" defTabSz="757084" rtl="0" eaLnBrk="1" latinLnBrk="0" hangingPunct="1">
        <a:defRPr sz="1600" kern="1200">
          <a:solidFill>
            <a:schemeClr val="tx1"/>
          </a:solidFill>
          <a:latin typeface="+mn-lt"/>
          <a:ea typeface="+mn-ea"/>
          <a:cs typeface="+mn-cs"/>
        </a:defRPr>
      </a:lvl8pPr>
      <a:lvl9pPr marL="3028471" algn="l" defTabSz="757084"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32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5783" tIns="37894" rIns="75783" bIns="37894" numCol="1" anchor="ctr" anchorCtr="0" compatLnSpc="1">
            <a:prstTxWarp prst="textNoShape">
              <a:avLst/>
            </a:prstTxWarp>
          </a:bodyPr>
          <a:lstStyle/>
          <a:p>
            <a:pPr lvl="0"/>
            <a:r>
              <a:rPr lang="en-US" altLang="en-US" smtClean="0"/>
              <a:t>Click to edit Master title style</a:t>
            </a:r>
          </a:p>
        </p:txBody>
      </p:sp>
      <p:sp>
        <p:nvSpPr>
          <p:cNvPr id="4832259" name="Rectangle 3"/>
          <p:cNvSpPr>
            <a:spLocks noGrp="1" noChangeArrowheads="1"/>
          </p:cNvSpPr>
          <p:nvPr>
            <p:ph type="body" idx="1"/>
          </p:nvPr>
        </p:nvSpPr>
        <p:spPr bwMode="auto">
          <a:xfrm>
            <a:off x="438944" y="1200155"/>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75783" tIns="37894" rIns="75783" bIns="3789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783" tIns="37894" rIns="75783" bIns="37894" numCol="1" anchor="t" anchorCtr="0" compatLnSpc="1">
            <a:prstTxWarp prst="textNoShape">
              <a:avLst/>
            </a:prstTxWarp>
          </a:bodyPr>
          <a:lstStyle>
            <a:lvl1pPr>
              <a:defRPr>
                <a:solidFill>
                  <a:srgbClr val="000000"/>
                </a:solidFill>
                <a:latin typeface="Arial" charset="0"/>
              </a:defRPr>
            </a:lvl1pPr>
          </a:lstStyle>
          <a:p>
            <a:pPr algn="l"/>
            <a:endParaRPr lang="en-US" altLang="en-US" sz="1200"/>
          </a:p>
        </p:txBody>
      </p:sp>
      <p:sp>
        <p:nvSpPr>
          <p:cNvPr id="3077"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783" tIns="37894" rIns="75783" bIns="37894" numCol="1" anchor="t" anchorCtr="0" compatLnSpc="1">
            <a:prstTxWarp prst="textNoShape">
              <a:avLst/>
            </a:prstTxWarp>
          </a:bodyPr>
          <a:lstStyle>
            <a:lvl1pPr algn="ctr">
              <a:defRPr>
                <a:solidFill>
                  <a:srgbClr val="000000"/>
                </a:solidFill>
                <a:latin typeface="Arial" charset="0"/>
              </a:defRPr>
            </a:lvl1pPr>
          </a:lstStyle>
          <a:p>
            <a:endParaRPr lang="en-US" altLang="en-US" sz="120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783" tIns="37894" rIns="75783" bIns="37894" numCol="1" anchor="t" anchorCtr="0" compatLnSpc="1">
            <a:prstTxWarp prst="textNoShape">
              <a:avLst/>
            </a:prstTxWarp>
          </a:bodyPr>
          <a:lstStyle>
            <a:lvl1pPr algn="r">
              <a:defRPr sz="1200">
                <a:solidFill>
                  <a:srgbClr val="000000"/>
                </a:solidFill>
                <a:latin typeface="Arial" pitchFamily="34" charset="0"/>
                <a:cs typeface="+mn-cs"/>
              </a:defRPr>
            </a:lvl1pPr>
          </a:lstStyle>
          <a:p>
            <a:pPr>
              <a:defRPr/>
            </a:pPr>
            <a:fld id="{804B3B37-62D9-4DD2-A64A-7A5EE05C96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Lst>
  <p:txStyles>
    <p:titleStyle>
      <a:lvl1pPr algn="ctr" rtl="0" fontAlgn="base">
        <a:spcBef>
          <a:spcPct val="0"/>
        </a:spcBef>
        <a:spcAft>
          <a:spcPct val="0"/>
        </a:spcAft>
        <a:defRPr sz="3800">
          <a:solidFill>
            <a:schemeClr val="bg1"/>
          </a:solidFill>
          <a:latin typeface="+mj-lt"/>
          <a:ea typeface="+mj-ea"/>
          <a:cs typeface="+mj-cs"/>
        </a:defRPr>
      </a:lvl1pPr>
      <a:lvl2pPr algn="ctr" rtl="0" fontAlgn="base">
        <a:spcBef>
          <a:spcPct val="0"/>
        </a:spcBef>
        <a:spcAft>
          <a:spcPct val="0"/>
        </a:spcAft>
        <a:defRPr sz="3800">
          <a:solidFill>
            <a:schemeClr val="bg1"/>
          </a:solidFill>
          <a:latin typeface="Arial Rounded MT Bold" charset="0"/>
          <a:cs typeface="Arial" charset="0"/>
        </a:defRPr>
      </a:lvl2pPr>
      <a:lvl3pPr algn="ctr" rtl="0" fontAlgn="base">
        <a:spcBef>
          <a:spcPct val="0"/>
        </a:spcBef>
        <a:spcAft>
          <a:spcPct val="0"/>
        </a:spcAft>
        <a:defRPr sz="3800">
          <a:solidFill>
            <a:schemeClr val="bg1"/>
          </a:solidFill>
          <a:latin typeface="Arial Rounded MT Bold" charset="0"/>
          <a:cs typeface="Arial" charset="0"/>
        </a:defRPr>
      </a:lvl3pPr>
      <a:lvl4pPr algn="ctr" rtl="0" fontAlgn="base">
        <a:spcBef>
          <a:spcPct val="0"/>
        </a:spcBef>
        <a:spcAft>
          <a:spcPct val="0"/>
        </a:spcAft>
        <a:defRPr sz="3800">
          <a:solidFill>
            <a:schemeClr val="bg1"/>
          </a:solidFill>
          <a:latin typeface="Arial Rounded MT Bold" charset="0"/>
          <a:cs typeface="Arial" charset="0"/>
        </a:defRPr>
      </a:lvl4pPr>
      <a:lvl5pPr algn="ctr" rtl="0" fontAlgn="base">
        <a:spcBef>
          <a:spcPct val="0"/>
        </a:spcBef>
        <a:spcAft>
          <a:spcPct val="0"/>
        </a:spcAft>
        <a:defRPr sz="3800">
          <a:solidFill>
            <a:schemeClr val="bg1"/>
          </a:solidFill>
          <a:latin typeface="Arial Rounded MT Bold" charset="0"/>
          <a:cs typeface="Arial" charset="0"/>
        </a:defRPr>
      </a:lvl5pPr>
      <a:lvl6pPr marL="378771" algn="ctr" rtl="0" fontAlgn="base">
        <a:spcBef>
          <a:spcPct val="0"/>
        </a:spcBef>
        <a:spcAft>
          <a:spcPct val="0"/>
        </a:spcAft>
        <a:defRPr sz="3800">
          <a:solidFill>
            <a:schemeClr val="bg1"/>
          </a:solidFill>
          <a:latin typeface="Arial Rounded MT Bold" charset="0"/>
          <a:cs typeface="Arial" charset="0"/>
        </a:defRPr>
      </a:lvl6pPr>
      <a:lvl7pPr marL="757497" algn="ctr" rtl="0" fontAlgn="base">
        <a:spcBef>
          <a:spcPct val="0"/>
        </a:spcBef>
        <a:spcAft>
          <a:spcPct val="0"/>
        </a:spcAft>
        <a:defRPr sz="3800">
          <a:solidFill>
            <a:schemeClr val="bg1"/>
          </a:solidFill>
          <a:latin typeface="Arial Rounded MT Bold" charset="0"/>
          <a:cs typeface="Arial" charset="0"/>
        </a:defRPr>
      </a:lvl7pPr>
      <a:lvl8pPr marL="1136300" algn="ctr" rtl="0" fontAlgn="base">
        <a:spcBef>
          <a:spcPct val="0"/>
        </a:spcBef>
        <a:spcAft>
          <a:spcPct val="0"/>
        </a:spcAft>
        <a:defRPr sz="3800">
          <a:solidFill>
            <a:schemeClr val="bg1"/>
          </a:solidFill>
          <a:latin typeface="Arial Rounded MT Bold" charset="0"/>
          <a:cs typeface="Arial" charset="0"/>
        </a:defRPr>
      </a:lvl8pPr>
      <a:lvl9pPr marL="1515048" algn="ctr" rtl="0" fontAlgn="base">
        <a:spcBef>
          <a:spcPct val="0"/>
        </a:spcBef>
        <a:spcAft>
          <a:spcPct val="0"/>
        </a:spcAft>
        <a:defRPr sz="3800">
          <a:solidFill>
            <a:schemeClr val="bg1"/>
          </a:solidFill>
          <a:latin typeface="Arial Rounded MT Bold" charset="0"/>
          <a:cs typeface="Arial" charset="0"/>
        </a:defRPr>
      </a:lvl9pPr>
    </p:titleStyle>
    <p:bodyStyle>
      <a:lvl1pPr marL="284055" indent="-284055" algn="l" rtl="0" fontAlgn="base">
        <a:spcBef>
          <a:spcPct val="20000"/>
        </a:spcBef>
        <a:spcAft>
          <a:spcPct val="0"/>
        </a:spcAft>
        <a:defRPr sz="3800">
          <a:solidFill>
            <a:schemeClr val="bg1"/>
          </a:solidFill>
          <a:latin typeface="+mn-lt"/>
          <a:ea typeface="+mn-ea"/>
          <a:cs typeface="+mn-cs"/>
        </a:defRPr>
      </a:lvl1pPr>
      <a:lvl2pPr marL="615537" indent="-236665" algn="l" rtl="0" fontAlgn="base">
        <a:spcBef>
          <a:spcPct val="20000"/>
        </a:spcBef>
        <a:spcAft>
          <a:spcPct val="0"/>
        </a:spcAft>
        <a:buChar char="–"/>
        <a:defRPr sz="2400">
          <a:solidFill>
            <a:schemeClr val="tx1"/>
          </a:solidFill>
          <a:latin typeface="Arial" charset="0"/>
          <a:cs typeface="+mn-cs"/>
        </a:defRPr>
      </a:lvl2pPr>
      <a:lvl3pPr marL="946916" indent="-189456" algn="l" rtl="0" fontAlgn="base">
        <a:spcBef>
          <a:spcPct val="20000"/>
        </a:spcBef>
        <a:spcAft>
          <a:spcPct val="0"/>
        </a:spcAft>
        <a:buChar char="•"/>
        <a:defRPr sz="2100">
          <a:solidFill>
            <a:schemeClr val="tx1"/>
          </a:solidFill>
          <a:latin typeface="Arial" charset="0"/>
          <a:cs typeface="+mn-cs"/>
        </a:defRPr>
      </a:lvl3pPr>
      <a:lvl4pPr marL="1325675" indent="-189456" algn="l" rtl="0" fontAlgn="base">
        <a:spcBef>
          <a:spcPct val="20000"/>
        </a:spcBef>
        <a:spcAft>
          <a:spcPct val="0"/>
        </a:spcAft>
        <a:buChar char="–"/>
        <a:defRPr sz="1700">
          <a:solidFill>
            <a:schemeClr val="tx1"/>
          </a:solidFill>
          <a:latin typeface="Arial" charset="0"/>
          <a:cs typeface="+mn-cs"/>
        </a:defRPr>
      </a:lvl4pPr>
      <a:lvl5pPr marL="1704447" indent="-189456" algn="l" rtl="0" fontAlgn="base">
        <a:spcBef>
          <a:spcPct val="20000"/>
        </a:spcBef>
        <a:spcAft>
          <a:spcPct val="0"/>
        </a:spcAft>
        <a:buChar char="»"/>
        <a:defRPr sz="1700">
          <a:solidFill>
            <a:schemeClr val="tx1"/>
          </a:solidFill>
          <a:latin typeface="Arial" charset="0"/>
          <a:cs typeface="+mn-cs"/>
        </a:defRPr>
      </a:lvl5pPr>
      <a:lvl6pPr marL="2083218" indent="-189456" algn="l" rtl="0" fontAlgn="base">
        <a:spcBef>
          <a:spcPct val="20000"/>
        </a:spcBef>
        <a:spcAft>
          <a:spcPct val="0"/>
        </a:spcAft>
        <a:buChar char="»"/>
        <a:defRPr sz="1700">
          <a:solidFill>
            <a:schemeClr val="tx1"/>
          </a:solidFill>
          <a:latin typeface="Arial" charset="0"/>
          <a:cs typeface="+mn-cs"/>
        </a:defRPr>
      </a:lvl6pPr>
      <a:lvl7pPr marL="2461977" indent="-189456" algn="l" rtl="0" fontAlgn="base">
        <a:spcBef>
          <a:spcPct val="20000"/>
        </a:spcBef>
        <a:spcAft>
          <a:spcPct val="0"/>
        </a:spcAft>
        <a:buChar char="»"/>
        <a:defRPr sz="1700">
          <a:solidFill>
            <a:schemeClr val="tx1"/>
          </a:solidFill>
          <a:latin typeface="Arial" charset="0"/>
          <a:cs typeface="+mn-cs"/>
        </a:defRPr>
      </a:lvl7pPr>
      <a:lvl8pPr marL="2840746" indent="-189456" algn="l" rtl="0" fontAlgn="base">
        <a:spcBef>
          <a:spcPct val="20000"/>
        </a:spcBef>
        <a:spcAft>
          <a:spcPct val="0"/>
        </a:spcAft>
        <a:buChar char="»"/>
        <a:defRPr sz="1700">
          <a:solidFill>
            <a:schemeClr val="tx1"/>
          </a:solidFill>
          <a:latin typeface="Arial" charset="0"/>
          <a:cs typeface="+mn-cs"/>
        </a:defRPr>
      </a:lvl8pPr>
      <a:lvl9pPr marL="3219497" indent="-189456" algn="l" rtl="0" fontAlgn="base">
        <a:spcBef>
          <a:spcPct val="20000"/>
        </a:spcBef>
        <a:spcAft>
          <a:spcPct val="0"/>
        </a:spcAft>
        <a:buChar char="»"/>
        <a:defRPr sz="1700">
          <a:solidFill>
            <a:schemeClr val="tx1"/>
          </a:solidFill>
          <a:latin typeface="Arial" charset="0"/>
          <a:cs typeface="+mn-cs"/>
        </a:defRPr>
      </a:lvl9pPr>
    </p:bodyStyle>
    <p:otherStyle>
      <a:defPPr>
        <a:defRPr lang="en-US"/>
      </a:defPPr>
      <a:lvl1pPr marL="0" algn="l" defTabSz="757497" rtl="0" eaLnBrk="1" latinLnBrk="0" hangingPunct="1">
        <a:defRPr sz="1600" kern="1200">
          <a:solidFill>
            <a:schemeClr val="tx1"/>
          </a:solidFill>
          <a:latin typeface="+mn-lt"/>
          <a:ea typeface="+mn-ea"/>
          <a:cs typeface="+mn-cs"/>
        </a:defRPr>
      </a:lvl1pPr>
      <a:lvl2pPr marL="378771" algn="l" defTabSz="757497" rtl="0" eaLnBrk="1" latinLnBrk="0" hangingPunct="1">
        <a:defRPr sz="1600" kern="1200">
          <a:solidFill>
            <a:schemeClr val="tx1"/>
          </a:solidFill>
          <a:latin typeface="+mn-lt"/>
          <a:ea typeface="+mn-ea"/>
          <a:cs typeface="+mn-cs"/>
        </a:defRPr>
      </a:lvl2pPr>
      <a:lvl3pPr marL="757497" algn="l" defTabSz="757497" rtl="0" eaLnBrk="1" latinLnBrk="0" hangingPunct="1">
        <a:defRPr sz="1600" kern="1200">
          <a:solidFill>
            <a:schemeClr val="tx1"/>
          </a:solidFill>
          <a:latin typeface="+mn-lt"/>
          <a:ea typeface="+mn-ea"/>
          <a:cs typeface="+mn-cs"/>
        </a:defRPr>
      </a:lvl3pPr>
      <a:lvl4pPr marL="1136300" algn="l" defTabSz="757497" rtl="0" eaLnBrk="1" latinLnBrk="0" hangingPunct="1">
        <a:defRPr sz="1600" kern="1200">
          <a:solidFill>
            <a:schemeClr val="tx1"/>
          </a:solidFill>
          <a:latin typeface="+mn-lt"/>
          <a:ea typeface="+mn-ea"/>
          <a:cs typeface="+mn-cs"/>
        </a:defRPr>
      </a:lvl4pPr>
      <a:lvl5pPr marL="1515048" algn="l" defTabSz="757497" rtl="0" eaLnBrk="1" latinLnBrk="0" hangingPunct="1">
        <a:defRPr sz="1600" kern="1200">
          <a:solidFill>
            <a:schemeClr val="tx1"/>
          </a:solidFill>
          <a:latin typeface="+mn-lt"/>
          <a:ea typeface="+mn-ea"/>
          <a:cs typeface="+mn-cs"/>
        </a:defRPr>
      </a:lvl5pPr>
      <a:lvl6pPr marL="1893833" algn="l" defTabSz="757497" rtl="0" eaLnBrk="1" latinLnBrk="0" hangingPunct="1">
        <a:defRPr sz="1600" kern="1200">
          <a:solidFill>
            <a:schemeClr val="tx1"/>
          </a:solidFill>
          <a:latin typeface="+mn-lt"/>
          <a:ea typeface="+mn-ea"/>
          <a:cs typeface="+mn-cs"/>
        </a:defRPr>
      </a:lvl6pPr>
      <a:lvl7pPr marL="2272597" algn="l" defTabSz="757497" rtl="0" eaLnBrk="1" latinLnBrk="0" hangingPunct="1">
        <a:defRPr sz="1600" kern="1200">
          <a:solidFill>
            <a:schemeClr val="tx1"/>
          </a:solidFill>
          <a:latin typeface="+mn-lt"/>
          <a:ea typeface="+mn-ea"/>
          <a:cs typeface="+mn-cs"/>
        </a:defRPr>
      </a:lvl7pPr>
      <a:lvl8pPr marL="2651353" algn="l" defTabSz="757497" rtl="0" eaLnBrk="1" latinLnBrk="0" hangingPunct="1">
        <a:defRPr sz="1600" kern="1200">
          <a:solidFill>
            <a:schemeClr val="tx1"/>
          </a:solidFill>
          <a:latin typeface="+mn-lt"/>
          <a:ea typeface="+mn-ea"/>
          <a:cs typeface="+mn-cs"/>
        </a:defRPr>
      </a:lvl8pPr>
      <a:lvl9pPr marL="3030123" algn="l" defTabSz="757497"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955" tIns="37980" rIns="75955" bIns="3798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955" tIns="37980" rIns="75955" bIns="379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955" tIns="37980" rIns="75955" bIns="37980"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955" tIns="37980" rIns="75955" bIns="37980"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5955" tIns="37980" rIns="75955" bIns="37980"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1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79635" algn="ctr" rtl="0" fontAlgn="base">
        <a:spcBef>
          <a:spcPct val="0"/>
        </a:spcBef>
        <a:spcAft>
          <a:spcPct val="0"/>
        </a:spcAft>
        <a:defRPr sz="3800">
          <a:solidFill>
            <a:schemeClr val="tx2"/>
          </a:solidFill>
          <a:latin typeface="Arial" charset="0"/>
          <a:cs typeface="Arial" charset="0"/>
        </a:defRPr>
      </a:lvl6pPr>
      <a:lvl7pPr marL="759233" algn="ctr" rtl="0" fontAlgn="base">
        <a:spcBef>
          <a:spcPct val="0"/>
        </a:spcBef>
        <a:spcAft>
          <a:spcPct val="0"/>
        </a:spcAft>
        <a:defRPr sz="3800">
          <a:solidFill>
            <a:schemeClr val="tx2"/>
          </a:solidFill>
          <a:latin typeface="Arial" charset="0"/>
          <a:cs typeface="Arial" charset="0"/>
        </a:defRPr>
      </a:lvl7pPr>
      <a:lvl8pPr marL="1138905" algn="ctr" rtl="0" fontAlgn="base">
        <a:spcBef>
          <a:spcPct val="0"/>
        </a:spcBef>
        <a:spcAft>
          <a:spcPct val="0"/>
        </a:spcAft>
        <a:defRPr sz="3800">
          <a:solidFill>
            <a:schemeClr val="tx2"/>
          </a:solidFill>
          <a:latin typeface="Arial" charset="0"/>
          <a:cs typeface="Arial" charset="0"/>
        </a:defRPr>
      </a:lvl8pPr>
      <a:lvl9pPr marL="1518520" algn="ctr" rtl="0" fontAlgn="base">
        <a:spcBef>
          <a:spcPct val="0"/>
        </a:spcBef>
        <a:spcAft>
          <a:spcPct val="0"/>
        </a:spcAft>
        <a:defRPr sz="3800">
          <a:solidFill>
            <a:schemeClr val="tx2"/>
          </a:solidFill>
          <a:latin typeface="Arial" charset="0"/>
          <a:cs typeface="Arial" charset="0"/>
        </a:defRPr>
      </a:lvl9pPr>
    </p:titleStyle>
    <p:bodyStyle>
      <a:lvl1pPr marL="284706" indent="-284706" algn="l" rtl="0" fontAlgn="base">
        <a:spcBef>
          <a:spcPct val="20000"/>
        </a:spcBef>
        <a:spcAft>
          <a:spcPct val="0"/>
        </a:spcAft>
        <a:buChar char="•"/>
        <a:defRPr sz="3500">
          <a:solidFill>
            <a:schemeClr val="bg1"/>
          </a:solidFill>
          <a:latin typeface="+mn-lt"/>
          <a:ea typeface="+mn-ea"/>
          <a:cs typeface="+mn-cs"/>
        </a:defRPr>
      </a:lvl1pPr>
      <a:lvl2pPr marL="616944" indent="-237208" algn="l" rtl="0" fontAlgn="base">
        <a:spcBef>
          <a:spcPct val="20000"/>
        </a:spcBef>
        <a:spcAft>
          <a:spcPct val="0"/>
        </a:spcAft>
        <a:buChar char="–"/>
        <a:defRPr sz="3500">
          <a:solidFill>
            <a:schemeClr val="bg1"/>
          </a:solidFill>
          <a:latin typeface="+mn-lt"/>
        </a:defRPr>
      </a:lvl2pPr>
      <a:lvl3pPr marL="949086" indent="-189878" algn="l" rtl="0" fontAlgn="base">
        <a:spcBef>
          <a:spcPct val="20000"/>
        </a:spcBef>
        <a:spcAft>
          <a:spcPct val="0"/>
        </a:spcAft>
        <a:buChar char="•"/>
        <a:defRPr sz="2100">
          <a:solidFill>
            <a:schemeClr val="tx1"/>
          </a:solidFill>
          <a:latin typeface="+mj-lt"/>
          <a:cs typeface="+mj-cs"/>
        </a:defRPr>
      </a:lvl3pPr>
      <a:lvl4pPr marL="1328716" indent="-189878" algn="l" rtl="0" fontAlgn="base">
        <a:spcBef>
          <a:spcPct val="20000"/>
        </a:spcBef>
        <a:spcAft>
          <a:spcPct val="0"/>
        </a:spcAft>
        <a:buChar char="–"/>
        <a:defRPr sz="1700">
          <a:solidFill>
            <a:schemeClr val="tx1"/>
          </a:solidFill>
          <a:latin typeface="+mj-lt"/>
          <a:cs typeface="+mj-cs"/>
        </a:defRPr>
      </a:lvl4pPr>
      <a:lvl5pPr marL="1708354" indent="-189878" algn="l" rtl="0" fontAlgn="base">
        <a:spcBef>
          <a:spcPct val="20000"/>
        </a:spcBef>
        <a:spcAft>
          <a:spcPct val="0"/>
        </a:spcAft>
        <a:buChar char="»"/>
        <a:defRPr sz="1700">
          <a:solidFill>
            <a:schemeClr val="tx1"/>
          </a:solidFill>
          <a:latin typeface="+mj-lt"/>
          <a:cs typeface="+mj-cs"/>
        </a:defRPr>
      </a:lvl5pPr>
      <a:lvl6pPr marL="2087997" indent="-189878" algn="l" rtl="0" fontAlgn="base">
        <a:spcBef>
          <a:spcPct val="20000"/>
        </a:spcBef>
        <a:spcAft>
          <a:spcPct val="0"/>
        </a:spcAft>
        <a:buChar char="»"/>
        <a:defRPr sz="1700">
          <a:solidFill>
            <a:schemeClr val="tx1"/>
          </a:solidFill>
          <a:latin typeface="+mj-lt"/>
          <a:cs typeface="+mj-cs"/>
        </a:defRPr>
      </a:lvl6pPr>
      <a:lvl7pPr marL="2467613" indent="-189878" algn="l" rtl="0" fontAlgn="base">
        <a:spcBef>
          <a:spcPct val="20000"/>
        </a:spcBef>
        <a:spcAft>
          <a:spcPct val="0"/>
        </a:spcAft>
        <a:buChar char="»"/>
        <a:defRPr sz="1700">
          <a:solidFill>
            <a:schemeClr val="tx1"/>
          </a:solidFill>
          <a:latin typeface="+mj-lt"/>
          <a:cs typeface="+mj-cs"/>
        </a:defRPr>
      </a:lvl7pPr>
      <a:lvl8pPr marL="2847256" indent="-189878" algn="l" rtl="0" fontAlgn="base">
        <a:spcBef>
          <a:spcPct val="20000"/>
        </a:spcBef>
        <a:spcAft>
          <a:spcPct val="0"/>
        </a:spcAft>
        <a:buChar char="»"/>
        <a:defRPr sz="1700">
          <a:solidFill>
            <a:schemeClr val="tx1"/>
          </a:solidFill>
          <a:latin typeface="+mj-lt"/>
          <a:cs typeface="+mj-cs"/>
        </a:defRPr>
      </a:lvl8pPr>
      <a:lvl9pPr marL="3226874" indent="-189878"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59233" rtl="0" eaLnBrk="1" latinLnBrk="0" hangingPunct="1">
        <a:defRPr sz="1600" kern="1200">
          <a:solidFill>
            <a:schemeClr val="tx1"/>
          </a:solidFill>
          <a:latin typeface="+mn-lt"/>
          <a:ea typeface="+mn-ea"/>
          <a:cs typeface="+mn-cs"/>
        </a:defRPr>
      </a:lvl1pPr>
      <a:lvl2pPr marL="379635" algn="l" defTabSz="759233" rtl="0" eaLnBrk="1" latinLnBrk="0" hangingPunct="1">
        <a:defRPr sz="1600" kern="1200">
          <a:solidFill>
            <a:schemeClr val="tx1"/>
          </a:solidFill>
          <a:latin typeface="+mn-lt"/>
          <a:ea typeface="+mn-ea"/>
          <a:cs typeface="+mn-cs"/>
        </a:defRPr>
      </a:lvl2pPr>
      <a:lvl3pPr marL="759233" algn="l" defTabSz="759233" rtl="0" eaLnBrk="1" latinLnBrk="0" hangingPunct="1">
        <a:defRPr sz="1600" kern="1200">
          <a:solidFill>
            <a:schemeClr val="tx1"/>
          </a:solidFill>
          <a:latin typeface="+mn-lt"/>
          <a:ea typeface="+mn-ea"/>
          <a:cs typeface="+mn-cs"/>
        </a:defRPr>
      </a:lvl3pPr>
      <a:lvl4pPr marL="1138905" algn="l" defTabSz="759233" rtl="0" eaLnBrk="1" latinLnBrk="0" hangingPunct="1">
        <a:defRPr sz="1600" kern="1200">
          <a:solidFill>
            <a:schemeClr val="tx1"/>
          </a:solidFill>
          <a:latin typeface="+mn-lt"/>
          <a:ea typeface="+mn-ea"/>
          <a:cs typeface="+mn-cs"/>
        </a:defRPr>
      </a:lvl4pPr>
      <a:lvl5pPr marL="1518520" algn="l" defTabSz="759233" rtl="0" eaLnBrk="1" latinLnBrk="0" hangingPunct="1">
        <a:defRPr sz="1600" kern="1200">
          <a:solidFill>
            <a:schemeClr val="tx1"/>
          </a:solidFill>
          <a:latin typeface="+mn-lt"/>
          <a:ea typeface="+mn-ea"/>
          <a:cs typeface="+mn-cs"/>
        </a:defRPr>
      </a:lvl5pPr>
      <a:lvl6pPr marL="1898174" algn="l" defTabSz="759233" rtl="0" eaLnBrk="1" latinLnBrk="0" hangingPunct="1">
        <a:defRPr sz="1600" kern="1200">
          <a:solidFill>
            <a:schemeClr val="tx1"/>
          </a:solidFill>
          <a:latin typeface="+mn-lt"/>
          <a:ea typeface="+mn-ea"/>
          <a:cs typeface="+mn-cs"/>
        </a:defRPr>
      </a:lvl6pPr>
      <a:lvl7pPr marL="2277804" algn="l" defTabSz="759233" rtl="0" eaLnBrk="1" latinLnBrk="0" hangingPunct="1">
        <a:defRPr sz="1600" kern="1200">
          <a:solidFill>
            <a:schemeClr val="tx1"/>
          </a:solidFill>
          <a:latin typeface="+mn-lt"/>
          <a:ea typeface="+mn-ea"/>
          <a:cs typeface="+mn-cs"/>
        </a:defRPr>
      </a:lvl7pPr>
      <a:lvl8pPr marL="2657427" algn="l" defTabSz="759233" rtl="0" eaLnBrk="1" latinLnBrk="0" hangingPunct="1">
        <a:defRPr sz="1600" kern="1200">
          <a:solidFill>
            <a:schemeClr val="tx1"/>
          </a:solidFill>
          <a:latin typeface="+mn-lt"/>
          <a:ea typeface="+mn-ea"/>
          <a:cs typeface="+mn-cs"/>
        </a:defRPr>
      </a:lvl8pPr>
      <a:lvl9pPr marL="3037067" algn="l" defTabSz="759233"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029" tIns="38016" rIns="76029" bIns="3801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029" tIns="38016" rIns="76029" bIns="3801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029" tIns="38016" rIns="76029" bIns="38016" numCol="1" anchor="t" anchorCtr="0" compatLnSpc="1">
            <a:prstTxWarp prst="textNoShape">
              <a:avLst/>
            </a:prstTxWarp>
          </a:bodyPr>
          <a:lstStyle>
            <a:lvl1pPr>
              <a:defRPr>
                <a:solidFill>
                  <a:schemeClr val="tx1"/>
                </a:solidFill>
                <a:latin typeface="+mj-lt"/>
              </a:defRPr>
            </a:lvl1pPr>
          </a:lstStyle>
          <a:p>
            <a:pPr algn="l"/>
            <a:endParaRPr lang="en-US" altLang="en-US" sz="1200">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029" tIns="38016" rIns="76029" bIns="38016" numCol="1" anchor="t" anchorCtr="0" compatLnSpc="1">
            <a:prstTxWarp prst="textNoShape">
              <a:avLst/>
            </a:prstTxWarp>
          </a:bodyPr>
          <a:lstStyle>
            <a:lvl1pPr algn="ctr">
              <a:defRPr>
                <a:solidFill>
                  <a:schemeClr val="tx1"/>
                </a:solidFill>
                <a:latin typeface="+mj-lt"/>
              </a:defRPr>
            </a:lvl1pPr>
          </a:lstStyle>
          <a:p>
            <a:endParaRPr lang="en-US" altLang="en-US" sz="1200">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029" tIns="38016" rIns="76029" bIns="38016" numCol="1" anchor="t" anchorCtr="0" compatLnSpc="1">
            <a:prstTxWarp prst="textNoShape">
              <a:avLst/>
            </a:prstTxWarp>
          </a:bodyPr>
          <a:lstStyle>
            <a:lvl1pPr algn="r">
              <a:defRPr>
                <a:solidFill>
                  <a:schemeClr val="tx1"/>
                </a:solidFill>
                <a:latin typeface="+mj-lt"/>
              </a:defRPr>
            </a:lvl1pPr>
          </a:lstStyle>
          <a:p>
            <a:fld id="{152C7A1C-92DC-482F-BCD6-D9AFE156C6FE}" type="slidenum">
              <a:rPr lang="en-US" altLang="en-US" sz="1200">
                <a:solidFill>
                  <a:srgbClr val="000000"/>
                </a:solidFill>
              </a:rPr>
              <a:pPr/>
              <a:t>‹#›</a:t>
            </a:fld>
            <a:endParaRPr lang="en-US" altLang="en-US" sz="1200">
              <a:solidFill>
                <a:srgbClr val="000000"/>
              </a:solidFill>
            </a:endParaRPr>
          </a:p>
        </p:txBody>
      </p:sp>
    </p:spTree>
  </p:cSld>
  <p:clrMap bg1="lt1" tx1="dk1" bg2="lt2" tx2="dk2" accent1="accent1" accent2="accent2" accent3="accent3" accent4="accent4" accent5="accent5" accent6="accent6" hlink="hlink" folHlink="folHlink"/>
  <p:sldLayoutIdLst>
    <p:sldLayoutId id="2147483715"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800">
          <a:solidFill>
            <a:schemeClr val="tx2"/>
          </a:solidFill>
          <a:latin typeface="+mj-lt"/>
          <a:ea typeface="+mj-ea"/>
          <a:cs typeface="+mj-cs"/>
        </a:defRPr>
      </a:lvl1pPr>
      <a:lvl2pPr algn="ctr" rtl="0" fontAlgn="base">
        <a:spcBef>
          <a:spcPct val="0"/>
        </a:spcBef>
        <a:spcAft>
          <a:spcPct val="0"/>
        </a:spcAft>
        <a:defRPr sz="3800">
          <a:solidFill>
            <a:schemeClr val="tx2"/>
          </a:solidFill>
          <a:latin typeface="Arial" charset="0"/>
          <a:cs typeface="Arial" charset="0"/>
        </a:defRPr>
      </a:lvl2pPr>
      <a:lvl3pPr algn="ctr" rtl="0" fontAlgn="base">
        <a:spcBef>
          <a:spcPct val="0"/>
        </a:spcBef>
        <a:spcAft>
          <a:spcPct val="0"/>
        </a:spcAft>
        <a:defRPr sz="3800">
          <a:solidFill>
            <a:schemeClr val="tx2"/>
          </a:solidFill>
          <a:latin typeface="Arial" charset="0"/>
          <a:cs typeface="Arial" charset="0"/>
        </a:defRPr>
      </a:lvl3pPr>
      <a:lvl4pPr algn="ctr" rtl="0" fontAlgn="base">
        <a:spcBef>
          <a:spcPct val="0"/>
        </a:spcBef>
        <a:spcAft>
          <a:spcPct val="0"/>
        </a:spcAft>
        <a:defRPr sz="3800">
          <a:solidFill>
            <a:schemeClr val="tx2"/>
          </a:solidFill>
          <a:latin typeface="Arial" charset="0"/>
          <a:cs typeface="Arial" charset="0"/>
        </a:defRPr>
      </a:lvl4pPr>
      <a:lvl5pPr algn="ctr" rtl="0" fontAlgn="base">
        <a:spcBef>
          <a:spcPct val="0"/>
        </a:spcBef>
        <a:spcAft>
          <a:spcPct val="0"/>
        </a:spcAft>
        <a:defRPr sz="3800">
          <a:solidFill>
            <a:schemeClr val="tx2"/>
          </a:solidFill>
          <a:latin typeface="Arial" charset="0"/>
          <a:cs typeface="Arial" charset="0"/>
        </a:defRPr>
      </a:lvl5pPr>
      <a:lvl6pPr marL="380005" algn="ctr" rtl="0" fontAlgn="base">
        <a:spcBef>
          <a:spcPct val="0"/>
        </a:spcBef>
        <a:spcAft>
          <a:spcPct val="0"/>
        </a:spcAft>
        <a:defRPr sz="3800">
          <a:solidFill>
            <a:schemeClr val="tx2"/>
          </a:solidFill>
          <a:latin typeface="Arial" charset="0"/>
          <a:cs typeface="Arial" charset="0"/>
        </a:defRPr>
      </a:lvl6pPr>
      <a:lvl7pPr marL="759979" algn="ctr" rtl="0" fontAlgn="base">
        <a:spcBef>
          <a:spcPct val="0"/>
        </a:spcBef>
        <a:spcAft>
          <a:spcPct val="0"/>
        </a:spcAft>
        <a:defRPr sz="3800">
          <a:solidFill>
            <a:schemeClr val="tx2"/>
          </a:solidFill>
          <a:latin typeface="Arial" charset="0"/>
          <a:cs typeface="Arial" charset="0"/>
        </a:defRPr>
      </a:lvl7pPr>
      <a:lvl8pPr marL="1140021" algn="ctr" rtl="0" fontAlgn="base">
        <a:spcBef>
          <a:spcPct val="0"/>
        </a:spcBef>
        <a:spcAft>
          <a:spcPct val="0"/>
        </a:spcAft>
        <a:defRPr sz="3800">
          <a:solidFill>
            <a:schemeClr val="tx2"/>
          </a:solidFill>
          <a:latin typeface="Arial" charset="0"/>
          <a:cs typeface="Arial" charset="0"/>
        </a:defRPr>
      </a:lvl8pPr>
      <a:lvl9pPr marL="1520011" algn="ctr" rtl="0" fontAlgn="base">
        <a:spcBef>
          <a:spcPct val="0"/>
        </a:spcBef>
        <a:spcAft>
          <a:spcPct val="0"/>
        </a:spcAft>
        <a:defRPr sz="3800">
          <a:solidFill>
            <a:schemeClr val="tx2"/>
          </a:solidFill>
          <a:latin typeface="Arial" charset="0"/>
          <a:cs typeface="Arial" charset="0"/>
        </a:defRPr>
      </a:lvl9pPr>
    </p:titleStyle>
    <p:bodyStyle>
      <a:lvl1pPr marL="284985" indent="-284985" algn="l" rtl="0" fontAlgn="base">
        <a:spcBef>
          <a:spcPct val="20000"/>
        </a:spcBef>
        <a:spcAft>
          <a:spcPct val="0"/>
        </a:spcAft>
        <a:buChar char="•"/>
        <a:defRPr sz="3500">
          <a:solidFill>
            <a:schemeClr val="bg1"/>
          </a:solidFill>
          <a:latin typeface="+mn-lt"/>
          <a:ea typeface="+mn-ea"/>
          <a:cs typeface="+mn-cs"/>
        </a:defRPr>
      </a:lvl1pPr>
      <a:lvl2pPr marL="617547" indent="-237441" algn="l" rtl="0" fontAlgn="base">
        <a:spcBef>
          <a:spcPct val="20000"/>
        </a:spcBef>
        <a:spcAft>
          <a:spcPct val="0"/>
        </a:spcAft>
        <a:buChar char="–"/>
        <a:defRPr sz="3500">
          <a:solidFill>
            <a:schemeClr val="bg1"/>
          </a:solidFill>
          <a:latin typeface="+mn-lt"/>
        </a:defRPr>
      </a:lvl2pPr>
      <a:lvl3pPr marL="950017" indent="-190058" algn="l" rtl="0" fontAlgn="base">
        <a:spcBef>
          <a:spcPct val="20000"/>
        </a:spcBef>
        <a:spcAft>
          <a:spcPct val="0"/>
        </a:spcAft>
        <a:buChar char="•"/>
        <a:defRPr sz="2100">
          <a:solidFill>
            <a:schemeClr val="tx1"/>
          </a:solidFill>
          <a:latin typeface="+mj-lt"/>
          <a:cs typeface="+mj-cs"/>
        </a:defRPr>
      </a:lvl3pPr>
      <a:lvl4pPr marL="1330021" indent="-190058" algn="l" rtl="0" fontAlgn="base">
        <a:spcBef>
          <a:spcPct val="20000"/>
        </a:spcBef>
        <a:spcAft>
          <a:spcPct val="0"/>
        </a:spcAft>
        <a:buChar char="–"/>
        <a:defRPr sz="1700">
          <a:solidFill>
            <a:schemeClr val="tx1"/>
          </a:solidFill>
          <a:latin typeface="+mj-lt"/>
          <a:cs typeface="+mj-cs"/>
        </a:defRPr>
      </a:lvl4pPr>
      <a:lvl5pPr marL="1710032" indent="-190058" algn="l" rtl="0" fontAlgn="base">
        <a:spcBef>
          <a:spcPct val="20000"/>
        </a:spcBef>
        <a:spcAft>
          <a:spcPct val="0"/>
        </a:spcAft>
        <a:buChar char="»"/>
        <a:defRPr sz="1700">
          <a:solidFill>
            <a:schemeClr val="tx1"/>
          </a:solidFill>
          <a:latin typeface="+mj-lt"/>
          <a:cs typeface="+mj-cs"/>
        </a:defRPr>
      </a:lvl5pPr>
      <a:lvl6pPr marL="2090045" indent="-190058" algn="l" rtl="0" fontAlgn="base">
        <a:spcBef>
          <a:spcPct val="20000"/>
        </a:spcBef>
        <a:spcAft>
          <a:spcPct val="0"/>
        </a:spcAft>
        <a:buChar char="»"/>
        <a:defRPr sz="1700">
          <a:solidFill>
            <a:schemeClr val="tx1"/>
          </a:solidFill>
          <a:latin typeface="+mj-lt"/>
          <a:cs typeface="+mj-cs"/>
        </a:defRPr>
      </a:lvl6pPr>
      <a:lvl7pPr marL="2470034" indent="-190058" algn="l" rtl="0" fontAlgn="base">
        <a:spcBef>
          <a:spcPct val="20000"/>
        </a:spcBef>
        <a:spcAft>
          <a:spcPct val="0"/>
        </a:spcAft>
        <a:buChar char="»"/>
        <a:defRPr sz="1700">
          <a:solidFill>
            <a:schemeClr val="tx1"/>
          </a:solidFill>
          <a:latin typeface="+mj-lt"/>
          <a:cs typeface="+mj-cs"/>
        </a:defRPr>
      </a:lvl7pPr>
      <a:lvl8pPr marL="2850050" indent="-190058" algn="l" rtl="0" fontAlgn="base">
        <a:spcBef>
          <a:spcPct val="20000"/>
        </a:spcBef>
        <a:spcAft>
          <a:spcPct val="0"/>
        </a:spcAft>
        <a:buChar char="»"/>
        <a:defRPr sz="1700">
          <a:solidFill>
            <a:schemeClr val="tx1"/>
          </a:solidFill>
          <a:latin typeface="+mj-lt"/>
          <a:cs typeface="+mj-cs"/>
        </a:defRPr>
      </a:lvl8pPr>
      <a:lvl9pPr marL="3230041" indent="-190058" algn="l" rtl="0" fontAlgn="base">
        <a:spcBef>
          <a:spcPct val="20000"/>
        </a:spcBef>
        <a:spcAft>
          <a:spcPct val="0"/>
        </a:spcAft>
        <a:buChar char="»"/>
        <a:defRPr sz="1700">
          <a:solidFill>
            <a:schemeClr val="tx1"/>
          </a:solidFill>
          <a:latin typeface="+mj-lt"/>
          <a:cs typeface="+mj-cs"/>
        </a:defRPr>
      </a:lvl9pPr>
    </p:bodyStyle>
    <p:otherStyle>
      <a:defPPr>
        <a:defRPr lang="en-US"/>
      </a:defPPr>
      <a:lvl1pPr marL="0" algn="l" defTabSz="759979" rtl="0" eaLnBrk="1" latinLnBrk="0" hangingPunct="1">
        <a:defRPr sz="1600" kern="1200">
          <a:solidFill>
            <a:schemeClr val="tx1"/>
          </a:solidFill>
          <a:latin typeface="+mn-lt"/>
          <a:ea typeface="+mn-ea"/>
          <a:cs typeface="+mn-cs"/>
        </a:defRPr>
      </a:lvl1pPr>
      <a:lvl2pPr marL="380005" algn="l" defTabSz="759979" rtl="0" eaLnBrk="1" latinLnBrk="0" hangingPunct="1">
        <a:defRPr sz="1600" kern="1200">
          <a:solidFill>
            <a:schemeClr val="tx1"/>
          </a:solidFill>
          <a:latin typeface="+mn-lt"/>
          <a:ea typeface="+mn-ea"/>
          <a:cs typeface="+mn-cs"/>
        </a:defRPr>
      </a:lvl2pPr>
      <a:lvl3pPr marL="759979" algn="l" defTabSz="759979" rtl="0" eaLnBrk="1" latinLnBrk="0" hangingPunct="1">
        <a:defRPr sz="1600" kern="1200">
          <a:solidFill>
            <a:schemeClr val="tx1"/>
          </a:solidFill>
          <a:latin typeface="+mn-lt"/>
          <a:ea typeface="+mn-ea"/>
          <a:cs typeface="+mn-cs"/>
        </a:defRPr>
      </a:lvl3pPr>
      <a:lvl4pPr marL="1140021" algn="l" defTabSz="759979" rtl="0" eaLnBrk="1" latinLnBrk="0" hangingPunct="1">
        <a:defRPr sz="1600" kern="1200">
          <a:solidFill>
            <a:schemeClr val="tx1"/>
          </a:solidFill>
          <a:latin typeface="+mn-lt"/>
          <a:ea typeface="+mn-ea"/>
          <a:cs typeface="+mn-cs"/>
        </a:defRPr>
      </a:lvl4pPr>
      <a:lvl5pPr marL="1520011" algn="l" defTabSz="759979" rtl="0" eaLnBrk="1" latinLnBrk="0" hangingPunct="1">
        <a:defRPr sz="1600" kern="1200">
          <a:solidFill>
            <a:schemeClr val="tx1"/>
          </a:solidFill>
          <a:latin typeface="+mn-lt"/>
          <a:ea typeface="+mn-ea"/>
          <a:cs typeface="+mn-cs"/>
        </a:defRPr>
      </a:lvl5pPr>
      <a:lvl6pPr marL="1900037" algn="l" defTabSz="759979" rtl="0" eaLnBrk="1" latinLnBrk="0" hangingPunct="1">
        <a:defRPr sz="1600" kern="1200">
          <a:solidFill>
            <a:schemeClr val="tx1"/>
          </a:solidFill>
          <a:latin typeface="+mn-lt"/>
          <a:ea typeface="+mn-ea"/>
          <a:cs typeface="+mn-cs"/>
        </a:defRPr>
      </a:lvl6pPr>
      <a:lvl7pPr marL="2280038" algn="l" defTabSz="759979" rtl="0" eaLnBrk="1" latinLnBrk="0" hangingPunct="1">
        <a:defRPr sz="1600" kern="1200">
          <a:solidFill>
            <a:schemeClr val="tx1"/>
          </a:solidFill>
          <a:latin typeface="+mn-lt"/>
          <a:ea typeface="+mn-ea"/>
          <a:cs typeface="+mn-cs"/>
        </a:defRPr>
      </a:lvl7pPr>
      <a:lvl8pPr marL="2660037" algn="l" defTabSz="759979" rtl="0" eaLnBrk="1" latinLnBrk="0" hangingPunct="1">
        <a:defRPr sz="1600" kern="1200">
          <a:solidFill>
            <a:schemeClr val="tx1"/>
          </a:solidFill>
          <a:latin typeface="+mn-lt"/>
          <a:ea typeface="+mn-ea"/>
          <a:cs typeface="+mn-cs"/>
        </a:defRPr>
      </a:lvl8pPr>
      <a:lvl9pPr marL="3040049" algn="l" defTabSz="75997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3" Type="http://schemas.openxmlformats.org/officeDocument/2006/relationships/hyperlink" Target="http://www.vox.com/conversations/2017/3/31/15136548/congress-sexism-mike-pence-vp-billy-graham"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pewforum.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237" y="4396"/>
            <a:ext cx="6864096"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012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4434" name="Rectangle 2"/>
          <p:cNvSpPr>
            <a:spLocks noGrp="1" noChangeArrowheads="1"/>
          </p:cNvSpPr>
          <p:nvPr>
            <p:ph type="subTitle" idx="1"/>
          </p:nvPr>
        </p:nvSpPr>
        <p:spPr>
          <a:xfrm>
            <a:off x="274637" y="0"/>
            <a:ext cx="8229600" cy="5143500"/>
          </a:xfrm>
        </p:spPr>
        <p:txBody>
          <a:bodyPr/>
          <a:lstStyle/>
          <a:p>
            <a:pPr algn="l"/>
            <a:r>
              <a:rPr lang="en-US" altLang="en-US" sz="4000" u="sng" dirty="0">
                <a:solidFill>
                  <a:srgbClr val="FFFF99"/>
                </a:solidFill>
              </a:rPr>
              <a:t>Vayikra/Lev 23 </a:t>
            </a:r>
            <a:r>
              <a:rPr lang="en-US" altLang="en-US" sz="4000" u="sng" dirty="0" smtClean="0"/>
              <a:t>Spring holidays</a:t>
            </a:r>
            <a:r>
              <a:rPr lang="en-US" altLang="en-US" sz="4000" dirty="0"/>
              <a:t>.  </a:t>
            </a:r>
          </a:p>
          <a:p>
            <a:pPr algn="l">
              <a:buFontTx/>
              <a:buChar char="•"/>
            </a:pPr>
            <a:r>
              <a:rPr lang="en-US" altLang="en-US" sz="4000" dirty="0" smtClean="0">
                <a:solidFill>
                  <a:srgbClr val="FFFF66"/>
                </a:solidFill>
              </a:rPr>
              <a:t>Counting</a:t>
            </a:r>
            <a:r>
              <a:rPr lang="en-US" altLang="en-US" sz="4000" dirty="0" smtClean="0"/>
              <a:t> </a:t>
            </a:r>
            <a:r>
              <a:rPr lang="en-US" altLang="en-US" sz="4000" dirty="0"/>
              <a:t>of the Days of the Omer </a:t>
            </a:r>
            <a:r>
              <a:rPr lang="en-US" altLang="en-US" sz="4000" dirty="0" err="1"/>
              <a:t>vss</a:t>
            </a:r>
            <a:r>
              <a:rPr lang="en-US" altLang="en-US" sz="4000" dirty="0"/>
              <a:t> 15-16</a:t>
            </a:r>
          </a:p>
          <a:p>
            <a:pPr algn="l">
              <a:buFontTx/>
              <a:buChar char="•"/>
            </a:pPr>
            <a:r>
              <a:rPr lang="en-US" altLang="en-US" sz="4000" dirty="0">
                <a:solidFill>
                  <a:srgbClr val="FFFF66"/>
                </a:solidFill>
              </a:rPr>
              <a:t>Shavuot/</a:t>
            </a:r>
            <a:r>
              <a:rPr lang="en-US" altLang="en-US" sz="4000" dirty="0"/>
              <a:t> Weeks/ 50/ Pentecost vss. 17-21(</a:t>
            </a:r>
            <a:r>
              <a:rPr lang="en-US" altLang="en-US" sz="4000" dirty="0" err="1"/>
              <a:t>Firstfruits</a:t>
            </a:r>
            <a:r>
              <a:rPr lang="en-US" altLang="en-US" sz="4000" dirty="0"/>
              <a:t> of the wheat</a:t>
            </a:r>
            <a:r>
              <a:rPr lang="en-US" altLang="en-US" sz="4000" dirty="0" smtClean="0"/>
              <a:t>)  [May 30, all night study and dairy fest]</a:t>
            </a:r>
            <a:endParaRPr lang="en-US" altLang="en-US" sz="4000" dirty="0">
              <a:latin typeface="ヒラギノ角ゴ ProN W6" charset="-128"/>
            </a:endParaRPr>
          </a:p>
        </p:txBody>
      </p:sp>
    </p:spTree>
    <p:extLst>
      <p:ext uri="{BB962C8B-B14F-4D97-AF65-F5344CB8AC3E}">
        <p14:creationId xmlns:p14="http://schemas.microsoft.com/office/powerpoint/2010/main" val="3395357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altLang="en-US" sz="3600" dirty="0">
                <a:solidFill>
                  <a:srgbClr val="FFFF66"/>
                </a:solidFill>
              </a:rPr>
              <a:t>First </a:t>
            </a:r>
            <a:r>
              <a:rPr lang="en-US" altLang="en-US" sz="3600" dirty="0" smtClean="0">
                <a:solidFill>
                  <a:srgbClr val="FFFF66"/>
                </a:solidFill>
              </a:rPr>
              <a:t>fruit Sheaves</a:t>
            </a:r>
            <a:r>
              <a:rPr lang="en-US" altLang="en-US" sz="3600" dirty="0" smtClean="0"/>
              <a:t> </a:t>
            </a:r>
            <a:r>
              <a:rPr lang="en-US" altLang="en-US" sz="3600" dirty="0"/>
              <a:t>of the harvest </a:t>
            </a:r>
            <a:r>
              <a:rPr lang="en-US" altLang="en-US" sz="3600" dirty="0" smtClean="0"/>
              <a:t>Vayikra/Leviticus 23</a:t>
            </a:r>
            <a:r>
              <a:rPr lang="en-US" altLang="en-US" sz="3600" dirty="0" smtClean="0"/>
              <a:t>. </a:t>
            </a:r>
            <a:r>
              <a:rPr lang="en-US" altLang="en-US" sz="3600" dirty="0"/>
              <a:t>9-14  </a:t>
            </a:r>
            <a:r>
              <a:rPr lang="en-US" altLang="en-US" sz="3600" u="sng" dirty="0"/>
              <a:t>(barley</a:t>
            </a:r>
            <a:r>
              <a:rPr lang="en-US" altLang="en-US" sz="3600" u="sng" dirty="0" smtClean="0"/>
              <a:t>) </a:t>
            </a:r>
          </a:p>
          <a:p>
            <a:pPr marL="228600" indent="-228600" algn="l">
              <a:buFont typeface="Arial" panose="020B0604020202020204" pitchFamily="34" charset="0"/>
              <a:buChar char="•"/>
            </a:pPr>
            <a:r>
              <a:rPr lang="en-US" sz="3600" dirty="0" smtClean="0"/>
              <a:t>Not on the </a:t>
            </a:r>
            <a:r>
              <a:rPr lang="en-US" sz="3600" dirty="0" smtClean="0"/>
              <a:t>chart above</a:t>
            </a:r>
            <a:endParaRPr lang="en-US" sz="3600" dirty="0" smtClean="0"/>
          </a:p>
          <a:p>
            <a:pPr marL="228600" indent="-228600" algn="l">
              <a:buFont typeface="Arial" panose="020B0604020202020204" pitchFamily="34" charset="0"/>
              <a:buChar char="•"/>
            </a:pPr>
            <a:r>
              <a:rPr lang="en-US" sz="3600" dirty="0" smtClean="0"/>
              <a:t>No liturgy in any Siddur/prayer book or </a:t>
            </a:r>
            <a:r>
              <a:rPr lang="en-US" sz="3600" dirty="0" err="1" smtClean="0"/>
              <a:t>Makhzor</a:t>
            </a:r>
            <a:r>
              <a:rPr lang="en-US" sz="3600" dirty="0" smtClean="0"/>
              <a:t> [Holiday prayer book</a:t>
            </a:r>
            <a:r>
              <a:rPr lang="en-US" sz="3600" dirty="0" smtClean="0"/>
              <a:t>], though 6 verses in Torah!</a:t>
            </a:r>
            <a:endParaRPr lang="en-US" sz="3600" dirty="0" smtClean="0"/>
          </a:p>
          <a:p>
            <a:pPr marL="228600" indent="-228600" algn="l">
              <a:buFont typeface="Arial" panose="020B0604020202020204" pitchFamily="34" charset="0"/>
              <a:buChar char="•"/>
            </a:pPr>
            <a:r>
              <a:rPr lang="en-US" sz="3600" dirty="0" smtClean="0"/>
              <a:t>No one stays off work</a:t>
            </a:r>
            <a:r>
              <a:rPr lang="en-US" sz="3600" dirty="0" smtClean="0"/>
              <a:t>.</a:t>
            </a:r>
          </a:p>
          <a:p>
            <a:pPr marL="228600" indent="-228600" algn="l">
              <a:buFont typeface="Arial" panose="020B0604020202020204" pitchFamily="34" charset="0"/>
              <a:buChar char="•"/>
            </a:pPr>
            <a:r>
              <a:rPr lang="en-US" sz="3600" dirty="0" smtClean="0"/>
              <a:t>Not at all observed in traditional Judaism</a:t>
            </a:r>
            <a:endParaRPr lang="en-US" dirty="0"/>
          </a:p>
        </p:txBody>
      </p:sp>
    </p:spTree>
    <p:extLst>
      <p:ext uri="{BB962C8B-B14F-4D97-AF65-F5344CB8AC3E}">
        <p14:creationId xmlns:p14="http://schemas.microsoft.com/office/powerpoint/2010/main" val="4053536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4" y="3086100"/>
            <a:ext cx="7900988" cy="1714500"/>
          </a:xfrm>
        </p:spPr>
        <p:txBody>
          <a:bodyPr/>
          <a:lstStyle/>
          <a:p>
            <a:pPr lvl="0" algn="r" eaLnBrk="1" hangingPunct="1"/>
            <a:endParaRPr lang="en-US" altLang="en-US" sz="4200" dirty="0">
              <a:solidFill>
                <a:srgbClr val="FFFFFF"/>
              </a:solidFill>
            </a:endParaRPr>
          </a:p>
          <a:p>
            <a:pPr lvl="0" algn="r" eaLnBrk="1" hangingPunct="1"/>
            <a:r>
              <a:rPr lang="en-US" altLang="en-US" sz="4200" dirty="0">
                <a:solidFill>
                  <a:srgbClr val="FFFFFF"/>
                </a:solidFill>
              </a:rPr>
              <a:t>1 Corinthians 15:1-3</a:t>
            </a:r>
          </a:p>
        </p:txBody>
      </p:sp>
    </p:spTree>
    <p:extLst>
      <p:ext uri="{BB962C8B-B14F-4D97-AF65-F5344CB8AC3E}">
        <p14:creationId xmlns:p14="http://schemas.microsoft.com/office/powerpoint/2010/main" val="4229995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fontScale="85000" lnSpcReduction="10000"/>
          </a:bodyPr>
          <a:lstStyle/>
          <a:p>
            <a:pPr marL="0" algn="r" rtl="1">
              <a:spcBef>
                <a:spcPts val="0"/>
              </a:spcBef>
              <a:spcAft>
                <a:spcPts val="696"/>
              </a:spcAft>
            </a:pPr>
            <a:r>
              <a:rPr lang="he-IL" sz="5200" b="1" dirty="0">
                <a:latin typeface="David" panose="020E0502060401010101" pitchFamily="34" charset="-79"/>
                <a:cs typeface="David" panose="020E0502060401010101" pitchFamily="34" charset="-79"/>
              </a:rPr>
              <a:t>אַחַי, אֲנִי מַזְכִּיר לָכֶם אֶת הַבְּשׂוֹרָה שֶׁהִשְׁמַעְתִּי לָכֶם, בְּשׂוֹרָה אֲשֶׁר גַּם קִבַּלְתֶּם אוֹתָהּ וְגַם </a:t>
            </a:r>
            <a:r>
              <a:rPr lang="he-IL" sz="5200" b="1" dirty="0">
                <a:solidFill>
                  <a:srgbClr val="FFFF99"/>
                </a:solidFill>
                <a:latin typeface="David" panose="020E0502060401010101" pitchFamily="34" charset="-79"/>
                <a:cs typeface="David" panose="020E0502060401010101" pitchFamily="34" charset="-79"/>
              </a:rPr>
              <a:t>עוֹמְדִים אַתֶּם בָּהּ</a:t>
            </a:r>
            <a:r>
              <a:rPr lang="he-IL" sz="5200" b="1" dirty="0">
                <a:latin typeface="David" panose="020E0502060401010101" pitchFamily="34" charset="-79"/>
                <a:cs typeface="David" panose="020E0502060401010101" pitchFamily="34" charset="-79"/>
              </a:rPr>
              <a:t>;</a:t>
            </a:r>
            <a:endParaRPr lang="en-US" sz="5200" b="1" dirty="0">
              <a:latin typeface="David" panose="020E0502060401010101" pitchFamily="34" charset="-79"/>
              <a:cs typeface="David" panose="020E0502060401010101" pitchFamily="34" charset="-79"/>
            </a:endParaRPr>
          </a:p>
          <a:p>
            <a:pPr marL="0">
              <a:spcBef>
                <a:spcPts val="0"/>
              </a:spcBef>
              <a:spcAft>
                <a:spcPts val="696"/>
              </a:spcAft>
            </a:pPr>
            <a:endParaRPr lang="en-US" sz="1100" dirty="0"/>
          </a:p>
          <a:p>
            <a:pPr marL="0">
              <a:spcBef>
                <a:spcPts val="0"/>
              </a:spcBef>
              <a:spcAft>
                <a:spcPts val="696"/>
              </a:spcAft>
            </a:pPr>
            <a:r>
              <a:rPr lang="en-US" sz="4200" dirty="0"/>
              <a:t>Now, brothers, I must remind you of the Good News which I proclaimed to you, and which you received, and </a:t>
            </a:r>
            <a:r>
              <a:rPr lang="en-US" sz="4200" dirty="0">
                <a:solidFill>
                  <a:srgbClr val="FFFF99"/>
                </a:solidFill>
              </a:rPr>
              <a:t>on which you have taken your stand</a:t>
            </a:r>
            <a:r>
              <a:rPr lang="en-US" sz="4200" dirty="0"/>
              <a:t>,</a:t>
            </a:r>
          </a:p>
        </p:txBody>
      </p:sp>
      <p:sp>
        <p:nvSpPr>
          <p:cNvPr id="372738" name="Rectangle 2"/>
          <p:cNvSpPr>
            <a:spLocks noGrp="1" noChangeArrowheads="1"/>
          </p:cNvSpPr>
          <p:nvPr>
            <p:ph type="title"/>
          </p:nvPr>
        </p:nvSpPr>
        <p:spPr>
          <a:xfrm>
            <a:off x="1426579" y="57169"/>
            <a:ext cx="5925741" cy="422672"/>
          </a:xfrm>
        </p:spPr>
        <p:txBody>
          <a:bodyPr/>
          <a:lstStyle/>
          <a:p>
            <a:pPr eaLnBrk="1" hangingPunct="1"/>
            <a:r>
              <a:rPr lang="en-US" altLang="en-US" sz="2400" dirty="0">
                <a:solidFill>
                  <a:srgbClr val="FFFF00"/>
                </a:solidFill>
              </a:rPr>
              <a:t>1 Corinthians 15:1</a:t>
            </a:r>
            <a:endParaRPr lang="en-US" altLang="en-US" sz="24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fontScale="85000" lnSpcReduction="10000"/>
          </a:bodyPr>
          <a:lstStyle/>
          <a:p>
            <a:pPr marL="0" algn="r" rtl="1">
              <a:spcBef>
                <a:spcPts val="0"/>
              </a:spcBef>
              <a:spcAft>
                <a:spcPts val="696"/>
              </a:spcAft>
            </a:pPr>
            <a:r>
              <a:rPr lang="he-IL" sz="5200" b="1" dirty="0">
                <a:latin typeface="David" panose="020E0502060401010101" pitchFamily="34" charset="-79"/>
                <a:cs typeface="David" panose="020E0502060401010101" pitchFamily="34" charset="-79"/>
              </a:rPr>
              <a:t>בְּאֶמְצָעוּתָהּ אַתֶּם גַּם נוֹשָׁעִים, אִם מַחֲזִיקִים אַתֶּם בַּדָּבָר שֶׁבִּשַּׂרְתִּי לָכֶם -- שֶׁאִם לֹא כֵן, </a:t>
            </a:r>
            <a:r>
              <a:rPr lang="he-IL" sz="5200" b="1" dirty="0">
                <a:solidFill>
                  <a:srgbClr val="FFFF99"/>
                </a:solidFill>
                <a:latin typeface="David" panose="020E0502060401010101" pitchFamily="34" charset="-79"/>
                <a:cs typeface="David" panose="020E0502060401010101" pitchFamily="34" charset="-79"/>
              </a:rPr>
              <a:t>לַשָּׁוְא</a:t>
            </a:r>
            <a:r>
              <a:rPr lang="he-IL" sz="5200" b="1" dirty="0">
                <a:latin typeface="David" panose="020E0502060401010101" pitchFamily="34" charset="-79"/>
                <a:cs typeface="David" panose="020E0502060401010101" pitchFamily="34" charset="-79"/>
              </a:rPr>
              <a:t> הָיְתָה אֱמוּנַתְכֶם.</a:t>
            </a:r>
            <a:endParaRPr lang="en-US" sz="5200" b="1" dirty="0">
              <a:latin typeface="David" panose="020E0502060401010101" pitchFamily="34" charset="-79"/>
              <a:cs typeface="David" panose="020E0502060401010101" pitchFamily="34" charset="-79"/>
            </a:endParaRPr>
          </a:p>
          <a:p>
            <a:pPr marL="0">
              <a:spcBef>
                <a:spcPts val="0"/>
              </a:spcBef>
              <a:spcAft>
                <a:spcPts val="696"/>
              </a:spcAft>
            </a:pPr>
            <a:endParaRPr lang="en-US" sz="1100" dirty="0"/>
          </a:p>
          <a:p>
            <a:pPr marL="0">
              <a:spcBef>
                <a:spcPts val="0"/>
              </a:spcBef>
              <a:spcAft>
                <a:spcPts val="696"/>
              </a:spcAft>
            </a:pPr>
            <a:r>
              <a:rPr lang="en-US" sz="4200" dirty="0"/>
              <a:t>and by which you are being saved — provided you keep holding fast to the message I proclaimed to you. For </a:t>
            </a:r>
            <a:r>
              <a:rPr lang="en-US" sz="4200" dirty="0">
                <a:solidFill>
                  <a:srgbClr val="FFFF99"/>
                </a:solidFill>
              </a:rPr>
              <a:t>if you don't, your trust will have been in vain</a:t>
            </a:r>
            <a:r>
              <a:rPr lang="en-US" sz="4200" dirty="0"/>
              <a:t>.</a:t>
            </a:r>
          </a:p>
        </p:txBody>
      </p:sp>
      <p:sp>
        <p:nvSpPr>
          <p:cNvPr id="372738" name="Rectangle 2"/>
          <p:cNvSpPr>
            <a:spLocks noGrp="1" noChangeArrowheads="1"/>
          </p:cNvSpPr>
          <p:nvPr>
            <p:ph type="title"/>
          </p:nvPr>
        </p:nvSpPr>
        <p:spPr>
          <a:xfrm>
            <a:off x="1426579" y="57163"/>
            <a:ext cx="5925741" cy="422672"/>
          </a:xfrm>
        </p:spPr>
        <p:txBody>
          <a:bodyPr/>
          <a:lstStyle/>
          <a:p>
            <a:pPr eaLnBrk="1" hangingPunct="1"/>
            <a:r>
              <a:rPr lang="en-US" altLang="en-US" sz="2400" dirty="0">
                <a:solidFill>
                  <a:srgbClr val="FFFF00"/>
                </a:solidFill>
              </a:rPr>
              <a:t>1 Corinthians 15:2</a:t>
            </a:r>
            <a:endParaRPr lang="en-US" altLang="en-US" sz="2400" dirty="0">
              <a:solidFill>
                <a:srgbClr val="FFFF00"/>
              </a:solidFill>
              <a:cs typeface="Vilna" pitchFamily="2" charset="-79"/>
            </a:endParaRPr>
          </a:p>
        </p:txBody>
      </p:sp>
    </p:spTree>
    <p:extLst>
      <p:ext uri="{BB962C8B-B14F-4D97-AF65-F5344CB8AC3E}">
        <p14:creationId xmlns:p14="http://schemas.microsoft.com/office/powerpoint/2010/main" val="2117070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686300"/>
          </a:xfrm>
        </p:spPr>
        <p:txBody>
          <a:bodyPr>
            <a:normAutofit fontScale="77500" lnSpcReduction="20000"/>
          </a:bodyPr>
          <a:lstStyle/>
          <a:p>
            <a:pPr marL="0" algn="r" rtl="1">
              <a:spcBef>
                <a:spcPts val="0"/>
              </a:spcBef>
              <a:spcAft>
                <a:spcPts val="696"/>
              </a:spcAft>
            </a:pPr>
            <a:r>
              <a:rPr lang="he-IL" sz="5200" b="1" dirty="0">
                <a:latin typeface="David" panose="020E0502060401010101" pitchFamily="34" charset="-79"/>
                <a:cs typeface="David" panose="020E0502060401010101" pitchFamily="34" charset="-79"/>
              </a:rPr>
              <a:t>מָסַרְתִּי לָכֶם בָּרֹאשׁ וּבָרִאשׁוֹנָה מַה שֶּׁגַּם קִבַּלְתִּי, שֶׁהַמָּשִׁיחַ מֵת בְּעַד חֲטָאֵינוּ, לְפִי הַכְּתוּבִים;</a:t>
            </a:r>
            <a:endParaRPr lang="en-US" sz="5200" b="1" dirty="0">
              <a:latin typeface="David" panose="020E0502060401010101" pitchFamily="34" charset="-79"/>
              <a:cs typeface="David" panose="020E0502060401010101" pitchFamily="34" charset="-79"/>
            </a:endParaRPr>
          </a:p>
          <a:p>
            <a:pPr marL="0">
              <a:spcBef>
                <a:spcPts val="0"/>
              </a:spcBef>
              <a:spcAft>
                <a:spcPts val="696"/>
              </a:spcAft>
            </a:pPr>
            <a:r>
              <a:rPr lang="en-US" sz="5200" dirty="0" smtClean="0"/>
              <a:t>For </a:t>
            </a:r>
            <a:r>
              <a:rPr lang="en-US" sz="5200" dirty="0"/>
              <a:t>among the first things I passed on to you was what I also received, namely this: the Messiah died for our sins, in </a:t>
            </a:r>
            <a:r>
              <a:rPr lang="en-US" sz="5200" dirty="0">
                <a:solidFill>
                  <a:srgbClr val="FFFF99"/>
                </a:solidFill>
              </a:rPr>
              <a:t>accordance with what the Tanakh says</a:t>
            </a:r>
            <a:r>
              <a:rPr lang="en-US" sz="5200" dirty="0" smtClean="0">
                <a:solidFill>
                  <a:srgbClr val="FFFF99"/>
                </a:solidFill>
              </a:rPr>
              <a:t>;  [Where?]</a:t>
            </a:r>
            <a:endParaRPr lang="en-US" sz="5200" dirty="0">
              <a:solidFill>
                <a:srgbClr val="FFFF99"/>
              </a:solidFill>
            </a:endParaRPr>
          </a:p>
        </p:txBody>
      </p:sp>
      <p:sp>
        <p:nvSpPr>
          <p:cNvPr id="372738" name="Rectangle 2"/>
          <p:cNvSpPr>
            <a:spLocks noGrp="1" noChangeArrowheads="1"/>
          </p:cNvSpPr>
          <p:nvPr>
            <p:ph type="title"/>
          </p:nvPr>
        </p:nvSpPr>
        <p:spPr>
          <a:xfrm>
            <a:off x="1426579" y="57157"/>
            <a:ext cx="5925741" cy="422672"/>
          </a:xfrm>
        </p:spPr>
        <p:txBody>
          <a:bodyPr/>
          <a:lstStyle/>
          <a:p>
            <a:pPr eaLnBrk="1" hangingPunct="1"/>
            <a:r>
              <a:rPr lang="en-US" altLang="en-US" sz="2400" dirty="0">
                <a:solidFill>
                  <a:srgbClr val="FFFF00"/>
                </a:solidFill>
              </a:rPr>
              <a:t>1 Corinthians 15:3</a:t>
            </a:r>
            <a:endParaRPr lang="en-US" altLang="en-US" sz="2400" dirty="0">
              <a:solidFill>
                <a:srgbClr val="FFFF00"/>
              </a:solidFill>
              <a:cs typeface="Vilna" pitchFamily="2" charset="-79"/>
            </a:endParaRPr>
          </a:p>
        </p:txBody>
      </p:sp>
    </p:spTree>
    <p:extLst>
      <p:ext uri="{BB962C8B-B14F-4D97-AF65-F5344CB8AC3E}">
        <p14:creationId xmlns:p14="http://schemas.microsoft.com/office/powerpoint/2010/main" val="1264151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Not too difficult to find in </a:t>
            </a:r>
            <a:r>
              <a:rPr lang="en-US" dirty="0" err="1" smtClean="0"/>
              <a:t>Tanakh</a:t>
            </a:r>
            <a:r>
              <a:rPr lang="en-US" dirty="0" smtClean="0"/>
              <a:t>, Hebrew scriptures, where Messiah died for our sins, is the Passover Lamb:</a:t>
            </a:r>
            <a:endParaRPr lang="en-US" dirty="0"/>
          </a:p>
        </p:txBody>
      </p:sp>
    </p:spTree>
    <p:extLst>
      <p:ext uri="{BB962C8B-B14F-4D97-AF65-F5344CB8AC3E}">
        <p14:creationId xmlns:p14="http://schemas.microsoft.com/office/powerpoint/2010/main" val="274689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53 </a:t>
            </a:r>
            <a:r>
              <a:rPr lang="en-US" baseline="30000" dirty="0" smtClean="0"/>
              <a:t>6-8</a:t>
            </a:r>
            <a:r>
              <a:rPr lang="en-US" dirty="0"/>
              <a:t> We all, like sheep, went astray; we turned, each one, to his own way; yet </a:t>
            </a:r>
            <a:r>
              <a:rPr lang="en-US" dirty="0" smtClean="0"/>
              <a:t>A</a:t>
            </a:r>
            <a:r>
              <a:rPr lang="en-US" sz="2900" dirty="0" smtClean="0"/>
              <a:t>DONI</a:t>
            </a:r>
            <a:r>
              <a:rPr lang="en-US" dirty="0" smtClean="0"/>
              <a:t> </a:t>
            </a:r>
            <a:r>
              <a:rPr lang="en-US" dirty="0"/>
              <a:t>laid on him the guilt of all of us. </a:t>
            </a:r>
            <a:r>
              <a:rPr lang="en-US" dirty="0" smtClean="0"/>
              <a:t>Though </a:t>
            </a:r>
            <a:r>
              <a:rPr lang="en-US" dirty="0"/>
              <a:t>mistreated, he was submissive - he did not open his mouth. </a:t>
            </a:r>
            <a:endParaRPr lang="en-US" dirty="0"/>
          </a:p>
        </p:txBody>
      </p:sp>
    </p:spTree>
    <p:extLst>
      <p:ext uri="{BB962C8B-B14F-4D97-AF65-F5344CB8AC3E}">
        <p14:creationId xmlns:p14="http://schemas.microsoft.com/office/powerpoint/2010/main" val="2622934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53 </a:t>
            </a:r>
            <a:r>
              <a:rPr lang="en-US" baseline="30000" dirty="0" smtClean="0"/>
              <a:t>6-8 </a:t>
            </a:r>
            <a:r>
              <a:rPr lang="en-US" dirty="0" smtClean="0"/>
              <a:t>Like </a:t>
            </a:r>
            <a:r>
              <a:rPr lang="en-US" dirty="0"/>
              <a:t>a lamb led to be slaughtered, like a sheep silent before its shearers, he did not open his mouth. </a:t>
            </a:r>
            <a:r>
              <a:rPr lang="en-US" dirty="0" smtClean="0"/>
              <a:t>After </a:t>
            </a:r>
            <a:r>
              <a:rPr lang="en-US" dirty="0"/>
              <a:t>forcible arrest and sentencing, he was taken away; and none of his generation </a:t>
            </a:r>
            <a:r>
              <a:rPr lang="en-US" dirty="0" smtClean="0"/>
              <a:t>protested</a:t>
            </a:r>
            <a:endParaRPr lang="en-US" dirty="0"/>
          </a:p>
        </p:txBody>
      </p:sp>
    </p:spTree>
    <p:extLst>
      <p:ext uri="{BB962C8B-B14F-4D97-AF65-F5344CB8AC3E}">
        <p14:creationId xmlns:p14="http://schemas.microsoft.com/office/powerpoint/2010/main" val="94659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53 </a:t>
            </a:r>
            <a:r>
              <a:rPr lang="en-US" baseline="30000" dirty="0" smtClean="0"/>
              <a:t>6-8  </a:t>
            </a:r>
            <a:r>
              <a:rPr lang="en-US" dirty="0" smtClean="0"/>
              <a:t>his </a:t>
            </a:r>
            <a:r>
              <a:rPr lang="en-US" dirty="0"/>
              <a:t>being cut off from the land of the living for the crimes of my people, who deserved the punishment themselves. </a:t>
            </a:r>
          </a:p>
          <a:p>
            <a:pPr algn="l"/>
            <a:endParaRPr lang="en-US" dirty="0"/>
          </a:p>
        </p:txBody>
      </p:sp>
    </p:spTree>
    <p:extLst>
      <p:ext uri="{BB962C8B-B14F-4D97-AF65-F5344CB8AC3E}">
        <p14:creationId xmlns:p14="http://schemas.microsoft.com/office/powerpoint/2010/main" val="946113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Daniel 9.26 </a:t>
            </a:r>
            <a:r>
              <a:rPr lang="en-US" dirty="0"/>
              <a:t>And after the sixty-two weeks </a:t>
            </a:r>
            <a:r>
              <a:rPr lang="en-US" dirty="0">
                <a:solidFill>
                  <a:srgbClr val="FFFF99"/>
                </a:solidFill>
              </a:rPr>
              <a:t>Messiah shall be cut off, but not for Himself</a:t>
            </a:r>
            <a:r>
              <a:rPr lang="en-US" dirty="0"/>
              <a:t>; </a:t>
            </a:r>
            <a:endParaRPr lang="en-US" dirty="0"/>
          </a:p>
        </p:txBody>
      </p:sp>
    </p:spTree>
    <p:extLst>
      <p:ext uri="{BB962C8B-B14F-4D97-AF65-F5344CB8AC3E}">
        <p14:creationId xmlns:p14="http://schemas.microsoft.com/office/powerpoint/2010/main" val="12471688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51714" name="Rectangle 2"/>
          <p:cNvSpPr>
            <a:spLocks noGrp="1" noChangeArrowheads="1"/>
          </p:cNvSpPr>
          <p:nvPr>
            <p:ph type="title" idx="4294967295"/>
          </p:nvPr>
        </p:nvSpPr>
        <p:spPr>
          <a:xfrm>
            <a:off x="438944" y="57172"/>
            <a:ext cx="7900988" cy="422672"/>
          </a:xfrm>
        </p:spPr>
        <p:txBody>
          <a:bodyPr/>
          <a:lstStyle/>
          <a:p>
            <a:pPr algn="l"/>
            <a:r>
              <a:rPr lang="en-US" altLang="en-US" sz="2400">
                <a:solidFill>
                  <a:srgbClr val="FFFF00"/>
                </a:solidFill>
              </a:rPr>
              <a:t>1 Corinthians 15.4</a:t>
            </a:r>
          </a:p>
        </p:txBody>
      </p:sp>
      <p:sp>
        <p:nvSpPr>
          <p:cNvPr id="4851715" name="Rectangle 3"/>
          <p:cNvSpPr>
            <a:spLocks noGrp="1" noChangeArrowheads="1"/>
          </p:cNvSpPr>
          <p:nvPr>
            <p:ph type="body" idx="4294967295"/>
          </p:nvPr>
        </p:nvSpPr>
        <p:spPr>
          <a:xfrm>
            <a:off x="146315" y="571500"/>
            <a:ext cx="8486246" cy="4457700"/>
          </a:xfrm>
        </p:spPr>
        <p:txBody>
          <a:bodyPr/>
          <a:lstStyle/>
          <a:p>
            <a:pPr marL="0" indent="0" algn="just">
              <a:lnSpc>
                <a:spcPct val="80000"/>
              </a:lnSpc>
            </a:pPr>
            <a:r>
              <a:rPr lang="en-US" sz="4000" dirty="0" smtClean="0"/>
              <a:t>and </a:t>
            </a:r>
            <a:r>
              <a:rPr lang="en-US" sz="4000" dirty="0"/>
              <a:t>he was buried; and he was </a:t>
            </a:r>
            <a:r>
              <a:rPr lang="en-US" sz="4000" dirty="0">
                <a:solidFill>
                  <a:srgbClr val="FFFF99"/>
                </a:solidFill>
              </a:rPr>
              <a:t>raised on the third day, in accordance with what the </a:t>
            </a:r>
            <a:r>
              <a:rPr lang="en-US" sz="4000" dirty="0" err="1">
                <a:solidFill>
                  <a:srgbClr val="FFFF99"/>
                </a:solidFill>
              </a:rPr>
              <a:t>Tanakh</a:t>
            </a:r>
            <a:r>
              <a:rPr lang="en-US" sz="4000" dirty="0">
                <a:solidFill>
                  <a:srgbClr val="FFFF99"/>
                </a:solidFill>
              </a:rPr>
              <a:t> says; </a:t>
            </a:r>
            <a:endParaRPr lang="en-US" sz="4000" dirty="0" smtClean="0">
              <a:solidFill>
                <a:srgbClr val="FFFF99"/>
              </a:solidFill>
            </a:endParaRPr>
          </a:p>
          <a:p>
            <a:pPr marL="0" indent="0" algn="just">
              <a:lnSpc>
                <a:spcPct val="80000"/>
              </a:lnSpc>
            </a:pPr>
            <a:endParaRPr lang="en-US" altLang="en-US" sz="4000" dirty="0"/>
          </a:p>
          <a:p>
            <a:pPr marL="0" indent="0" algn="just">
              <a:lnSpc>
                <a:spcPct val="80000"/>
              </a:lnSpc>
            </a:pPr>
            <a:r>
              <a:rPr lang="en-US" altLang="en-US" sz="4000" dirty="0"/>
              <a:t>Where???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3458"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mn-lt"/>
              </a:rPr>
              <a:t>1 Corinthians 15.19-22</a:t>
            </a:r>
          </a:p>
        </p:txBody>
      </p:sp>
      <p:sp>
        <p:nvSpPr>
          <p:cNvPr id="4883459" name="Rectangle 3"/>
          <p:cNvSpPr>
            <a:spLocks noGrp="1" noChangeArrowheads="1"/>
          </p:cNvSpPr>
          <p:nvPr>
            <p:ph type="body" idx="4294967295"/>
          </p:nvPr>
        </p:nvSpPr>
        <p:spPr>
          <a:xfrm>
            <a:off x="146315" y="571500"/>
            <a:ext cx="8486246" cy="4457700"/>
          </a:xfrm>
        </p:spPr>
        <p:txBody>
          <a:bodyPr/>
          <a:lstStyle/>
          <a:p>
            <a:pPr marL="0" indent="0">
              <a:buNone/>
            </a:pPr>
            <a:r>
              <a:rPr lang="en-US" altLang="en-US" sz="4000" dirty="0"/>
              <a:t>But the fact is that the Messiah has been raised from the dead, the </a:t>
            </a:r>
            <a:r>
              <a:rPr lang="en-US" altLang="en-US" sz="4000" dirty="0" err="1">
                <a:solidFill>
                  <a:srgbClr val="FFFF66"/>
                </a:solidFill>
              </a:rPr>
              <a:t>firstfruits</a:t>
            </a:r>
            <a:r>
              <a:rPr lang="en-US" altLang="en-US" sz="4000" dirty="0"/>
              <a:t> of those who have died.  </a:t>
            </a:r>
          </a:p>
        </p:txBody>
      </p:sp>
    </p:spTree>
    <p:extLst>
      <p:ext uri="{BB962C8B-B14F-4D97-AF65-F5344CB8AC3E}">
        <p14:creationId xmlns:p14="http://schemas.microsoft.com/office/powerpoint/2010/main" val="2514462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1778" name="Rectangle 2"/>
          <p:cNvSpPr>
            <a:spLocks noGrp="1" noChangeArrowheads="1"/>
          </p:cNvSpPr>
          <p:nvPr>
            <p:ph type="subTitle" idx="1"/>
          </p:nvPr>
        </p:nvSpPr>
        <p:spPr>
          <a:xfrm>
            <a:off x="274637" y="0"/>
            <a:ext cx="8229600" cy="5143500"/>
          </a:xfrm>
        </p:spPr>
        <p:txBody>
          <a:bodyPr>
            <a:normAutofit lnSpcReduction="10000"/>
          </a:bodyPr>
          <a:lstStyle/>
          <a:p>
            <a:pPr algn="l"/>
            <a:r>
              <a:rPr lang="en-US" altLang="en-US" sz="4000" baseline="30000" dirty="0" err="1"/>
              <a:t>T’hillim</a:t>
            </a:r>
            <a:r>
              <a:rPr lang="en-US" altLang="en-US" sz="4000" baseline="30000" dirty="0"/>
              <a:t>/Ps 16.8-11</a:t>
            </a:r>
            <a:r>
              <a:rPr lang="en-US" altLang="en-US" sz="4000" dirty="0"/>
              <a:t> I always set </a:t>
            </a:r>
            <a:r>
              <a:rPr lang="en-US" altLang="en-US" sz="4000" dirty="0" smtClean="0"/>
              <a:t>A</a:t>
            </a:r>
            <a:r>
              <a:rPr lang="en-US" altLang="en-US" sz="3200" dirty="0" smtClean="0"/>
              <a:t>DONI</a:t>
            </a:r>
            <a:r>
              <a:rPr lang="en-US" altLang="en-US" sz="4000" dirty="0" smtClean="0"/>
              <a:t> </a:t>
            </a:r>
            <a:r>
              <a:rPr lang="en-US" altLang="en-US" sz="4000" dirty="0"/>
              <a:t>before me; with him at my right hand, I can never be moved; so my heart is glad, my glory rejoices, and </a:t>
            </a:r>
            <a:r>
              <a:rPr lang="en-US" altLang="en-US" sz="4000" dirty="0">
                <a:solidFill>
                  <a:srgbClr val="FFFF66"/>
                </a:solidFill>
              </a:rPr>
              <a:t>my body too rests in safety; for you will not abandon me to </a:t>
            </a:r>
            <a:r>
              <a:rPr lang="en-US" altLang="en-US" sz="4000" dirty="0" err="1">
                <a:solidFill>
                  <a:srgbClr val="FFFF66"/>
                </a:solidFill>
              </a:rPr>
              <a:t>Sh'ol</a:t>
            </a:r>
            <a:r>
              <a:rPr lang="en-US" altLang="en-US" sz="4000" dirty="0">
                <a:solidFill>
                  <a:srgbClr val="FFFF66"/>
                </a:solidFill>
              </a:rPr>
              <a:t>, you will not let your faithful one see the Abyss</a:t>
            </a:r>
            <a:r>
              <a:rPr lang="en-US" altLang="en-US" sz="4000" dirty="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874" name="Rectangle 2"/>
          <p:cNvSpPr>
            <a:spLocks noGrp="1" noChangeArrowheads="1"/>
          </p:cNvSpPr>
          <p:nvPr>
            <p:ph type="subTitle" idx="1"/>
          </p:nvPr>
        </p:nvSpPr>
        <p:spPr>
          <a:xfrm>
            <a:off x="12" y="0"/>
            <a:ext cx="8778875" cy="5143500"/>
          </a:xfrm>
        </p:spPr>
        <p:txBody>
          <a:bodyPr/>
          <a:lstStyle/>
          <a:p>
            <a:pPr algn="l"/>
            <a:r>
              <a:rPr lang="en-US" altLang="en-US" sz="4000" baseline="30000" dirty="0" err="1"/>
              <a:t>Hoshea</a:t>
            </a:r>
            <a:r>
              <a:rPr lang="en-US" altLang="en-US" sz="4000" baseline="30000" dirty="0"/>
              <a:t> 6.1-3 </a:t>
            </a:r>
            <a:r>
              <a:rPr lang="en-US" altLang="en-US" sz="4000" dirty="0"/>
              <a:t>Come, let us return to A</a:t>
            </a:r>
            <a:r>
              <a:rPr lang="en-US" altLang="en-US" sz="2800" dirty="0"/>
              <a:t>DONI</a:t>
            </a:r>
            <a:r>
              <a:rPr lang="en-US" altLang="en-US" sz="4000" dirty="0"/>
              <a:t>; for he has torn, and he will heal us; he has struck, and he will bind our wounds. After two days, he will revive us; </a:t>
            </a:r>
            <a:r>
              <a:rPr lang="en-US" altLang="en-US" sz="4000" dirty="0">
                <a:solidFill>
                  <a:srgbClr val="FFFF66"/>
                </a:solidFill>
              </a:rPr>
              <a:t>on the third day, he will raise us up</a:t>
            </a:r>
            <a:r>
              <a:rPr lang="en-US" altLang="en-US" sz="4000" dirty="0"/>
              <a:t>; and we will live in his presence.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7922" name="Rectangle 2"/>
          <p:cNvSpPr>
            <a:spLocks noGrp="1" noChangeArrowheads="1"/>
          </p:cNvSpPr>
          <p:nvPr>
            <p:ph type="subTitle" idx="1"/>
          </p:nvPr>
        </p:nvSpPr>
        <p:spPr>
          <a:xfrm>
            <a:off x="274637" y="0"/>
            <a:ext cx="8504250" cy="5143500"/>
          </a:xfrm>
        </p:spPr>
        <p:txBody>
          <a:bodyPr/>
          <a:lstStyle/>
          <a:p>
            <a:pPr algn="l"/>
            <a:r>
              <a:rPr lang="en-US" altLang="en-US" baseline="30000" dirty="0" err="1"/>
              <a:t>Bereshit</a:t>
            </a:r>
            <a:r>
              <a:rPr lang="en-US" altLang="en-US" baseline="30000" dirty="0"/>
              <a:t> </a:t>
            </a:r>
            <a:r>
              <a:rPr lang="en-US" altLang="en-US" baseline="30000" dirty="0" err="1"/>
              <a:t>Rabba</a:t>
            </a:r>
            <a:r>
              <a:rPr lang="en-US" altLang="en-US" baseline="30000" dirty="0"/>
              <a:t>, sect. 56. fol. 49. 3.</a:t>
            </a:r>
            <a:r>
              <a:rPr lang="en-US" altLang="en-US" dirty="0"/>
              <a:t>The Jewish writers take a particular notice of the third day</a:t>
            </a:r>
          </a:p>
          <a:p>
            <a:pPr algn="l"/>
            <a:r>
              <a:rPr lang="en-US" altLang="en-US" baseline="30000" dirty="0" err="1"/>
              <a:t>Beresheet</a:t>
            </a:r>
            <a:r>
              <a:rPr lang="en-US" altLang="en-US" baseline="30000" dirty="0"/>
              <a:t>/ Gen 22.4-5</a:t>
            </a:r>
            <a:r>
              <a:rPr lang="en-US" altLang="en-US" dirty="0"/>
              <a:t>  </a:t>
            </a:r>
            <a:r>
              <a:rPr lang="en-US" altLang="en-US" dirty="0">
                <a:solidFill>
                  <a:srgbClr val="FFFF66"/>
                </a:solidFill>
              </a:rPr>
              <a:t>On the third day</a:t>
            </a:r>
            <a:r>
              <a:rPr lang="en-US" altLang="en-US" dirty="0"/>
              <a:t>, Avraham raised his eyes and saw the place in the distance. Avraham said to his young men, "Stay here with the donkey. </a:t>
            </a:r>
            <a:r>
              <a:rPr lang="en-US" altLang="en-US" dirty="0">
                <a:solidFill>
                  <a:srgbClr val="FFFF66"/>
                </a:solidFill>
              </a:rPr>
              <a:t>I and the boy will</a:t>
            </a:r>
            <a:r>
              <a:rPr lang="en-US" altLang="en-US" dirty="0"/>
              <a:t> go there, worship and </a:t>
            </a:r>
            <a:r>
              <a:rPr lang="en-US" altLang="en-US" dirty="0">
                <a:solidFill>
                  <a:srgbClr val="FFFF66"/>
                </a:solidFill>
              </a:rPr>
              <a:t>return</a:t>
            </a:r>
            <a:r>
              <a:rPr lang="en-US" altLang="en-US" dirty="0"/>
              <a:t> to you."</a:t>
            </a:r>
            <a:r>
              <a:rPr lang="en-US" altLang="en-US" dirty="0">
                <a:solidFill>
                  <a:srgbClr val="262626"/>
                </a:solidFill>
                <a:latin typeface="Arial" charset="0"/>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6290" name="Rectangle 2"/>
          <p:cNvSpPr>
            <a:spLocks noGrp="1" noChangeArrowheads="1"/>
          </p:cNvSpPr>
          <p:nvPr>
            <p:ph type="subTitle" idx="1"/>
          </p:nvPr>
        </p:nvSpPr>
        <p:spPr>
          <a:xfrm>
            <a:off x="350837" y="0"/>
            <a:ext cx="8428050" cy="5143500"/>
          </a:xfrm>
        </p:spPr>
        <p:txBody>
          <a:bodyPr/>
          <a:lstStyle/>
          <a:p>
            <a:pPr algn="l"/>
            <a:r>
              <a:rPr lang="en-US" altLang="en-US" baseline="30000" dirty="0" err="1"/>
              <a:t>Bereshit</a:t>
            </a:r>
            <a:r>
              <a:rPr lang="en-US" altLang="en-US" baseline="30000" dirty="0"/>
              <a:t> </a:t>
            </a:r>
            <a:r>
              <a:rPr lang="en-US" altLang="en-US" baseline="30000" dirty="0" err="1"/>
              <a:t>Rabba</a:t>
            </a:r>
            <a:r>
              <a:rPr lang="en-US" altLang="en-US" baseline="30000" dirty="0"/>
              <a:t>, sect. 56. fol. 49. 3.</a:t>
            </a:r>
            <a:r>
              <a:rPr lang="en-US" altLang="en-US" dirty="0"/>
              <a:t>The Jewish writers take a particular notice of the third day</a:t>
            </a:r>
          </a:p>
          <a:p>
            <a:pPr algn="l"/>
            <a:r>
              <a:rPr lang="en-US" altLang="en-US" baseline="30000" dirty="0" err="1"/>
              <a:t>Beresheet</a:t>
            </a:r>
            <a:r>
              <a:rPr lang="en-US" altLang="en-US" baseline="30000" dirty="0"/>
              <a:t>/ Gen42.16-19 </a:t>
            </a:r>
            <a:r>
              <a:rPr lang="en-US" altLang="en-US" dirty="0">
                <a:solidFill>
                  <a:srgbClr val="FFFF66"/>
                </a:solidFill>
              </a:rPr>
              <a:t>Send one of you</a:t>
            </a:r>
            <a:r>
              <a:rPr lang="en-US" altLang="en-US" dirty="0"/>
              <a:t>, and let him bring your brother. Meanwhile, you will be kept in custody. This will prove whether there is any truth in what you say. Otherwise, as Pharaoh lives, you are certainly spies."</a:t>
            </a:r>
            <a:endParaRPr lang="en-US" altLang="en-US" dirty="0">
              <a:solidFill>
                <a:srgbClr val="262626"/>
              </a:solidFill>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338" name="Rectangle 2"/>
          <p:cNvSpPr>
            <a:spLocks noGrp="1" noChangeArrowheads="1"/>
          </p:cNvSpPr>
          <p:nvPr>
            <p:ph type="subTitle" idx="1"/>
          </p:nvPr>
        </p:nvSpPr>
        <p:spPr>
          <a:xfrm>
            <a:off x="350837" y="0"/>
            <a:ext cx="8229600" cy="5143500"/>
          </a:xfrm>
        </p:spPr>
        <p:txBody>
          <a:bodyPr>
            <a:noAutofit/>
          </a:bodyPr>
          <a:lstStyle/>
          <a:p>
            <a:pPr algn="l"/>
            <a:r>
              <a:rPr lang="en-US" altLang="en-US" sz="4000" baseline="30000" dirty="0" err="1"/>
              <a:t>Beresheet</a:t>
            </a:r>
            <a:r>
              <a:rPr lang="en-US" altLang="en-US" sz="4000" baseline="30000" dirty="0"/>
              <a:t>/ Gen42.16-19</a:t>
            </a:r>
            <a:r>
              <a:rPr lang="en-US" altLang="en-US" sz="4000" dirty="0"/>
              <a:t> Then he put all of them </a:t>
            </a:r>
            <a:r>
              <a:rPr lang="en-US" altLang="en-US" sz="4000" dirty="0">
                <a:solidFill>
                  <a:srgbClr val="FFFF66"/>
                </a:solidFill>
              </a:rPr>
              <a:t>together in prison for three days.</a:t>
            </a:r>
            <a:r>
              <a:rPr lang="en-US" altLang="en-US" sz="4000" dirty="0"/>
              <a:t> </a:t>
            </a:r>
            <a:r>
              <a:rPr lang="en-US" altLang="en-US" sz="4000" u="sng" dirty="0">
                <a:solidFill>
                  <a:srgbClr val="FFFF66"/>
                </a:solidFill>
              </a:rPr>
              <a:t>On the third day</a:t>
            </a:r>
            <a:r>
              <a:rPr lang="en-US" altLang="en-US" sz="4000" dirty="0"/>
              <a:t>, Yosef said to them, "Do what I say, and stay alive, for </a:t>
            </a:r>
            <a:r>
              <a:rPr lang="en-US" altLang="en-US" sz="4000" dirty="0">
                <a:solidFill>
                  <a:srgbClr val="FFFF66"/>
                </a:solidFill>
              </a:rPr>
              <a:t>I fear God</a:t>
            </a:r>
            <a:r>
              <a:rPr lang="en-US" altLang="en-US" sz="4000" dirty="0"/>
              <a:t>.  If you are upright men, let </a:t>
            </a:r>
            <a:r>
              <a:rPr lang="en-US" altLang="en-US" sz="4000" dirty="0">
                <a:solidFill>
                  <a:srgbClr val="FFFF66"/>
                </a:solidFill>
              </a:rPr>
              <a:t>one of your brothers </a:t>
            </a:r>
            <a:r>
              <a:rPr lang="en-US" altLang="en-US" sz="4000" dirty="0" smtClean="0">
                <a:solidFill>
                  <a:srgbClr val="FFFF66"/>
                </a:solidFill>
              </a:rPr>
              <a:t>remain</a:t>
            </a:r>
            <a:endParaRPr lang="en-US" altLang="en-US" sz="4000" dirty="0"/>
          </a:p>
        </p:txBody>
      </p:sp>
    </p:spTree>
    <p:extLst>
      <p:ext uri="{BB962C8B-B14F-4D97-AF65-F5344CB8AC3E}">
        <p14:creationId xmlns:p14="http://schemas.microsoft.com/office/powerpoint/2010/main" val="18407983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8338" name="Rectangle 2"/>
          <p:cNvSpPr>
            <a:spLocks noGrp="1" noChangeArrowheads="1"/>
          </p:cNvSpPr>
          <p:nvPr>
            <p:ph type="subTitle" idx="1"/>
          </p:nvPr>
        </p:nvSpPr>
        <p:spPr>
          <a:xfrm>
            <a:off x="350837" y="0"/>
            <a:ext cx="8229600" cy="5143500"/>
          </a:xfrm>
        </p:spPr>
        <p:txBody>
          <a:bodyPr>
            <a:normAutofit/>
          </a:bodyPr>
          <a:lstStyle/>
          <a:p>
            <a:pPr algn="l"/>
            <a:r>
              <a:rPr lang="en-US" altLang="en-US" baseline="30000" dirty="0" err="1"/>
              <a:t>Beresheet</a:t>
            </a:r>
            <a:r>
              <a:rPr lang="en-US" altLang="en-US" baseline="30000" dirty="0"/>
              <a:t>/ Gen42.16-19</a:t>
            </a:r>
            <a:r>
              <a:rPr lang="en-US" altLang="en-US" dirty="0"/>
              <a:t> </a:t>
            </a:r>
            <a:r>
              <a:rPr lang="en-US" altLang="en-US" sz="4000" dirty="0" smtClean="0"/>
              <a:t>incarcerated </a:t>
            </a:r>
            <a:r>
              <a:rPr lang="en-US" altLang="en-US" sz="4000" dirty="0"/>
              <a:t>in the prison you're being kept in, while you go and carry grain back to relieve the famine in your homes.</a:t>
            </a:r>
            <a:endParaRPr lang="en-US" altLang="en-US" sz="4000" dirty="0">
              <a:solidFill>
                <a:srgbClr val="262626"/>
              </a:solidFill>
              <a:latin typeface="Arial" charset="0"/>
            </a:endParaRPr>
          </a:p>
          <a:p>
            <a:pPr algn="l"/>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919" y="1390509"/>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320" y="558"/>
            <a:ext cx="5723100" cy="1314701"/>
          </a:xfrm>
          <a:prstGeom prst="rect">
            <a:avLst/>
          </a:prstGeom>
          <a:noFill/>
          <a:ln w="38100">
            <a:solidFill>
              <a:srgbClr val="FFC000"/>
            </a:solidFill>
          </a:ln>
        </p:spPr>
        <p:txBody>
          <a:bodyPr wrap="none" lIns="82865" tIns="41393" rIns="82865" bIns="41393" rtlCol="0">
            <a:spAutoFit/>
          </a:bodyPr>
          <a:lstStyle/>
          <a:p>
            <a:pPr algn="l"/>
            <a:r>
              <a:rPr lang="en-US" dirty="0"/>
              <a:t>Downloads\messages\</a:t>
            </a:r>
          </a:p>
          <a:p>
            <a:pPr algn="l"/>
            <a:r>
              <a:rPr lang="en-US" dirty="0"/>
              <a:t>2017 Messages</a:t>
            </a: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3586" name="Rectangle 2"/>
          <p:cNvSpPr>
            <a:spLocks noGrp="1" noChangeArrowheads="1"/>
          </p:cNvSpPr>
          <p:nvPr>
            <p:ph type="subTitle" idx="1"/>
          </p:nvPr>
        </p:nvSpPr>
        <p:spPr>
          <a:xfrm>
            <a:off x="350837" y="0"/>
            <a:ext cx="8428050" cy="5143500"/>
          </a:xfrm>
        </p:spPr>
        <p:txBody>
          <a:bodyPr/>
          <a:lstStyle/>
          <a:p>
            <a:pPr algn="l"/>
            <a:r>
              <a:rPr lang="en-US" altLang="en-US" sz="4000" baseline="30000" dirty="0" err="1"/>
              <a:t>Mattanot</a:t>
            </a:r>
            <a:r>
              <a:rPr lang="en-US" altLang="en-US" sz="4000" baseline="30000" dirty="0"/>
              <a:t> </a:t>
            </a:r>
            <a:r>
              <a:rPr lang="en-US" altLang="en-US" sz="4000" baseline="30000" dirty="0" err="1"/>
              <a:t>Cehunah</a:t>
            </a:r>
            <a:r>
              <a:rPr lang="en-US" altLang="en-US" sz="4000" baseline="30000" dirty="0"/>
              <a:t> in ib</a:t>
            </a:r>
            <a:r>
              <a:rPr lang="en-US" altLang="en-US" sz="4000" dirty="0"/>
              <a:t>. </a:t>
            </a:r>
            <a:r>
              <a:rPr lang="en-US" altLang="en-US" sz="4000" dirty="0" smtClean="0"/>
              <a:t>“God </a:t>
            </a:r>
            <a:r>
              <a:rPr lang="en-US" altLang="en-US" sz="4000" dirty="0"/>
              <a:t>does not leave the righteous in distress more than three days</a:t>
            </a:r>
            <a:r>
              <a:rPr lang="en-US" altLang="en-US" sz="4000" dirty="0" smtClean="0"/>
              <a:t>.”</a:t>
            </a:r>
            <a:endParaRPr lang="en-US" altLang="en-US" sz="4000" dirty="0">
              <a:solidFill>
                <a:srgbClr val="262626"/>
              </a:solidFill>
              <a:latin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2018" name="Rectangle 2"/>
          <p:cNvSpPr>
            <a:spLocks noGrp="1" noChangeArrowheads="1"/>
          </p:cNvSpPr>
          <p:nvPr>
            <p:ph type="subTitle" idx="1"/>
          </p:nvPr>
        </p:nvSpPr>
        <p:spPr>
          <a:xfrm>
            <a:off x="503237" y="0"/>
            <a:ext cx="8275650" cy="5143500"/>
          </a:xfrm>
        </p:spPr>
        <p:txBody>
          <a:bodyPr/>
          <a:lstStyle/>
          <a:p>
            <a:pPr algn="l"/>
            <a:r>
              <a:rPr lang="en-US" altLang="en-US" sz="4000" baseline="30000" dirty="0" err="1"/>
              <a:t>Shmot</a:t>
            </a:r>
            <a:r>
              <a:rPr lang="en-US" altLang="en-US" sz="4000" baseline="30000" dirty="0"/>
              <a:t>/Ex 19.14-16</a:t>
            </a:r>
            <a:r>
              <a:rPr lang="en-US" altLang="en-US" sz="4000" dirty="0"/>
              <a:t> Moshe went down from the mountain to the people and separated the people for God, and they washed their clothing.  He said to the people, </a:t>
            </a:r>
            <a:r>
              <a:rPr lang="en-US" altLang="en-US" sz="4000" dirty="0">
                <a:solidFill>
                  <a:srgbClr val="FFFF66"/>
                </a:solidFill>
              </a:rPr>
              <a:t>"Prepare</a:t>
            </a:r>
            <a:r>
              <a:rPr lang="en-US" altLang="en-US" sz="4000" dirty="0"/>
              <a:t> </a:t>
            </a:r>
            <a:r>
              <a:rPr lang="en-US" altLang="en-US" sz="4000" dirty="0">
                <a:solidFill>
                  <a:srgbClr val="FFFF66"/>
                </a:solidFill>
              </a:rPr>
              <a:t>for the third day</a:t>
            </a:r>
            <a:r>
              <a:rPr lang="en-US" altLang="en-US" sz="4000" dirty="0"/>
              <a:t>; don't approach a woman."  On the morning of </a:t>
            </a:r>
            <a:r>
              <a:rPr lang="en-US" altLang="en-US" sz="4000" dirty="0">
                <a:solidFill>
                  <a:srgbClr val="FFFF66"/>
                </a:solidFill>
              </a:rPr>
              <a:t>the third day</a:t>
            </a:r>
            <a:r>
              <a:rPr lang="en-US" altLang="en-US" sz="4000" dirty="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2018" name="Rectangle 2"/>
          <p:cNvSpPr>
            <a:spLocks noGrp="1" noChangeArrowheads="1"/>
          </p:cNvSpPr>
          <p:nvPr>
            <p:ph type="subTitle" idx="1"/>
          </p:nvPr>
        </p:nvSpPr>
        <p:spPr>
          <a:xfrm>
            <a:off x="274637" y="0"/>
            <a:ext cx="8504250" cy="5143500"/>
          </a:xfrm>
        </p:spPr>
        <p:txBody>
          <a:bodyPr/>
          <a:lstStyle/>
          <a:p>
            <a:pPr algn="l"/>
            <a:r>
              <a:rPr lang="en-US" altLang="en-US" sz="4000" baseline="30000" dirty="0" err="1"/>
              <a:t>Shmot</a:t>
            </a:r>
            <a:r>
              <a:rPr lang="en-US" altLang="en-US" sz="4000" baseline="30000" dirty="0"/>
              <a:t>/Ex 19.14-16</a:t>
            </a:r>
            <a:r>
              <a:rPr lang="en-US" altLang="en-US" sz="4000" dirty="0"/>
              <a:t> </a:t>
            </a:r>
            <a:r>
              <a:rPr lang="en-US" altLang="en-US" sz="4000" dirty="0" smtClean="0"/>
              <a:t>there </a:t>
            </a:r>
            <a:r>
              <a:rPr lang="en-US" altLang="en-US" sz="4000" dirty="0"/>
              <a:t>was thunder, lightning and a thick cloud on the mountain. Then a shofar blast sounded so loudly that all the people in the camp trembled.</a:t>
            </a:r>
          </a:p>
        </p:txBody>
      </p:sp>
    </p:spTree>
    <p:extLst>
      <p:ext uri="{BB962C8B-B14F-4D97-AF65-F5344CB8AC3E}">
        <p14:creationId xmlns:p14="http://schemas.microsoft.com/office/powerpoint/2010/main" val="1218395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9730" name="Rectangle 2"/>
          <p:cNvSpPr>
            <a:spLocks noGrp="1" noChangeArrowheads="1"/>
          </p:cNvSpPr>
          <p:nvPr>
            <p:ph type="subTitle" idx="1"/>
          </p:nvPr>
        </p:nvSpPr>
        <p:spPr>
          <a:xfrm>
            <a:off x="274637" y="0"/>
            <a:ext cx="8504250" cy="5143500"/>
          </a:xfrm>
        </p:spPr>
        <p:txBody>
          <a:bodyPr/>
          <a:lstStyle/>
          <a:p>
            <a:pPr algn="l"/>
            <a:r>
              <a:rPr lang="en-US" altLang="en-US" sz="4000" baseline="30000" dirty="0" err="1"/>
              <a:t>Yeshayahu</a:t>
            </a:r>
            <a:r>
              <a:rPr lang="en-US" altLang="en-US" sz="4000" baseline="30000" dirty="0"/>
              <a:t> 26.19</a:t>
            </a:r>
            <a:r>
              <a:rPr lang="en-US" altLang="en-US" sz="4000" dirty="0"/>
              <a:t> </a:t>
            </a:r>
            <a:r>
              <a:rPr lang="en-US" altLang="en-US" sz="4000" dirty="0">
                <a:solidFill>
                  <a:srgbClr val="FFFF66"/>
                </a:solidFill>
              </a:rPr>
              <a:t>Your dead will live, my corpses will rise</a:t>
            </a:r>
            <a:r>
              <a:rPr lang="en-US" altLang="en-US" sz="4000" dirty="0"/>
              <a:t>; awake and sing, you who dwell in the dust; for your dew is like the morning dew, and the earth will bring the ghosts to life.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826" name="Rectangle 2"/>
          <p:cNvSpPr>
            <a:spLocks noGrp="1" noChangeArrowheads="1"/>
          </p:cNvSpPr>
          <p:nvPr>
            <p:ph type="subTitle" idx="1"/>
          </p:nvPr>
        </p:nvSpPr>
        <p:spPr>
          <a:xfrm>
            <a:off x="350837" y="0"/>
            <a:ext cx="8428050" cy="5143500"/>
          </a:xfrm>
        </p:spPr>
        <p:txBody>
          <a:bodyPr/>
          <a:lstStyle/>
          <a:p>
            <a:pPr algn="l"/>
            <a:r>
              <a:rPr lang="en-US" altLang="en-US" sz="4000" baseline="30000" dirty="0" err="1"/>
              <a:t>T’hillim</a:t>
            </a:r>
            <a:r>
              <a:rPr lang="en-US" altLang="en-US" sz="4000" baseline="30000" dirty="0"/>
              <a:t>/Ps 110.1 </a:t>
            </a:r>
            <a:r>
              <a:rPr lang="en-US" altLang="en-US" sz="4000" dirty="0"/>
              <a:t>A psalm of David: A</a:t>
            </a:r>
            <a:r>
              <a:rPr lang="en-US" altLang="en-US" sz="3600" dirty="0"/>
              <a:t>DONI</a:t>
            </a:r>
            <a:r>
              <a:rPr lang="en-US" altLang="en-US" sz="4000" dirty="0"/>
              <a:t> says to my Lord, “</a:t>
            </a:r>
            <a:r>
              <a:rPr lang="en-US" altLang="en-US" sz="4000" dirty="0">
                <a:solidFill>
                  <a:srgbClr val="FFFF66"/>
                </a:solidFill>
              </a:rPr>
              <a:t>Sit at my right hand</a:t>
            </a:r>
            <a:r>
              <a:rPr lang="en-US" altLang="en-US" sz="4000" dirty="0"/>
              <a:t>, until I make your enemies your footstool.”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62" name="Rectangle 2"/>
          <p:cNvSpPr>
            <a:spLocks noGrp="1" noChangeArrowheads="1"/>
          </p:cNvSpPr>
          <p:nvPr>
            <p:ph type="subTitle" idx="1"/>
          </p:nvPr>
        </p:nvSpPr>
        <p:spPr>
          <a:xfrm>
            <a:off x="350837" y="0"/>
            <a:ext cx="8153400" cy="5143500"/>
          </a:xfrm>
        </p:spPr>
        <p:txBody>
          <a:bodyPr/>
          <a:lstStyle/>
          <a:p>
            <a:pPr algn="l"/>
            <a:r>
              <a:rPr lang="en-US" altLang="en-US" sz="4000" baseline="30000" dirty="0" err="1"/>
              <a:t>T’hillim</a:t>
            </a:r>
            <a:r>
              <a:rPr lang="en-US" altLang="en-US" sz="4000" baseline="30000" dirty="0"/>
              <a:t>/Ps 110.1 </a:t>
            </a:r>
            <a:r>
              <a:rPr lang="en-US" altLang="en-US" sz="4000" dirty="0"/>
              <a:t>A psalm of David: A</a:t>
            </a:r>
            <a:r>
              <a:rPr lang="en-US" altLang="en-US" sz="3600" dirty="0"/>
              <a:t>DONI</a:t>
            </a:r>
            <a:r>
              <a:rPr lang="en-US" altLang="en-US" sz="4000" dirty="0"/>
              <a:t> says to my Lord, “</a:t>
            </a:r>
            <a:r>
              <a:rPr lang="en-US" altLang="en-US" sz="4000" dirty="0">
                <a:solidFill>
                  <a:srgbClr val="FFFF66"/>
                </a:solidFill>
              </a:rPr>
              <a:t>Sit at my right hand</a:t>
            </a:r>
            <a:r>
              <a:rPr lang="en-US" altLang="en-US" sz="4000" dirty="0"/>
              <a:t>, until I make your enemies your footstool.”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5810" name="Rectangle 2"/>
          <p:cNvSpPr>
            <a:spLocks noGrp="1" noChangeArrowheads="1"/>
          </p:cNvSpPr>
          <p:nvPr>
            <p:ph type="subTitle" idx="1"/>
          </p:nvPr>
        </p:nvSpPr>
        <p:spPr>
          <a:xfrm>
            <a:off x="198437" y="0"/>
            <a:ext cx="8229600" cy="5143500"/>
          </a:xfrm>
        </p:spPr>
        <p:txBody>
          <a:bodyPr/>
          <a:lstStyle/>
          <a:p>
            <a:pPr algn="l"/>
            <a:r>
              <a:rPr lang="en-US" altLang="en-US" baseline="30000" dirty="0" err="1"/>
              <a:t>T’hillim</a:t>
            </a:r>
            <a:r>
              <a:rPr lang="en-US" altLang="en-US" baseline="30000" dirty="0"/>
              <a:t>/Ps 110.7 </a:t>
            </a:r>
            <a:r>
              <a:rPr lang="en-US" altLang="en-US" dirty="0"/>
              <a:t>He will drink from a stream as he goes on his way; therefore he will hold his head high.</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9906" name="Rectangle 2"/>
          <p:cNvSpPr>
            <a:spLocks noGrp="1" noChangeArrowheads="1"/>
          </p:cNvSpPr>
          <p:nvPr>
            <p:ph type="subTitle" idx="1"/>
          </p:nvPr>
        </p:nvSpPr>
        <p:spPr>
          <a:xfrm>
            <a:off x="274637" y="0"/>
            <a:ext cx="8229600" cy="5143500"/>
          </a:xfrm>
        </p:spPr>
        <p:txBody>
          <a:bodyPr/>
          <a:lstStyle/>
          <a:p>
            <a:pPr algn="l"/>
            <a:r>
              <a:rPr lang="en-US" altLang="en-US" sz="4000" baseline="30000" dirty="0" err="1"/>
              <a:t>Yehoshua</a:t>
            </a:r>
            <a:r>
              <a:rPr lang="en-US" altLang="en-US" sz="4000" baseline="30000" dirty="0"/>
              <a:t>/Josh 2.16 </a:t>
            </a:r>
            <a:r>
              <a:rPr lang="en-US" altLang="en-US" sz="4000" dirty="0"/>
              <a:t>She told them, "Head for the hills, so that the pursuit party won't get their hands on you; and </a:t>
            </a:r>
            <a:r>
              <a:rPr lang="en-US" altLang="en-US" sz="4000" dirty="0">
                <a:solidFill>
                  <a:srgbClr val="FFFF66"/>
                </a:solidFill>
              </a:rPr>
              <a:t>hide yourselves there for three days</a:t>
            </a:r>
            <a:r>
              <a:rPr lang="en-US" altLang="en-US" sz="4000" dirty="0"/>
              <a:t>, until the pursuers have returned. After that, you can go on your way."</a:t>
            </a:r>
            <a:endParaRPr lang="en-US" altLang="en-US" sz="4000" dirty="0">
              <a:solidFill>
                <a:srgbClr val="262626"/>
              </a:solidFill>
              <a:latin typeface="Arial" charset="0"/>
            </a:endParaRPr>
          </a:p>
        </p:txBody>
      </p:sp>
      <p:sp>
        <p:nvSpPr>
          <p:cNvPr id="4859907" name="Rectangle 3"/>
          <p:cNvSpPr>
            <a:spLocks noGrp="1" noChangeArrowheads="1"/>
          </p:cNvSpPr>
          <p:nvPr>
            <p:ph type="ctrTitle"/>
          </p:nvPr>
        </p:nvSpPr>
        <p:spPr>
          <a:xfrm>
            <a:off x="658416" y="1714500"/>
            <a:ext cx="7462044" cy="857250"/>
          </a:xfrm>
        </p:spPr>
        <p:txBody>
          <a:bodyPr/>
          <a:lstStyle/>
          <a:p>
            <a:r>
              <a:rPr lang="en-US" altLang="en-US"/>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1954" name="Rectangle 2"/>
          <p:cNvSpPr>
            <a:spLocks noGrp="1" noChangeArrowheads="1"/>
          </p:cNvSpPr>
          <p:nvPr>
            <p:ph type="subTitle" idx="1"/>
          </p:nvPr>
        </p:nvSpPr>
        <p:spPr>
          <a:xfrm>
            <a:off x="274637" y="0"/>
            <a:ext cx="8153400" cy="5143500"/>
          </a:xfrm>
        </p:spPr>
        <p:txBody>
          <a:bodyPr/>
          <a:lstStyle/>
          <a:p>
            <a:pPr algn="l"/>
            <a:r>
              <a:rPr lang="en-US" altLang="en-US" sz="4000" baseline="30000" dirty="0" err="1"/>
              <a:t>Yonah</a:t>
            </a:r>
            <a:r>
              <a:rPr lang="en-US" altLang="en-US" sz="4000" baseline="30000" dirty="0"/>
              <a:t> 1.15-17</a:t>
            </a:r>
            <a:r>
              <a:rPr lang="en-US" altLang="en-US" sz="4000" dirty="0"/>
              <a:t> Then they picked up </a:t>
            </a:r>
            <a:r>
              <a:rPr lang="en-US" altLang="en-US" sz="4000" dirty="0" err="1"/>
              <a:t>Yonah</a:t>
            </a:r>
            <a:r>
              <a:rPr lang="en-US" altLang="en-US" sz="4000" dirty="0"/>
              <a:t> and threw him into the sea, and the sea stopped raging. Seized with great fear of A</a:t>
            </a:r>
            <a:r>
              <a:rPr lang="en-US" altLang="en-US" sz="3600" dirty="0"/>
              <a:t>DONI</a:t>
            </a:r>
            <a:r>
              <a:rPr lang="en-US" altLang="en-US" sz="4000" dirty="0"/>
              <a:t>, they offered a sacrifice to A</a:t>
            </a:r>
            <a:r>
              <a:rPr lang="en-US" altLang="en-US" sz="3600" dirty="0"/>
              <a:t>DONI</a:t>
            </a:r>
            <a:r>
              <a:rPr lang="en-US" altLang="en-US" sz="4000" dirty="0"/>
              <a:t> and made vows. A</a:t>
            </a:r>
            <a:r>
              <a:rPr lang="en-US" altLang="en-US" sz="3600" dirty="0"/>
              <a:t>DONI</a:t>
            </a:r>
            <a:r>
              <a:rPr lang="en-US" altLang="en-US" sz="4000" dirty="0"/>
              <a:t> prepared a huge fish to swallow </a:t>
            </a:r>
            <a:r>
              <a:rPr lang="en-US" altLang="en-US" sz="4000" dirty="0" err="1"/>
              <a:t>Yonah</a:t>
            </a:r>
            <a:r>
              <a:rPr lang="en-US" altLang="en-US" sz="4000" dirty="0"/>
              <a:t>; </a:t>
            </a:r>
            <a:endParaRPr lang="en-US" altLang="en-US" sz="4000" dirty="0">
              <a:solidFill>
                <a:srgbClr val="FFFF66"/>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1954" name="Rectangle 2"/>
          <p:cNvSpPr>
            <a:spLocks noGrp="1" noChangeArrowheads="1"/>
          </p:cNvSpPr>
          <p:nvPr>
            <p:ph type="subTitle" idx="1"/>
          </p:nvPr>
        </p:nvSpPr>
        <p:spPr>
          <a:xfrm>
            <a:off x="350837" y="0"/>
            <a:ext cx="8153400" cy="5143500"/>
          </a:xfrm>
        </p:spPr>
        <p:txBody>
          <a:bodyPr/>
          <a:lstStyle/>
          <a:p>
            <a:pPr algn="l"/>
            <a:r>
              <a:rPr lang="en-US" altLang="en-US" sz="4000" baseline="30000" dirty="0" err="1"/>
              <a:t>Yonah</a:t>
            </a:r>
            <a:r>
              <a:rPr lang="en-US" altLang="en-US" sz="4000" baseline="30000" dirty="0"/>
              <a:t> 1.15-17</a:t>
            </a:r>
            <a:r>
              <a:rPr lang="en-US" altLang="en-US" sz="4000" dirty="0"/>
              <a:t> </a:t>
            </a:r>
            <a:r>
              <a:rPr lang="en-US" altLang="en-US" sz="4000" dirty="0" smtClean="0"/>
              <a:t>and </a:t>
            </a:r>
            <a:r>
              <a:rPr lang="en-US" altLang="en-US" sz="4000" dirty="0" err="1"/>
              <a:t>Yonah</a:t>
            </a:r>
            <a:r>
              <a:rPr lang="en-US" altLang="en-US" sz="4000" dirty="0"/>
              <a:t> was in the belly of the fish </a:t>
            </a:r>
            <a:r>
              <a:rPr lang="en-US" altLang="en-US" sz="4000" dirty="0">
                <a:solidFill>
                  <a:srgbClr val="FFFF66"/>
                </a:solidFill>
              </a:rPr>
              <a:t>for three days and three nights.</a:t>
            </a:r>
          </a:p>
        </p:txBody>
      </p:sp>
    </p:spTree>
    <p:extLst>
      <p:ext uri="{BB962C8B-B14F-4D97-AF65-F5344CB8AC3E}">
        <p14:creationId xmlns:p14="http://schemas.microsoft.com/office/powerpoint/2010/main" val="3420546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sp>
        <p:nvSpPr>
          <p:cNvPr id="2" name="Rectangle 1"/>
          <p:cNvSpPr/>
          <p:nvPr/>
        </p:nvSpPr>
        <p:spPr>
          <a:xfrm>
            <a:off x="2195513" y="819150"/>
            <a:ext cx="4387850" cy="1938992"/>
          </a:xfrm>
          <a:prstGeom prst="rect">
            <a:avLst/>
          </a:prstGeom>
        </p:spPr>
        <p:txBody>
          <a:bodyPr>
            <a:spAutoFit/>
          </a:bodyPr>
          <a:lstStyle/>
          <a:p>
            <a:r>
              <a:rPr lang="en-US" dirty="0">
                <a:effectLst>
                  <a:outerShdw blurRad="38100" dist="38100" dir="2700000" algn="tl">
                    <a:srgbClr val="000000">
                      <a:alpha val="43137"/>
                    </a:srgbClr>
                  </a:outerShdw>
                </a:effectLst>
              </a:rPr>
              <a:t>New version of counting the ‘Omer</a:t>
            </a:r>
          </a:p>
        </p:txBody>
      </p:sp>
    </p:spTree>
    <p:extLst>
      <p:ext uri="{BB962C8B-B14F-4D97-AF65-F5344CB8AC3E}">
        <p14:creationId xmlns:p14="http://schemas.microsoft.com/office/powerpoint/2010/main" val="2118832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6050" name="Rectangle 2"/>
          <p:cNvSpPr>
            <a:spLocks noGrp="1" noChangeArrowheads="1"/>
          </p:cNvSpPr>
          <p:nvPr>
            <p:ph type="subTitle" idx="1"/>
          </p:nvPr>
        </p:nvSpPr>
        <p:spPr>
          <a:xfrm>
            <a:off x="274637" y="0"/>
            <a:ext cx="8153400" cy="5143500"/>
          </a:xfrm>
        </p:spPr>
        <p:txBody>
          <a:bodyPr/>
          <a:lstStyle/>
          <a:p>
            <a:pPr algn="l"/>
            <a:r>
              <a:rPr lang="en-US" altLang="en-US" sz="4000" baseline="30000" dirty="0"/>
              <a:t>Ezra 8.15-16</a:t>
            </a:r>
            <a:r>
              <a:rPr lang="en-US" altLang="en-US" sz="4000" dirty="0"/>
              <a:t> I assembled them by the river that runs to </a:t>
            </a:r>
            <a:r>
              <a:rPr lang="en-US" altLang="en-US" sz="4000" dirty="0" err="1"/>
              <a:t>Ahava</a:t>
            </a:r>
            <a:r>
              <a:rPr lang="en-US" altLang="en-US" sz="4000" dirty="0"/>
              <a:t>, and we </a:t>
            </a:r>
            <a:r>
              <a:rPr lang="en-US" altLang="en-US" sz="4000" dirty="0">
                <a:solidFill>
                  <a:srgbClr val="FFFF66"/>
                </a:solidFill>
              </a:rPr>
              <a:t>camped there three days</a:t>
            </a:r>
            <a:r>
              <a:rPr lang="en-US" altLang="en-US" sz="4000" dirty="0"/>
              <a:t>. I reviewed the people and the </a:t>
            </a:r>
            <a:r>
              <a:rPr lang="en-US" altLang="en-US" sz="4000" dirty="0" err="1"/>
              <a:t>cohanim</a:t>
            </a:r>
            <a:r>
              <a:rPr lang="en-US" altLang="en-US" sz="4000" dirty="0"/>
              <a:t> but found no </a:t>
            </a:r>
            <a:r>
              <a:rPr lang="en-US" altLang="en-US" sz="4000" dirty="0" err="1"/>
              <a:t>L'vi'im</a:t>
            </a:r>
            <a:r>
              <a:rPr lang="en-US" altLang="en-US" sz="4000" dirty="0"/>
              <a:t> there. So I sent for </a:t>
            </a:r>
            <a:r>
              <a:rPr lang="en-US" altLang="en-US" sz="4000" dirty="0" err="1"/>
              <a:t>Eli'ezer</a:t>
            </a:r>
            <a:r>
              <a:rPr lang="en-US" altLang="en-US" sz="4000" dirty="0"/>
              <a:t>…who were </a:t>
            </a:r>
            <a:r>
              <a:rPr lang="en-US" altLang="en-US" sz="4000" dirty="0" smtClean="0"/>
              <a:t>leaders</a:t>
            </a:r>
            <a:endParaRPr lang="en-US" altLang="en-US"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6050" name="Rectangle 2"/>
          <p:cNvSpPr>
            <a:spLocks noGrp="1" noChangeArrowheads="1"/>
          </p:cNvSpPr>
          <p:nvPr>
            <p:ph type="subTitle" idx="1"/>
          </p:nvPr>
        </p:nvSpPr>
        <p:spPr>
          <a:xfrm>
            <a:off x="350837" y="0"/>
            <a:ext cx="8428050" cy="5143500"/>
          </a:xfrm>
        </p:spPr>
        <p:txBody>
          <a:bodyPr/>
          <a:lstStyle/>
          <a:p>
            <a:pPr algn="l"/>
            <a:r>
              <a:rPr lang="en-US" altLang="en-US" baseline="30000" dirty="0"/>
              <a:t>Ezra 8.15-16</a:t>
            </a:r>
            <a:r>
              <a:rPr lang="en-US" altLang="en-US" dirty="0"/>
              <a:t> </a:t>
            </a:r>
            <a:r>
              <a:rPr lang="en-US" altLang="en-US" sz="4000" dirty="0" smtClean="0"/>
              <a:t>who </a:t>
            </a:r>
            <a:r>
              <a:rPr lang="en-US" altLang="en-US" sz="4000" dirty="0"/>
              <a:t>were men of discernment..</a:t>
            </a:r>
            <a:r>
              <a:rPr lang="en-US" altLang="en-US" sz="4000" b="1" dirty="0"/>
              <a:t>.</a:t>
            </a:r>
            <a:r>
              <a:rPr lang="en-US" altLang="en-US" sz="4000" dirty="0"/>
              <a:t>so that they would bring us men to minister in the house of our God.</a:t>
            </a:r>
          </a:p>
        </p:txBody>
      </p:sp>
    </p:spTree>
    <p:extLst>
      <p:ext uri="{BB962C8B-B14F-4D97-AF65-F5344CB8AC3E}">
        <p14:creationId xmlns:p14="http://schemas.microsoft.com/office/powerpoint/2010/main" val="36577069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42" name="Rectangle 2"/>
          <p:cNvSpPr>
            <a:spLocks noGrp="1" noChangeArrowheads="1"/>
          </p:cNvSpPr>
          <p:nvPr>
            <p:ph type="subTitle" idx="1"/>
          </p:nvPr>
        </p:nvSpPr>
        <p:spPr>
          <a:xfrm>
            <a:off x="274637" y="0"/>
            <a:ext cx="8504250" cy="5143500"/>
          </a:xfrm>
        </p:spPr>
        <p:txBody>
          <a:bodyPr/>
          <a:lstStyle/>
          <a:p>
            <a:pPr algn="l"/>
            <a:r>
              <a:rPr lang="en-US" altLang="en-US" sz="4000" baseline="30000" dirty="0" err="1"/>
              <a:t>Thillim</a:t>
            </a:r>
            <a:r>
              <a:rPr lang="en-US" altLang="en-US" sz="4000" baseline="30000" dirty="0"/>
              <a:t>/Ps 68 18-20</a:t>
            </a:r>
            <a:r>
              <a:rPr lang="en-US" altLang="en-US" sz="4000" dirty="0"/>
              <a:t> After you went up into the heights, </a:t>
            </a:r>
            <a:r>
              <a:rPr lang="en-US" altLang="en-US" sz="4000" dirty="0">
                <a:solidFill>
                  <a:srgbClr val="FFFF66"/>
                </a:solidFill>
              </a:rPr>
              <a:t>you led captivity captive,</a:t>
            </a:r>
            <a:r>
              <a:rPr lang="en-US" altLang="en-US" sz="4000" dirty="0"/>
              <a:t> you took gifts among mankind, yes, even among the rebels, so that Yah, God, might live there. Blessed be Adonai! Every day he bears our burden, </a:t>
            </a:r>
            <a:endParaRPr lang="en-US" altLang="en-US" sz="4000" dirty="0">
              <a:solidFill>
                <a:srgbClr val="FFFF66"/>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42" name="Rectangle 2"/>
          <p:cNvSpPr>
            <a:spLocks noGrp="1" noChangeArrowheads="1"/>
          </p:cNvSpPr>
          <p:nvPr>
            <p:ph type="subTitle" idx="1"/>
          </p:nvPr>
        </p:nvSpPr>
        <p:spPr>
          <a:xfrm>
            <a:off x="274637" y="0"/>
            <a:ext cx="8077200" cy="5143500"/>
          </a:xfrm>
        </p:spPr>
        <p:txBody>
          <a:bodyPr/>
          <a:lstStyle/>
          <a:p>
            <a:pPr algn="l"/>
            <a:r>
              <a:rPr lang="en-US" altLang="en-US" baseline="30000" dirty="0" err="1"/>
              <a:t>Thillim</a:t>
            </a:r>
            <a:r>
              <a:rPr lang="en-US" altLang="en-US" baseline="30000" dirty="0"/>
              <a:t>/Ps 68 18-20</a:t>
            </a:r>
            <a:r>
              <a:rPr lang="en-US" altLang="en-US" dirty="0"/>
              <a:t> </a:t>
            </a:r>
            <a:r>
              <a:rPr lang="en-US" altLang="en-US" sz="4000" dirty="0" smtClean="0"/>
              <a:t>does </a:t>
            </a:r>
            <a:r>
              <a:rPr lang="en-US" altLang="en-US" sz="4000" dirty="0"/>
              <a:t>God, our salvation. (Selah)  Our God is a God who saves; </a:t>
            </a:r>
            <a:r>
              <a:rPr lang="en-US" altLang="en-US" sz="4000" dirty="0">
                <a:solidFill>
                  <a:srgbClr val="FFFF66"/>
                </a:solidFill>
              </a:rPr>
              <a:t>from ADONAI </a:t>
            </a:r>
            <a:r>
              <a:rPr lang="en-US" altLang="en-US" sz="4000" dirty="0" err="1">
                <a:solidFill>
                  <a:srgbClr val="FFFF66"/>
                </a:solidFill>
              </a:rPr>
              <a:t>Adonai</a:t>
            </a:r>
            <a:r>
              <a:rPr lang="en-US" altLang="en-US" sz="4000" dirty="0">
                <a:solidFill>
                  <a:srgbClr val="FFFF66"/>
                </a:solidFill>
              </a:rPr>
              <a:t> comes escape from death. </a:t>
            </a:r>
            <a:endParaRPr lang="en-US" altLang="en-US" dirty="0">
              <a:solidFill>
                <a:srgbClr val="FFFF66"/>
              </a:solidFill>
            </a:endParaRPr>
          </a:p>
        </p:txBody>
      </p:sp>
    </p:spTree>
    <p:extLst>
      <p:ext uri="{BB962C8B-B14F-4D97-AF65-F5344CB8AC3E}">
        <p14:creationId xmlns:p14="http://schemas.microsoft.com/office/powerpoint/2010/main" val="17170630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2194" name="Rectangle 2"/>
          <p:cNvSpPr>
            <a:spLocks noGrp="1" noChangeArrowheads="1"/>
          </p:cNvSpPr>
          <p:nvPr>
            <p:ph type="subTitle" idx="1"/>
          </p:nvPr>
        </p:nvSpPr>
        <p:spPr>
          <a:xfrm>
            <a:off x="274637" y="0"/>
            <a:ext cx="8153400" cy="5143500"/>
          </a:xfrm>
        </p:spPr>
        <p:txBody>
          <a:bodyPr/>
          <a:lstStyle/>
          <a:p>
            <a:pPr algn="l"/>
            <a:r>
              <a:rPr lang="en-US" altLang="en-US" sz="4000" baseline="30000" dirty="0"/>
              <a:t>Isaiah 25.7-8</a:t>
            </a:r>
            <a:r>
              <a:rPr lang="en-US" altLang="en-US" sz="4000" dirty="0"/>
              <a:t> On this mountain he will destroy the veil which covers the face of all peoples, the veil enshrouding all the nations.  He will </a:t>
            </a:r>
            <a:r>
              <a:rPr lang="en-US" altLang="en-US" sz="4000" dirty="0">
                <a:solidFill>
                  <a:srgbClr val="FFFF66"/>
                </a:solidFill>
              </a:rPr>
              <a:t>swallow up death forever</a:t>
            </a:r>
            <a:r>
              <a:rPr lang="en-US" altLang="en-US" sz="4000" dirty="0"/>
              <a:t>. </a:t>
            </a:r>
            <a:r>
              <a:rPr lang="en-US" altLang="en-US" sz="4000" dirty="0" smtClean="0"/>
              <a:t>Adoni </a:t>
            </a:r>
            <a:r>
              <a:rPr lang="en-US" altLang="en-US" sz="4000" dirty="0"/>
              <a:t>ELOHIM will wipe away the tears from every face,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altLang="en-US" baseline="30000" dirty="0"/>
              <a:t>Isaiah 25.7-8</a:t>
            </a:r>
            <a:r>
              <a:rPr lang="en-US" altLang="en-US" dirty="0"/>
              <a:t> </a:t>
            </a:r>
            <a:r>
              <a:rPr lang="en-US" dirty="0" smtClean="0"/>
              <a:t>and </a:t>
            </a:r>
            <a:r>
              <a:rPr lang="en-US" dirty="0"/>
              <a:t>he will remove from all the earth the disgrace his people suffer. For </a:t>
            </a:r>
            <a:r>
              <a:rPr lang="en-US" dirty="0" smtClean="0"/>
              <a:t>A</a:t>
            </a:r>
            <a:r>
              <a:rPr lang="en-US" sz="3200" dirty="0" smtClean="0"/>
              <a:t>DONI</a:t>
            </a:r>
            <a:r>
              <a:rPr lang="en-US" dirty="0" smtClean="0"/>
              <a:t> </a:t>
            </a:r>
            <a:r>
              <a:rPr lang="en-US" dirty="0"/>
              <a:t>has spoken. </a:t>
            </a:r>
            <a:endParaRPr lang="en-US" dirty="0"/>
          </a:p>
        </p:txBody>
      </p:sp>
    </p:spTree>
    <p:extLst>
      <p:ext uri="{BB962C8B-B14F-4D97-AF65-F5344CB8AC3E}">
        <p14:creationId xmlns:p14="http://schemas.microsoft.com/office/powerpoint/2010/main" val="405018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3698" name="Rectangle 2"/>
          <p:cNvSpPr>
            <a:spLocks noGrp="1" noChangeArrowheads="1"/>
          </p:cNvSpPr>
          <p:nvPr>
            <p:ph type="subTitle" idx="1"/>
          </p:nvPr>
        </p:nvSpPr>
        <p:spPr>
          <a:xfrm>
            <a:off x="350837" y="0"/>
            <a:ext cx="8153400" cy="5143500"/>
          </a:xfrm>
        </p:spPr>
        <p:txBody>
          <a:bodyPr/>
          <a:lstStyle/>
          <a:p>
            <a:pPr algn="l"/>
            <a:r>
              <a:rPr lang="en-US" altLang="en-US" sz="4000" baseline="30000" dirty="0" err="1"/>
              <a:t>Hoshea</a:t>
            </a:r>
            <a:r>
              <a:rPr lang="en-US" altLang="en-US" sz="4000" baseline="30000" dirty="0"/>
              <a:t> 13-14.15</a:t>
            </a:r>
            <a:r>
              <a:rPr lang="en-US" altLang="en-US" sz="4000" dirty="0"/>
              <a:t> Should I ransom them from the power of </a:t>
            </a:r>
            <a:r>
              <a:rPr lang="en-US" altLang="en-US" sz="4000" dirty="0" err="1"/>
              <a:t>Sh'ol</a:t>
            </a:r>
            <a:r>
              <a:rPr lang="en-US" altLang="en-US" sz="4000" dirty="0"/>
              <a:t>? Should I redeem them from death? </a:t>
            </a:r>
            <a:r>
              <a:rPr lang="en-US" altLang="en-US" sz="4000" dirty="0" smtClean="0"/>
              <a:t>Where </a:t>
            </a:r>
            <a:r>
              <a:rPr lang="en-US" altLang="en-US" sz="4000" dirty="0"/>
              <a:t>are your plagues, death; where is your destruction, </a:t>
            </a:r>
            <a:r>
              <a:rPr lang="en-US" altLang="en-US" sz="4000" dirty="0" err="1"/>
              <a:t>Sh'ol</a:t>
            </a:r>
            <a:r>
              <a:rPr lang="en-US" altLang="en-US" sz="4000" dirty="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Cor</a:t>
            </a:r>
            <a:r>
              <a:rPr lang="en-US" sz="4000" baseline="30000" dirty="0" smtClean="0"/>
              <a:t> 15.54-57</a:t>
            </a:r>
            <a:r>
              <a:rPr lang="en-US" sz="4000" dirty="0" smtClean="0"/>
              <a:t> When </a:t>
            </a:r>
            <a:r>
              <a:rPr lang="en-US" sz="4000" dirty="0"/>
              <a:t>what decays puts on imperishability and what is mortal puts on immortality, then this passage in the </a:t>
            </a:r>
            <a:r>
              <a:rPr lang="en-US" sz="4000" dirty="0" err="1"/>
              <a:t>Tanakh</a:t>
            </a:r>
            <a:r>
              <a:rPr lang="en-US" sz="4000" dirty="0"/>
              <a:t> will be fulfilled: "Death is swallowed up in victory.  "Death, where is your victory? Death, where is your sting</a:t>
            </a:r>
            <a:r>
              <a:rPr lang="en-US" sz="4000" dirty="0" smtClean="0"/>
              <a:t>?"</a:t>
            </a:r>
            <a:r>
              <a:rPr lang="en-US" sz="4000" dirty="0"/>
              <a:t> </a:t>
            </a:r>
            <a:endParaRPr lang="en-US" sz="4000" dirty="0"/>
          </a:p>
        </p:txBody>
      </p:sp>
    </p:spTree>
    <p:extLst>
      <p:ext uri="{BB962C8B-B14F-4D97-AF65-F5344CB8AC3E}">
        <p14:creationId xmlns:p14="http://schemas.microsoft.com/office/powerpoint/2010/main" val="31302985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Cor</a:t>
            </a:r>
            <a:r>
              <a:rPr lang="en-US" sz="4000" baseline="30000" dirty="0" smtClean="0"/>
              <a:t> 15.54-57</a:t>
            </a:r>
            <a:r>
              <a:rPr lang="en-US" sz="4000" dirty="0" smtClean="0"/>
              <a:t> </a:t>
            </a:r>
            <a:r>
              <a:rPr lang="en-US" sz="4000" dirty="0"/>
              <a:t> The sting of death is sin; and sin draws its power from the </a:t>
            </a:r>
            <a:r>
              <a:rPr lang="en-US" sz="4000" dirty="0" smtClean="0"/>
              <a:t>Torah; But thanks </a:t>
            </a:r>
            <a:r>
              <a:rPr lang="en-US" sz="4000" dirty="0"/>
              <a:t>be to God, who gives us the victory through our Lord Yeshua the Messiah! </a:t>
            </a:r>
          </a:p>
        </p:txBody>
      </p:sp>
    </p:spTree>
    <p:extLst>
      <p:ext uri="{BB962C8B-B14F-4D97-AF65-F5344CB8AC3E}">
        <p14:creationId xmlns:p14="http://schemas.microsoft.com/office/powerpoint/2010/main" val="32221847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there are many Hebrew scripture that speak of the resurrection of Messiah, some poetically, mystically, but well understood.  Several on the third day resurrection.  </a:t>
            </a:r>
            <a:endParaRPr lang="en-US" dirty="0"/>
          </a:p>
        </p:txBody>
      </p:sp>
    </p:spTree>
    <p:extLst>
      <p:ext uri="{BB962C8B-B14F-4D97-AF65-F5344CB8AC3E}">
        <p14:creationId xmlns:p14="http://schemas.microsoft.com/office/powerpoint/2010/main" val="1277867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 y="0"/>
            <a:ext cx="6864096"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0"/>
            <a:ext cx="8817542" cy="707886"/>
          </a:xfrm>
          <a:prstGeom prst="rect">
            <a:avLst/>
          </a:prstGeom>
          <a:noFill/>
        </p:spPr>
        <p:txBody>
          <a:bodyPr wrap="none" rtlCol="0">
            <a:spAutoFit/>
          </a:bodyPr>
          <a:lstStyle/>
          <a:p>
            <a:pPr algn="l"/>
            <a:r>
              <a:rPr lang="en-US" dirty="0" smtClean="0">
                <a:effectLst>
                  <a:outerShdw blurRad="38100" dist="38100" dir="2700000" algn="tl">
                    <a:srgbClr val="000000">
                      <a:alpha val="43137"/>
                    </a:srgbClr>
                  </a:outerShdw>
                </a:effectLst>
              </a:rPr>
              <a:t>New version of counting the ‘Omer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47060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1714"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mn-lt"/>
              </a:rPr>
              <a:t>1 Corinthians 15.4</a:t>
            </a:r>
          </a:p>
        </p:txBody>
      </p:sp>
      <p:sp>
        <p:nvSpPr>
          <p:cNvPr id="4851715" name="Rectangle 3"/>
          <p:cNvSpPr>
            <a:spLocks noGrp="1" noChangeArrowheads="1"/>
          </p:cNvSpPr>
          <p:nvPr>
            <p:ph type="body" idx="4294967295"/>
          </p:nvPr>
        </p:nvSpPr>
        <p:spPr>
          <a:xfrm>
            <a:off x="146315" y="571500"/>
            <a:ext cx="8486246" cy="4457700"/>
          </a:xfrm>
        </p:spPr>
        <p:txBody>
          <a:bodyPr/>
          <a:lstStyle/>
          <a:p>
            <a:pPr marL="0" indent="0" algn="just">
              <a:lnSpc>
                <a:spcPct val="80000"/>
              </a:lnSpc>
              <a:buNone/>
            </a:pPr>
            <a:r>
              <a:rPr lang="en-US" sz="4000" dirty="0" smtClean="0"/>
              <a:t>He </a:t>
            </a:r>
            <a:r>
              <a:rPr lang="en-US" sz="4000" dirty="0"/>
              <a:t>was buried; and he was </a:t>
            </a:r>
            <a:r>
              <a:rPr lang="en-US" sz="4000" dirty="0">
                <a:solidFill>
                  <a:srgbClr val="FFFF99"/>
                </a:solidFill>
              </a:rPr>
              <a:t>raised on the third day, in accordance with what the </a:t>
            </a:r>
            <a:r>
              <a:rPr lang="en-US" sz="4000" dirty="0" err="1">
                <a:solidFill>
                  <a:srgbClr val="FFFF99"/>
                </a:solidFill>
              </a:rPr>
              <a:t>Tanakh</a:t>
            </a:r>
            <a:r>
              <a:rPr lang="en-US" sz="4000" dirty="0">
                <a:solidFill>
                  <a:srgbClr val="FFFF99"/>
                </a:solidFill>
              </a:rPr>
              <a:t> says; </a:t>
            </a:r>
            <a:endParaRPr lang="en-US" sz="4000" dirty="0" smtClean="0">
              <a:solidFill>
                <a:srgbClr val="FFFF99"/>
              </a:solidFill>
            </a:endParaRPr>
          </a:p>
          <a:p>
            <a:pPr marL="0" indent="0" algn="just">
              <a:lnSpc>
                <a:spcPct val="80000"/>
              </a:lnSpc>
            </a:pPr>
            <a:endParaRPr lang="en-US" altLang="en-US" sz="4000" dirty="0"/>
          </a:p>
          <a:p>
            <a:pPr marL="0" indent="0" algn="just">
              <a:lnSpc>
                <a:spcPct val="80000"/>
              </a:lnSpc>
              <a:buNone/>
            </a:pPr>
            <a:endParaRPr lang="en-US" altLang="en-US" sz="4000" dirty="0"/>
          </a:p>
        </p:txBody>
      </p:sp>
    </p:spTree>
    <p:extLst>
      <p:ext uri="{BB962C8B-B14F-4D97-AF65-F5344CB8AC3E}">
        <p14:creationId xmlns:p14="http://schemas.microsoft.com/office/powerpoint/2010/main" val="2372304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Application to us of this assured resurrection:</a:t>
            </a:r>
          </a:p>
          <a:p>
            <a:pPr marL="457200" indent="-457200" algn="l">
              <a:buFont typeface="+mj-lt"/>
              <a:buAutoNum type="arabicPeriod"/>
            </a:pPr>
            <a:r>
              <a:rPr lang="en-US" dirty="0" smtClean="0"/>
              <a:t>Certainty of faith in Messiah</a:t>
            </a:r>
          </a:p>
          <a:p>
            <a:pPr marL="457200" indent="-457200" algn="l">
              <a:buFont typeface="+mj-lt"/>
              <a:buAutoNum type="arabicPeriod"/>
            </a:pPr>
            <a:r>
              <a:rPr lang="en-US" dirty="0" smtClean="0"/>
              <a:t>Certainty of our future life</a:t>
            </a:r>
          </a:p>
          <a:p>
            <a:pPr marL="457200" indent="-457200" algn="l">
              <a:buFont typeface="+mj-lt"/>
              <a:buAutoNum type="arabicPeriod"/>
            </a:pPr>
            <a:r>
              <a:rPr lang="en-US" dirty="0" smtClean="0"/>
              <a:t>Carefulness of practice</a:t>
            </a:r>
          </a:p>
          <a:p>
            <a:pPr marL="457200" indent="-457200" algn="l">
              <a:buFont typeface="+mj-lt"/>
              <a:buAutoNum type="arabicPeriod"/>
            </a:pPr>
            <a:r>
              <a:rPr lang="en-US" dirty="0" smtClean="0"/>
              <a:t>Celebration of praise</a:t>
            </a:r>
            <a:endParaRPr lang="en-US" dirty="0"/>
          </a:p>
        </p:txBody>
      </p:sp>
    </p:spTree>
    <p:extLst>
      <p:ext uri="{BB962C8B-B14F-4D97-AF65-F5344CB8AC3E}">
        <p14:creationId xmlns:p14="http://schemas.microsoft.com/office/powerpoint/2010/main" val="4174430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457200" indent="-457200" algn="l">
              <a:buFont typeface="+mj-lt"/>
              <a:buAutoNum type="arabicPeriod"/>
            </a:pPr>
            <a:r>
              <a:rPr lang="en-US" u="sng" dirty="0" smtClean="0"/>
              <a:t>Certainty of Faith</a:t>
            </a:r>
            <a:r>
              <a:rPr lang="en-US" dirty="0" smtClean="0"/>
              <a:t>: </a:t>
            </a:r>
          </a:p>
          <a:p>
            <a:pPr marL="862013" lvl="1" indent="-471488" algn="l">
              <a:buFont typeface="+mj-lt"/>
              <a:buAutoNum type="alphaLcPeriod"/>
            </a:pPr>
            <a:r>
              <a:rPr lang="en-US" dirty="0" smtClean="0"/>
              <a:t>The above proves that the death resurrection of Messiah is foretold in the Hebrew scriptures.</a:t>
            </a:r>
          </a:p>
          <a:p>
            <a:pPr marL="848220" lvl="1" indent="-457200" algn="l">
              <a:buFont typeface="+mj-lt"/>
              <a:buAutoNum type="alphaLcPeriod"/>
            </a:pPr>
            <a:r>
              <a:rPr lang="en-US" dirty="0" smtClean="0"/>
              <a:t>For historical and other proofs/evidence of the resurrection, see</a:t>
            </a:r>
            <a:endParaRPr lang="en-US" dirty="0"/>
          </a:p>
        </p:txBody>
      </p:sp>
    </p:spTree>
    <p:extLst>
      <p:ext uri="{BB962C8B-B14F-4D97-AF65-F5344CB8AC3E}">
        <p14:creationId xmlns:p14="http://schemas.microsoft.com/office/powerpoint/2010/main" val="35860028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JimJacobBooks.com</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61" t="17934" r="24717" b="14776"/>
          <a:stretch/>
        </p:blipFill>
        <p:spPr bwMode="auto">
          <a:xfrm>
            <a:off x="2255837" y="602253"/>
            <a:ext cx="4506669" cy="4541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4136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2. Our certainty of future as believers</a:t>
            </a:r>
            <a:endParaRPr lang="en-US" dirty="0"/>
          </a:p>
        </p:txBody>
      </p:sp>
    </p:spTree>
    <p:extLst>
      <p:ext uri="{BB962C8B-B14F-4D97-AF65-F5344CB8AC3E}">
        <p14:creationId xmlns:p14="http://schemas.microsoft.com/office/powerpoint/2010/main" val="4138010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3458"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mn-lt"/>
              </a:rPr>
              <a:t>1 Corinthians 15.19-22</a:t>
            </a:r>
          </a:p>
        </p:txBody>
      </p:sp>
      <p:sp>
        <p:nvSpPr>
          <p:cNvPr id="4883459" name="Rectangle 3"/>
          <p:cNvSpPr>
            <a:spLocks noGrp="1" noChangeArrowheads="1"/>
          </p:cNvSpPr>
          <p:nvPr>
            <p:ph type="body" idx="4294967295"/>
          </p:nvPr>
        </p:nvSpPr>
        <p:spPr>
          <a:xfrm>
            <a:off x="146315" y="571500"/>
            <a:ext cx="8486246" cy="4457700"/>
          </a:xfrm>
        </p:spPr>
        <p:txBody>
          <a:bodyPr/>
          <a:lstStyle/>
          <a:p>
            <a:pPr marL="0" indent="0">
              <a:buNone/>
            </a:pPr>
            <a:r>
              <a:rPr lang="en-US" altLang="en-US" sz="4000" dirty="0"/>
              <a:t>But the fact is that the Messiah has been raised from the dead, the </a:t>
            </a:r>
            <a:r>
              <a:rPr lang="en-US" altLang="en-US" sz="4000" dirty="0" err="1">
                <a:solidFill>
                  <a:srgbClr val="FFFF66"/>
                </a:solidFill>
              </a:rPr>
              <a:t>firstfruits</a:t>
            </a:r>
            <a:r>
              <a:rPr lang="en-US" altLang="en-US" sz="4000" dirty="0"/>
              <a:t> of those who have died.  For since death came through a man, also the resurrection of the dead has come through a man.  </a:t>
            </a:r>
          </a:p>
        </p:txBody>
      </p:sp>
    </p:spTree>
    <p:extLst>
      <p:ext uri="{BB962C8B-B14F-4D97-AF65-F5344CB8AC3E}">
        <p14:creationId xmlns:p14="http://schemas.microsoft.com/office/powerpoint/2010/main" val="544021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3458"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mn-lt"/>
              </a:rPr>
              <a:t>1 Corinthians 15.19-22</a:t>
            </a:r>
          </a:p>
        </p:txBody>
      </p:sp>
      <p:sp>
        <p:nvSpPr>
          <p:cNvPr id="4883459" name="Rectangle 3"/>
          <p:cNvSpPr>
            <a:spLocks noGrp="1" noChangeArrowheads="1"/>
          </p:cNvSpPr>
          <p:nvPr>
            <p:ph type="body" idx="4294967295"/>
          </p:nvPr>
        </p:nvSpPr>
        <p:spPr>
          <a:xfrm>
            <a:off x="146315" y="571500"/>
            <a:ext cx="8486246" cy="4457700"/>
          </a:xfrm>
        </p:spPr>
        <p:txBody>
          <a:bodyPr/>
          <a:lstStyle/>
          <a:p>
            <a:pPr marL="0" indent="0">
              <a:buNone/>
            </a:pPr>
            <a:r>
              <a:rPr lang="en-US" altLang="en-US" sz="4000" dirty="0" smtClean="0"/>
              <a:t>For </a:t>
            </a:r>
            <a:r>
              <a:rPr lang="en-US" altLang="en-US" sz="4000" dirty="0"/>
              <a:t>just as in connection with Adam all die, so in connection with the Messiah all will be made alive. </a:t>
            </a:r>
          </a:p>
        </p:txBody>
      </p:sp>
    </p:spTree>
    <p:extLst>
      <p:ext uri="{BB962C8B-B14F-4D97-AF65-F5344CB8AC3E}">
        <p14:creationId xmlns:p14="http://schemas.microsoft.com/office/powerpoint/2010/main" val="20336249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5506"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Arial Rounded MT Bold" panose="020F0704030504030204" pitchFamily="34" charset="0"/>
              </a:rPr>
              <a:t>1 Corinthians 15.23</a:t>
            </a:r>
          </a:p>
        </p:txBody>
      </p:sp>
      <p:sp>
        <p:nvSpPr>
          <p:cNvPr id="4885507" name="Rectangle 3"/>
          <p:cNvSpPr>
            <a:spLocks noGrp="1" noChangeArrowheads="1"/>
          </p:cNvSpPr>
          <p:nvPr>
            <p:ph type="body" idx="4294967295"/>
          </p:nvPr>
        </p:nvSpPr>
        <p:spPr>
          <a:xfrm>
            <a:off x="146315" y="571500"/>
            <a:ext cx="8486246" cy="4457700"/>
          </a:xfrm>
        </p:spPr>
        <p:txBody>
          <a:bodyPr/>
          <a:lstStyle/>
          <a:p>
            <a:pPr marL="0" indent="0">
              <a:buNone/>
            </a:pPr>
            <a:r>
              <a:rPr lang="en-US" altLang="en-US" sz="4000" dirty="0"/>
              <a:t>But each in his own order: the Messiah is the </a:t>
            </a:r>
            <a:r>
              <a:rPr lang="en-US" altLang="en-US" sz="4000" dirty="0" err="1">
                <a:solidFill>
                  <a:srgbClr val="FFFF66"/>
                </a:solidFill>
              </a:rPr>
              <a:t>firstfruits</a:t>
            </a:r>
            <a:r>
              <a:rPr lang="en-US" altLang="en-US" sz="4000" dirty="0"/>
              <a:t>; then those who belong to the Messiah, at the time of his coming;</a:t>
            </a:r>
            <a:r>
              <a:rPr lang="en-US" altLang="en-US" sz="4400" dirty="0"/>
              <a:t> </a:t>
            </a:r>
          </a:p>
          <a:p>
            <a:pPr marL="0" indent="0">
              <a:buNone/>
            </a:pPr>
            <a:endParaRPr lang="en-US" altLang="en-US" sz="4400" dirty="0"/>
          </a:p>
        </p:txBody>
      </p:sp>
    </p:spTree>
    <p:extLst>
      <p:ext uri="{BB962C8B-B14F-4D97-AF65-F5344CB8AC3E}">
        <p14:creationId xmlns:p14="http://schemas.microsoft.com/office/powerpoint/2010/main" val="29251118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3. Our carefulness of practice</a:t>
            </a:r>
            <a:endParaRPr lang="en-US" dirty="0"/>
          </a:p>
        </p:txBody>
      </p:sp>
    </p:spTree>
    <p:extLst>
      <p:ext uri="{BB962C8B-B14F-4D97-AF65-F5344CB8AC3E}">
        <p14:creationId xmlns:p14="http://schemas.microsoft.com/office/powerpoint/2010/main" val="36952679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Thes</a:t>
            </a:r>
            <a:r>
              <a:rPr lang="en-US" sz="4000" baseline="30000" dirty="0" smtClean="0"/>
              <a:t> 4.13-14</a:t>
            </a:r>
            <a:r>
              <a:rPr lang="en-US" sz="4000" dirty="0" smtClean="0"/>
              <a:t> Now</a:t>
            </a:r>
            <a:r>
              <a:rPr lang="en-US" sz="4000" dirty="0"/>
              <a:t>, brothers, we want you to know the truth about those who have died; otherwise, you might become sad the way other people </a:t>
            </a:r>
            <a:r>
              <a:rPr lang="en-US" sz="4000" dirty="0" smtClean="0"/>
              <a:t>do </a:t>
            </a:r>
            <a:r>
              <a:rPr lang="en-US" sz="4000" dirty="0"/>
              <a:t>who have nothing to hope for. </a:t>
            </a:r>
            <a:endParaRPr lang="en-US" sz="4000" dirty="0"/>
          </a:p>
        </p:txBody>
      </p:sp>
    </p:spTree>
    <p:extLst>
      <p:ext uri="{BB962C8B-B14F-4D97-AF65-F5344CB8AC3E}">
        <p14:creationId xmlns:p14="http://schemas.microsoft.com/office/powerpoint/2010/main" val="471635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545" t="30412" r="35729" b="31374"/>
          <a:stretch/>
        </p:blipFill>
        <p:spPr bwMode="auto">
          <a:xfrm>
            <a:off x="2027237" y="0"/>
            <a:ext cx="446058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bwMode="auto">
          <a:xfrm flipV="1">
            <a:off x="1036637" y="3105150"/>
            <a:ext cx="2819400" cy="304800"/>
          </a:xfrm>
          <a:prstGeom prst="straightConnector1">
            <a:avLst/>
          </a:prstGeom>
          <a:solidFill>
            <a:schemeClr val="accent1"/>
          </a:solidFill>
          <a:ln w="44450" cap="flat" cmpd="sng" algn="ctr">
            <a:solidFill>
              <a:srgbClr val="FFC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33824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Thes</a:t>
            </a:r>
            <a:r>
              <a:rPr lang="en-US" sz="4000" baseline="30000" dirty="0" smtClean="0"/>
              <a:t> 4.13-14</a:t>
            </a:r>
            <a:r>
              <a:rPr lang="en-US" sz="4000" dirty="0" smtClean="0"/>
              <a:t> For </a:t>
            </a:r>
            <a:r>
              <a:rPr lang="en-US" sz="4000" dirty="0"/>
              <a:t>since we believe that Yeshua died and rose again, we also believe that in the same way God, through Yeshua, will take with him those who have died. </a:t>
            </a:r>
            <a:endParaRPr lang="en-US" sz="4000" dirty="0"/>
          </a:p>
        </p:txBody>
      </p:sp>
    </p:spTree>
    <p:extLst>
      <p:ext uri="{BB962C8B-B14F-4D97-AF65-F5344CB8AC3E}">
        <p14:creationId xmlns:p14="http://schemas.microsoft.com/office/powerpoint/2010/main" val="13566174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Thes</a:t>
            </a:r>
            <a:r>
              <a:rPr lang="en-US" sz="4000" baseline="30000" dirty="0" smtClean="0"/>
              <a:t> 3.12-13</a:t>
            </a:r>
            <a:r>
              <a:rPr lang="en-US" sz="4000" dirty="0"/>
              <a:t> May God our Father and our Lord Yeshua direct our way to you. </a:t>
            </a:r>
            <a:r>
              <a:rPr lang="en-US" sz="4000" dirty="0" smtClean="0"/>
              <a:t>And </a:t>
            </a:r>
            <a:r>
              <a:rPr lang="en-US" sz="4000" dirty="0"/>
              <a:t>as for you, may the Lord make you increase and overflow in love toward each other, indeed, toward everyone, just as we do toward you;  </a:t>
            </a:r>
            <a:endParaRPr lang="en-US" sz="4000" dirty="0"/>
          </a:p>
        </p:txBody>
      </p:sp>
    </p:spTree>
    <p:extLst>
      <p:ext uri="{BB962C8B-B14F-4D97-AF65-F5344CB8AC3E}">
        <p14:creationId xmlns:p14="http://schemas.microsoft.com/office/powerpoint/2010/main" val="7258858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sz="4000" baseline="30000" dirty="0" smtClean="0"/>
              <a:t>1 </a:t>
            </a:r>
            <a:r>
              <a:rPr lang="en-US" sz="4000" baseline="30000" dirty="0" err="1" smtClean="0"/>
              <a:t>Thes</a:t>
            </a:r>
            <a:r>
              <a:rPr lang="en-US" sz="4000" baseline="30000" dirty="0" smtClean="0"/>
              <a:t> 3.12-13</a:t>
            </a:r>
            <a:r>
              <a:rPr lang="en-US" sz="4000" dirty="0"/>
              <a:t>   so that he may give you the inner strength to be blameless, by reason of your holiness, when you stand before God our Father at the coming of our Lord Yeshua with all his angels</a:t>
            </a:r>
            <a:r>
              <a:rPr lang="en-US" sz="4000" dirty="0" smtClean="0"/>
              <a:t>.</a:t>
            </a:r>
            <a:endParaRPr lang="en-US" sz="4000" dirty="0"/>
          </a:p>
        </p:txBody>
      </p:sp>
    </p:spTree>
    <p:extLst>
      <p:ext uri="{BB962C8B-B14F-4D97-AF65-F5344CB8AC3E}">
        <p14:creationId xmlns:p14="http://schemas.microsoft.com/office/powerpoint/2010/main" val="39388885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The </a:t>
            </a:r>
            <a:r>
              <a:rPr lang="en-US" dirty="0"/>
              <a:t>Billy Graham Rule has taken a bit of beating recently, after a </a:t>
            </a:r>
            <a:r>
              <a:rPr lang="en-US" i="1" dirty="0"/>
              <a:t>Washington </a:t>
            </a:r>
            <a:r>
              <a:rPr lang="en-US" i="1" dirty="0" smtClean="0"/>
              <a:t>Post </a:t>
            </a:r>
            <a:r>
              <a:rPr lang="en-US" dirty="0" smtClean="0"/>
              <a:t>profile</a:t>
            </a:r>
            <a:r>
              <a:rPr lang="en-US" dirty="0"/>
              <a:t> revealed that Vice President Mike Pence follows a version of the rule. It’s set off a fierce debate over whether the rule safeguards marriages from adultery, harms women in the church, or is just plain</a:t>
            </a:r>
            <a:r>
              <a:rPr lang="en-US" u="sng" dirty="0">
                <a:hlinkClick r:id="rId3"/>
              </a:rPr>
              <a:t> </a:t>
            </a:r>
            <a:r>
              <a:rPr lang="en-US" dirty="0"/>
              <a:t>sexist</a:t>
            </a:r>
            <a:r>
              <a:rPr lang="en-US" dirty="0" smtClean="0"/>
              <a:t>.</a:t>
            </a:r>
            <a:endParaRPr lang="en-US" dirty="0"/>
          </a:p>
        </p:txBody>
      </p:sp>
    </p:spTree>
    <p:extLst>
      <p:ext uri="{BB962C8B-B14F-4D97-AF65-F5344CB8AC3E}">
        <p14:creationId xmlns:p14="http://schemas.microsoft.com/office/powerpoint/2010/main" val="4126359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But </a:t>
            </a:r>
            <a:r>
              <a:rPr lang="en-US" dirty="0"/>
              <a:t>most reports have neglected to mention that there’s not just one Billy Graham rule. There are four. They deal with money, sex, power, and lies and were part of something known </a:t>
            </a:r>
            <a:r>
              <a:rPr lang="en-US" dirty="0" smtClean="0"/>
              <a:t>as</a:t>
            </a:r>
            <a:endParaRPr lang="en-US" dirty="0"/>
          </a:p>
        </p:txBody>
      </p:sp>
    </p:spTree>
    <p:extLst>
      <p:ext uri="{BB962C8B-B14F-4D97-AF65-F5344CB8AC3E}">
        <p14:creationId xmlns:p14="http://schemas.microsoft.com/office/powerpoint/2010/main" val="36535896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a:t>
            </a:r>
            <a:r>
              <a:rPr lang="en-US" dirty="0"/>
              <a:t> Modesto</a:t>
            </a:r>
            <a:r>
              <a:rPr lang="en-US" u="sng" dirty="0"/>
              <a:t> </a:t>
            </a:r>
            <a:r>
              <a:rPr lang="en-US" dirty="0"/>
              <a:t>Manifesto. Set up in the 1940s, the rules were meant to keep Graham and his organization away from the pitfalls that have taken down American celebrity </a:t>
            </a:r>
            <a:r>
              <a:rPr lang="en-US" dirty="0" smtClean="0"/>
              <a:t>preachers.</a:t>
            </a:r>
            <a:endParaRPr lang="en-US" dirty="0"/>
          </a:p>
        </p:txBody>
      </p:sp>
    </p:spTree>
    <p:extLst>
      <p:ext uri="{BB962C8B-B14F-4D97-AF65-F5344CB8AC3E}">
        <p14:creationId xmlns:p14="http://schemas.microsoft.com/office/powerpoint/2010/main" val="2595842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457200" indent="-457200" algn="l">
              <a:buFont typeface="+mj-lt"/>
              <a:buAutoNum type="arabicPeriod"/>
            </a:pPr>
            <a:r>
              <a:rPr lang="en-US" dirty="0" smtClean="0"/>
              <a:t>Operate </a:t>
            </a:r>
            <a:r>
              <a:rPr lang="en-US" dirty="0"/>
              <a:t>with financial </a:t>
            </a:r>
            <a:r>
              <a:rPr lang="en-US" dirty="0" smtClean="0"/>
              <a:t>transparency.</a:t>
            </a:r>
          </a:p>
          <a:p>
            <a:pPr marL="457200" indent="-457200" algn="l">
              <a:buFont typeface="+mj-lt"/>
              <a:buAutoNum type="arabicPeriod"/>
            </a:pPr>
            <a:r>
              <a:rPr lang="en-US" dirty="0" smtClean="0"/>
              <a:t>Avoid </a:t>
            </a:r>
            <a:r>
              <a:rPr lang="en-US" dirty="0"/>
              <a:t>even the appearance of sexual </a:t>
            </a:r>
            <a:r>
              <a:rPr lang="en-US" dirty="0" smtClean="0"/>
              <a:t>immorality.</a:t>
            </a:r>
          </a:p>
          <a:p>
            <a:pPr marL="457200" indent="-457200" algn="l">
              <a:buFont typeface="+mj-lt"/>
              <a:buAutoNum type="arabicPeriod"/>
            </a:pPr>
            <a:r>
              <a:rPr lang="en-US" dirty="0" smtClean="0"/>
              <a:t>Avoid </a:t>
            </a:r>
            <a:r>
              <a:rPr lang="en-US" dirty="0"/>
              <a:t>criticizing other pastors and </a:t>
            </a:r>
            <a:r>
              <a:rPr lang="en-US" dirty="0" smtClean="0"/>
              <a:t>congregations.</a:t>
            </a:r>
          </a:p>
          <a:p>
            <a:pPr marL="457200" indent="-457200" algn="l">
              <a:buFont typeface="+mj-lt"/>
              <a:buAutoNum type="arabicPeriod"/>
            </a:pPr>
            <a:r>
              <a:rPr lang="en-US" dirty="0" smtClean="0"/>
              <a:t>Be </a:t>
            </a:r>
            <a:r>
              <a:rPr lang="en-US" dirty="0"/>
              <a:t>painstakingly honest in all </a:t>
            </a:r>
            <a:r>
              <a:rPr lang="en-US" dirty="0" smtClean="0"/>
              <a:t>publicity.</a:t>
            </a:r>
            <a:endParaRPr lang="en-US" dirty="0"/>
          </a:p>
        </p:txBody>
      </p:sp>
    </p:spTree>
    <p:extLst>
      <p:ext uri="{BB962C8B-B14F-4D97-AF65-F5344CB8AC3E}">
        <p14:creationId xmlns:p14="http://schemas.microsoft.com/office/powerpoint/2010/main" val="3540474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4. Our celebration life of praise</a:t>
            </a:r>
            <a:endParaRPr lang="en-US" dirty="0"/>
          </a:p>
        </p:txBody>
      </p:sp>
    </p:spTree>
    <p:extLst>
      <p:ext uri="{BB962C8B-B14F-4D97-AF65-F5344CB8AC3E}">
        <p14:creationId xmlns:p14="http://schemas.microsoft.com/office/powerpoint/2010/main" val="394239124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a:t>Don </a:t>
            </a:r>
            <a:r>
              <a:rPr lang="en-US" i="1" dirty="0" err="1"/>
              <a:t>Finto</a:t>
            </a:r>
            <a:endParaRPr lang="en-US" dirty="0"/>
          </a:p>
          <a:p>
            <a:pPr algn="l"/>
            <a:r>
              <a:rPr lang="en-US" dirty="0"/>
              <a:t>I'm glad I can't remember many of the circumstances, but I do remember that some years back, I was so troubled about a lot of things, that all night long I kept crying out to God, "Help</a:t>
            </a:r>
            <a:r>
              <a:rPr lang="en-US" dirty="0" smtClean="0"/>
              <a:t>!"</a:t>
            </a:r>
            <a:endParaRPr lang="en-US" dirty="0"/>
          </a:p>
        </p:txBody>
      </p:sp>
    </p:spTree>
    <p:extLst>
      <p:ext uri="{BB962C8B-B14F-4D97-AF65-F5344CB8AC3E}">
        <p14:creationId xmlns:p14="http://schemas.microsoft.com/office/powerpoint/2010/main" val="14572451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a:t>Don </a:t>
            </a:r>
            <a:r>
              <a:rPr lang="en-US" i="1" dirty="0" err="1"/>
              <a:t>Finto</a:t>
            </a:r>
            <a:endParaRPr lang="en-US" dirty="0"/>
          </a:p>
          <a:p>
            <a:pPr algn="l"/>
            <a:r>
              <a:rPr lang="en-US" dirty="0" smtClean="0"/>
              <a:t>However</a:t>
            </a:r>
            <a:r>
              <a:rPr lang="en-US" dirty="0"/>
              <a:t>, I never got into the throne room! All night long, my thoughts were on myself, my problems, and my needs</a:t>
            </a:r>
            <a:r>
              <a:rPr lang="en-US" dirty="0" smtClean="0"/>
              <a:t>.</a:t>
            </a:r>
            <a:endParaRPr lang="en-US" dirty="0"/>
          </a:p>
        </p:txBody>
      </p:sp>
    </p:spTree>
    <p:extLst>
      <p:ext uri="{BB962C8B-B14F-4D97-AF65-F5344CB8AC3E}">
        <p14:creationId xmlns:p14="http://schemas.microsoft.com/office/powerpoint/2010/main" val="2540495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897" t="39184" r="35282" b="31752"/>
          <a:stretch/>
        </p:blipFill>
        <p:spPr bwMode="auto">
          <a:xfrm>
            <a:off x="350837" y="1169787"/>
            <a:ext cx="8073714" cy="397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1837" y="13188"/>
            <a:ext cx="4644861" cy="1200329"/>
          </a:xfrm>
          <a:prstGeom prst="rect">
            <a:avLst/>
          </a:prstGeom>
          <a:noFill/>
        </p:spPr>
        <p:txBody>
          <a:bodyPr wrap="none" rtlCol="0">
            <a:spAutoFit/>
          </a:bodyPr>
          <a:lstStyle/>
          <a:p>
            <a:pPr algn="l"/>
            <a:r>
              <a:rPr lang="en-US" sz="2400" dirty="0">
                <a:solidFill>
                  <a:srgbClr val="FFFFFF"/>
                </a:solidFill>
                <a:hlinkClick r:id="rId4"/>
              </a:rPr>
              <a:t>http://www.pewforum.org</a:t>
            </a:r>
            <a:r>
              <a:rPr lang="en-US" sz="2400" dirty="0" smtClean="0">
                <a:solidFill>
                  <a:srgbClr val="FFFFFF"/>
                </a:solidFill>
                <a:hlinkClick r:id="rId4"/>
              </a:rPr>
              <a:t>/</a:t>
            </a:r>
            <a:endParaRPr lang="en-US" sz="2400" dirty="0" smtClean="0">
              <a:solidFill>
                <a:srgbClr val="FFFFFF"/>
              </a:solidFill>
            </a:endParaRPr>
          </a:p>
          <a:p>
            <a:pPr algn="l"/>
            <a:r>
              <a:rPr lang="en-US" sz="2400" dirty="0" smtClean="0">
                <a:solidFill>
                  <a:srgbClr val="FFFF99"/>
                </a:solidFill>
              </a:rPr>
              <a:t>2016</a:t>
            </a:r>
            <a:r>
              <a:rPr lang="en-US" sz="2400" dirty="0" smtClean="0">
                <a:solidFill>
                  <a:srgbClr val="FFFFFF"/>
                </a:solidFill>
              </a:rPr>
              <a:t>/03/08/</a:t>
            </a:r>
            <a:r>
              <a:rPr lang="en-US" sz="2400" dirty="0" err="1" smtClean="0">
                <a:solidFill>
                  <a:srgbClr val="FFFFFF"/>
                </a:solidFill>
              </a:rPr>
              <a:t>israels</a:t>
            </a:r>
            <a:r>
              <a:rPr lang="en-US" sz="2400" dirty="0" smtClean="0">
                <a:solidFill>
                  <a:srgbClr val="FFFFFF"/>
                </a:solidFill>
              </a:rPr>
              <a:t>-religiously-</a:t>
            </a:r>
          </a:p>
          <a:p>
            <a:pPr algn="l"/>
            <a:r>
              <a:rPr lang="en-US" sz="2400" dirty="0" smtClean="0">
                <a:solidFill>
                  <a:srgbClr val="FFFFFF"/>
                </a:solidFill>
              </a:rPr>
              <a:t>divided-society</a:t>
            </a:r>
            <a:r>
              <a:rPr lang="en-US" sz="2400" dirty="0">
                <a:solidFill>
                  <a:srgbClr val="FFFFFF"/>
                </a:solidFill>
              </a:rPr>
              <a:t>/</a:t>
            </a:r>
          </a:p>
        </p:txBody>
      </p:sp>
    </p:spTree>
    <p:extLst>
      <p:ext uri="{BB962C8B-B14F-4D97-AF65-F5344CB8AC3E}">
        <p14:creationId xmlns:p14="http://schemas.microsoft.com/office/powerpoint/2010/main" val="19864748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a:t>Don </a:t>
            </a:r>
            <a:r>
              <a:rPr lang="en-US" i="1" dirty="0" err="1"/>
              <a:t>Finto</a:t>
            </a:r>
            <a:endParaRPr lang="en-US" dirty="0"/>
          </a:p>
          <a:p>
            <a:pPr algn="l"/>
            <a:r>
              <a:rPr lang="en-US" dirty="0" smtClean="0"/>
              <a:t>We </a:t>
            </a:r>
            <a:r>
              <a:rPr lang="en-US" dirty="0"/>
              <a:t>do not "enter His gates," crying, "Help!" We do not even enter His gates confessing our sins. We do not even know what sins to confess until we get before Him</a:t>
            </a:r>
            <a:r>
              <a:rPr lang="en-US" dirty="0" smtClean="0"/>
              <a:t>.</a:t>
            </a:r>
            <a:endParaRPr lang="en-US" dirty="0"/>
          </a:p>
        </p:txBody>
      </p:sp>
    </p:spTree>
    <p:extLst>
      <p:ext uri="{BB962C8B-B14F-4D97-AF65-F5344CB8AC3E}">
        <p14:creationId xmlns:p14="http://schemas.microsoft.com/office/powerpoint/2010/main" val="100850244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a:t>Don </a:t>
            </a:r>
            <a:r>
              <a:rPr lang="en-US" i="1" dirty="0" err="1"/>
              <a:t>Finto</a:t>
            </a:r>
            <a:endParaRPr lang="en-US" dirty="0"/>
          </a:p>
          <a:p>
            <a:pPr algn="l"/>
            <a:r>
              <a:rPr lang="en-US" dirty="0" smtClean="0"/>
              <a:t>We </a:t>
            </a:r>
            <a:r>
              <a:rPr lang="en-US" dirty="0"/>
              <a:t>enter His gates with thanksgiving and praise (see Psalm 100). This may be difficult at first, but then we get to enter in to the glory of Who God is, What </a:t>
            </a:r>
            <a:r>
              <a:rPr lang="en-US" dirty="0" smtClean="0"/>
              <a:t>Yeshua has </a:t>
            </a:r>
            <a:r>
              <a:rPr lang="en-US" dirty="0"/>
              <a:t>done for </a:t>
            </a:r>
            <a:r>
              <a:rPr lang="en-US" dirty="0" smtClean="0"/>
              <a:t>us</a:t>
            </a:r>
            <a:endParaRPr lang="en-US" dirty="0"/>
          </a:p>
        </p:txBody>
      </p:sp>
    </p:spTree>
    <p:extLst>
      <p:ext uri="{BB962C8B-B14F-4D97-AF65-F5344CB8AC3E}">
        <p14:creationId xmlns:p14="http://schemas.microsoft.com/office/powerpoint/2010/main" val="31988211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i="1" dirty="0"/>
              <a:t>Don </a:t>
            </a:r>
            <a:r>
              <a:rPr lang="en-US" i="1" dirty="0" err="1"/>
              <a:t>Finto</a:t>
            </a:r>
            <a:endParaRPr lang="en-US" dirty="0"/>
          </a:p>
          <a:p>
            <a:pPr algn="l"/>
            <a:r>
              <a:rPr lang="en-US" dirty="0" smtClean="0"/>
              <a:t>the </a:t>
            </a:r>
            <a:r>
              <a:rPr lang="en-US" dirty="0"/>
              <a:t>work of His Spirit in our lives, and become lost in a sea of hope and trust. We are again aware of His goodness, His mercy, His love, and His forgiveness.</a:t>
            </a:r>
          </a:p>
          <a:p>
            <a:pPr algn="l"/>
            <a:endParaRPr lang="en-US" dirty="0"/>
          </a:p>
        </p:txBody>
      </p:sp>
    </p:spTree>
    <p:extLst>
      <p:ext uri="{BB962C8B-B14F-4D97-AF65-F5344CB8AC3E}">
        <p14:creationId xmlns:p14="http://schemas.microsoft.com/office/powerpoint/2010/main" val="1493561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3458" name="Rectangle 2"/>
          <p:cNvSpPr>
            <a:spLocks noGrp="1" noChangeArrowheads="1"/>
          </p:cNvSpPr>
          <p:nvPr>
            <p:ph type="title" idx="4294967295"/>
          </p:nvPr>
        </p:nvSpPr>
        <p:spPr>
          <a:xfrm>
            <a:off x="438944" y="57172"/>
            <a:ext cx="7900988" cy="422672"/>
          </a:xfrm>
        </p:spPr>
        <p:txBody>
          <a:bodyPr/>
          <a:lstStyle/>
          <a:p>
            <a:pPr algn="l"/>
            <a:r>
              <a:rPr lang="en-US" altLang="en-US" sz="2400" dirty="0">
                <a:solidFill>
                  <a:srgbClr val="FFFF00"/>
                </a:solidFill>
                <a:latin typeface="+mn-lt"/>
              </a:rPr>
              <a:t>1 Corinthians 15.19-22</a:t>
            </a:r>
          </a:p>
        </p:txBody>
      </p:sp>
      <p:sp>
        <p:nvSpPr>
          <p:cNvPr id="4883459" name="Rectangle 3"/>
          <p:cNvSpPr>
            <a:spLocks noGrp="1" noChangeArrowheads="1"/>
          </p:cNvSpPr>
          <p:nvPr>
            <p:ph type="body" idx="4294967295"/>
          </p:nvPr>
        </p:nvSpPr>
        <p:spPr>
          <a:xfrm>
            <a:off x="146315" y="571500"/>
            <a:ext cx="8486246" cy="4457700"/>
          </a:xfrm>
        </p:spPr>
        <p:txBody>
          <a:bodyPr/>
          <a:lstStyle/>
          <a:p>
            <a:pPr marL="0" indent="0">
              <a:buNone/>
            </a:pPr>
            <a:r>
              <a:rPr lang="en-US" altLang="en-US" sz="4000" dirty="0"/>
              <a:t>But the fact is that the Messiah has been raised from the dead, the </a:t>
            </a:r>
            <a:r>
              <a:rPr lang="en-US" altLang="en-US" sz="4000" dirty="0" err="1">
                <a:solidFill>
                  <a:srgbClr val="FFFF66"/>
                </a:solidFill>
              </a:rPr>
              <a:t>firstfruits</a:t>
            </a:r>
            <a:r>
              <a:rPr lang="en-US" altLang="en-US" sz="4000" dirty="0"/>
              <a:t> of those who have died.  For since death came through a man, also the resurrection of the dead has come through a man.  </a:t>
            </a:r>
          </a:p>
        </p:txBody>
      </p:sp>
    </p:spTree>
    <p:extLst>
      <p:ext uri="{BB962C8B-B14F-4D97-AF65-F5344CB8AC3E}">
        <p14:creationId xmlns:p14="http://schemas.microsoft.com/office/powerpoint/2010/main" val="89522894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Application to us of this assured resurrection:</a:t>
            </a:r>
          </a:p>
          <a:p>
            <a:pPr marL="457200" indent="-457200" algn="l">
              <a:buFont typeface="+mj-lt"/>
              <a:buAutoNum type="arabicPeriod"/>
            </a:pPr>
            <a:r>
              <a:rPr lang="en-US" dirty="0" smtClean="0"/>
              <a:t>Certainty of faith in Messiah</a:t>
            </a:r>
          </a:p>
          <a:p>
            <a:pPr marL="457200" indent="-457200" algn="l">
              <a:buFont typeface="+mj-lt"/>
              <a:buAutoNum type="arabicPeriod"/>
            </a:pPr>
            <a:r>
              <a:rPr lang="en-US" dirty="0" smtClean="0"/>
              <a:t>Certainty of our future life</a:t>
            </a:r>
          </a:p>
          <a:p>
            <a:pPr marL="457200" indent="-457200" algn="l">
              <a:buFont typeface="+mj-lt"/>
              <a:buAutoNum type="arabicPeriod"/>
            </a:pPr>
            <a:r>
              <a:rPr lang="en-US" dirty="0" smtClean="0"/>
              <a:t>Carefulness of practice</a:t>
            </a:r>
          </a:p>
          <a:p>
            <a:pPr marL="457200" indent="-457200" algn="l">
              <a:buFont typeface="+mj-lt"/>
              <a:buAutoNum type="arabicPeriod"/>
            </a:pPr>
            <a:r>
              <a:rPr lang="en-US" dirty="0" smtClean="0"/>
              <a:t>Celebration of praise</a:t>
            </a:r>
            <a:endParaRPr lang="en-US" dirty="0"/>
          </a:p>
        </p:txBody>
      </p:sp>
    </p:spTree>
    <p:extLst>
      <p:ext uri="{BB962C8B-B14F-4D97-AF65-F5344CB8AC3E}">
        <p14:creationId xmlns:p14="http://schemas.microsoft.com/office/powerpoint/2010/main" val="3166176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4434" name="Rectangle 2"/>
          <p:cNvSpPr>
            <a:spLocks noGrp="1" noChangeArrowheads="1"/>
          </p:cNvSpPr>
          <p:nvPr>
            <p:ph type="subTitle" idx="1"/>
          </p:nvPr>
        </p:nvSpPr>
        <p:spPr>
          <a:xfrm>
            <a:off x="274637" y="0"/>
            <a:ext cx="8229600" cy="5143500"/>
          </a:xfrm>
        </p:spPr>
        <p:txBody>
          <a:bodyPr/>
          <a:lstStyle/>
          <a:p>
            <a:pPr algn="l"/>
            <a:r>
              <a:rPr lang="en-US" altLang="en-US" sz="4000" u="sng" dirty="0">
                <a:solidFill>
                  <a:srgbClr val="FFFF99"/>
                </a:solidFill>
              </a:rPr>
              <a:t>Vayikra/Lev 23 </a:t>
            </a:r>
            <a:r>
              <a:rPr lang="en-US" altLang="en-US" sz="4000" u="sng" dirty="0" smtClean="0"/>
              <a:t>Spring holidays</a:t>
            </a:r>
            <a:r>
              <a:rPr lang="en-US" altLang="en-US" sz="4000" dirty="0"/>
              <a:t>.  </a:t>
            </a:r>
          </a:p>
          <a:p>
            <a:pPr algn="l">
              <a:buFontTx/>
              <a:buChar char="•"/>
            </a:pPr>
            <a:r>
              <a:rPr lang="en-US" altLang="en-US" sz="4000" dirty="0" err="1" smtClean="0">
                <a:solidFill>
                  <a:srgbClr val="FFFF66"/>
                </a:solidFill>
              </a:rPr>
              <a:t>Pesakh</a:t>
            </a:r>
            <a:r>
              <a:rPr lang="en-US" altLang="en-US" sz="4000" dirty="0" smtClean="0"/>
              <a:t> = </a:t>
            </a:r>
            <a:r>
              <a:rPr lang="en-US" altLang="en-US" sz="4000" dirty="0" smtClean="0"/>
              <a:t>matzah </a:t>
            </a:r>
            <a:r>
              <a:rPr lang="en-US" altLang="en-US" sz="4000" dirty="0"/>
              <a:t>vss. 5-8 </a:t>
            </a:r>
          </a:p>
          <a:p>
            <a:pPr algn="l">
              <a:buFontTx/>
              <a:buChar char="•"/>
            </a:pPr>
            <a:r>
              <a:rPr lang="en-US" altLang="en-US" sz="4000" dirty="0">
                <a:solidFill>
                  <a:srgbClr val="FFFF66"/>
                </a:solidFill>
              </a:rPr>
              <a:t>First </a:t>
            </a:r>
            <a:r>
              <a:rPr lang="en-US" altLang="en-US" sz="4000" dirty="0" smtClean="0">
                <a:solidFill>
                  <a:srgbClr val="FFFF66"/>
                </a:solidFill>
              </a:rPr>
              <a:t>fruit Sheaves</a:t>
            </a:r>
            <a:r>
              <a:rPr lang="en-US" altLang="en-US" sz="4000" dirty="0" smtClean="0"/>
              <a:t> </a:t>
            </a:r>
            <a:r>
              <a:rPr lang="en-US" altLang="en-US" sz="4000" dirty="0"/>
              <a:t>of the harvest </a:t>
            </a:r>
            <a:r>
              <a:rPr lang="en-US" altLang="en-US" sz="4000" dirty="0" err="1"/>
              <a:t>vss</a:t>
            </a:r>
            <a:r>
              <a:rPr lang="en-US" altLang="en-US" sz="4000" dirty="0"/>
              <a:t> 9-14  (barley</a:t>
            </a:r>
            <a:r>
              <a:rPr lang="en-US" altLang="en-US" sz="4000" dirty="0" smtClean="0"/>
              <a:t>) </a:t>
            </a:r>
            <a:endParaRPr lang="en-US" altLang="en-US" sz="4000" dirty="0">
              <a:latin typeface="ヒラギノ角ゴ ProN W6"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91" y="0"/>
            <a:ext cx="6882165"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462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5_Default Design">
  <a:themeElements>
    <a:clrScheme name="18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5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18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41724</TotalTime>
  <Words>4329</Words>
  <Application>Microsoft Office PowerPoint</Application>
  <PresentationFormat>Custom</PresentationFormat>
  <Paragraphs>418</Paragraphs>
  <Slides>74</Slides>
  <Notes>74</Notes>
  <HiddenSlides>0</HiddenSlides>
  <MMClips>0</MMClips>
  <ScaleCrop>false</ScaleCrop>
  <HeadingPairs>
    <vt:vector size="4" baseType="variant">
      <vt:variant>
        <vt:lpstr>Theme</vt:lpstr>
      </vt:variant>
      <vt:variant>
        <vt:i4>25</vt:i4>
      </vt:variant>
      <vt:variant>
        <vt:lpstr>Slide Titles</vt:lpstr>
      </vt:variant>
      <vt:variant>
        <vt:i4>74</vt:i4>
      </vt:variant>
    </vt:vector>
  </HeadingPairs>
  <TitlesOfParts>
    <vt:vector size="99" baseType="lpstr">
      <vt:lpstr>1_Default Design</vt:lpstr>
      <vt:lpstr>Default Design</vt:lpstr>
      <vt:lpstr>136_Default Design</vt:lpstr>
      <vt:lpstr>128_Default Design</vt:lpstr>
      <vt:lpstr>129_Default Design</vt:lpstr>
      <vt:lpstr>130_Default Design</vt:lpstr>
      <vt:lpstr>185_Default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15:1</vt:lpstr>
      <vt:lpstr>1 Corinthians 15:2</vt:lpstr>
      <vt:lpstr>1 Corinthians 15:3</vt:lpstr>
      <vt:lpstr>PowerPoint Presentation</vt:lpstr>
      <vt:lpstr>PowerPoint Presentation</vt:lpstr>
      <vt:lpstr>PowerPoint Presentation</vt:lpstr>
      <vt:lpstr>PowerPoint Presentation</vt:lpstr>
      <vt:lpstr>PowerPoint Presentation</vt:lpstr>
      <vt:lpstr>1 Corinthians 15.4</vt:lpstr>
      <vt:lpstr>1 Corinthians 15.19-22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15.4</vt:lpstr>
      <vt:lpstr>PowerPoint Presentation</vt:lpstr>
      <vt:lpstr>PowerPoint Presentation</vt:lpstr>
      <vt:lpstr>PowerPoint Presentation</vt:lpstr>
      <vt:lpstr>PowerPoint Presentation</vt:lpstr>
      <vt:lpstr>1 Corinthians 15.19-22</vt:lpstr>
      <vt:lpstr>1 Corinthians 15.19-22</vt:lpstr>
      <vt:lpstr>1 Corinthians 15.23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Corinthians 15.19-22</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1079</cp:revision>
  <dcterms:created xsi:type="dcterms:W3CDTF">2006-04-21T19:34:43Z</dcterms:created>
  <dcterms:modified xsi:type="dcterms:W3CDTF">2017-04-22T13:31:32Z</dcterms:modified>
</cp:coreProperties>
</file>