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Lst>
  <p:notesMasterIdLst>
    <p:notesMasterId r:id="rId54"/>
  </p:notesMasterIdLst>
  <p:handoutMasterIdLst>
    <p:handoutMasterId r:id="rId55"/>
  </p:handoutMasterIdLst>
  <p:sldIdLst>
    <p:sldId id="1963" r:id="rId3"/>
    <p:sldId id="1964" r:id="rId4"/>
    <p:sldId id="1965" r:id="rId5"/>
    <p:sldId id="1966" r:id="rId6"/>
    <p:sldId id="1909" r:id="rId7"/>
    <p:sldId id="1913" r:id="rId8"/>
    <p:sldId id="2014" r:id="rId9"/>
    <p:sldId id="1980" r:id="rId10"/>
    <p:sldId id="1981" r:id="rId11"/>
    <p:sldId id="1982" r:id="rId12"/>
    <p:sldId id="1983" r:id="rId13"/>
    <p:sldId id="1973" r:id="rId14"/>
    <p:sldId id="1979" r:id="rId15"/>
    <p:sldId id="1984" r:id="rId16"/>
    <p:sldId id="1936" r:id="rId17"/>
    <p:sldId id="1985" r:id="rId18"/>
    <p:sldId id="1998" r:id="rId19"/>
    <p:sldId id="1999" r:id="rId20"/>
    <p:sldId id="2000" r:id="rId21"/>
    <p:sldId id="2015" r:id="rId22"/>
    <p:sldId id="2016" r:id="rId23"/>
    <p:sldId id="2007" r:id="rId24"/>
    <p:sldId id="1989" r:id="rId25"/>
    <p:sldId id="1991" r:id="rId26"/>
    <p:sldId id="1992" r:id="rId27"/>
    <p:sldId id="1993" r:id="rId28"/>
    <p:sldId id="1994" r:id="rId29"/>
    <p:sldId id="1988" r:id="rId30"/>
    <p:sldId id="1996" r:id="rId31"/>
    <p:sldId id="1997" r:id="rId32"/>
    <p:sldId id="2011" r:id="rId33"/>
    <p:sldId id="2012" r:id="rId34"/>
    <p:sldId id="1978" r:id="rId35"/>
    <p:sldId id="2001" r:id="rId36"/>
    <p:sldId id="1956" r:id="rId37"/>
    <p:sldId id="2004" r:id="rId38"/>
    <p:sldId id="2005" r:id="rId39"/>
    <p:sldId id="2006" r:id="rId40"/>
    <p:sldId id="1955" r:id="rId41"/>
    <p:sldId id="1967" r:id="rId42"/>
    <p:sldId id="1958" r:id="rId43"/>
    <p:sldId id="1968" r:id="rId44"/>
    <p:sldId id="1974" r:id="rId45"/>
    <p:sldId id="1975" r:id="rId46"/>
    <p:sldId id="1976" r:id="rId47"/>
    <p:sldId id="1937" r:id="rId48"/>
    <p:sldId id="1957" r:id="rId49"/>
    <p:sldId id="2013" r:id="rId50"/>
    <p:sldId id="1959" r:id="rId51"/>
    <p:sldId id="2017" r:id="rId52"/>
    <p:sldId id="1960" r:id="rId53"/>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90570"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781332"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171825"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562505"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952958" algn="l" defTabSz="781332" rtl="0" eaLnBrk="1" latinLnBrk="0" hangingPunct="1">
      <a:defRPr sz="4000" kern="1200">
        <a:solidFill>
          <a:schemeClr val="bg1"/>
        </a:solidFill>
        <a:latin typeface="Arial Rounded MT Bold" pitchFamily="34" charset="0"/>
        <a:ea typeface="+mn-ea"/>
        <a:cs typeface="Arial" charset="0"/>
      </a:defRPr>
    </a:lvl6pPr>
    <a:lvl7pPr marL="2343529" algn="l" defTabSz="781332" rtl="0" eaLnBrk="1" latinLnBrk="0" hangingPunct="1">
      <a:defRPr sz="4000" kern="1200">
        <a:solidFill>
          <a:schemeClr val="bg1"/>
        </a:solidFill>
        <a:latin typeface="Arial Rounded MT Bold" pitchFamily="34" charset="0"/>
        <a:ea typeface="+mn-ea"/>
        <a:cs typeface="Arial" charset="0"/>
      </a:defRPr>
    </a:lvl7pPr>
    <a:lvl8pPr marL="2734153" algn="l" defTabSz="781332" rtl="0" eaLnBrk="1" latinLnBrk="0" hangingPunct="1">
      <a:defRPr sz="4000" kern="1200">
        <a:solidFill>
          <a:schemeClr val="bg1"/>
        </a:solidFill>
        <a:latin typeface="Arial Rounded MT Bold" pitchFamily="34" charset="0"/>
        <a:ea typeface="+mn-ea"/>
        <a:cs typeface="Arial" charset="0"/>
      </a:defRPr>
    </a:lvl8pPr>
    <a:lvl9pPr marL="3124792" algn="l" defTabSz="781332"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xmlns="">
        <p15:guide id="1" orient="horz" pos="1620">
          <p15:clr>
            <a:srgbClr val="A4A3A4"/>
          </p15:clr>
        </p15:guide>
        <p15:guide id="2" pos="276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84868" autoAdjust="0"/>
  </p:normalViewPr>
  <p:slideViewPr>
    <p:cSldViewPr>
      <p:cViewPr varScale="1">
        <p:scale>
          <a:sx n="108" d="100"/>
          <a:sy n="108" d="100"/>
        </p:scale>
        <p:origin x="-84" y="-342"/>
      </p:cViewPr>
      <p:guideLst>
        <p:guide orient="horz" pos="1620"/>
        <p:guide pos="27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096"/>
    </p:cViewPr>
  </p:sorterViewPr>
  <p:notesViewPr>
    <p:cSldViewPr>
      <p:cViewPr varScale="1">
        <p:scale>
          <a:sx n="84" d="100"/>
          <a:sy n="84" d="100"/>
        </p:scale>
        <p:origin x="-188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Mother's Day 2017 Words of Kindness</a:t>
            </a:r>
            <a:endParaRPr lang="en-US" alt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May 13, 2017  5777</a:t>
            </a:r>
            <a:endParaRPr lang="en-US" altLang="en-US"/>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Mother's Day 2017 Words of Kindness</a:t>
            </a:r>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May 13, 2017  5777</a:t>
            </a:r>
            <a:endParaRPr lang="en-US" altLang="en-US"/>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90570"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781332" algn="l" rtl="0" fontAlgn="base">
      <a:spcBef>
        <a:spcPct val="30000"/>
      </a:spcBef>
      <a:spcAft>
        <a:spcPct val="0"/>
      </a:spcAft>
      <a:defRPr sz="1200" kern="1200">
        <a:solidFill>
          <a:schemeClr val="tx1"/>
        </a:solidFill>
        <a:latin typeface="Arial" charset="0"/>
        <a:ea typeface="+mn-ea"/>
        <a:cs typeface="Arial" charset="0"/>
      </a:defRPr>
    </a:lvl3pPr>
    <a:lvl4pPr marL="1171825" algn="l" rtl="0" fontAlgn="base">
      <a:spcBef>
        <a:spcPct val="30000"/>
      </a:spcBef>
      <a:spcAft>
        <a:spcPct val="0"/>
      </a:spcAft>
      <a:defRPr sz="1200" kern="1200">
        <a:solidFill>
          <a:schemeClr val="tx1"/>
        </a:solidFill>
        <a:latin typeface="Arial" charset="0"/>
        <a:ea typeface="+mn-ea"/>
        <a:cs typeface="Arial" charset="0"/>
      </a:defRPr>
    </a:lvl4pPr>
    <a:lvl5pPr marL="1562505" algn="l" rtl="0" fontAlgn="base">
      <a:spcBef>
        <a:spcPct val="30000"/>
      </a:spcBef>
      <a:spcAft>
        <a:spcPct val="0"/>
      </a:spcAft>
      <a:defRPr sz="1200" kern="1200">
        <a:solidFill>
          <a:schemeClr val="tx1"/>
        </a:solidFill>
        <a:latin typeface="Arial" charset="0"/>
        <a:ea typeface="+mn-ea"/>
        <a:cs typeface="Arial" charset="0"/>
      </a:defRPr>
    </a:lvl5pPr>
    <a:lvl6pPr marL="1952958" algn="l" defTabSz="781332" rtl="0" eaLnBrk="1" latinLnBrk="0" hangingPunct="1">
      <a:defRPr sz="1200" kern="1200">
        <a:solidFill>
          <a:schemeClr val="tx1"/>
        </a:solidFill>
        <a:latin typeface="+mn-lt"/>
        <a:ea typeface="+mn-ea"/>
        <a:cs typeface="+mn-cs"/>
      </a:defRPr>
    </a:lvl6pPr>
    <a:lvl7pPr marL="2343529" algn="l" defTabSz="781332" rtl="0" eaLnBrk="1" latinLnBrk="0" hangingPunct="1">
      <a:defRPr sz="1200" kern="1200">
        <a:solidFill>
          <a:schemeClr val="tx1"/>
        </a:solidFill>
        <a:latin typeface="+mn-lt"/>
        <a:ea typeface="+mn-ea"/>
        <a:cs typeface="+mn-cs"/>
      </a:defRPr>
    </a:lvl7pPr>
    <a:lvl8pPr marL="2734153" algn="l" defTabSz="781332" rtl="0" eaLnBrk="1" latinLnBrk="0" hangingPunct="1">
      <a:defRPr sz="1200" kern="1200">
        <a:solidFill>
          <a:schemeClr val="tx1"/>
        </a:solidFill>
        <a:latin typeface="+mn-lt"/>
        <a:ea typeface="+mn-ea"/>
        <a:cs typeface="+mn-cs"/>
      </a:defRPr>
    </a:lvl8pPr>
    <a:lvl9pPr marL="3124792" algn="l" defTabSz="7813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Mother%27s_Da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jointhekindnesschallenge.co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jointhekindnesschallenge.us14.list-manage.com/track/click?u=192e63b24aa5fb602df0f31d8&amp;id=ac586788fa&amp;e=a21636aaf5"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bible.org/seriespage/lesson-11-influence-godly-mothers-2-timothy-15-314-17"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https://en.wikipedia.org/wiki/Mother%27s_Day</a:t>
            </a:r>
          </a:p>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hlinkClick r:id="rId3"/>
              </a:rPr>
              <a:t>https://en.wikipedia.org/wiki/Mother%27s_Day</a:t>
            </a:r>
            <a:endParaRPr kumimoji="0" lang="en-US" altLang="en-US" sz="105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solidFill>
                  <a:srgbClr val="000000"/>
                </a:solidFill>
              </a:rPr>
              <a:t>An entirely scriptural idea</a:t>
            </a:r>
            <a:endParaRPr kumimoji="0" lang="en-US" altLang="en-US" b="0" i="0" u="none" strike="noStrike" kern="1200" cap="none" spc="0" normalizeH="0" baseline="0" noProof="0" dirty="0" smtClean="0">
              <a:ln>
                <a:noFill/>
              </a:ln>
              <a:solidFill>
                <a:srgbClr val="000000"/>
              </a:solidFill>
              <a:effectLst/>
              <a:uLnTx/>
              <a:uFillTx/>
            </a:endParaRPr>
          </a:p>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smtClean="0">
                <a:solidFill>
                  <a:schemeClr val="tx1"/>
                </a:solidFill>
                <a:effectLst/>
                <a:latin typeface="Arial Rounded MT Bold" pitchFamily="34" charset="0"/>
                <a:ea typeface="+mn-ea"/>
                <a:cs typeface="Arial" charset="0"/>
              </a:rPr>
              <a:t>Idolatry and disrespect for the Name precede this in the </a:t>
            </a:r>
            <a:r>
              <a:rPr lang="en-US" sz="2000" b="0" i="1" kern="1200" dirty="0" err="1" smtClean="0">
                <a:solidFill>
                  <a:schemeClr val="tx1"/>
                </a:solidFill>
                <a:effectLst/>
                <a:latin typeface="Arial Rounded MT Bold" pitchFamily="34" charset="0"/>
                <a:ea typeface="+mn-ea"/>
                <a:cs typeface="Arial" charset="0"/>
              </a:rPr>
              <a:t>Aseret</a:t>
            </a:r>
            <a:r>
              <a:rPr lang="en-US" sz="2000" b="0" i="1" kern="1200" baseline="0" dirty="0" smtClean="0">
                <a:solidFill>
                  <a:schemeClr val="tx1"/>
                </a:solidFill>
                <a:effectLst/>
                <a:latin typeface="Arial Rounded MT Bold" pitchFamily="34" charset="0"/>
                <a:ea typeface="+mn-ea"/>
                <a:cs typeface="Arial" charset="0"/>
              </a:rPr>
              <a:t> </a:t>
            </a:r>
            <a:r>
              <a:rPr lang="en-US" sz="2000" b="0" i="1" kern="1200" baseline="0" dirty="0" err="1" smtClean="0">
                <a:solidFill>
                  <a:schemeClr val="tx1"/>
                </a:solidFill>
                <a:effectLst/>
                <a:latin typeface="Arial Rounded MT Bold" pitchFamily="34" charset="0"/>
                <a:ea typeface="+mn-ea"/>
                <a:cs typeface="Arial" charset="0"/>
              </a:rPr>
              <a:t>HaDibrot</a:t>
            </a:r>
            <a:r>
              <a:rPr lang="en-US" sz="2000" b="0" i="0" kern="1200" baseline="0" dirty="0" smtClean="0">
                <a:solidFill>
                  <a:schemeClr val="tx1"/>
                </a:solidFill>
                <a:effectLst/>
                <a:latin typeface="Arial Rounded MT Bold" pitchFamily="34" charset="0"/>
                <a:ea typeface="+mn-ea"/>
                <a:cs typeface="Arial" charset="0"/>
              </a:rPr>
              <a:t>, </a:t>
            </a:r>
            <a:r>
              <a:rPr lang="he-IL" sz="2400" b="1" dirty="0" smtClean="0">
                <a:latin typeface="David" panose="020E0502060401010101" pitchFamily="34" charset="-79"/>
                <a:cs typeface="David" panose="020E0502060401010101" pitchFamily="34" charset="-79"/>
              </a:rPr>
              <a:t>עשרת הדברות</a:t>
            </a:r>
            <a:r>
              <a:rPr lang="en-US" b="1" dirty="0" smtClean="0">
                <a:latin typeface="David" panose="020E0502060401010101" pitchFamily="34" charset="-79"/>
                <a:cs typeface="David" panose="020E0502060401010101" pitchFamily="34" charset="-79"/>
              </a:rPr>
              <a:t> </a:t>
            </a:r>
            <a:r>
              <a:rPr lang="en-US" sz="2000" b="0" i="0" kern="1200" baseline="0" dirty="0" smtClean="0">
                <a:solidFill>
                  <a:schemeClr val="tx1"/>
                </a:solidFill>
                <a:effectLst/>
                <a:latin typeface="Arial Rounded MT Bold" pitchFamily="34" charset="0"/>
                <a:ea typeface="+mn-ea"/>
                <a:cs typeface="Arial" charset="0"/>
              </a:rPr>
              <a:t>the Ten Commands, and </a:t>
            </a:r>
            <a:r>
              <a:rPr lang="en-US" sz="2000" b="0" i="0" kern="1200" dirty="0" smtClean="0">
                <a:solidFill>
                  <a:schemeClr val="tx1"/>
                </a:solidFill>
                <a:effectLst/>
                <a:latin typeface="Arial Rounded MT Bold" pitchFamily="34" charset="0"/>
                <a:ea typeface="+mn-ea"/>
                <a:cs typeface="Arial" charset="0"/>
              </a:rPr>
              <a:t>have </a:t>
            </a:r>
            <a:r>
              <a:rPr lang="en-US" sz="2000" b="0" i="0" u="sng" kern="1200" dirty="0" smtClean="0">
                <a:solidFill>
                  <a:schemeClr val="tx1"/>
                </a:solidFill>
                <a:effectLst/>
                <a:latin typeface="Arial Rounded MT Bold" pitchFamily="34" charset="0"/>
                <a:ea typeface="+mn-ea"/>
                <a:cs typeface="Arial" charset="0"/>
              </a:rPr>
              <a:t>negative</a:t>
            </a:r>
            <a:r>
              <a:rPr lang="en-US" sz="2000" b="0" i="0" kern="1200" dirty="0" smtClean="0">
                <a:solidFill>
                  <a:schemeClr val="tx1"/>
                </a:solidFill>
                <a:effectLst/>
                <a:latin typeface="Arial Rounded MT Bold" pitchFamily="34" charset="0"/>
                <a:ea typeface="+mn-ea"/>
                <a:cs typeface="Arial" charset="0"/>
              </a:rPr>
              <a:t> consequences</a:t>
            </a:r>
            <a:r>
              <a:rPr lang="en-US" sz="2000" b="0" i="0" kern="1200" baseline="0" dirty="0" smtClean="0">
                <a:solidFill>
                  <a:schemeClr val="tx1"/>
                </a:solidFill>
                <a:effectLst/>
                <a:latin typeface="Arial Rounded MT Bold" pitchFamily="34" charset="0"/>
                <a:ea typeface="+mn-ea"/>
                <a:cs typeface="Arial" charset="0"/>
              </a:rPr>
              <a:t> attached.  This is the first with </a:t>
            </a:r>
            <a:r>
              <a:rPr lang="en-US" sz="2000" b="0" i="0" u="sng" kern="1200" baseline="0" dirty="0" smtClean="0">
                <a:solidFill>
                  <a:schemeClr val="tx1"/>
                </a:solidFill>
                <a:effectLst/>
                <a:latin typeface="Arial Rounded MT Bold" pitchFamily="34" charset="0"/>
                <a:ea typeface="+mn-ea"/>
                <a:cs typeface="Arial" charset="0"/>
              </a:rPr>
              <a:t>positive</a:t>
            </a:r>
            <a:r>
              <a:rPr lang="en-US" sz="2000" b="0" i="0" kern="1200" baseline="0" dirty="0" smtClean="0">
                <a:solidFill>
                  <a:schemeClr val="tx1"/>
                </a:solidFill>
                <a:effectLst/>
                <a:latin typeface="Arial Rounded MT Bold" pitchFamily="34" charset="0"/>
                <a:ea typeface="+mn-ea"/>
                <a:cs typeface="Arial" charset="0"/>
              </a:rPr>
              <a:t> consequences.</a:t>
            </a:r>
            <a:endParaRPr lang="en-US" sz="2000" b="0" i="0" kern="1200" dirty="0" smtClean="0">
              <a:solidFill>
                <a:schemeClr val="tx1"/>
              </a:solidFill>
              <a:effectLst/>
              <a:latin typeface="Arial Rounded MT Bold" pitchFamily="34" charset="0"/>
              <a:ea typeface="+mn-ea"/>
              <a:cs typeface="Arial" charset="0"/>
            </a:endParaRPr>
          </a:p>
          <a:p>
            <a:r>
              <a:rPr lang="en-US" sz="2000" b="0" i="0" kern="1200" dirty="0" smtClean="0">
                <a:solidFill>
                  <a:schemeClr val="tx1"/>
                </a:solidFill>
                <a:effectLst/>
                <a:latin typeface="Arial Rounded MT Bold" pitchFamily="34" charset="0"/>
                <a:ea typeface="+mn-ea"/>
                <a:cs typeface="Arial" charset="0"/>
              </a:rPr>
              <a:t>It is the fifth commandment in the </a:t>
            </a:r>
            <a:r>
              <a:rPr lang="en-US" sz="2000" b="0" i="0" kern="1200" dirty="0" err="1" smtClean="0">
                <a:solidFill>
                  <a:schemeClr val="tx1"/>
                </a:solidFill>
                <a:effectLst/>
                <a:latin typeface="Arial Rounded MT Bold" pitchFamily="34" charset="0"/>
                <a:ea typeface="+mn-ea"/>
                <a:cs typeface="Arial" charset="0"/>
              </a:rPr>
              <a:t>decalogue</a:t>
            </a:r>
            <a:r>
              <a:rPr lang="en-US" sz="2000" b="0" i="0" kern="1200" dirty="0" smtClean="0">
                <a:solidFill>
                  <a:schemeClr val="tx1"/>
                </a:solidFill>
                <a:effectLst/>
                <a:latin typeface="Arial Rounded MT Bold" pitchFamily="34" charset="0"/>
                <a:ea typeface="+mn-ea"/>
                <a:cs typeface="Arial" charset="0"/>
              </a:rPr>
              <a:t>, it is reckoned by the Jewish commentators </a:t>
            </a:r>
            <a:r>
              <a:rPr lang="sv-SE" sz="1100" b="0" i="0" kern="1200" dirty="0" smtClean="0">
                <a:solidFill>
                  <a:schemeClr val="tx1"/>
                </a:solidFill>
                <a:effectLst/>
                <a:latin typeface="Arial Rounded MT Bold" pitchFamily="34" charset="0"/>
                <a:ea typeface="+mn-ea"/>
                <a:cs typeface="Arial" charset="0"/>
              </a:rPr>
              <a:t>Devarim Rabba, sect. 6. fol. 241. 3 </a:t>
            </a:r>
            <a:r>
              <a:rPr lang="en-US" sz="2000" b="0" i="0" kern="1200" dirty="0" smtClean="0">
                <a:solidFill>
                  <a:schemeClr val="tx1"/>
                </a:solidFill>
                <a:effectLst/>
                <a:latin typeface="Arial Rounded MT Bold" pitchFamily="34" charset="0"/>
                <a:ea typeface="+mn-ea"/>
                <a:cs typeface="Arial" charset="0"/>
              </a:rPr>
              <a:t> the weightiest of the weightiest commands of the law; and the reward bestowed on it, is length of days.</a:t>
            </a:r>
          </a:p>
          <a:p>
            <a:r>
              <a:rPr lang="en-US" altLang="en-US" dirty="0" smtClean="0"/>
              <a:t>So, I want to build this concept of honoring mothers, and start by picturing it,</a:t>
            </a:r>
            <a:r>
              <a:rPr lang="en-US" altLang="en-US" baseline="0" dirty="0" smtClean="0"/>
              <a:t> in graphics and verbally.</a:t>
            </a:r>
            <a:endParaRPr lang="en-US" altLang="en-US" sz="11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http://www.drjamesdobson.org/#</a:t>
            </a:r>
            <a:endParaRPr lang="en-US" altLang="en-US" sz="105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And a word picture…</a:t>
            </a: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Literally, the Torah of kindness, teaching of kindness.  Her words are the epitome of kindness.  Yes?  Let’s explore.</a:t>
            </a: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http://www.withaspin.com/2013/02/12/birth-of-a-mother-a-transformation/</a:t>
            </a:r>
          </a:p>
          <a:p>
            <a:r>
              <a:rPr lang="en-US" altLang="en-US" sz="2000" dirty="0" smtClean="0"/>
              <a:t>One woman writes:</a:t>
            </a:r>
            <a:endParaRPr lang="en-US" altLang="en-US" sz="2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100" dirty="0" smtClean="0"/>
              <a:t>http://www.withaspin.com/2013/02/12/birth-of-a-mother-a-transformation/</a:t>
            </a:r>
          </a:p>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100" dirty="0" smtClean="0"/>
              <a:t>http://www.withaspin.com/2013/02/12/birth-of-a-mother-a-transformation/</a:t>
            </a:r>
          </a:p>
          <a:p>
            <a:endParaRPr lang="en-US" altLang="en-US" sz="11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Power of a Mother’s Prayers and heart. </a:t>
            </a:r>
          </a:p>
          <a:p>
            <a:r>
              <a:rPr lang="en-US" i="1" dirty="0" smtClean="0"/>
              <a:t>The </a:t>
            </a:r>
            <a:r>
              <a:rPr lang="en-US" i="1" dirty="0"/>
              <a:t>Power of a Praying Woman</a:t>
            </a:r>
          </a:p>
          <a:p>
            <a:r>
              <a:rPr lang="en-US" dirty="0"/>
              <a:t>Book by </a:t>
            </a:r>
            <a:r>
              <a:rPr lang="en-US" dirty="0" err="1"/>
              <a:t>Stormie</a:t>
            </a:r>
            <a:r>
              <a:rPr lang="en-US" dirty="0"/>
              <a:t> </a:t>
            </a:r>
            <a:r>
              <a:rPr lang="en-US" dirty="0" err="1" smtClean="0"/>
              <a:t>Omartian</a:t>
            </a:r>
            <a:endParaRPr lang="en-US" dirty="0" smtClean="0"/>
          </a:p>
          <a:p>
            <a:r>
              <a:rPr lang="en-US" dirty="0" smtClean="0"/>
              <a:t>Exemplified in scripture by one mother and grandmother team.  We don’t know anything about the dad in this story.</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Fan the flame…evidently imparted from his mom and grandma!</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This description goes along with the Omer counting fast I’ve been speaking of for a few weeks…fasting from words of unkindness.</a:t>
            </a:r>
          </a:p>
          <a:p>
            <a:r>
              <a:rPr lang="en-US" altLang="en-US" dirty="0" smtClean="0"/>
              <a:t>Again!?  Yes, it fits this prototype mom image.</a:t>
            </a:r>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hlinkClick r:id="rId3"/>
              </a:rPr>
              <a:t>http://www.jointhekindnesschallenge.com/</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Here is the summary.  Pick a target person.  Maybe a spouse, congregant, neighbor, co-worker, son/daughter, parent, etc.</a:t>
            </a:r>
          </a:p>
          <a:p>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err="1" smtClean="0"/>
              <a:t>Shaunti</a:t>
            </a:r>
            <a:r>
              <a:rPr lang="en-US" altLang="en-US" dirty="0" smtClean="0"/>
              <a:t> </a:t>
            </a:r>
            <a:r>
              <a:rPr lang="en-US" altLang="en-US" dirty="0" err="1" smtClean="0"/>
              <a:t>Feldhahn</a:t>
            </a:r>
            <a:r>
              <a:rPr lang="en-US" altLang="en-US" dirty="0" smtClean="0"/>
              <a:t>:</a:t>
            </a:r>
            <a:r>
              <a:rPr lang="en-US" altLang="en-US" baseline="0" dirty="0" smtClean="0"/>
              <a:t> Kindness Challenge</a:t>
            </a:r>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err="1" smtClean="0"/>
              <a:t>Shaunti</a:t>
            </a:r>
            <a:r>
              <a:rPr lang="en-US" altLang="en-US" dirty="0" smtClean="0"/>
              <a:t> </a:t>
            </a:r>
            <a:r>
              <a:rPr lang="en-US" altLang="en-US" dirty="0" err="1" smtClean="0"/>
              <a:t>Feldhahn</a:t>
            </a:r>
            <a:r>
              <a:rPr lang="en-US" altLang="en-US" dirty="0" smtClean="0"/>
              <a:t>:</a:t>
            </a:r>
            <a:r>
              <a:rPr lang="en-US" altLang="en-US" baseline="0" dirty="0" smtClean="0"/>
              <a:t> Kindness </a:t>
            </a:r>
            <a:r>
              <a:rPr lang="en-US" altLang="en-US" baseline="0" dirty="0" smtClean="0"/>
              <a:t>Challenge  </a:t>
            </a:r>
            <a:r>
              <a:rPr lang="en-US" sz="2000" b="0" i="0" kern="1200" dirty="0" smtClean="0">
                <a:solidFill>
                  <a:schemeClr val="tx1"/>
                </a:solidFill>
                <a:effectLst/>
                <a:latin typeface="Arial Rounded MT Bold" pitchFamily="34" charset="0"/>
                <a:ea typeface="+mn-ea"/>
                <a:cs typeface="Arial" charset="0"/>
              </a:rPr>
              <a:t>"Purposeful praise is the antidote to the human tendency to focus on what we don't have rather than what we do. It is the prescription for becoming content and happy no matter our situation." –</a:t>
            </a:r>
            <a:r>
              <a:rPr lang="en-US" sz="2000" b="0" i="1" u="none" strike="noStrike" kern="1200" dirty="0" smtClean="0">
                <a:solidFill>
                  <a:schemeClr val="tx1"/>
                </a:solidFill>
                <a:effectLst/>
                <a:latin typeface="Arial Rounded MT Bold" pitchFamily="34" charset="0"/>
                <a:ea typeface="+mn-ea"/>
                <a:cs typeface="Arial" charset="0"/>
                <a:hlinkClick r:id="rId3"/>
              </a:rPr>
              <a:t>The Kindness Challenge</a:t>
            </a:r>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err="1" smtClean="0"/>
              <a:t>Shaunti</a:t>
            </a:r>
            <a:r>
              <a:rPr lang="en-US" altLang="en-US" dirty="0" smtClean="0"/>
              <a:t> </a:t>
            </a:r>
            <a:r>
              <a:rPr lang="en-US" altLang="en-US" dirty="0" err="1" smtClean="0"/>
              <a:t>Feldhahn</a:t>
            </a:r>
            <a:r>
              <a:rPr lang="en-US" altLang="en-US" dirty="0" smtClean="0"/>
              <a:t>:</a:t>
            </a:r>
            <a:r>
              <a:rPr lang="en-US" altLang="en-US" baseline="0" dirty="0" smtClean="0"/>
              <a:t> Kindness Challenge</a:t>
            </a: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err="1" smtClean="0"/>
              <a:t>Shaunti</a:t>
            </a:r>
            <a:r>
              <a:rPr lang="en-US" altLang="en-US" dirty="0" smtClean="0"/>
              <a:t> </a:t>
            </a:r>
            <a:r>
              <a:rPr lang="en-US" altLang="en-US" dirty="0" err="1" smtClean="0"/>
              <a:t>Feldhahn</a:t>
            </a:r>
            <a:r>
              <a:rPr lang="en-US" altLang="en-US" dirty="0" smtClean="0"/>
              <a:t>:</a:t>
            </a:r>
            <a:r>
              <a:rPr lang="en-US" altLang="en-US" baseline="0" dirty="0" smtClean="0"/>
              <a:t> Kindness Challenge</a:t>
            </a:r>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100" dirty="0" smtClean="0"/>
              <a:t>(in Encyclopedia of 7,700 Illustrations, by Paul Tan [Assurance Publishers], p. 845). </a:t>
            </a:r>
            <a:endParaRPr lang="en-US" altLang="en-US" sz="1100" dirty="0" smtClean="0"/>
          </a:p>
          <a:p>
            <a:r>
              <a:rPr lang="en-US" altLang="en-US" sz="1100" dirty="0" smtClean="0"/>
              <a:t>https://bible.org/seriespage/lesson-11-influence-godly-mothers-2-timothy-15-314-17</a:t>
            </a:r>
            <a:endParaRPr lang="en-US" altLang="en-US" sz="11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100" dirty="0" smtClean="0"/>
              <a:t>(in Encyclopedia of 7,700 Illustrations, by Paul Tan [Assurance Publishers], p. 845). </a:t>
            </a:r>
            <a:endParaRPr lang="en-US" altLang="en-US" sz="1100" dirty="0" smtClean="0"/>
          </a:p>
          <a:p>
            <a:r>
              <a:rPr lang="en-US" altLang="en-US" sz="1100" dirty="0" smtClean="0"/>
              <a:t>https://bible.org/seriespage/lesson-11-influence-godly-mothers-2-timothy-15-314-17</a:t>
            </a:r>
            <a:endParaRPr lang="en-US" altLang="en-US" sz="11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100" dirty="0" smtClean="0"/>
              <a:t>(in Encyclopedia of 7,700 Illustrations, by Paul Tan [Assurance Publishers], p. 845). </a:t>
            </a:r>
            <a:endParaRPr lang="en-US" altLang="en-US" sz="1100" dirty="0" smtClean="0"/>
          </a:p>
          <a:p>
            <a:r>
              <a:rPr lang="en-US" altLang="en-US" sz="1100" dirty="0" smtClean="0">
                <a:hlinkClick r:id="rId3"/>
              </a:rPr>
              <a:t>https://bible.org/seriespage/lesson-11-influence-godly-mothers-2-timothy-15-314-17</a:t>
            </a:r>
            <a:endParaRPr lang="en-US" altLang="en-US" sz="1100" dirty="0" smtClean="0"/>
          </a:p>
          <a:p>
            <a:endParaRPr lang="en-US" altLang="en-US" dirty="0"/>
          </a:p>
          <a:p>
            <a:r>
              <a:rPr lang="en-US" altLang="en-US" dirty="0" smtClean="0"/>
              <a:t>Jame</a:t>
            </a:r>
            <a:r>
              <a:rPr lang="en-US" altLang="en-US" dirty="0" smtClean="0"/>
              <a:t>s Dobson tells the following story of the influence of a mother in nature:</a:t>
            </a:r>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https://mail.google.com/mail/u/0/#inbox/15bf77619cfe86e1</a:t>
            </a:r>
            <a:endParaRPr lang="en-US" altLang="en-US" sz="105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https://mail.google.com/mail/u/0/#inbox/15bf77619cfe86e1</a:t>
            </a:r>
            <a:endParaRPr lang="en-US" altLang="en-US" sz="105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http://www.drjamesdobson.org/#</a:t>
            </a:r>
            <a:endParaRPr lang="en-US" altLang="en-US" sz="105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Two lessons:</a:t>
            </a:r>
          </a:p>
          <a:p>
            <a:pPr marL="282575" indent="-282575">
              <a:buFont typeface="+mj-lt"/>
              <a:buAutoNum type="arabicPeriod"/>
            </a:pPr>
            <a:r>
              <a:rPr lang="en-US" altLang="en-US" dirty="0" smtClean="0"/>
              <a:t>Moms: live up to this.</a:t>
            </a:r>
          </a:p>
          <a:p>
            <a:pPr marL="282575" indent="-282575">
              <a:buFont typeface="+mj-lt"/>
              <a:buAutoNum type="arabicPeriod"/>
            </a:pPr>
            <a:r>
              <a:rPr lang="en-US" altLang="en-US" dirty="0" smtClean="0"/>
              <a:t>All of us have Mom’s.  Remember and treasure these words.  </a:t>
            </a:r>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a:lnSpc>
                <a:spcPct val="115000"/>
              </a:lnSpc>
              <a:spcBef>
                <a:spcPts val="0"/>
              </a:spcBef>
              <a:spcAft>
                <a:spcPts val="1000"/>
              </a:spcAft>
            </a:pPr>
            <a:r>
              <a:rPr lang="en-US" sz="1050" dirty="0" err="1" smtClean="0">
                <a:effectLst/>
                <a:latin typeface="Calibri"/>
                <a:ea typeface="Calibri"/>
                <a:cs typeface="Arial"/>
              </a:rPr>
              <a:t>Shaunti</a:t>
            </a:r>
            <a:r>
              <a:rPr lang="en-US" sz="1050" dirty="0" smtClean="0">
                <a:effectLst/>
                <a:latin typeface="Calibri"/>
                <a:ea typeface="Calibri"/>
                <a:cs typeface="Arial"/>
              </a:rPr>
              <a:t> </a:t>
            </a:r>
            <a:r>
              <a:rPr lang="en-US" sz="1050" dirty="0" err="1" smtClean="0">
                <a:effectLst/>
                <a:latin typeface="Calibri"/>
                <a:ea typeface="Calibri"/>
                <a:cs typeface="Arial"/>
              </a:rPr>
              <a:t>Feldhan</a:t>
            </a:r>
            <a:r>
              <a:rPr lang="en-US" sz="1050" dirty="0" smtClean="0">
                <a:effectLst/>
                <a:latin typeface="Calibri"/>
                <a:ea typeface="Calibri"/>
                <a:cs typeface="Arial"/>
              </a:rPr>
              <a:t>  Kindness Challenge</a:t>
            </a:r>
          </a:p>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Beautiful, powerful, but not so ideal.</a:t>
            </a:r>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Penumbra </a:t>
            </a:r>
            <a:r>
              <a:rPr lang="en-US" altLang="en-US" dirty="0" smtClean="0">
                <a:sym typeface="Wingdings" panose="05000000000000000000" pitchFamily="2" charset="2"/>
              </a:rPr>
              <a:t> partial eclipse</a:t>
            </a:r>
            <a:endParaRPr lang="en-US" altLang="en-US" dirty="0" smtClean="0"/>
          </a:p>
          <a:p>
            <a:r>
              <a:rPr lang="en-US" altLang="en-US" dirty="0" smtClean="0"/>
              <a:t>umbra</a:t>
            </a:r>
            <a:r>
              <a:rPr lang="en-US" altLang="en-US" baseline="0" dirty="0" smtClean="0"/>
              <a:t> = totality, small shadow</a:t>
            </a:r>
          </a:p>
          <a:p>
            <a:r>
              <a:rPr lang="en-US" altLang="en-US" dirty="0" smtClean="0"/>
              <a:t>Every 400 years given location</a:t>
            </a:r>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smtClean="0"/>
          </a:p>
          <a:p>
            <a:endParaRPr lang="en-US" altLang="en-US" dirty="0" smtClean="0"/>
          </a:p>
          <a:p>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47, 48-49,</a:t>
            </a:r>
            <a:r>
              <a:rPr lang="en-US" altLang="en-US" baseline="0" dirty="0" smtClean="0"/>
              <a:t> 51, 52, 56, 58</a:t>
            </a:r>
            <a:endParaRPr lang="en-US"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I was </a:t>
            </a:r>
            <a:r>
              <a:rPr lang="en-US" altLang="en-US" dirty="0" err="1" smtClean="0"/>
              <a:t>discipled</a:t>
            </a:r>
            <a:r>
              <a:rPr lang="en-US" altLang="en-US" dirty="0" smtClean="0"/>
              <a:t> by John Wesley.  Listen</a:t>
            </a:r>
            <a:r>
              <a:rPr lang="en-US" altLang="en-US" baseline="0" dirty="0" smtClean="0"/>
              <a:t> to these words of warmth and life:</a:t>
            </a:r>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Before</a:t>
            </a:r>
            <a:r>
              <a:rPr lang="en-US" altLang="en-US" baseline="0" dirty="0" smtClean="0"/>
              <a:t> you react with hurt, or continue</a:t>
            </a:r>
            <a:r>
              <a:rPr lang="en-US" altLang="en-US" dirty="0" smtClean="0"/>
              <a:t> to remember with wounding, consider what other construction could be put on your Mom’s/wife’s words.</a:t>
            </a:r>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Need a game and a food coordinator.</a:t>
            </a:r>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By the power of the death and resurrection of Messiah, we believe when we can’t see.  </a:t>
            </a:r>
          </a:p>
          <a:p>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457200"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http://www.drjamesdobson.org/#</a:t>
            </a:r>
            <a:endParaRPr lang="en-US" altLang="en-US" sz="105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https://en.wikipedia.org/wiki/Mother%27s_Day</a:t>
            </a:r>
            <a:endParaRPr lang="en-US" altLang="en-US" sz="105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Mother's Day 2017 Words of Kindness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May 13,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https://en.wikipedia.org/wiki/Mother%27s_Day</a:t>
            </a:r>
            <a:endParaRPr lang="en-US" altLang="en-US" sz="105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0241"/>
            <a:ext cx="7462044" cy="1102519"/>
          </a:xfrm>
        </p:spPr>
        <p:txBody>
          <a:bodyPr/>
          <a:lstStyle/>
          <a:p>
            <a:r>
              <a:rPr lang="en-US"/>
              <a:t>Click to edit Master title style</a:t>
            </a:r>
          </a:p>
        </p:txBody>
      </p:sp>
      <p:sp>
        <p:nvSpPr>
          <p:cNvPr id="3" name="Subtitle 2"/>
          <p:cNvSpPr>
            <a:spLocks noGrp="1"/>
          </p:cNvSpPr>
          <p:nvPr>
            <p:ph type="subTitle" idx="1"/>
          </p:nvPr>
        </p:nvSpPr>
        <p:spPr>
          <a:xfrm>
            <a:off x="1318438" y="2914650"/>
            <a:ext cx="6145213" cy="1314450"/>
          </a:xfrm>
        </p:spPr>
        <p:txBody>
          <a:bodyPr/>
          <a:lstStyle>
            <a:lvl1pPr marL="0" indent="0" algn="ctr">
              <a:buNone/>
              <a:defRPr/>
            </a:lvl1pPr>
            <a:lvl2pPr marL="390570" indent="0" algn="ctr">
              <a:buNone/>
              <a:defRPr/>
            </a:lvl2pPr>
            <a:lvl3pPr marL="781332" indent="0" algn="ctr">
              <a:buNone/>
              <a:defRPr/>
            </a:lvl3pPr>
            <a:lvl4pPr marL="1171825" indent="0" algn="ctr">
              <a:buNone/>
              <a:defRPr/>
            </a:lvl4pPr>
            <a:lvl5pPr marL="1562505" indent="0" algn="ctr">
              <a:buNone/>
              <a:defRPr/>
            </a:lvl5pPr>
            <a:lvl6pPr marL="1952958" indent="0" algn="ctr">
              <a:buNone/>
              <a:defRPr/>
            </a:lvl6pPr>
            <a:lvl7pPr marL="2343529" indent="0" algn="ctr">
              <a:buNone/>
              <a:defRPr/>
            </a:lvl7pPr>
            <a:lvl8pPr marL="2734153" indent="0" algn="ctr">
              <a:buNone/>
              <a:defRPr/>
            </a:lvl8pPr>
            <a:lvl9pPr marL="3124792"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0244"/>
            <a:ext cx="7462044" cy="1102519"/>
          </a:xfrm>
        </p:spPr>
        <p:txBody>
          <a:bodyPr/>
          <a:lstStyle/>
          <a:p>
            <a:r>
              <a:rPr lang="en-US"/>
              <a:t>Click to edit Master title style</a:t>
            </a:r>
          </a:p>
        </p:txBody>
      </p:sp>
      <p:sp>
        <p:nvSpPr>
          <p:cNvPr id="3" name="Subtitle 2"/>
          <p:cNvSpPr>
            <a:spLocks noGrp="1"/>
          </p:cNvSpPr>
          <p:nvPr>
            <p:ph type="subTitle" idx="1"/>
          </p:nvPr>
        </p:nvSpPr>
        <p:spPr>
          <a:xfrm>
            <a:off x="1318441" y="2914650"/>
            <a:ext cx="6145213" cy="1314450"/>
          </a:xfrm>
        </p:spPr>
        <p:txBody>
          <a:bodyPr/>
          <a:lstStyle>
            <a:lvl1pPr marL="0" indent="0" algn="ctr">
              <a:buNone/>
              <a:defRPr/>
            </a:lvl1pPr>
            <a:lvl2pPr marL="390516" indent="0" algn="ctr">
              <a:buNone/>
              <a:defRPr/>
            </a:lvl2pPr>
            <a:lvl3pPr marL="781224" indent="0" algn="ctr">
              <a:buNone/>
              <a:defRPr/>
            </a:lvl3pPr>
            <a:lvl4pPr marL="1171662" indent="0" algn="ctr">
              <a:buNone/>
              <a:defRPr/>
            </a:lvl4pPr>
            <a:lvl5pPr marL="1562289" indent="0" algn="ctr">
              <a:buNone/>
              <a:defRPr/>
            </a:lvl5pPr>
            <a:lvl6pPr marL="1952687" indent="0" algn="ctr">
              <a:buNone/>
              <a:defRPr/>
            </a:lvl6pPr>
            <a:lvl7pPr marL="2343204" indent="0" algn="ctr">
              <a:buNone/>
              <a:defRPr/>
            </a:lvl7pPr>
            <a:lvl8pPr marL="2733773" indent="0" algn="ctr">
              <a:buNone/>
              <a:defRPr/>
            </a:lvl8pPr>
            <a:lvl9pPr marL="3124357"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90570" indent="0">
              <a:buNone/>
              <a:defRPr sz="1800"/>
            </a:lvl2pPr>
            <a:lvl3pPr marL="781332" indent="0">
              <a:buNone/>
              <a:defRPr sz="1600"/>
            </a:lvl3pPr>
            <a:lvl4pPr marL="1171825" indent="0">
              <a:buNone/>
              <a:defRPr sz="1400"/>
            </a:lvl4pPr>
            <a:lvl5pPr marL="1562505" indent="0">
              <a:buNone/>
              <a:defRPr sz="1400"/>
            </a:lvl5pPr>
            <a:lvl6pPr marL="1952958" indent="0">
              <a:buNone/>
              <a:defRPr sz="1400"/>
            </a:lvl6pPr>
            <a:lvl7pPr marL="2343529" indent="0">
              <a:buNone/>
              <a:defRPr sz="1400"/>
            </a:lvl7pPr>
            <a:lvl8pPr marL="2734153" indent="0">
              <a:buNone/>
              <a:defRPr sz="1400"/>
            </a:lvl8pPr>
            <a:lvl9pPr marL="3124792"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199" y="1151335"/>
            <a:ext cx="3878861" cy="479822"/>
          </a:xfrm>
        </p:spPr>
        <p:txBody>
          <a:bodyPr anchor="b"/>
          <a:lstStyle>
            <a:lvl1pPr marL="0" indent="0">
              <a:buNone/>
              <a:defRPr sz="2400" b="1"/>
            </a:lvl1pPr>
            <a:lvl2pPr marL="390570" indent="0">
              <a:buNone/>
              <a:defRPr sz="2000" b="1"/>
            </a:lvl2pPr>
            <a:lvl3pPr marL="781332" indent="0">
              <a:buNone/>
              <a:defRPr sz="1800" b="1"/>
            </a:lvl3pPr>
            <a:lvl4pPr marL="1171825" indent="0">
              <a:buNone/>
              <a:defRPr sz="1600" b="1"/>
            </a:lvl4pPr>
            <a:lvl5pPr marL="1562505" indent="0">
              <a:buNone/>
              <a:defRPr sz="1600" b="1"/>
            </a:lvl5pPr>
            <a:lvl6pPr marL="1952958" indent="0">
              <a:buNone/>
              <a:defRPr sz="1600" b="1"/>
            </a:lvl6pPr>
            <a:lvl7pPr marL="2343529" indent="0">
              <a:buNone/>
              <a:defRPr sz="1600" b="1"/>
            </a:lvl7pPr>
            <a:lvl8pPr marL="2734153" indent="0">
              <a:buNone/>
              <a:defRPr sz="1600" b="1"/>
            </a:lvl8pPr>
            <a:lvl9pPr marL="3124792" indent="0">
              <a:buNone/>
              <a:defRPr sz="1600" b="1"/>
            </a:lvl9pPr>
          </a:lstStyle>
          <a:p>
            <a:pPr lvl="0"/>
            <a:r>
              <a:rPr lang="en-US"/>
              <a:t>Click to edit Master text styles</a:t>
            </a:r>
          </a:p>
        </p:txBody>
      </p:sp>
      <p:sp>
        <p:nvSpPr>
          <p:cNvPr id="4" name="Content Placeholder 3"/>
          <p:cNvSpPr>
            <a:spLocks noGrp="1"/>
          </p:cNvSpPr>
          <p:nvPr>
            <p:ph sz="half" idx="2"/>
          </p:nvPr>
        </p:nvSpPr>
        <p:spPr>
          <a:xfrm>
            <a:off x="439199"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1317" y="1151335"/>
            <a:ext cx="3880385" cy="479822"/>
          </a:xfrm>
        </p:spPr>
        <p:txBody>
          <a:bodyPr anchor="b"/>
          <a:lstStyle>
            <a:lvl1pPr marL="0" indent="0">
              <a:buNone/>
              <a:defRPr sz="2400" b="1"/>
            </a:lvl1pPr>
            <a:lvl2pPr marL="390570" indent="0">
              <a:buNone/>
              <a:defRPr sz="2000" b="1"/>
            </a:lvl2pPr>
            <a:lvl3pPr marL="781332" indent="0">
              <a:buNone/>
              <a:defRPr sz="1800" b="1"/>
            </a:lvl3pPr>
            <a:lvl4pPr marL="1171825" indent="0">
              <a:buNone/>
              <a:defRPr sz="1600" b="1"/>
            </a:lvl4pPr>
            <a:lvl5pPr marL="1562505" indent="0">
              <a:buNone/>
              <a:defRPr sz="1600" b="1"/>
            </a:lvl5pPr>
            <a:lvl6pPr marL="1952958" indent="0">
              <a:buNone/>
              <a:defRPr sz="1600" b="1"/>
            </a:lvl6pPr>
            <a:lvl7pPr marL="2343529" indent="0">
              <a:buNone/>
              <a:defRPr sz="1600" b="1"/>
            </a:lvl7pPr>
            <a:lvl8pPr marL="2734153" indent="0">
              <a:buNone/>
              <a:defRPr sz="1600" b="1"/>
            </a:lvl8pPr>
            <a:lvl9pPr marL="312479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1317"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0570"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539" y="20720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0570" y="1076343"/>
            <a:ext cx="2888189" cy="3518297"/>
          </a:xfrm>
        </p:spPr>
        <p:txBody>
          <a:bodyPr/>
          <a:lstStyle>
            <a:lvl1pPr marL="0" indent="0">
              <a:buNone/>
              <a:defRPr sz="1400"/>
            </a:lvl1pPr>
            <a:lvl2pPr marL="390570" indent="0">
              <a:buNone/>
              <a:defRPr sz="1200"/>
            </a:lvl2pPr>
            <a:lvl3pPr marL="781332" indent="0">
              <a:buNone/>
              <a:defRPr sz="1000"/>
            </a:lvl3pPr>
            <a:lvl4pPr marL="1171825" indent="0">
              <a:buNone/>
              <a:defRPr sz="900"/>
            </a:lvl4pPr>
            <a:lvl5pPr marL="1562505" indent="0">
              <a:buNone/>
              <a:defRPr sz="900"/>
            </a:lvl5pPr>
            <a:lvl6pPr marL="1952958" indent="0">
              <a:buNone/>
              <a:defRPr sz="900"/>
            </a:lvl6pPr>
            <a:lvl7pPr marL="2343529" indent="0">
              <a:buNone/>
              <a:defRPr sz="900"/>
            </a:lvl7pPr>
            <a:lvl8pPr marL="2734153" indent="0">
              <a:buNone/>
              <a:defRPr sz="900"/>
            </a:lvl8pPr>
            <a:lvl9pPr marL="312479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90570" indent="0">
              <a:buNone/>
              <a:defRPr sz="2800"/>
            </a:lvl2pPr>
            <a:lvl3pPr marL="781332" indent="0">
              <a:buNone/>
              <a:defRPr sz="2400"/>
            </a:lvl3pPr>
            <a:lvl4pPr marL="1171825" indent="0">
              <a:buNone/>
              <a:defRPr sz="2000"/>
            </a:lvl4pPr>
            <a:lvl5pPr marL="1562505" indent="0">
              <a:buNone/>
              <a:defRPr sz="2000"/>
            </a:lvl5pPr>
            <a:lvl6pPr marL="1952958" indent="0">
              <a:buNone/>
              <a:defRPr sz="2000"/>
            </a:lvl6pPr>
            <a:lvl7pPr marL="2343529" indent="0">
              <a:buNone/>
              <a:defRPr sz="2000"/>
            </a:lvl7pPr>
            <a:lvl8pPr marL="2734153" indent="0">
              <a:buNone/>
              <a:defRPr sz="2000"/>
            </a:lvl8pPr>
            <a:lvl9pPr marL="3124792" indent="0">
              <a:buNone/>
              <a:defRPr sz="2000"/>
            </a:lvl9pPr>
          </a:lstStyle>
          <a:p>
            <a:endParaRPr lang="en-US"/>
          </a:p>
        </p:txBody>
      </p:sp>
      <p:sp>
        <p:nvSpPr>
          <p:cNvPr id="4" name="Text Placeholder 3"/>
          <p:cNvSpPr>
            <a:spLocks noGrp="1"/>
          </p:cNvSpPr>
          <p:nvPr>
            <p:ph type="body" sz="half" idx="2"/>
          </p:nvPr>
        </p:nvSpPr>
        <p:spPr>
          <a:xfrm>
            <a:off x="1720734" y="4027909"/>
            <a:ext cx="5267325" cy="603647"/>
          </a:xfrm>
        </p:spPr>
        <p:txBody>
          <a:bodyPr/>
          <a:lstStyle>
            <a:lvl1pPr marL="0" indent="0">
              <a:buNone/>
              <a:defRPr sz="1400"/>
            </a:lvl1pPr>
            <a:lvl2pPr marL="390570" indent="0">
              <a:buNone/>
              <a:defRPr sz="1200"/>
            </a:lvl2pPr>
            <a:lvl3pPr marL="781332" indent="0">
              <a:buNone/>
              <a:defRPr sz="1000"/>
            </a:lvl3pPr>
            <a:lvl4pPr marL="1171825" indent="0">
              <a:buNone/>
              <a:defRPr sz="900"/>
            </a:lvl4pPr>
            <a:lvl5pPr marL="1562505" indent="0">
              <a:buNone/>
              <a:defRPr sz="900"/>
            </a:lvl5pPr>
            <a:lvl6pPr marL="1952958" indent="0">
              <a:buNone/>
              <a:defRPr sz="900"/>
            </a:lvl6pPr>
            <a:lvl7pPr marL="2343529" indent="0">
              <a:buNone/>
              <a:defRPr sz="900"/>
            </a:lvl7pPr>
            <a:lvl8pPr marL="2734153" indent="0">
              <a:buNone/>
              <a:defRPr sz="900"/>
            </a:lvl8pPr>
            <a:lvl9pPr marL="312479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47" tIns="39045" rIns="78147" bIns="39045"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47" tIns="39045" rIns="78147" bIns="3904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47" tIns="39045" rIns="78147" bIns="39045"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47" tIns="39045" rIns="78147" bIns="39045"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47" tIns="39045" rIns="78147" bIns="39045"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90570" algn="ctr" rtl="0" fontAlgn="base">
        <a:spcBef>
          <a:spcPct val="0"/>
        </a:spcBef>
        <a:spcAft>
          <a:spcPct val="0"/>
        </a:spcAft>
        <a:defRPr sz="4400">
          <a:solidFill>
            <a:schemeClr val="tx2"/>
          </a:solidFill>
          <a:latin typeface="Arial" charset="0"/>
          <a:cs typeface="Arial" charset="0"/>
        </a:defRPr>
      </a:lvl6pPr>
      <a:lvl7pPr marL="781332" algn="ctr" rtl="0" fontAlgn="base">
        <a:spcBef>
          <a:spcPct val="0"/>
        </a:spcBef>
        <a:spcAft>
          <a:spcPct val="0"/>
        </a:spcAft>
        <a:defRPr sz="4400">
          <a:solidFill>
            <a:schemeClr val="tx2"/>
          </a:solidFill>
          <a:latin typeface="Arial" charset="0"/>
          <a:cs typeface="Arial" charset="0"/>
        </a:defRPr>
      </a:lvl7pPr>
      <a:lvl8pPr marL="1171825" algn="ctr" rtl="0" fontAlgn="base">
        <a:spcBef>
          <a:spcPct val="0"/>
        </a:spcBef>
        <a:spcAft>
          <a:spcPct val="0"/>
        </a:spcAft>
        <a:defRPr sz="4400">
          <a:solidFill>
            <a:schemeClr val="tx2"/>
          </a:solidFill>
          <a:latin typeface="Arial" charset="0"/>
          <a:cs typeface="Arial" charset="0"/>
        </a:defRPr>
      </a:lvl8pPr>
      <a:lvl9pPr marL="1562505" algn="ctr" rtl="0" fontAlgn="base">
        <a:spcBef>
          <a:spcPct val="0"/>
        </a:spcBef>
        <a:spcAft>
          <a:spcPct val="0"/>
        </a:spcAft>
        <a:defRPr sz="4400">
          <a:solidFill>
            <a:schemeClr val="tx2"/>
          </a:solidFill>
          <a:latin typeface="Arial" charset="0"/>
          <a:cs typeface="Arial" charset="0"/>
        </a:defRPr>
      </a:lvl9pPr>
    </p:titleStyle>
    <p:bodyStyle>
      <a:lvl1pPr marL="292845" indent="-292845" algn="l" rtl="0" fontAlgn="base">
        <a:spcBef>
          <a:spcPct val="20000"/>
        </a:spcBef>
        <a:spcAft>
          <a:spcPct val="0"/>
        </a:spcAft>
        <a:buChar char="•"/>
        <a:defRPr sz="4000">
          <a:solidFill>
            <a:schemeClr val="bg1"/>
          </a:solidFill>
          <a:latin typeface="+mn-lt"/>
          <a:ea typeface="+mn-ea"/>
          <a:cs typeface="+mn-cs"/>
        </a:defRPr>
      </a:lvl1pPr>
      <a:lvl2pPr marL="634796" indent="-244237" algn="l" rtl="0" fontAlgn="base">
        <a:spcBef>
          <a:spcPct val="20000"/>
        </a:spcBef>
        <a:spcAft>
          <a:spcPct val="0"/>
        </a:spcAft>
        <a:buChar char="–"/>
        <a:defRPr sz="4000">
          <a:solidFill>
            <a:schemeClr val="bg1"/>
          </a:solidFill>
          <a:latin typeface="+mn-lt"/>
        </a:defRPr>
      </a:lvl2pPr>
      <a:lvl3pPr marL="976481" indent="-195247" algn="l" rtl="0" fontAlgn="base">
        <a:spcBef>
          <a:spcPct val="20000"/>
        </a:spcBef>
        <a:spcAft>
          <a:spcPct val="0"/>
        </a:spcAft>
        <a:buChar char="•"/>
        <a:defRPr sz="2400">
          <a:solidFill>
            <a:schemeClr val="tx1"/>
          </a:solidFill>
          <a:latin typeface="+mj-lt"/>
          <a:cs typeface="+mj-cs"/>
        </a:defRPr>
      </a:lvl3pPr>
      <a:lvl4pPr marL="1367173" indent="-195247" algn="l" rtl="0" fontAlgn="base">
        <a:spcBef>
          <a:spcPct val="20000"/>
        </a:spcBef>
        <a:spcAft>
          <a:spcPct val="0"/>
        </a:spcAft>
        <a:buChar char="–"/>
        <a:defRPr sz="2000">
          <a:solidFill>
            <a:schemeClr val="tx1"/>
          </a:solidFill>
          <a:latin typeface="+mj-lt"/>
          <a:cs typeface="+mj-cs"/>
        </a:defRPr>
      </a:lvl4pPr>
      <a:lvl5pPr marL="1757741" indent="-195247" algn="l" rtl="0" fontAlgn="base">
        <a:spcBef>
          <a:spcPct val="20000"/>
        </a:spcBef>
        <a:spcAft>
          <a:spcPct val="0"/>
        </a:spcAft>
        <a:buChar char="»"/>
        <a:defRPr sz="2000">
          <a:solidFill>
            <a:schemeClr val="tx1"/>
          </a:solidFill>
          <a:latin typeface="+mj-lt"/>
          <a:cs typeface="+mj-cs"/>
        </a:defRPr>
      </a:lvl5pPr>
      <a:lvl6pPr marL="2148176" indent="-195247" algn="l" rtl="0" fontAlgn="base">
        <a:spcBef>
          <a:spcPct val="20000"/>
        </a:spcBef>
        <a:spcAft>
          <a:spcPct val="0"/>
        </a:spcAft>
        <a:buChar char="»"/>
        <a:defRPr sz="2000">
          <a:solidFill>
            <a:schemeClr val="tx1"/>
          </a:solidFill>
          <a:latin typeface="+mj-lt"/>
          <a:cs typeface="+mj-cs"/>
        </a:defRPr>
      </a:lvl6pPr>
      <a:lvl7pPr marL="2538895" indent="-195247" algn="l" rtl="0" fontAlgn="base">
        <a:spcBef>
          <a:spcPct val="20000"/>
        </a:spcBef>
        <a:spcAft>
          <a:spcPct val="0"/>
        </a:spcAft>
        <a:buChar char="»"/>
        <a:defRPr sz="2000">
          <a:solidFill>
            <a:schemeClr val="tx1"/>
          </a:solidFill>
          <a:latin typeface="+mj-lt"/>
          <a:cs typeface="+mj-cs"/>
        </a:defRPr>
      </a:lvl7pPr>
      <a:lvl8pPr marL="2929476" indent="-195247" algn="l" rtl="0" fontAlgn="base">
        <a:spcBef>
          <a:spcPct val="20000"/>
        </a:spcBef>
        <a:spcAft>
          <a:spcPct val="0"/>
        </a:spcAft>
        <a:buChar char="»"/>
        <a:defRPr sz="2000">
          <a:solidFill>
            <a:schemeClr val="tx1"/>
          </a:solidFill>
          <a:latin typeface="+mj-lt"/>
          <a:cs typeface="+mj-cs"/>
        </a:defRPr>
      </a:lvl8pPr>
      <a:lvl9pPr marL="3320142" indent="-195247"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781332" rtl="0" eaLnBrk="1" latinLnBrk="0" hangingPunct="1">
        <a:defRPr sz="1800" kern="1200">
          <a:solidFill>
            <a:schemeClr val="tx1"/>
          </a:solidFill>
          <a:latin typeface="+mn-lt"/>
          <a:ea typeface="+mn-ea"/>
          <a:cs typeface="+mn-cs"/>
        </a:defRPr>
      </a:lvl1pPr>
      <a:lvl2pPr marL="390570" algn="l" defTabSz="781332" rtl="0" eaLnBrk="1" latinLnBrk="0" hangingPunct="1">
        <a:defRPr sz="1800" kern="1200">
          <a:solidFill>
            <a:schemeClr val="tx1"/>
          </a:solidFill>
          <a:latin typeface="+mn-lt"/>
          <a:ea typeface="+mn-ea"/>
          <a:cs typeface="+mn-cs"/>
        </a:defRPr>
      </a:lvl2pPr>
      <a:lvl3pPr marL="781332" algn="l" defTabSz="781332" rtl="0" eaLnBrk="1" latinLnBrk="0" hangingPunct="1">
        <a:defRPr sz="1800" kern="1200">
          <a:solidFill>
            <a:schemeClr val="tx1"/>
          </a:solidFill>
          <a:latin typeface="+mn-lt"/>
          <a:ea typeface="+mn-ea"/>
          <a:cs typeface="+mn-cs"/>
        </a:defRPr>
      </a:lvl3pPr>
      <a:lvl4pPr marL="1171825" algn="l" defTabSz="781332" rtl="0" eaLnBrk="1" latinLnBrk="0" hangingPunct="1">
        <a:defRPr sz="1800" kern="1200">
          <a:solidFill>
            <a:schemeClr val="tx1"/>
          </a:solidFill>
          <a:latin typeface="+mn-lt"/>
          <a:ea typeface="+mn-ea"/>
          <a:cs typeface="+mn-cs"/>
        </a:defRPr>
      </a:lvl4pPr>
      <a:lvl5pPr marL="1562505" algn="l" defTabSz="781332" rtl="0" eaLnBrk="1" latinLnBrk="0" hangingPunct="1">
        <a:defRPr sz="1800" kern="1200">
          <a:solidFill>
            <a:schemeClr val="tx1"/>
          </a:solidFill>
          <a:latin typeface="+mn-lt"/>
          <a:ea typeface="+mn-ea"/>
          <a:cs typeface="+mn-cs"/>
        </a:defRPr>
      </a:lvl5pPr>
      <a:lvl6pPr marL="1952958" algn="l" defTabSz="781332" rtl="0" eaLnBrk="1" latinLnBrk="0" hangingPunct="1">
        <a:defRPr sz="1800" kern="1200">
          <a:solidFill>
            <a:schemeClr val="tx1"/>
          </a:solidFill>
          <a:latin typeface="+mn-lt"/>
          <a:ea typeface="+mn-ea"/>
          <a:cs typeface="+mn-cs"/>
        </a:defRPr>
      </a:lvl6pPr>
      <a:lvl7pPr marL="2343529" algn="l" defTabSz="781332" rtl="0" eaLnBrk="1" latinLnBrk="0" hangingPunct="1">
        <a:defRPr sz="1800" kern="1200">
          <a:solidFill>
            <a:schemeClr val="tx1"/>
          </a:solidFill>
          <a:latin typeface="+mn-lt"/>
          <a:ea typeface="+mn-ea"/>
          <a:cs typeface="+mn-cs"/>
        </a:defRPr>
      </a:lvl7pPr>
      <a:lvl8pPr marL="2734153" algn="l" defTabSz="781332" rtl="0" eaLnBrk="1" latinLnBrk="0" hangingPunct="1">
        <a:defRPr sz="1800" kern="1200">
          <a:solidFill>
            <a:schemeClr val="tx1"/>
          </a:solidFill>
          <a:latin typeface="+mn-lt"/>
          <a:ea typeface="+mn-ea"/>
          <a:cs typeface="+mn-cs"/>
        </a:defRPr>
      </a:lvl8pPr>
      <a:lvl9pPr marL="3124792" algn="l" defTabSz="78133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36" tIns="39040" rIns="78136" bIns="3904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36" tIns="39040" rIns="78136" bIns="390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36" tIns="39040" rIns="78136" bIns="3904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36" tIns="39040" rIns="78136" bIns="3904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36" tIns="39040" rIns="78136" bIns="3904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9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90516" algn="ctr" rtl="0" fontAlgn="base">
        <a:spcBef>
          <a:spcPct val="0"/>
        </a:spcBef>
        <a:spcAft>
          <a:spcPct val="0"/>
        </a:spcAft>
        <a:defRPr sz="4400">
          <a:solidFill>
            <a:schemeClr val="tx2"/>
          </a:solidFill>
          <a:latin typeface="Arial" charset="0"/>
          <a:cs typeface="Arial" charset="0"/>
        </a:defRPr>
      </a:lvl6pPr>
      <a:lvl7pPr marL="781224" algn="ctr" rtl="0" fontAlgn="base">
        <a:spcBef>
          <a:spcPct val="0"/>
        </a:spcBef>
        <a:spcAft>
          <a:spcPct val="0"/>
        </a:spcAft>
        <a:defRPr sz="4400">
          <a:solidFill>
            <a:schemeClr val="tx2"/>
          </a:solidFill>
          <a:latin typeface="Arial" charset="0"/>
          <a:cs typeface="Arial" charset="0"/>
        </a:defRPr>
      </a:lvl7pPr>
      <a:lvl8pPr marL="1171662" algn="ctr" rtl="0" fontAlgn="base">
        <a:spcBef>
          <a:spcPct val="0"/>
        </a:spcBef>
        <a:spcAft>
          <a:spcPct val="0"/>
        </a:spcAft>
        <a:defRPr sz="4400">
          <a:solidFill>
            <a:schemeClr val="tx2"/>
          </a:solidFill>
          <a:latin typeface="Arial" charset="0"/>
          <a:cs typeface="Arial" charset="0"/>
        </a:defRPr>
      </a:lvl8pPr>
      <a:lvl9pPr marL="1562289" algn="ctr" rtl="0" fontAlgn="base">
        <a:spcBef>
          <a:spcPct val="0"/>
        </a:spcBef>
        <a:spcAft>
          <a:spcPct val="0"/>
        </a:spcAft>
        <a:defRPr sz="4400">
          <a:solidFill>
            <a:schemeClr val="tx2"/>
          </a:solidFill>
          <a:latin typeface="Arial" charset="0"/>
          <a:cs typeface="Arial" charset="0"/>
        </a:defRPr>
      </a:lvl9pPr>
    </p:titleStyle>
    <p:bodyStyle>
      <a:lvl1pPr marL="292805" indent="-292805" algn="l" rtl="0" fontAlgn="base">
        <a:spcBef>
          <a:spcPct val="20000"/>
        </a:spcBef>
        <a:spcAft>
          <a:spcPct val="0"/>
        </a:spcAft>
        <a:buChar char="•"/>
        <a:defRPr sz="4000">
          <a:solidFill>
            <a:schemeClr val="bg1"/>
          </a:solidFill>
          <a:latin typeface="+mn-lt"/>
          <a:ea typeface="+mn-ea"/>
          <a:cs typeface="+mn-cs"/>
        </a:defRPr>
      </a:lvl1pPr>
      <a:lvl2pPr marL="634706" indent="-244203" algn="l" rtl="0" fontAlgn="base">
        <a:spcBef>
          <a:spcPct val="20000"/>
        </a:spcBef>
        <a:spcAft>
          <a:spcPct val="0"/>
        </a:spcAft>
        <a:buChar char="–"/>
        <a:defRPr sz="4000">
          <a:solidFill>
            <a:schemeClr val="bg1"/>
          </a:solidFill>
          <a:latin typeface="+mn-lt"/>
        </a:defRPr>
      </a:lvl2pPr>
      <a:lvl3pPr marL="976344" indent="-195220" algn="l" rtl="0" fontAlgn="base">
        <a:spcBef>
          <a:spcPct val="20000"/>
        </a:spcBef>
        <a:spcAft>
          <a:spcPct val="0"/>
        </a:spcAft>
        <a:buChar char="•"/>
        <a:defRPr sz="2400">
          <a:solidFill>
            <a:schemeClr val="tx1"/>
          </a:solidFill>
          <a:latin typeface="+mj-lt"/>
          <a:cs typeface="+mj-cs"/>
        </a:defRPr>
      </a:lvl3pPr>
      <a:lvl4pPr marL="1366983" indent="-195220" algn="l" rtl="0" fontAlgn="base">
        <a:spcBef>
          <a:spcPct val="20000"/>
        </a:spcBef>
        <a:spcAft>
          <a:spcPct val="0"/>
        </a:spcAft>
        <a:buChar char="–"/>
        <a:defRPr sz="2000">
          <a:solidFill>
            <a:schemeClr val="tx1"/>
          </a:solidFill>
          <a:latin typeface="+mj-lt"/>
          <a:cs typeface="+mj-cs"/>
        </a:defRPr>
      </a:lvl4pPr>
      <a:lvl5pPr marL="1757497" indent="-195220" algn="l" rtl="0" fontAlgn="base">
        <a:spcBef>
          <a:spcPct val="20000"/>
        </a:spcBef>
        <a:spcAft>
          <a:spcPct val="0"/>
        </a:spcAft>
        <a:buChar char="»"/>
        <a:defRPr sz="2000">
          <a:solidFill>
            <a:schemeClr val="tx1"/>
          </a:solidFill>
          <a:latin typeface="+mj-lt"/>
          <a:cs typeface="+mj-cs"/>
        </a:defRPr>
      </a:lvl5pPr>
      <a:lvl6pPr marL="2147877" indent="-195220" algn="l" rtl="0" fontAlgn="base">
        <a:spcBef>
          <a:spcPct val="20000"/>
        </a:spcBef>
        <a:spcAft>
          <a:spcPct val="0"/>
        </a:spcAft>
        <a:buChar char="»"/>
        <a:defRPr sz="2000">
          <a:solidFill>
            <a:schemeClr val="tx1"/>
          </a:solidFill>
          <a:latin typeface="+mj-lt"/>
          <a:cs typeface="+mj-cs"/>
        </a:defRPr>
      </a:lvl6pPr>
      <a:lvl7pPr marL="2538542" indent="-195220" algn="l" rtl="0" fontAlgn="base">
        <a:spcBef>
          <a:spcPct val="20000"/>
        </a:spcBef>
        <a:spcAft>
          <a:spcPct val="0"/>
        </a:spcAft>
        <a:buChar char="»"/>
        <a:defRPr sz="2000">
          <a:solidFill>
            <a:schemeClr val="tx1"/>
          </a:solidFill>
          <a:latin typeface="+mj-lt"/>
          <a:cs typeface="+mj-cs"/>
        </a:defRPr>
      </a:lvl7pPr>
      <a:lvl8pPr marL="2929068" indent="-195220" algn="l" rtl="0" fontAlgn="base">
        <a:spcBef>
          <a:spcPct val="20000"/>
        </a:spcBef>
        <a:spcAft>
          <a:spcPct val="0"/>
        </a:spcAft>
        <a:buChar char="»"/>
        <a:defRPr sz="2000">
          <a:solidFill>
            <a:schemeClr val="tx1"/>
          </a:solidFill>
          <a:latin typeface="+mj-lt"/>
          <a:cs typeface="+mj-cs"/>
        </a:defRPr>
      </a:lvl8pPr>
      <a:lvl9pPr marL="3319680" indent="-195220"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781224" rtl="0" eaLnBrk="1" latinLnBrk="0" hangingPunct="1">
        <a:defRPr sz="1800" kern="1200">
          <a:solidFill>
            <a:schemeClr val="tx1"/>
          </a:solidFill>
          <a:latin typeface="+mn-lt"/>
          <a:ea typeface="+mn-ea"/>
          <a:cs typeface="+mn-cs"/>
        </a:defRPr>
      </a:lvl1pPr>
      <a:lvl2pPr marL="390516" algn="l" defTabSz="781224" rtl="0" eaLnBrk="1" latinLnBrk="0" hangingPunct="1">
        <a:defRPr sz="1800" kern="1200">
          <a:solidFill>
            <a:schemeClr val="tx1"/>
          </a:solidFill>
          <a:latin typeface="+mn-lt"/>
          <a:ea typeface="+mn-ea"/>
          <a:cs typeface="+mn-cs"/>
        </a:defRPr>
      </a:lvl2pPr>
      <a:lvl3pPr marL="781224" algn="l" defTabSz="781224" rtl="0" eaLnBrk="1" latinLnBrk="0" hangingPunct="1">
        <a:defRPr sz="1800" kern="1200">
          <a:solidFill>
            <a:schemeClr val="tx1"/>
          </a:solidFill>
          <a:latin typeface="+mn-lt"/>
          <a:ea typeface="+mn-ea"/>
          <a:cs typeface="+mn-cs"/>
        </a:defRPr>
      </a:lvl3pPr>
      <a:lvl4pPr marL="1171662" algn="l" defTabSz="781224" rtl="0" eaLnBrk="1" latinLnBrk="0" hangingPunct="1">
        <a:defRPr sz="1800" kern="1200">
          <a:solidFill>
            <a:schemeClr val="tx1"/>
          </a:solidFill>
          <a:latin typeface="+mn-lt"/>
          <a:ea typeface="+mn-ea"/>
          <a:cs typeface="+mn-cs"/>
        </a:defRPr>
      </a:lvl4pPr>
      <a:lvl5pPr marL="1562289" algn="l" defTabSz="781224" rtl="0" eaLnBrk="1" latinLnBrk="0" hangingPunct="1">
        <a:defRPr sz="1800" kern="1200">
          <a:solidFill>
            <a:schemeClr val="tx1"/>
          </a:solidFill>
          <a:latin typeface="+mn-lt"/>
          <a:ea typeface="+mn-ea"/>
          <a:cs typeface="+mn-cs"/>
        </a:defRPr>
      </a:lvl5pPr>
      <a:lvl6pPr marL="1952687" algn="l" defTabSz="781224" rtl="0" eaLnBrk="1" latinLnBrk="0" hangingPunct="1">
        <a:defRPr sz="1800" kern="1200">
          <a:solidFill>
            <a:schemeClr val="tx1"/>
          </a:solidFill>
          <a:latin typeface="+mn-lt"/>
          <a:ea typeface="+mn-ea"/>
          <a:cs typeface="+mn-cs"/>
        </a:defRPr>
      </a:lvl6pPr>
      <a:lvl7pPr marL="2343204" algn="l" defTabSz="781224" rtl="0" eaLnBrk="1" latinLnBrk="0" hangingPunct="1">
        <a:defRPr sz="1800" kern="1200">
          <a:solidFill>
            <a:schemeClr val="tx1"/>
          </a:solidFill>
          <a:latin typeface="+mn-lt"/>
          <a:ea typeface="+mn-ea"/>
          <a:cs typeface="+mn-cs"/>
        </a:defRPr>
      </a:lvl7pPr>
      <a:lvl8pPr marL="2733773" algn="l" defTabSz="781224" rtl="0" eaLnBrk="1" latinLnBrk="0" hangingPunct="1">
        <a:defRPr sz="1800" kern="1200">
          <a:solidFill>
            <a:schemeClr val="tx1"/>
          </a:solidFill>
          <a:latin typeface="+mn-lt"/>
          <a:ea typeface="+mn-ea"/>
          <a:cs typeface="+mn-cs"/>
        </a:defRPr>
      </a:lvl8pPr>
      <a:lvl9pPr marL="3124357" algn="l" defTabSz="78122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claycountymo.gov/@api/deki/files/932/=Claybrook_Shelter.jp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mailto:admin@orHaOlam.com" TargetMode="Externa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To easily follow these notes, log on to our </a:t>
            </a:r>
            <a:r>
              <a:rPr lang="en-US" dirty="0" err="1" smtClean="0"/>
              <a:t>Wifi</a:t>
            </a:r>
            <a:r>
              <a:rPr lang="en-US" dirty="0" smtClean="0"/>
              <a:t> </a:t>
            </a:r>
          </a:p>
          <a:p>
            <a:r>
              <a:rPr lang="en-US" dirty="0" err="1"/>
              <a:t>Wifi</a:t>
            </a:r>
            <a:r>
              <a:rPr lang="en-US" dirty="0"/>
              <a:t>: </a:t>
            </a:r>
            <a:r>
              <a:rPr lang="en-US" dirty="0">
                <a:solidFill>
                  <a:srgbClr val="FFFF66"/>
                </a:solidFill>
              </a:rPr>
              <a:t>mycci01</a:t>
            </a:r>
            <a:r>
              <a:rPr lang="en-US" dirty="0"/>
              <a:t/>
            </a:r>
            <a:br>
              <a:rPr lang="en-US" dirty="0"/>
            </a:br>
            <a:r>
              <a:rPr lang="en-US" dirty="0"/>
              <a:t>p/w: </a:t>
            </a:r>
            <a:r>
              <a:rPr lang="en-US" dirty="0" smtClean="0">
                <a:solidFill>
                  <a:srgbClr val="FFFF66"/>
                </a:solidFill>
              </a:rPr>
              <a:t>ancientquail060</a:t>
            </a:r>
          </a:p>
          <a:p>
            <a:r>
              <a:rPr lang="en-US" dirty="0"/>
              <a:t>Go to </a:t>
            </a:r>
            <a:r>
              <a:rPr lang="en-US" dirty="0">
                <a:solidFill>
                  <a:srgbClr val="FFFF66"/>
                </a:solidFill>
              </a:rPr>
              <a:t>OrHaOlam.com</a:t>
            </a:r>
          </a:p>
          <a:p>
            <a:r>
              <a:rPr lang="en-US" dirty="0" smtClean="0"/>
              <a:t>Click on</a:t>
            </a:r>
            <a:r>
              <a:rPr lang="en-US" dirty="0" smtClean="0">
                <a:solidFill>
                  <a:srgbClr val="FFFF66"/>
                </a:solidFill>
              </a:rPr>
              <a:t> downloads, messages, 2017</a:t>
            </a:r>
            <a:endParaRPr lang="en-US" dirty="0">
              <a:solidFill>
                <a:srgbClr val="FFFF66"/>
              </a:solidFill>
            </a:endParaRPr>
          </a:p>
        </p:txBody>
      </p:sp>
    </p:spTree>
    <p:extLst>
      <p:ext uri="{BB962C8B-B14F-4D97-AF65-F5344CB8AC3E}">
        <p14:creationId xmlns:p14="http://schemas.microsoft.com/office/powerpoint/2010/main" val="400084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By </a:t>
            </a:r>
            <a:r>
              <a:rPr lang="en-US" dirty="0"/>
              <a:t>1911 </a:t>
            </a:r>
            <a:r>
              <a:rPr lang="en-US" u="sng" dirty="0"/>
              <a:t>all</a:t>
            </a:r>
            <a:r>
              <a:rPr lang="en-US" dirty="0"/>
              <a:t> US states </a:t>
            </a:r>
            <a:r>
              <a:rPr lang="en-US" dirty="0" smtClean="0"/>
              <a:t>observed</a:t>
            </a:r>
            <a:r>
              <a:rPr lang="en-US" baseline="30000" dirty="0"/>
              <a:t> </a:t>
            </a:r>
            <a:r>
              <a:rPr lang="en-US" dirty="0" smtClean="0"/>
              <a:t>the </a:t>
            </a:r>
            <a:r>
              <a:rPr lang="en-US" dirty="0"/>
              <a:t>holiday, with some of them officially recognizing Mother's Day as a local </a:t>
            </a:r>
            <a:r>
              <a:rPr lang="en-US" dirty="0" smtClean="0"/>
              <a:t>holiday, the </a:t>
            </a:r>
            <a:r>
              <a:rPr lang="en-US" dirty="0"/>
              <a:t>first being West Virginia, Jarvis' home state, in 1910. </a:t>
            </a:r>
            <a:endParaRPr lang="en-US" dirty="0"/>
          </a:p>
        </p:txBody>
      </p:sp>
    </p:spTree>
    <p:extLst>
      <p:ext uri="{BB962C8B-B14F-4D97-AF65-F5344CB8AC3E}">
        <p14:creationId xmlns:p14="http://schemas.microsoft.com/office/powerpoint/2010/main" val="2918354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In </a:t>
            </a:r>
            <a:r>
              <a:rPr lang="en-US" dirty="0"/>
              <a:t>1914, Woodrow Wilson signed a proclamation designating Mother's Day, held on the </a:t>
            </a:r>
            <a:r>
              <a:rPr lang="en-US" dirty="0">
                <a:solidFill>
                  <a:srgbClr val="FFFF66"/>
                </a:solidFill>
              </a:rPr>
              <a:t>second Sunday in May</a:t>
            </a:r>
            <a:r>
              <a:rPr lang="en-US" dirty="0"/>
              <a:t>, as a national holiday to honor mothers</a:t>
            </a:r>
            <a:r>
              <a:rPr lang="en-US" dirty="0" smtClean="0"/>
              <a:t>.</a:t>
            </a:r>
            <a:endParaRPr lang="en-US" dirty="0"/>
          </a:p>
        </p:txBody>
      </p:sp>
    </p:spTree>
    <p:extLst>
      <p:ext uri="{BB962C8B-B14F-4D97-AF65-F5344CB8AC3E}">
        <p14:creationId xmlns:p14="http://schemas.microsoft.com/office/powerpoint/2010/main" val="3532727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Eph</a:t>
            </a:r>
            <a:r>
              <a:rPr lang="en-US" baseline="30000" dirty="0" smtClean="0"/>
              <a:t> 6.2-3 quoting </a:t>
            </a:r>
            <a:r>
              <a:rPr lang="en-US" baseline="30000" dirty="0" err="1" smtClean="0"/>
              <a:t>Shmot</a:t>
            </a:r>
            <a:r>
              <a:rPr lang="en-US" baseline="30000" dirty="0" smtClean="0"/>
              <a:t>/Ex 20. </a:t>
            </a:r>
            <a:r>
              <a:rPr lang="en-US" dirty="0" smtClean="0"/>
              <a:t>“Honor </a:t>
            </a:r>
            <a:r>
              <a:rPr lang="en-US" dirty="0"/>
              <a:t>your father and </a:t>
            </a:r>
            <a:r>
              <a:rPr lang="en-US" dirty="0" smtClean="0"/>
              <a:t>mother” </a:t>
            </a:r>
            <a:r>
              <a:rPr lang="en-US" dirty="0"/>
              <a:t>- this is the first commandment that embodies a </a:t>
            </a:r>
            <a:r>
              <a:rPr lang="en-US" dirty="0">
                <a:solidFill>
                  <a:srgbClr val="FFFF66"/>
                </a:solidFill>
              </a:rPr>
              <a:t>promise</a:t>
            </a:r>
            <a:r>
              <a:rPr lang="en-US" dirty="0"/>
              <a:t> </a:t>
            </a:r>
            <a:r>
              <a:rPr lang="en-US" dirty="0" smtClean="0"/>
              <a:t>– “so </a:t>
            </a:r>
            <a:r>
              <a:rPr lang="en-US" dirty="0"/>
              <a:t>that it may go well with you, and you may live long in the Land</a:t>
            </a:r>
            <a:r>
              <a:rPr lang="en-US" dirty="0" smtClean="0"/>
              <a:t>.”</a:t>
            </a:r>
            <a:endParaRPr lang="en-US" dirty="0"/>
          </a:p>
        </p:txBody>
      </p:sp>
    </p:spTree>
    <p:extLst>
      <p:ext uri="{BB962C8B-B14F-4D97-AF65-F5344CB8AC3E}">
        <p14:creationId xmlns:p14="http://schemas.microsoft.com/office/powerpoint/2010/main" val="806312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807" t="23903" r="16071" b="39245"/>
          <a:stretch/>
        </p:blipFill>
        <p:spPr bwMode="auto">
          <a:xfrm>
            <a:off x="1112837" y="0"/>
            <a:ext cx="6321698" cy="515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489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90" y="22967"/>
            <a:ext cx="8331650" cy="3691783"/>
          </a:xfrm>
          <a:prstGeom prst="rect">
            <a:avLst/>
          </a:prstGeom>
        </p:spPr>
      </p:pic>
    </p:spTree>
    <p:extLst>
      <p:ext uri="{BB962C8B-B14F-4D97-AF65-F5344CB8AC3E}">
        <p14:creationId xmlns:p14="http://schemas.microsoft.com/office/powerpoint/2010/main" val="2973780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r" rtl="1"/>
            <a:r>
              <a:rPr lang="en-US" baseline="30000" dirty="0" err="1" smtClean="0"/>
              <a:t>Mishlei</a:t>
            </a:r>
            <a:r>
              <a:rPr lang="en-US" baseline="30000" dirty="0" smtClean="0"/>
              <a:t>/</a:t>
            </a:r>
            <a:r>
              <a:rPr lang="en-US" baseline="30000" dirty="0" err="1" smtClean="0"/>
              <a:t>Prov</a:t>
            </a:r>
            <a:r>
              <a:rPr lang="en-US" baseline="30000" dirty="0" smtClean="0"/>
              <a:t> 31.26</a:t>
            </a:r>
            <a:r>
              <a:rPr lang="en-US" dirty="0" smtClean="0"/>
              <a:t> </a:t>
            </a:r>
          </a:p>
          <a:p>
            <a:pPr algn="r" rtl="1"/>
            <a:r>
              <a:rPr lang="he-IL" dirty="0"/>
              <a:t> </a:t>
            </a:r>
            <a:r>
              <a:rPr lang="he-IL" b="1" dirty="0" smtClean="0">
                <a:latin typeface="David" panose="020E0502060401010101" pitchFamily="34" charset="-79"/>
                <a:cs typeface="David" panose="020E0502060401010101" pitchFamily="34" charset="-79"/>
              </a:rPr>
              <a:t>פִּיהָ </a:t>
            </a:r>
            <a:r>
              <a:rPr lang="he-IL" b="1" dirty="0">
                <a:latin typeface="David" panose="020E0502060401010101" pitchFamily="34" charset="-79"/>
                <a:cs typeface="David" panose="020E0502060401010101" pitchFamily="34" charset="-79"/>
              </a:rPr>
              <a:t>פָּתְחָה בְחָכְמָה</a:t>
            </a:r>
            <a:r>
              <a:rPr lang="he-IL" b="1" dirty="0" smtClean="0">
                <a:latin typeface="David" panose="020E0502060401010101" pitchFamily="34" charset="-79"/>
                <a:cs typeface="David" panose="020E0502060401010101" pitchFamily="34" charset="-79"/>
              </a:rPr>
              <a:t>;</a:t>
            </a:r>
            <a:endParaRPr lang="en-US" b="1" dirty="0" smtClean="0">
              <a:latin typeface="David" panose="020E0502060401010101" pitchFamily="34" charset="-79"/>
              <a:cs typeface="David" panose="020E0502060401010101" pitchFamily="34" charset="-79"/>
            </a:endParaRPr>
          </a:p>
          <a:p>
            <a:pPr algn="r" rtl="1"/>
            <a:r>
              <a:rPr lang="he-IL" b="1" dirty="0" smtClean="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וְתוֹרַת חֶסֶד, </a:t>
            </a:r>
            <a:r>
              <a:rPr lang="he-IL" b="1" dirty="0" smtClean="0">
                <a:latin typeface="David" panose="020E0502060401010101" pitchFamily="34" charset="-79"/>
                <a:cs typeface="David" panose="020E0502060401010101" pitchFamily="34" charset="-79"/>
              </a:rPr>
              <a:t>עַל-לְשׁוֹנָהּ</a:t>
            </a:r>
            <a:r>
              <a:rPr lang="he-IL" b="1" dirty="0">
                <a:latin typeface="David" panose="020E0502060401010101" pitchFamily="34" charset="-79"/>
                <a:cs typeface="David" panose="020E0502060401010101" pitchFamily="34" charset="-79"/>
              </a:rPr>
              <a:t>.</a:t>
            </a:r>
            <a:endParaRPr lang="en-US" b="1" dirty="0" smtClean="0">
              <a:latin typeface="David" panose="020E0502060401010101" pitchFamily="34" charset="-79"/>
              <a:cs typeface="David" panose="020E0502060401010101" pitchFamily="34" charset="-79"/>
            </a:endParaRPr>
          </a:p>
          <a:p>
            <a:pPr algn="l"/>
            <a:r>
              <a:rPr lang="en-US" dirty="0" smtClean="0"/>
              <a:t>She </a:t>
            </a:r>
            <a:r>
              <a:rPr lang="en-US" dirty="0"/>
              <a:t>opens her mouth with </a:t>
            </a:r>
            <a:r>
              <a:rPr lang="en-US" dirty="0" smtClean="0"/>
              <a:t>wisdom — a lesson </a:t>
            </a:r>
            <a:r>
              <a:rPr lang="en-US" dirty="0"/>
              <a:t>of kindness is on her tongue</a:t>
            </a:r>
            <a:r>
              <a:rPr lang="en-US" dirty="0" smtClean="0"/>
              <a:t>.</a:t>
            </a:r>
          </a:p>
          <a:p>
            <a:pPr algn="l"/>
            <a:endParaRPr lang="en-US" dirty="0"/>
          </a:p>
        </p:txBody>
      </p:sp>
    </p:spTree>
    <p:extLst>
      <p:ext uri="{BB962C8B-B14F-4D97-AF65-F5344CB8AC3E}">
        <p14:creationId xmlns:p14="http://schemas.microsoft.com/office/powerpoint/2010/main" val="1523009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The moment a child is born, the mother is also born. She never existed before. The woman existed, but the mother, never</a:t>
            </a:r>
            <a:r>
              <a:rPr lang="en-US" dirty="0" smtClean="0"/>
              <a:t>.  </a:t>
            </a:r>
            <a:r>
              <a:rPr lang="en-US" dirty="0"/>
              <a:t>A mother is something absolutely new.</a:t>
            </a:r>
          </a:p>
          <a:p>
            <a:pPr algn="l"/>
            <a:endParaRPr lang="en-US" dirty="0"/>
          </a:p>
        </p:txBody>
      </p:sp>
    </p:spTree>
    <p:extLst>
      <p:ext uri="{BB962C8B-B14F-4D97-AF65-F5344CB8AC3E}">
        <p14:creationId xmlns:p14="http://schemas.microsoft.com/office/powerpoint/2010/main" val="3716680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Before I became a mom, I never felt my heart break into million pieces when I couldn’t stop a cry, or that someone so small can have such profound influence on me, or could make me feel so important. </a:t>
            </a:r>
            <a:endParaRPr lang="en-US" dirty="0"/>
          </a:p>
        </p:txBody>
      </p:sp>
    </p:spTree>
    <p:extLst>
      <p:ext uri="{BB962C8B-B14F-4D97-AF65-F5344CB8AC3E}">
        <p14:creationId xmlns:p14="http://schemas.microsoft.com/office/powerpoint/2010/main" val="782867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The </a:t>
            </a:r>
            <a:r>
              <a:rPr lang="en-US" dirty="0"/>
              <a:t>love, the joy, the magic.  I never imagined I would love being a mom until I became one.  I am astonished at nature’s grace and thank </a:t>
            </a:r>
            <a:r>
              <a:rPr lang="en-US" dirty="0" smtClean="0"/>
              <a:t>the Almighty </a:t>
            </a:r>
            <a:r>
              <a:rPr lang="en-US" dirty="0"/>
              <a:t>each day for the miraculous decision that I made.</a:t>
            </a:r>
            <a:endParaRPr lang="en-US" dirty="0"/>
          </a:p>
        </p:txBody>
      </p:sp>
    </p:spTree>
    <p:extLst>
      <p:ext uri="{BB962C8B-B14F-4D97-AF65-F5344CB8AC3E}">
        <p14:creationId xmlns:p14="http://schemas.microsoft.com/office/powerpoint/2010/main" val="21481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64" y="9436"/>
            <a:ext cx="8164284"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7678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899"/>
          <a:stretch/>
        </p:blipFill>
        <p:spPr bwMode="auto">
          <a:xfrm>
            <a:off x="325438" y="0"/>
            <a:ext cx="8128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2700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2 Tim. 1.5-6</a:t>
            </a:r>
            <a:r>
              <a:rPr lang="en-US" dirty="0" smtClean="0"/>
              <a:t> </a:t>
            </a:r>
            <a:r>
              <a:rPr lang="en-US" dirty="0"/>
              <a:t>I recall your sincere trust, the same trust that your </a:t>
            </a:r>
            <a:r>
              <a:rPr lang="en-US" dirty="0" smtClean="0"/>
              <a:t>grandmother Lois </a:t>
            </a:r>
            <a:r>
              <a:rPr lang="en-US" dirty="0"/>
              <a:t>and your mother Eunice had first; and I am convinced that you too now have this trust. </a:t>
            </a:r>
            <a:endParaRPr lang="en-US" dirty="0"/>
          </a:p>
        </p:txBody>
      </p:sp>
    </p:spTree>
    <p:extLst>
      <p:ext uri="{BB962C8B-B14F-4D97-AF65-F5344CB8AC3E}">
        <p14:creationId xmlns:p14="http://schemas.microsoft.com/office/powerpoint/2010/main" val="2944257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2 Tim. 1.5-6</a:t>
            </a:r>
            <a:r>
              <a:rPr lang="en-US" dirty="0" smtClean="0"/>
              <a:t> For </a:t>
            </a:r>
            <a:r>
              <a:rPr lang="en-US" dirty="0"/>
              <a:t>this reason, I am reminding you to fan the flame of God's gift, which you received through </a:t>
            </a:r>
            <a:r>
              <a:rPr lang="en-US" dirty="0" err="1"/>
              <a:t>s'mikhah</a:t>
            </a:r>
            <a:r>
              <a:rPr lang="en-US" dirty="0"/>
              <a:t> </a:t>
            </a:r>
            <a:r>
              <a:rPr lang="en-US" dirty="0" smtClean="0"/>
              <a:t>[laying on of hands] from </a:t>
            </a:r>
            <a:r>
              <a:rPr lang="en-US" dirty="0"/>
              <a:t>me. </a:t>
            </a:r>
            <a:endParaRPr lang="en-US" dirty="0"/>
          </a:p>
        </p:txBody>
      </p:sp>
    </p:spTree>
    <p:extLst>
      <p:ext uri="{BB962C8B-B14F-4D97-AF65-F5344CB8AC3E}">
        <p14:creationId xmlns:p14="http://schemas.microsoft.com/office/powerpoint/2010/main" val="1488969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r" rtl="1"/>
            <a:r>
              <a:rPr lang="en-US" baseline="30000" dirty="0" err="1" smtClean="0"/>
              <a:t>Mishlei</a:t>
            </a:r>
            <a:r>
              <a:rPr lang="en-US" baseline="30000" dirty="0" smtClean="0"/>
              <a:t>/</a:t>
            </a:r>
            <a:r>
              <a:rPr lang="en-US" baseline="30000" dirty="0" err="1" smtClean="0"/>
              <a:t>Prov</a:t>
            </a:r>
            <a:r>
              <a:rPr lang="en-US" baseline="30000" dirty="0" smtClean="0"/>
              <a:t> 31.26</a:t>
            </a:r>
            <a:r>
              <a:rPr lang="en-US" dirty="0" smtClean="0"/>
              <a:t> </a:t>
            </a:r>
          </a:p>
          <a:p>
            <a:pPr algn="r" rtl="1"/>
            <a:r>
              <a:rPr lang="he-IL" dirty="0"/>
              <a:t> </a:t>
            </a:r>
            <a:r>
              <a:rPr lang="he-IL" b="1" dirty="0" smtClean="0">
                <a:latin typeface="David" panose="020E0502060401010101" pitchFamily="34" charset="-79"/>
                <a:cs typeface="David" panose="020E0502060401010101" pitchFamily="34" charset="-79"/>
              </a:rPr>
              <a:t>פִּיהָ </a:t>
            </a:r>
            <a:r>
              <a:rPr lang="he-IL" b="1" dirty="0">
                <a:latin typeface="David" panose="020E0502060401010101" pitchFamily="34" charset="-79"/>
                <a:cs typeface="David" panose="020E0502060401010101" pitchFamily="34" charset="-79"/>
              </a:rPr>
              <a:t>פָּתְחָה בְחָכְמָה</a:t>
            </a:r>
            <a:r>
              <a:rPr lang="he-IL" b="1" dirty="0" smtClean="0">
                <a:latin typeface="David" panose="020E0502060401010101" pitchFamily="34" charset="-79"/>
                <a:cs typeface="David" panose="020E0502060401010101" pitchFamily="34" charset="-79"/>
              </a:rPr>
              <a:t>;</a:t>
            </a:r>
            <a:endParaRPr lang="en-US" b="1" dirty="0" smtClean="0">
              <a:latin typeface="David" panose="020E0502060401010101" pitchFamily="34" charset="-79"/>
              <a:cs typeface="David" panose="020E0502060401010101" pitchFamily="34" charset="-79"/>
            </a:endParaRPr>
          </a:p>
          <a:p>
            <a:pPr algn="r" rtl="1"/>
            <a:r>
              <a:rPr lang="he-IL" b="1" dirty="0" smtClean="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וְתוֹרַת חֶסֶד, </a:t>
            </a:r>
            <a:r>
              <a:rPr lang="he-IL" b="1" dirty="0" smtClean="0">
                <a:latin typeface="David" panose="020E0502060401010101" pitchFamily="34" charset="-79"/>
                <a:cs typeface="David" panose="020E0502060401010101" pitchFamily="34" charset="-79"/>
              </a:rPr>
              <a:t>עַל-לְשׁוֹנָהּ</a:t>
            </a:r>
            <a:r>
              <a:rPr lang="he-IL" b="1" dirty="0">
                <a:latin typeface="David" panose="020E0502060401010101" pitchFamily="34" charset="-79"/>
                <a:cs typeface="David" panose="020E0502060401010101" pitchFamily="34" charset="-79"/>
              </a:rPr>
              <a:t>.</a:t>
            </a:r>
            <a:endParaRPr lang="en-US" b="1" dirty="0" smtClean="0">
              <a:latin typeface="David" panose="020E0502060401010101" pitchFamily="34" charset="-79"/>
              <a:cs typeface="David" panose="020E0502060401010101" pitchFamily="34" charset="-79"/>
            </a:endParaRPr>
          </a:p>
          <a:p>
            <a:pPr algn="l"/>
            <a:r>
              <a:rPr lang="en-US" dirty="0" smtClean="0"/>
              <a:t>She </a:t>
            </a:r>
            <a:r>
              <a:rPr lang="en-US" dirty="0"/>
              <a:t>opens her mouth with </a:t>
            </a:r>
            <a:r>
              <a:rPr lang="en-US" dirty="0" smtClean="0"/>
              <a:t>wisdom — a lesson </a:t>
            </a:r>
            <a:r>
              <a:rPr lang="en-US" dirty="0"/>
              <a:t>of kindness is on her tongue</a:t>
            </a:r>
            <a:r>
              <a:rPr lang="en-US" dirty="0" smtClean="0"/>
              <a:t>.</a:t>
            </a:r>
          </a:p>
          <a:p>
            <a:pPr algn="l"/>
            <a:endParaRPr lang="en-US" dirty="0"/>
          </a:p>
        </p:txBody>
      </p:sp>
    </p:spTree>
    <p:extLst>
      <p:ext uri="{BB962C8B-B14F-4D97-AF65-F5344CB8AC3E}">
        <p14:creationId xmlns:p14="http://schemas.microsoft.com/office/powerpoint/2010/main" val="1518806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288" t="11952" r="12219" b="15672"/>
          <a:stretch/>
        </p:blipFill>
        <p:spPr bwMode="auto">
          <a:xfrm>
            <a:off x="726427" y="11205"/>
            <a:ext cx="6787245" cy="5137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4637" y="4401910"/>
            <a:ext cx="7853753" cy="707886"/>
          </a:xfrm>
          <a:prstGeom prst="rect">
            <a:avLst/>
          </a:prstGeom>
          <a:noFill/>
        </p:spPr>
        <p:txBody>
          <a:bodyPr wrap="none" rtlCol="0">
            <a:spAutoFit/>
          </a:bodyPr>
          <a:lstStyle/>
          <a:p>
            <a:pPr algn="l"/>
            <a:r>
              <a:rPr lang="en-US" dirty="0" smtClean="0">
                <a:solidFill>
                  <a:srgbClr val="FFFFFF"/>
                </a:solidFill>
                <a:effectLst>
                  <a:outerShdw blurRad="38100" dist="38100" dir="2700000" algn="tl">
                    <a:srgbClr val="000000">
                      <a:alpha val="43137"/>
                    </a:srgbClr>
                  </a:outerShdw>
                </a:effectLst>
              </a:rPr>
              <a:t>jointhekindnesschallenge.com</a:t>
            </a:r>
            <a:r>
              <a:rPr lang="en-US" dirty="0">
                <a:solidFill>
                  <a:srgbClr val="FFFFFF"/>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140162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marL="404813" indent="-404813" algn="l">
              <a:buFont typeface="+mj-lt"/>
              <a:buAutoNum type="arabicPeriod"/>
            </a:pPr>
            <a:r>
              <a:rPr lang="en-US" dirty="0" smtClean="0">
                <a:solidFill>
                  <a:srgbClr val="FFFF66"/>
                </a:solidFill>
              </a:rPr>
              <a:t>Say </a:t>
            </a:r>
            <a:r>
              <a:rPr lang="en-US" dirty="0">
                <a:solidFill>
                  <a:srgbClr val="FFFF66"/>
                </a:solidFill>
              </a:rPr>
              <a:t>nothing negative/negatively about your person—either to them or about them</a:t>
            </a:r>
            <a:r>
              <a:rPr lang="en-US" dirty="0"/>
              <a:t> to somebody else. (If you must provide honest, negative feedback to or about a colleague or child for vital reasons, be constructive, helpful and encouraging, </a:t>
            </a:r>
            <a:r>
              <a:rPr lang="en-US" dirty="0">
                <a:solidFill>
                  <a:srgbClr val="FFFF66"/>
                </a:solidFill>
              </a:rPr>
              <a:t>without a negative tone</a:t>
            </a:r>
            <a:r>
              <a:rPr lang="en-US" dirty="0" smtClean="0">
                <a:solidFill>
                  <a:srgbClr val="FFFF66"/>
                </a:solidFill>
              </a:rPr>
              <a:t>.) </a:t>
            </a:r>
            <a:endParaRPr lang="en-US" dirty="0">
              <a:solidFill>
                <a:srgbClr val="FFFF66"/>
              </a:solidFill>
            </a:endParaRPr>
          </a:p>
        </p:txBody>
      </p:sp>
    </p:spTree>
    <p:extLst>
      <p:ext uri="{BB962C8B-B14F-4D97-AF65-F5344CB8AC3E}">
        <p14:creationId xmlns:p14="http://schemas.microsoft.com/office/powerpoint/2010/main" val="2421946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marL="342900" indent="-342900" algn="l">
              <a:buFont typeface="+mj-lt"/>
              <a:buAutoNum type="arabicPeriod" startAt="2"/>
            </a:pPr>
            <a:r>
              <a:rPr lang="en-US" dirty="0" smtClean="0"/>
              <a:t>Every </a:t>
            </a:r>
            <a:r>
              <a:rPr lang="en-US" dirty="0"/>
              <a:t>day (or as often as possible), find one thing positive that you can sincerely praise or affirm about your person and tell them, and tell someone else. (i.e. Tell your mother-in-law, "Thanks for being willing to watch the kids last </a:t>
            </a:r>
            <a:r>
              <a:rPr lang="en-US" dirty="0" smtClean="0"/>
              <a:t>night</a:t>
            </a:r>
            <a:endParaRPr lang="en-US" dirty="0"/>
          </a:p>
        </p:txBody>
      </p:sp>
    </p:spTree>
    <p:extLst>
      <p:ext uri="{BB962C8B-B14F-4D97-AF65-F5344CB8AC3E}">
        <p14:creationId xmlns:p14="http://schemas.microsoft.com/office/powerpoint/2010/main" val="1084805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while </a:t>
            </a:r>
            <a:r>
              <a:rPr lang="en-US" dirty="0"/>
              <a:t>we were at that meeting," and then tell your husband the same </a:t>
            </a:r>
            <a:r>
              <a:rPr lang="en-US" dirty="0" smtClean="0"/>
              <a:t>thing. </a:t>
            </a:r>
            <a:r>
              <a:rPr lang="en-US" i="1" dirty="0" smtClean="0"/>
              <a:t>Without </a:t>
            </a:r>
            <a:r>
              <a:rPr lang="en-US" dirty="0" smtClean="0"/>
              <a:t>bringing </a:t>
            </a:r>
            <a:r>
              <a:rPr lang="en-US" dirty="0"/>
              <a:t>up that she let the kids stay up way too late </a:t>
            </a:r>
            <a:r>
              <a:rPr lang="en-US" i="1" dirty="0"/>
              <a:t>again</a:t>
            </a:r>
            <a:r>
              <a:rPr lang="en-US" dirty="0" smtClean="0"/>
              <a:t>.)</a:t>
            </a:r>
            <a:endParaRPr lang="en-US" dirty="0"/>
          </a:p>
        </p:txBody>
      </p:sp>
    </p:spTree>
    <p:extLst>
      <p:ext uri="{BB962C8B-B14F-4D97-AF65-F5344CB8AC3E}">
        <p14:creationId xmlns:p14="http://schemas.microsoft.com/office/powerpoint/2010/main" val="3167341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marL="457200" indent="-457200" algn="l">
              <a:buFont typeface="+mj-lt"/>
              <a:buAutoNum type="arabicPeriod" startAt="3"/>
            </a:pPr>
            <a:r>
              <a:rPr lang="en-US" smtClean="0"/>
              <a:t>Every </a:t>
            </a:r>
            <a:r>
              <a:rPr lang="en-US" dirty="0"/>
              <a:t>day (or as often as possible), do one small act of kindness or generosity for your person.</a:t>
            </a:r>
          </a:p>
          <a:p>
            <a:pPr algn="l"/>
            <a:endParaRPr lang="en-US" dirty="0"/>
          </a:p>
        </p:txBody>
      </p:sp>
    </p:spTree>
    <p:extLst>
      <p:ext uri="{BB962C8B-B14F-4D97-AF65-F5344CB8AC3E}">
        <p14:creationId xmlns:p14="http://schemas.microsoft.com/office/powerpoint/2010/main" val="754005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a:t>President Theodore Roosevelt said, “When all is said, it is the mother, and the mother only, who is a better citizen than the soldier who fights for his country. The successful mother, the mother who does her part in rearing and training aright the boys and </a:t>
            </a:r>
            <a:r>
              <a:rPr lang="en-US" dirty="0" smtClean="0"/>
              <a:t>girls</a:t>
            </a:r>
            <a:endParaRPr lang="en-US" dirty="0"/>
          </a:p>
        </p:txBody>
      </p:sp>
    </p:spTree>
    <p:extLst>
      <p:ext uri="{BB962C8B-B14F-4D97-AF65-F5344CB8AC3E}">
        <p14:creationId xmlns:p14="http://schemas.microsoft.com/office/powerpoint/2010/main" val="939421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who </a:t>
            </a:r>
            <a:r>
              <a:rPr lang="en-US" dirty="0"/>
              <a:t>are to be the men and women of the next generation, is of greater use to the community, and occupies, if she only would realize it, a more honorable as well as more important position than any man in it. </a:t>
            </a:r>
            <a:endParaRPr lang="en-US" dirty="0"/>
          </a:p>
        </p:txBody>
      </p:sp>
    </p:spTree>
    <p:extLst>
      <p:ext uri="{BB962C8B-B14F-4D97-AF65-F5344CB8AC3E}">
        <p14:creationId xmlns:p14="http://schemas.microsoft.com/office/powerpoint/2010/main" val="1565947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8224" y="1389818"/>
            <a:ext cx="4724353" cy="377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12998" y="184"/>
            <a:ext cx="5734579" cy="1320523"/>
          </a:xfrm>
          <a:prstGeom prst="rect">
            <a:avLst/>
          </a:prstGeom>
          <a:noFill/>
          <a:ln w="38100">
            <a:solidFill>
              <a:srgbClr val="FFC000"/>
            </a:solidFill>
          </a:ln>
        </p:spPr>
        <p:txBody>
          <a:bodyPr wrap="none" lIns="88549" tIns="44276" rIns="88549" bIns="44276" rtlCol="0">
            <a:spAutoFit/>
          </a:bodyPr>
          <a:lstStyle/>
          <a:p>
            <a:pPr algn="l"/>
            <a:r>
              <a:rPr lang="en-US" dirty="0" smtClean="0">
                <a:solidFill>
                  <a:srgbClr val="FFFFFF"/>
                </a:solidFill>
              </a:rPr>
              <a:t>Downloads\messages\</a:t>
            </a:r>
          </a:p>
          <a:p>
            <a:pPr algn="l"/>
            <a:r>
              <a:rPr lang="en-US" dirty="0" smtClean="0">
                <a:solidFill>
                  <a:srgbClr val="FFFFFF"/>
                </a:solidFill>
              </a:rPr>
              <a:t>2017 Messages</a:t>
            </a:r>
            <a:endParaRPr lang="en-US" dirty="0">
              <a:solidFill>
                <a:srgbClr val="FFFFFF"/>
              </a:solidFill>
            </a:endParaRPr>
          </a:p>
        </p:txBody>
      </p:sp>
    </p:spTree>
    <p:extLst>
      <p:ext uri="{BB962C8B-B14F-4D97-AF65-F5344CB8AC3E}">
        <p14:creationId xmlns:p14="http://schemas.microsoft.com/office/powerpoint/2010/main" val="233547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The </a:t>
            </a:r>
            <a:r>
              <a:rPr lang="en-US" dirty="0"/>
              <a:t>mother is the one supreme asset of the national life. She is more important, by far, than the successful statesman, or businessman, or artist, or scientist</a:t>
            </a:r>
            <a:r>
              <a:rPr lang="en-US" dirty="0" smtClean="0"/>
              <a:t>”</a:t>
            </a:r>
            <a:endParaRPr lang="en-US" dirty="0"/>
          </a:p>
        </p:txBody>
      </p:sp>
    </p:spTree>
    <p:extLst>
      <p:ext uri="{BB962C8B-B14F-4D97-AF65-F5344CB8AC3E}">
        <p14:creationId xmlns:p14="http://schemas.microsoft.com/office/powerpoint/2010/main" val="1218126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Horrendous </a:t>
            </a:r>
            <a:r>
              <a:rPr lang="en-US" dirty="0"/>
              <a:t>fires </a:t>
            </a:r>
            <a:r>
              <a:rPr lang="en-US" dirty="0" smtClean="0"/>
              <a:t>ravaged </a:t>
            </a:r>
            <a:r>
              <a:rPr lang="en-US" dirty="0"/>
              <a:t>Yellowstone National Park in June 1988. Birds and ground creatures fled for their lives as flames raced through the forest. One of those birds was a little mother who had laid her eggs in a bush at the base of a </a:t>
            </a:r>
            <a:r>
              <a:rPr lang="en-US" dirty="0" smtClean="0"/>
              <a:t>tree.</a:t>
            </a:r>
            <a:endParaRPr lang="en-US" dirty="0"/>
          </a:p>
        </p:txBody>
      </p:sp>
    </p:spTree>
    <p:extLst>
      <p:ext uri="{BB962C8B-B14F-4D97-AF65-F5344CB8AC3E}">
        <p14:creationId xmlns:p14="http://schemas.microsoft.com/office/powerpoint/2010/main" val="39990053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After </a:t>
            </a:r>
            <a:r>
              <a:rPr lang="en-US" dirty="0"/>
              <a:t>the fires had been extinguished, a park ranger found her charred body still on the nest. She had remained on her eggs as she burned. They survived. She did not</a:t>
            </a:r>
            <a:r>
              <a:rPr lang="en-US" dirty="0" smtClean="0"/>
              <a:t>.</a:t>
            </a:r>
            <a:endParaRPr lang="en-US" dirty="0"/>
          </a:p>
        </p:txBody>
      </p:sp>
    </p:spTree>
    <p:extLst>
      <p:ext uri="{BB962C8B-B14F-4D97-AF65-F5344CB8AC3E}">
        <p14:creationId xmlns:p14="http://schemas.microsoft.com/office/powerpoint/2010/main" val="18546290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675" t="13879" r="20861" b="55347"/>
          <a:stretch/>
        </p:blipFill>
        <p:spPr bwMode="auto">
          <a:xfrm>
            <a:off x="1112837" y="0"/>
            <a:ext cx="6539654" cy="5116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301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r" rtl="1"/>
            <a:r>
              <a:rPr lang="en-US" baseline="30000" dirty="0" err="1" smtClean="0"/>
              <a:t>Mishlei</a:t>
            </a:r>
            <a:r>
              <a:rPr lang="en-US" baseline="30000" dirty="0" smtClean="0"/>
              <a:t>/</a:t>
            </a:r>
            <a:r>
              <a:rPr lang="en-US" baseline="30000" dirty="0" err="1" smtClean="0"/>
              <a:t>Prov</a:t>
            </a:r>
            <a:r>
              <a:rPr lang="en-US" baseline="30000" dirty="0" smtClean="0"/>
              <a:t> 31.26</a:t>
            </a:r>
            <a:r>
              <a:rPr lang="en-US" dirty="0" smtClean="0"/>
              <a:t> </a:t>
            </a:r>
          </a:p>
          <a:p>
            <a:pPr algn="r" rtl="1"/>
            <a:r>
              <a:rPr lang="he-IL" dirty="0"/>
              <a:t> </a:t>
            </a:r>
            <a:r>
              <a:rPr lang="he-IL" b="1" dirty="0" smtClean="0">
                <a:latin typeface="David" panose="020E0502060401010101" pitchFamily="34" charset="-79"/>
                <a:cs typeface="David" panose="020E0502060401010101" pitchFamily="34" charset="-79"/>
              </a:rPr>
              <a:t>פִּיהָ </a:t>
            </a:r>
            <a:r>
              <a:rPr lang="he-IL" b="1" dirty="0">
                <a:latin typeface="David" panose="020E0502060401010101" pitchFamily="34" charset="-79"/>
                <a:cs typeface="David" panose="020E0502060401010101" pitchFamily="34" charset="-79"/>
              </a:rPr>
              <a:t>פָּתְחָה בְחָכְמָה</a:t>
            </a:r>
            <a:r>
              <a:rPr lang="he-IL" b="1" dirty="0" smtClean="0">
                <a:latin typeface="David" panose="020E0502060401010101" pitchFamily="34" charset="-79"/>
                <a:cs typeface="David" panose="020E0502060401010101" pitchFamily="34" charset="-79"/>
              </a:rPr>
              <a:t>;</a:t>
            </a:r>
            <a:endParaRPr lang="en-US" b="1" dirty="0" smtClean="0">
              <a:latin typeface="David" panose="020E0502060401010101" pitchFamily="34" charset="-79"/>
              <a:cs typeface="David" panose="020E0502060401010101" pitchFamily="34" charset="-79"/>
            </a:endParaRPr>
          </a:p>
          <a:p>
            <a:pPr algn="r" rtl="1"/>
            <a:r>
              <a:rPr lang="he-IL" b="1" dirty="0" smtClean="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וְתוֹרַת חֶסֶד, </a:t>
            </a:r>
            <a:r>
              <a:rPr lang="he-IL" b="1" dirty="0" smtClean="0">
                <a:latin typeface="David" panose="020E0502060401010101" pitchFamily="34" charset="-79"/>
                <a:cs typeface="David" panose="020E0502060401010101" pitchFamily="34" charset="-79"/>
              </a:rPr>
              <a:t>עַל-לְשׁוֹנָהּ</a:t>
            </a:r>
            <a:r>
              <a:rPr lang="he-IL" b="1" dirty="0">
                <a:latin typeface="David" panose="020E0502060401010101" pitchFamily="34" charset="-79"/>
                <a:cs typeface="David" panose="020E0502060401010101" pitchFamily="34" charset="-79"/>
              </a:rPr>
              <a:t>.</a:t>
            </a:r>
            <a:endParaRPr lang="en-US" b="1" dirty="0" smtClean="0">
              <a:latin typeface="David" panose="020E0502060401010101" pitchFamily="34" charset="-79"/>
              <a:cs typeface="David" panose="020E0502060401010101" pitchFamily="34" charset="-79"/>
            </a:endParaRPr>
          </a:p>
          <a:p>
            <a:pPr algn="l"/>
            <a:r>
              <a:rPr lang="en-US" dirty="0" smtClean="0"/>
              <a:t>She </a:t>
            </a:r>
            <a:r>
              <a:rPr lang="en-US" dirty="0"/>
              <a:t>opens her mouth with </a:t>
            </a:r>
            <a:r>
              <a:rPr lang="en-US" dirty="0" smtClean="0"/>
              <a:t>wisdom — a lesson </a:t>
            </a:r>
            <a:r>
              <a:rPr lang="en-US" dirty="0"/>
              <a:t>of kindness is on her tongue</a:t>
            </a:r>
            <a:r>
              <a:rPr lang="en-US" dirty="0" smtClean="0"/>
              <a:t>.</a:t>
            </a:r>
          </a:p>
          <a:p>
            <a:pPr algn="l"/>
            <a:endParaRPr lang="en-US" dirty="0"/>
          </a:p>
        </p:txBody>
      </p:sp>
    </p:spTree>
    <p:extLst>
      <p:ext uri="{BB962C8B-B14F-4D97-AF65-F5344CB8AC3E}">
        <p14:creationId xmlns:p14="http://schemas.microsoft.com/office/powerpoint/2010/main" val="1485716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So the kind words of a mother are the spiritual milk and  lifeblood of healthy development. </a:t>
            </a:r>
          </a:p>
          <a:p>
            <a:pPr algn="l"/>
            <a:r>
              <a:rPr lang="en-US" dirty="0" smtClean="0"/>
              <a:t>Ladies, pray to have this!</a:t>
            </a:r>
            <a:endParaRPr lang="en-US" dirty="0" smtClean="0"/>
          </a:p>
          <a:p>
            <a:pPr algn="l"/>
            <a:r>
              <a:rPr lang="en-US" dirty="0" smtClean="0"/>
              <a:t>But, what if…</a:t>
            </a:r>
            <a:endParaRPr lang="en-US" dirty="0"/>
          </a:p>
        </p:txBody>
      </p:sp>
    </p:spTree>
    <p:extLst>
      <p:ext uri="{BB962C8B-B14F-4D97-AF65-F5344CB8AC3E}">
        <p14:creationId xmlns:p14="http://schemas.microsoft.com/office/powerpoint/2010/main" val="1294277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her </a:t>
            </a:r>
            <a:r>
              <a:rPr lang="en-US" dirty="0"/>
              <a:t>inner Cruella </a:t>
            </a:r>
            <a:r>
              <a:rPr lang="en-US" dirty="0" err="1"/>
              <a:t>DeVille</a:t>
            </a:r>
            <a:r>
              <a:rPr lang="en-US" dirty="0"/>
              <a:t> comes out. </a:t>
            </a:r>
            <a:endParaRPr lang="en-US" dirty="0"/>
          </a:p>
        </p:txBody>
      </p:sp>
    </p:spTree>
    <p:extLst>
      <p:ext uri="{BB962C8B-B14F-4D97-AF65-F5344CB8AC3E}">
        <p14:creationId xmlns:p14="http://schemas.microsoft.com/office/powerpoint/2010/main" val="4061239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638" y="12136"/>
            <a:ext cx="4430078" cy="5131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860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7922" b="10109"/>
          <a:stretch/>
        </p:blipFill>
        <p:spPr bwMode="auto">
          <a:xfrm>
            <a:off x="274637" y="14421"/>
            <a:ext cx="8252606" cy="4779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1647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How do we honor the mothers and wives who seem to be not always, or often, or barely ever, of exemplary nurturing speech?</a:t>
            </a:r>
            <a:endParaRPr lang="en-US" dirty="0"/>
          </a:p>
        </p:txBody>
      </p:sp>
    </p:spTree>
    <p:extLst>
      <p:ext uri="{BB962C8B-B14F-4D97-AF65-F5344CB8AC3E}">
        <p14:creationId xmlns:p14="http://schemas.microsoft.com/office/powerpoint/2010/main" val="3472143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descr="Image result for solar eclipse 2017"/>
          <p:cNvPicPr>
            <a:picLocks noChangeAspect="1" noChangeArrowheads="1"/>
          </p:cNvPicPr>
          <p:nvPr/>
        </p:nvPicPr>
        <p:blipFill rotWithShape="1">
          <a:blip r:embed="rId3">
            <a:extLst>
              <a:ext uri="{28A0092B-C50C-407E-A947-70E740481C1C}">
                <a14:useLocalDpi xmlns:a14="http://schemas.microsoft.com/office/drawing/2010/main" val="0"/>
              </a:ext>
            </a:extLst>
          </a:blip>
          <a:srcRect l="11821" r="8156"/>
          <a:stretch/>
        </p:blipFill>
        <p:spPr bwMode="auto">
          <a:xfrm>
            <a:off x="576956" y="57150"/>
            <a:ext cx="7731388" cy="5086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0851" y="26"/>
            <a:ext cx="4797686" cy="1323326"/>
          </a:xfrm>
          <a:prstGeom prst="rect">
            <a:avLst/>
          </a:prstGeom>
          <a:noFill/>
        </p:spPr>
        <p:txBody>
          <a:bodyPr wrap="none" lIns="91326" tIns="45664" rIns="91326" bIns="45664" rtlCol="0">
            <a:spAutoFit/>
          </a:bodyPr>
          <a:lstStyle/>
          <a:p>
            <a:pPr algn="l"/>
            <a:r>
              <a:rPr lang="en-US" dirty="0" smtClean="0">
                <a:solidFill>
                  <a:srgbClr val="FFFFFF"/>
                </a:solidFill>
              </a:rPr>
              <a:t>Total Solar Eclipse</a:t>
            </a:r>
          </a:p>
          <a:p>
            <a:pPr algn="l"/>
            <a:r>
              <a:rPr lang="en-US" dirty="0" smtClean="0">
                <a:solidFill>
                  <a:srgbClr val="FFFFFF"/>
                </a:solidFill>
              </a:rPr>
              <a:t>Aug 21, 2017</a:t>
            </a:r>
            <a:endParaRPr lang="en-US" dirty="0">
              <a:solidFill>
                <a:srgbClr val="FFFFFF"/>
              </a:solidFill>
            </a:endParaRPr>
          </a:p>
        </p:txBody>
      </p:sp>
    </p:spTree>
    <p:extLst>
      <p:ext uri="{BB962C8B-B14F-4D97-AF65-F5344CB8AC3E}">
        <p14:creationId xmlns:p14="http://schemas.microsoft.com/office/powerpoint/2010/main" val="2779428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1 </a:t>
            </a:r>
            <a:r>
              <a:rPr lang="en-US" baseline="30000" dirty="0" err="1" smtClean="0"/>
              <a:t>Cor</a:t>
            </a:r>
            <a:r>
              <a:rPr lang="en-US" baseline="30000" dirty="0" smtClean="0"/>
              <a:t> 13.7 NKJV</a:t>
            </a:r>
            <a:r>
              <a:rPr lang="en-US" dirty="0"/>
              <a:t> </a:t>
            </a:r>
            <a:r>
              <a:rPr lang="en-US" dirty="0" smtClean="0"/>
              <a:t>Love…bears </a:t>
            </a:r>
            <a:r>
              <a:rPr lang="en-US" dirty="0"/>
              <a:t>all things, </a:t>
            </a:r>
            <a:r>
              <a:rPr lang="en-US" dirty="0">
                <a:solidFill>
                  <a:srgbClr val="FFFF66"/>
                </a:solidFill>
              </a:rPr>
              <a:t>believes all things</a:t>
            </a:r>
            <a:r>
              <a:rPr lang="en-US" dirty="0"/>
              <a:t>, hopes all things, endures all things. </a:t>
            </a:r>
            <a:endParaRPr lang="en-US" dirty="0" smtClean="0"/>
          </a:p>
          <a:p>
            <a:pPr algn="l"/>
            <a:endParaRPr lang="en-US" dirty="0" smtClean="0"/>
          </a:p>
          <a:p>
            <a:pPr algn="l"/>
            <a:r>
              <a:rPr lang="en-US" baseline="30000" dirty="0" smtClean="0"/>
              <a:t>CJB</a:t>
            </a:r>
            <a:r>
              <a:rPr lang="en-US" baseline="30000" dirty="0"/>
              <a:t> </a:t>
            </a:r>
            <a:r>
              <a:rPr lang="en-US" dirty="0"/>
              <a:t>Love always bears up, </a:t>
            </a:r>
            <a:r>
              <a:rPr lang="en-US" dirty="0">
                <a:solidFill>
                  <a:srgbClr val="FFFF66"/>
                </a:solidFill>
              </a:rPr>
              <a:t>always trusts</a:t>
            </a:r>
            <a:r>
              <a:rPr lang="en-US" dirty="0"/>
              <a:t>, always hopes, always endures.</a:t>
            </a:r>
            <a:endParaRPr lang="en-US" dirty="0"/>
          </a:p>
        </p:txBody>
      </p:sp>
    </p:spTree>
    <p:extLst>
      <p:ext uri="{BB962C8B-B14F-4D97-AF65-F5344CB8AC3E}">
        <p14:creationId xmlns:p14="http://schemas.microsoft.com/office/powerpoint/2010/main" val="369663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9457" y="0"/>
            <a:ext cx="3679960" cy="5143500"/>
          </a:xfrm>
          <a:prstGeom prst="rect">
            <a:avLst/>
          </a:prstGeom>
        </p:spPr>
      </p:pic>
    </p:spTree>
    <p:extLst>
      <p:ext uri="{BB962C8B-B14F-4D97-AF65-F5344CB8AC3E}">
        <p14:creationId xmlns:p14="http://schemas.microsoft.com/office/powerpoint/2010/main" val="3341398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solidFill>
                  <a:srgbClr val="FFFF66"/>
                </a:solidFill>
              </a:rPr>
              <a:t>John Wesley’s commentary:</a:t>
            </a:r>
            <a:r>
              <a:rPr lang="en-US" dirty="0" smtClean="0"/>
              <a:t> “Love bears all things.” Whatever </a:t>
            </a:r>
            <a:r>
              <a:rPr lang="en-US" dirty="0"/>
              <a:t>evil the lover of mankind sees, hears, or knows of any one, he mentions it to none; it never goes out of his lips, unless where absolute duty constrains to speak. </a:t>
            </a:r>
            <a:endParaRPr lang="en-US" dirty="0"/>
          </a:p>
        </p:txBody>
      </p:sp>
    </p:spTree>
    <p:extLst>
      <p:ext uri="{BB962C8B-B14F-4D97-AF65-F5344CB8AC3E}">
        <p14:creationId xmlns:p14="http://schemas.microsoft.com/office/powerpoint/2010/main" val="3080392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solidFill>
                  <a:srgbClr val="FFFF66"/>
                </a:solidFill>
              </a:rPr>
              <a:t>John Wesley’s commentary: </a:t>
            </a:r>
            <a:r>
              <a:rPr lang="en-US" dirty="0" smtClean="0"/>
              <a:t>“Believes </a:t>
            </a:r>
            <a:r>
              <a:rPr lang="en-US" dirty="0"/>
              <a:t>all </a:t>
            </a:r>
            <a:r>
              <a:rPr lang="en-US" dirty="0" smtClean="0"/>
              <a:t>things” </a:t>
            </a:r>
            <a:r>
              <a:rPr lang="en-US" dirty="0"/>
              <a:t>- Puts the most </a:t>
            </a:r>
            <a:r>
              <a:rPr lang="en-US" dirty="0" err="1"/>
              <a:t>favourable</a:t>
            </a:r>
            <a:r>
              <a:rPr lang="en-US" dirty="0"/>
              <a:t> construction on everything, and is ever ready to believe whatever may tend to the advantage of any one character</a:t>
            </a:r>
            <a:r>
              <a:rPr lang="en-US" dirty="0" smtClean="0"/>
              <a:t>.</a:t>
            </a:r>
            <a:endParaRPr lang="en-US" dirty="0"/>
          </a:p>
        </p:txBody>
      </p:sp>
    </p:spTree>
    <p:extLst>
      <p:ext uri="{BB962C8B-B14F-4D97-AF65-F5344CB8AC3E}">
        <p14:creationId xmlns:p14="http://schemas.microsoft.com/office/powerpoint/2010/main" val="3308741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solidFill>
                  <a:srgbClr val="FFFF66"/>
                </a:solidFill>
              </a:rPr>
              <a:t>John Wesley’s commentary:</a:t>
            </a:r>
            <a:r>
              <a:rPr lang="en-US" dirty="0">
                <a:solidFill>
                  <a:srgbClr val="FFFF66"/>
                </a:solidFill>
              </a:rPr>
              <a:t> </a:t>
            </a:r>
            <a:r>
              <a:rPr lang="en-US" dirty="0" smtClean="0"/>
              <a:t>And </a:t>
            </a:r>
            <a:r>
              <a:rPr lang="en-US" dirty="0"/>
              <a:t>when it can no longer believe well, it hopes whatever may excuse or extenuate the fault which cannot be denied. Where it cannot even excuse</a:t>
            </a:r>
            <a:r>
              <a:rPr lang="en-US" dirty="0" smtClean="0"/>
              <a:t>, it hopes God will at length give repentance unto life. </a:t>
            </a:r>
            <a:endParaRPr lang="en-US" dirty="0"/>
          </a:p>
        </p:txBody>
      </p:sp>
    </p:spTree>
    <p:extLst>
      <p:ext uri="{BB962C8B-B14F-4D97-AF65-F5344CB8AC3E}">
        <p14:creationId xmlns:p14="http://schemas.microsoft.com/office/powerpoint/2010/main" val="214005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solidFill>
                  <a:srgbClr val="FFFF66"/>
                </a:solidFill>
              </a:rPr>
              <a:t>John Wesley’s commentary: </a:t>
            </a:r>
            <a:r>
              <a:rPr lang="en-US" dirty="0" smtClean="0"/>
              <a:t>Meantime </a:t>
            </a:r>
            <a:r>
              <a:rPr lang="en-US" dirty="0"/>
              <a:t>it </a:t>
            </a:r>
            <a:r>
              <a:rPr lang="en-US" dirty="0" smtClean="0"/>
              <a:t>endures </a:t>
            </a:r>
            <a:r>
              <a:rPr lang="en-US" dirty="0"/>
              <a:t>all things - Whatever the injustice, the malice, the cruelty of men can inflict. He can not only do, but likewise suffer, all things, through </a:t>
            </a:r>
            <a:r>
              <a:rPr lang="en-US" dirty="0" smtClean="0"/>
              <a:t>the Messiah </a:t>
            </a:r>
            <a:r>
              <a:rPr lang="en-US" dirty="0"/>
              <a:t>who </a:t>
            </a:r>
            <a:r>
              <a:rPr lang="en-US" dirty="0" smtClean="0"/>
              <a:t>strengthens </a:t>
            </a:r>
            <a:r>
              <a:rPr lang="en-US" dirty="0"/>
              <a:t>him.</a:t>
            </a:r>
            <a:endParaRPr lang="en-US" dirty="0"/>
          </a:p>
        </p:txBody>
      </p:sp>
    </p:spTree>
    <p:extLst>
      <p:ext uri="{BB962C8B-B14F-4D97-AF65-F5344CB8AC3E}">
        <p14:creationId xmlns:p14="http://schemas.microsoft.com/office/powerpoint/2010/main" val="477104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837" y="-7243"/>
            <a:ext cx="5148072" cy="51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1142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Yaakov [Jas.] 1:19</a:t>
            </a:r>
            <a:r>
              <a:rPr lang="en-US" dirty="0"/>
              <a:t> Therefore, my dear brothers, let every person be </a:t>
            </a:r>
            <a:r>
              <a:rPr lang="en-US" dirty="0">
                <a:solidFill>
                  <a:srgbClr val="FFFF66"/>
                </a:solidFill>
              </a:rPr>
              <a:t>quick to listen but slow to speak, slow to get angry</a:t>
            </a:r>
            <a:r>
              <a:rPr lang="en-US" dirty="0"/>
              <a:t>;</a:t>
            </a:r>
            <a:endParaRPr lang="en-US" dirty="0"/>
          </a:p>
        </p:txBody>
      </p:sp>
    </p:spTree>
    <p:extLst>
      <p:ext uri="{BB962C8B-B14F-4D97-AF65-F5344CB8AC3E}">
        <p14:creationId xmlns:p14="http://schemas.microsoft.com/office/powerpoint/2010/main" val="22879178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r" rtl="1"/>
            <a:r>
              <a:rPr lang="en-US" baseline="30000" dirty="0" err="1" smtClean="0"/>
              <a:t>Mishlei</a:t>
            </a:r>
            <a:r>
              <a:rPr lang="en-US" baseline="30000" dirty="0" smtClean="0"/>
              <a:t>/</a:t>
            </a:r>
            <a:r>
              <a:rPr lang="en-US" baseline="30000" dirty="0" err="1" smtClean="0"/>
              <a:t>Prov</a:t>
            </a:r>
            <a:r>
              <a:rPr lang="en-US" baseline="30000" dirty="0" smtClean="0"/>
              <a:t> 31.26</a:t>
            </a:r>
            <a:r>
              <a:rPr lang="en-US" dirty="0" smtClean="0"/>
              <a:t> </a:t>
            </a:r>
          </a:p>
          <a:p>
            <a:pPr algn="r" rtl="1"/>
            <a:r>
              <a:rPr lang="he-IL" dirty="0"/>
              <a:t> </a:t>
            </a:r>
            <a:r>
              <a:rPr lang="he-IL" b="1" dirty="0" smtClean="0">
                <a:latin typeface="David" panose="020E0502060401010101" pitchFamily="34" charset="-79"/>
                <a:cs typeface="David" panose="020E0502060401010101" pitchFamily="34" charset="-79"/>
              </a:rPr>
              <a:t>פִּיהָ </a:t>
            </a:r>
            <a:r>
              <a:rPr lang="he-IL" b="1" dirty="0">
                <a:latin typeface="David" panose="020E0502060401010101" pitchFamily="34" charset="-79"/>
                <a:cs typeface="David" panose="020E0502060401010101" pitchFamily="34" charset="-79"/>
              </a:rPr>
              <a:t>פָּתְחָה בְחָכְמָה</a:t>
            </a:r>
            <a:r>
              <a:rPr lang="he-IL" b="1" dirty="0" smtClean="0">
                <a:latin typeface="David" panose="020E0502060401010101" pitchFamily="34" charset="-79"/>
                <a:cs typeface="David" panose="020E0502060401010101" pitchFamily="34" charset="-79"/>
              </a:rPr>
              <a:t>;</a:t>
            </a:r>
            <a:endParaRPr lang="en-US" b="1" dirty="0" smtClean="0">
              <a:latin typeface="David" panose="020E0502060401010101" pitchFamily="34" charset="-79"/>
              <a:cs typeface="David" panose="020E0502060401010101" pitchFamily="34" charset="-79"/>
            </a:endParaRPr>
          </a:p>
          <a:p>
            <a:pPr algn="r" rtl="1"/>
            <a:r>
              <a:rPr lang="he-IL" b="1" dirty="0" smtClean="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וְתוֹרַת חֶסֶד, </a:t>
            </a:r>
            <a:r>
              <a:rPr lang="he-IL" b="1" dirty="0" smtClean="0">
                <a:latin typeface="David" panose="020E0502060401010101" pitchFamily="34" charset="-79"/>
                <a:cs typeface="David" panose="020E0502060401010101" pitchFamily="34" charset="-79"/>
              </a:rPr>
              <a:t>עַל-לְשׁוֹנָהּ</a:t>
            </a:r>
            <a:r>
              <a:rPr lang="he-IL" b="1" dirty="0">
                <a:latin typeface="David" panose="020E0502060401010101" pitchFamily="34" charset="-79"/>
                <a:cs typeface="David" panose="020E0502060401010101" pitchFamily="34" charset="-79"/>
              </a:rPr>
              <a:t>.</a:t>
            </a:r>
            <a:endParaRPr lang="en-US" b="1" dirty="0" smtClean="0">
              <a:latin typeface="David" panose="020E0502060401010101" pitchFamily="34" charset="-79"/>
              <a:cs typeface="David" panose="020E0502060401010101" pitchFamily="34" charset="-79"/>
            </a:endParaRPr>
          </a:p>
          <a:p>
            <a:pPr algn="l"/>
            <a:r>
              <a:rPr lang="en-US" dirty="0" smtClean="0"/>
              <a:t>She </a:t>
            </a:r>
            <a:r>
              <a:rPr lang="en-US" dirty="0"/>
              <a:t>opens her mouth with </a:t>
            </a:r>
            <a:r>
              <a:rPr lang="en-US" dirty="0" smtClean="0"/>
              <a:t>wisdom — a lesson </a:t>
            </a:r>
            <a:r>
              <a:rPr lang="en-US" dirty="0"/>
              <a:t>of kindness is on her tongue</a:t>
            </a:r>
            <a:r>
              <a:rPr lang="en-US" dirty="0" smtClean="0"/>
              <a:t>.</a:t>
            </a:r>
          </a:p>
          <a:p>
            <a:pPr algn="l"/>
            <a:r>
              <a:rPr lang="en-US" dirty="0" smtClean="0">
                <a:solidFill>
                  <a:srgbClr val="FFFF99"/>
                </a:solidFill>
              </a:rPr>
              <a:t>This is a prayer statement, as well as a description.  </a:t>
            </a:r>
          </a:p>
          <a:p>
            <a:pPr algn="l"/>
            <a:endParaRPr lang="en-US" dirty="0"/>
          </a:p>
        </p:txBody>
      </p:sp>
    </p:spTree>
    <p:extLst>
      <p:ext uri="{BB962C8B-B14F-4D97-AF65-F5344CB8AC3E}">
        <p14:creationId xmlns:p14="http://schemas.microsoft.com/office/powerpoint/2010/main" val="1847233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Mark 11.22-25</a:t>
            </a:r>
            <a:r>
              <a:rPr lang="en-US" b="1" baseline="30000" dirty="0"/>
              <a:t> </a:t>
            </a:r>
            <a:r>
              <a:rPr lang="en-US" dirty="0"/>
              <a:t>And </a:t>
            </a:r>
            <a:r>
              <a:rPr lang="en-US" i="1" dirty="0"/>
              <a:t>Yeshua</a:t>
            </a:r>
            <a:r>
              <a:rPr lang="en-US" dirty="0"/>
              <a:t> answered, saying to them, “Have faith in God! </a:t>
            </a:r>
            <a:r>
              <a:rPr lang="en-US" dirty="0" smtClean="0"/>
              <a:t>Amen</a:t>
            </a:r>
            <a:r>
              <a:rPr lang="en-US" dirty="0"/>
              <a:t>, I tell you, if someone says to this mountain, ‘Be taken up and thrown into the sea,’ and does not doubt in his heart but trusts that what he says is happening, so shall it be for </a:t>
            </a:r>
            <a:r>
              <a:rPr lang="en-US" dirty="0" smtClean="0"/>
              <a:t>him.</a:t>
            </a:r>
            <a:r>
              <a:rPr lang="en-US" b="1" baseline="30000" dirty="0"/>
              <a:t> </a:t>
            </a:r>
            <a:endParaRPr lang="en-US" dirty="0"/>
          </a:p>
        </p:txBody>
      </p:sp>
    </p:spTree>
    <p:extLst>
      <p:ext uri="{BB962C8B-B14F-4D97-AF65-F5344CB8AC3E}">
        <p14:creationId xmlns:p14="http://schemas.microsoft.com/office/powerpoint/2010/main" val="1347929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198437" y="57150"/>
            <a:ext cx="8266774" cy="5143500"/>
          </a:xfrm>
        </p:spPr>
        <p:txBody>
          <a:bodyPr>
            <a:normAutofit/>
          </a:bodyPr>
          <a:lstStyle/>
          <a:p>
            <a:pPr algn="l"/>
            <a:r>
              <a:rPr lang="en-US" dirty="0" smtClean="0"/>
              <a:t> </a:t>
            </a:r>
            <a:endParaRPr lang="en-US" dirty="0"/>
          </a:p>
        </p:txBody>
      </p:sp>
      <p:sp>
        <p:nvSpPr>
          <p:cNvPr id="3" name="Rectangle 1"/>
          <p:cNvSpPr>
            <a:spLocks noChangeArrowheads="1"/>
          </p:cNvSpPr>
          <p:nvPr/>
        </p:nvSpPr>
        <p:spPr bwMode="auto">
          <a:xfrm>
            <a:off x="1253739" y="81306"/>
            <a:ext cx="5930514" cy="796372"/>
          </a:xfrm>
          <a:prstGeom prst="rect">
            <a:avLst/>
          </a:prstGeom>
          <a:solidFill>
            <a:schemeClr val="tx1"/>
          </a:solidFill>
          <a:ln>
            <a:noFill/>
          </a:ln>
          <a:effectLst/>
        </p:spPr>
        <p:txBody>
          <a:bodyPr vert="horz" wrap="none" lIns="0" tIns="0" rIns="0" bIns="0" numCol="1" anchor="ctr" anchorCtr="0" compatLnSpc="1">
            <a:prstTxWarp prst="textNoShape">
              <a:avLst/>
            </a:prstTxWarp>
            <a:spAutoFit/>
          </a:bodyPr>
          <a:lstStyle>
            <a:lvl1pPr algn="l">
              <a:defRPr>
                <a:solidFill>
                  <a:schemeClr val="tx1"/>
                </a:solidFill>
                <a:latin typeface="Arial" pitchFamily="34" charset="0"/>
                <a:cs typeface="Arial" pitchFamily="34" charset="0"/>
              </a:defRPr>
            </a:lvl1pPr>
            <a:lvl2pPr marL="457200" algn="l">
              <a:defRPr>
                <a:solidFill>
                  <a:schemeClr val="tx1"/>
                </a:solidFill>
                <a:latin typeface="Arial" pitchFamily="34" charset="0"/>
                <a:cs typeface="Arial" pitchFamily="34" charset="0"/>
              </a:defRPr>
            </a:lvl2pPr>
            <a:lvl3pPr marL="914400" algn="l">
              <a:defRPr>
                <a:solidFill>
                  <a:schemeClr val="tx1"/>
                </a:solidFill>
                <a:latin typeface="Arial" pitchFamily="34" charset="0"/>
                <a:cs typeface="Arial" pitchFamily="34" charset="0"/>
              </a:defRPr>
            </a:lvl3pPr>
            <a:lvl4pPr marL="1371600" algn="l">
              <a:defRPr>
                <a:solidFill>
                  <a:schemeClr val="tx1"/>
                </a:solidFill>
                <a:latin typeface="Arial" pitchFamily="34" charset="0"/>
                <a:cs typeface="Arial" pitchFamily="34" charset="0"/>
              </a:defRPr>
            </a:lvl4pPr>
            <a:lvl5pPr marL="1828800" algn="l">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ctr" defTabSz="913978"/>
            <a:r>
              <a:rPr kumimoji="0" lang="en-US" altLang="en-US" b="1" i="0" u="none" strike="noStrike" cap="none" normalizeH="0" baseline="0" dirty="0" smtClean="0">
                <a:ln>
                  <a:noFill/>
                </a:ln>
                <a:solidFill>
                  <a:srgbClr val="C64545"/>
                </a:solidFill>
                <a:effectLst/>
                <a:latin typeface="Arial" pitchFamily="34" charset="0"/>
                <a:cs typeface="Arial" pitchFamily="34" charset="0"/>
              </a:rPr>
              <a:t>Shelter #20 at </a:t>
            </a:r>
            <a:r>
              <a:rPr kumimoji="0" lang="en-US" altLang="en-US" b="1" i="0" u="none" strike="noStrike" cap="none" normalizeH="0" baseline="0" dirty="0" err="1" smtClean="0">
                <a:ln>
                  <a:noFill/>
                </a:ln>
                <a:solidFill>
                  <a:srgbClr val="C64545"/>
                </a:solidFill>
                <a:effectLst/>
                <a:latin typeface="Arial" pitchFamily="34" charset="0"/>
                <a:cs typeface="Arial" pitchFamily="34" charset="0"/>
              </a:rPr>
              <a:t>Claybrook</a:t>
            </a:r>
            <a:endParaRPr lang="en-US" altLang="en-US" sz="9900" b="1" dirty="0">
              <a:solidFill>
                <a:srgbClr val="C64545"/>
              </a:solidFill>
            </a:endParaRPr>
          </a:p>
          <a:p>
            <a:pPr algn="ctr" defTabSz="913978" eaLnBrk="0" hangingPunct="0"/>
            <a:r>
              <a:rPr lang="en-US" altLang="en-US" sz="1000" dirty="0">
                <a:solidFill>
                  <a:srgbClr val="455778"/>
                </a:solidFill>
                <a:latin typeface="inherit"/>
                <a:hlinkClick r:id="rId3" tooltip="Claybrook Shelter.jpg"/>
              </a:rPr>
              <a:t>  </a:t>
            </a:r>
            <a:endParaRPr lang="en-US" altLang="en-US" sz="20100" dirty="0">
              <a:solidFill>
                <a:srgbClr val="455778"/>
              </a:solidFill>
              <a:latin typeface="inherit"/>
            </a:endParaRPr>
          </a:p>
        </p:txBody>
      </p:sp>
      <p:pic>
        <p:nvPicPr>
          <p:cNvPr id="1026" name="Picture 2" descr="Claybrook Shelter.jpg">
            <a:hlinkClick r:id="rId3" tooltip="Claybrook Shelter.jpg"/>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603" y="666750"/>
            <a:ext cx="5969000" cy="4476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60437" y="3834482"/>
            <a:ext cx="7608173" cy="1323439"/>
          </a:xfrm>
          <a:prstGeom prst="rect">
            <a:avLst/>
          </a:prstGeom>
          <a:noFill/>
        </p:spPr>
        <p:txBody>
          <a:bodyPr wrap="none" rtlCol="0">
            <a:spAutoFit/>
          </a:bodyPr>
          <a:lstStyle/>
          <a:p>
            <a:pPr algn="l"/>
            <a:r>
              <a:rPr lang="en-US" dirty="0" smtClean="0">
                <a:solidFill>
                  <a:srgbClr val="FF0000"/>
                </a:solidFill>
              </a:rPr>
              <a:t>Email </a:t>
            </a:r>
            <a:r>
              <a:rPr lang="en-US" dirty="0" smtClean="0">
                <a:solidFill>
                  <a:srgbClr val="FF0000"/>
                </a:solidFill>
                <a:effectLst>
                  <a:outerShdw blurRad="38100" dist="38100" dir="2700000" algn="tl">
                    <a:srgbClr val="000000">
                      <a:alpha val="43137"/>
                    </a:srgbClr>
                  </a:outerShdw>
                </a:effectLst>
                <a:hlinkClick r:id="rId5"/>
              </a:rPr>
              <a:t>admin@orHaOlam.com</a:t>
            </a:r>
            <a:r>
              <a:rPr lang="en-US" dirty="0" smtClean="0">
                <a:solidFill>
                  <a:srgbClr val="FF0000"/>
                </a:solidFill>
                <a:effectLst>
                  <a:outerShdw blurRad="38100" dist="38100" dir="2700000" algn="tl">
                    <a:srgbClr val="000000">
                      <a:alpha val="43137"/>
                    </a:srgbClr>
                  </a:outerShdw>
                </a:effectLst>
              </a:rPr>
              <a:t> </a:t>
            </a:r>
          </a:p>
          <a:p>
            <a:pPr algn="l"/>
            <a:r>
              <a:rPr lang="en-US" dirty="0" smtClean="0">
                <a:solidFill>
                  <a:srgbClr val="FF0000"/>
                </a:solidFill>
                <a:effectLst>
                  <a:outerShdw blurRad="38100" dist="38100" dir="2700000" algn="tl">
                    <a:srgbClr val="000000">
                      <a:alpha val="43137"/>
                    </a:srgbClr>
                  </a:outerShdw>
                </a:effectLst>
              </a:rPr>
              <a:t>if you’re going</a:t>
            </a:r>
            <a:endParaRPr 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4430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smtClean="0"/>
              <a:t>Mark 11.22-25</a:t>
            </a:r>
            <a:r>
              <a:rPr lang="en-US" b="1" baseline="30000" dirty="0"/>
              <a:t> </a:t>
            </a:r>
            <a:r>
              <a:rPr lang="en-US" dirty="0" smtClean="0"/>
              <a:t>For </a:t>
            </a:r>
            <a:r>
              <a:rPr lang="en-US" dirty="0"/>
              <a:t>this reason I say to you, whatever you pray and ask, believe that you have received it, and it will be </a:t>
            </a:r>
            <a:r>
              <a:rPr lang="en-US" dirty="0" smtClean="0"/>
              <a:t>yours.</a:t>
            </a:r>
            <a:r>
              <a:rPr lang="en-US" dirty="0"/>
              <a:t> </a:t>
            </a:r>
            <a:r>
              <a:rPr lang="en-US" dirty="0" smtClean="0"/>
              <a:t>Whenever </a:t>
            </a:r>
            <a:r>
              <a:rPr lang="en-US" dirty="0"/>
              <a:t>you stand praying, if you have anything against anyone, forgive him, so that your Father in heaven may also forgive you your transgressions.”</a:t>
            </a:r>
            <a:endParaRPr lang="en-US" dirty="0"/>
          </a:p>
        </p:txBody>
      </p:sp>
    </p:spTree>
    <p:extLst>
      <p:ext uri="{BB962C8B-B14F-4D97-AF65-F5344CB8AC3E}">
        <p14:creationId xmlns:p14="http://schemas.microsoft.com/office/powerpoint/2010/main" val="8739140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marL="457200" indent="-457200" algn="l">
              <a:buFont typeface="+mj-lt"/>
              <a:buAutoNum type="arabicPeriod"/>
            </a:pPr>
            <a:r>
              <a:rPr lang="en-US" dirty="0"/>
              <a:t>Honor </a:t>
            </a:r>
            <a:r>
              <a:rPr lang="en-US" dirty="0" smtClean="0"/>
              <a:t>good words.</a:t>
            </a:r>
          </a:p>
          <a:p>
            <a:pPr marL="457200" indent="-457200" algn="l">
              <a:buFont typeface="+mj-lt"/>
              <a:buAutoNum type="arabicPeriod"/>
            </a:pPr>
            <a:r>
              <a:rPr lang="en-US" dirty="0" smtClean="0">
                <a:solidFill>
                  <a:srgbClr val="FFFF99"/>
                </a:solidFill>
              </a:rPr>
              <a:t>Believe</a:t>
            </a:r>
            <a:r>
              <a:rPr lang="en-US" dirty="0" smtClean="0"/>
              <a:t> </a:t>
            </a:r>
            <a:r>
              <a:rPr lang="en-US" dirty="0"/>
              <a:t>the BEST </a:t>
            </a:r>
            <a:r>
              <a:rPr lang="en-US" dirty="0" smtClean="0"/>
              <a:t>for the </a:t>
            </a:r>
            <a:r>
              <a:rPr lang="en-US" dirty="0"/>
              <a:t>questionable </a:t>
            </a:r>
            <a:r>
              <a:rPr lang="en-US" dirty="0" smtClean="0"/>
              <a:t>words.</a:t>
            </a:r>
          </a:p>
          <a:p>
            <a:pPr marL="457200" indent="-457200" algn="l">
              <a:buFont typeface="+mj-lt"/>
              <a:buAutoNum type="arabicPeriod"/>
            </a:pPr>
            <a:r>
              <a:rPr lang="en-US" dirty="0" smtClean="0">
                <a:solidFill>
                  <a:srgbClr val="FFFF99"/>
                </a:solidFill>
              </a:rPr>
              <a:t>Trust</a:t>
            </a:r>
            <a:r>
              <a:rPr lang="en-US" dirty="0" smtClean="0"/>
              <a:t> </a:t>
            </a:r>
            <a:r>
              <a:rPr lang="en-US" dirty="0"/>
              <a:t>for Yeshua to establish better words in their mouth!</a:t>
            </a:r>
          </a:p>
          <a:p>
            <a:pPr algn="l"/>
            <a:endParaRPr lang="en-US" dirty="0"/>
          </a:p>
        </p:txBody>
      </p:sp>
    </p:spTree>
    <p:extLst>
      <p:ext uri="{BB962C8B-B14F-4D97-AF65-F5344CB8AC3E}">
        <p14:creationId xmlns:p14="http://schemas.microsoft.com/office/powerpoint/2010/main" val="2637953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85000" lnSpcReduction="10000"/>
          </a:bodyPr>
          <a:lstStyle/>
          <a:p>
            <a:pPr marL="114247" indent="-114247" algn="l" fontAlgn="t">
              <a:buFont typeface="Arial" panose="020B0604020202020204" pitchFamily="34" charset="0"/>
              <a:buChar char="•"/>
            </a:pPr>
            <a:r>
              <a:rPr lang="en-US" dirty="0"/>
              <a:t>9 picnic </a:t>
            </a:r>
            <a:r>
              <a:rPr lang="en-US" dirty="0" smtClean="0"/>
              <a:t>tables</a:t>
            </a:r>
          </a:p>
          <a:p>
            <a:pPr marL="114247" indent="-114247" algn="l" fontAlgn="t">
              <a:buFont typeface="Arial" panose="020B0604020202020204" pitchFamily="34" charset="0"/>
              <a:buChar char="•"/>
            </a:pPr>
            <a:r>
              <a:rPr lang="en-US" dirty="0" smtClean="0"/>
              <a:t>1 </a:t>
            </a:r>
            <a:r>
              <a:rPr lang="en-US" dirty="0"/>
              <a:t>large grill and 2 small </a:t>
            </a:r>
            <a:r>
              <a:rPr lang="en-US" dirty="0" smtClean="0"/>
              <a:t>grills</a:t>
            </a:r>
          </a:p>
          <a:p>
            <a:pPr marL="114247" indent="-114247" algn="l" fontAlgn="t">
              <a:buFont typeface="Arial" panose="020B0604020202020204" pitchFamily="34" charset="0"/>
              <a:buChar char="•"/>
            </a:pPr>
            <a:r>
              <a:rPr lang="en-US" dirty="0" smtClean="0"/>
              <a:t>20 </a:t>
            </a:r>
            <a:r>
              <a:rPr lang="en-US" dirty="0"/>
              <a:t>amp </a:t>
            </a:r>
            <a:r>
              <a:rPr lang="en-US" dirty="0" smtClean="0"/>
              <a:t>service</a:t>
            </a:r>
          </a:p>
          <a:p>
            <a:pPr marL="114247" indent="-114247" algn="l" fontAlgn="t">
              <a:buFont typeface="Arial" panose="020B0604020202020204" pitchFamily="34" charset="0"/>
              <a:buChar char="•"/>
            </a:pPr>
            <a:r>
              <a:rPr lang="en-US" dirty="0" smtClean="0"/>
              <a:t>Water </a:t>
            </a:r>
            <a:r>
              <a:rPr lang="en-US" dirty="0"/>
              <a:t>hydrant 25 yards from </a:t>
            </a:r>
            <a:r>
              <a:rPr lang="en-US" dirty="0" smtClean="0"/>
              <a:t>shelter</a:t>
            </a:r>
          </a:p>
          <a:p>
            <a:pPr marL="114247" indent="-114247" algn="l" fontAlgn="t">
              <a:buFont typeface="Arial" panose="020B0604020202020204" pitchFamily="34" charset="0"/>
              <a:buChar char="•"/>
            </a:pPr>
            <a:r>
              <a:rPr lang="en-US" dirty="0" smtClean="0"/>
              <a:t>Restroom </a:t>
            </a:r>
            <a:r>
              <a:rPr lang="en-US" dirty="0"/>
              <a:t>with flush toilets </a:t>
            </a:r>
            <a:r>
              <a:rPr lang="en-US" dirty="0" smtClean="0"/>
              <a:t>120 yards from shelter.</a:t>
            </a:r>
          </a:p>
          <a:p>
            <a:pPr marL="114247" indent="-114247" algn="l" fontAlgn="t">
              <a:buFont typeface="Arial" panose="020B0604020202020204" pitchFamily="34" charset="0"/>
              <a:buChar char="•"/>
            </a:pPr>
            <a:r>
              <a:rPr lang="en-US" dirty="0" smtClean="0"/>
              <a:t>Close </a:t>
            </a:r>
            <a:r>
              <a:rPr lang="en-US" dirty="0"/>
              <a:t>to Jesse James Farm </a:t>
            </a:r>
            <a:r>
              <a:rPr lang="en-US" dirty="0" smtClean="0"/>
              <a:t>Museum</a:t>
            </a:r>
          </a:p>
          <a:p>
            <a:pPr marL="114247" indent="-114247" algn="l" fontAlgn="t">
              <a:buFont typeface="Arial" panose="020B0604020202020204" pitchFamily="34" charset="0"/>
              <a:buChar char="•"/>
            </a:pPr>
            <a:r>
              <a:rPr lang="en-US" dirty="0" smtClean="0"/>
              <a:t>21211 </a:t>
            </a:r>
            <a:r>
              <a:rPr lang="en-US" dirty="0"/>
              <a:t>Jesse James Farm </a:t>
            </a:r>
            <a:r>
              <a:rPr lang="en-US" dirty="0" smtClean="0"/>
              <a:t>Rd., </a:t>
            </a:r>
            <a:endParaRPr lang="en-US" dirty="0"/>
          </a:p>
          <a:p>
            <a:pPr algn="l" fontAlgn="t"/>
            <a:r>
              <a:rPr lang="en-US" dirty="0"/>
              <a:t>Kearney, MO 64060</a:t>
            </a:r>
          </a:p>
          <a:p>
            <a:pPr algn="l"/>
            <a:endParaRPr lang="en-US" dirty="0"/>
          </a:p>
        </p:txBody>
      </p:sp>
    </p:spTree>
    <p:extLst>
      <p:ext uri="{BB962C8B-B14F-4D97-AF65-F5344CB8AC3E}">
        <p14:creationId xmlns:p14="http://schemas.microsoft.com/office/powerpoint/2010/main" val="3646211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675" t="13879" r="20861" b="55347"/>
          <a:stretch/>
        </p:blipFill>
        <p:spPr bwMode="auto">
          <a:xfrm>
            <a:off x="1112837" y="0"/>
            <a:ext cx="6539654" cy="5116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70037" y="3867150"/>
            <a:ext cx="5311711" cy="707886"/>
          </a:xfrm>
          <a:prstGeom prst="rect">
            <a:avLst/>
          </a:prstGeom>
          <a:noFill/>
        </p:spPr>
        <p:txBody>
          <a:bodyPr wrap="none" rtlCol="0">
            <a:spAutoFit/>
          </a:bodyPr>
          <a:lstStyle/>
          <a:p>
            <a:pPr algn="l"/>
            <a:r>
              <a:rPr lang="en-US" dirty="0" smtClean="0">
                <a:solidFill>
                  <a:schemeClr val="tx1"/>
                </a:solidFill>
                <a:effectLst>
                  <a:outerShdw blurRad="38100" dist="38100" dir="2700000" algn="tl">
                    <a:srgbClr val="000000">
                      <a:alpha val="43137"/>
                    </a:srgbClr>
                  </a:outerShdw>
                </a:effectLst>
              </a:rPr>
              <a:t>Mother’s Day May 14</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4047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a:t>The modern holiday of Mother's Day was first celebrated in 1908, when Anna Jarvis held a memorial for her mother at St Andrew's Methodist Church in Grafton, West Virginia. St Andrew's Methodist Church now holds the International Mother's Day </a:t>
            </a:r>
            <a:r>
              <a:rPr lang="en-US" dirty="0" smtClean="0"/>
              <a:t>Shrine.</a:t>
            </a:r>
            <a:endParaRPr lang="en-US" dirty="0"/>
          </a:p>
        </p:txBody>
      </p:sp>
    </p:spTree>
    <p:extLst>
      <p:ext uri="{BB962C8B-B14F-4D97-AF65-F5344CB8AC3E}">
        <p14:creationId xmlns:p14="http://schemas.microsoft.com/office/powerpoint/2010/main" val="2280417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Her </a:t>
            </a:r>
            <a:r>
              <a:rPr lang="en-US" dirty="0"/>
              <a:t>mother, Ann Reeves Jarvis, </a:t>
            </a:r>
            <a:r>
              <a:rPr lang="en-US" dirty="0" smtClean="0"/>
              <a:t>had </a:t>
            </a:r>
            <a:r>
              <a:rPr lang="en-US" dirty="0"/>
              <a:t>been a peace activist who cared for wounded soldiers on both sides of the American Civil War, and created Mother's Day Work Clubs to address public health issues. </a:t>
            </a:r>
            <a:endParaRPr lang="en-US" dirty="0"/>
          </a:p>
        </p:txBody>
      </p:sp>
    </p:spTree>
    <p:extLst>
      <p:ext uri="{BB962C8B-B14F-4D97-AF65-F5344CB8AC3E}">
        <p14:creationId xmlns:p14="http://schemas.microsoft.com/office/powerpoint/2010/main" val="1101782811"/>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43237</TotalTime>
  <Words>2162</Words>
  <Application>Microsoft Office PowerPoint</Application>
  <PresentationFormat>Custom</PresentationFormat>
  <Paragraphs>299</Paragraphs>
  <Slides>51</Slides>
  <Notes>51</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1_Default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1082</cp:revision>
  <dcterms:created xsi:type="dcterms:W3CDTF">2006-04-21T19:34:43Z</dcterms:created>
  <dcterms:modified xsi:type="dcterms:W3CDTF">2017-05-13T12:53:15Z</dcterms:modified>
</cp:coreProperties>
</file>