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 id="2147483702" r:id="rId5"/>
    <p:sldMasterId id="2147483704" r:id="rId6"/>
  </p:sldMasterIdLst>
  <p:notesMasterIdLst>
    <p:notesMasterId r:id="rId73"/>
  </p:notesMasterIdLst>
  <p:handoutMasterIdLst>
    <p:handoutMasterId r:id="rId74"/>
  </p:handoutMasterIdLst>
  <p:sldIdLst>
    <p:sldId id="1963" r:id="rId7"/>
    <p:sldId id="1964" r:id="rId8"/>
    <p:sldId id="1965" r:id="rId9"/>
    <p:sldId id="1966" r:id="rId10"/>
    <p:sldId id="1909" r:id="rId11"/>
    <p:sldId id="1913" r:id="rId12"/>
    <p:sldId id="1934" r:id="rId13"/>
    <p:sldId id="1949" r:id="rId14"/>
    <p:sldId id="1950" r:id="rId15"/>
    <p:sldId id="1972" r:id="rId16"/>
    <p:sldId id="1961" r:id="rId17"/>
    <p:sldId id="1973" r:id="rId18"/>
    <p:sldId id="1967" r:id="rId19"/>
    <p:sldId id="1968" r:id="rId20"/>
    <p:sldId id="1970" r:id="rId21"/>
    <p:sldId id="1969" r:id="rId22"/>
    <p:sldId id="1971" r:id="rId23"/>
    <p:sldId id="1939" r:id="rId24"/>
    <p:sldId id="1960" r:id="rId25"/>
    <p:sldId id="1975" r:id="rId26"/>
    <p:sldId id="1984" r:id="rId27"/>
    <p:sldId id="1941" r:id="rId28"/>
    <p:sldId id="1974" r:id="rId29"/>
    <p:sldId id="1923" r:id="rId30"/>
    <p:sldId id="1940" r:id="rId31"/>
    <p:sldId id="1985" r:id="rId32"/>
    <p:sldId id="1986" r:id="rId33"/>
    <p:sldId id="1987" r:id="rId34"/>
    <p:sldId id="1988" r:id="rId35"/>
    <p:sldId id="1989" r:id="rId36"/>
    <p:sldId id="1991" r:id="rId37"/>
    <p:sldId id="1990" r:id="rId38"/>
    <p:sldId id="2025" r:id="rId39"/>
    <p:sldId id="2026" r:id="rId40"/>
    <p:sldId id="1992" r:id="rId41"/>
    <p:sldId id="1996" r:id="rId42"/>
    <p:sldId id="2003" r:id="rId43"/>
    <p:sldId id="1978" r:id="rId44"/>
    <p:sldId id="1979" r:id="rId45"/>
    <p:sldId id="1994" r:id="rId46"/>
    <p:sldId id="2017" r:id="rId47"/>
    <p:sldId id="2000" r:id="rId48"/>
    <p:sldId id="2001" r:id="rId49"/>
    <p:sldId id="2002" r:id="rId50"/>
    <p:sldId id="1997" r:id="rId51"/>
    <p:sldId id="2023" r:id="rId52"/>
    <p:sldId id="1995" r:id="rId53"/>
    <p:sldId id="1998" r:id="rId54"/>
    <p:sldId id="1999" r:id="rId55"/>
    <p:sldId id="1981" r:id="rId56"/>
    <p:sldId id="1982" r:id="rId57"/>
    <p:sldId id="2024" r:id="rId58"/>
    <p:sldId id="1983" r:id="rId59"/>
    <p:sldId id="2010" r:id="rId60"/>
    <p:sldId id="2011" r:id="rId61"/>
    <p:sldId id="2009" r:id="rId62"/>
    <p:sldId id="2008" r:id="rId63"/>
    <p:sldId id="2012" r:id="rId64"/>
    <p:sldId id="2013" r:id="rId65"/>
    <p:sldId id="2014" r:id="rId66"/>
    <p:sldId id="2015" r:id="rId67"/>
    <p:sldId id="2020" r:id="rId68"/>
    <p:sldId id="2018" r:id="rId69"/>
    <p:sldId id="2019" r:id="rId70"/>
    <p:sldId id="2027" r:id="rId71"/>
    <p:sldId id="2016" r:id="rId72"/>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90354"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780900"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171174"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56164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951875" algn="l" defTabSz="780900" rtl="0" eaLnBrk="1" latinLnBrk="0" hangingPunct="1">
      <a:defRPr sz="4000" kern="1200">
        <a:solidFill>
          <a:schemeClr val="bg1"/>
        </a:solidFill>
        <a:latin typeface="Arial Rounded MT Bold" pitchFamily="34" charset="0"/>
        <a:ea typeface="+mn-ea"/>
        <a:cs typeface="Arial" charset="0"/>
      </a:defRPr>
    </a:lvl6pPr>
    <a:lvl7pPr marL="2342226" algn="l" defTabSz="780900" rtl="0" eaLnBrk="1" latinLnBrk="0" hangingPunct="1">
      <a:defRPr sz="4000" kern="1200">
        <a:solidFill>
          <a:schemeClr val="bg1"/>
        </a:solidFill>
        <a:latin typeface="Arial Rounded MT Bold" pitchFamily="34" charset="0"/>
        <a:ea typeface="+mn-ea"/>
        <a:cs typeface="Arial" charset="0"/>
      </a:defRPr>
    </a:lvl7pPr>
    <a:lvl8pPr marL="2732634" algn="l" defTabSz="780900" rtl="0" eaLnBrk="1" latinLnBrk="0" hangingPunct="1">
      <a:defRPr sz="4000" kern="1200">
        <a:solidFill>
          <a:schemeClr val="bg1"/>
        </a:solidFill>
        <a:latin typeface="Arial Rounded MT Bold" pitchFamily="34" charset="0"/>
        <a:ea typeface="+mn-ea"/>
        <a:cs typeface="Arial" charset="0"/>
      </a:defRPr>
    </a:lvl8pPr>
    <a:lvl9pPr marL="3123052" algn="l" defTabSz="780900"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p15:clr>
            <a:srgbClr val="A4A3A4"/>
          </p15:clr>
        </p15:guide>
        <p15:guide id="2" pos="276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34" autoAdjust="0"/>
    <p:restoredTop sz="84868" autoAdjust="0"/>
  </p:normalViewPr>
  <p:slideViewPr>
    <p:cSldViewPr>
      <p:cViewPr varScale="1">
        <p:scale>
          <a:sx n="108" d="100"/>
          <a:sy n="108" d="100"/>
        </p:scale>
        <p:origin x="-84" y="-342"/>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280"/>
    </p:cViewPr>
  </p:sorterViewPr>
  <p:notesViewPr>
    <p:cSldViewPr>
      <p:cViewPr varScale="1">
        <p:scale>
          <a:sx n="96" d="100"/>
          <a:sy n="96" d="100"/>
        </p:scale>
        <p:origin x="-172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16.20-23 Began to teach the Execution</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18,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Mtt. 16.20-23 Began to teach the Execution</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Feb. 18, 2017  5777</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90354"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780900" algn="l" rtl="0" fontAlgn="base">
      <a:spcBef>
        <a:spcPct val="30000"/>
      </a:spcBef>
      <a:spcAft>
        <a:spcPct val="0"/>
      </a:spcAft>
      <a:defRPr sz="1200" kern="1200">
        <a:solidFill>
          <a:schemeClr val="tx1"/>
        </a:solidFill>
        <a:latin typeface="Arial" charset="0"/>
        <a:ea typeface="+mn-ea"/>
        <a:cs typeface="Arial" charset="0"/>
      </a:defRPr>
    </a:lvl3pPr>
    <a:lvl4pPr marL="1171174" algn="l" rtl="0" fontAlgn="base">
      <a:spcBef>
        <a:spcPct val="30000"/>
      </a:spcBef>
      <a:spcAft>
        <a:spcPct val="0"/>
      </a:spcAft>
      <a:defRPr sz="1200" kern="1200">
        <a:solidFill>
          <a:schemeClr val="tx1"/>
        </a:solidFill>
        <a:latin typeface="Arial" charset="0"/>
        <a:ea typeface="+mn-ea"/>
        <a:cs typeface="Arial" charset="0"/>
      </a:defRPr>
    </a:lvl4pPr>
    <a:lvl5pPr marL="1561640" algn="l" rtl="0" fontAlgn="base">
      <a:spcBef>
        <a:spcPct val="30000"/>
      </a:spcBef>
      <a:spcAft>
        <a:spcPct val="0"/>
      </a:spcAft>
      <a:defRPr sz="1200" kern="1200">
        <a:solidFill>
          <a:schemeClr val="tx1"/>
        </a:solidFill>
        <a:latin typeface="Arial" charset="0"/>
        <a:ea typeface="+mn-ea"/>
        <a:cs typeface="Arial" charset="0"/>
      </a:defRPr>
    </a:lvl5pPr>
    <a:lvl6pPr marL="1951875" algn="l" defTabSz="780900" rtl="0" eaLnBrk="1" latinLnBrk="0" hangingPunct="1">
      <a:defRPr sz="1200" kern="1200">
        <a:solidFill>
          <a:schemeClr val="tx1"/>
        </a:solidFill>
        <a:latin typeface="+mn-lt"/>
        <a:ea typeface="+mn-ea"/>
        <a:cs typeface="+mn-cs"/>
      </a:defRPr>
    </a:lvl6pPr>
    <a:lvl7pPr marL="2342226" algn="l" defTabSz="780900" rtl="0" eaLnBrk="1" latinLnBrk="0" hangingPunct="1">
      <a:defRPr sz="1200" kern="1200">
        <a:solidFill>
          <a:schemeClr val="tx1"/>
        </a:solidFill>
        <a:latin typeface="+mn-lt"/>
        <a:ea typeface="+mn-ea"/>
        <a:cs typeface="+mn-cs"/>
      </a:defRPr>
    </a:lvl7pPr>
    <a:lvl8pPr marL="2732634" algn="l" defTabSz="780900" rtl="0" eaLnBrk="1" latinLnBrk="0" hangingPunct="1">
      <a:defRPr sz="1200" kern="1200">
        <a:solidFill>
          <a:schemeClr val="tx1"/>
        </a:solidFill>
        <a:latin typeface="+mn-lt"/>
        <a:ea typeface="+mn-ea"/>
        <a:cs typeface="+mn-cs"/>
      </a:defRPr>
    </a:lvl8pPr>
    <a:lvl9pPr marL="3123052" algn="l" defTabSz="7809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tos-ministries.org/ueber-uns/jobst-charlotte-bittn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World_War_II"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n.wikipedia.org/wiki/Khatyn" TargetMode="External"/><Relationship Id="rId4" Type="http://schemas.openxmlformats.org/officeDocument/2006/relationships/hyperlink" Target="https://en.wikipedia.org/wiki/German_occupation_of_Byelorussia_during_World_War_II#cite_note-Khatyn-expeditions-1"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tos.info/j-ch-bittner/bio/"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14.15-21 Multiplication of food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Nov. 26, 2016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The lower one that was</a:t>
            </a:r>
            <a:r>
              <a:rPr lang="en-US" altLang="en-US" baseline="0" dirty="0" smtClean="0"/>
              <a:t> in the image of tied around those that hurt new believers or pre-believers.</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From Olive works in the Golan</a:t>
            </a:r>
          </a:p>
          <a:p>
            <a:r>
              <a:rPr lang="en-US" altLang="en-US" dirty="0" smtClean="0"/>
              <a:t>Particularly by unkindness.</a:t>
            </a:r>
            <a:r>
              <a:rPr lang="en-US" altLang="en-US" baseline="0" dirty="0" smtClean="0"/>
              <a:t>   </a:t>
            </a:r>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cs typeface="Arial" pitchFamily="34" charset="0"/>
              </a:rPr>
              <a:t>Taking this theme of offending others, especially new weak believers, or pre-believers:</a:t>
            </a:r>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13</a:t>
            </a:fld>
            <a:endParaRPr lang="en-US" altLang="en-US" sz="1800" kern="0">
              <a:solidFill>
                <a:srgbClr val="000000"/>
              </a:solidFill>
            </a:endParaRPr>
          </a:p>
        </p:txBody>
      </p:sp>
    </p:spTree>
    <p:extLst>
      <p:ext uri="{BB962C8B-B14F-4D97-AF65-F5344CB8AC3E}">
        <p14:creationId xmlns:p14="http://schemas.microsoft.com/office/powerpoint/2010/main" val="175977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Jewish great abhorrence</a:t>
            </a:r>
            <a:r>
              <a:rPr lang="en-US" baseline="0" dirty="0" smtClean="0"/>
              <a:t> of self-mutilation.  Obtaining life is shorthand for entering the life of the coming age.  [Keener p 450</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14</a:t>
            </a:fld>
            <a:endParaRPr lang="en-US" sz="1800" kern="0">
              <a:solidFill>
                <a:sysClr val="windowText" lastClr="000000"/>
              </a:solidFill>
            </a:endParaRPr>
          </a:p>
        </p:txBody>
      </p:sp>
    </p:spTree>
    <p:extLst>
      <p:ext uri="{BB962C8B-B14F-4D97-AF65-F5344CB8AC3E}">
        <p14:creationId xmlns:p14="http://schemas.microsoft.com/office/powerpoint/2010/main" val="1748311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a:t>Avoiding hell is worth any price</a:t>
            </a:r>
            <a:r>
              <a:rPr lang="en-US" dirty="0" smtClean="0"/>
              <a:t>.</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15</a:t>
            </a:fld>
            <a:endParaRPr lang="en-US" sz="1800" kern="0">
              <a:solidFill>
                <a:sysClr val="windowText" lastClr="000000"/>
              </a:solidFill>
            </a:endParaRPr>
          </a:p>
        </p:txBody>
      </p:sp>
    </p:spTree>
    <p:extLst>
      <p:ext uri="{BB962C8B-B14F-4D97-AF65-F5344CB8AC3E}">
        <p14:creationId xmlns:p14="http://schemas.microsoft.com/office/powerpoint/2010/main" val="1748311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Parallelism, form</a:t>
            </a:r>
            <a:r>
              <a:rPr lang="en-US" baseline="0" dirty="0" smtClean="0"/>
              <a:t> of Hebrew poetry.  Same thing in parallel wording.  Sort of verbal rhythm.  </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93937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939377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Stern: Apocryphal </a:t>
            </a:r>
            <a:r>
              <a:rPr lang="en-US" altLang="en-US" dirty="0" err="1" smtClean="0"/>
              <a:t>bk</a:t>
            </a:r>
            <a:r>
              <a:rPr lang="en-US" altLang="en-US" dirty="0" smtClean="0"/>
              <a:t> Tobit ~300 BCE speaks of guardian angels.  Daniel and </a:t>
            </a:r>
            <a:r>
              <a:rPr lang="en-US" altLang="en-US" dirty="0" err="1" smtClean="0"/>
              <a:t>Zekh</a:t>
            </a:r>
            <a:r>
              <a:rPr lang="en-US" altLang="en-US" dirty="0" smtClean="0"/>
              <a:t> mention angels of particular countries.  </a:t>
            </a:r>
            <a:r>
              <a:rPr lang="en-US" altLang="en-US" dirty="0" err="1" smtClean="0"/>
              <a:t>Kefa</a:t>
            </a:r>
            <a:r>
              <a:rPr lang="en-US" altLang="en-US" dirty="0" smtClean="0"/>
              <a:t> knocking in Acts 12.15 they thought it was “his angel.”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So, summary: look out for the weaker ones.  Yeshua came to save, and DON’T undermine!!</a:t>
            </a:r>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Son </a:t>
            </a:r>
            <a:r>
              <a:rPr lang="en-US" altLang="en-US" dirty="0" smtClean="0"/>
              <a:t>of </a:t>
            </a:r>
            <a:r>
              <a:rPr lang="en-US" dirty="0" smtClean="0"/>
              <a:t>Man came to save the lost.</a:t>
            </a:r>
          </a:p>
          <a:p>
            <a:r>
              <a:rPr lang="en-US" altLang="en-US" dirty="0" smtClean="0"/>
              <a:t>To DO it!!  I’ve seen it this last two</a:t>
            </a:r>
            <a:r>
              <a:rPr lang="en-US" altLang="en-US" baseline="0" dirty="0" smtClean="0"/>
              <a:t> weeks.  Son of man is moving.</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Beautiful home in Caesarea, where they wine and dine and love on survivors.  High end neighborhood where Netanyahu’s private home is located.  </a:t>
            </a:r>
          </a:p>
          <a:p>
            <a:r>
              <a:rPr lang="en-US" altLang="en-US" dirty="0" smtClean="0"/>
              <a:t>We are there on the porch.  Jobst said, “Some in their private thoughts are saying, ‘What is this love? Maybe this is the real Messiah?’ and then inquiring</a:t>
            </a:r>
            <a:r>
              <a:rPr lang="en-US" altLang="en-US" dirty="0" smtClean="0"/>
              <a:t>.”  PERFECT outreach.  Can’t argue with love.  Unconditional love!!</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http://www.tos-ministries.org/ueber-uns/jobst-charlotte-bittner/</a:t>
            </a:r>
            <a:endParaRPr lang="en-US" altLang="en-US" sz="105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http://www.tos.info/j-ch-bittner/bio/</a:t>
            </a:r>
            <a:endParaRPr lang="en-US" altLang="en-US" sz="11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hlinkClick r:id="rId3"/>
              </a:rPr>
              <a:t>http://www.tos-ministries.org/ueber-uns/jobst-charlotte-bittner</a:t>
            </a:r>
            <a:r>
              <a:rPr lang="en-US" altLang="en-US" sz="1050" dirty="0" smtClean="0">
                <a:hlinkClick r:id="rId3"/>
              </a:rPr>
              <a:t>/</a:t>
            </a:r>
            <a:endParaRPr lang="en-US" altLang="en-US" sz="1050" dirty="0" smtClean="0"/>
          </a:p>
          <a:p>
            <a:r>
              <a:rPr lang="en-US" altLang="en-US" dirty="0" smtClean="0"/>
              <a:t>In addition to the Holocaust of the Jews, the Nazis had genocidal activities on others.</a:t>
            </a:r>
          </a:p>
          <a:p>
            <a:r>
              <a:rPr lang="en-US" altLang="en-US" dirty="0" smtClean="0"/>
              <a:t>This picture following is the Belarussian Memorial to their own genocide.</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a:t>The German concept of </a:t>
            </a:r>
            <a:r>
              <a:rPr lang="en-US" b="1" i="1" dirty="0"/>
              <a:t>Lebensraum</a:t>
            </a:r>
          </a:p>
          <a:p>
            <a:r>
              <a:rPr lang="en-US" sz="2000" b="0" i="0" kern="1200" dirty="0" smtClean="0">
                <a:solidFill>
                  <a:schemeClr val="tx1"/>
                </a:solidFill>
                <a:effectLst/>
                <a:latin typeface="Arial Rounded MT Bold" pitchFamily="34" charset="0"/>
                <a:ea typeface="+mn-ea"/>
                <a:cs typeface="Arial" charset="0"/>
              </a:rPr>
              <a:t>Germany </a:t>
            </a:r>
            <a:r>
              <a:rPr lang="en-US" sz="2000" b="0" i="0" kern="1200" dirty="0" smtClean="0">
                <a:solidFill>
                  <a:schemeClr val="tx1"/>
                </a:solidFill>
                <a:effectLst/>
                <a:latin typeface="Arial Rounded MT Bold" pitchFamily="34" charset="0"/>
                <a:ea typeface="+mn-ea"/>
                <a:cs typeface="Arial" charset="0"/>
              </a:rPr>
              <a:t>imposed a brutal regime, deporting some 380,000 people for slave </a:t>
            </a:r>
            <a:r>
              <a:rPr lang="en-US" sz="2000" b="0" i="0" kern="1200" dirty="0" err="1" smtClean="0">
                <a:solidFill>
                  <a:schemeClr val="tx1"/>
                </a:solidFill>
                <a:effectLst/>
                <a:latin typeface="Arial Rounded MT Bold" pitchFamily="34" charset="0"/>
                <a:ea typeface="+mn-ea"/>
                <a:cs typeface="Arial" charset="0"/>
              </a:rPr>
              <a:t>labour</a:t>
            </a:r>
            <a:r>
              <a:rPr lang="en-US" sz="2000" b="0" i="0" kern="1200" dirty="0" smtClean="0">
                <a:solidFill>
                  <a:schemeClr val="tx1"/>
                </a:solidFill>
                <a:effectLst/>
                <a:latin typeface="Arial Rounded MT Bold" pitchFamily="34" charset="0"/>
                <a:ea typeface="+mn-ea"/>
                <a:cs typeface="Arial" charset="0"/>
              </a:rPr>
              <a:t>, and killing hundreds of thousands of civilians more. </a:t>
            </a:r>
            <a:r>
              <a:rPr lang="en-US" sz="2000" b="0" i="0" kern="1200" dirty="0" smtClean="0">
                <a:solidFill>
                  <a:srgbClr val="C00000"/>
                </a:solidFill>
                <a:effectLst/>
                <a:latin typeface="Arial Rounded MT Bold" pitchFamily="34" charset="0"/>
                <a:ea typeface="+mn-ea"/>
                <a:cs typeface="Arial" charset="0"/>
              </a:rPr>
              <a:t>The population was to be exterminated for German colonization</a:t>
            </a:r>
            <a:r>
              <a:rPr lang="en-US" sz="2000" b="0" i="0" kern="1200" dirty="0" smtClean="0">
                <a:solidFill>
                  <a:schemeClr val="tx1"/>
                </a:solidFill>
                <a:effectLst/>
                <a:latin typeface="Arial Rounded MT Bold" pitchFamily="34" charset="0"/>
                <a:ea typeface="+mn-ea"/>
                <a:cs typeface="Arial" charset="0"/>
              </a:rPr>
              <a:t>. At least 5,295 Belarusian settlements were destroyed by the Nazis and some or all their inhabitants killed (out of 9,200 settlements that were burned or otherwise destroyed in Belarus during </a:t>
            </a:r>
            <a:r>
              <a:rPr lang="en-US" sz="2000" b="0" i="0" u="none" strike="noStrike" kern="1200" dirty="0" smtClean="0">
                <a:solidFill>
                  <a:schemeClr val="tx1"/>
                </a:solidFill>
                <a:effectLst/>
                <a:latin typeface="Arial Rounded MT Bold" pitchFamily="34" charset="0"/>
                <a:ea typeface="+mn-ea"/>
                <a:cs typeface="Arial" charset="0"/>
                <a:hlinkClick r:id="rId3" tooltip="World War II"/>
              </a:rPr>
              <a:t>World War II</a:t>
            </a:r>
            <a:r>
              <a:rPr lang="en-US" sz="2000" b="0" i="0" kern="1200" dirty="0" smtClean="0">
                <a:solidFill>
                  <a:schemeClr val="tx1"/>
                </a:solidFill>
                <a:effectLst/>
                <a:latin typeface="Arial Rounded MT Bold" pitchFamily="34" charset="0"/>
                <a:ea typeface="+mn-ea"/>
                <a:cs typeface="Arial" charset="0"/>
              </a:rPr>
              <a:t>).</a:t>
            </a:r>
            <a:r>
              <a:rPr lang="en-US" sz="2000" b="0" i="0" u="none" strike="noStrike" kern="1200" baseline="30000" dirty="0" smtClean="0">
                <a:solidFill>
                  <a:schemeClr val="tx1"/>
                </a:solidFill>
                <a:effectLst/>
                <a:latin typeface="Arial Rounded MT Bold" pitchFamily="34" charset="0"/>
                <a:ea typeface="+mn-ea"/>
                <a:cs typeface="Arial" charset="0"/>
                <a:hlinkClick r:id="rId4"/>
              </a:rPr>
              <a:t>[1]</a:t>
            </a:r>
            <a:r>
              <a:rPr lang="en-US" sz="2000" b="0" i="0" kern="1200" dirty="0" smtClean="0">
                <a:solidFill>
                  <a:schemeClr val="tx1"/>
                </a:solidFill>
                <a:effectLst/>
                <a:latin typeface="Arial Rounded MT Bold" pitchFamily="34" charset="0"/>
                <a:ea typeface="+mn-ea"/>
                <a:cs typeface="Arial" charset="0"/>
              </a:rPr>
              <a:t> More than 600 villages like </a:t>
            </a:r>
            <a:r>
              <a:rPr lang="en-US" sz="2000" b="0" i="0" u="none" strike="noStrike" kern="1200" dirty="0" err="1" smtClean="0">
                <a:solidFill>
                  <a:schemeClr val="tx1"/>
                </a:solidFill>
                <a:effectLst/>
                <a:latin typeface="Arial Rounded MT Bold" pitchFamily="34" charset="0"/>
                <a:ea typeface="+mn-ea"/>
                <a:cs typeface="Arial" charset="0"/>
                <a:hlinkClick r:id="rId5" tooltip="Khatyn"/>
              </a:rPr>
              <a:t>Khatyn</a:t>
            </a:r>
            <a:r>
              <a:rPr lang="en-US" sz="2000" b="0" i="0" kern="1200" dirty="0" smtClean="0">
                <a:solidFill>
                  <a:schemeClr val="tx1"/>
                </a:solidFill>
                <a:effectLst/>
                <a:latin typeface="Arial Rounded MT Bold" pitchFamily="34" charset="0"/>
                <a:ea typeface="+mn-ea"/>
                <a:cs typeface="Arial" charset="0"/>
              </a:rPr>
              <a:t> were annihilated with their entire population.</a:t>
            </a:r>
            <a:r>
              <a:rPr lang="en-US" sz="2000" b="0" i="0" u="none" strike="noStrike" kern="1200" baseline="30000" dirty="0" smtClean="0">
                <a:solidFill>
                  <a:schemeClr val="tx1"/>
                </a:solidFill>
                <a:effectLst/>
                <a:latin typeface="Arial Rounded MT Bold" pitchFamily="34" charset="0"/>
                <a:ea typeface="+mn-ea"/>
                <a:cs typeface="Arial" charset="0"/>
                <a:hlinkClick r:id="rId4"/>
              </a:rPr>
              <a:t>[1]</a:t>
            </a:r>
            <a:r>
              <a:rPr lang="en-US" sz="2000" b="0" i="0" kern="1200" dirty="0" smtClean="0">
                <a:solidFill>
                  <a:schemeClr val="tx1"/>
                </a:solidFill>
                <a:effectLst/>
                <a:latin typeface="Arial Rounded MT Bold" pitchFamily="34" charset="0"/>
                <a:ea typeface="+mn-ea"/>
                <a:cs typeface="Arial" charset="0"/>
              </a:rPr>
              <a:t> Altogether, 2,230,000 people were killed in Belarus during the three years of German </a:t>
            </a:r>
            <a:r>
              <a:rPr lang="en-US" sz="2000" b="0" i="0" kern="1200" dirty="0" smtClean="0">
                <a:solidFill>
                  <a:schemeClr val="tx1"/>
                </a:solidFill>
                <a:effectLst/>
                <a:latin typeface="Arial Rounded MT Bold" pitchFamily="34" charset="0"/>
                <a:ea typeface="+mn-ea"/>
                <a:cs typeface="Arial" charset="0"/>
              </a:rPr>
              <a:t>occupation.  Burned out village.  Population in barns</a:t>
            </a:r>
            <a:endParaRPr lang="en-US" sz="2000" b="0" i="0" kern="1200" dirty="0" smtClean="0">
              <a:solidFill>
                <a:schemeClr val="tx1"/>
              </a:solidFill>
              <a:effectLst/>
              <a:latin typeface="Arial Rounded MT Bold" pitchFamily="34" charset="0"/>
              <a:ea typeface="+mn-ea"/>
              <a:cs typeface="Arial" charset="0"/>
            </a:endParaRPr>
          </a:p>
          <a:p>
            <a:r>
              <a:rPr lang="en-US" altLang="en-US" sz="1050" dirty="0" smtClean="0"/>
              <a:t>https</a:t>
            </a:r>
            <a:r>
              <a:rPr lang="en-US" altLang="en-US" sz="1050" dirty="0"/>
              <a:t>://en.wikipedia.org/wiki/German_occupation_of_Byelorussia_during_World_War_II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Statue of a grandfather who survived the mass fire, and found his dead grandson</a:t>
            </a:r>
            <a:r>
              <a:rPr lang="en-US" altLang="en-US" dirty="0" smtClean="0"/>
              <a:t>.</a:t>
            </a:r>
          </a:p>
          <a:p>
            <a:r>
              <a:rPr lang="en-US" altLang="en-US" dirty="0" smtClean="0"/>
              <a:t>So, </a:t>
            </a:r>
            <a:r>
              <a:rPr lang="en-US" altLang="en-US" dirty="0" err="1" smtClean="0"/>
              <a:t>Bittners</a:t>
            </a:r>
            <a:r>
              <a:rPr lang="en-US" altLang="en-US" dirty="0" smtClean="0"/>
              <a:t> and TOS Cong. did a March for the Belarussians.  Other works…</a:t>
            </a: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http://www.tos-ministries.org/ueber-uns/jobst-charlotte-bittner/</a:t>
            </a:r>
            <a:endParaRPr lang="en-US" altLang="en-US" sz="105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http://www.tos-ministries.org/ueber-uns/jobst-charlotte-bittner/</a:t>
            </a:r>
            <a:endParaRPr lang="en-US" altLang="en-US" sz="105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http://www.tos-ministries.org/ueber-uns/jobst-charlotte-bittner/</a:t>
            </a:r>
            <a:endParaRPr lang="en-US" altLang="en-US" sz="105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http://www.tos.info/j-ch-bittner/bio/</a:t>
            </a:r>
            <a:endParaRPr lang="en-US" altLang="en-US" sz="11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http://www.tos.info/j-ch-bittner/bio/</a:t>
            </a:r>
            <a:endParaRPr lang="en-US" altLang="en-US" sz="11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t>http://www.tos.info/j-ch-bittner/bio/</a:t>
            </a:r>
            <a:endParaRPr lang="en-US" altLang="en-US" sz="11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100" dirty="0" smtClean="0">
                <a:hlinkClick r:id="rId3"/>
              </a:rPr>
              <a:t>http://www.tos.info/j-ch-bittner/bio/</a:t>
            </a:r>
            <a:endParaRPr lang="en-US" altLang="en-US" sz="1100" dirty="0" smtClean="0"/>
          </a:p>
          <a:p>
            <a:r>
              <a:rPr lang="en-US" altLang="en-US" dirty="0" smtClean="0"/>
              <a:t>Ted Pearce told me that they went to Bolivia and had 24/7 prayer until G-d gave them a strategy.  They bought a luxury hotel, and transformed it into a training center for ministry and the professions, to send young people into the culture for Messiah!!</a:t>
            </a:r>
          </a:p>
          <a:p>
            <a:r>
              <a:rPr lang="en-US" altLang="en-US" dirty="0" smtClean="0"/>
              <a:t>How many are interested in our own 24/7 prayer chain.  On line.  Being developed.  168 = 24 x 7.  </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400 people in main congregation.  All expected</a:t>
            </a:r>
            <a:r>
              <a:rPr lang="en-US" altLang="en-US" baseline="0" dirty="0" smtClean="0"/>
              <a:t> to take a </a:t>
            </a:r>
            <a:r>
              <a:rPr lang="en-US" altLang="en-US" baseline="0" dirty="0" smtClean="0"/>
              <a:t>shift, or two, </a:t>
            </a:r>
            <a:r>
              <a:rPr lang="en-US" altLang="en-US" baseline="0" dirty="0" smtClean="0"/>
              <a:t>in 24/7 prayer</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See the flora around</a:t>
            </a:r>
            <a:r>
              <a:rPr lang="en-US" altLang="en-US" baseline="0" dirty="0" smtClean="0"/>
              <a:t> </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Burma Road was a diversionary road build by the Israelis to overcome the siege of Jerusalem in 1948.  Out of sight of </a:t>
            </a:r>
            <a:r>
              <a:rPr lang="en-US" altLang="en-US" dirty="0" err="1" smtClean="0"/>
              <a:t>Latrun</a:t>
            </a:r>
            <a:r>
              <a:rPr lang="en-US" altLang="en-US" dirty="0" smtClean="0"/>
              <a:t> fortress.</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His grandfather, “We didn’t kill enough Jews.”</a:t>
            </a: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My grandfather</a:t>
            </a:r>
            <a:r>
              <a:rPr lang="en-US" altLang="en-US" baseline="0" dirty="0" smtClean="0"/>
              <a:t> was at Babi </a:t>
            </a:r>
            <a:r>
              <a:rPr lang="en-US" altLang="en-US" baseline="0" dirty="0" err="1" smtClean="0"/>
              <a:t>Yar</a:t>
            </a:r>
            <a:r>
              <a:rPr lang="en-US" altLang="en-US" baseline="0" dirty="0" smtClean="0"/>
              <a:t>…</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05-07 Offending Little ones</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May 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Penumbra </a:t>
            </a:r>
            <a:r>
              <a:rPr lang="en-US" altLang="en-US" dirty="0" smtClean="0">
                <a:sym typeface="Wingdings" panose="05000000000000000000" pitchFamily="2" charset="2"/>
              </a:rPr>
              <a:t> partial eclipse</a:t>
            </a:r>
            <a:endParaRPr lang="en-US" altLang="en-US" dirty="0" smtClean="0"/>
          </a:p>
          <a:p>
            <a:r>
              <a:rPr lang="en-US" altLang="en-US" dirty="0" smtClean="0"/>
              <a:t>umbra</a:t>
            </a:r>
            <a:r>
              <a:rPr lang="en-US" altLang="en-US" baseline="0" dirty="0" smtClean="0"/>
              <a:t> = totality, small shadow</a:t>
            </a:r>
          </a:p>
          <a:p>
            <a:r>
              <a:rPr lang="en-US" altLang="en-US" dirty="0" smtClean="0"/>
              <a:t>Every 400 years given location</a:t>
            </a:r>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Israeli General, first one off the plane at Entebbe.  Had autistic son.  Learned the value</a:t>
            </a:r>
            <a:r>
              <a:rPr lang="en-US" altLang="en-US" baseline="0" dirty="0" smtClean="0"/>
              <a:t> of life, protecting the helpless, from son.  </a:t>
            </a:r>
            <a:r>
              <a:rPr lang="en-US" altLang="en-US" baseline="0" dirty="0" smtClean="0"/>
              <a:t>Appreciates </a:t>
            </a:r>
            <a:r>
              <a:rPr lang="en-US" altLang="en-US" baseline="0" dirty="0" err="1" smtClean="0"/>
              <a:t>Bittners</a:t>
            </a:r>
            <a:r>
              <a:rPr lang="en-US" altLang="en-US" baseline="0" dirty="0" smtClean="0"/>
              <a:t>,</a:t>
            </a:r>
            <a:r>
              <a:rPr lang="en-US" altLang="en-US" dirty="0" smtClean="0"/>
              <a:t> and March.   Speaking on the Burma road gathering site.</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Marina joined the tour for 3 days!</a:t>
            </a:r>
          </a:p>
          <a:p>
            <a:r>
              <a:rPr lang="en-US" altLang="en-US" dirty="0" smtClean="0"/>
              <a:t>I’m carrying a Belarussian flag, of my maternal grandparents.</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Secluded road.  </a:t>
            </a:r>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Stern: Apocryphal </a:t>
            </a:r>
            <a:r>
              <a:rPr lang="en-US" altLang="en-US" dirty="0" err="1" smtClean="0"/>
              <a:t>bk</a:t>
            </a:r>
            <a:r>
              <a:rPr lang="en-US" altLang="en-US" dirty="0" smtClean="0"/>
              <a:t> Tobit ~300 BCE speaks of guardian angels.  Daniel and </a:t>
            </a:r>
            <a:r>
              <a:rPr lang="en-US" altLang="en-US" dirty="0" err="1" smtClean="0"/>
              <a:t>Zekh</a:t>
            </a:r>
            <a:r>
              <a:rPr lang="en-US" altLang="en-US" dirty="0" smtClean="0"/>
              <a:t> mention angels of particular countries.  </a:t>
            </a:r>
            <a:r>
              <a:rPr lang="en-US" altLang="en-US" dirty="0" err="1" smtClean="0"/>
              <a:t>Kefa</a:t>
            </a:r>
            <a:r>
              <a:rPr lang="en-US" altLang="en-US" dirty="0" smtClean="0"/>
              <a:t> knocking in Acts 12.15 they thought it was “his angel.”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Son of </a:t>
            </a:r>
            <a:r>
              <a:rPr lang="en-US" dirty="0" smtClean="0"/>
              <a:t>Man came to save the lost.</a:t>
            </a:r>
          </a:p>
          <a:p>
            <a:r>
              <a:rPr lang="en-US" altLang="en-US" dirty="0" smtClean="0"/>
              <a:t>To DO it!!  I’ve seen it this last two</a:t>
            </a:r>
            <a:r>
              <a:rPr lang="en-US" altLang="en-US" baseline="0" dirty="0" smtClean="0"/>
              <a:t> weeks.  Son of man is moving.</a:t>
            </a:r>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Clientele: Israeli Messianic Jews [Evan’s son] international Christians, Orthodox, Muslims</a:t>
            </a:r>
            <a:endParaRPr lang="en-US" altLang="en-US" dirty="0" smtClean="0"/>
          </a:p>
          <a:p>
            <a:r>
              <a:rPr lang="en-US" altLang="en-US" dirty="0" smtClean="0"/>
              <a:t>One Muslim family, child major tantrums.  Continual love and prayer.  Calmed eventually.  </a:t>
            </a:r>
          </a:p>
          <a:p>
            <a:r>
              <a:rPr lang="en-US" altLang="en-US" dirty="0" smtClean="0"/>
              <a:t>Unashamedly teach Yeshua and the Torah, and the festivals.  Power of love!!</a:t>
            </a:r>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Power of G-d raising up a work like this!  </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https://www.visionforisrael.com/our-vision</a:t>
            </a:r>
            <a:endParaRPr lang="en-US" altLang="en-US" sz="105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https://www.visionforisrael.com/our-vision</a:t>
            </a:r>
            <a:endParaRPr lang="en-US" altLang="en-US" sz="105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This is their building!!</a:t>
            </a:r>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For relief goods.</a:t>
            </a:r>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In </a:t>
            </a:r>
            <a:r>
              <a:rPr lang="en-US" altLang="en-US" dirty="0" err="1" smtClean="0"/>
              <a:t>Modiin</a:t>
            </a:r>
            <a:r>
              <a:rPr lang="en-US" altLang="en-US" dirty="0" smtClean="0"/>
              <a:t>, so vision to have a vertical light shaft, visible to planes arriving in Israel at Ben </a:t>
            </a:r>
            <a:r>
              <a:rPr lang="en-US" altLang="en-US" dirty="0" err="1" smtClean="0"/>
              <a:t>Gurion</a:t>
            </a:r>
            <a:r>
              <a:rPr lang="en-US" altLang="en-US" dirty="0" smtClean="0"/>
              <a:t> airport, only a few miles away.</a:t>
            </a: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Need a picnic and a play coordinator.</a:t>
            </a:r>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mtClean="0"/>
              <a:t>Matt Alford</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Mtt. 16.20-23 Began to teach the Execution</a:t>
            </a:r>
          </a:p>
        </p:txBody>
      </p:sp>
      <p:sp>
        <p:nvSpPr>
          <p:cNvPr id="5" name="Rectangle 3"/>
          <p:cNvSpPr>
            <a:spLocks noGrp="1" noChangeArrowheads="1"/>
          </p:cNvSpPr>
          <p:nvPr>
            <p:ph type="dt" idx="1"/>
          </p:nvPr>
        </p:nvSpPr>
        <p:spPr>
          <a:ln/>
        </p:spPr>
        <p:txBody>
          <a:bodyPr/>
          <a:lstStyle/>
          <a:p>
            <a:r>
              <a:rPr lang="en-US" altLang="en-US">
                <a:solidFill>
                  <a:prstClr val="white"/>
                </a:solidFill>
              </a:rPr>
              <a:t>Feb. 18, 2017  5777</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253"/>
            <a:ext cx="7462044" cy="1102519"/>
          </a:xfrm>
        </p:spPr>
        <p:txBody>
          <a:bodyPr/>
          <a:lstStyle/>
          <a:p>
            <a:r>
              <a:rPr lang="en-US"/>
              <a:t>Click to edit Master title style</a:t>
            </a:r>
          </a:p>
        </p:txBody>
      </p:sp>
      <p:sp>
        <p:nvSpPr>
          <p:cNvPr id="3" name="Subtitle 2"/>
          <p:cNvSpPr>
            <a:spLocks noGrp="1"/>
          </p:cNvSpPr>
          <p:nvPr>
            <p:ph type="subTitle" idx="1"/>
          </p:nvPr>
        </p:nvSpPr>
        <p:spPr>
          <a:xfrm>
            <a:off x="1318450" y="2914650"/>
            <a:ext cx="6145213" cy="1314450"/>
          </a:xfrm>
        </p:spPr>
        <p:txBody>
          <a:bodyPr/>
          <a:lstStyle>
            <a:lvl1pPr marL="0" indent="0" algn="ctr">
              <a:buNone/>
              <a:defRPr/>
            </a:lvl1pPr>
            <a:lvl2pPr marL="390354" indent="0" algn="ctr">
              <a:buNone/>
              <a:defRPr/>
            </a:lvl2pPr>
            <a:lvl3pPr marL="780900" indent="0" algn="ctr">
              <a:buNone/>
              <a:defRPr/>
            </a:lvl3pPr>
            <a:lvl4pPr marL="1171174" indent="0" algn="ctr">
              <a:buNone/>
              <a:defRPr/>
            </a:lvl4pPr>
            <a:lvl5pPr marL="1561640" indent="0" algn="ctr">
              <a:buNone/>
              <a:defRPr/>
            </a:lvl5pPr>
            <a:lvl6pPr marL="1951875" indent="0" algn="ctr">
              <a:buNone/>
              <a:defRPr/>
            </a:lvl6pPr>
            <a:lvl7pPr marL="2342226" indent="0" algn="ctr">
              <a:buNone/>
              <a:defRPr/>
            </a:lvl7pPr>
            <a:lvl8pPr marL="2732634" indent="0" algn="ctr">
              <a:buNone/>
              <a:defRPr/>
            </a:lvl8pPr>
            <a:lvl9pPr marL="312305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599332"/>
            <a:ext cx="7462044"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17635" y="2914650"/>
            <a:ext cx="6145213" cy="1314450"/>
          </a:xfrm>
        </p:spPr>
        <p:txBody>
          <a:bodyPr/>
          <a:lstStyle>
            <a:lvl1pPr marL="0" indent="0" algn="ctr">
              <a:buNone/>
              <a:defRPr/>
            </a:lvl1pPr>
            <a:lvl2pPr marL="417727" indent="0" algn="ctr">
              <a:buNone/>
              <a:defRPr/>
            </a:lvl2pPr>
            <a:lvl3pPr marL="835652" indent="0" algn="ctr">
              <a:buNone/>
              <a:defRPr/>
            </a:lvl3pPr>
            <a:lvl4pPr marL="1253380" indent="0" algn="ctr">
              <a:buNone/>
              <a:defRPr/>
            </a:lvl4pPr>
            <a:lvl5pPr marL="1671259" indent="0" algn="ctr">
              <a:buNone/>
              <a:defRPr/>
            </a:lvl5pPr>
            <a:lvl6pPr marL="2088858" indent="0" algn="ctr">
              <a:buNone/>
              <a:defRPr/>
            </a:lvl6pPr>
            <a:lvl7pPr marL="2506624" indent="0" algn="ctr">
              <a:buNone/>
              <a:defRPr/>
            </a:lvl7pPr>
            <a:lvl8pPr marL="2924442" indent="0" algn="ctr">
              <a:buNone/>
              <a:defRPr/>
            </a:lvl8pPr>
            <a:lvl9pPr marL="334226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256"/>
            <a:ext cx="7462044" cy="1102519"/>
          </a:xfrm>
        </p:spPr>
        <p:txBody>
          <a:bodyPr/>
          <a:lstStyle/>
          <a:p>
            <a:r>
              <a:rPr lang="en-US"/>
              <a:t>Click to edit Master title style</a:t>
            </a:r>
          </a:p>
        </p:txBody>
      </p:sp>
      <p:sp>
        <p:nvSpPr>
          <p:cNvPr id="3" name="Subtitle 2"/>
          <p:cNvSpPr>
            <a:spLocks noGrp="1"/>
          </p:cNvSpPr>
          <p:nvPr>
            <p:ph type="subTitle" idx="1"/>
          </p:nvPr>
        </p:nvSpPr>
        <p:spPr>
          <a:xfrm>
            <a:off x="1318453" y="2914650"/>
            <a:ext cx="6145213" cy="1314450"/>
          </a:xfrm>
        </p:spPr>
        <p:txBody>
          <a:bodyPr/>
          <a:lstStyle>
            <a:lvl1pPr marL="0" indent="0" algn="ctr">
              <a:buNone/>
              <a:defRPr/>
            </a:lvl1pPr>
            <a:lvl2pPr marL="390300" indent="0" algn="ctr">
              <a:buNone/>
              <a:defRPr/>
            </a:lvl2pPr>
            <a:lvl3pPr marL="780791" indent="0" algn="ctr">
              <a:buNone/>
              <a:defRPr/>
            </a:lvl3pPr>
            <a:lvl4pPr marL="1171011" indent="0" algn="ctr">
              <a:buNone/>
              <a:defRPr/>
            </a:lvl4pPr>
            <a:lvl5pPr marL="1561423" indent="0" algn="ctr">
              <a:buNone/>
              <a:defRPr/>
            </a:lvl5pPr>
            <a:lvl6pPr marL="1951604" indent="0" algn="ctr">
              <a:buNone/>
              <a:defRPr/>
            </a:lvl6pPr>
            <a:lvl7pPr marL="2341900" indent="0" algn="ctr">
              <a:buNone/>
              <a:defRPr/>
            </a:lvl7pPr>
            <a:lvl8pPr marL="2732254" indent="0" algn="ctr">
              <a:buNone/>
              <a:defRPr/>
            </a:lvl8pPr>
            <a:lvl9pPr marL="3122617"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3776611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90354" indent="0">
              <a:buNone/>
              <a:defRPr sz="1800"/>
            </a:lvl2pPr>
            <a:lvl3pPr marL="780900" indent="0">
              <a:buNone/>
              <a:defRPr sz="1600"/>
            </a:lvl3pPr>
            <a:lvl4pPr marL="1171174" indent="0">
              <a:buNone/>
              <a:defRPr sz="1400"/>
            </a:lvl4pPr>
            <a:lvl5pPr marL="1561640" indent="0">
              <a:buNone/>
              <a:defRPr sz="1400"/>
            </a:lvl5pPr>
            <a:lvl6pPr marL="1951875" indent="0">
              <a:buNone/>
              <a:defRPr sz="1400"/>
            </a:lvl6pPr>
            <a:lvl7pPr marL="2342226" indent="0">
              <a:buNone/>
              <a:defRPr sz="1400"/>
            </a:lvl7pPr>
            <a:lvl8pPr marL="2732634" indent="0">
              <a:buNone/>
              <a:defRPr sz="1400"/>
            </a:lvl8pPr>
            <a:lvl9pPr marL="312305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211" y="1151335"/>
            <a:ext cx="3878861" cy="479822"/>
          </a:xfrm>
        </p:spPr>
        <p:txBody>
          <a:bodyPr anchor="b"/>
          <a:lstStyle>
            <a:lvl1pPr marL="0" indent="0">
              <a:buNone/>
              <a:defRPr sz="2400" b="1"/>
            </a:lvl1pPr>
            <a:lvl2pPr marL="390354" indent="0">
              <a:buNone/>
              <a:defRPr sz="2000" b="1"/>
            </a:lvl2pPr>
            <a:lvl3pPr marL="780900" indent="0">
              <a:buNone/>
              <a:defRPr sz="1800" b="1"/>
            </a:lvl3pPr>
            <a:lvl4pPr marL="1171174" indent="0">
              <a:buNone/>
              <a:defRPr sz="1600" b="1"/>
            </a:lvl4pPr>
            <a:lvl5pPr marL="1561640" indent="0">
              <a:buNone/>
              <a:defRPr sz="1600" b="1"/>
            </a:lvl5pPr>
            <a:lvl6pPr marL="1951875" indent="0">
              <a:buNone/>
              <a:defRPr sz="1600" b="1"/>
            </a:lvl6pPr>
            <a:lvl7pPr marL="2342226" indent="0">
              <a:buNone/>
              <a:defRPr sz="1600" b="1"/>
            </a:lvl7pPr>
            <a:lvl8pPr marL="2732634" indent="0">
              <a:buNone/>
              <a:defRPr sz="1600" b="1"/>
            </a:lvl8pPr>
            <a:lvl9pPr marL="312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39211"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1317" y="1151335"/>
            <a:ext cx="3880385" cy="479822"/>
          </a:xfrm>
        </p:spPr>
        <p:txBody>
          <a:bodyPr anchor="b"/>
          <a:lstStyle>
            <a:lvl1pPr marL="0" indent="0">
              <a:buNone/>
              <a:defRPr sz="2400" b="1"/>
            </a:lvl1pPr>
            <a:lvl2pPr marL="390354" indent="0">
              <a:buNone/>
              <a:defRPr sz="2000" b="1"/>
            </a:lvl2pPr>
            <a:lvl3pPr marL="780900" indent="0">
              <a:buNone/>
              <a:defRPr sz="1800" b="1"/>
            </a:lvl3pPr>
            <a:lvl4pPr marL="1171174" indent="0">
              <a:buNone/>
              <a:defRPr sz="1600" b="1"/>
            </a:lvl4pPr>
            <a:lvl5pPr marL="1561640" indent="0">
              <a:buNone/>
              <a:defRPr sz="1600" b="1"/>
            </a:lvl5pPr>
            <a:lvl6pPr marL="1951875" indent="0">
              <a:buNone/>
              <a:defRPr sz="1600" b="1"/>
            </a:lvl6pPr>
            <a:lvl7pPr marL="2342226" indent="0">
              <a:buNone/>
              <a:defRPr sz="1600" b="1"/>
            </a:lvl7pPr>
            <a:lvl8pPr marL="2732634" indent="0">
              <a:buNone/>
              <a:defRPr sz="1600" b="1"/>
            </a:lvl8pPr>
            <a:lvl9pPr marL="312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1317"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0582"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551" y="207219"/>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0582" y="1076343"/>
            <a:ext cx="2888189" cy="3518297"/>
          </a:xfrm>
        </p:spPr>
        <p:txBody>
          <a:bodyPr/>
          <a:lstStyle>
            <a:lvl1pPr marL="0" indent="0">
              <a:buNone/>
              <a:defRPr sz="1400"/>
            </a:lvl1pPr>
            <a:lvl2pPr marL="390354" indent="0">
              <a:buNone/>
              <a:defRPr sz="1200"/>
            </a:lvl2pPr>
            <a:lvl3pPr marL="780900" indent="0">
              <a:buNone/>
              <a:defRPr sz="1000"/>
            </a:lvl3pPr>
            <a:lvl4pPr marL="1171174" indent="0">
              <a:buNone/>
              <a:defRPr sz="900"/>
            </a:lvl4pPr>
            <a:lvl5pPr marL="1561640" indent="0">
              <a:buNone/>
              <a:defRPr sz="900"/>
            </a:lvl5pPr>
            <a:lvl6pPr marL="1951875" indent="0">
              <a:buNone/>
              <a:defRPr sz="900"/>
            </a:lvl6pPr>
            <a:lvl7pPr marL="2342226" indent="0">
              <a:buNone/>
              <a:defRPr sz="900"/>
            </a:lvl7pPr>
            <a:lvl8pPr marL="2732634" indent="0">
              <a:buNone/>
              <a:defRPr sz="900"/>
            </a:lvl8pPr>
            <a:lvl9pPr marL="31230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90354" indent="0">
              <a:buNone/>
              <a:defRPr sz="2800"/>
            </a:lvl2pPr>
            <a:lvl3pPr marL="780900" indent="0">
              <a:buNone/>
              <a:defRPr sz="2400"/>
            </a:lvl3pPr>
            <a:lvl4pPr marL="1171174" indent="0">
              <a:buNone/>
              <a:defRPr sz="2000"/>
            </a:lvl4pPr>
            <a:lvl5pPr marL="1561640" indent="0">
              <a:buNone/>
              <a:defRPr sz="2000"/>
            </a:lvl5pPr>
            <a:lvl6pPr marL="1951875" indent="0">
              <a:buNone/>
              <a:defRPr sz="2000"/>
            </a:lvl6pPr>
            <a:lvl7pPr marL="2342226" indent="0">
              <a:buNone/>
              <a:defRPr sz="2000"/>
            </a:lvl7pPr>
            <a:lvl8pPr marL="2732634" indent="0">
              <a:buNone/>
              <a:defRPr sz="2000"/>
            </a:lvl8pPr>
            <a:lvl9pPr marL="3123052" indent="0">
              <a:buNone/>
              <a:defRPr sz="2000"/>
            </a:lvl9pPr>
          </a:lstStyle>
          <a:p>
            <a:endParaRPr lang="en-US"/>
          </a:p>
        </p:txBody>
      </p:sp>
      <p:sp>
        <p:nvSpPr>
          <p:cNvPr id="4" name="Text Placeholder 3"/>
          <p:cNvSpPr>
            <a:spLocks noGrp="1"/>
          </p:cNvSpPr>
          <p:nvPr>
            <p:ph type="body" sz="half" idx="2"/>
          </p:nvPr>
        </p:nvSpPr>
        <p:spPr>
          <a:xfrm>
            <a:off x="1720734" y="4027921"/>
            <a:ext cx="5267325" cy="603647"/>
          </a:xfrm>
        </p:spPr>
        <p:txBody>
          <a:bodyPr/>
          <a:lstStyle>
            <a:lvl1pPr marL="0" indent="0">
              <a:buNone/>
              <a:defRPr sz="1400"/>
            </a:lvl1pPr>
            <a:lvl2pPr marL="390354" indent="0">
              <a:buNone/>
              <a:defRPr sz="1200"/>
            </a:lvl2pPr>
            <a:lvl3pPr marL="780900" indent="0">
              <a:buNone/>
              <a:defRPr sz="1000"/>
            </a:lvl3pPr>
            <a:lvl4pPr marL="1171174" indent="0">
              <a:buNone/>
              <a:defRPr sz="900"/>
            </a:lvl4pPr>
            <a:lvl5pPr marL="1561640" indent="0">
              <a:buNone/>
              <a:defRPr sz="900"/>
            </a:lvl5pPr>
            <a:lvl6pPr marL="1951875" indent="0">
              <a:buNone/>
              <a:defRPr sz="900"/>
            </a:lvl6pPr>
            <a:lvl7pPr marL="2342226" indent="0">
              <a:buNone/>
              <a:defRPr sz="900"/>
            </a:lvl7pPr>
            <a:lvl8pPr marL="2732634" indent="0">
              <a:buNone/>
              <a:defRPr sz="900"/>
            </a:lvl8pPr>
            <a:lvl9pPr marL="31230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102" tIns="39023" rIns="78102" bIns="39023"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102" tIns="39023" rIns="78102" bIns="3902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102" tIns="39023" rIns="78102" bIns="39023"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102" tIns="39023" rIns="78102" bIns="39023"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102" tIns="39023" rIns="78102" bIns="39023"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90354" algn="ctr" rtl="0" fontAlgn="base">
        <a:spcBef>
          <a:spcPct val="0"/>
        </a:spcBef>
        <a:spcAft>
          <a:spcPct val="0"/>
        </a:spcAft>
        <a:defRPr sz="4400">
          <a:solidFill>
            <a:schemeClr val="tx2"/>
          </a:solidFill>
          <a:latin typeface="Arial" charset="0"/>
          <a:cs typeface="Arial" charset="0"/>
        </a:defRPr>
      </a:lvl6pPr>
      <a:lvl7pPr marL="780900" algn="ctr" rtl="0" fontAlgn="base">
        <a:spcBef>
          <a:spcPct val="0"/>
        </a:spcBef>
        <a:spcAft>
          <a:spcPct val="0"/>
        </a:spcAft>
        <a:defRPr sz="4400">
          <a:solidFill>
            <a:schemeClr val="tx2"/>
          </a:solidFill>
          <a:latin typeface="Arial" charset="0"/>
          <a:cs typeface="Arial" charset="0"/>
        </a:defRPr>
      </a:lvl7pPr>
      <a:lvl8pPr marL="1171174" algn="ctr" rtl="0" fontAlgn="base">
        <a:spcBef>
          <a:spcPct val="0"/>
        </a:spcBef>
        <a:spcAft>
          <a:spcPct val="0"/>
        </a:spcAft>
        <a:defRPr sz="4400">
          <a:solidFill>
            <a:schemeClr val="tx2"/>
          </a:solidFill>
          <a:latin typeface="Arial" charset="0"/>
          <a:cs typeface="Arial" charset="0"/>
        </a:defRPr>
      </a:lvl8pPr>
      <a:lvl9pPr marL="1561640" algn="ctr" rtl="0" fontAlgn="base">
        <a:spcBef>
          <a:spcPct val="0"/>
        </a:spcBef>
        <a:spcAft>
          <a:spcPct val="0"/>
        </a:spcAft>
        <a:defRPr sz="4400">
          <a:solidFill>
            <a:schemeClr val="tx2"/>
          </a:solidFill>
          <a:latin typeface="Arial" charset="0"/>
          <a:cs typeface="Arial" charset="0"/>
        </a:defRPr>
      </a:lvl9pPr>
    </p:titleStyle>
    <p:bodyStyle>
      <a:lvl1pPr marL="292682" indent="-292682" algn="l" rtl="0" fontAlgn="base">
        <a:spcBef>
          <a:spcPct val="20000"/>
        </a:spcBef>
        <a:spcAft>
          <a:spcPct val="0"/>
        </a:spcAft>
        <a:buChar char="•"/>
        <a:defRPr sz="4000">
          <a:solidFill>
            <a:schemeClr val="bg1"/>
          </a:solidFill>
          <a:latin typeface="+mn-lt"/>
          <a:ea typeface="+mn-ea"/>
          <a:cs typeface="+mn-cs"/>
        </a:defRPr>
      </a:lvl1pPr>
      <a:lvl2pPr marL="634437" indent="-244104" algn="l" rtl="0" fontAlgn="base">
        <a:spcBef>
          <a:spcPct val="20000"/>
        </a:spcBef>
        <a:spcAft>
          <a:spcPct val="0"/>
        </a:spcAft>
        <a:buChar char="–"/>
        <a:defRPr sz="4000">
          <a:solidFill>
            <a:schemeClr val="bg1"/>
          </a:solidFill>
          <a:latin typeface="+mn-lt"/>
        </a:defRPr>
      </a:lvl2pPr>
      <a:lvl3pPr marL="975934" indent="-195139" algn="l" rtl="0" fontAlgn="base">
        <a:spcBef>
          <a:spcPct val="20000"/>
        </a:spcBef>
        <a:spcAft>
          <a:spcPct val="0"/>
        </a:spcAft>
        <a:buChar char="•"/>
        <a:defRPr sz="2400">
          <a:solidFill>
            <a:schemeClr val="tx1"/>
          </a:solidFill>
          <a:latin typeface="+mj-lt"/>
          <a:cs typeface="+mj-cs"/>
        </a:defRPr>
      </a:lvl3pPr>
      <a:lvl4pPr marL="1366413" indent="-195139" algn="l" rtl="0" fontAlgn="base">
        <a:spcBef>
          <a:spcPct val="20000"/>
        </a:spcBef>
        <a:spcAft>
          <a:spcPct val="0"/>
        </a:spcAft>
        <a:buChar char="–"/>
        <a:defRPr sz="2000">
          <a:solidFill>
            <a:schemeClr val="tx1"/>
          </a:solidFill>
          <a:latin typeface="+mj-lt"/>
          <a:cs typeface="+mj-cs"/>
        </a:defRPr>
      </a:lvl4pPr>
      <a:lvl5pPr marL="1756764" indent="-195139" algn="l" rtl="0" fontAlgn="base">
        <a:spcBef>
          <a:spcPct val="20000"/>
        </a:spcBef>
        <a:spcAft>
          <a:spcPct val="0"/>
        </a:spcAft>
        <a:buChar char="»"/>
        <a:defRPr sz="2000">
          <a:solidFill>
            <a:schemeClr val="tx1"/>
          </a:solidFill>
          <a:latin typeface="+mj-lt"/>
          <a:cs typeface="+mj-cs"/>
        </a:defRPr>
      </a:lvl5pPr>
      <a:lvl6pPr marL="2146979" indent="-195139" algn="l" rtl="0" fontAlgn="base">
        <a:spcBef>
          <a:spcPct val="20000"/>
        </a:spcBef>
        <a:spcAft>
          <a:spcPct val="0"/>
        </a:spcAft>
        <a:buChar char="»"/>
        <a:defRPr sz="2000">
          <a:solidFill>
            <a:schemeClr val="tx1"/>
          </a:solidFill>
          <a:latin typeface="+mj-lt"/>
          <a:cs typeface="+mj-cs"/>
        </a:defRPr>
      </a:lvl6pPr>
      <a:lvl7pPr marL="2537483" indent="-195139" algn="l" rtl="0" fontAlgn="base">
        <a:spcBef>
          <a:spcPct val="20000"/>
        </a:spcBef>
        <a:spcAft>
          <a:spcPct val="0"/>
        </a:spcAft>
        <a:buChar char="»"/>
        <a:defRPr sz="2000">
          <a:solidFill>
            <a:schemeClr val="tx1"/>
          </a:solidFill>
          <a:latin typeface="+mj-lt"/>
          <a:cs typeface="+mj-cs"/>
        </a:defRPr>
      </a:lvl7pPr>
      <a:lvl8pPr marL="2927846" indent="-195139" algn="l" rtl="0" fontAlgn="base">
        <a:spcBef>
          <a:spcPct val="20000"/>
        </a:spcBef>
        <a:spcAft>
          <a:spcPct val="0"/>
        </a:spcAft>
        <a:buChar char="»"/>
        <a:defRPr sz="2000">
          <a:solidFill>
            <a:schemeClr val="tx1"/>
          </a:solidFill>
          <a:latin typeface="+mj-lt"/>
          <a:cs typeface="+mj-cs"/>
        </a:defRPr>
      </a:lvl8pPr>
      <a:lvl9pPr marL="3318294" indent="-195139"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80900" rtl="0" eaLnBrk="1" latinLnBrk="0" hangingPunct="1">
        <a:defRPr sz="1800" kern="1200">
          <a:solidFill>
            <a:schemeClr val="tx1"/>
          </a:solidFill>
          <a:latin typeface="+mn-lt"/>
          <a:ea typeface="+mn-ea"/>
          <a:cs typeface="+mn-cs"/>
        </a:defRPr>
      </a:lvl1pPr>
      <a:lvl2pPr marL="390354" algn="l" defTabSz="780900" rtl="0" eaLnBrk="1" latinLnBrk="0" hangingPunct="1">
        <a:defRPr sz="1800" kern="1200">
          <a:solidFill>
            <a:schemeClr val="tx1"/>
          </a:solidFill>
          <a:latin typeface="+mn-lt"/>
          <a:ea typeface="+mn-ea"/>
          <a:cs typeface="+mn-cs"/>
        </a:defRPr>
      </a:lvl2pPr>
      <a:lvl3pPr marL="780900" algn="l" defTabSz="780900" rtl="0" eaLnBrk="1" latinLnBrk="0" hangingPunct="1">
        <a:defRPr sz="1800" kern="1200">
          <a:solidFill>
            <a:schemeClr val="tx1"/>
          </a:solidFill>
          <a:latin typeface="+mn-lt"/>
          <a:ea typeface="+mn-ea"/>
          <a:cs typeface="+mn-cs"/>
        </a:defRPr>
      </a:lvl3pPr>
      <a:lvl4pPr marL="1171174" algn="l" defTabSz="780900" rtl="0" eaLnBrk="1" latinLnBrk="0" hangingPunct="1">
        <a:defRPr sz="1800" kern="1200">
          <a:solidFill>
            <a:schemeClr val="tx1"/>
          </a:solidFill>
          <a:latin typeface="+mn-lt"/>
          <a:ea typeface="+mn-ea"/>
          <a:cs typeface="+mn-cs"/>
        </a:defRPr>
      </a:lvl4pPr>
      <a:lvl5pPr marL="1561640" algn="l" defTabSz="780900" rtl="0" eaLnBrk="1" latinLnBrk="0" hangingPunct="1">
        <a:defRPr sz="1800" kern="1200">
          <a:solidFill>
            <a:schemeClr val="tx1"/>
          </a:solidFill>
          <a:latin typeface="+mn-lt"/>
          <a:ea typeface="+mn-ea"/>
          <a:cs typeface="+mn-cs"/>
        </a:defRPr>
      </a:lvl5pPr>
      <a:lvl6pPr marL="1951875" algn="l" defTabSz="780900" rtl="0" eaLnBrk="1" latinLnBrk="0" hangingPunct="1">
        <a:defRPr sz="1800" kern="1200">
          <a:solidFill>
            <a:schemeClr val="tx1"/>
          </a:solidFill>
          <a:latin typeface="+mn-lt"/>
          <a:ea typeface="+mn-ea"/>
          <a:cs typeface="+mn-cs"/>
        </a:defRPr>
      </a:lvl6pPr>
      <a:lvl7pPr marL="2342226" algn="l" defTabSz="780900" rtl="0" eaLnBrk="1" latinLnBrk="0" hangingPunct="1">
        <a:defRPr sz="1800" kern="1200">
          <a:solidFill>
            <a:schemeClr val="tx1"/>
          </a:solidFill>
          <a:latin typeface="+mn-lt"/>
          <a:ea typeface="+mn-ea"/>
          <a:cs typeface="+mn-cs"/>
        </a:defRPr>
      </a:lvl7pPr>
      <a:lvl8pPr marL="2732634" algn="l" defTabSz="780900" rtl="0" eaLnBrk="1" latinLnBrk="0" hangingPunct="1">
        <a:defRPr sz="1800" kern="1200">
          <a:solidFill>
            <a:schemeClr val="tx1"/>
          </a:solidFill>
          <a:latin typeface="+mn-lt"/>
          <a:ea typeface="+mn-ea"/>
          <a:cs typeface="+mn-cs"/>
        </a:defRPr>
      </a:lvl8pPr>
      <a:lvl9pPr marL="3123052" algn="l" defTabSz="7809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605" tIns="41764" rIns="83605" bIns="4176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605" tIns="41764" rIns="83605" bIns="4176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605" tIns="41764" rIns="83605" bIns="41764"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1"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605" tIns="41764" rIns="83605" bIns="41764"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605" tIns="41764" rIns="83605" bIns="41764"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97"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17727" algn="ctr" rtl="0" fontAlgn="base">
        <a:spcBef>
          <a:spcPct val="0"/>
        </a:spcBef>
        <a:spcAft>
          <a:spcPct val="0"/>
        </a:spcAft>
        <a:defRPr sz="4400">
          <a:solidFill>
            <a:schemeClr val="tx2"/>
          </a:solidFill>
          <a:latin typeface="Arial" charset="0"/>
          <a:cs typeface="Arial" charset="0"/>
        </a:defRPr>
      </a:lvl6pPr>
      <a:lvl7pPr marL="835652" algn="ctr" rtl="0" fontAlgn="base">
        <a:spcBef>
          <a:spcPct val="0"/>
        </a:spcBef>
        <a:spcAft>
          <a:spcPct val="0"/>
        </a:spcAft>
        <a:defRPr sz="4400">
          <a:solidFill>
            <a:schemeClr val="tx2"/>
          </a:solidFill>
          <a:latin typeface="Arial" charset="0"/>
          <a:cs typeface="Arial" charset="0"/>
        </a:defRPr>
      </a:lvl7pPr>
      <a:lvl8pPr marL="1253380" algn="ctr" rtl="0" fontAlgn="base">
        <a:spcBef>
          <a:spcPct val="0"/>
        </a:spcBef>
        <a:spcAft>
          <a:spcPct val="0"/>
        </a:spcAft>
        <a:defRPr sz="4400">
          <a:solidFill>
            <a:schemeClr val="tx2"/>
          </a:solidFill>
          <a:latin typeface="Arial" charset="0"/>
          <a:cs typeface="Arial" charset="0"/>
        </a:defRPr>
      </a:lvl8pPr>
      <a:lvl9pPr marL="1671259" algn="ctr" rtl="0" fontAlgn="base">
        <a:spcBef>
          <a:spcPct val="0"/>
        </a:spcBef>
        <a:spcAft>
          <a:spcPct val="0"/>
        </a:spcAft>
        <a:defRPr sz="4400">
          <a:solidFill>
            <a:schemeClr val="tx2"/>
          </a:solidFill>
          <a:latin typeface="Arial" charset="0"/>
          <a:cs typeface="Arial" charset="0"/>
        </a:defRPr>
      </a:lvl9pPr>
    </p:titleStyle>
    <p:bodyStyle>
      <a:lvl1pPr marL="313239" indent="-313239" algn="l" rtl="0" fontAlgn="base">
        <a:spcBef>
          <a:spcPct val="20000"/>
        </a:spcBef>
        <a:spcAft>
          <a:spcPct val="0"/>
        </a:spcAft>
        <a:buChar char="•"/>
        <a:defRPr sz="4000">
          <a:solidFill>
            <a:schemeClr val="bg1"/>
          </a:solidFill>
          <a:latin typeface="+mn-lt"/>
          <a:ea typeface="+mn-ea"/>
          <a:cs typeface="+mn-cs"/>
        </a:defRPr>
      </a:lvl1pPr>
      <a:lvl2pPr marL="679024" indent="-261157" algn="l" rtl="0" fontAlgn="base">
        <a:spcBef>
          <a:spcPct val="20000"/>
        </a:spcBef>
        <a:spcAft>
          <a:spcPct val="0"/>
        </a:spcAft>
        <a:buChar char="–"/>
        <a:defRPr sz="4000">
          <a:solidFill>
            <a:schemeClr val="bg1"/>
          </a:solidFill>
          <a:latin typeface="+mn-lt"/>
        </a:defRPr>
      </a:lvl2pPr>
      <a:lvl3pPr marL="1044448" indent="-208801" algn="l" rtl="0" fontAlgn="base">
        <a:spcBef>
          <a:spcPct val="20000"/>
        </a:spcBef>
        <a:spcAft>
          <a:spcPct val="0"/>
        </a:spcAft>
        <a:buChar char="•"/>
        <a:defRPr sz="2400">
          <a:solidFill>
            <a:schemeClr val="tx1"/>
          </a:solidFill>
          <a:latin typeface="+mj-lt"/>
          <a:cs typeface="+mj-cs"/>
        </a:defRPr>
      </a:lvl3pPr>
      <a:lvl4pPr marL="1462337" indent="-208801" algn="l" rtl="0" fontAlgn="base">
        <a:spcBef>
          <a:spcPct val="20000"/>
        </a:spcBef>
        <a:spcAft>
          <a:spcPct val="0"/>
        </a:spcAft>
        <a:buChar char="–"/>
        <a:defRPr sz="2000">
          <a:solidFill>
            <a:schemeClr val="tx1"/>
          </a:solidFill>
          <a:latin typeface="+mj-lt"/>
          <a:cs typeface="+mj-cs"/>
        </a:defRPr>
      </a:lvl4pPr>
      <a:lvl5pPr marL="1880070" indent="-208801" algn="l" rtl="0" fontAlgn="base">
        <a:spcBef>
          <a:spcPct val="20000"/>
        </a:spcBef>
        <a:spcAft>
          <a:spcPct val="0"/>
        </a:spcAft>
        <a:buChar char="»"/>
        <a:defRPr sz="2000">
          <a:solidFill>
            <a:schemeClr val="tx1"/>
          </a:solidFill>
          <a:latin typeface="+mj-lt"/>
          <a:cs typeface="+mj-cs"/>
        </a:defRPr>
      </a:lvl5pPr>
      <a:lvl6pPr marL="2297661" indent="-208801" algn="l" rtl="0" fontAlgn="base">
        <a:spcBef>
          <a:spcPct val="20000"/>
        </a:spcBef>
        <a:spcAft>
          <a:spcPct val="0"/>
        </a:spcAft>
        <a:buChar char="»"/>
        <a:defRPr sz="2000">
          <a:solidFill>
            <a:schemeClr val="tx1"/>
          </a:solidFill>
          <a:latin typeface="+mj-lt"/>
          <a:cs typeface="+mj-cs"/>
        </a:defRPr>
      </a:lvl6pPr>
      <a:lvl7pPr marL="2715567" indent="-208801" algn="l" rtl="0" fontAlgn="base">
        <a:spcBef>
          <a:spcPct val="20000"/>
        </a:spcBef>
        <a:spcAft>
          <a:spcPct val="0"/>
        </a:spcAft>
        <a:buChar char="»"/>
        <a:defRPr sz="2000">
          <a:solidFill>
            <a:schemeClr val="tx1"/>
          </a:solidFill>
          <a:latin typeface="+mj-lt"/>
          <a:cs typeface="+mj-cs"/>
        </a:defRPr>
      </a:lvl7pPr>
      <a:lvl8pPr marL="3133357" indent="-208801" algn="l" rtl="0" fontAlgn="base">
        <a:spcBef>
          <a:spcPct val="20000"/>
        </a:spcBef>
        <a:spcAft>
          <a:spcPct val="0"/>
        </a:spcAft>
        <a:buChar char="»"/>
        <a:defRPr sz="2000">
          <a:solidFill>
            <a:schemeClr val="tx1"/>
          </a:solidFill>
          <a:latin typeface="+mj-lt"/>
          <a:cs typeface="+mj-cs"/>
        </a:defRPr>
      </a:lvl8pPr>
      <a:lvl9pPr marL="3551202" indent="-208801"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835652" rtl="0" eaLnBrk="1" latinLnBrk="0" hangingPunct="1">
        <a:defRPr sz="1800" kern="1200">
          <a:solidFill>
            <a:schemeClr val="tx1"/>
          </a:solidFill>
          <a:latin typeface="+mn-lt"/>
          <a:ea typeface="+mn-ea"/>
          <a:cs typeface="+mn-cs"/>
        </a:defRPr>
      </a:lvl1pPr>
      <a:lvl2pPr marL="417727" algn="l" defTabSz="835652" rtl="0" eaLnBrk="1" latinLnBrk="0" hangingPunct="1">
        <a:defRPr sz="1800" kern="1200">
          <a:solidFill>
            <a:schemeClr val="tx1"/>
          </a:solidFill>
          <a:latin typeface="+mn-lt"/>
          <a:ea typeface="+mn-ea"/>
          <a:cs typeface="+mn-cs"/>
        </a:defRPr>
      </a:lvl2pPr>
      <a:lvl3pPr marL="835652" algn="l" defTabSz="835652" rtl="0" eaLnBrk="1" latinLnBrk="0" hangingPunct="1">
        <a:defRPr sz="1800" kern="1200">
          <a:solidFill>
            <a:schemeClr val="tx1"/>
          </a:solidFill>
          <a:latin typeface="+mn-lt"/>
          <a:ea typeface="+mn-ea"/>
          <a:cs typeface="+mn-cs"/>
        </a:defRPr>
      </a:lvl3pPr>
      <a:lvl4pPr marL="1253380" algn="l" defTabSz="835652" rtl="0" eaLnBrk="1" latinLnBrk="0" hangingPunct="1">
        <a:defRPr sz="1800" kern="1200">
          <a:solidFill>
            <a:schemeClr val="tx1"/>
          </a:solidFill>
          <a:latin typeface="+mn-lt"/>
          <a:ea typeface="+mn-ea"/>
          <a:cs typeface="+mn-cs"/>
        </a:defRPr>
      </a:lvl4pPr>
      <a:lvl5pPr marL="1671259" algn="l" defTabSz="835652" rtl="0" eaLnBrk="1" latinLnBrk="0" hangingPunct="1">
        <a:defRPr sz="1800" kern="1200">
          <a:solidFill>
            <a:schemeClr val="tx1"/>
          </a:solidFill>
          <a:latin typeface="+mn-lt"/>
          <a:ea typeface="+mn-ea"/>
          <a:cs typeface="+mn-cs"/>
        </a:defRPr>
      </a:lvl5pPr>
      <a:lvl6pPr marL="2088858" algn="l" defTabSz="835652" rtl="0" eaLnBrk="1" latinLnBrk="0" hangingPunct="1">
        <a:defRPr sz="1800" kern="1200">
          <a:solidFill>
            <a:schemeClr val="tx1"/>
          </a:solidFill>
          <a:latin typeface="+mn-lt"/>
          <a:ea typeface="+mn-ea"/>
          <a:cs typeface="+mn-cs"/>
        </a:defRPr>
      </a:lvl6pPr>
      <a:lvl7pPr marL="2506624" algn="l" defTabSz="835652" rtl="0" eaLnBrk="1" latinLnBrk="0" hangingPunct="1">
        <a:defRPr sz="1800" kern="1200">
          <a:solidFill>
            <a:schemeClr val="tx1"/>
          </a:solidFill>
          <a:latin typeface="+mn-lt"/>
          <a:ea typeface="+mn-ea"/>
          <a:cs typeface="+mn-cs"/>
        </a:defRPr>
      </a:lvl7pPr>
      <a:lvl8pPr marL="2924442" algn="l" defTabSz="835652" rtl="0" eaLnBrk="1" latinLnBrk="0" hangingPunct="1">
        <a:defRPr sz="1800" kern="1200">
          <a:solidFill>
            <a:schemeClr val="tx1"/>
          </a:solidFill>
          <a:latin typeface="+mn-lt"/>
          <a:ea typeface="+mn-ea"/>
          <a:cs typeface="+mn-cs"/>
        </a:defRPr>
      </a:lvl8pPr>
      <a:lvl9pPr marL="3342266" algn="l" defTabSz="83565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090" tIns="39017" rIns="78090" bIns="39017"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090" tIns="39017" rIns="78090" bIns="390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090" tIns="39017" rIns="78090" bIns="39017"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090" tIns="39017" rIns="78090" bIns="39017"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090" tIns="39017" rIns="78090" bIns="39017"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90300" algn="ctr" rtl="0" fontAlgn="base">
        <a:spcBef>
          <a:spcPct val="0"/>
        </a:spcBef>
        <a:spcAft>
          <a:spcPct val="0"/>
        </a:spcAft>
        <a:defRPr sz="4400">
          <a:solidFill>
            <a:schemeClr val="tx2"/>
          </a:solidFill>
          <a:latin typeface="Arial" charset="0"/>
          <a:cs typeface="Arial" charset="0"/>
        </a:defRPr>
      </a:lvl6pPr>
      <a:lvl7pPr marL="780791" algn="ctr" rtl="0" fontAlgn="base">
        <a:spcBef>
          <a:spcPct val="0"/>
        </a:spcBef>
        <a:spcAft>
          <a:spcPct val="0"/>
        </a:spcAft>
        <a:defRPr sz="4400">
          <a:solidFill>
            <a:schemeClr val="tx2"/>
          </a:solidFill>
          <a:latin typeface="Arial" charset="0"/>
          <a:cs typeface="Arial" charset="0"/>
        </a:defRPr>
      </a:lvl7pPr>
      <a:lvl8pPr marL="1171011" algn="ctr" rtl="0" fontAlgn="base">
        <a:spcBef>
          <a:spcPct val="0"/>
        </a:spcBef>
        <a:spcAft>
          <a:spcPct val="0"/>
        </a:spcAft>
        <a:defRPr sz="4400">
          <a:solidFill>
            <a:schemeClr val="tx2"/>
          </a:solidFill>
          <a:latin typeface="Arial" charset="0"/>
          <a:cs typeface="Arial" charset="0"/>
        </a:defRPr>
      </a:lvl8pPr>
      <a:lvl9pPr marL="1561423" algn="ctr" rtl="0" fontAlgn="base">
        <a:spcBef>
          <a:spcPct val="0"/>
        </a:spcBef>
        <a:spcAft>
          <a:spcPct val="0"/>
        </a:spcAft>
        <a:defRPr sz="4400">
          <a:solidFill>
            <a:schemeClr val="tx2"/>
          </a:solidFill>
          <a:latin typeface="Arial" charset="0"/>
          <a:cs typeface="Arial" charset="0"/>
        </a:defRPr>
      </a:lvl9pPr>
    </p:titleStyle>
    <p:bodyStyle>
      <a:lvl1pPr marL="292642" indent="-292642" algn="l" rtl="0" fontAlgn="base">
        <a:spcBef>
          <a:spcPct val="20000"/>
        </a:spcBef>
        <a:spcAft>
          <a:spcPct val="0"/>
        </a:spcAft>
        <a:buChar char="•"/>
        <a:defRPr sz="4000">
          <a:solidFill>
            <a:schemeClr val="bg1"/>
          </a:solidFill>
          <a:latin typeface="+mn-lt"/>
          <a:ea typeface="+mn-ea"/>
          <a:cs typeface="+mn-cs"/>
        </a:defRPr>
      </a:lvl1pPr>
      <a:lvl2pPr marL="634348" indent="-244070" algn="l" rtl="0" fontAlgn="base">
        <a:spcBef>
          <a:spcPct val="20000"/>
        </a:spcBef>
        <a:spcAft>
          <a:spcPct val="0"/>
        </a:spcAft>
        <a:buChar char="–"/>
        <a:defRPr sz="4000">
          <a:solidFill>
            <a:schemeClr val="bg1"/>
          </a:solidFill>
          <a:latin typeface="+mn-lt"/>
        </a:defRPr>
      </a:lvl2pPr>
      <a:lvl3pPr marL="975798" indent="-195112" algn="l" rtl="0" fontAlgn="base">
        <a:spcBef>
          <a:spcPct val="20000"/>
        </a:spcBef>
        <a:spcAft>
          <a:spcPct val="0"/>
        </a:spcAft>
        <a:buChar char="•"/>
        <a:defRPr sz="2400">
          <a:solidFill>
            <a:schemeClr val="tx1"/>
          </a:solidFill>
          <a:latin typeface="+mj-lt"/>
          <a:cs typeface="+mj-cs"/>
        </a:defRPr>
      </a:lvl3pPr>
      <a:lvl4pPr marL="1366224" indent="-195112" algn="l" rtl="0" fontAlgn="base">
        <a:spcBef>
          <a:spcPct val="20000"/>
        </a:spcBef>
        <a:spcAft>
          <a:spcPct val="0"/>
        </a:spcAft>
        <a:buChar char="–"/>
        <a:defRPr sz="2000">
          <a:solidFill>
            <a:schemeClr val="tx1"/>
          </a:solidFill>
          <a:latin typeface="+mj-lt"/>
          <a:cs typeface="+mj-cs"/>
        </a:defRPr>
      </a:lvl4pPr>
      <a:lvl5pPr marL="1756519" indent="-195112" algn="l" rtl="0" fontAlgn="base">
        <a:spcBef>
          <a:spcPct val="20000"/>
        </a:spcBef>
        <a:spcAft>
          <a:spcPct val="0"/>
        </a:spcAft>
        <a:buChar char="»"/>
        <a:defRPr sz="2000">
          <a:solidFill>
            <a:schemeClr val="tx1"/>
          </a:solidFill>
          <a:latin typeface="+mj-lt"/>
          <a:cs typeface="+mj-cs"/>
        </a:defRPr>
      </a:lvl5pPr>
      <a:lvl6pPr marL="2146680" indent="-195112" algn="l" rtl="0" fontAlgn="base">
        <a:spcBef>
          <a:spcPct val="20000"/>
        </a:spcBef>
        <a:spcAft>
          <a:spcPct val="0"/>
        </a:spcAft>
        <a:buChar char="»"/>
        <a:defRPr sz="2000">
          <a:solidFill>
            <a:schemeClr val="tx1"/>
          </a:solidFill>
          <a:latin typeface="+mj-lt"/>
          <a:cs typeface="+mj-cs"/>
        </a:defRPr>
      </a:lvl6pPr>
      <a:lvl7pPr marL="2537130" indent="-195112" algn="l" rtl="0" fontAlgn="base">
        <a:spcBef>
          <a:spcPct val="20000"/>
        </a:spcBef>
        <a:spcAft>
          <a:spcPct val="0"/>
        </a:spcAft>
        <a:buChar char="»"/>
        <a:defRPr sz="2000">
          <a:solidFill>
            <a:schemeClr val="tx1"/>
          </a:solidFill>
          <a:latin typeface="+mj-lt"/>
          <a:cs typeface="+mj-cs"/>
        </a:defRPr>
      </a:lvl7pPr>
      <a:lvl8pPr marL="2927439" indent="-195112" algn="l" rtl="0" fontAlgn="base">
        <a:spcBef>
          <a:spcPct val="20000"/>
        </a:spcBef>
        <a:spcAft>
          <a:spcPct val="0"/>
        </a:spcAft>
        <a:buChar char="»"/>
        <a:defRPr sz="2000">
          <a:solidFill>
            <a:schemeClr val="tx1"/>
          </a:solidFill>
          <a:latin typeface="+mj-lt"/>
          <a:cs typeface="+mj-cs"/>
        </a:defRPr>
      </a:lvl8pPr>
      <a:lvl9pPr marL="3317832" indent="-195112"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80791" rtl="0" eaLnBrk="1" latinLnBrk="0" hangingPunct="1">
        <a:defRPr sz="1800" kern="1200">
          <a:solidFill>
            <a:schemeClr val="tx1"/>
          </a:solidFill>
          <a:latin typeface="+mn-lt"/>
          <a:ea typeface="+mn-ea"/>
          <a:cs typeface="+mn-cs"/>
        </a:defRPr>
      </a:lvl1pPr>
      <a:lvl2pPr marL="390300" algn="l" defTabSz="780791" rtl="0" eaLnBrk="1" latinLnBrk="0" hangingPunct="1">
        <a:defRPr sz="1800" kern="1200">
          <a:solidFill>
            <a:schemeClr val="tx1"/>
          </a:solidFill>
          <a:latin typeface="+mn-lt"/>
          <a:ea typeface="+mn-ea"/>
          <a:cs typeface="+mn-cs"/>
        </a:defRPr>
      </a:lvl2pPr>
      <a:lvl3pPr marL="780791" algn="l" defTabSz="780791" rtl="0" eaLnBrk="1" latinLnBrk="0" hangingPunct="1">
        <a:defRPr sz="1800" kern="1200">
          <a:solidFill>
            <a:schemeClr val="tx1"/>
          </a:solidFill>
          <a:latin typeface="+mn-lt"/>
          <a:ea typeface="+mn-ea"/>
          <a:cs typeface="+mn-cs"/>
        </a:defRPr>
      </a:lvl3pPr>
      <a:lvl4pPr marL="1171011" algn="l" defTabSz="780791" rtl="0" eaLnBrk="1" latinLnBrk="0" hangingPunct="1">
        <a:defRPr sz="1800" kern="1200">
          <a:solidFill>
            <a:schemeClr val="tx1"/>
          </a:solidFill>
          <a:latin typeface="+mn-lt"/>
          <a:ea typeface="+mn-ea"/>
          <a:cs typeface="+mn-cs"/>
        </a:defRPr>
      </a:lvl4pPr>
      <a:lvl5pPr marL="1561423" algn="l" defTabSz="780791" rtl="0" eaLnBrk="1" latinLnBrk="0" hangingPunct="1">
        <a:defRPr sz="1800" kern="1200">
          <a:solidFill>
            <a:schemeClr val="tx1"/>
          </a:solidFill>
          <a:latin typeface="+mn-lt"/>
          <a:ea typeface="+mn-ea"/>
          <a:cs typeface="+mn-cs"/>
        </a:defRPr>
      </a:lvl5pPr>
      <a:lvl6pPr marL="1951604" algn="l" defTabSz="780791" rtl="0" eaLnBrk="1" latinLnBrk="0" hangingPunct="1">
        <a:defRPr sz="1800" kern="1200">
          <a:solidFill>
            <a:schemeClr val="tx1"/>
          </a:solidFill>
          <a:latin typeface="+mn-lt"/>
          <a:ea typeface="+mn-ea"/>
          <a:cs typeface="+mn-cs"/>
        </a:defRPr>
      </a:lvl6pPr>
      <a:lvl7pPr marL="2341900" algn="l" defTabSz="780791" rtl="0" eaLnBrk="1" latinLnBrk="0" hangingPunct="1">
        <a:defRPr sz="1800" kern="1200">
          <a:solidFill>
            <a:schemeClr val="tx1"/>
          </a:solidFill>
          <a:latin typeface="+mn-lt"/>
          <a:ea typeface="+mn-ea"/>
          <a:cs typeface="+mn-cs"/>
        </a:defRPr>
      </a:lvl7pPr>
      <a:lvl8pPr marL="2732254" algn="l" defTabSz="780791" rtl="0" eaLnBrk="1" latinLnBrk="0" hangingPunct="1">
        <a:defRPr sz="1800" kern="1200">
          <a:solidFill>
            <a:schemeClr val="tx1"/>
          </a:solidFill>
          <a:latin typeface="+mn-lt"/>
          <a:ea typeface="+mn-ea"/>
          <a:cs typeface="+mn-cs"/>
        </a:defRPr>
      </a:lvl8pPr>
      <a:lvl9pPr marL="3122617" algn="l" defTabSz="7807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398" rIns="66797" bIns="33398"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398" rIns="66797" bIns="333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965785634"/>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79" algn="ctr" rtl="0" fontAlgn="base">
        <a:spcBef>
          <a:spcPct val="0"/>
        </a:spcBef>
        <a:spcAft>
          <a:spcPct val="0"/>
        </a:spcAft>
        <a:defRPr sz="3200">
          <a:solidFill>
            <a:schemeClr val="bg1"/>
          </a:solidFill>
          <a:latin typeface="Arial Rounded MT Bold" pitchFamily="34" charset="0"/>
          <a:cs typeface="Arial" charset="0"/>
        </a:defRPr>
      </a:lvl6pPr>
      <a:lvl7pPr marL="667965" algn="ctr" rtl="0" fontAlgn="base">
        <a:spcBef>
          <a:spcPct val="0"/>
        </a:spcBef>
        <a:spcAft>
          <a:spcPct val="0"/>
        </a:spcAft>
        <a:defRPr sz="3200">
          <a:solidFill>
            <a:schemeClr val="bg1"/>
          </a:solidFill>
          <a:latin typeface="Arial Rounded MT Bold" pitchFamily="34" charset="0"/>
          <a:cs typeface="Arial" charset="0"/>
        </a:defRPr>
      </a:lvl7pPr>
      <a:lvl8pPr marL="1001949" algn="ctr" rtl="0" fontAlgn="base">
        <a:spcBef>
          <a:spcPct val="0"/>
        </a:spcBef>
        <a:spcAft>
          <a:spcPct val="0"/>
        </a:spcAft>
        <a:defRPr sz="3200">
          <a:solidFill>
            <a:schemeClr val="bg1"/>
          </a:solidFill>
          <a:latin typeface="Arial Rounded MT Bold" pitchFamily="34" charset="0"/>
          <a:cs typeface="Arial" charset="0"/>
        </a:defRPr>
      </a:lvl8pPr>
      <a:lvl9pPr marL="133592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90" indent="-250490" algn="l" rtl="0" eaLnBrk="0" fontAlgn="base" hangingPunct="0">
        <a:spcBef>
          <a:spcPct val="20000"/>
        </a:spcBef>
        <a:spcAft>
          <a:spcPct val="0"/>
        </a:spcAft>
        <a:defRPr sz="3200">
          <a:solidFill>
            <a:schemeClr val="bg1"/>
          </a:solidFill>
          <a:latin typeface="+mn-lt"/>
          <a:ea typeface="+mn-ea"/>
          <a:cs typeface="+mn-cs"/>
        </a:defRPr>
      </a:lvl1pPr>
      <a:lvl2pPr marL="542723" indent="-208741" algn="l" rtl="0" eaLnBrk="0" fontAlgn="base" hangingPunct="0">
        <a:spcBef>
          <a:spcPct val="20000"/>
        </a:spcBef>
        <a:spcAft>
          <a:spcPct val="0"/>
        </a:spcAft>
        <a:buChar char="–"/>
        <a:defRPr sz="2000">
          <a:solidFill>
            <a:schemeClr val="tx1"/>
          </a:solidFill>
          <a:latin typeface="Arial" charset="0"/>
          <a:cs typeface="+mn-cs"/>
        </a:defRPr>
      </a:lvl2pPr>
      <a:lvl3pPr marL="834957" indent="-166990" algn="l" rtl="0" eaLnBrk="0" fontAlgn="base" hangingPunct="0">
        <a:spcBef>
          <a:spcPct val="20000"/>
        </a:spcBef>
        <a:spcAft>
          <a:spcPct val="0"/>
        </a:spcAft>
        <a:buChar char="•"/>
        <a:defRPr sz="1800">
          <a:solidFill>
            <a:schemeClr val="tx1"/>
          </a:solidFill>
          <a:latin typeface="Arial" charset="0"/>
          <a:cs typeface="+mn-cs"/>
        </a:defRPr>
      </a:lvl3pPr>
      <a:lvl4pPr marL="1168939" indent="-166990" algn="l" rtl="0" eaLnBrk="0" fontAlgn="base" hangingPunct="0">
        <a:spcBef>
          <a:spcPct val="20000"/>
        </a:spcBef>
        <a:spcAft>
          <a:spcPct val="0"/>
        </a:spcAft>
        <a:buChar char="–"/>
        <a:defRPr sz="1500">
          <a:solidFill>
            <a:schemeClr val="tx1"/>
          </a:solidFill>
          <a:latin typeface="Arial" charset="0"/>
          <a:cs typeface="+mn-cs"/>
        </a:defRPr>
      </a:lvl4pPr>
      <a:lvl5pPr marL="1502920" indent="-166990" algn="l" rtl="0" eaLnBrk="0" fontAlgn="base" hangingPunct="0">
        <a:spcBef>
          <a:spcPct val="20000"/>
        </a:spcBef>
        <a:spcAft>
          <a:spcPct val="0"/>
        </a:spcAft>
        <a:buChar char="»"/>
        <a:defRPr sz="1500">
          <a:solidFill>
            <a:schemeClr val="tx1"/>
          </a:solidFill>
          <a:latin typeface="Arial" charset="0"/>
          <a:cs typeface="+mn-cs"/>
        </a:defRPr>
      </a:lvl5pPr>
      <a:lvl6pPr marL="1836905" indent="-166990" algn="l" rtl="0" fontAlgn="base">
        <a:spcBef>
          <a:spcPct val="20000"/>
        </a:spcBef>
        <a:spcAft>
          <a:spcPct val="0"/>
        </a:spcAft>
        <a:buChar char="»"/>
        <a:defRPr sz="1500">
          <a:solidFill>
            <a:schemeClr val="tx1"/>
          </a:solidFill>
          <a:latin typeface="Arial" charset="0"/>
          <a:cs typeface="+mn-cs"/>
        </a:defRPr>
      </a:lvl6pPr>
      <a:lvl7pPr marL="2170887" indent="-166990" algn="l" rtl="0" fontAlgn="base">
        <a:spcBef>
          <a:spcPct val="20000"/>
        </a:spcBef>
        <a:spcAft>
          <a:spcPct val="0"/>
        </a:spcAft>
        <a:buChar char="»"/>
        <a:defRPr sz="1500">
          <a:solidFill>
            <a:schemeClr val="tx1"/>
          </a:solidFill>
          <a:latin typeface="Arial" charset="0"/>
          <a:cs typeface="+mn-cs"/>
        </a:defRPr>
      </a:lvl7pPr>
      <a:lvl8pPr marL="2504869" indent="-166990" algn="l" rtl="0" fontAlgn="base">
        <a:spcBef>
          <a:spcPct val="20000"/>
        </a:spcBef>
        <a:spcAft>
          <a:spcPct val="0"/>
        </a:spcAft>
        <a:buChar char="»"/>
        <a:defRPr sz="1500">
          <a:solidFill>
            <a:schemeClr val="tx1"/>
          </a:solidFill>
          <a:latin typeface="Arial" charset="0"/>
          <a:cs typeface="+mn-cs"/>
        </a:defRPr>
      </a:lvl8pPr>
      <a:lvl9pPr marL="2838851" indent="-16699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965" rtl="0" eaLnBrk="1" latinLnBrk="0" hangingPunct="1">
        <a:defRPr sz="1300" kern="1200">
          <a:solidFill>
            <a:schemeClr val="tx1"/>
          </a:solidFill>
          <a:latin typeface="+mn-lt"/>
          <a:ea typeface="+mn-ea"/>
          <a:cs typeface="+mn-cs"/>
        </a:defRPr>
      </a:lvl1pPr>
      <a:lvl2pPr marL="333979" algn="l" defTabSz="667965" rtl="0" eaLnBrk="1" latinLnBrk="0" hangingPunct="1">
        <a:defRPr sz="1300" kern="1200">
          <a:solidFill>
            <a:schemeClr val="tx1"/>
          </a:solidFill>
          <a:latin typeface="+mn-lt"/>
          <a:ea typeface="+mn-ea"/>
          <a:cs typeface="+mn-cs"/>
        </a:defRPr>
      </a:lvl2pPr>
      <a:lvl3pPr marL="667965" algn="l" defTabSz="667965" rtl="0" eaLnBrk="1" latinLnBrk="0" hangingPunct="1">
        <a:defRPr sz="1300" kern="1200">
          <a:solidFill>
            <a:schemeClr val="tx1"/>
          </a:solidFill>
          <a:latin typeface="+mn-lt"/>
          <a:ea typeface="+mn-ea"/>
          <a:cs typeface="+mn-cs"/>
        </a:defRPr>
      </a:lvl3pPr>
      <a:lvl4pPr marL="1001949" algn="l" defTabSz="667965" rtl="0" eaLnBrk="1" latinLnBrk="0" hangingPunct="1">
        <a:defRPr sz="1300" kern="1200">
          <a:solidFill>
            <a:schemeClr val="tx1"/>
          </a:solidFill>
          <a:latin typeface="+mn-lt"/>
          <a:ea typeface="+mn-ea"/>
          <a:cs typeface="+mn-cs"/>
        </a:defRPr>
      </a:lvl4pPr>
      <a:lvl5pPr marL="1335929" algn="l" defTabSz="667965" rtl="0" eaLnBrk="1" latinLnBrk="0" hangingPunct="1">
        <a:defRPr sz="1300" kern="1200">
          <a:solidFill>
            <a:schemeClr val="tx1"/>
          </a:solidFill>
          <a:latin typeface="+mn-lt"/>
          <a:ea typeface="+mn-ea"/>
          <a:cs typeface="+mn-cs"/>
        </a:defRPr>
      </a:lvl5pPr>
      <a:lvl6pPr marL="1669911" algn="l" defTabSz="667965" rtl="0" eaLnBrk="1" latinLnBrk="0" hangingPunct="1">
        <a:defRPr sz="1300" kern="1200">
          <a:solidFill>
            <a:schemeClr val="tx1"/>
          </a:solidFill>
          <a:latin typeface="+mn-lt"/>
          <a:ea typeface="+mn-ea"/>
          <a:cs typeface="+mn-cs"/>
        </a:defRPr>
      </a:lvl6pPr>
      <a:lvl7pPr marL="2003894" algn="l" defTabSz="667965" rtl="0" eaLnBrk="1" latinLnBrk="0" hangingPunct="1">
        <a:defRPr sz="1300" kern="1200">
          <a:solidFill>
            <a:schemeClr val="tx1"/>
          </a:solidFill>
          <a:latin typeface="+mn-lt"/>
          <a:ea typeface="+mn-ea"/>
          <a:cs typeface="+mn-cs"/>
        </a:defRPr>
      </a:lvl7pPr>
      <a:lvl8pPr marL="2337875" algn="l" defTabSz="667965" rtl="0" eaLnBrk="1" latinLnBrk="0" hangingPunct="1">
        <a:defRPr sz="1300" kern="1200">
          <a:solidFill>
            <a:schemeClr val="tx1"/>
          </a:solidFill>
          <a:latin typeface="+mn-lt"/>
          <a:ea typeface="+mn-ea"/>
          <a:cs typeface="+mn-cs"/>
        </a:defRPr>
      </a:lvl8pPr>
      <a:lvl9pPr marL="2671858" algn="l" defTabSz="667965"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6" tIns="33403" rIns="66806" bIns="33403"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6" tIns="33403" rIns="66806" bIns="334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06" tIns="33403" rIns="66806" bIns="33403"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06" tIns="33403" rIns="66806" bIns="33403"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06" tIns="33403" rIns="66806" bIns="33403"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27" algn="ctr" rtl="0" fontAlgn="base">
        <a:spcBef>
          <a:spcPct val="0"/>
        </a:spcBef>
        <a:spcAft>
          <a:spcPct val="0"/>
        </a:spcAft>
        <a:defRPr sz="3200">
          <a:solidFill>
            <a:schemeClr val="bg1"/>
          </a:solidFill>
          <a:latin typeface="Arial Rounded MT Bold" pitchFamily="34" charset="0"/>
          <a:cs typeface="Arial" charset="0"/>
        </a:defRPr>
      </a:lvl6pPr>
      <a:lvl7pPr marL="668058" algn="ctr" rtl="0" fontAlgn="base">
        <a:spcBef>
          <a:spcPct val="0"/>
        </a:spcBef>
        <a:spcAft>
          <a:spcPct val="0"/>
        </a:spcAft>
        <a:defRPr sz="3200">
          <a:solidFill>
            <a:schemeClr val="bg1"/>
          </a:solidFill>
          <a:latin typeface="Arial Rounded MT Bold" pitchFamily="34" charset="0"/>
          <a:cs typeface="Arial" charset="0"/>
        </a:defRPr>
      </a:lvl7pPr>
      <a:lvl8pPr marL="1002088" algn="ctr" rtl="0" fontAlgn="base">
        <a:spcBef>
          <a:spcPct val="0"/>
        </a:spcBef>
        <a:spcAft>
          <a:spcPct val="0"/>
        </a:spcAft>
        <a:defRPr sz="3200">
          <a:solidFill>
            <a:schemeClr val="bg1"/>
          </a:solidFill>
          <a:latin typeface="Arial Rounded MT Bold" pitchFamily="34" charset="0"/>
          <a:cs typeface="Arial" charset="0"/>
        </a:defRPr>
      </a:lvl8pPr>
      <a:lvl9pPr marL="1336115"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23" indent="-250523" algn="l" rtl="0" eaLnBrk="0" fontAlgn="base" hangingPunct="0">
        <a:spcBef>
          <a:spcPct val="20000"/>
        </a:spcBef>
        <a:spcAft>
          <a:spcPct val="0"/>
        </a:spcAft>
        <a:defRPr sz="3200">
          <a:solidFill>
            <a:schemeClr val="bg1"/>
          </a:solidFill>
          <a:latin typeface="+mn-lt"/>
          <a:ea typeface="+mn-ea"/>
          <a:cs typeface="+mn-cs"/>
        </a:defRPr>
      </a:lvl1pPr>
      <a:lvl2pPr marL="542798" indent="-208769" algn="l" rtl="0" eaLnBrk="0" fontAlgn="base" hangingPunct="0">
        <a:spcBef>
          <a:spcPct val="20000"/>
        </a:spcBef>
        <a:spcAft>
          <a:spcPct val="0"/>
        </a:spcAft>
        <a:buChar char="–"/>
        <a:defRPr sz="2000">
          <a:solidFill>
            <a:schemeClr val="tx1"/>
          </a:solidFill>
          <a:latin typeface="Arial" charset="0"/>
          <a:cs typeface="+mn-cs"/>
        </a:defRPr>
      </a:lvl2pPr>
      <a:lvl3pPr marL="835071" indent="-167014" algn="l" rtl="0" eaLnBrk="0" fontAlgn="base" hangingPunct="0">
        <a:spcBef>
          <a:spcPct val="20000"/>
        </a:spcBef>
        <a:spcAft>
          <a:spcPct val="0"/>
        </a:spcAft>
        <a:buChar char="•"/>
        <a:defRPr sz="1800">
          <a:solidFill>
            <a:schemeClr val="tx1"/>
          </a:solidFill>
          <a:latin typeface="Arial" charset="0"/>
          <a:cs typeface="+mn-cs"/>
        </a:defRPr>
      </a:lvl3pPr>
      <a:lvl4pPr marL="1169102" indent="-167014" algn="l" rtl="0" eaLnBrk="0" fontAlgn="base" hangingPunct="0">
        <a:spcBef>
          <a:spcPct val="20000"/>
        </a:spcBef>
        <a:spcAft>
          <a:spcPct val="0"/>
        </a:spcAft>
        <a:buChar char="–"/>
        <a:defRPr sz="1500">
          <a:solidFill>
            <a:schemeClr val="tx1"/>
          </a:solidFill>
          <a:latin typeface="Arial" charset="0"/>
          <a:cs typeface="+mn-cs"/>
        </a:defRPr>
      </a:lvl4pPr>
      <a:lvl5pPr marL="1503129" indent="-167014" algn="l" rtl="0" eaLnBrk="0" fontAlgn="base" hangingPunct="0">
        <a:spcBef>
          <a:spcPct val="20000"/>
        </a:spcBef>
        <a:spcAft>
          <a:spcPct val="0"/>
        </a:spcAft>
        <a:buChar char="»"/>
        <a:defRPr sz="1500">
          <a:solidFill>
            <a:schemeClr val="tx1"/>
          </a:solidFill>
          <a:latin typeface="Arial" charset="0"/>
          <a:cs typeface="+mn-cs"/>
        </a:defRPr>
      </a:lvl5pPr>
      <a:lvl6pPr marL="1837160" indent="-167014" algn="l" rtl="0" fontAlgn="base">
        <a:spcBef>
          <a:spcPct val="20000"/>
        </a:spcBef>
        <a:spcAft>
          <a:spcPct val="0"/>
        </a:spcAft>
        <a:buChar char="»"/>
        <a:defRPr sz="1500">
          <a:solidFill>
            <a:schemeClr val="tx1"/>
          </a:solidFill>
          <a:latin typeface="Arial" charset="0"/>
          <a:cs typeface="+mn-cs"/>
        </a:defRPr>
      </a:lvl6pPr>
      <a:lvl7pPr marL="2171189" indent="-167014" algn="l" rtl="0" fontAlgn="base">
        <a:spcBef>
          <a:spcPct val="20000"/>
        </a:spcBef>
        <a:spcAft>
          <a:spcPct val="0"/>
        </a:spcAft>
        <a:buChar char="»"/>
        <a:defRPr sz="1500">
          <a:solidFill>
            <a:schemeClr val="tx1"/>
          </a:solidFill>
          <a:latin typeface="Arial" charset="0"/>
          <a:cs typeface="+mn-cs"/>
        </a:defRPr>
      </a:lvl7pPr>
      <a:lvl8pPr marL="2505217" indent="-167014" algn="l" rtl="0" fontAlgn="base">
        <a:spcBef>
          <a:spcPct val="20000"/>
        </a:spcBef>
        <a:spcAft>
          <a:spcPct val="0"/>
        </a:spcAft>
        <a:buChar char="»"/>
        <a:defRPr sz="1500">
          <a:solidFill>
            <a:schemeClr val="tx1"/>
          </a:solidFill>
          <a:latin typeface="Arial" charset="0"/>
          <a:cs typeface="+mn-cs"/>
        </a:defRPr>
      </a:lvl8pPr>
      <a:lvl9pPr marL="2839246" indent="-167014"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058" rtl="0" eaLnBrk="1" latinLnBrk="0" hangingPunct="1">
        <a:defRPr sz="1300" kern="1200">
          <a:solidFill>
            <a:schemeClr val="tx1"/>
          </a:solidFill>
          <a:latin typeface="+mn-lt"/>
          <a:ea typeface="+mn-ea"/>
          <a:cs typeface="+mn-cs"/>
        </a:defRPr>
      </a:lvl1pPr>
      <a:lvl2pPr marL="334027" algn="l" defTabSz="668058" rtl="0" eaLnBrk="1" latinLnBrk="0" hangingPunct="1">
        <a:defRPr sz="1300" kern="1200">
          <a:solidFill>
            <a:schemeClr val="tx1"/>
          </a:solidFill>
          <a:latin typeface="+mn-lt"/>
          <a:ea typeface="+mn-ea"/>
          <a:cs typeface="+mn-cs"/>
        </a:defRPr>
      </a:lvl2pPr>
      <a:lvl3pPr marL="668058" algn="l" defTabSz="668058" rtl="0" eaLnBrk="1" latinLnBrk="0" hangingPunct="1">
        <a:defRPr sz="1300" kern="1200">
          <a:solidFill>
            <a:schemeClr val="tx1"/>
          </a:solidFill>
          <a:latin typeface="+mn-lt"/>
          <a:ea typeface="+mn-ea"/>
          <a:cs typeface="+mn-cs"/>
        </a:defRPr>
      </a:lvl3pPr>
      <a:lvl4pPr marL="1002088" algn="l" defTabSz="668058" rtl="0" eaLnBrk="1" latinLnBrk="0" hangingPunct="1">
        <a:defRPr sz="1300" kern="1200">
          <a:solidFill>
            <a:schemeClr val="tx1"/>
          </a:solidFill>
          <a:latin typeface="+mn-lt"/>
          <a:ea typeface="+mn-ea"/>
          <a:cs typeface="+mn-cs"/>
        </a:defRPr>
      </a:lvl4pPr>
      <a:lvl5pPr marL="1336115" algn="l" defTabSz="668058" rtl="0" eaLnBrk="1" latinLnBrk="0" hangingPunct="1">
        <a:defRPr sz="1300" kern="1200">
          <a:solidFill>
            <a:schemeClr val="tx1"/>
          </a:solidFill>
          <a:latin typeface="+mn-lt"/>
          <a:ea typeface="+mn-ea"/>
          <a:cs typeface="+mn-cs"/>
        </a:defRPr>
      </a:lvl5pPr>
      <a:lvl6pPr marL="1670143" algn="l" defTabSz="668058" rtl="0" eaLnBrk="1" latinLnBrk="0" hangingPunct="1">
        <a:defRPr sz="1300" kern="1200">
          <a:solidFill>
            <a:schemeClr val="tx1"/>
          </a:solidFill>
          <a:latin typeface="+mn-lt"/>
          <a:ea typeface="+mn-ea"/>
          <a:cs typeface="+mn-cs"/>
        </a:defRPr>
      </a:lvl6pPr>
      <a:lvl7pPr marL="2004173" algn="l" defTabSz="668058" rtl="0" eaLnBrk="1" latinLnBrk="0" hangingPunct="1">
        <a:defRPr sz="1300" kern="1200">
          <a:solidFill>
            <a:schemeClr val="tx1"/>
          </a:solidFill>
          <a:latin typeface="+mn-lt"/>
          <a:ea typeface="+mn-ea"/>
          <a:cs typeface="+mn-cs"/>
        </a:defRPr>
      </a:lvl7pPr>
      <a:lvl8pPr marL="2338200" algn="l" defTabSz="668058" rtl="0" eaLnBrk="1" latinLnBrk="0" hangingPunct="1">
        <a:defRPr sz="1300" kern="1200">
          <a:solidFill>
            <a:schemeClr val="tx1"/>
          </a:solidFill>
          <a:latin typeface="+mn-lt"/>
          <a:ea typeface="+mn-ea"/>
          <a:cs typeface="+mn-cs"/>
        </a:defRPr>
      </a:lvl8pPr>
      <a:lvl9pPr marL="2672230" algn="l" defTabSz="668058"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8" tIns="33409" rIns="66818" bIns="33409"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8" tIns="33409" rIns="66818" bIns="334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18" tIns="33409" rIns="66818" bIns="33409"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18" tIns="33409" rIns="66818" bIns="33409"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18" tIns="33409" rIns="66818" bIns="33409"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90" algn="ctr" rtl="0" fontAlgn="base">
        <a:spcBef>
          <a:spcPct val="0"/>
        </a:spcBef>
        <a:spcAft>
          <a:spcPct val="0"/>
        </a:spcAft>
        <a:defRPr sz="3200">
          <a:solidFill>
            <a:schemeClr val="bg1"/>
          </a:solidFill>
          <a:latin typeface="Arial Rounded MT Bold" pitchFamily="34" charset="0"/>
          <a:cs typeface="Arial" charset="0"/>
        </a:defRPr>
      </a:lvl6pPr>
      <a:lvl7pPr marL="668182" algn="ctr" rtl="0" fontAlgn="base">
        <a:spcBef>
          <a:spcPct val="0"/>
        </a:spcBef>
        <a:spcAft>
          <a:spcPct val="0"/>
        </a:spcAft>
        <a:defRPr sz="3200">
          <a:solidFill>
            <a:schemeClr val="bg1"/>
          </a:solidFill>
          <a:latin typeface="Arial Rounded MT Bold" pitchFamily="34" charset="0"/>
          <a:cs typeface="Arial" charset="0"/>
        </a:defRPr>
      </a:lvl7pPr>
      <a:lvl8pPr marL="1002272" algn="ctr" rtl="0" fontAlgn="base">
        <a:spcBef>
          <a:spcPct val="0"/>
        </a:spcBef>
        <a:spcAft>
          <a:spcPct val="0"/>
        </a:spcAft>
        <a:defRPr sz="3200">
          <a:solidFill>
            <a:schemeClr val="bg1"/>
          </a:solidFill>
          <a:latin typeface="Arial Rounded MT Bold" pitchFamily="34" charset="0"/>
          <a:cs typeface="Arial" charset="0"/>
        </a:defRPr>
      </a:lvl8pPr>
      <a:lvl9pPr marL="1336363"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69" indent="-250569" algn="l" rtl="0" eaLnBrk="0" fontAlgn="base" hangingPunct="0">
        <a:spcBef>
          <a:spcPct val="20000"/>
        </a:spcBef>
        <a:spcAft>
          <a:spcPct val="0"/>
        </a:spcAft>
        <a:defRPr sz="3200">
          <a:solidFill>
            <a:schemeClr val="bg1"/>
          </a:solidFill>
          <a:latin typeface="+mn-lt"/>
          <a:ea typeface="+mn-ea"/>
          <a:cs typeface="+mn-cs"/>
        </a:defRPr>
      </a:lvl1pPr>
      <a:lvl2pPr marL="542898" indent="-208807" algn="l" rtl="0" eaLnBrk="0" fontAlgn="base" hangingPunct="0">
        <a:spcBef>
          <a:spcPct val="20000"/>
        </a:spcBef>
        <a:spcAft>
          <a:spcPct val="0"/>
        </a:spcAft>
        <a:buChar char="–"/>
        <a:defRPr sz="2000">
          <a:solidFill>
            <a:schemeClr val="tx1"/>
          </a:solidFill>
          <a:latin typeface="Arial" charset="0"/>
          <a:cs typeface="+mn-cs"/>
        </a:defRPr>
      </a:lvl2pPr>
      <a:lvl3pPr marL="835226" indent="-167046" algn="l" rtl="0" eaLnBrk="0" fontAlgn="base" hangingPunct="0">
        <a:spcBef>
          <a:spcPct val="20000"/>
        </a:spcBef>
        <a:spcAft>
          <a:spcPct val="0"/>
        </a:spcAft>
        <a:buChar char="•"/>
        <a:defRPr sz="1800">
          <a:solidFill>
            <a:schemeClr val="tx1"/>
          </a:solidFill>
          <a:latin typeface="Arial" charset="0"/>
          <a:cs typeface="+mn-cs"/>
        </a:defRPr>
      </a:lvl3pPr>
      <a:lvl4pPr marL="1169318" indent="-167046" algn="l" rtl="0" eaLnBrk="0" fontAlgn="base" hangingPunct="0">
        <a:spcBef>
          <a:spcPct val="20000"/>
        </a:spcBef>
        <a:spcAft>
          <a:spcPct val="0"/>
        </a:spcAft>
        <a:buChar char="–"/>
        <a:defRPr sz="1500">
          <a:solidFill>
            <a:schemeClr val="tx1"/>
          </a:solidFill>
          <a:latin typeface="Arial" charset="0"/>
          <a:cs typeface="+mn-cs"/>
        </a:defRPr>
      </a:lvl4pPr>
      <a:lvl5pPr marL="1503408" indent="-167046" algn="l" rtl="0" eaLnBrk="0" fontAlgn="base" hangingPunct="0">
        <a:spcBef>
          <a:spcPct val="20000"/>
        </a:spcBef>
        <a:spcAft>
          <a:spcPct val="0"/>
        </a:spcAft>
        <a:buChar char="»"/>
        <a:defRPr sz="1500">
          <a:solidFill>
            <a:schemeClr val="tx1"/>
          </a:solidFill>
          <a:latin typeface="Arial" charset="0"/>
          <a:cs typeface="+mn-cs"/>
        </a:defRPr>
      </a:lvl5pPr>
      <a:lvl6pPr marL="1837500" indent="-167046" algn="l" rtl="0" fontAlgn="base">
        <a:spcBef>
          <a:spcPct val="20000"/>
        </a:spcBef>
        <a:spcAft>
          <a:spcPct val="0"/>
        </a:spcAft>
        <a:buChar char="»"/>
        <a:defRPr sz="1500">
          <a:solidFill>
            <a:schemeClr val="tx1"/>
          </a:solidFill>
          <a:latin typeface="Arial" charset="0"/>
          <a:cs typeface="+mn-cs"/>
        </a:defRPr>
      </a:lvl6pPr>
      <a:lvl7pPr marL="2171590" indent="-167046" algn="l" rtl="0" fontAlgn="base">
        <a:spcBef>
          <a:spcPct val="20000"/>
        </a:spcBef>
        <a:spcAft>
          <a:spcPct val="0"/>
        </a:spcAft>
        <a:buChar char="»"/>
        <a:defRPr sz="1500">
          <a:solidFill>
            <a:schemeClr val="tx1"/>
          </a:solidFill>
          <a:latin typeface="Arial" charset="0"/>
          <a:cs typeface="+mn-cs"/>
        </a:defRPr>
      </a:lvl7pPr>
      <a:lvl8pPr marL="2505681" indent="-167046" algn="l" rtl="0" fontAlgn="base">
        <a:spcBef>
          <a:spcPct val="20000"/>
        </a:spcBef>
        <a:spcAft>
          <a:spcPct val="0"/>
        </a:spcAft>
        <a:buChar char="»"/>
        <a:defRPr sz="1500">
          <a:solidFill>
            <a:schemeClr val="tx1"/>
          </a:solidFill>
          <a:latin typeface="Arial" charset="0"/>
          <a:cs typeface="+mn-cs"/>
        </a:defRPr>
      </a:lvl8pPr>
      <a:lvl9pPr marL="2839771" indent="-167046"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182" rtl="0" eaLnBrk="1" latinLnBrk="0" hangingPunct="1">
        <a:defRPr sz="1300" kern="1200">
          <a:solidFill>
            <a:schemeClr val="tx1"/>
          </a:solidFill>
          <a:latin typeface="+mn-lt"/>
          <a:ea typeface="+mn-ea"/>
          <a:cs typeface="+mn-cs"/>
        </a:defRPr>
      </a:lvl1pPr>
      <a:lvl2pPr marL="334090" algn="l" defTabSz="668182" rtl="0" eaLnBrk="1" latinLnBrk="0" hangingPunct="1">
        <a:defRPr sz="1300" kern="1200">
          <a:solidFill>
            <a:schemeClr val="tx1"/>
          </a:solidFill>
          <a:latin typeface="+mn-lt"/>
          <a:ea typeface="+mn-ea"/>
          <a:cs typeface="+mn-cs"/>
        </a:defRPr>
      </a:lvl2pPr>
      <a:lvl3pPr marL="668182" algn="l" defTabSz="668182" rtl="0" eaLnBrk="1" latinLnBrk="0" hangingPunct="1">
        <a:defRPr sz="1300" kern="1200">
          <a:solidFill>
            <a:schemeClr val="tx1"/>
          </a:solidFill>
          <a:latin typeface="+mn-lt"/>
          <a:ea typeface="+mn-ea"/>
          <a:cs typeface="+mn-cs"/>
        </a:defRPr>
      </a:lvl3pPr>
      <a:lvl4pPr marL="1002272" algn="l" defTabSz="668182" rtl="0" eaLnBrk="1" latinLnBrk="0" hangingPunct="1">
        <a:defRPr sz="1300" kern="1200">
          <a:solidFill>
            <a:schemeClr val="tx1"/>
          </a:solidFill>
          <a:latin typeface="+mn-lt"/>
          <a:ea typeface="+mn-ea"/>
          <a:cs typeface="+mn-cs"/>
        </a:defRPr>
      </a:lvl4pPr>
      <a:lvl5pPr marL="1336363" algn="l" defTabSz="668182" rtl="0" eaLnBrk="1" latinLnBrk="0" hangingPunct="1">
        <a:defRPr sz="1300" kern="1200">
          <a:solidFill>
            <a:schemeClr val="tx1"/>
          </a:solidFill>
          <a:latin typeface="+mn-lt"/>
          <a:ea typeface="+mn-ea"/>
          <a:cs typeface="+mn-cs"/>
        </a:defRPr>
      </a:lvl5pPr>
      <a:lvl6pPr marL="1670454" algn="l" defTabSz="668182" rtl="0" eaLnBrk="1" latinLnBrk="0" hangingPunct="1">
        <a:defRPr sz="1300" kern="1200">
          <a:solidFill>
            <a:schemeClr val="tx1"/>
          </a:solidFill>
          <a:latin typeface="+mn-lt"/>
          <a:ea typeface="+mn-ea"/>
          <a:cs typeface="+mn-cs"/>
        </a:defRPr>
      </a:lvl6pPr>
      <a:lvl7pPr marL="2004545" algn="l" defTabSz="668182" rtl="0" eaLnBrk="1" latinLnBrk="0" hangingPunct="1">
        <a:defRPr sz="1300" kern="1200">
          <a:solidFill>
            <a:schemeClr val="tx1"/>
          </a:solidFill>
          <a:latin typeface="+mn-lt"/>
          <a:ea typeface="+mn-ea"/>
          <a:cs typeface="+mn-cs"/>
        </a:defRPr>
      </a:lvl7pPr>
      <a:lvl8pPr marL="2338635" algn="l" defTabSz="668182" rtl="0" eaLnBrk="1" latinLnBrk="0" hangingPunct="1">
        <a:defRPr sz="1300" kern="1200">
          <a:solidFill>
            <a:schemeClr val="tx1"/>
          </a:solidFill>
          <a:latin typeface="+mn-lt"/>
          <a:ea typeface="+mn-ea"/>
          <a:cs typeface="+mn-cs"/>
        </a:defRPr>
      </a:lvl8pPr>
      <a:lvl9pPr marL="2672726" algn="l" defTabSz="668182"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claycountymo.gov/@api/deki/files/932/=Claybrook_Shelter.jp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mailto:admin@orHaOlam.com" TargetMode="Externa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400084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
        <p:nvSpPr>
          <p:cNvPr id="4" name="TextBox 3"/>
          <p:cNvSpPr txBox="1"/>
          <p:nvPr/>
        </p:nvSpPr>
        <p:spPr>
          <a:xfrm>
            <a:off x="1160619" y="127826"/>
            <a:ext cx="6363922" cy="707886"/>
          </a:xfrm>
          <a:prstGeom prst="rect">
            <a:avLst/>
          </a:prstGeom>
          <a:noFill/>
        </p:spPr>
        <p:txBody>
          <a:bodyPr wrap="none" rtlCol="0">
            <a:spAutoFit/>
          </a:bodyPr>
          <a:lstStyle/>
          <a:p>
            <a:pPr algn="l"/>
            <a:r>
              <a:rPr lang="en-US" dirty="0" smtClean="0">
                <a:effectLst>
                  <a:outerShdw blurRad="38100" dist="38100" dir="2700000" algn="tl">
                    <a:srgbClr val="000000">
                      <a:alpha val="43137"/>
                    </a:srgbClr>
                  </a:outerShdw>
                </a:effectLst>
              </a:rPr>
              <a:t>Millstones in </a:t>
            </a:r>
            <a:r>
              <a:rPr lang="en-US" dirty="0" err="1" smtClean="0">
                <a:effectLst>
                  <a:outerShdw blurRad="38100" dist="38100" dir="2700000" algn="tl">
                    <a:srgbClr val="000000">
                      <a:alpha val="43137"/>
                    </a:srgbClr>
                  </a:outerShdw>
                </a:effectLst>
              </a:rPr>
              <a:t>Kfar</a:t>
            </a:r>
            <a:r>
              <a:rPr lang="en-US" dirty="0" smtClean="0">
                <a:effectLst>
                  <a:outerShdw blurRad="38100" dist="38100" dir="2700000" algn="tl">
                    <a:srgbClr val="000000">
                      <a:alpha val="43137"/>
                    </a:srgbClr>
                  </a:outerShdw>
                </a:effectLst>
              </a:rPr>
              <a:t> Nahum</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1516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lvl="0"/>
            <a:r>
              <a:rPr lang="en-US" altLang="en-US" sz="2000" dirty="0" err="1">
                <a:solidFill>
                  <a:srgbClr val="FFFF00"/>
                </a:solidFill>
                <a:cs typeface="Arial"/>
              </a:rPr>
              <a:t>Mattityahu</a:t>
            </a:r>
            <a:r>
              <a:rPr lang="en-US" altLang="en-US" sz="2000" dirty="0">
                <a:solidFill>
                  <a:srgbClr val="FFFF00"/>
                </a:solidFill>
                <a:cs typeface="Arial"/>
              </a:rPr>
              <a:t> (Matthew) 18:10-11</a:t>
            </a:r>
            <a:endParaRPr lang="en-US" dirty="0">
              <a:solidFill>
                <a:srgbClr val="FFFFFF"/>
              </a:solidFill>
            </a:endParaRPr>
          </a:p>
          <a:p>
            <a:pPr algn="l"/>
            <a:r>
              <a:rPr lang="en-US" dirty="0" smtClean="0"/>
              <a:t>Whoever </a:t>
            </a:r>
            <a:r>
              <a:rPr lang="en-US" dirty="0"/>
              <a:t>ensnares one of these little ones who trust me, it would be better for him to have a millstone hung around his neck and be drowned in the open sea!</a:t>
            </a:r>
          </a:p>
        </p:txBody>
      </p:sp>
    </p:spTree>
    <p:extLst>
      <p:ext uri="{BB962C8B-B14F-4D97-AF65-F5344CB8AC3E}">
        <p14:creationId xmlns:p14="http://schemas.microsoft.com/office/powerpoint/2010/main" val="420149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50181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18:8-9</a:t>
            </a:r>
          </a:p>
        </p:txBody>
      </p:sp>
    </p:spTree>
    <p:extLst>
      <p:ext uri="{BB962C8B-B14F-4D97-AF65-F5344CB8AC3E}">
        <p14:creationId xmlns:p14="http://schemas.microsoft.com/office/powerpoint/2010/main" val="422999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2"/>
            <a:ext cx="7900988" cy="4835127"/>
          </a:xfrm>
        </p:spPr>
        <p:txBody>
          <a:bodyPr>
            <a:normAutofit fontScale="925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אִם יָדְךָ אוֹ רַגְלְךָ תַּכְשִׁיל אוֹתְךָ, קַצֵּץ אוֹתָהּ וְהַשְׁלֵךְ אוֹתָהּ מִמְּךָ. מוּטָב לְךָ </a:t>
            </a:r>
            <a:r>
              <a:rPr lang="he-IL" sz="4400" b="1" dirty="0">
                <a:solidFill>
                  <a:srgbClr val="FFFF66"/>
                </a:solidFill>
                <a:latin typeface="David" panose="020E0502060401010101" pitchFamily="34" charset="-79"/>
                <a:cs typeface="David" panose="020E0502060401010101" pitchFamily="34" charset="-79"/>
              </a:rPr>
              <a:t>לָבוֹא לַחַיִּים </a:t>
            </a:r>
            <a:endParaRPr lang="en-US" sz="4400" b="1" dirty="0" smtClean="0">
              <a:solidFill>
                <a:srgbClr val="FFFF66"/>
              </a:solidFill>
              <a:latin typeface="David" panose="020E0502060401010101" pitchFamily="34" charset="-79"/>
              <a:cs typeface="David" panose="020E0502060401010101" pitchFamily="34" charset="-79"/>
            </a:endParaRPr>
          </a:p>
          <a:p>
            <a:pPr marL="0">
              <a:spcBef>
                <a:spcPts val="0"/>
              </a:spcBef>
              <a:spcAft>
                <a:spcPts val="585"/>
              </a:spcAft>
            </a:pPr>
            <a:r>
              <a:rPr lang="en-US" sz="4300" dirty="0" smtClean="0"/>
              <a:t>So </a:t>
            </a:r>
            <a:r>
              <a:rPr lang="en-US" sz="4300" dirty="0"/>
              <a:t>if your hand or foot becomes a snare for you, cut it off and throw it away! Better that you should </a:t>
            </a:r>
            <a:r>
              <a:rPr lang="en-US" sz="4300" dirty="0" smtClean="0">
                <a:solidFill>
                  <a:srgbClr val="FFFF66"/>
                </a:solidFill>
              </a:rPr>
              <a:t>obtain </a:t>
            </a:r>
            <a:r>
              <a:rPr lang="en-US" sz="4300" dirty="0">
                <a:solidFill>
                  <a:srgbClr val="FFFF66"/>
                </a:solidFill>
              </a:rPr>
              <a:t>eternal </a:t>
            </a:r>
            <a:r>
              <a:rPr lang="en-US" sz="4300" dirty="0" smtClean="0">
                <a:solidFill>
                  <a:srgbClr val="FFFF66"/>
                </a:solidFill>
              </a:rPr>
              <a:t>life</a:t>
            </a:r>
            <a:endParaRPr lang="en-US" sz="4300" dirty="0">
              <a:solidFill>
                <a:srgbClr val="FFFF66"/>
              </a:solidFill>
            </a:endParaRPr>
          </a:p>
        </p:txBody>
      </p:sp>
      <p:sp>
        <p:nvSpPr>
          <p:cNvPr id="372738" name="Rectangle 2"/>
          <p:cNvSpPr>
            <a:spLocks noGrp="1" noChangeArrowheads="1"/>
          </p:cNvSpPr>
          <p:nvPr>
            <p:ph type="title"/>
          </p:nvPr>
        </p:nvSpPr>
        <p:spPr>
          <a:xfrm>
            <a:off x="1426574"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18:8</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707811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2"/>
            <a:ext cx="7900988" cy="4835127"/>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אִם יָדְךָ אוֹ רַגְלְךָ תַּכְשִׁיל אוֹתְךָ, קַצֵּץ אוֹתָהּ וְהַשְׁלֵךְ אוֹתָהּ מִמְּךָ. מוּטָב לְךָ לָבוֹא </a:t>
            </a:r>
            <a:r>
              <a:rPr lang="he-IL" sz="4400" b="1" dirty="0" smtClean="0">
                <a:latin typeface="David" panose="020E0502060401010101" pitchFamily="34" charset="-79"/>
                <a:cs typeface="David" panose="020E0502060401010101" pitchFamily="34" charset="-79"/>
              </a:rPr>
              <a:t>לַחַיִּים</a:t>
            </a:r>
            <a:endParaRPr lang="en-US" sz="4100" b="1" dirty="0">
              <a:latin typeface="David" panose="020E0502060401010101" pitchFamily="34" charset="-79"/>
              <a:cs typeface="David" panose="020E0502060401010101" pitchFamily="34" charset="-79"/>
            </a:endParaRPr>
          </a:p>
          <a:p>
            <a:pPr marL="0" indent="0"/>
            <a:r>
              <a:rPr lang="en-US" sz="4000" dirty="0" smtClean="0"/>
              <a:t>maimed </a:t>
            </a:r>
            <a:r>
              <a:rPr lang="en-US" sz="4000" dirty="0"/>
              <a:t>or crippled </a:t>
            </a:r>
            <a:r>
              <a:rPr lang="en-US" sz="4000" dirty="0" smtClean="0"/>
              <a:t>than </a:t>
            </a:r>
            <a:r>
              <a:rPr lang="en-US" sz="4000" dirty="0"/>
              <a:t>keep both hands or both feet and be thrown into everlasting fire!</a:t>
            </a:r>
          </a:p>
        </p:txBody>
      </p:sp>
      <p:sp>
        <p:nvSpPr>
          <p:cNvPr id="372738" name="Rectangle 2"/>
          <p:cNvSpPr>
            <a:spLocks noGrp="1" noChangeArrowheads="1"/>
          </p:cNvSpPr>
          <p:nvPr>
            <p:ph type="title"/>
          </p:nvPr>
        </p:nvSpPr>
        <p:spPr>
          <a:xfrm>
            <a:off x="1426574"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18:8</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60140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7" y="457200"/>
            <a:ext cx="7955855" cy="468630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וְאִם עֵינְךָ תַּכְשִׁיל אוֹתְךָ, נַקֵּר אוֹתָהּ וְהַשְׁלֵךְ אוֹתָהּ מִמְּךָ. </a:t>
            </a:r>
            <a:endParaRPr lang="en-US" sz="4400" b="1" dirty="0" smtClean="0">
              <a:latin typeface="David" panose="020E0502060401010101" pitchFamily="34" charset="-79"/>
              <a:cs typeface="David" panose="020E0502060401010101" pitchFamily="34" charset="-79"/>
            </a:endParaRPr>
          </a:p>
          <a:p>
            <a:pPr marL="0">
              <a:spcBef>
                <a:spcPts val="0"/>
              </a:spcBef>
              <a:spcAft>
                <a:spcPts val="585"/>
              </a:spcAft>
            </a:pPr>
            <a:r>
              <a:rPr lang="en-US" sz="4000" dirty="0" smtClean="0"/>
              <a:t>And </a:t>
            </a:r>
            <a:r>
              <a:rPr lang="en-US" sz="4000" dirty="0"/>
              <a:t>if your eye is a snare for you, gouge it out and fling it away</a:t>
            </a:r>
            <a:r>
              <a:rPr lang="en-US" sz="4000" dirty="0" smtClean="0"/>
              <a:t>!</a:t>
            </a:r>
            <a:endParaRPr lang="en-US" sz="4000" dirty="0"/>
          </a:p>
        </p:txBody>
      </p:sp>
      <p:sp>
        <p:nvSpPr>
          <p:cNvPr id="372738" name="Rectangle 2"/>
          <p:cNvSpPr>
            <a:spLocks noGrp="1" noChangeArrowheads="1"/>
          </p:cNvSpPr>
          <p:nvPr>
            <p:ph type="title"/>
          </p:nvPr>
        </p:nvSpPr>
        <p:spPr>
          <a:xfrm>
            <a:off x="1426570"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18:9</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3552089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7" y="457200"/>
            <a:ext cx="7955855" cy="4686300"/>
          </a:xfrm>
        </p:spPr>
        <p:txBody>
          <a:bodyPr>
            <a:normAutofit lnSpcReduction="10000"/>
          </a:bodyPr>
          <a:lstStyle/>
          <a:p>
            <a:pPr marL="0" algn="r" rtl="1">
              <a:spcBef>
                <a:spcPts val="0"/>
              </a:spcBef>
              <a:spcAft>
                <a:spcPts val="585"/>
              </a:spcAft>
            </a:pPr>
            <a:r>
              <a:rPr lang="he-IL" sz="4100" b="1" dirty="0" smtClean="0">
                <a:latin typeface="David" panose="020E0502060401010101" pitchFamily="34" charset="-79"/>
                <a:cs typeface="David" panose="020E0502060401010101" pitchFamily="34" charset="-79"/>
              </a:rPr>
              <a:t>מוּטָב </a:t>
            </a:r>
            <a:r>
              <a:rPr lang="he-IL" sz="4100" b="1" dirty="0">
                <a:latin typeface="David" panose="020E0502060401010101" pitchFamily="34" charset="-79"/>
                <a:cs typeface="David" panose="020E0502060401010101" pitchFamily="34" charset="-79"/>
              </a:rPr>
              <a:t>לְךָ לָבוֹא לַחַיִּים עִם עַיִן אַחַת מֵהֱיוֹתְךָ מֻשְׁלָךְ לְגֵיהִנּוֹם הָאֵשׁ עִם שְׁתֵּי עֵינַיִם.</a:t>
            </a:r>
            <a:endParaRPr lang="en-US" sz="4100" b="1" dirty="0">
              <a:latin typeface="David" panose="020E0502060401010101" pitchFamily="34" charset="-79"/>
              <a:cs typeface="David" panose="020E0502060401010101" pitchFamily="34" charset="-79"/>
            </a:endParaRPr>
          </a:p>
          <a:p>
            <a:pPr marL="0">
              <a:spcBef>
                <a:spcPts val="0"/>
              </a:spcBef>
              <a:spcAft>
                <a:spcPts val="585"/>
              </a:spcAft>
            </a:pPr>
            <a:r>
              <a:rPr lang="en-US" sz="4000" dirty="0" smtClean="0"/>
              <a:t>Better </a:t>
            </a:r>
            <a:r>
              <a:rPr lang="en-US" sz="4000" dirty="0"/>
              <a:t>that you should be one-eyed and obtain eternal life than keep both eyes and be thrown into the fire of </a:t>
            </a:r>
            <a:r>
              <a:rPr lang="en-US" sz="4000" dirty="0" err="1"/>
              <a:t>Gei-Hinnom</a:t>
            </a:r>
            <a:r>
              <a:rPr lang="en-US" sz="4000" dirty="0"/>
              <a:t>.</a:t>
            </a:r>
          </a:p>
        </p:txBody>
      </p:sp>
      <p:sp>
        <p:nvSpPr>
          <p:cNvPr id="372738" name="Rectangle 2"/>
          <p:cNvSpPr>
            <a:spLocks noGrp="1" noChangeArrowheads="1"/>
          </p:cNvSpPr>
          <p:nvPr>
            <p:ph type="title"/>
          </p:nvPr>
        </p:nvSpPr>
        <p:spPr>
          <a:xfrm>
            <a:off x="1426570" y="57151"/>
            <a:ext cx="5925741" cy="422672"/>
          </a:xfrm>
        </p:spPr>
        <p:txBody>
          <a:bodyPr/>
          <a:lstStyle/>
          <a:p>
            <a:pPr rtl="1" eaLnBrk="1" hangingPunct="1"/>
            <a:r>
              <a:rPr lang="en-US" altLang="en-US" sz="2000" dirty="0" err="1">
                <a:solidFill>
                  <a:srgbClr val="FFFF00"/>
                </a:solidFill>
              </a:rPr>
              <a:t>Mattityahu</a:t>
            </a:r>
            <a:r>
              <a:rPr lang="en-US" altLang="en-US" sz="2000" dirty="0">
                <a:solidFill>
                  <a:srgbClr val="FFFF00"/>
                </a:solidFill>
              </a:rPr>
              <a:t> (Matthew) 18:9</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143393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1 K 23.10 </a:t>
            </a:r>
            <a:r>
              <a:rPr lang="en-US" dirty="0" smtClean="0"/>
              <a:t>He </a:t>
            </a:r>
            <a:r>
              <a:rPr lang="en-US" dirty="0" err="1"/>
              <a:t>Yoshiyahu</a:t>
            </a:r>
            <a:r>
              <a:rPr lang="en-US" dirty="0"/>
              <a:t> </a:t>
            </a:r>
            <a:r>
              <a:rPr lang="en-US" dirty="0" smtClean="0"/>
              <a:t>/Josiah </a:t>
            </a:r>
            <a:r>
              <a:rPr lang="en-US" dirty="0"/>
              <a:t>desecrated the </a:t>
            </a:r>
            <a:r>
              <a:rPr lang="en-US" dirty="0" err="1"/>
              <a:t>Tofet</a:t>
            </a:r>
            <a:r>
              <a:rPr lang="en-US" dirty="0"/>
              <a:t> fire pit in the </a:t>
            </a:r>
            <a:r>
              <a:rPr lang="en-US" dirty="0">
                <a:solidFill>
                  <a:srgbClr val="FFFF66"/>
                </a:solidFill>
              </a:rPr>
              <a:t>Ben-</a:t>
            </a:r>
            <a:r>
              <a:rPr lang="en-US" dirty="0" err="1">
                <a:solidFill>
                  <a:srgbClr val="FFFF66"/>
                </a:solidFill>
              </a:rPr>
              <a:t>Hinnom</a:t>
            </a:r>
            <a:r>
              <a:rPr lang="en-US" dirty="0">
                <a:solidFill>
                  <a:srgbClr val="FFFF66"/>
                </a:solidFill>
              </a:rPr>
              <a:t> </a:t>
            </a:r>
            <a:r>
              <a:rPr lang="en-US" dirty="0" smtClean="0">
                <a:solidFill>
                  <a:srgbClr val="FFFF66"/>
                </a:solidFill>
              </a:rPr>
              <a:t>Valley </a:t>
            </a:r>
            <a:endParaRPr lang="en-US" dirty="0" smtClean="0">
              <a:solidFill>
                <a:srgbClr val="FFFF66"/>
              </a:solidFill>
            </a:endParaRPr>
          </a:p>
          <a:p>
            <a:pPr algn="l"/>
            <a:r>
              <a:rPr lang="en-US" dirty="0" smtClean="0"/>
              <a:t>[</a:t>
            </a:r>
            <a:r>
              <a:rPr lang="en-US" dirty="0" err="1" smtClean="0"/>
              <a:t>Gei</a:t>
            </a:r>
            <a:r>
              <a:rPr lang="en-US" dirty="0" smtClean="0"/>
              <a:t> = valley], </a:t>
            </a:r>
            <a:r>
              <a:rPr lang="en-US" dirty="0"/>
              <a:t>so that no one could cause his son or daughter to pass through fire [as a sacrifice] to </a:t>
            </a:r>
            <a:r>
              <a:rPr lang="en-US" dirty="0" err="1"/>
              <a:t>Molekh</a:t>
            </a:r>
            <a:r>
              <a:rPr lang="en-US" dirty="0"/>
              <a:t>.</a:t>
            </a:r>
          </a:p>
        </p:txBody>
      </p:sp>
    </p:spTree>
    <p:extLst>
      <p:ext uri="{BB962C8B-B14F-4D97-AF65-F5344CB8AC3E}">
        <p14:creationId xmlns:p14="http://schemas.microsoft.com/office/powerpoint/2010/main" val="217383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altLang="en-US" sz="2000" dirty="0" err="1">
                <a:solidFill>
                  <a:srgbClr val="FFFF00"/>
                </a:solidFill>
                <a:ea typeface="+mj-ea"/>
                <a:cs typeface="Arial"/>
              </a:rPr>
              <a:t>Mattityahu</a:t>
            </a:r>
            <a:r>
              <a:rPr lang="en-US" altLang="en-US" sz="2000" dirty="0">
                <a:solidFill>
                  <a:srgbClr val="FFFF00"/>
                </a:solidFill>
                <a:ea typeface="+mj-ea"/>
                <a:cs typeface="Arial"/>
              </a:rPr>
              <a:t> (Matthew) </a:t>
            </a:r>
            <a:r>
              <a:rPr lang="en-US" altLang="en-US" sz="2000" dirty="0" smtClean="0">
                <a:solidFill>
                  <a:srgbClr val="FFFF00"/>
                </a:solidFill>
                <a:ea typeface="+mj-ea"/>
                <a:cs typeface="Arial"/>
              </a:rPr>
              <a:t>18:10-11</a:t>
            </a:r>
            <a:endParaRPr lang="en-US" dirty="0"/>
          </a:p>
          <a:p>
            <a:pPr algn="l"/>
            <a:r>
              <a:rPr lang="en-US" dirty="0" smtClean="0"/>
              <a:t>See </a:t>
            </a:r>
            <a:r>
              <a:rPr lang="en-US" dirty="0"/>
              <a:t>that you never despise one of these little ones, for I tell you that their angels in heaven are continually seeing the face of my Father in heaven</a:t>
            </a:r>
            <a:r>
              <a:rPr lang="en-US" dirty="0" smtClean="0"/>
              <a:t>.</a:t>
            </a:r>
            <a:r>
              <a:rPr lang="en-US" dirty="0"/>
              <a:t>  For the Son of Man came to save the lost.</a:t>
            </a:r>
          </a:p>
        </p:txBody>
      </p:sp>
    </p:spTree>
    <p:extLst>
      <p:ext uri="{BB962C8B-B14F-4D97-AF65-F5344CB8AC3E}">
        <p14:creationId xmlns:p14="http://schemas.microsoft.com/office/powerpoint/2010/main" val="2637953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700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438" y="0"/>
            <a:ext cx="6858000" cy="5143500"/>
          </a:xfrm>
          <a:prstGeom prst="rect">
            <a:avLst/>
          </a:prstGeom>
        </p:spPr>
      </p:pic>
      <p:pic>
        <p:nvPicPr>
          <p:cNvPr id="6146" name="Picture 2" descr="http://www.tos.info/fileadmin/RTEmagicC_bittners_biographie_02.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25" y="45355"/>
            <a:ext cx="2875194" cy="1916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53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Jobst </a:t>
            </a:r>
            <a:r>
              <a:rPr lang="en-US" dirty="0"/>
              <a:t>and Charlotte Bittner are the founders and directors of TOS. Since the beginning of her service, her heart has been beating the outsiders of society, both in Germany and in other nations</a:t>
            </a:r>
            <a:r>
              <a:rPr lang="en-US" dirty="0" smtClean="0"/>
              <a:t>.</a:t>
            </a:r>
            <a:endParaRPr lang="en-US" dirty="0"/>
          </a:p>
        </p:txBody>
      </p:sp>
    </p:spTree>
    <p:extLst>
      <p:ext uri="{BB962C8B-B14F-4D97-AF65-F5344CB8AC3E}">
        <p14:creationId xmlns:p14="http://schemas.microsoft.com/office/powerpoint/2010/main" val="7107073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When they came to </a:t>
            </a:r>
            <a:r>
              <a:rPr lang="en-US" dirty="0" err="1"/>
              <a:t>Tübingen</a:t>
            </a:r>
            <a:r>
              <a:rPr lang="en-US" dirty="0"/>
              <a:t> more than 20 years ago to study, they had no intention of staying on in the city. But God had other plans and when they got together with other students to pray, this brought forth a lively </a:t>
            </a:r>
            <a:r>
              <a:rPr lang="en-US" dirty="0" smtClean="0"/>
              <a:t>congregational ministry</a:t>
            </a:r>
            <a:r>
              <a:rPr lang="en-US" dirty="0"/>
              <a:t>. </a:t>
            </a:r>
          </a:p>
        </p:txBody>
      </p:sp>
    </p:spTree>
    <p:extLst>
      <p:ext uri="{BB962C8B-B14F-4D97-AF65-F5344CB8AC3E}">
        <p14:creationId xmlns:p14="http://schemas.microsoft.com/office/powerpoint/2010/main" val="3181103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One </a:t>
            </a:r>
            <a:r>
              <a:rPr lang="en-US" dirty="0"/>
              <a:t>of them initiated a reconciliation march from Berlin to Moscow in 1993 brought thousands of people to </a:t>
            </a:r>
            <a:r>
              <a:rPr lang="en-US" dirty="0" smtClean="0"/>
              <a:t>Messiah and </a:t>
            </a:r>
            <a:r>
              <a:rPr lang="en-US" dirty="0"/>
              <a:t>made a special </a:t>
            </a:r>
            <a:r>
              <a:rPr lang="en-US" dirty="0">
                <a:solidFill>
                  <a:srgbClr val="FFFF66"/>
                </a:solidFill>
              </a:rPr>
              <a:t>connection with Belarus</a:t>
            </a:r>
            <a:r>
              <a:rPr lang="en-US" dirty="0" smtClean="0">
                <a:solidFill>
                  <a:srgbClr val="FFFF66"/>
                </a:solidFill>
              </a:rPr>
              <a:t>.</a:t>
            </a:r>
            <a:endParaRPr lang="en-US" dirty="0">
              <a:solidFill>
                <a:srgbClr val="FFFF66"/>
              </a:solidFill>
            </a:endParaRPr>
          </a:p>
        </p:txBody>
      </p:sp>
    </p:spTree>
    <p:extLst>
      <p:ext uri="{BB962C8B-B14F-4D97-AF65-F5344CB8AC3E}">
        <p14:creationId xmlns:p14="http://schemas.microsoft.com/office/powerpoint/2010/main" val="3285356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86251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625" y="0"/>
            <a:ext cx="3857625" cy="5143500"/>
          </a:xfrm>
          <a:prstGeom prst="rect">
            <a:avLst/>
          </a:prstGeom>
        </p:spPr>
      </p:pic>
    </p:spTree>
    <p:extLst>
      <p:ext uri="{BB962C8B-B14F-4D97-AF65-F5344CB8AC3E}">
        <p14:creationId xmlns:p14="http://schemas.microsoft.com/office/powerpoint/2010/main" val="2620910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From </a:t>
            </a:r>
            <a:r>
              <a:rPr lang="en-US" dirty="0"/>
              <a:t>1997 a very successful rehabilitation center for drug addicts, as well as an outpatient work was created. In addition, outpatient rehabilitation programs for drug addicts were launched in Greece and Siberia</a:t>
            </a:r>
            <a:r>
              <a:rPr lang="en-US" dirty="0" smtClean="0"/>
              <a:t>.</a:t>
            </a:r>
            <a:endParaRPr lang="en-US" dirty="0"/>
          </a:p>
        </p:txBody>
      </p:sp>
    </p:spTree>
    <p:extLst>
      <p:ext uri="{BB962C8B-B14F-4D97-AF65-F5344CB8AC3E}">
        <p14:creationId xmlns:p14="http://schemas.microsoft.com/office/powerpoint/2010/main" val="2516861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At </a:t>
            </a:r>
            <a:r>
              <a:rPr lang="en-US" dirty="0"/>
              <a:t>the same time, the vision was born to build 50 transformer houses for street children in Latin America. In Latin America, since 1998, they have been building </a:t>
            </a:r>
            <a:r>
              <a:rPr lang="en-US" dirty="0" smtClean="0"/>
              <a:t>a </a:t>
            </a:r>
            <a:r>
              <a:rPr lang="en-US" dirty="0"/>
              <a:t>children's </a:t>
            </a:r>
            <a:r>
              <a:rPr lang="en-US" dirty="0" smtClean="0"/>
              <a:t>playground</a:t>
            </a:r>
            <a:endParaRPr lang="en-US" dirty="0"/>
          </a:p>
        </p:txBody>
      </p:sp>
    </p:spTree>
    <p:extLst>
      <p:ext uri="{BB962C8B-B14F-4D97-AF65-F5344CB8AC3E}">
        <p14:creationId xmlns:p14="http://schemas.microsoft.com/office/powerpoint/2010/main" val="1072994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for </a:t>
            </a:r>
            <a:r>
              <a:rPr lang="en-US" dirty="0"/>
              <a:t>street children in Argentina, Bolivia, Peru and Paraguay, with the vision of giving these children a home and the chance of a successful future.</a:t>
            </a:r>
          </a:p>
          <a:p>
            <a:pPr algn="l"/>
            <a:endParaRPr lang="en-US" dirty="0"/>
          </a:p>
        </p:txBody>
      </p:sp>
    </p:spTree>
    <p:extLst>
      <p:ext uri="{BB962C8B-B14F-4D97-AF65-F5344CB8AC3E}">
        <p14:creationId xmlns:p14="http://schemas.microsoft.com/office/powerpoint/2010/main" val="242977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It </a:t>
            </a:r>
            <a:r>
              <a:rPr lang="en-US" dirty="0"/>
              <a:t>is Jobst and Charlotte’s vision to see entire cities and nations changed and transformed by the power of God’s love. At the same time it is their hearts’ desire to actively meet the needs of the individual in word and deed. </a:t>
            </a:r>
            <a:r>
              <a:rPr lang="en-US" dirty="0" smtClean="0"/>
              <a:t>12 </a:t>
            </a:r>
            <a:r>
              <a:rPr lang="en-US" dirty="0"/>
              <a:t>new </a:t>
            </a:r>
            <a:r>
              <a:rPr lang="en-US" dirty="0" smtClean="0"/>
              <a:t>congregations </a:t>
            </a:r>
            <a:r>
              <a:rPr lang="en-US" dirty="0"/>
              <a:t>were planted within Germany and abroad. </a:t>
            </a:r>
          </a:p>
        </p:txBody>
      </p:sp>
    </p:spTree>
    <p:extLst>
      <p:ext uri="{BB962C8B-B14F-4D97-AF65-F5344CB8AC3E}">
        <p14:creationId xmlns:p14="http://schemas.microsoft.com/office/powerpoint/2010/main" val="544786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236" y="1389830"/>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3004" y="194"/>
            <a:ext cx="5734482" cy="1320475"/>
          </a:xfrm>
          <a:prstGeom prst="rect">
            <a:avLst/>
          </a:prstGeom>
          <a:noFill/>
          <a:ln w="38100">
            <a:solidFill>
              <a:srgbClr val="FFC000"/>
            </a:solidFill>
          </a:ln>
        </p:spPr>
        <p:txBody>
          <a:bodyPr wrap="none" lIns="88501" tIns="44252" rIns="88501" bIns="44252" rtlCol="0">
            <a:spAutoFit/>
          </a:bodyPr>
          <a:lstStyle/>
          <a:p>
            <a:pPr algn="l"/>
            <a:r>
              <a:rPr lang="en-US" dirty="0" smtClean="0">
                <a:solidFill>
                  <a:srgbClr val="FFFFFF"/>
                </a:solidFill>
              </a:rPr>
              <a:t>Downloads\messages\</a:t>
            </a:r>
          </a:p>
          <a:p>
            <a:pPr algn="l"/>
            <a:r>
              <a:rPr lang="en-US" dirty="0" smtClean="0">
                <a:solidFill>
                  <a:srgbClr val="FFFFFF"/>
                </a:solidFill>
              </a:rPr>
              <a:t>2017 Messages</a:t>
            </a:r>
            <a:endParaRPr lang="en-US" dirty="0">
              <a:solidFill>
                <a:srgbClr val="FFFFFF"/>
              </a:solidFill>
            </a:endParaRPr>
          </a:p>
        </p:txBody>
      </p:sp>
    </p:spTree>
    <p:extLst>
      <p:ext uri="{BB962C8B-B14F-4D97-AF65-F5344CB8AC3E}">
        <p14:creationId xmlns:p14="http://schemas.microsoft.com/office/powerpoint/2010/main" val="233547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In </a:t>
            </a:r>
            <a:r>
              <a:rPr lang="en-US" dirty="0"/>
              <a:t>four countries of Latin America we have planted long term projects for street children, in Belarus and Greece we have planted successful rehabilitation programs for drug addicts. </a:t>
            </a:r>
          </a:p>
        </p:txBody>
      </p:sp>
    </p:spTree>
    <p:extLst>
      <p:ext uri="{BB962C8B-B14F-4D97-AF65-F5344CB8AC3E}">
        <p14:creationId xmlns:p14="http://schemas.microsoft.com/office/powerpoint/2010/main" val="35274621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In </a:t>
            </a:r>
            <a:r>
              <a:rPr lang="en-US" dirty="0"/>
              <a:t>Argentina and Bolivia, Jobst Bittner initiated national prayer movements with more than </a:t>
            </a:r>
            <a:r>
              <a:rPr lang="en-US" dirty="0" smtClean="0"/>
              <a:t>60,000 </a:t>
            </a:r>
            <a:r>
              <a:rPr lang="en-US" dirty="0"/>
              <a:t>intercessors from different </a:t>
            </a:r>
            <a:r>
              <a:rPr lang="en-US" dirty="0" smtClean="0"/>
              <a:t>denominations.</a:t>
            </a:r>
            <a:endParaRPr lang="en-US" dirty="0"/>
          </a:p>
        </p:txBody>
      </p:sp>
    </p:spTree>
    <p:extLst>
      <p:ext uri="{BB962C8B-B14F-4D97-AF65-F5344CB8AC3E}">
        <p14:creationId xmlns:p14="http://schemas.microsoft.com/office/powerpoint/2010/main" val="2312908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 </a:t>
            </a:r>
            <a:r>
              <a:rPr lang="en-US" dirty="0"/>
              <a:t>main focus of Jobst’s messages and teaching is on a radical conversion to </a:t>
            </a:r>
            <a:r>
              <a:rPr lang="en-US" dirty="0" smtClean="0"/>
              <a:t>Yeshua, </a:t>
            </a:r>
            <a:r>
              <a:rPr lang="en-US" dirty="0"/>
              <a:t>the transformation and sanctification of each person’s life </a:t>
            </a:r>
            <a:r>
              <a:rPr lang="en-US" dirty="0">
                <a:solidFill>
                  <a:srgbClr val="FFFF66"/>
                </a:solidFill>
              </a:rPr>
              <a:t>through the power of the Holy Spirit as well as the authority of continuous prayer.</a:t>
            </a:r>
          </a:p>
          <a:p>
            <a:pPr algn="l"/>
            <a:endParaRPr lang="en-US" dirty="0">
              <a:solidFill>
                <a:srgbClr val="FFFF66"/>
              </a:solidFill>
            </a:endParaRPr>
          </a:p>
        </p:txBody>
      </p:sp>
    </p:spTree>
    <p:extLst>
      <p:ext uri="{BB962C8B-B14F-4D97-AF65-F5344CB8AC3E}">
        <p14:creationId xmlns:p14="http://schemas.microsoft.com/office/powerpoint/2010/main" val="776111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07" t="27722" r="3786" b="18992"/>
          <a:stretch/>
        </p:blipFill>
        <p:spPr bwMode="auto">
          <a:xfrm>
            <a:off x="579437" y="-2"/>
            <a:ext cx="7349015" cy="512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55837" y="-2"/>
            <a:ext cx="5371342" cy="1938992"/>
          </a:xfrm>
          <a:prstGeom prst="rect">
            <a:avLst/>
          </a:prstGeom>
          <a:noFill/>
        </p:spPr>
        <p:txBody>
          <a:bodyPr wrap="none" rtlCol="0">
            <a:spAutoFit/>
          </a:bodyPr>
          <a:lstStyle/>
          <a:p>
            <a:pPr algn="l"/>
            <a:r>
              <a:rPr lang="en-US" altLang="en-US" dirty="0">
                <a:solidFill>
                  <a:schemeClr val="tx1"/>
                </a:solidFill>
              </a:rPr>
              <a:t>TOS Community and </a:t>
            </a:r>
            <a:endParaRPr lang="en-US" altLang="en-US" dirty="0" smtClean="0">
              <a:solidFill>
                <a:schemeClr val="tx1"/>
              </a:solidFill>
            </a:endParaRPr>
          </a:p>
          <a:p>
            <a:pPr algn="l"/>
            <a:r>
              <a:rPr lang="en-US" altLang="en-US" dirty="0" smtClean="0">
                <a:solidFill>
                  <a:schemeClr val="tx1"/>
                </a:solidFill>
              </a:rPr>
              <a:t>Conference </a:t>
            </a:r>
            <a:r>
              <a:rPr lang="en-US" altLang="en-US" dirty="0">
                <a:solidFill>
                  <a:schemeClr val="tx1"/>
                </a:solidFill>
              </a:rPr>
              <a:t>Center</a:t>
            </a:r>
          </a:p>
          <a:p>
            <a:pPr algn="l"/>
            <a:endParaRPr lang="en-US" dirty="0">
              <a:solidFill>
                <a:schemeClr val="tx1"/>
              </a:solidFill>
            </a:endParaRPr>
          </a:p>
        </p:txBody>
      </p:sp>
    </p:spTree>
    <p:extLst>
      <p:ext uri="{BB962C8B-B14F-4D97-AF65-F5344CB8AC3E}">
        <p14:creationId xmlns:p14="http://schemas.microsoft.com/office/powerpoint/2010/main" val="146150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78" t="37018" r="945" b="27126"/>
          <a:stretch/>
        </p:blipFill>
        <p:spPr bwMode="auto">
          <a:xfrm>
            <a:off x="407693" y="35073"/>
            <a:ext cx="7965409" cy="356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5057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438" y="0"/>
            <a:ext cx="6858000" cy="5143500"/>
          </a:xfrm>
          <a:prstGeom prst="rect">
            <a:avLst/>
          </a:prstGeom>
        </p:spPr>
      </p:pic>
      <p:pic>
        <p:nvPicPr>
          <p:cNvPr id="6146" name="Picture 2" descr="http://www.tos.info/fileadmin/RTEmagicC_bittners_biographie_02.jp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25" y="45355"/>
            <a:ext cx="2875194" cy="1916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384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smtClean="0"/>
              <a:t>Burma road March of Remembrance</a:t>
            </a:r>
            <a:endParaRPr lang="en-US" dirty="0"/>
          </a:p>
        </p:txBody>
      </p:sp>
    </p:spTree>
    <p:extLst>
      <p:ext uri="{BB962C8B-B14F-4D97-AF65-F5344CB8AC3E}">
        <p14:creationId xmlns:p14="http://schemas.microsoft.com/office/powerpoint/2010/main" val="35930284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7" y="0"/>
            <a:ext cx="7453440"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03437" y="0"/>
            <a:ext cx="5685595" cy="1938992"/>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A bulldozer tows </a:t>
            </a:r>
            <a:r>
              <a:rPr lang="en-US" dirty="0" smtClean="0">
                <a:solidFill>
                  <a:schemeClr val="tx1"/>
                </a:solidFill>
                <a:effectLst>
                  <a:outerShdw blurRad="38100" dist="38100" dir="2700000" algn="tl">
                    <a:srgbClr val="000000">
                      <a:alpha val="43137"/>
                    </a:srgbClr>
                  </a:outerShdw>
                </a:effectLst>
              </a:rPr>
              <a:t>a</a:t>
            </a:r>
          </a:p>
          <a:p>
            <a:pPr algn="l"/>
            <a:r>
              <a:rPr lang="en-US" dirty="0" smtClean="0">
                <a:solidFill>
                  <a:schemeClr val="tx1"/>
                </a:solidFill>
                <a:effectLst>
                  <a:outerShdw blurRad="38100" dist="38100" dir="2700000" algn="tl">
                    <a:srgbClr val="000000">
                      <a:alpha val="43137"/>
                    </a:srgbClr>
                  </a:outerShdw>
                </a:effectLst>
              </a:rPr>
              <a:t> </a:t>
            </a:r>
            <a:r>
              <a:rPr lang="en-US" dirty="0">
                <a:solidFill>
                  <a:schemeClr val="tx1"/>
                </a:solidFill>
                <a:effectLst>
                  <a:outerShdw blurRad="38100" dist="38100" dir="2700000" algn="tl">
                    <a:srgbClr val="000000">
                      <a:alpha val="43137"/>
                    </a:srgbClr>
                  </a:outerShdw>
                </a:effectLst>
              </a:rPr>
              <a:t>truck on Burma road, </a:t>
            </a:r>
            <a:endParaRPr lang="en-US" dirty="0" smtClean="0">
              <a:solidFill>
                <a:schemeClr val="tx1"/>
              </a:solidFill>
              <a:effectLst>
                <a:outerShdw blurRad="38100" dist="38100" dir="2700000" algn="tl">
                  <a:srgbClr val="000000">
                    <a:alpha val="43137"/>
                  </a:srgbClr>
                </a:outerShdw>
              </a:effectLst>
            </a:endParaRPr>
          </a:p>
          <a:p>
            <a:pPr algn="l"/>
            <a:r>
              <a:rPr lang="en-US" dirty="0" smtClean="0">
                <a:solidFill>
                  <a:schemeClr val="tx1"/>
                </a:solidFill>
                <a:effectLst>
                  <a:outerShdw blurRad="38100" dist="38100" dir="2700000" algn="tl">
                    <a:srgbClr val="000000">
                      <a:alpha val="43137"/>
                    </a:srgbClr>
                  </a:outerShdw>
                </a:effectLst>
              </a:rPr>
              <a:t>June </a:t>
            </a:r>
            <a:r>
              <a:rPr lang="en-US" dirty="0">
                <a:solidFill>
                  <a:schemeClr val="tx1"/>
                </a:solidFill>
                <a:effectLst>
                  <a:outerShdw blurRad="38100" dist="38100" dir="2700000" algn="tl">
                    <a:srgbClr val="000000">
                      <a:alpha val="43137"/>
                    </a:srgbClr>
                  </a:outerShdw>
                </a:effectLst>
              </a:rPr>
              <a:t>1948</a:t>
            </a:r>
          </a:p>
        </p:txBody>
      </p:sp>
    </p:spTree>
    <p:extLst>
      <p:ext uri="{BB962C8B-B14F-4D97-AF65-F5344CB8AC3E}">
        <p14:creationId xmlns:p14="http://schemas.microsoft.com/office/powerpoint/2010/main" val="3189059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779773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925012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descr="Image result for solar eclipse 2017"/>
          <p:cNvPicPr>
            <a:picLocks noChangeAspect="1" noChangeArrowheads="1"/>
          </p:cNvPicPr>
          <p:nvPr/>
        </p:nvPicPr>
        <p:blipFill rotWithShape="1">
          <a:blip r:embed="rId3">
            <a:extLst>
              <a:ext uri="{28A0092B-C50C-407E-A947-70E740481C1C}">
                <a14:useLocalDpi xmlns:a14="http://schemas.microsoft.com/office/drawing/2010/main" val="0"/>
              </a:ext>
            </a:extLst>
          </a:blip>
          <a:srcRect l="11821" r="8156"/>
          <a:stretch/>
        </p:blipFill>
        <p:spPr bwMode="auto">
          <a:xfrm>
            <a:off x="576956" y="57150"/>
            <a:ext cx="7731388"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853" y="34"/>
            <a:ext cx="4797587" cy="1323278"/>
          </a:xfrm>
          <a:prstGeom prst="rect">
            <a:avLst/>
          </a:prstGeom>
          <a:noFill/>
        </p:spPr>
        <p:txBody>
          <a:bodyPr wrap="none" lIns="91277" tIns="45640" rIns="91277" bIns="45640" rtlCol="0">
            <a:spAutoFit/>
          </a:bodyPr>
          <a:lstStyle/>
          <a:p>
            <a:pPr algn="l"/>
            <a:r>
              <a:rPr lang="en-US" dirty="0" smtClean="0">
                <a:solidFill>
                  <a:srgbClr val="FFFFFF"/>
                </a:solidFill>
              </a:rPr>
              <a:t>Total Solar Eclipse</a:t>
            </a:r>
          </a:p>
          <a:p>
            <a:pPr algn="l"/>
            <a:r>
              <a:rPr lang="en-US" dirty="0" smtClean="0">
                <a:solidFill>
                  <a:srgbClr val="FFFFFF"/>
                </a:solidFill>
              </a:rPr>
              <a:t>Aug 21, 2017</a:t>
            </a:r>
            <a:endParaRPr lang="en-US" dirty="0">
              <a:solidFill>
                <a:srgbClr val="FFFFFF"/>
              </a:solidFill>
            </a:endParaRPr>
          </a:p>
        </p:txBody>
      </p:sp>
    </p:spTree>
    <p:extLst>
      <p:ext uri="{BB962C8B-B14F-4D97-AF65-F5344CB8AC3E}">
        <p14:creationId xmlns:p14="http://schemas.microsoft.com/office/powerpoint/2010/main" val="2779428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562774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70000" lnSpcReduction="20000"/>
          </a:bodyPr>
          <a:lstStyle/>
          <a:p>
            <a:r>
              <a:rPr lang="en-US" dirty="0" smtClean="0"/>
              <a:t>Israeli TV coverage:</a:t>
            </a:r>
          </a:p>
          <a:p>
            <a:r>
              <a:rPr lang="en-US" dirty="0"/>
              <a:t/>
            </a:r>
            <a:br>
              <a:rPr lang="en-US" dirty="0"/>
            </a:br>
            <a:r>
              <a:rPr lang="en-US" u="sng" dirty="0"/>
              <a:t>http://www.jerusalemonline.com/news/world-news/the-jewish-world/watch-descendants-of-nazis-fight-against-anti-semitism-28780?utm_source=ActiveCampaign&amp;utm_medium=email&amp;utm_content=Interior+Minister+Deri+questioned+by+police+on+corruption+allegations++and+more+news+from+JerusalemOnline&amp;utm_campaign=EveningNewsletter+-+</a:t>
            </a:r>
            <a:r>
              <a:rPr lang="en-US" u="sng" dirty="0" smtClean="0"/>
              <a:t>Recurring</a:t>
            </a:r>
          </a:p>
          <a:p>
            <a:endParaRPr lang="en-US" dirty="0"/>
          </a:p>
          <a:p>
            <a:r>
              <a:rPr lang="en-US" dirty="0" smtClean="0"/>
              <a:t>http</a:t>
            </a:r>
            <a:r>
              <a:rPr lang="en-US" dirty="0"/>
              <a:t>://mon2018.com/</a:t>
            </a:r>
          </a:p>
        </p:txBody>
      </p:sp>
    </p:spTree>
    <p:extLst>
      <p:ext uri="{BB962C8B-B14F-4D97-AF65-F5344CB8AC3E}">
        <p14:creationId xmlns:p14="http://schemas.microsoft.com/office/powerpoint/2010/main" val="1163058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215099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311246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2352598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835103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altLang="en-US" sz="2000" dirty="0" err="1">
                <a:solidFill>
                  <a:srgbClr val="FFFF00"/>
                </a:solidFill>
                <a:ea typeface="+mj-ea"/>
                <a:cs typeface="Arial"/>
              </a:rPr>
              <a:t>Mattityahu</a:t>
            </a:r>
            <a:r>
              <a:rPr lang="en-US" altLang="en-US" sz="2000" dirty="0">
                <a:solidFill>
                  <a:srgbClr val="FFFF00"/>
                </a:solidFill>
                <a:ea typeface="+mj-ea"/>
                <a:cs typeface="Arial"/>
              </a:rPr>
              <a:t> (Matthew) </a:t>
            </a:r>
            <a:r>
              <a:rPr lang="en-US" altLang="en-US" sz="2000" dirty="0" smtClean="0">
                <a:solidFill>
                  <a:srgbClr val="FFFF00"/>
                </a:solidFill>
                <a:ea typeface="+mj-ea"/>
                <a:cs typeface="Arial"/>
              </a:rPr>
              <a:t>18:10-11</a:t>
            </a:r>
            <a:endParaRPr lang="en-US" dirty="0"/>
          </a:p>
          <a:p>
            <a:pPr algn="l"/>
            <a:r>
              <a:rPr lang="en-US" dirty="0" smtClean="0"/>
              <a:t>See </a:t>
            </a:r>
            <a:r>
              <a:rPr lang="en-US" dirty="0"/>
              <a:t>that you never despise one of these little ones, for I tell you that their angels in heaven are continually seeing the face of my Father in heaven</a:t>
            </a:r>
            <a:r>
              <a:rPr lang="en-US" dirty="0" smtClean="0"/>
              <a:t>.</a:t>
            </a:r>
            <a:r>
              <a:rPr lang="en-US" dirty="0"/>
              <a:t>  </a:t>
            </a:r>
            <a:r>
              <a:rPr lang="en-US" dirty="0">
                <a:solidFill>
                  <a:srgbClr val="FFFF66"/>
                </a:solidFill>
              </a:rPr>
              <a:t>For the Son of Man came to save the lost.</a:t>
            </a:r>
          </a:p>
        </p:txBody>
      </p:sp>
    </p:spTree>
    <p:extLst>
      <p:ext uri="{BB962C8B-B14F-4D97-AF65-F5344CB8AC3E}">
        <p14:creationId xmlns:p14="http://schemas.microsoft.com/office/powerpoint/2010/main" val="38455471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Little Hearts School: </a:t>
            </a:r>
          </a:p>
          <a:p>
            <a:pPr marL="176213" indent="-176213" algn="l">
              <a:buFont typeface="Arial" panose="020B0604020202020204" pitchFamily="34" charset="0"/>
              <a:buChar char="•"/>
            </a:pPr>
            <a:r>
              <a:rPr lang="en-US" dirty="0" smtClean="0"/>
              <a:t>vision of shalom through relationships</a:t>
            </a:r>
          </a:p>
          <a:p>
            <a:pPr marL="176213" indent="-176213" algn="l">
              <a:buFont typeface="Arial" panose="020B0604020202020204" pitchFamily="34" charset="0"/>
              <a:buChar char="•"/>
            </a:pPr>
            <a:r>
              <a:rPr lang="en-US" dirty="0" smtClean="0"/>
              <a:t>Lessons taught in Hebrew, English, and Arabic</a:t>
            </a:r>
          </a:p>
          <a:p>
            <a:pPr marL="176213" indent="-176213" algn="l">
              <a:buFont typeface="Arial" panose="020B0604020202020204" pitchFamily="34" charset="0"/>
              <a:buChar char="•"/>
            </a:pPr>
            <a:r>
              <a:rPr lang="en-US" dirty="0" smtClean="0"/>
              <a:t>Till kindergarten</a:t>
            </a:r>
          </a:p>
          <a:p>
            <a:pPr marL="176213" indent="-176213" algn="l">
              <a:buFont typeface="Arial" panose="020B0604020202020204" pitchFamily="34" charset="0"/>
              <a:buChar char="•"/>
            </a:pPr>
            <a:r>
              <a:rPr lang="en-US" dirty="0" smtClean="0"/>
              <a:t>Can’t show faces</a:t>
            </a:r>
            <a:endParaRPr lang="en-US" dirty="0"/>
          </a:p>
        </p:txBody>
      </p:sp>
    </p:spTree>
    <p:extLst>
      <p:ext uri="{BB962C8B-B14F-4D97-AF65-F5344CB8AC3E}">
        <p14:creationId xmlns:p14="http://schemas.microsoft.com/office/powerpoint/2010/main" val="157845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0543"/>
          <a:stretch/>
        </p:blipFill>
        <p:spPr>
          <a:xfrm>
            <a:off x="579437" y="0"/>
            <a:ext cx="4763355" cy="5143500"/>
          </a:xfrm>
          <a:prstGeom prst="rect">
            <a:avLst/>
          </a:prstGeom>
        </p:spPr>
      </p:pic>
      <p:sp>
        <p:nvSpPr>
          <p:cNvPr id="3" name="TextBox 2"/>
          <p:cNvSpPr txBox="1"/>
          <p:nvPr/>
        </p:nvSpPr>
        <p:spPr>
          <a:xfrm>
            <a:off x="5456237" y="361950"/>
            <a:ext cx="3322638" cy="3785652"/>
          </a:xfrm>
          <a:prstGeom prst="rect">
            <a:avLst/>
          </a:prstGeom>
          <a:noFill/>
        </p:spPr>
        <p:txBody>
          <a:bodyPr wrap="square" rtlCol="0">
            <a:spAutoFit/>
          </a:bodyPr>
          <a:lstStyle/>
          <a:p>
            <a:pPr algn="l"/>
            <a:r>
              <a:rPr lang="en-US" dirty="0" smtClean="0"/>
              <a:t>Cribs funded</a:t>
            </a:r>
          </a:p>
          <a:p>
            <a:pPr algn="l"/>
            <a:r>
              <a:rPr lang="en-US" dirty="0" smtClean="0"/>
              <a:t>by </a:t>
            </a:r>
            <a:endParaRPr lang="en-US" dirty="0" smtClean="0"/>
          </a:p>
          <a:p>
            <a:pPr algn="l"/>
            <a:r>
              <a:rPr lang="en-US" dirty="0" smtClean="0"/>
              <a:t>anonymous</a:t>
            </a:r>
            <a:endParaRPr lang="en-US" dirty="0" smtClean="0"/>
          </a:p>
          <a:p>
            <a:pPr algn="l"/>
            <a:r>
              <a:rPr lang="en-US" dirty="0" smtClean="0"/>
              <a:t>donor</a:t>
            </a:r>
          </a:p>
          <a:p>
            <a:pPr algn="l"/>
            <a:endParaRPr lang="en-US" dirty="0"/>
          </a:p>
        </p:txBody>
      </p:sp>
    </p:spTree>
    <p:extLst>
      <p:ext uri="{BB962C8B-B14F-4D97-AF65-F5344CB8AC3E}">
        <p14:creationId xmlns:p14="http://schemas.microsoft.com/office/powerpoint/2010/main" val="6625209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09070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198437" y="57150"/>
            <a:ext cx="8266774" cy="5143500"/>
          </a:xfrm>
        </p:spPr>
        <p:txBody>
          <a:bodyPr>
            <a:normAutofit/>
          </a:bodyPr>
          <a:lstStyle/>
          <a:p>
            <a:pPr algn="l"/>
            <a:r>
              <a:rPr lang="en-US" dirty="0" smtClean="0"/>
              <a:t> </a:t>
            </a:r>
            <a:endParaRPr lang="en-US" dirty="0"/>
          </a:p>
        </p:txBody>
      </p:sp>
      <p:sp>
        <p:nvSpPr>
          <p:cNvPr id="3" name="Rectangle 1"/>
          <p:cNvSpPr>
            <a:spLocks noChangeArrowheads="1"/>
          </p:cNvSpPr>
          <p:nvPr/>
        </p:nvSpPr>
        <p:spPr bwMode="auto">
          <a:xfrm>
            <a:off x="1253739" y="81306"/>
            <a:ext cx="5930514" cy="796372"/>
          </a:xfrm>
          <a:prstGeom prst="rect">
            <a:avLst/>
          </a:prstGeom>
          <a:solidFill>
            <a:schemeClr val="tx1"/>
          </a:solidFill>
          <a:ln>
            <a:noFill/>
          </a:ln>
          <a:effectLst/>
        </p:spPr>
        <p:txBody>
          <a:bodyPr vert="horz" wrap="none" lIns="0" tIns="0" rIns="0" bIns="0" numCol="1" anchor="ctr" anchorCtr="0" compatLnSpc="1">
            <a:prstTxWarp prst="textNoShape">
              <a:avLst/>
            </a:prstTxWarp>
            <a:spAutoFit/>
          </a:bodyPr>
          <a:lstStyle>
            <a:lvl1pPr algn="l">
              <a:defRPr>
                <a:solidFill>
                  <a:schemeClr val="tx1"/>
                </a:solidFill>
                <a:latin typeface="Arial" pitchFamily="34" charset="0"/>
                <a:cs typeface="Arial" pitchFamily="34" charset="0"/>
              </a:defRPr>
            </a:lvl1pPr>
            <a:lvl2pPr marL="457200" algn="l">
              <a:defRPr>
                <a:solidFill>
                  <a:schemeClr val="tx1"/>
                </a:solidFill>
                <a:latin typeface="Arial" pitchFamily="34" charset="0"/>
                <a:cs typeface="Arial" pitchFamily="34" charset="0"/>
              </a:defRPr>
            </a:lvl2pPr>
            <a:lvl3pPr marL="914400" algn="l">
              <a:defRPr>
                <a:solidFill>
                  <a:schemeClr val="tx1"/>
                </a:solidFill>
                <a:latin typeface="Arial" pitchFamily="34" charset="0"/>
                <a:cs typeface="Arial" pitchFamily="34" charset="0"/>
              </a:defRPr>
            </a:lvl3pPr>
            <a:lvl4pPr marL="1371600" algn="l">
              <a:defRPr>
                <a:solidFill>
                  <a:schemeClr val="tx1"/>
                </a:solidFill>
                <a:latin typeface="Arial" pitchFamily="34" charset="0"/>
                <a:cs typeface="Arial" pitchFamily="34" charset="0"/>
              </a:defRPr>
            </a:lvl4pPr>
            <a:lvl5pPr marL="1828800" algn="l">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ctr" defTabSz="913471"/>
            <a:r>
              <a:rPr kumimoji="0" lang="en-US" altLang="en-US" b="1" i="0" u="none" strike="noStrike" cap="none" normalizeH="0" baseline="0" dirty="0" smtClean="0">
                <a:ln>
                  <a:noFill/>
                </a:ln>
                <a:solidFill>
                  <a:srgbClr val="C64545"/>
                </a:solidFill>
                <a:effectLst/>
                <a:latin typeface="Arial" pitchFamily="34" charset="0"/>
                <a:cs typeface="Arial" pitchFamily="34" charset="0"/>
              </a:rPr>
              <a:t>Shelter #20 at </a:t>
            </a:r>
            <a:r>
              <a:rPr kumimoji="0" lang="en-US" altLang="en-US" b="1" i="0" u="none" strike="noStrike" cap="none" normalizeH="0" baseline="0" dirty="0" err="1" smtClean="0">
                <a:ln>
                  <a:noFill/>
                </a:ln>
                <a:solidFill>
                  <a:srgbClr val="C64545"/>
                </a:solidFill>
                <a:effectLst/>
                <a:latin typeface="Arial" pitchFamily="34" charset="0"/>
                <a:cs typeface="Arial" pitchFamily="34" charset="0"/>
              </a:rPr>
              <a:t>Claybrook</a:t>
            </a:r>
            <a:endParaRPr lang="en-US" altLang="en-US" sz="9900" b="1" dirty="0">
              <a:solidFill>
                <a:srgbClr val="C64545"/>
              </a:solidFill>
            </a:endParaRPr>
          </a:p>
          <a:p>
            <a:pPr algn="ctr" defTabSz="913471" eaLnBrk="0" hangingPunct="0"/>
            <a:r>
              <a:rPr lang="en-US" altLang="en-US" sz="1000" dirty="0">
                <a:solidFill>
                  <a:srgbClr val="455778"/>
                </a:solidFill>
                <a:latin typeface="inherit"/>
                <a:hlinkClick r:id="rId3" tooltip="Claybrook Shelter.jpg"/>
              </a:rPr>
              <a:t>  </a:t>
            </a:r>
            <a:endParaRPr lang="en-US" altLang="en-US" sz="20100" dirty="0">
              <a:solidFill>
                <a:srgbClr val="455778"/>
              </a:solidFill>
              <a:latin typeface="inherit"/>
            </a:endParaRPr>
          </a:p>
        </p:txBody>
      </p:sp>
      <p:pic>
        <p:nvPicPr>
          <p:cNvPr id="1026" name="Picture 2" descr="Claybrook Shelter.jpg">
            <a:hlinkClick r:id="rId3" tooltip="Claybrook Shelter.jpg"/>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603" y="666750"/>
            <a:ext cx="5969000" cy="4476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0443" y="3834493"/>
            <a:ext cx="7608074" cy="1323391"/>
          </a:xfrm>
          <a:prstGeom prst="rect">
            <a:avLst/>
          </a:prstGeom>
          <a:noFill/>
        </p:spPr>
        <p:txBody>
          <a:bodyPr wrap="none" lIns="91391" tIns="45696" rIns="91391" bIns="45696" rtlCol="0">
            <a:spAutoFit/>
          </a:bodyPr>
          <a:lstStyle/>
          <a:p>
            <a:pPr algn="l"/>
            <a:r>
              <a:rPr lang="en-US" dirty="0" smtClean="0">
                <a:solidFill>
                  <a:srgbClr val="FF0000"/>
                </a:solidFill>
              </a:rPr>
              <a:t>Email </a:t>
            </a:r>
            <a:r>
              <a:rPr lang="en-US" dirty="0" smtClean="0">
                <a:solidFill>
                  <a:srgbClr val="FF0000"/>
                </a:solidFill>
                <a:effectLst>
                  <a:outerShdw blurRad="38100" dist="38100" dir="2700000" algn="tl">
                    <a:srgbClr val="000000">
                      <a:alpha val="43137"/>
                    </a:srgbClr>
                  </a:outerShdw>
                </a:effectLst>
                <a:hlinkClick r:id="rId5"/>
              </a:rPr>
              <a:t>admin@orHaOlam.com</a:t>
            </a:r>
            <a:r>
              <a:rPr lang="en-US" dirty="0" smtClean="0">
                <a:solidFill>
                  <a:srgbClr val="FF0000"/>
                </a:solidFill>
                <a:effectLst>
                  <a:outerShdw blurRad="38100" dist="38100" dir="2700000" algn="tl">
                    <a:srgbClr val="000000">
                      <a:alpha val="43137"/>
                    </a:srgbClr>
                  </a:outerShdw>
                </a:effectLst>
              </a:rPr>
              <a:t> </a:t>
            </a:r>
          </a:p>
          <a:p>
            <a:pPr algn="l"/>
            <a:r>
              <a:rPr lang="en-US" dirty="0" smtClean="0">
                <a:solidFill>
                  <a:srgbClr val="FF0000"/>
                </a:solidFill>
                <a:effectLst>
                  <a:outerShdw blurRad="38100" dist="38100" dir="2700000" algn="tl">
                    <a:srgbClr val="000000">
                      <a:alpha val="43137"/>
                    </a:srgbClr>
                  </a:outerShdw>
                </a:effectLst>
              </a:rPr>
              <a:t>if you’re going</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4430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
        <p:nvSpPr>
          <p:cNvPr id="5" name="Oval 4"/>
          <p:cNvSpPr/>
          <p:nvPr/>
        </p:nvSpPr>
        <p:spPr bwMode="auto">
          <a:xfrm>
            <a:off x="4160837" y="1123950"/>
            <a:ext cx="381000" cy="304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bg1"/>
              </a:solidFill>
              <a:effectLst/>
              <a:latin typeface="Arial Rounded MT Bold" pitchFamily="34" charset="0"/>
              <a:cs typeface="Arial" charset="0"/>
            </a:endParaRPr>
          </a:p>
        </p:txBody>
      </p:sp>
    </p:spTree>
    <p:extLst>
      <p:ext uri="{BB962C8B-B14F-4D97-AF65-F5344CB8AC3E}">
        <p14:creationId xmlns:p14="http://schemas.microsoft.com/office/powerpoint/2010/main" val="2735940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Vision Israel, </a:t>
            </a:r>
            <a:r>
              <a:rPr lang="en-US" dirty="0" err="1" smtClean="0"/>
              <a:t>Millenial</a:t>
            </a:r>
            <a:r>
              <a:rPr lang="en-US" dirty="0" smtClean="0"/>
              <a:t> Center</a:t>
            </a:r>
          </a:p>
          <a:p>
            <a:pPr algn="l"/>
            <a:r>
              <a:rPr lang="en-US" dirty="0"/>
              <a:t>Vision for Israel is a non-profit organization created by Barry and </a:t>
            </a:r>
            <a:r>
              <a:rPr lang="en-US" dirty="0" err="1"/>
              <a:t>Batya</a:t>
            </a:r>
            <a:r>
              <a:rPr lang="en-US" dirty="0"/>
              <a:t> Segal in 1994 out of the desire to help build and restore the Land. VFI freely provides aid to the poor and needy </a:t>
            </a:r>
            <a:r>
              <a:rPr lang="en-US" dirty="0" smtClean="0"/>
              <a:t>people,</a:t>
            </a:r>
            <a:endParaRPr lang="en-US" dirty="0"/>
          </a:p>
        </p:txBody>
      </p:sp>
    </p:spTree>
    <p:extLst>
      <p:ext uri="{BB962C8B-B14F-4D97-AF65-F5344CB8AC3E}">
        <p14:creationId xmlns:p14="http://schemas.microsoft.com/office/powerpoint/2010/main" val="26385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Vision Israel, </a:t>
            </a:r>
            <a:r>
              <a:rPr lang="en-US" dirty="0" err="1" smtClean="0"/>
              <a:t>Millenial</a:t>
            </a:r>
            <a:r>
              <a:rPr lang="en-US" dirty="0" smtClean="0"/>
              <a:t> Center</a:t>
            </a:r>
          </a:p>
          <a:p>
            <a:pPr algn="l"/>
            <a:r>
              <a:rPr lang="en-US" dirty="0" smtClean="0"/>
              <a:t>both </a:t>
            </a:r>
            <a:r>
              <a:rPr lang="en-US" dirty="0"/>
              <a:t>Jewish and Arab, living in the nation of Israel today through The Joseph Storehouse, an international humanitarian aid center operating in the Judean Hills just outside of Jerusalem.</a:t>
            </a:r>
          </a:p>
        </p:txBody>
      </p:sp>
    </p:spTree>
    <p:extLst>
      <p:ext uri="{BB962C8B-B14F-4D97-AF65-F5344CB8AC3E}">
        <p14:creationId xmlns:p14="http://schemas.microsoft.com/office/powerpoint/2010/main" val="31691694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116221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3023565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979772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30307994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err="1" smtClean="0"/>
              <a:t>HaTikva</a:t>
            </a:r>
            <a:r>
              <a:rPr lang="en-US" dirty="0" smtClean="0"/>
              <a:t> Project: We </a:t>
            </a:r>
            <a:r>
              <a:rPr lang="en-US" dirty="0"/>
              <a:t>operate the first and only Messianic non-profit dental clinic in Israel. Our clinic is staffed by local, Israeli believers and our faith is not </a:t>
            </a:r>
            <a:r>
              <a:rPr lang="en-US" dirty="0" smtClean="0"/>
              <a:t>compromised.</a:t>
            </a:r>
            <a:endParaRPr lang="en-US" dirty="0"/>
          </a:p>
        </p:txBody>
      </p:sp>
    </p:spTree>
    <p:extLst>
      <p:ext uri="{BB962C8B-B14F-4D97-AF65-F5344CB8AC3E}">
        <p14:creationId xmlns:p14="http://schemas.microsoft.com/office/powerpoint/2010/main" val="16635682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9723807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2332959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85000" lnSpcReduction="10000"/>
          </a:bodyPr>
          <a:lstStyle/>
          <a:p>
            <a:pPr marL="114182" indent="-114182" algn="l" fontAlgn="t">
              <a:buFont typeface="Arial" panose="020B0604020202020204" pitchFamily="34" charset="0"/>
              <a:buChar char="•"/>
            </a:pPr>
            <a:r>
              <a:rPr lang="en-US" dirty="0"/>
              <a:t>9 picnic </a:t>
            </a:r>
            <a:r>
              <a:rPr lang="en-US" dirty="0" smtClean="0"/>
              <a:t>tables</a:t>
            </a:r>
          </a:p>
          <a:p>
            <a:pPr marL="114182" indent="-114182" algn="l" fontAlgn="t">
              <a:buFont typeface="Arial" panose="020B0604020202020204" pitchFamily="34" charset="0"/>
              <a:buChar char="•"/>
            </a:pPr>
            <a:r>
              <a:rPr lang="en-US" dirty="0" smtClean="0"/>
              <a:t>1 </a:t>
            </a:r>
            <a:r>
              <a:rPr lang="en-US" dirty="0"/>
              <a:t>large grill and 2 small </a:t>
            </a:r>
            <a:r>
              <a:rPr lang="en-US" dirty="0" smtClean="0"/>
              <a:t>grills</a:t>
            </a:r>
          </a:p>
          <a:p>
            <a:pPr marL="114182" indent="-114182" algn="l" fontAlgn="t">
              <a:buFont typeface="Arial" panose="020B0604020202020204" pitchFamily="34" charset="0"/>
              <a:buChar char="•"/>
            </a:pPr>
            <a:r>
              <a:rPr lang="en-US" dirty="0" smtClean="0"/>
              <a:t>20 </a:t>
            </a:r>
            <a:r>
              <a:rPr lang="en-US" dirty="0"/>
              <a:t>amp </a:t>
            </a:r>
            <a:r>
              <a:rPr lang="en-US" dirty="0" smtClean="0"/>
              <a:t>service</a:t>
            </a:r>
          </a:p>
          <a:p>
            <a:pPr marL="114182" indent="-114182" algn="l" fontAlgn="t">
              <a:buFont typeface="Arial" panose="020B0604020202020204" pitchFamily="34" charset="0"/>
              <a:buChar char="•"/>
            </a:pPr>
            <a:r>
              <a:rPr lang="en-US" dirty="0" smtClean="0"/>
              <a:t>Water </a:t>
            </a:r>
            <a:r>
              <a:rPr lang="en-US" dirty="0"/>
              <a:t>hydrant 25 yards from </a:t>
            </a:r>
            <a:r>
              <a:rPr lang="en-US" dirty="0" smtClean="0"/>
              <a:t>shelter</a:t>
            </a:r>
          </a:p>
          <a:p>
            <a:pPr marL="114182" indent="-114182" algn="l" fontAlgn="t">
              <a:buFont typeface="Arial" panose="020B0604020202020204" pitchFamily="34" charset="0"/>
              <a:buChar char="•"/>
            </a:pPr>
            <a:r>
              <a:rPr lang="en-US" dirty="0" smtClean="0"/>
              <a:t>Restroom </a:t>
            </a:r>
            <a:r>
              <a:rPr lang="en-US" dirty="0"/>
              <a:t>with flush toilets </a:t>
            </a:r>
            <a:r>
              <a:rPr lang="en-US" dirty="0" smtClean="0"/>
              <a:t>120 yards from shelter.</a:t>
            </a:r>
          </a:p>
          <a:p>
            <a:pPr marL="114182" indent="-114182" algn="l" fontAlgn="t">
              <a:buFont typeface="Arial" panose="020B0604020202020204" pitchFamily="34" charset="0"/>
              <a:buChar char="•"/>
            </a:pPr>
            <a:r>
              <a:rPr lang="en-US" dirty="0" smtClean="0"/>
              <a:t>Close </a:t>
            </a:r>
            <a:r>
              <a:rPr lang="en-US" dirty="0"/>
              <a:t>to Jesse James Farm </a:t>
            </a:r>
            <a:r>
              <a:rPr lang="en-US" dirty="0" smtClean="0"/>
              <a:t>Museum</a:t>
            </a:r>
          </a:p>
          <a:p>
            <a:pPr marL="114182" indent="-114182" algn="l" fontAlgn="t">
              <a:buFont typeface="Arial" panose="020B0604020202020204" pitchFamily="34" charset="0"/>
              <a:buChar char="•"/>
            </a:pPr>
            <a:r>
              <a:rPr lang="en-US" dirty="0" smtClean="0"/>
              <a:t>21211 </a:t>
            </a:r>
            <a:r>
              <a:rPr lang="en-US" dirty="0"/>
              <a:t>Jesse James Farm </a:t>
            </a:r>
            <a:r>
              <a:rPr lang="en-US" dirty="0" smtClean="0"/>
              <a:t>Rd., </a:t>
            </a:r>
            <a:endParaRPr lang="en-US" dirty="0"/>
          </a:p>
          <a:p>
            <a:pPr algn="l" fontAlgn="t"/>
            <a:r>
              <a:rPr lang="en-US" dirty="0"/>
              <a:t>Kearney, MO 64060</a:t>
            </a:r>
          </a:p>
          <a:p>
            <a:pPr algn="l"/>
            <a:endParaRPr lang="en-US" dirty="0"/>
          </a:p>
        </p:txBody>
      </p:sp>
    </p:spTree>
    <p:extLst>
      <p:ext uri="{BB962C8B-B14F-4D97-AF65-F5344CB8AC3E}">
        <p14:creationId xmlns:p14="http://schemas.microsoft.com/office/powerpoint/2010/main" val="3646211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37" y="0"/>
            <a:ext cx="6858000" cy="5143500"/>
          </a:xfrm>
          <a:prstGeom prst="rect">
            <a:avLst/>
          </a:prstGeom>
        </p:spPr>
      </p:pic>
    </p:spTree>
    <p:extLst>
      <p:ext uri="{BB962C8B-B14F-4D97-AF65-F5344CB8AC3E}">
        <p14:creationId xmlns:p14="http://schemas.microsoft.com/office/powerpoint/2010/main" val="17974804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389" r="4762"/>
          <a:stretch/>
        </p:blipFill>
        <p:spPr bwMode="auto">
          <a:xfrm>
            <a:off x="696979" y="1"/>
            <a:ext cx="7022667" cy="514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8751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Yekhezkael</a:t>
            </a:r>
            <a:r>
              <a:rPr lang="en-US" baseline="30000" dirty="0" smtClean="0"/>
              <a:t> /</a:t>
            </a:r>
            <a:r>
              <a:rPr lang="en-US" baseline="30000" dirty="0" err="1" smtClean="0"/>
              <a:t>Ezek</a:t>
            </a:r>
            <a:r>
              <a:rPr lang="en-US" baseline="30000" dirty="0" smtClean="0"/>
              <a:t> 37</a:t>
            </a:r>
            <a:r>
              <a:rPr lang="en-US" b="1" dirty="0"/>
              <a:t> </a:t>
            </a:r>
            <a:r>
              <a:rPr lang="en-US" dirty="0"/>
              <a:t>With the hand of </a:t>
            </a:r>
            <a:r>
              <a:rPr lang="en-US" i="1" cap="small" dirty="0"/>
              <a:t>Adonai</a:t>
            </a:r>
            <a:r>
              <a:rPr lang="en-US" dirty="0"/>
              <a:t> upon me, </a:t>
            </a:r>
            <a:r>
              <a:rPr lang="en-US" i="1" cap="small" dirty="0"/>
              <a:t>Adonai</a:t>
            </a:r>
            <a:r>
              <a:rPr lang="en-US" dirty="0"/>
              <a:t> carried me out by his Spirit and set me down in the middle of the valley, and it was full of bones. </a:t>
            </a:r>
            <a:r>
              <a:rPr lang="en-US" b="1" baseline="30000" dirty="0"/>
              <a:t> </a:t>
            </a:r>
            <a:r>
              <a:rPr lang="en-US" dirty="0"/>
              <a:t>He had me pass by all around them — there were so many bones lying in the valley, </a:t>
            </a:r>
          </a:p>
        </p:txBody>
      </p:sp>
    </p:spTree>
    <p:extLst>
      <p:ext uri="{BB962C8B-B14F-4D97-AF65-F5344CB8AC3E}">
        <p14:creationId xmlns:p14="http://schemas.microsoft.com/office/powerpoint/2010/main" val="26115053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Yekhezkael</a:t>
            </a:r>
            <a:r>
              <a:rPr lang="en-US" baseline="30000" dirty="0" smtClean="0"/>
              <a:t> / </a:t>
            </a:r>
            <a:r>
              <a:rPr lang="en-US" baseline="30000" dirty="0" err="1" smtClean="0"/>
              <a:t>Ezek</a:t>
            </a:r>
            <a:r>
              <a:rPr lang="en-US" baseline="30000" dirty="0" smtClean="0"/>
              <a:t> 37</a:t>
            </a:r>
            <a:r>
              <a:rPr lang="en-US" b="1" dirty="0"/>
              <a:t> </a:t>
            </a:r>
            <a:r>
              <a:rPr lang="en-US" dirty="0" smtClean="0"/>
              <a:t>and </a:t>
            </a:r>
            <a:r>
              <a:rPr lang="en-US" dirty="0"/>
              <a:t>they were so dry! </a:t>
            </a:r>
            <a:r>
              <a:rPr lang="en-US" b="1" baseline="30000" dirty="0"/>
              <a:t> </a:t>
            </a:r>
            <a:r>
              <a:rPr lang="en-US" dirty="0"/>
              <a:t>He asked me, “Human being, can these bones live?” I answered, “</a:t>
            </a:r>
            <a:r>
              <a:rPr lang="en-US" i="1" dirty="0"/>
              <a:t>Adonai </a:t>
            </a:r>
            <a:r>
              <a:rPr lang="en-US" i="1" cap="small" dirty="0"/>
              <a:t>Elohim</a:t>
            </a:r>
            <a:r>
              <a:rPr lang="en-US" dirty="0"/>
              <a:t>! Only you know that!”</a:t>
            </a:r>
          </a:p>
        </p:txBody>
      </p:sp>
    </p:spTree>
    <p:extLst>
      <p:ext uri="{BB962C8B-B14F-4D97-AF65-F5344CB8AC3E}">
        <p14:creationId xmlns:p14="http://schemas.microsoft.com/office/powerpoint/2010/main" val="17281585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err="1" smtClean="0"/>
              <a:t>Yekhezkael</a:t>
            </a:r>
            <a:r>
              <a:rPr lang="en-US" dirty="0" smtClean="0"/>
              <a:t> / </a:t>
            </a:r>
            <a:r>
              <a:rPr lang="en-US" dirty="0" err="1" smtClean="0"/>
              <a:t>Ezek</a:t>
            </a:r>
            <a:r>
              <a:rPr lang="en-US" dirty="0" smtClean="0"/>
              <a:t> 37 Therefore </a:t>
            </a:r>
            <a:r>
              <a:rPr lang="en-US" dirty="0"/>
              <a:t>prophesy; say to them that </a:t>
            </a:r>
            <a:r>
              <a:rPr lang="en-US" i="1" dirty="0"/>
              <a:t>Adonai </a:t>
            </a:r>
            <a:r>
              <a:rPr lang="en-US" i="1" cap="small" dirty="0"/>
              <a:t>Elohim</a:t>
            </a:r>
            <a:r>
              <a:rPr lang="en-US" dirty="0"/>
              <a:t> says, ‘My people! I will open your graves and make you get up out of your graves, </a:t>
            </a:r>
          </a:p>
        </p:txBody>
      </p:sp>
    </p:spTree>
    <p:extLst>
      <p:ext uri="{BB962C8B-B14F-4D97-AF65-F5344CB8AC3E}">
        <p14:creationId xmlns:p14="http://schemas.microsoft.com/office/powerpoint/2010/main" val="42350236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err="1" smtClean="0"/>
              <a:t>Yekhezkael</a:t>
            </a:r>
            <a:r>
              <a:rPr lang="en-US" dirty="0" smtClean="0"/>
              <a:t> / </a:t>
            </a:r>
            <a:r>
              <a:rPr lang="en-US" dirty="0" err="1" smtClean="0"/>
              <a:t>Ezek</a:t>
            </a:r>
            <a:r>
              <a:rPr lang="en-US" dirty="0" smtClean="0"/>
              <a:t> 37 and </a:t>
            </a:r>
            <a:r>
              <a:rPr lang="en-US" dirty="0"/>
              <a:t>I will bring you into the land of </a:t>
            </a:r>
            <a:r>
              <a:rPr lang="en-US" dirty="0" err="1" smtClean="0">
                <a:solidFill>
                  <a:srgbClr val="FFFF66"/>
                </a:solidFill>
              </a:rPr>
              <a:t>Isra’el</a:t>
            </a:r>
            <a:r>
              <a:rPr lang="en-US" dirty="0" smtClean="0">
                <a:solidFill>
                  <a:srgbClr val="FFFF66"/>
                </a:solidFill>
              </a:rPr>
              <a:t>…I </a:t>
            </a:r>
            <a:r>
              <a:rPr lang="en-US" dirty="0">
                <a:solidFill>
                  <a:srgbClr val="FFFF66"/>
                </a:solidFill>
              </a:rPr>
              <a:t>will put my Spirit in you; and you will be alive. </a:t>
            </a:r>
            <a:r>
              <a:rPr lang="en-US" dirty="0"/>
              <a:t>Then I will place you in your own land; and you will know that I, </a:t>
            </a:r>
            <a:r>
              <a:rPr lang="en-US" i="1" cap="small" dirty="0"/>
              <a:t>Adonai</a:t>
            </a:r>
            <a:r>
              <a:rPr lang="en-US" dirty="0"/>
              <a:t>, have spoken, and that I have done it,’ says </a:t>
            </a:r>
            <a:r>
              <a:rPr lang="en-US" i="1" cap="small" dirty="0"/>
              <a:t>Adonai</a:t>
            </a:r>
            <a:r>
              <a:rPr lang="en-US" dirty="0"/>
              <a:t>.”</a:t>
            </a:r>
          </a:p>
        </p:txBody>
      </p:sp>
    </p:spTree>
    <p:extLst>
      <p:ext uri="{BB962C8B-B14F-4D97-AF65-F5344CB8AC3E}">
        <p14:creationId xmlns:p14="http://schemas.microsoft.com/office/powerpoint/2010/main" val="7279839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It’s happening, but it’s NOT a spectator sport: loving each other, shifts on 24/7 prayer, tithing, giving, serving, humbling ourselves!</a:t>
            </a:r>
            <a:endParaRPr lang="en-US" dirty="0"/>
          </a:p>
        </p:txBody>
      </p:sp>
    </p:spTree>
    <p:extLst>
      <p:ext uri="{BB962C8B-B14F-4D97-AF65-F5344CB8AC3E}">
        <p14:creationId xmlns:p14="http://schemas.microsoft.com/office/powerpoint/2010/main" val="397181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I lost my balance on the escalator </a:t>
            </a:r>
            <a:endParaRPr lang="en-US" dirty="0" smtClean="0"/>
          </a:p>
          <a:p>
            <a:pPr algn="l"/>
            <a:r>
              <a:rPr lang="en-US" dirty="0" smtClean="0"/>
              <a:t>and </a:t>
            </a:r>
            <a:r>
              <a:rPr lang="en-US" dirty="0"/>
              <a:t>fell down the stairs for 2 hours.</a:t>
            </a:r>
          </a:p>
        </p:txBody>
      </p:sp>
    </p:spTree>
    <p:extLst>
      <p:ext uri="{BB962C8B-B14F-4D97-AF65-F5344CB8AC3E}">
        <p14:creationId xmlns:p14="http://schemas.microsoft.com/office/powerpoint/2010/main" val="201097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A woman is sitting on a couch one evening with her husband. She says, "I love you." He asks, "Is that you or the wine talking?" She replies, It's me talking to the wine."</a:t>
            </a:r>
          </a:p>
        </p:txBody>
      </p:sp>
    </p:spTree>
    <p:extLst>
      <p:ext uri="{BB962C8B-B14F-4D97-AF65-F5344CB8AC3E}">
        <p14:creationId xmlns:p14="http://schemas.microsoft.com/office/powerpoint/2010/main" val="2242395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What kind of fish is made up of only two sodium atoms? </a:t>
            </a:r>
            <a:endParaRPr lang="en-US" dirty="0" smtClean="0"/>
          </a:p>
          <a:p>
            <a:pPr algn="l"/>
            <a:endParaRPr lang="en-US" dirty="0"/>
          </a:p>
          <a:p>
            <a:r>
              <a:rPr lang="en-US" dirty="0" smtClean="0"/>
              <a:t>2 </a:t>
            </a:r>
            <a:r>
              <a:rPr lang="en-US" dirty="0"/>
              <a:t>Na</a:t>
            </a:r>
          </a:p>
        </p:txBody>
      </p:sp>
    </p:spTree>
    <p:extLst>
      <p:ext uri="{BB962C8B-B14F-4D97-AF65-F5344CB8AC3E}">
        <p14:creationId xmlns:p14="http://schemas.microsoft.com/office/powerpoint/2010/main" val="1624249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43844</TotalTime>
  <Words>2612</Words>
  <Application>Microsoft Office PowerPoint</Application>
  <PresentationFormat>Custom</PresentationFormat>
  <Paragraphs>361</Paragraphs>
  <Slides>66</Slides>
  <Notes>66</Notes>
  <HiddenSlides>0</HiddenSlides>
  <MMClips>0</MMClips>
  <ScaleCrop>false</ScaleCrop>
  <HeadingPairs>
    <vt:vector size="4" baseType="variant">
      <vt:variant>
        <vt:lpstr>Theme</vt:lpstr>
      </vt:variant>
      <vt:variant>
        <vt:i4>6</vt:i4>
      </vt:variant>
      <vt:variant>
        <vt:lpstr>Slide Titles</vt:lpstr>
      </vt:variant>
      <vt:variant>
        <vt:i4>66</vt:i4>
      </vt:variant>
    </vt:vector>
  </HeadingPairs>
  <TitlesOfParts>
    <vt:vector size="72" baseType="lpstr">
      <vt:lpstr>1_Default Design</vt:lpstr>
      <vt:lpstr>2_Default Design</vt:lpstr>
      <vt:lpstr>3_Default Design</vt:lpstr>
      <vt:lpstr>136_Default Design</vt:lpstr>
      <vt:lpstr>128_Default Design</vt:lpstr>
      <vt:lpstr>129_Default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18:8</vt:lpstr>
      <vt:lpstr>Mattityahu (Matthew) 18:8</vt:lpstr>
      <vt:lpstr>Mattityahu (Matthew) 18:9</vt:lpstr>
      <vt:lpstr>Mattityahu (Matthew) 18:9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1080</cp:revision>
  <dcterms:created xsi:type="dcterms:W3CDTF">2006-04-21T19:34:43Z</dcterms:created>
  <dcterms:modified xsi:type="dcterms:W3CDTF">2017-06-03T13:55:57Z</dcterms:modified>
</cp:coreProperties>
</file>