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4" r:id="rId2"/>
    <p:sldMasterId id="2147483716" r:id="rId3"/>
    <p:sldMasterId id="2147483718" r:id="rId4"/>
    <p:sldMasterId id="2147483720" r:id="rId5"/>
    <p:sldMasterId id="2147483722" r:id="rId6"/>
    <p:sldMasterId id="2147483724" r:id="rId7"/>
  </p:sldMasterIdLst>
  <p:notesMasterIdLst>
    <p:notesMasterId r:id="rId81"/>
  </p:notesMasterIdLst>
  <p:handoutMasterIdLst>
    <p:handoutMasterId r:id="rId82"/>
  </p:handoutMasterIdLst>
  <p:sldIdLst>
    <p:sldId id="2045" r:id="rId8"/>
    <p:sldId id="2046" r:id="rId9"/>
    <p:sldId id="2047" r:id="rId10"/>
    <p:sldId id="2189" r:id="rId11"/>
    <p:sldId id="2183" r:id="rId12"/>
    <p:sldId id="2180" r:id="rId13"/>
    <p:sldId id="2322" r:id="rId14"/>
    <p:sldId id="2323" r:id="rId15"/>
    <p:sldId id="2312" r:id="rId16"/>
    <p:sldId id="2313" r:id="rId17"/>
    <p:sldId id="2314" r:id="rId18"/>
    <p:sldId id="2327" r:id="rId19"/>
    <p:sldId id="2329" r:id="rId20"/>
    <p:sldId id="2321" r:id="rId21"/>
    <p:sldId id="2324" r:id="rId22"/>
    <p:sldId id="2325" r:id="rId23"/>
    <p:sldId id="2326" r:id="rId24"/>
    <p:sldId id="2317" r:id="rId25"/>
    <p:sldId id="2318" r:id="rId26"/>
    <p:sldId id="2316" r:id="rId27"/>
    <p:sldId id="2320" r:id="rId28"/>
    <p:sldId id="2328" r:id="rId29"/>
    <p:sldId id="2330" r:id="rId30"/>
    <p:sldId id="2331" r:id="rId31"/>
    <p:sldId id="2332" r:id="rId32"/>
    <p:sldId id="2333" r:id="rId33"/>
    <p:sldId id="2334" r:id="rId34"/>
    <p:sldId id="2335" r:id="rId35"/>
    <p:sldId id="2364" r:id="rId36"/>
    <p:sldId id="2363" r:id="rId37"/>
    <p:sldId id="2382" r:id="rId38"/>
    <p:sldId id="2365" r:id="rId39"/>
    <p:sldId id="2366" r:id="rId40"/>
    <p:sldId id="2367" r:id="rId41"/>
    <p:sldId id="2212" r:id="rId42"/>
    <p:sldId id="2213" r:id="rId43"/>
    <p:sldId id="2306" r:id="rId44"/>
    <p:sldId id="2374" r:id="rId45"/>
    <p:sldId id="2375" r:id="rId46"/>
    <p:sldId id="2377" r:id="rId47"/>
    <p:sldId id="2376" r:id="rId48"/>
    <p:sldId id="2259" r:id="rId49"/>
    <p:sldId id="2273" r:id="rId50"/>
    <p:sldId id="2270" r:id="rId51"/>
    <p:sldId id="2348" r:id="rId52"/>
    <p:sldId id="2349" r:id="rId53"/>
    <p:sldId id="2350" r:id="rId54"/>
    <p:sldId id="2351" r:id="rId55"/>
    <p:sldId id="2352" r:id="rId56"/>
    <p:sldId id="2353" r:id="rId57"/>
    <p:sldId id="2354" r:id="rId58"/>
    <p:sldId id="2355" r:id="rId59"/>
    <p:sldId id="2358" r:id="rId60"/>
    <p:sldId id="2307" r:id="rId61"/>
    <p:sldId id="2357" r:id="rId62"/>
    <p:sldId id="2356" r:id="rId63"/>
    <p:sldId id="2378" r:id="rId64"/>
    <p:sldId id="2379" r:id="rId65"/>
    <p:sldId id="2380" r:id="rId66"/>
    <p:sldId id="2381" r:id="rId67"/>
    <p:sldId id="2287" r:id="rId68"/>
    <p:sldId id="2284" r:id="rId69"/>
    <p:sldId id="2310" r:id="rId70"/>
    <p:sldId id="2368" r:id="rId71"/>
    <p:sldId id="2278" r:id="rId72"/>
    <p:sldId id="2369" r:id="rId73"/>
    <p:sldId id="2370" r:id="rId74"/>
    <p:sldId id="2371" r:id="rId75"/>
    <p:sldId id="2372" r:id="rId76"/>
    <p:sldId id="2373" r:id="rId77"/>
    <p:sldId id="2290" r:id="rId78"/>
    <p:sldId id="2362" r:id="rId79"/>
    <p:sldId id="2311" r:id="rId80"/>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6650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733063"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99396"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465949"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832230" algn="l" defTabSz="733063" rtl="0" eaLnBrk="1" latinLnBrk="0" hangingPunct="1">
      <a:defRPr sz="4000" kern="1200">
        <a:solidFill>
          <a:schemeClr val="bg1"/>
        </a:solidFill>
        <a:latin typeface="Arial Rounded MT Bold" pitchFamily="34" charset="0"/>
        <a:ea typeface="+mn-ea"/>
        <a:cs typeface="Arial" charset="0"/>
      </a:defRPr>
    </a:lvl6pPr>
    <a:lvl7pPr marL="2198652" algn="l" defTabSz="733063" rtl="0" eaLnBrk="1" latinLnBrk="0" hangingPunct="1">
      <a:defRPr sz="4000" kern="1200">
        <a:solidFill>
          <a:schemeClr val="bg1"/>
        </a:solidFill>
        <a:latin typeface="Arial Rounded MT Bold" pitchFamily="34" charset="0"/>
        <a:ea typeface="+mn-ea"/>
        <a:cs typeface="Arial" charset="0"/>
      </a:defRPr>
    </a:lvl7pPr>
    <a:lvl8pPr marL="2565138" algn="l" defTabSz="733063" rtl="0" eaLnBrk="1" latinLnBrk="0" hangingPunct="1">
      <a:defRPr sz="4000" kern="1200">
        <a:solidFill>
          <a:schemeClr val="bg1"/>
        </a:solidFill>
        <a:latin typeface="Arial Rounded MT Bold" pitchFamily="34" charset="0"/>
        <a:ea typeface="+mn-ea"/>
        <a:cs typeface="Arial" charset="0"/>
      </a:defRPr>
    </a:lvl8pPr>
    <a:lvl9pPr marL="2931632" algn="l" defTabSz="733063"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 xmlns:p15="http://schemas.microsoft.com/office/powerpoint/2012/main">
        <p15:guide id="1" orient="horz" pos="1620">
          <p15:clr>
            <a:srgbClr val="A4A3A4"/>
          </p15:clr>
        </p15:guide>
        <p15:guide id="2" pos="276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34" autoAdjust="0"/>
    <p:restoredTop sz="91132" autoAdjust="0"/>
  </p:normalViewPr>
  <p:slideViewPr>
    <p:cSldViewPr>
      <p:cViewPr varScale="1">
        <p:scale>
          <a:sx n="111" d="100"/>
          <a:sy n="111" d="100"/>
        </p:scale>
        <p:origin x="-84" y="-486"/>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19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handoutMaster" Target="handoutMasters/handoutMaster1.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Carrol Mills Memorial</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June 2, 2017  5777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Carrol Mills Memorial</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June 2, 2017  5777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6650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733063" algn="l" rtl="0" fontAlgn="base">
      <a:spcBef>
        <a:spcPct val="30000"/>
      </a:spcBef>
      <a:spcAft>
        <a:spcPct val="0"/>
      </a:spcAft>
      <a:defRPr sz="1200" kern="1200">
        <a:solidFill>
          <a:schemeClr val="tx1"/>
        </a:solidFill>
        <a:latin typeface="Arial" charset="0"/>
        <a:ea typeface="+mn-ea"/>
        <a:cs typeface="Arial" charset="0"/>
      </a:defRPr>
    </a:lvl3pPr>
    <a:lvl4pPr marL="1099396" algn="l" rtl="0" fontAlgn="base">
      <a:spcBef>
        <a:spcPct val="30000"/>
      </a:spcBef>
      <a:spcAft>
        <a:spcPct val="0"/>
      </a:spcAft>
      <a:defRPr sz="1200" kern="1200">
        <a:solidFill>
          <a:schemeClr val="tx1"/>
        </a:solidFill>
        <a:latin typeface="Arial" charset="0"/>
        <a:ea typeface="+mn-ea"/>
        <a:cs typeface="Arial" charset="0"/>
      </a:defRPr>
    </a:lvl4pPr>
    <a:lvl5pPr marL="1465949" algn="l" rtl="0" fontAlgn="base">
      <a:spcBef>
        <a:spcPct val="30000"/>
      </a:spcBef>
      <a:spcAft>
        <a:spcPct val="0"/>
      </a:spcAft>
      <a:defRPr sz="1200" kern="1200">
        <a:solidFill>
          <a:schemeClr val="tx1"/>
        </a:solidFill>
        <a:latin typeface="Arial" charset="0"/>
        <a:ea typeface="+mn-ea"/>
        <a:cs typeface="Arial" charset="0"/>
      </a:defRPr>
    </a:lvl5pPr>
    <a:lvl6pPr marL="1832230" algn="l" defTabSz="733063" rtl="0" eaLnBrk="1" latinLnBrk="0" hangingPunct="1">
      <a:defRPr sz="1200" kern="1200">
        <a:solidFill>
          <a:schemeClr val="tx1"/>
        </a:solidFill>
        <a:latin typeface="+mn-lt"/>
        <a:ea typeface="+mn-ea"/>
        <a:cs typeface="+mn-cs"/>
      </a:defRPr>
    </a:lvl6pPr>
    <a:lvl7pPr marL="2198652" algn="l" defTabSz="733063" rtl="0" eaLnBrk="1" latinLnBrk="0" hangingPunct="1">
      <a:defRPr sz="1200" kern="1200">
        <a:solidFill>
          <a:schemeClr val="tx1"/>
        </a:solidFill>
        <a:latin typeface="+mn-lt"/>
        <a:ea typeface="+mn-ea"/>
        <a:cs typeface="+mn-cs"/>
      </a:defRPr>
    </a:lvl7pPr>
    <a:lvl8pPr marL="2565138" algn="l" defTabSz="733063" rtl="0" eaLnBrk="1" latinLnBrk="0" hangingPunct="1">
      <a:defRPr sz="1200" kern="1200">
        <a:solidFill>
          <a:schemeClr val="tx1"/>
        </a:solidFill>
        <a:latin typeface="+mn-lt"/>
        <a:ea typeface="+mn-ea"/>
        <a:cs typeface="+mn-cs"/>
      </a:defRPr>
    </a:lvl8pPr>
    <a:lvl9pPr marL="2931632" algn="l" defTabSz="7330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tel:(202)%20638-6688"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mailto:rjc@rjchq.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tel:(202)%20638-6688"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mailto:rjc@rjchq.org"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lightofzion.org/prophetic-views/temple-mount-crisis-escalating-tisha-bav-approaches-pray/"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lightofzion.org/prophetic-views/temple-mount-crisis-escalating-tisha-bav-approaches-pray/"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14.15-21 Multiplication of food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Nov. 26, 2016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a:xfrm>
            <a:off x="228600" y="4038600"/>
            <a:ext cx="6400800" cy="4953000"/>
          </a:xfrm>
        </p:spPr>
        <p:txBody>
          <a:bodyPr/>
          <a:lstStyle/>
          <a:p>
            <a:r>
              <a:rPr lang="en-US" dirty="0" smtClean="0"/>
              <a:t>Double subject pronoun.  What about US??</a:t>
            </a:r>
          </a:p>
          <a:p>
            <a:r>
              <a:rPr lang="en-US" dirty="0" smtClean="0"/>
              <a:t>“We’re not rich, but we gave up what we had.”</a:t>
            </a:r>
          </a:p>
          <a:p>
            <a:r>
              <a:rPr lang="en-US" dirty="0" smtClean="0"/>
              <a:t>Me: 1969 gave up everything to follow Yeshua, though didn’t know His Hebrew name yet then.  Told disinherited.  </a:t>
            </a:r>
            <a:r>
              <a:rPr lang="en-US" dirty="0" smtClean="0"/>
              <a:t>Gave up everything.  Told, “Worse </a:t>
            </a:r>
            <a:r>
              <a:rPr lang="en-US" dirty="0" smtClean="0"/>
              <a:t>than Hitler…Hitler destroyed our bodies, you are destroying our souls.” </a:t>
            </a:r>
          </a:p>
          <a:p>
            <a:r>
              <a:rPr lang="en-US" dirty="0" smtClean="0"/>
              <a:t>Remember one night in my fathers Buick </a:t>
            </a:r>
            <a:r>
              <a:rPr lang="en-US" dirty="0" err="1" smtClean="0"/>
              <a:t>LeSabre</a:t>
            </a:r>
            <a:r>
              <a:rPr lang="en-US" dirty="0" smtClean="0"/>
              <a:t> driving over 59</a:t>
            </a:r>
            <a:r>
              <a:rPr lang="en-US" baseline="30000" dirty="0" smtClean="0"/>
              <a:t>th</a:t>
            </a:r>
            <a:r>
              <a:rPr lang="en-US" dirty="0" smtClean="0"/>
              <a:t> St. </a:t>
            </a:r>
            <a:r>
              <a:rPr lang="en-US" dirty="0" err="1" smtClean="0"/>
              <a:t>Queensboro</a:t>
            </a:r>
            <a:r>
              <a:rPr lang="en-US" dirty="0" smtClean="0"/>
              <a:t> Bridge, remember to this day, thinking, “This is a nice big solid car.”  I have no particular promise of </a:t>
            </a:r>
            <a:r>
              <a:rPr lang="en-US" dirty="0" smtClean="0"/>
              <a:t>nice car, income</a:t>
            </a:r>
            <a:r>
              <a:rPr lang="en-US" dirty="0" smtClean="0"/>
              <a:t>.   Working my way thru Bible school as a janitor.  But, I have the Presence.  Presence.   </a:t>
            </a:r>
            <a:r>
              <a:rPr lang="en-US" dirty="0" smtClean="0">
                <a:solidFill>
                  <a:srgbClr val="C00000"/>
                </a:solidFill>
              </a:rPr>
              <a:t>Get it </a:t>
            </a:r>
            <a:r>
              <a:rPr lang="en-US" dirty="0" smtClean="0">
                <a:solidFill>
                  <a:srgbClr val="C00000"/>
                </a:solidFill>
              </a:rPr>
              <a:t>by time w </a:t>
            </a:r>
            <a:r>
              <a:rPr lang="en-US" dirty="0" smtClean="0">
                <a:solidFill>
                  <a:srgbClr val="C00000"/>
                </a:solidFill>
              </a:rPr>
              <a:t>Y.  </a:t>
            </a:r>
            <a:r>
              <a:rPr lang="en-US" dirty="0" err="1" smtClean="0">
                <a:solidFill>
                  <a:srgbClr val="C00000"/>
                </a:solidFill>
              </a:rPr>
              <a:t>Conf</a:t>
            </a:r>
            <a:r>
              <a:rPr lang="en-US" dirty="0" smtClean="0">
                <a:solidFill>
                  <a:srgbClr val="C00000"/>
                </a:solidFill>
              </a:rPr>
              <a:t> theme.</a:t>
            </a:r>
            <a:r>
              <a:rPr lang="en-US" dirty="0" smtClean="0"/>
              <a:t> Worth everything, but…what about…</a:t>
            </a:r>
          </a:p>
          <a:p>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10</a:t>
            </a:fld>
            <a:endParaRPr lang="en-US" sz="1800" kern="0">
              <a:solidFill>
                <a:sysClr val="windowText" lastClr="000000"/>
              </a:solidFill>
            </a:endParaRPr>
          </a:p>
        </p:txBody>
      </p:sp>
    </p:spTree>
    <p:extLst>
      <p:ext uri="{BB962C8B-B14F-4D97-AF65-F5344CB8AC3E}">
        <p14:creationId xmlns:p14="http://schemas.microsoft.com/office/powerpoint/2010/main" val="2668383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Great hope…What is renewed internally will be renewed universally…</a:t>
            </a:r>
          </a:p>
          <a:p>
            <a:r>
              <a:rPr lang="en-US" dirty="0" smtClean="0"/>
              <a:t>Hebrew term Olam </a:t>
            </a:r>
            <a:r>
              <a:rPr lang="en-US" dirty="0" err="1" smtClean="0"/>
              <a:t>HaBa</a:t>
            </a:r>
            <a:r>
              <a:rPr lang="en-US" dirty="0" smtClean="0"/>
              <a:t>, </a:t>
            </a:r>
            <a:r>
              <a:rPr lang="he-IL" sz="2400" b="1" dirty="0" smtClean="0">
                <a:latin typeface="David" panose="020E0502060401010101" pitchFamily="34" charset="-79"/>
                <a:cs typeface="David" panose="020E0502060401010101" pitchFamily="34" charset="-79"/>
              </a:rPr>
              <a:t>עולם הבא</a:t>
            </a:r>
            <a:endParaRPr lang="en-US" b="1" dirty="0">
              <a:latin typeface="David" panose="020E0502060401010101" pitchFamily="34" charset="-79"/>
              <a:cs typeface="David" panose="020E0502060401010101" pitchFamily="34" charset="-79"/>
            </a:endParaRPr>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198829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Fusion atomic </a:t>
            </a:r>
            <a:r>
              <a:rPr lang="en-US" altLang="en-US" dirty="0" err="1" smtClean="0"/>
              <a:t>rxn</a:t>
            </a:r>
            <a:r>
              <a:rPr lang="en-US" altLang="en-US" dirty="0" smtClean="0"/>
              <a:t>, or fission.</a:t>
            </a: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Key to redeemed galaxies.</a:t>
            </a:r>
            <a:r>
              <a:rPr lang="en-US" baseline="0" dirty="0" smtClean="0"/>
              <a:t>   Son of Man.  Daniel 7.14</a:t>
            </a:r>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1988298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a:xfrm>
            <a:off x="304800" y="4191000"/>
            <a:ext cx="6248400" cy="4648200"/>
          </a:xfrm>
        </p:spPr>
        <p:txBody>
          <a:bodyPr/>
          <a:lstStyle/>
          <a:p>
            <a:r>
              <a:rPr lang="en-US" dirty="0" smtClean="0"/>
              <a:t>Don’t know if this happened to many other people,</a:t>
            </a:r>
            <a:r>
              <a:rPr lang="en-US" baseline="0" dirty="0" smtClean="0"/>
              <a:t> but when I became a believer</a:t>
            </a:r>
            <a:r>
              <a:rPr lang="en-US" dirty="0" smtClean="0"/>
              <a:t> I was concerned that I’d lost my Jewish identity.  I was really happy to be in the Messiah, but I also ached to be in the covenantal identity.  I loved the bread of life, but didn’t want to lose the </a:t>
            </a:r>
            <a:r>
              <a:rPr lang="en-US" dirty="0" err="1" smtClean="0"/>
              <a:t>hallah</a:t>
            </a:r>
            <a:r>
              <a:rPr lang="en-US" dirty="0" smtClean="0"/>
              <a:t> of Shabbat.   So, this verse was a GREAT comfort to me</a:t>
            </a:r>
            <a:r>
              <a:rPr lang="en-US" dirty="0" smtClean="0"/>
              <a:t>.   Other, later believers of the Nations can judge the Nations, continents.  I just want to be with the my family, ethnos.</a:t>
            </a:r>
            <a:endParaRPr lang="en-US" dirty="0" smtClean="0"/>
          </a:p>
          <a:p>
            <a:r>
              <a:rPr lang="en-US" dirty="0" smtClean="0"/>
              <a:t>Why twelve when Y knew one would betray Him?  </a:t>
            </a:r>
            <a:r>
              <a:rPr lang="he-IL" dirty="0" smtClean="0"/>
              <a:t>כי</a:t>
            </a:r>
            <a:r>
              <a:rPr lang="en-US" dirty="0" smtClean="0"/>
              <a:t> governmental number, 12 tribes.    </a:t>
            </a:r>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1988298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a:xfrm>
            <a:off x="304800" y="4191000"/>
            <a:ext cx="6172200" cy="4419600"/>
          </a:xfrm>
        </p:spPr>
        <p:txBody>
          <a:bodyPr/>
          <a:lstStyle/>
          <a:p>
            <a:r>
              <a:rPr lang="en-US" dirty="0" smtClean="0"/>
              <a:t>Doesn’t say leave your wife in most translations</a:t>
            </a:r>
            <a:r>
              <a:rPr lang="en-US" dirty="0" smtClean="0"/>
              <a:t>.  But, spouse may leave… </a:t>
            </a:r>
            <a:endParaRPr lang="en-US" dirty="0" smtClean="0"/>
          </a:p>
          <a:p>
            <a:r>
              <a:rPr lang="en-US" baseline="30000" dirty="0" smtClean="0"/>
              <a:t>1 </a:t>
            </a:r>
            <a:r>
              <a:rPr lang="en-US" baseline="30000" dirty="0" err="1" smtClean="0"/>
              <a:t>Cor</a:t>
            </a:r>
            <a:r>
              <a:rPr lang="en-US" baseline="30000" dirty="0" smtClean="0"/>
              <a:t> 7.15 </a:t>
            </a:r>
            <a:r>
              <a:rPr lang="en-US" sz="2000" b="0" i="0" kern="1200" dirty="0" smtClean="0">
                <a:solidFill>
                  <a:schemeClr val="tx1"/>
                </a:solidFill>
                <a:effectLst/>
                <a:latin typeface="Arial Rounded MT Bold" pitchFamily="34" charset="0"/>
                <a:ea typeface="+mn-ea"/>
                <a:cs typeface="Arial" charset="0"/>
              </a:rPr>
              <a:t>But if the unbelieving spouse separates himself, let him be separated. In circumstances like these, the brother or sister is not enslaved — God has called you to a life of peace.</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144741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Parallel passage in Mark…</a:t>
            </a:r>
            <a:endParaRPr lang="en-US" dirty="0"/>
          </a:p>
        </p:txBody>
      </p:sp>
      <p:sp>
        <p:nvSpPr>
          <p:cNvPr id="4" name="Slide Number Placeholder 3"/>
          <p:cNvSpPr>
            <a:spLocks noGrp="1"/>
          </p:cNvSpPr>
          <p:nvPr>
            <p:ph type="sldNum" sz="quarter" idx="10"/>
          </p:nvPr>
        </p:nvSpPr>
        <p:spPr/>
        <p:txBody>
          <a:bodyPr/>
          <a:lstStyle/>
          <a:p>
            <a:pPr>
              <a:defRPr/>
            </a:pPr>
            <a:fld id="{59E7A7E2-61D4-416D-8868-15EA825CCC56}"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1447412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So, imagine being under threat of disinheritance. </a:t>
            </a:r>
            <a:endParaRPr lang="en-US" altLang="en-US" dirty="0" smtClean="0"/>
          </a:p>
          <a:p>
            <a:r>
              <a:rPr lang="en-US" altLang="en-US" dirty="0" smtClean="0"/>
              <a:t>My Dad had a jewelry manufacturing hardware supply business.  His catalogue cover..</a:t>
            </a:r>
            <a:r>
              <a:rPr lang="en-US" altLang="en-US" dirty="0" smtClean="0"/>
              <a:t> </a:t>
            </a:r>
            <a:endParaRPr lang="en-US" altLang="en-US" sz="105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If Dad’s hardware</a:t>
            </a:r>
            <a:r>
              <a:rPr lang="en-US" altLang="en-US" baseline="0" dirty="0" smtClean="0"/>
              <a:t> business worth </a:t>
            </a:r>
            <a:r>
              <a:rPr lang="en-US" altLang="en-US" baseline="0" dirty="0" smtClean="0"/>
              <a:t>[hypothetically] $</a:t>
            </a:r>
            <a:r>
              <a:rPr lang="en-US" altLang="en-US" baseline="0" dirty="0" smtClean="0"/>
              <a:t>300K 1969, and 3 kids, so my share $100K.  If by disinheritance I lost that, then Yeshua promised me $100k x 100 = $10 million!   </a:t>
            </a:r>
            <a:r>
              <a:rPr lang="en-US" altLang="en-US" baseline="0" dirty="0" smtClean="0"/>
              <a:t>Wasn’t exactly</a:t>
            </a:r>
            <a:r>
              <a:rPr lang="en-US" altLang="en-US" dirty="0" smtClean="0"/>
              <a:t> worth that amount, but logic still holds.  </a:t>
            </a:r>
            <a:r>
              <a:rPr lang="en-US" altLang="en-US" baseline="0" dirty="0" smtClean="0"/>
              <a:t>Great </a:t>
            </a:r>
            <a:r>
              <a:rPr lang="en-US" altLang="en-US" baseline="0" dirty="0" smtClean="0"/>
              <a:t>comfort when I was mopping floors to pay tuition</a:t>
            </a:r>
            <a:r>
              <a:rPr lang="en-US" altLang="en-US" baseline="0" dirty="0" smtClean="0"/>
              <a:t>.  I just rested,</a:t>
            </a:r>
            <a:r>
              <a:rPr lang="en-US" altLang="en-US" dirty="0" smtClean="0"/>
              <a:t> </a:t>
            </a:r>
            <a:r>
              <a:rPr lang="en-US" altLang="en-US" u="sng" dirty="0" smtClean="0"/>
              <a:t>trusted</a:t>
            </a:r>
            <a:r>
              <a:rPr lang="en-US" altLang="en-US" dirty="0" smtClean="0"/>
              <a:t> that promise.  </a:t>
            </a:r>
            <a:endParaRPr lang="en-US" altLang="en-US" baseline="0" dirty="0" smtClean="0"/>
          </a:p>
          <a:p>
            <a:r>
              <a:rPr lang="en-US" altLang="en-US" baseline="0" dirty="0" smtClean="0"/>
              <a:t>They didn’t disinherit me, [Dad died, and helped Mom for a year].  That’s how we have the house we do</a:t>
            </a:r>
            <a:r>
              <a:rPr lang="en-US" altLang="en-US" sz="1050" baseline="0" dirty="0" smtClean="0"/>
              <a:t>.</a:t>
            </a:r>
            <a:endParaRPr lang="en-US" altLang="en-US" sz="105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Several stories to tell.  Some from Messiah Conf.</a:t>
            </a:r>
          </a:p>
          <a:p>
            <a:endParaRPr lang="en-US" altLang="en-US" dirty="0"/>
          </a:p>
          <a:p>
            <a:r>
              <a:rPr lang="en-US" altLang="en-US" dirty="0" smtClean="0"/>
              <a:t>For</a:t>
            </a:r>
            <a:r>
              <a:rPr lang="en-US" altLang="en-US" baseline="0" dirty="0" smtClean="0"/>
              <a:t> example, you’ve heard of increasing European anti-Semitism.</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https://www.theatlantic.com/magazine/archive/2015/04/is-it-time-for-the-jews-to-leave-europe/386279/</a:t>
            </a:r>
            <a:endParaRPr lang="en-US" altLang="en-US" sz="105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https://www.theatlantic.com/magazine/archive/2015/04/is-it-time-for-the-jews-to-leave-europe/386279/</a:t>
            </a:r>
          </a:p>
          <a:p>
            <a:endParaRPr lang="en-US" altLang="en-US" sz="105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https://www.theatlantic.com/magazine/archive/2015/04/is-it-time-for-the-jews-to-leave-europe/386279/</a:t>
            </a:r>
          </a:p>
          <a:p>
            <a:endParaRPr lang="en-US" altLang="en-US" sz="105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https://www.theatlantic.com/magazine/archive/2015/04/is-it-time-for-the-jews-to-leave-europe/386279/</a:t>
            </a:r>
            <a:endParaRPr lang="en-US" altLang="en-US" sz="105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https://www.theatlantic.com/magazine/archive/2015/04/is-it-time-for-the-jews-to-leave-europe/386279</a:t>
            </a:r>
            <a:r>
              <a:rPr lang="en-US" altLang="en-US" sz="1050" dirty="0" smtClean="0"/>
              <a:t>/</a:t>
            </a:r>
          </a:p>
          <a:p>
            <a:endParaRPr lang="en-US" altLang="en-US" sz="1050" dirty="0" smtClean="0"/>
          </a:p>
          <a:p>
            <a:r>
              <a:rPr lang="en-US" altLang="en-US" sz="1050" dirty="0" smtClean="0"/>
              <a:t> A bit of history to explain a miracle…</a:t>
            </a:r>
            <a:endParaRPr lang="en-US" altLang="en-US" sz="105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http://www.holocaust.com.au/The-Australian-Experience/Before-the-War/Evian-Conference</a:t>
            </a:r>
            <a:endParaRPr lang="en-US" altLang="en-US" sz="105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Ex 35 Keruvim Revelation</a:t>
            </a:r>
          </a:p>
        </p:txBody>
      </p:sp>
      <p:sp>
        <p:nvSpPr>
          <p:cNvPr id="5" name="Rectangle 3"/>
          <p:cNvSpPr>
            <a:spLocks noGrp="1" noChangeArrowheads="1"/>
          </p:cNvSpPr>
          <p:nvPr>
            <p:ph type="dt" idx="1"/>
          </p:nvPr>
        </p:nvSpPr>
        <p:spPr>
          <a:ln/>
        </p:spPr>
        <p:txBody>
          <a:bodyPr/>
          <a:lstStyle/>
          <a:p>
            <a:r>
              <a:rPr lang="he-IL" altLang="en-US">
                <a:solidFill>
                  <a:prstClr val="white"/>
                </a:solidFill>
              </a:rPr>
              <a:t>2012 5772  17 March</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https://en.wikipedia.org/wiki/%C3%89vian_Conference</a:t>
            </a:r>
            <a:endParaRPr lang="en-US" altLang="en-US" sz="105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https://en.wikipedia.org/wiki/%C3%89vian_Conference</a:t>
            </a:r>
            <a:endParaRPr lang="en-US" altLang="en-US" sz="105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smtClean="0"/>
              <a:t>https://en.wikipedia.org/wiki/%C3%89vian_Conference</a:t>
            </a:r>
            <a:endParaRPr lang="en-US" altLang="en-US" sz="105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smtClean="0"/>
              <a:t>https://en.wikipedia.org/wiki/%C3%89vian_Conference</a:t>
            </a:r>
            <a:endParaRPr lang="en-US" altLang="en-US" sz="105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smtClean="0"/>
              <a:t>https://en.wikipedia.org/wiki/%C3%89vian_Conference</a:t>
            </a:r>
            <a:endParaRPr lang="en-US" altLang="en-US" sz="105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Where did</a:t>
            </a:r>
            <a:r>
              <a:rPr lang="en-US" altLang="en-US" sz="1050" baseline="0" dirty="0" smtClean="0"/>
              <a:t> this ally come from?</a:t>
            </a:r>
            <a:endParaRPr lang="en-US" altLang="en-US" sz="105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Like Ester: Help and relief and</a:t>
            </a:r>
            <a:r>
              <a:rPr lang="en-US" altLang="en-US" baseline="0" dirty="0" smtClean="0"/>
              <a:t> deliverance will rise up to Israel…Faith</a:t>
            </a:r>
          </a:p>
          <a:p>
            <a:endParaRPr lang="en-US" altLang="en-US" baseline="0" dirty="0" smtClean="0"/>
          </a:p>
          <a:p>
            <a:r>
              <a:rPr lang="en-US" altLang="en-US" baseline="0" dirty="0" smtClean="0"/>
              <a:t>We were in the presence of a </a:t>
            </a:r>
            <a:r>
              <a:rPr lang="en-US" altLang="en-US" baseline="0" dirty="0" err="1" smtClean="0"/>
              <a:t>Mordekhi</a:t>
            </a:r>
            <a:r>
              <a:rPr lang="en-US" altLang="en-US" baseline="0" dirty="0" smtClean="0"/>
              <a:t>, or a Cyrus</a:t>
            </a:r>
          </a:p>
          <a:p>
            <a:r>
              <a:rPr lang="en-US" dirty="0"/>
              <a:t>San Remo Conference is the International Legal foundation of the legitimacy of the State of Israel, in addition to the Biblical legitimacy.  NOT by Jewish or Colonial conquest.  History of refugee camps.  </a:t>
            </a:r>
          </a:p>
          <a:p>
            <a:endParaRPr lang="en-US" altLang="en-US" sz="105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400" b="0" i="0" kern="1200" dirty="0" smtClean="0">
                <a:solidFill>
                  <a:schemeClr val="tx1"/>
                </a:solidFill>
                <a:effectLst/>
              </a:rPr>
              <a:t>Republican Jewish Coalition | 50 F Street, N.W., Suite 100 | Washington, DC 20001 | </a:t>
            </a:r>
            <a:r>
              <a:rPr lang="en-US" sz="1400" b="0" i="0" kern="1200" dirty="0" smtClean="0">
                <a:solidFill>
                  <a:schemeClr val="tx1"/>
                </a:solidFill>
                <a:effectLst/>
                <a:hlinkClick r:id="rId3"/>
              </a:rPr>
              <a:t>202.638.6688</a:t>
            </a:r>
            <a:r>
              <a:rPr lang="en-US" sz="1400" b="0" i="0" kern="1200" dirty="0" smtClean="0">
                <a:solidFill>
                  <a:schemeClr val="tx1"/>
                </a:solidFill>
                <a:effectLst/>
              </a:rPr>
              <a:t> | </a:t>
            </a:r>
            <a:r>
              <a:rPr lang="en-US" sz="1400" b="0" i="0" kern="1200" dirty="0" smtClean="0">
                <a:solidFill>
                  <a:schemeClr val="tx1"/>
                </a:solidFill>
                <a:effectLst/>
                <a:hlinkClick r:id="rId4"/>
              </a:rPr>
              <a:t>rjc@rjchq.org</a:t>
            </a:r>
            <a:endParaRPr lang="en-US" altLang="en-US" sz="1400" dirty="0" smtClean="0"/>
          </a:p>
          <a:p>
            <a:r>
              <a:rPr lang="en-US" altLang="en-US" sz="2000" dirty="0" smtClean="0"/>
              <a:t>Last Friday night, July 21, 2017, the Salomon family in </a:t>
            </a:r>
            <a:r>
              <a:rPr lang="en-US" altLang="en-US" sz="2000" dirty="0" err="1" smtClean="0"/>
              <a:t>Halamish</a:t>
            </a:r>
            <a:r>
              <a:rPr lang="en-US" altLang="en-US" sz="2000" dirty="0" smtClean="0"/>
              <a:t> was celebrating the birth of a new grandson - until 19-year-old Omar al-Abed entered their home and attacked family members with a knife. He murdered grandfather Yosef Salomon, 70, and his children, </a:t>
            </a:r>
            <a:r>
              <a:rPr lang="en-US" altLang="en-US" sz="2000" dirty="0" err="1" smtClean="0"/>
              <a:t>Elad</a:t>
            </a:r>
            <a:r>
              <a:rPr lang="en-US" altLang="en-US" sz="2000" dirty="0" smtClean="0"/>
              <a:t>, 36, and Chaya, 46. The grandmother, </a:t>
            </a:r>
            <a:r>
              <a:rPr lang="en-US" altLang="en-US" sz="2000" dirty="0" err="1" smtClean="0"/>
              <a:t>Tova</a:t>
            </a:r>
            <a:r>
              <a:rPr lang="en-US" altLang="en-US" sz="2000" dirty="0" smtClean="0"/>
              <a:t>, was also seriously injured.</a:t>
            </a:r>
            <a:endParaRPr lang="en-US" altLang="en-US" sz="2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Mtt. 18. 01-05 Like a child-Kindness</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April 28,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MAOZ ISRAEL  INTERCESSORS NETWORK LETTER No. 996 Wednesday, July 26, 2017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2000" b="1" i="0" kern="1200" dirty="0" err="1" smtClean="0">
                <a:solidFill>
                  <a:schemeClr val="tx1"/>
                </a:solidFill>
                <a:effectLst/>
                <a:latin typeface="Arial Rounded MT Bold" pitchFamily="34" charset="0"/>
                <a:ea typeface="+mn-ea"/>
                <a:cs typeface="Arial" charset="0"/>
              </a:rPr>
              <a:t>Halamish</a:t>
            </a:r>
            <a:r>
              <a:rPr lang="en-US" sz="2000" b="1" i="0" kern="1200" dirty="0" smtClean="0">
                <a:solidFill>
                  <a:schemeClr val="tx1"/>
                </a:solidFill>
                <a:effectLst/>
                <a:latin typeface="Arial Rounded MT Bold" pitchFamily="34" charset="0"/>
                <a:ea typeface="+mn-ea"/>
                <a:cs typeface="Arial" charset="0"/>
              </a:rPr>
              <a:t> terrorist identified as Omar al-Abed, 19, Hamas supporter from </a:t>
            </a:r>
            <a:r>
              <a:rPr lang="en-US" sz="2000" b="1" i="0" kern="1200" dirty="0" err="1" smtClean="0">
                <a:solidFill>
                  <a:schemeClr val="tx1"/>
                </a:solidFill>
                <a:effectLst/>
                <a:latin typeface="Arial Rounded MT Bold" pitchFamily="34" charset="0"/>
                <a:ea typeface="+mn-ea"/>
                <a:cs typeface="Arial" charset="0"/>
              </a:rPr>
              <a:t>Kobar</a:t>
            </a:r>
            <a:endParaRPr lang="en-US" sz="2000" b="1" i="0" kern="1200" dirty="0" smtClean="0">
              <a:solidFill>
                <a:schemeClr val="tx1"/>
              </a:solidFill>
              <a:effectLst/>
              <a:latin typeface="Arial Rounded MT Bold" pitchFamily="34" charset="0"/>
              <a:ea typeface="+mn-ea"/>
              <a:cs typeface="Arial" charset="0"/>
            </a:endParaRPr>
          </a:p>
          <a:p>
            <a:endParaRPr lang="en-US" altLang="en-US" sz="105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50" b="0" i="0" kern="1200" dirty="0" smtClean="0">
                <a:solidFill>
                  <a:schemeClr val="tx1"/>
                </a:solidFill>
                <a:effectLst/>
                <a:latin typeface="Arial Rounded MT Bold" pitchFamily="34" charset="0"/>
                <a:ea typeface="+mn-ea"/>
                <a:cs typeface="Arial" charset="0"/>
              </a:rPr>
              <a:t>Republican Jewish Coalition | 50 F Street, N.W., Suite 100 | Washington, DC 20001 | </a:t>
            </a:r>
            <a:r>
              <a:rPr lang="en-US" sz="1050" b="0" i="0" kern="1200" dirty="0" smtClean="0">
                <a:solidFill>
                  <a:schemeClr val="tx1"/>
                </a:solidFill>
                <a:effectLst/>
                <a:latin typeface="Arial Rounded MT Bold" pitchFamily="34" charset="0"/>
                <a:ea typeface="+mn-ea"/>
                <a:cs typeface="Arial" charset="0"/>
                <a:hlinkClick r:id="rId3"/>
              </a:rPr>
              <a:t>202.638.6688</a:t>
            </a:r>
            <a:r>
              <a:rPr lang="en-US" sz="1050" b="0" i="0" kern="1200" dirty="0" smtClean="0">
                <a:solidFill>
                  <a:schemeClr val="tx1"/>
                </a:solidFill>
                <a:effectLst/>
                <a:latin typeface="Arial Rounded MT Bold" pitchFamily="34" charset="0"/>
                <a:ea typeface="+mn-ea"/>
                <a:cs typeface="Arial" charset="0"/>
              </a:rPr>
              <a:t> | </a:t>
            </a:r>
            <a:r>
              <a:rPr lang="en-US" sz="1050" b="0" i="0" kern="1200" dirty="0" smtClean="0">
                <a:solidFill>
                  <a:schemeClr val="tx1"/>
                </a:solidFill>
                <a:effectLst/>
                <a:latin typeface="Arial Rounded MT Bold" pitchFamily="34" charset="0"/>
                <a:ea typeface="+mn-ea"/>
                <a:cs typeface="Arial" charset="0"/>
                <a:hlinkClick r:id="rId4"/>
              </a:rPr>
              <a:t>rjc@rjchq.org</a:t>
            </a:r>
          </a:p>
          <a:p>
            <a:endParaRPr lang="en-US" altLang="en-US" sz="1050" b="0" i="0" kern="1200" dirty="0" smtClean="0">
              <a:solidFill>
                <a:schemeClr val="tx1"/>
              </a:solidFill>
              <a:effectLst/>
              <a:latin typeface="Arial Rounded MT Bold" pitchFamily="34" charset="0"/>
              <a:ea typeface="+mn-ea"/>
              <a:cs typeface="Arial" charset="0"/>
              <a:hlinkClick r:id="rId4"/>
            </a:endParaRPr>
          </a:p>
          <a:p>
            <a:r>
              <a:rPr lang="en-US" altLang="en-US" sz="1050" b="0" i="0" kern="1200" dirty="0" smtClean="0">
                <a:solidFill>
                  <a:schemeClr val="tx1"/>
                </a:solidFill>
                <a:effectLst/>
                <a:latin typeface="Arial Rounded MT Bold" pitchFamily="34" charset="0"/>
                <a:ea typeface="+mn-ea"/>
                <a:cs typeface="Arial" charset="0"/>
              </a:rPr>
              <a:t>Consider Taylor Force Act to defund payment for terrorism.  Not approved by Congress.</a:t>
            </a:r>
            <a:endParaRPr lang="en-US" altLang="en-US" sz="5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http://metrovoicenews.com/kansas-city-archives/</a:t>
            </a:r>
            <a:endParaRPr lang="en-US" altLang="en-US" sz="105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http://metrovoicenews.com/kansas-city-archives/</a:t>
            </a:r>
          </a:p>
          <a:p>
            <a:endParaRPr lang="en-US" altLang="en-US" sz="105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http://metrovoicenews.com/kansas-city-archives/</a:t>
            </a:r>
          </a:p>
          <a:p>
            <a:endParaRPr lang="en-US" altLang="en-US" sz="105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http://metrovoicenews.com/kansas-city-archives/</a:t>
            </a:r>
          </a:p>
          <a:p>
            <a:r>
              <a:rPr lang="en-US" altLang="en-US" sz="2000" dirty="0" smtClean="0"/>
              <a:t>Israel Ariel, as told by Chaim</a:t>
            </a:r>
            <a:r>
              <a:rPr lang="en-US" altLang="en-US" sz="2000" baseline="0" dirty="0" smtClean="0"/>
              <a:t> Richman</a:t>
            </a:r>
            <a:endParaRPr lang="en-US" altLang="en-US" sz="20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http://metrovoicenews.com/kansas-city-archives/</a:t>
            </a:r>
          </a:p>
          <a:p>
            <a:endParaRPr lang="en-US" altLang="en-US" sz="105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http://metrovoicenews.com/kansas-city-archives/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2000" dirty="0" smtClean="0"/>
              <a:t>Gen.</a:t>
            </a:r>
            <a:r>
              <a:rPr lang="en-US" altLang="en-US" sz="2000" baseline="0" dirty="0" smtClean="0"/>
              <a:t> Moshe Dayan, a secular Jew, gave the Temple Mount to the Jordanian Islamic </a:t>
            </a:r>
            <a:r>
              <a:rPr lang="en-US" altLang="en-US" sz="2000" baseline="0" dirty="0" err="1" smtClean="0"/>
              <a:t>Waqf</a:t>
            </a:r>
            <a:endParaRPr lang="en-US" altLang="en-US" sz="2000"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2000" baseline="0" dirty="0" smtClean="0"/>
              <a:t>Prime Minister Levi Eshkol complied.</a:t>
            </a:r>
            <a:endParaRPr lang="en-US" altLang="en-US" sz="2000" dirty="0" smtClean="0"/>
          </a:p>
          <a:p>
            <a:endParaRPr lang="en-US" altLang="en-US" sz="105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050" dirty="0" smtClean="0"/>
              <a:t>http://metrovoicenews.com/kansas-city-archives/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PAUSE.</a:t>
            </a:r>
            <a:r>
              <a:rPr lang="en-US" altLang="en-US" baseline="0" dirty="0" smtClean="0"/>
              <a:t>   REBUILDING TEMPLE.</a:t>
            </a:r>
          </a:p>
          <a:p>
            <a:endParaRPr lang="en-US" altLang="en-US" dirty="0" smtClean="0"/>
          </a:p>
          <a:p>
            <a:r>
              <a:rPr lang="en-US" altLang="en-US" dirty="0" smtClean="0"/>
              <a:t>Looks like only riots, but G-d working</a:t>
            </a:r>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unitedwithisrael.org/israel-marks-70-years-since-famed-exodus-voyage/?utm_source=MadMimi&amp;utm_medium=email&amp;utm_content=Rabbi+Muzzled+on+Temple+Mount+for+Victims%27+Prayer%3B+Palestinian+Who+Murdered+Family+Gets+Big+Payoff%3B+Media+Equates+Israeli+Victims+with+Terrorists&amp;utm_campaign=20170725_m140567819_Rabbi+Muzzled+on+Temple+Mount+for+Victims%27+Prayer%3B+Palestinian+Who+Murdered+Family+Gets+Big+Payoff%3B+Media+Equates+Israeli+Victims+with+Terrorists&amp;utm_term=more_btn_dark_jpg</a:t>
            </a:r>
            <a:endParaRPr lang="en-US" altLang="en-US" sz="105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unitedwithisrael.org/israel-marks-70-years-since-famed-exodus-voyage/?utm_source=MadMimi&amp;utm_medium=email&amp;utm_content=Rabbi+Muzzled+on+Temple+Mount+for+Victims%27+Prayer%3B+Palestinian+Who+Murdered+Family+Gets+Big+Payoff%3B+Media+Equates+Israeli+Victims+with+Terrorists&amp;utm_campaign=20170725_m140567819_Rabbi+Muzzled+on+Temple+Mount+for+Victims%27+Prayer%3B+Palestinian+Who+Murdered+Family+Gets+Big+Payoff%3B+Media+Equates+Israeli+Victims+with+Terrorists&amp;utm_term=more_btn_dark_jpg</a:t>
            </a:r>
            <a:endParaRPr lang="en-US" altLang="en-US" sz="105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s://unitedwithisrael.org/israel-marks-70-years-since-famed-exodus-voyage/?utm_source=MadMimi&amp;utm_medium=email&amp;utm_content=Rabbi+Muzzled+on+Temple+Mount+for+Victims%27+Prayer%3B+Palestinian+Who+Murdered+Family+Gets+Big+Payoff%3B+Media+Equates+Israeli+Victims+with+Terrorists&amp;utm_campaign=20170725_m140567819_Rabbi+Muzzled+on+Temple+Mount+for+Victims%27+Prayer%3B+Palestinian+Who+Murdered+Family+Gets+Big+Payoff%3B+Media+Equates+Israeli+Victims+with+Terrorists&amp;utm_term=more_btn_dark_jpg</a:t>
            </a:r>
            <a:endParaRPr lang="en-US" altLang="en-US" sz="105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The RJC </a:t>
            </a:r>
            <a:r>
              <a:rPr lang="en-US" sz="2000" b="0" i="0" kern="1200" smtClean="0">
                <a:solidFill>
                  <a:schemeClr val="tx1"/>
                </a:solidFill>
                <a:effectLst/>
                <a:latin typeface="Arial Rounded MT Bold" pitchFamily="34" charset="0"/>
                <a:ea typeface="+mn-ea"/>
                <a:cs typeface="Arial" charset="0"/>
              </a:rPr>
              <a:t>Weekly Newsletter July </a:t>
            </a:r>
            <a:r>
              <a:rPr lang="en-US" sz="2000" b="0" i="0" kern="1200" dirty="0" smtClean="0">
                <a:solidFill>
                  <a:schemeClr val="tx1"/>
                </a:solidFill>
                <a:effectLst/>
                <a:latin typeface="Arial Rounded MT Bold" pitchFamily="34" charset="0"/>
                <a:ea typeface="+mn-ea"/>
                <a:cs typeface="Arial" charset="0"/>
              </a:rPr>
              <a:t>6, 2017</a:t>
            </a:r>
          </a:p>
          <a:p>
            <a:endParaRPr lang="en-US" altLang="en-US" sz="105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The RJC </a:t>
            </a:r>
            <a:r>
              <a:rPr lang="en-US" sz="2000" b="0" i="0" kern="1200" smtClean="0">
                <a:solidFill>
                  <a:schemeClr val="tx1"/>
                </a:solidFill>
                <a:effectLst/>
                <a:latin typeface="Arial Rounded MT Bold" pitchFamily="34" charset="0"/>
                <a:ea typeface="+mn-ea"/>
                <a:cs typeface="Arial" charset="0"/>
              </a:rPr>
              <a:t>Weekly Newsletter July </a:t>
            </a:r>
            <a:r>
              <a:rPr lang="en-US" sz="2000" b="0" i="0" kern="1200" dirty="0" smtClean="0">
                <a:solidFill>
                  <a:schemeClr val="tx1"/>
                </a:solidFill>
                <a:effectLst/>
                <a:latin typeface="Arial Rounded MT Bold" pitchFamily="34" charset="0"/>
                <a:ea typeface="+mn-ea"/>
                <a:cs typeface="Arial" charset="0"/>
              </a:rPr>
              <a:t>6, 2017</a:t>
            </a:r>
          </a:p>
          <a:p>
            <a:endParaRPr lang="en-US" altLang="en-US" sz="105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The RJC Weekly Newsletter July 6, 2017</a:t>
            </a:r>
          </a:p>
          <a:p>
            <a:r>
              <a:rPr lang="en-US" sz="2000" b="0" i="0" kern="1200" dirty="0" smtClean="0">
                <a:solidFill>
                  <a:schemeClr val="tx1"/>
                </a:solidFill>
                <a:effectLst/>
                <a:latin typeface="Arial Rounded MT Bold" pitchFamily="34" charset="0"/>
                <a:ea typeface="+mn-ea"/>
                <a:cs typeface="Arial" charset="0"/>
              </a:rPr>
              <a:t>How</a:t>
            </a:r>
            <a:r>
              <a:rPr lang="en-US" sz="2000" b="0" i="0" kern="1200" baseline="0" dirty="0" smtClean="0">
                <a:solidFill>
                  <a:schemeClr val="tx1"/>
                </a:solidFill>
                <a:effectLst/>
                <a:latin typeface="Arial Rounded MT Bold" pitchFamily="34" charset="0"/>
                <a:ea typeface="+mn-ea"/>
                <a:cs typeface="Arial" charset="0"/>
              </a:rPr>
              <a:t> many remember when Russia seemed unstoppable, then suddenly, </a:t>
            </a:r>
            <a:r>
              <a:rPr lang="en-US" sz="2000" b="0" i="0" kern="1200" baseline="0" dirty="0" err="1" smtClean="0">
                <a:solidFill>
                  <a:schemeClr val="tx1"/>
                </a:solidFill>
                <a:effectLst/>
                <a:latin typeface="Arial Rounded MT Bold" pitchFamily="34" charset="0"/>
                <a:ea typeface="+mn-ea"/>
                <a:cs typeface="Arial" charset="0"/>
              </a:rPr>
              <a:t>Gorbechov</a:t>
            </a:r>
            <a:r>
              <a:rPr lang="en-US" sz="2000" b="0" i="0" kern="1200" baseline="0" dirty="0" smtClean="0">
                <a:solidFill>
                  <a:schemeClr val="tx1"/>
                </a:solidFill>
                <a:effectLst/>
                <a:latin typeface="Arial Rounded MT Bold" pitchFamily="34" charset="0"/>
                <a:ea typeface="+mn-ea"/>
                <a:cs typeface="Arial" charset="0"/>
              </a:rPr>
              <a:t>, perestroika, dissolution of Union of Soviet Socialist Republics.  Poland, Ukraine, looking West.  Trumps greatest speech in Poland.</a:t>
            </a:r>
            <a:endParaRPr lang="en-US" sz="2000" b="0" i="0" kern="1200" dirty="0" smtClean="0">
              <a:solidFill>
                <a:schemeClr val="tx1"/>
              </a:solidFill>
              <a:effectLst/>
              <a:latin typeface="Arial Rounded MT Bold" pitchFamily="34" charset="0"/>
              <a:ea typeface="+mn-ea"/>
              <a:cs typeface="Arial" charset="0"/>
            </a:endParaRPr>
          </a:p>
          <a:p>
            <a:endParaRPr lang="en-US" altLang="en-US" sz="105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To review last week…</a:t>
            </a:r>
            <a:endParaRPr lang="en-US" altLang="en-US" sz="105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The RJC Weekly Newsletter July 6, </a:t>
            </a:r>
            <a:r>
              <a:rPr lang="en-US" sz="2000" b="0" i="0" kern="1200" dirty="0" smtClean="0">
                <a:solidFill>
                  <a:schemeClr val="tx1"/>
                </a:solidFill>
                <a:effectLst/>
                <a:latin typeface="Arial Rounded MT Bold" pitchFamily="34" charset="0"/>
                <a:ea typeface="+mn-ea"/>
                <a:cs typeface="Arial" charset="0"/>
              </a:rPr>
              <a:t>2017</a:t>
            </a:r>
          </a:p>
          <a:p>
            <a:endParaRPr lang="en-US" sz="2000" b="0" i="0" kern="1200" dirty="0" smtClean="0">
              <a:solidFill>
                <a:schemeClr val="tx1"/>
              </a:solidFill>
              <a:effectLst/>
              <a:latin typeface="Arial Rounded MT Bold" pitchFamily="34" charset="0"/>
              <a:ea typeface="+mn-ea"/>
              <a:cs typeface="Arial" charset="0"/>
            </a:endParaRPr>
          </a:p>
          <a:p>
            <a:endParaRPr lang="en-US" altLang="en-US" sz="1050" dirty="0" smtClean="0"/>
          </a:p>
          <a:p>
            <a:r>
              <a:rPr lang="en-US" altLang="en-US" dirty="0" smtClean="0"/>
              <a:t>Tell other</a:t>
            </a:r>
            <a:r>
              <a:rPr lang="en-US" altLang="en-US" baseline="0" dirty="0" smtClean="0"/>
              <a:t> stories.  New Hope: keep praying and persevering.  Dobson.  </a:t>
            </a:r>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MAOZ ISRAEL  INTERCESSORS NETWORK LETTER No. </a:t>
            </a:r>
            <a:r>
              <a:rPr lang="en-US" altLang="en-US" sz="1050" smtClean="0"/>
              <a:t>996 Wednesday</a:t>
            </a:r>
            <a:r>
              <a:rPr lang="en-US" altLang="en-US" sz="1050" dirty="0" smtClean="0"/>
              <a:t>, July 26, 2017 </a:t>
            </a:r>
            <a:endParaRPr lang="en-US" altLang="en-US" sz="105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MAOZ ISRAEL  INTERCESSORS NETWORK LETTER No. </a:t>
            </a:r>
            <a:r>
              <a:rPr lang="en-US" altLang="en-US" sz="1050" smtClean="0"/>
              <a:t>996 Wednesday</a:t>
            </a:r>
            <a:r>
              <a:rPr lang="en-US" altLang="en-US" sz="1050" dirty="0" smtClean="0"/>
              <a:t>, July 26, 2017 </a:t>
            </a:r>
            <a:endParaRPr lang="en-US" altLang="en-US" sz="105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Got this response on the Forum:</a:t>
            </a:r>
            <a:endParaRPr lang="en-US" altLang="en-US" sz="105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69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There is debate if eye of a needle is a gate or a real sewing needle.  Not the point here.  Point is an impossibility.</a:t>
            </a:r>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 </a:t>
            </a:r>
            <a:r>
              <a:rPr lang="en-US" sz="2000" b="0" i="0" kern="1200" dirty="0" smtClean="0">
                <a:solidFill>
                  <a:schemeClr val="tx1"/>
                </a:solidFill>
                <a:effectLst/>
                <a:latin typeface="Arial Rounded MT Bold" pitchFamily="34" charset="0"/>
                <a:ea typeface="+mn-ea"/>
                <a:cs typeface="Arial" charset="0"/>
                <a:hlinkClick r:id="rId3"/>
              </a:rPr>
              <a:t>http://lightofzion.org/prophetic-views/temple-mount-crisis-escalating-tisha-bav-approaches-pray/</a:t>
            </a:r>
            <a:r>
              <a:rPr lang="en-US" sz="2000" b="0" i="0" kern="1200" dirty="0" smtClean="0">
                <a:solidFill>
                  <a:schemeClr val="tx1"/>
                </a:solidFill>
                <a:effectLst/>
                <a:latin typeface="Arial Rounded MT Bold" pitchFamily="34" charset="0"/>
                <a:ea typeface="+mn-ea"/>
                <a:cs typeface="Arial" charset="0"/>
              </a:rPr>
              <a:t> </a:t>
            </a:r>
            <a:endParaRPr lang="en-US" altLang="en-US" sz="105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 </a:t>
            </a:r>
            <a:r>
              <a:rPr lang="en-US" sz="2000" b="0" i="0" kern="1200" dirty="0" smtClean="0">
                <a:solidFill>
                  <a:schemeClr val="tx1"/>
                </a:solidFill>
                <a:effectLst/>
                <a:latin typeface="Arial Rounded MT Bold" pitchFamily="34" charset="0"/>
                <a:ea typeface="+mn-ea"/>
                <a:cs typeface="Arial" charset="0"/>
                <a:hlinkClick r:id="rId3"/>
              </a:rPr>
              <a:t>http://lightofzion.org/prophetic-views/temple-mount-crisis-escalating-tisha-bav-approaches-pray/</a:t>
            </a:r>
            <a:r>
              <a:rPr lang="en-US" sz="2000" b="0" i="0" kern="1200" dirty="0" smtClean="0">
                <a:solidFill>
                  <a:schemeClr val="tx1"/>
                </a:solidFill>
                <a:effectLst/>
                <a:latin typeface="Arial Rounded MT Bold" pitchFamily="34" charset="0"/>
                <a:ea typeface="+mn-ea"/>
                <a:cs typeface="Arial" charset="0"/>
              </a:rPr>
              <a:t> </a:t>
            </a:r>
            <a:endParaRPr lang="en-US" altLang="en-US" sz="105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73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400" dirty="0" smtClean="0"/>
              <a:t>We have to surrender</a:t>
            </a:r>
            <a:r>
              <a:rPr lang="en-US" altLang="en-US" sz="2400" baseline="0" dirty="0" smtClean="0"/>
              <a:t> ALL to Yeshua and His kingdom.  He may or may not take it all away, but wants ALL of our hearts.    </a:t>
            </a:r>
            <a:endParaRPr lang="en-US" altLang="en-US" sz="2400" baseline="0" dirty="0" smtClean="0"/>
          </a:p>
          <a:p>
            <a:r>
              <a:rPr lang="en-US" altLang="en-US" sz="2400" dirty="0" smtClean="0"/>
              <a:t>So, next logical question…</a:t>
            </a:r>
            <a:endParaRPr lang="en-US" altLang="en-US" sz="2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7838" y="674688"/>
            <a:ext cx="5746750" cy="3367087"/>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800">
                <a:solidFill>
                  <a:schemeClr val="tx1"/>
                </a:solidFill>
                <a:latin typeface="Arial" pitchFamily="34" charset="0"/>
                <a:cs typeface="Arial" pitchFamily="34" charset="0"/>
              </a:defRPr>
            </a:lvl1pPr>
            <a:lvl2pPr marL="715424" indent="-275162">
              <a:defRPr sz="7800">
                <a:solidFill>
                  <a:schemeClr val="tx1"/>
                </a:solidFill>
                <a:latin typeface="Arial" pitchFamily="34" charset="0"/>
                <a:cs typeface="Arial" pitchFamily="34" charset="0"/>
              </a:defRPr>
            </a:lvl2pPr>
            <a:lvl3pPr marL="1100652" indent="-220130">
              <a:defRPr sz="7800">
                <a:solidFill>
                  <a:schemeClr val="tx1"/>
                </a:solidFill>
                <a:latin typeface="Arial" pitchFamily="34" charset="0"/>
                <a:cs typeface="Arial" pitchFamily="34" charset="0"/>
              </a:defRPr>
            </a:lvl3pPr>
            <a:lvl4pPr marL="1540912" indent="-220130">
              <a:defRPr sz="7800">
                <a:solidFill>
                  <a:schemeClr val="tx1"/>
                </a:solidFill>
                <a:latin typeface="Arial" pitchFamily="34" charset="0"/>
                <a:cs typeface="Arial" pitchFamily="34" charset="0"/>
              </a:defRPr>
            </a:lvl4pPr>
            <a:lvl5pPr marL="1981173" indent="-220130">
              <a:defRPr sz="7800">
                <a:solidFill>
                  <a:schemeClr val="tx1"/>
                </a:solidFill>
                <a:latin typeface="Arial" pitchFamily="34" charset="0"/>
                <a:cs typeface="Arial" pitchFamily="34" charset="0"/>
              </a:defRPr>
            </a:lvl5pPr>
            <a:lvl6pPr marL="2421433" indent="-220130" eaLnBrk="0" fontAlgn="base" hangingPunct="0">
              <a:spcBef>
                <a:spcPct val="0"/>
              </a:spcBef>
              <a:spcAft>
                <a:spcPct val="0"/>
              </a:spcAft>
              <a:defRPr sz="7800">
                <a:solidFill>
                  <a:schemeClr val="tx1"/>
                </a:solidFill>
                <a:latin typeface="Arial" pitchFamily="34" charset="0"/>
                <a:cs typeface="Arial" pitchFamily="34" charset="0"/>
              </a:defRPr>
            </a:lvl6pPr>
            <a:lvl7pPr marL="2861694" indent="-220130" eaLnBrk="0" fontAlgn="base" hangingPunct="0">
              <a:spcBef>
                <a:spcPct val="0"/>
              </a:spcBef>
              <a:spcAft>
                <a:spcPct val="0"/>
              </a:spcAft>
              <a:defRPr sz="7800">
                <a:solidFill>
                  <a:schemeClr val="tx1"/>
                </a:solidFill>
                <a:latin typeface="Arial" pitchFamily="34" charset="0"/>
                <a:cs typeface="Arial" pitchFamily="34" charset="0"/>
              </a:defRPr>
            </a:lvl7pPr>
            <a:lvl8pPr marL="3301955" indent="-220130" eaLnBrk="0" fontAlgn="base" hangingPunct="0">
              <a:spcBef>
                <a:spcPct val="0"/>
              </a:spcBef>
              <a:spcAft>
                <a:spcPct val="0"/>
              </a:spcAft>
              <a:defRPr sz="7800">
                <a:solidFill>
                  <a:schemeClr val="tx1"/>
                </a:solidFill>
                <a:latin typeface="Arial" pitchFamily="34" charset="0"/>
                <a:cs typeface="Arial" pitchFamily="34" charset="0"/>
              </a:defRPr>
            </a:lvl8pPr>
            <a:lvl9pPr marL="3742215" indent="-220130" eaLnBrk="0" fontAlgn="base" hangingPunct="0">
              <a:spcBef>
                <a:spcPct val="0"/>
              </a:spcBef>
              <a:spcAft>
                <a:spcPct val="0"/>
              </a:spcAft>
              <a:defRPr sz="7800">
                <a:solidFill>
                  <a:schemeClr val="tx1"/>
                </a:solidFill>
                <a:latin typeface="Arial" pitchFamily="34" charset="0"/>
                <a:cs typeface="Arial" pitchFamily="34" charset="0"/>
              </a:defRPr>
            </a:lvl9pPr>
          </a:lstStyle>
          <a:p>
            <a:pPr defTabSz="880521" fontAlgn="auto">
              <a:spcBef>
                <a:spcPts val="0"/>
              </a:spcBef>
              <a:spcAft>
                <a:spcPts val="0"/>
              </a:spcAft>
              <a:defRPr/>
            </a:pPr>
            <a:fld id="{45F6C25F-6C70-4A78-AE69-304999D70D58}" type="slidenum">
              <a:rPr lang="en-US" altLang="en-US" sz="1800" kern="0">
                <a:solidFill>
                  <a:srgbClr val="000000"/>
                </a:solidFill>
              </a:rPr>
              <a:pPr defTabSz="880521" fontAlgn="auto">
                <a:spcBef>
                  <a:spcPts val="0"/>
                </a:spcBef>
                <a:spcAft>
                  <a:spcPts val="0"/>
                </a:spcAft>
                <a:defRPr/>
              </a:pPr>
              <a:t>9</a:t>
            </a:fld>
            <a:endParaRPr lang="en-US" altLang="en-US" sz="1800" kern="0">
              <a:solidFill>
                <a:srgbClr val="000000"/>
              </a:solidFill>
            </a:endParaRPr>
          </a:p>
        </p:txBody>
      </p:sp>
    </p:spTree>
    <p:extLst>
      <p:ext uri="{BB962C8B-B14F-4D97-AF65-F5344CB8AC3E}">
        <p14:creationId xmlns:p14="http://schemas.microsoft.com/office/powerpoint/2010/main" val="884559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958"/>
            <a:ext cx="7462044" cy="1102519"/>
          </a:xfrm>
        </p:spPr>
        <p:txBody>
          <a:bodyPr/>
          <a:lstStyle/>
          <a:p>
            <a:r>
              <a:rPr lang="en-US"/>
              <a:t>Click to edit Master title style</a:t>
            </a:r>
          </a:p>
        </p:txBody>
      </p:sp>
      <p:sp>
        <p:nvSpPr>
          <p:cNvPr id="3" name="Subtitle 2"/>
          <p:cNvSpPr>
            <a:spLocks noGrp="1"/>
          </p:cNvSpPr>
          <p:nvPr>
            <p:ph type="subTitle" idx="1"/>
          </p:nvPr>
        </p:nvSpPr>
        <p:spPr>
          <a:xfrm>
            <a:off x="1319128" y="2914650"/>
            <a:ext cx="6145213" cy="1314450"/>
          </a:xfrm>
        </p:spPr>
        <p:txBody>
          <a:bodyPr/>
          <a:lstStyle>
            <a:lvl1pPr marL="0" indent="0" algn="ctr">
              <a:buNone/>
              <a:defRPr/>
            </a:lvl1pPr>
            <a:lvl2pPr marL="366501" indent="0" algn="ctr">
              <a:buNone/>
              <a:defRPr/>
            </a:lvl2pPr>
            <a:lvl3pPr marL="733063" indent="0" algn="ctr">
              <a:buNone/>
              <a:defRPr/>
            </a:lvl3pPr>
            <a:lvl4pPr marL="1099396" indent="0" algn="ctr">
              <a:buNone/>
              <a:defRPr/>
            </a:lvl4pPr>
            <a:lvl5pPr marL="1465949" indent="0" algn="ctr">
              <a:buNone/>
              <a:defRPr/>
            </a:lvl5pPr>
            <a:lvl6pPr marL="1832230" indent="0" algn="ctr">
              <a:buNone/>
              <a:defRPr/>
            </a:lvl6pPr>
            <a:lvl7pPr marL="2198652" indent="0" algn="ctr">
              <a:buNone/>
              <a:defRPr/>
            </a:lvl7pPr>
            <a:lvl8pPr marL="2565138" indent="0" algn="ctr">
              <a:buNone/>
              <a:defRPr/>
            </a:lvl8pPr>
            <a:lvl9pPr marL="293163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0339"/>
            <a:ext cx="7462044" cy="1102519"/>
          </a:xfrm>
        </p:spPr>
        <p:txBody>
          <a:bodyPr/>
          <a:lstStyle/>
          <a:p>
            <a:r>
              <a:rPr lang="en-US"/>
              <a:t>Click to edit Master title style</a:t>
            </a:r>
          </a:p>
        </p:txBody>
      </p:sp>
      <p:sp>
        <p:nvSpPr>
          <p:cNvPr id="3" name="Subtitle 2"/>
          <p:cNvSpPr>
            <a:spLocks noGrp="1"/>
          </p:cNvSpPr>
          <p:nvPr>
            <p:ph type="subTitle" idx="1"/>
          </p:nvPr>
        </p:nvSpPr>
        <p:spPr>
          <a:xfrm>
            <a:off x="1318509" y="2914650"/>
            <a:ext cx="6145213" cy="1314450"/>
          </a:xfrm>
        </p:spPr>
        <p:txBody>
          <a:bodyPr/>
          <a:lstStyle>
            <a:lvl1pPr marL="0" indent="0" algn="ctr">
              <a:buNone/>
              <a:defRPr/>
            </a:lvl1pPr>
            <a:lvl2pPr marL="389778" indent="0" algn="ctr">
              <a:buNone/>
              <a:defRPr/>
            </a:lvl2pPr>
            <a:lvl3pPr marL="779745" indent="0" algn="ctr">
              <a:buNone/>
              <a:defRPr/>
            </a:lvl3pPr>
            <a:lvl4pPr marL="1169436" indent="0" algn="ctr">
              <a:buNone/>
              <a:defRPr/>
            </a:lvl4pPr>
            <a:lvl5pPr marL="1559331" indent="0" algn="ctr">
              <a:buNone/>
              <a:defRPr/>
            </a:lvl5pPr>
            <a:lvl6pPr marL="1948987" indent="0" algn="ctr">
              <a:buNone/>
              <a:defRPr/>
            </a:lvl6pPr>
            <a:lvl7pPr marL="2338751" indent="0" algn="ctr">
              <a:buNone/>
              <a:defRPr/>
            </a:lvl7pPr>
            <a:lvl8pPr marL="2728581" indent="0" algn="ctr">
              <a:buNone/>
              <a:defRPr/>
            </a:lvl8pPr>
            <a:lvl9pPr marL="311843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2179304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66501" indent="0">
              <a:buNone/>
              <a:defRPr sz="1800"/>
            </a:lvl2pPr>
            <a:lvl3pPr marL="733063" indent="0">
              <a:buNone/>
              <a:defRPr sz="1600"/>
            </a:lvl3pPr>
            <a:lvl4pPr marL="1099396" indent="0">
              <a:buNone/>
              <a:defRPr sz="1400"/>
            </a:lvl4pPr>
            <a:lvl5pPr marL="1465949" indent="0">
              <a:buNone/>
              <a:defRPr sz="1400"/>
            </a:lvl5pPr>
            <a:lvl6pPr marL="1832230" indent="0">
              <a:buNone/>
              <a:defRPr sz="1400"/>
            </a:lvl6pPr>
            <a:lvl7pPr marL="2198652" indent="0">
              <a:buNone/>
              <a:defRPr sz="1400"/>
            </a:lvl7pPr>
            <a:lvl8pPr marL="2565138" indent="0">
              <a:buNone/>
              <a:defRPr sz="1400"/>
            </a:lvl8pPr>
            <a:lvl9pPr marL="293163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341" y="1151335"/>
            <a:ext cx="3878861" cy="479822"/>
          </a:xfrm>
        </p:spPr>
        <p:txBody>
          <a:bodyPr anchor="b"/>
          <a:lstStyle>
            <a:lvl1pPr marL="0" indent="0">
              <a:buNone/>
              <a:defRPr sz="2400" b="1"/>
            </a:lvl1pPr>
            <a:lvl2pPr marL="366501" indent="0">
              <a:buNone/>
              <a:defRPr sz="2000" b="1"/>
            </a:lvl2pPr>
            <a:lvl3pPr marL="733063" indent="0">
              <a:buNone/>
              <a:defRPr sz="1800" b="1"/>
            </a:lvl3pPr>
            <a:lvl4pPr marL="1099396" indent="0">
              <a:buNone/>
              <a:defRPr sz="1600" b="1"/>
            </a:lvl4pPr>
            <a:lvl5pPr marL="1465949" indent="0">
              <a:buNone/>
              <a:defRPr sz="1600" b="1"/>
            </a:lvl5pPr>
            <a:lvl6pPr marL="1832230" indent="0">
              <a:buNone/>
              <a:defRPr sz="1600" b="1"/>
            </a:lvl6pPr>
            <a:lvl7pPr marL="2198652" indent="0">
              <a:buNone/>
              <a:defRPr sz="1600" b="1"/>
            </a:lvl7pPr>
            <a:lvl8pPr marL="2565138" indent="0">
              <a:buNone/>
              <a:defRPr sz="1600" b="1"/>
            </a:lvl8pPr>
            <a:lvl9pPr marL="2931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39341"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1873" y="1151335"/>
            <a:ext cx="3880385" cy="479822"/>
          </a:xfrm>
        </p:spPr>
        <p:txBody>
          <a:bodyPr anchor="b"/>
          <a:lstStyle>
            <a:lvl1pPr marL="0" indent="0">
              <a:buNone/>
              <a:defRPr sz="2400" b="1"/>
            </a:lvl1pPr>
            <a:lvl2pPr marL="366501" indent="0">
              <a:buNone/>
              <a:defRPr sz="2000" b="1"/>
            </a:lvl2pPr>
            <a:lvl3pPr marL="733063" indent="0">
              <a:buNone/>
              <a:defRPr sz="1800" b="1"/>
            </a:lvl3pPr>
            <a:lvl4pPr marL="1099396" indent="0">
              <a:buNone/>
              <a:defRPr sz="1600" b="1"/>
            </a:lvl4pPr>
            <a:lvl5pPr marL="1465949" indent="0">
              <a:buNone/>
              <a:defRPr sz="1600" b="1"/>
            </a:lvl5pPr>
            <a:lvl6pPr marL="1832230" indent="0">
              <a:buNone/>
              <a:defRPr sz="1600" b="1"/>
            </a:lvl6pPr>
            <a:lvl7pPr marL="2198652" indent="0">
              <a:buNone/>
              <a:defRPr sz="1600" b="1"/>
            </a:lvl7pPr>
            <a:lvl8pPr marL="2565138" indent="0">
              <a:buNone/>
              <a:defRPr sz="1600" b="1"/>
            </a:lvl8pPr>
            <a:lvl9pPr marL="2931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1873"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260"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681" y="207924"/>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1260" y="1076343"/>
            <a:ext cx="2888189" cy="3518297"/>
          </a:xfrm>
        </p:spPr>
        <p:txBody>
          <a:bodyPr/>
          <a:lstStyle>
            <a:lvl1pPr marL="0" indent="0">
              <a:buNone/>
              <a:defRPr sz="1400"/>
            </a:lvl1pPr>
            <a:lvl2pPr marL="366501" indent="0">
              <a:buNone/>
              <a:defRPr sz="1200"/>
            </a:lvl2pPr>
            <a:lvl3pPr marL="733063" indent="0">
              <a:buNone/>
              <a:defRPr sz="1000"/>
            </a:lvl3pPr>
            <a:lvl4pPr marL="1099396" indent="0">
              <a:buNone/>
              <a:defRPr sz="900"/>
            </a:lvl4pPr>
            <a:lvl5pPr marL="1465949" indent="0">
              <a:buNone/>
              <a:defRPr sz="900"/>
            </a:lvl5pPr>
            <a:lvl6pPr marL="1832230" indent="0">
              <a:buNone/>
              <a:defRPr sz="900"/>
            </a:lvl6pPr>
            <a:lvl7pPr marL="2198652" indent="0">
              <a:buNone/>
              <a:defRPr sz="900"/>
            </a:lvl7pPr>
            <a:lvl8pPr marL="2565138" indent="0">
              <a:buNone/>
              <a:defRPr sz="900"/>
            </a:lvl8pPr>
            <a:lvl9pPr marL="2931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66501" indent="0">
              <a:buNone/>
              <a:defRPr sz="2800"/>
            </a:lvl2pPr>
            <a:lvl3pPr marL="733063" indent="0">
              <a:buNone/>
              <a:defRPr sz="2400"/>
            </a:lvl3pPr>
            <a:lvl4pPr marL="1099396" indent="0">
              <a:buNone/>
              <a:defRPr sz="2000"/>
            </a:lvl4pPr>
            <a:lvl5pPr marL="1465949" indent="0">
              <a:buNone/>
              <a:defRPr sz="2000"/>
            </a:lvl5pPr>
            <a:lvl6pPr marL="1832230" indent="0">
              <a:buNone/>
              <a:defRPr sz="2000"/>
            </a:lvl6pPr>
            <a:lvl7pPr marL="2198652" indent="0">
              <a:buNone/>
              <a:defRPr sz="2000"/>
            </a:lvl7pPr>
            <a:lvl8pPr marL="2565138" indent="0">
              <a:buNone/>
              <a:defRPr sz="2000"/>
            </a:lvl8pPr>
            <a:lvl9pPr marL="2931632" indent="0">
              <a:buNone/>
              <a:defRPr sz="2000"/>
            </a:lvl9pPr>
          </a:lstStyle>
          <a:p>
            <a:endParaRPr lang="en-US"/>
          </a:p>
        </p:txBody>
      </p:sp>
      <p:sp>
        <p:nvSpPr>
          <p:cNvPr id="4" name="Text Placeholder 3"/>
          <p:cNvSpPr>
            <a:spLocks noGrp="1"/>
          </p:cNvSpPr>
          <p:nvPr>
            <p:ph type="body" sz="half" idx="2"/>
          </p:nvPr>
        </p:nvSpPr>
        <p:spPr>
          <a:xfrm>
            <a:off x="1720734" y="4028626"/>
            <a:ext cx="5267325" cy="603647"/>
          </a:xfrm>
        </p:spPr>
        <p:txBody>
          <a:bodyPr/>
          <a:lstStyle>
            <a:lvl1pPr marL="0" indent="0">
              <a:buNone/>
              <a:defRPr sz="1400"/>
            </a:lvl1pPr>
            <a:lvl2pPr marL="366501" indent="0">
              <a:buNone/>
              <a:defRPr sz="1200"/>
            </a:lvl2pPr>
            <a:lvl3pPr marL="733063" indent="0">
              <a:buNone/>
              <a:defRPr sz="1000"/>
            </a:lvl3pPr>
            <a:lvl4pPr marL="1099396" indent="0">
              <a:buNone/>
              <a:defRPr sz="900"/>
            </a:lvl4pPr>
            <a:lvl5pPr marL="1465949" indent="0">
              <a:buNone/>
              <a:defRPr sz="900"/>
            </a:lvl5pPr>
            <a:lvl6pPr marL="1832230" indent="0">
              <a:buNone/>
              <a:defRPr sz="900"/>
            </a:lvl6pPr>
            <a:lvl7pPr marL="2198652" indent="0">
              <a:buNone/>
              <a:defRPr sz="900"/>
            </a:lvl7pPr>
            <a:lvl8pPr marL="2565138" indent="0">
              <a:buNone/>
              <a:defRPr sz="900"/>
            </a:lvl8pPr>
            <a:lvl9pPr marL="2931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382" tIns="36665" rIns="73382" bIns="3666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382" tIns="36665" rIns="73382" bIns="3666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382" tIns="36665" rIns="73382" bIns="36665"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382" tIns="36665" rIns="73382" bIns="36665"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382" tIns="36665" rIns="73382" bIns="36665"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66501" algn="ctr" rtl="0" fontAlgn="base">
        <a:spcBef>
          <a:spcPct val="0"/>
        </a:spcBef>
        <a:spcAft>
          <a:spcPct val="0"/>
        </a:spcAft>
        <a:defRPr sz="4400">
          <a:solidFill>
            <a:schemeClr val="tx2"/>
          </a:solidFill>
          <a:latin typeface="Arial" charset="0"/>
          <a:cs typeface="Arial" charset="0"/>
        </a:defRPr>
      </a:lvl6pPr>
      <a:lvl7pPr marL="733063" algn="ctr" rtl="0" fontAlgn="base">
        <a:spcBef>
          <a:spcPct val="0"/>
        </a:spcBef>
        <a:spcAft>
          <a:spcPct val="0"/>
        </a:spcAft>
        <a:defRPr sz="4400">
          <a:solidFill>
            <a:schemeClr val="tx2"/>
          </a:solidFill>
          <a:latin typeface="Arial" charset="0"/>
          <a:cs typeface="Arial" charset="0"/>
        </a:defRPr>
      </a:lvl7pPr>
      <a:lvl8pPr marL="1099396" algn="ctr" rtl="0" fontAlgn="base">
        <a:spcBef>
          <a:spcPct val="0"/>
        </a:spcBef>
        <a:spcAft>
          <a:spcPct val="0"/>
        </a:spcAft>
        <a:defRPr sz="4400">
          <a:solidFill>
            <a:schemeClr val="tx2"/>
          </a:solidFill>
          <a:latin typeface="Arial" charset="0"/>
          <a:cs typeface="Arial" charset="0"/>
        </a:defRPr>
      </a:lvl8pPr>
      <a:lvl9pPr marL="1465949" algn="ctr" rtl="0" fontAlgn="base">
        <a:spcBef>
          <a:spcPct val="0"/>
        </a:spcBef>
        <a:spcAft>
          <a:spcPct val="0"/>
        </a:spcAft>
        <a:defRPr sz="4400">
          <a:solidFill>
            <a:schemeClr val="tx2"/>
          </a:solidFill>
          <a:latin typeface="Arial" charset="0"/>
          <a:cs typeface="Arial" charset="0"/>
        </a:defRPr>
      </a:lvl9pPr>
    </p:titleStyle>
    <p:bodyStyle>
      <a:lvl1pPr marL="274756" indent="-274756" algn="l" rtl="0" fontAlgn="base">
        <a:spcBef>
          <a:spcPct val="20000"/>
        </a:spcBef>
        <a:spcAft>
          <a:spcPct val="0"/>
        </a:spcAft>
        <a:buChar char="•"/>
        <a:defRPr sz="4000">
          <a:solidFill>
            <a:schemeClr val="bg1"/>
          </a:solidFill>
          <a:latin typeface="+mn-lt"/>
          <a:ea typeface="+mn-ea"/>
          <a:cs typeface="+mn-cs"/>
        </a:defRPr>
      </a:lvl1pPr>
      <a:lvl2pPr marL="595565" indent="-229033" algn="l" rtl="0" fontAlgn="base">
        <a:spcBef>
          <a:spcPct val="20000"/>
        </a:spcBef>
        <a:spcAft>
          <a:spcPct val="0"/>
        </a:spcAft>
        <a:buChar char="–"/>
        <a:defRPr sz="4000">
          <a:solidFill>
            <a:schemeClr val="bg1"/>
          </a:solidFill>
          <a:latin typeface="+mn-lt"/>
        </a:defRPr>
      </a:lvl2pPr>
      <a:lvl3pPr marL="916105" indent="-183364" algn="l" rtl="0" fontAlgn="base">
        <a:spcBef>
          <a:spcPct val="20000"/>
        </a:spcBef>
        <a:spcAft>
          <a:spcPct val="0"/>
        </a:spcAft>
        <a:buChar char="•"/>
        <a:defRPr sz="2400">
          <a:solidFill>
            <a:schemeClr val="tx1"/>
          </a:solidFill>
          <a:latin typeface="+mj-lt"/>
          <a:cs typeface="+mj-cs"/>
        </a:defRPr>
      </a:lvl3pPr>
      <a:lvl4pPr marL="1282664" indent="-183364" algn="l" rtl="0" fontAlgn="base">
        <a:spcBef>
          <a:spcPct val="20000"/>
        </a:spcBef>
        <a:spcAft>
          <a:spcPct val="0"/>
        </a:spcAft>
        <a:buChar char="–"/>
        <a:defRPr sz="2000">
          <a:solidFill>
            <a:schemeClr val="tx1"/>
          </a:solidFill>
          <a:latin typeface="+mj-lt"/>
          <a:cs typeface="+mj-cs"/>
        </a:defRPr>
      </a:lvl4pPr>
      <a:lvl5pPr marL="1649136" indent="-183364" algn="l" rtl="0" fontAlgn="base">
        <a:spcBef>
          <a:spcPct val="20000"/>
        </a:spcBef>
        <a:spcAft>
          <a:spcPct val="0"/>
        </a:spcAft>
        <a:buChar char="»"/>
        <a:defRPr sz="2000">
          <a:solidFill>
            <a:schemeClr val="tx1"/>
          </a:solidFill>
          <a:latin typeface="+mj-lt"/>
          <a:cs typeface="+mj-cs"/>
        </a:defRPr>
      </a:lvl5pPr>
      <a:lvl6pPr marL="2015385" indent="-183364" algn="l" rtl="0" fontAlgn="base">
        <a:spcBef>
          <a:spcPct val="20000"/>
        </a:spcBef>
        <a:spcAft>
          <a:spcPct val="0"/>
        </a:spcAft>
        <a:buChar char="»"/>
        <a:defRPr sz="2000">
          <a:solidFill>
            <a:schemeClr val="tx1"/>
          </a:solidFill>
          <a:latin typeface="+mj-lt"/>
          <a:cs typeface="+mj-cs"/>
        </a:defRPr>
      </a:lvl6pPr>
      <a:lvl7pPr marL="2381936" indent="-183364" algn="l" rtl="0" fontAlgn="base">
        <a:spcBef>
          <a:spcPct val="20000"/>
        </a:spcBef>
        <a:spcAft>
          <a:spcPct val="0"/>
        </a:spcAft>
        <a:buChar char="»"/>
        <a:defRPr sz="2000">
          <a:solidFill>
            <a:schemeClr val="tx1"/>
          </a:solidFill>
          <a:latin typeface="+mj-lt"/>
          <a:cs typeface="+mj-cs"/>
        </a:defRPr>
      </a:lvl7pPr>
      <a:lvl8pPr marL="2748377" indent="-183364" algn="l" rtl="0" fontAlgn="base">
        <a:spcBef>
          <a:spcPct val="20000"/>
        </a:spcBef>
        <a:spcAft>
          <a:spcPct val="0"/>
        </a:spcAft>
        <a:buChar char="»"/>
        <a:defRPr sz="2000">
          <a:solidFill>
            <a:schemeClr val="tx1"/>
          </a:solidFill>
          <a:latin typeface="+mj-lt"/>
          <a:cs typeface="+mj-cs"/>
        </a:defRPr>
      </a:lvl8pPr>
      <a:lvl9pPr marL="3114898" indent="-183364"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733063" rtl="0" eaLnBrk="1" latinLnBrk="0" hangingPunct="1">
        <a:defRPr sz="1800" kern="1200">
          <a:solidFill>
            <a:schemeClr val="tx1"/>
          </a:solidFill>
          <a:latin typeface="+mn-lt"/>
          <a:ea typeface="+mn-ea"/>
          <a:cs typeface="+mn-cs"/>
        </a:defRPr>
      </a:lvl1pPr>
      <a:lvl2pPr marL="366501" algn="l" defTabSz="733063" rtl="0" eaLnBrk="1" latinLnBrk="0" hangingPunct="1">
        <a:defRPr sz="1800" kern="1200">
          <a:solidFill>
            <a:schemeClr val="tx1"/>
          </a:solidFill>
          <a:latin typeface="+mn-lt"/>
          <a:ea typeface="+mn-ea"/>
          <a:cs typeface="+mn-cs"/>
        </a:defRPr>
      </a:lvl2pPr>
      <a:lvl3pPr marL="733063" algn="l" defTabSz="733063" rtl="0" eaLnBrk="1" latinLnBrk="0" hangingPunct="1">
        <a:defRPr sz="1800" kern="1200">
          <a:solidFill>
            <a:schemeClr val="tx1"/>
          </a:solidFill>
          <a:latin typeface="+mn-lt"/>
          <a:ea typeface="+mn-ea"/>
          <a:cs typeface="+mn-cs"/>
        </a:defRPr>
      </a:lvl3pPr>
      <a:lvl4pPr marL="1099396" algn="l" defTabSz="733063" rtl="0" eaLnBrk="1" latinLnBrk="0" hangingPunct="1">
        <a:defRPr sz="1800" kern="1200">
          <a:solidFill>
            <a:schemeClr val="tx1"/>
          </a:solidFill>
          <a:latin typeface="+mn-lt"/>
          <a:ea typeface="+mn-ea"/>
          <a:cs typeface="+mn-cs"/>
        </a:defRPr>
      </a:lvl4pPr>
      <a:lvl5pPr marL="1465949" algn="l" defTabSz="733063" rtl="0" eaLnBrk="1" latinLnBrk="0" hangingPunct="1">
        <a:defRPr sz="1800" kern="1200">
          <a:solidFill>
            <a:schemeClr val="tx1"/>
          </a:solidFill>
          <a:latin typeface="+mn-lt"/>
          <a:ea typeface="+mn-ea"/>
          <a:cs typeface="+mn-cs"/>
        </a:defRPr>
      </a:lvl5pPr>
      <a:lvl6pPr marL="1832230" algn="l" defTabSz="733063" rtl="0" eaLnBrk="1" latinLnBrk="0" hangingPunct="1">
        <a:defRPr sz="1800" kern="1200">
          <a:solidFill>
            <a:schemeClr val="tx1"/>
          </a:solidFill>
          <a:latin typeface="+mn-lt"/>
          <a:ea typeface="+mn-ea"/>
          <a:cs typeface="+mn-cs"/>
        </a:defRPr>
      </a:lvl6pPr>
      <a:lvl7pPr marL="2198652" algn="l" defTabSz="733063" rtl="0" eaLnBrk="1" latinLnBrk="0" hangingPunct="1">
        <a:defRPr sz="1800" kern="1200">
          <a:solidFill>
            <a:schemeClr val="tx1"/>
          </a:solidFill>
          <a:latin typeface="+mn-lt"/>
          <a:ea typeface="+mn-ea"/>
          <a:cs typeface="+mn-cs"/>
        </a:defRPr>
      </a:lvl7pPr>
      <a:lvl8pPr marL="2565138" algn="l" defTabSz="733063" rtl="0" eaLnBrk="1" latinLnBrk="0" hangingPunct="1">
        <a:defRPr sz="1800" kern="1200">
          <a:solidFill>
            <a:schemeClr val="tx1"/>
          </a:solidFill>
          <a:latin typeface="+mn-lt"/>
          <a:ea typeface="+mn-ea"/>
          <a:cs typeface="+mn-cs"/>
        </a:defRPr>
      </a:lvl8pPr>
      <a:lvl9pPr marL="2931632" algn="l" defTabSz="7330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81" tIns="38962" rIns="77981" bIns="38962"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81" tIns="38962" rIns="77981" bIns="389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81" tIns="38962" rIns="77981" bIns="38962"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81" tIns="38962" rIns="77981" bIns="38962"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7981" tIns="38962" rIns="77981" bIns="38962"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71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89778" algn="ctr" rtl="0" fontAlgn="base">
        <a:spcBef>
          <a:spcPct val="0"/>
        </a:spcBef>
        <a:spcAft>
          <a:spcPct val="0"/>
        </a:spcAft>
        <a:defRPr sz="4400">
          <a:solidFill>
            <a:schemeClr val="tx2"/>
          </a:solidFill>
          <a:latin typeface="Arial" charset="0"/>
          <a:cs typeface="Arial" charset="0"/>
        </a:defRPr>
      </a:lvl6pPr>
      <a:lvl7pPr marL="779745" algn="ctr" rtl="0" fontAlgn="base">
        <a:spcBef>
          <a:spcPct val="0"/>
        </a:spcBef>
        <a:spcAft>
          <a:spcPct val="0"/>
        </a:spcAft>
        <a:defRPr sz="4400">
          <a:solidFill>
            <a:schemeClr val="tx2"/>
          </a:solidFill>
          <a:latin typeface="Arial" charset="0"/>
          <a:cs typeface="Arial" charset="0"/>
        </a:defRPr>
      </a:lvl7pPr>
      <a:lvl8pPr marL="1169436" algn="ctr" rtl="0" fontAlgn="base">
        <a:spcBef>
          <a:spcPct val="0"/>
        </a:spcBef>
        <a:spcAft>
          <a:spcPct val="0"/>
        </a:spcAft>
        <a:defRPr sz="4400">
          <a:solidFill>
            <a:schemeClr val="tx2"/>
          </a:solidFill>
          <a:latin typeface="Arial" charset="0"/>
          <a:cs typeface="Arial" charset="0"/>
        </a:defRPr>
      </a:lvl8pPr>
      <a:lvl9pPr marL="1559331" algn="ctr" rtl="0" fontAlgn="base">
        <a:spcBef>
          <a:spcPct val="0"/>
        </a:spcBef>
        <a:spcAft>
          <a:spcPct val="0"/>
        </a:spcAft>
        <a:defRPr sz="4400">
          <a:solidFill>
            <a:schemeClr val="tx2"/>
          </a:solidFill>
          <a:latin typeface="Arial" charset="0"/>
          <a:cs typeface="Arial" charset="0"/>
        </a:defRPr>
      </a:lvl9pPr>
    </p:titleStyle>
    <p:bodyStyle>
      <a:lvl1pPr marL="292248" indent="-292248" algn="l" rtl="0" fontAlgn="base">
        <a:spcBef>
          <a:spcPct val="20000"/>
        </a:spcBef>
        <a:spcAft>
          <a:spcPct val="0"/>
        </a:spcAft>
        <a:buChar char="•"/>
        <a:defRPr sz="4000">
          <a:solidFill>
            <a:schemeClr val="bg1"/>
          </a:solidFill>
          <a:latin typeface="+mn-lt"/>
          <a:ea typeface="+mn-ea"/>
          <a:cs typeface="+mn-cs"/>
        </a:defRPr>
      </a:lvl1pPr>
      <a:lvl2pPr marL="633482" indent="-243749" algn="l" rtl="0" fontAlgn="base">
        <a:spcBef>
          <a:spcPct val="20000"/>
        </a:spcBef>
        <a:spcAft>
          <a:spcPct val="0"/>
        </a:spcAft>
        <a:buChar char="–"/>
        <a:defRPr sz="4000">
          <a:solidFill>
            <a:schemeClr val="bg1"/>
          </a:solidFill>
          <a:latin typeface="+mn-lt"/>
        </a:defRPr>
      </a:lvl2pPr>
      <a:lvl3pPr marL="974485" indent="-194851" algn="l" rtl="0" fontAlgn="base">
        <a:spcBef>
          <a:spcPct val="20000"/>
        </a:spcBef>
        <a:spcAft>
          <a:spcPct val="0"/>
        </a:spcAft>
        <a:buChar char="•"/>
        <a:defRPr sz="2400">
          <a:solidFill>
            <a:schemeClr val="tx1"/>
          </a:solidFill>
          <a:latin typeface="+mj-lt"/>
          <a:cs typeface="+mj-cs"/>
        </a:defRPr>
      </a:lvl3pPr>
      <a:lvl4pPr marL="1364388" indent="-194851" algn="l" rtl="0" fontAlgn="base">
        <a:spcBef>
          <a:spcPct val="20000"/>
        </a:spcBef>
        <a:spcAft>
          <a:spcPct val="0"/>
        </a:spcAft>
        <a:buChar char="–"/>
        <a:defRPr sz="2000">
          <a:solidFill>
            <a:schemeClr val="tx1"/>
          </a:solidFill>
          <a:latin typeface="+mj-lt"/>
          <a:cs typeface="+mj-cs"/>
        </a:defRPr>
      </a:lvl4pPr>
      <a:lvl5pPr marL="1754158" indent="-194851" algn="l" rtl="0" fontAlgn="base">
        <a:spcBef>
          <a:spcPct val="20000"/>
        </a:spcBef>
        <a:spcAft>
          <a:spcPct val="0"/>
        </a:spcAft>
        <a:buChar char="»"/>
        <a:defRPr sz="2000">
          <a:solidFill>
            <a:schemeClr val="tx1"/>
          </a:solidFill>
          <a:latin typeface="+mj-lt"/>
          <a:cs typeface="+mj-cs"/>
        </a:defRPr>
      </a:lvl5pPr>
      <a:lvl6pPr marL="2143789" indent="-194851" algn="l" rtl="0" fontAlgn="base">
        <a:spcBef>
          <a:spcPct val="20000"/>
        </a:spcBef>
        <a:spcAft>
          <a:spcPct val="0"/>
        </a:spcAft>
        <a:buChar char="»"/>
        <a:defRPr sz="2000">
          <a:solidFill>
            <a:schemeClr val="tx1"/>
          </a:solidFill>
          <a:latin typeface="+mj-lt"/>
          <a:cs typeface="+mj-cs"/>
        </a:defRPr>
      </a:lvl6pPr>
      <a:lvl7pPr marL="2533721" indent="-194851" algn="l" rtl="0" fontAlgn="base">
        <a:spcBef>
          <a:spcPct val="20000"/>
        </a:spcBef>
        <a:spcAft>
          <a:spcPct val="0"/>
        </a:spcAft>
        <a:buChar char="»"/>
        <a:defRPr sz="2000">
          <a:solidFill>
            <a:schemeClr val="tx1"/>
          </a:solidFill>
          <a:latin typeface="+mj-lt"/>
          <a:cs typeface="+mj-cs"/>
        </a:defRPr>
      </a:lvl7pPr>
      <a:lvl8pPr marL="2923503" indent="-194851" algn="l" rtl="0" fontAlgn="base">
        <a:spcBef>
          <a:spcPct val="20000"/>
        </a:spcBef>
        <a:spcAft>
          <a:spcPct val="0"/>
        </a:spcAft>
        <a:buChar char="»"/>
        <a:defRPr sz="2000">
          <a:solidFill>
            <a:schemeClr val="tx1"/>
          </a:solidFill>
          <a:latin typeface="+mj-lt"/>
          <a:cs typeface="+mj-cs"/>
        </a:defRPr>
      </a:lvl8pPr>
      <a:lvl9pPr marL="3313376" indent="-194851"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779745" rtl="0" eaLnBrk="1" latinLnBrk="0" hangingPunct="1">
        <a:defRPr sz="1800" kern="1200">
          <a:solidFill>
            <a:schemeClr val="tx1"/>
          </a:solidFill>
          <a:latin typeface="+mn-lt"/>
          <a:ea typeface="+mn-ea"/>
          <a:cs typeface="+mn-cs"/>
        </a:defRPr>
      </a:lvl1pPr>
      <a:lvl2pPr marL="389778" algn="l" defTabSz="779745" rtl="0" eaLnBrk="1" latinLnBrk="0" hangingPunct="1">
        <a:defRPr sz="1800" kern="1200">
          <a:solidFill>
            <a:schemeClr val="tx1"/>
          </a:solidFill>
          <a:latin typeface="+mn-lt"/>
          <a:ea typeface="+mn-ea"/>
          <a:cs typeface="+mn-cs"/>
        </a:defRPr>
      </a:lvl2pPr>
      <a:lvl3pPr marL="779745" algn="l" defTabSz="779745" rtl="0" eaLnBrk="1" latinLnBrk="0" hangingPunct="1">
        <a:defRPr sz="1800" kern="1200">
          <a:solidFill>
            <a:schemeClr val="tx1"/>
          </a:solidFill>
          <a:latin typeface="+mn-lt"/>
          <a:ea typeface="+mn-ea"/>
          <a:cs typeface="+mn-cs"/>
        </a:defRPr>
      </a:lvl3pPr>
      <a:lvl4pPr marL="1169436" algn="l" defTabSz="779745" rtl="0" eaLnBrk="1" latinLnBrk="0" hangingPunct="1">
        <a:defRPr sz="1800" kern="1200">
          <a:solidFill>
            <a:schemeClr val="tx1"/>
          </a:solidFill>
          <a:latin typeface="+mn-lt"/>
          <a:ea typeface="+mn-ea"/>
          <a:cs typeface="+mn-cs"/>
        </a:defRPr>
      </a:lvl4pPr>
      <a:lvl5pPr marL="1559331" algn="l" defTabSz="779745" rtl="0" eaLnBrk="1" latinLnBrk="0" hangingPunct="1">
        <a:defRPr sz="1800" kern="1200">
          <a:solidFill>
            <a:schemeClr val="tx1"/>
          </a:solidFill>
          <a:latin typeface="+mn-lt"/>
          <a:ea typeface="+mn-ea"/>
          <a:cs typeface="+mn-cs"/>
        </a:defRPr>
      </a:lvl5pPr>
      <a:lvl6pPr marL="1948987" algn="l" defTabSz="779745" rtl="0" eaLnBrk="1" latinLnBrk="0" hangingPunct="1">
        <a:defRPr sz="1800" kern="1200">
          <a:solidFill>
            <a:schemeClr val="tx1"/>
          </a:solidFill>
          <a:latin typeface="+mn-lt"/>
          <a:ea typeface="+mn-ea"/>
          <a:cs typeface="+mn-cs"/>
        </a:defRPr>
      </a:lvl6pPr>
      <a:lvl7pPr marL="2338751" algn="l" defTabSz="779745" rtl="0" eaLnBrk="1" latinLnBrk="0" hangingPunct="1">
        <a:defRPr sz="1800" kern="1200">
          <a:solidFill>
            <a:schemeClr val="tx1"/>
          </a:solidFill>
          <a:latin typeface="+mn-lt"/>
          <a:ea typeface="+mn-ea"/>
          <a:cs typeface="+mn-cs"/>
        </a:defRPr>
      </a:lvl7pPr>
      <a:lvl8pPr marL="2728581" algn="l" defTabSz="779745" rtl="0" eaLnBrk="1" latinLnBrk="0" hangingPunct="1">
        <a:defRPr sz="1800" kern="1200">
          <a:solidFill>
            <a:schemeClr val="tx1"/>
          </a:solidFill>
          <a:latin typeface="+mn-lt"/>
          <a:ea typeface="+mn-ea"/>
          <a:cs typeface="+mn-cs"/>
        </a:defRPr>
      </a:lvl8pPr>
      <a:lvl9pPr marL="3118432" algn="l" defTabSz="7797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70" tIns="33384" rIns="66770" bIns="33384"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70" tIns="33384" rIns="66770" bIns="3338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70" tIns="33384" rIns="66770" bIns="33384" numCol="1" anchor="t" anchorCtr="0" compatLnSpc="1">
            <a:prstTxWarp prst="textNoShape">
              <a:avLst/>
            </a:prstTxWarp>
          </a:bodyPr>
          <a:lstStyle>
            <a:lvl1pPr eaLnBrk="1" hangingPunct="1">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70" tIns="33384" rIns="66770" bIns="33384" numCol="1" anchor="t" anchorCtr="0" compatLnSpc="1">
            <a:prstTxWarp prst="textNoShape">
              <a:avLst/>
            </a:prstTxWarp>
          </a:bodyPr>
          <a:lstStyle>
            <a:lvl1pPr algn="ctr" eaLnBrk="1" hangingPunct="1">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70" tIns="33384" rIns="66770" bIns="33384" numCol="1" anchor="t" anchorCtr="0" compatLnSpc="1">
            <a:prstTxWarp prst="textNoShape">
              <a:avLst/>
            </a:prstTxWarp>
          </a:bodyPr>
          <a:lstStyle>
            <a:lvl1pPr algn="r" eaLnBrk="1" hangingPunct="1">
              <a:defRPr sz="1000">
                <a:solidFill>
                  <a:srgbClr val="000000"/>
                </a:solidFill>
              </a:defRPr>
            </a:lvl1pPr>
          </a:lstStyle>
          <a:p>
            <a:fld id="{94317EE0-CD2D-4428-881C-38C7122CD0C7}"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2384675469"/>
      </p:ext>
    </p:extLst>
  </p:cSld>
  <p:clrMap bg1="lt1" tx1="dk1" bg2="lt2" tx2="dk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837" algn="ctr" rtl="0" fontAlgn="base">
        <a:spcBef>
          <a:spcPct val="0"/>
        </a:spcBef>
        <a:spcAft>
          <a:spcPct val="0"/>
        </a:spcAft>
        <a:defRPr sz="3200">
          <a:solidFill>
            <a:schemeClr val="bg1"/>
          </a:solidFill>
          <a:latin typeface="Arial Rounded MT Bold" pitchFamily="34" charset="0"/>
          <a:cs typeface="Arial" charset="0"/>
        </a:defRPr>
      </a:lvl6pPr>
      <a:lvl7pPr marL="667686" algn="ctr" rtl="0" fontAlgn="base">
        <a:spcBef>
          <a:spcPct val="0"/>
        </a:spcBef>
        <a:spcAft>
          <a:spcPct val="0"/>
        </a:spcAft>
        <a:defRPr sz="3200">
          <a:solidFill>
            <a:schemeClr val="bg1"/>
          </a:solidFill>
          <a:latin typeface="Arial Rounded MT Bold" pitchFamily="34" charset="0"/>
          <a:cs typeface="Arial" charset="0"/>
        </a:defRPr>
      </a:lvl7pPr>
      <a:lvl8pPr marL="1001534" algn="ctr" rtl="0" fontAlgn="base">
        <a:spcBef>
          <a:spcPct val="0"/>
        </a:spcBef>
        <a:spcAft>
          <a:spcPct val="0"/>
        </a:spcAft>
        <a:defRPr sz="3200">
          <a:solidFill>
            <a:schemeClr val="bg1"/>
          </a:solidFill>
          <a:latin typeface="Arial Rounded MT Bold" pitchFamily="34" charset="0"/>
          <a:cs typeface="Arial" charset="0"/>
        </a:defRPr>
      </a:lvl8pPr>
      <a:lvl9pPr marL="1335371"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387" indent="-250387" algn="l" rtl="0" eaLnBrk="0" fontAlgn="base" hangingPunct="0">
        <a:spcBef>
          <a:spcPct val="20000"/>
        </a:spcBef>
        <a:spcAft>
          <a:spcPct val="0"/>
        </a:spcAft>
        <a:defRPr sz="3200">
          <a:solidFill>
            <a:schemeClr val="bg1"/>
          </a:solidFill>
          <a:latin typeface="+mn-lt"/>
          <a:ea typeface="+mn-ea"/>
          <a:cs typeface="+mn-cs"/>
        </a:defRPr>
      </a:lvl1pPr>
      <a:lvl2pPr marL="542498" indent="-208655" algn="l" rtl="0" eaLnBrk="0" fontAlgn="base" hangingPunct="0">
        <a:spcBef>
          <a:spcPct val="20000"/>
        </a:spcBef>
        <a:spcAft>
          <a:spcPct val="0"/>
        </a:spcAft>
        <a:buChar char="–"/>
        <a:defRPr sz="2000">
          <a:solidFill>
            <a:schemeClr val="tx1"/>
          </a:solidFill>
          <a:latin typeface="Arial" charset="0"/>
          <a:cs typeface="+mn-cs"/>
        </a:defRPr>
      </a:lvl2pPr>
      <a:lvl3pPr marL="834615" indent="-166919" algn="l" rtl="0" eaLnBrk="0" fontAlgn="base" hangingPunct="0">
        <a:spcBef>
          <a:spcPct val="20000"/>
        </a:spcBef>
        <a:spcAft>
          <a:spcPct val="0"/>
        </a:spcAft>
        <a:buChar char="•"/>
        <a:defRPr sz="1800">
          <a:solidFill>
            <a:schemeClr val="tx1"/>
          </a:solidFill>
          <a:latin typeface="Arial" charset="0"/>
          <a:cs typeface="+mn-cs"/>
        </a:defRPr>
      </a:lvl3pPr>
      <a:lvl4pPr marL="1168452" indent="-166919" algn="l" rtl="0" eaLnBrk="0" fontAlgn="base" hangingPunct="0">
        <a:spcBef>
          <a:spcPct val="20000"/>
        </a:spcBef>
        <a:spcAft>
          <a:spcPct val="0"/>
        </a:spcAft>
        <a:buChar char="–"/>
        <a:defRPr sz="1500">
          <a:solidFill>
            <a:schemeClr val="tx1"/>
          </a:solidFill>
          <a:latin typeface="Arial" charset="0"/>
          <a:cs typeface="+mn-cs"/>
        </a:defRPr>
      </a:lvl4pPr>
      <a:lvl5pPr marL="1502293" indent="-166919" algn="l" rtl="0" eaLnBrk="0" fontAlgn="base" hangingPunct="0">
        <a:spcBef>
          <a:spcPct val="20000"/>
        </a:spcBef>
        <a:spcAft>
          <a:spcPct val="0"/>
        </a:spcAft>
        <a:buChar char="»"/>
        <a:defRPr sz="1500">
          <a:solidFill>
            <a:schemeClr val="tx1"/>
          </a:solidFill>
          <a:latin typeface="Arial" charset="0"/>
          <a:cs typeface="+mn-cs"/>
        </a:defRPr>
      </a:lvl5pPr>
      <a:lvl6pPr marL="1836140" indent="-166919" algn="l" rtl="0" fontAlgn="base">
        <a:spcBef>
          <a:spcPct val="20000"/>
        </a:spcBef>
        <a:spcAft>
          <a:spcPct val="0"/>
        </a:spcAft>
        <a:buChar char="»"/>
        <a:defRPr sz="1500">
          <a:solidFill>
            <a:schemeClr val="tx1"/>
          </a:solidFill>
          <a:latin typeface="Arial" charset="0"/>
          <a:cs typeface="+mn-cs"/>
        </a:defRPr>
      </a:lvl6pPr>
      <a:lvl7pPr marL="2169983" indent="-166919" algn="l" rtl="0" fontAlgn="base">
        <a:spcBef>
          <a:spcPct val="20000"/>
        </a:spcBef>
        <a:spcAft>
          <a:spcPct val="0"/>
        </a:spcAft>
        <a:buChar char="»"/>
        <a:defRPr sz="1500">
          <a:solidFill>
            <a:schemeClr val="tx1"/>
          </a:solidFill>
          <a:latin typeface="Arial" charset="0"/>
          <a:cs typeface="+mn-cs"/>
        </a:defRPr>
      </a:lvl7pPr>
      <a:lvl8pPr marL="2503825" indent="-166919" algn="l" rtl="0" fontAlgn="base">
        <a:spcBef>
          <a:spcPct val="20000"/>
        </a:spcBef>
        <a:spcAft>
          <a:spcPct val="0"/>
        </a:spcAft>
        <a:buChar char="»"/>
        <a:defRPr sz="1500">
          <a:solidFill>
            <a:schemeClr val="tx1"/>
          </a:solidFill>
          <a:latin typeface="Arial" charset="0"/>
          <a:cs typeface="+mn-cs"/>
        </a:defRPr>
      </a:lvl8pPr>
      <a:lvl9pPr marL="2837669" indent="-166919"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686" rtl="0" eaLnBrk="1" latinLnBrk="0" hangingPunct="1">
        <a:defRPr sz="1300" kern="1200">
          <a:solidFill>
            <a:schemeClr val="tx1"/>
          </a:solidFill>
          <a:latin typeface="+mn-lt"/>
          <a:ea typeface="+mn-ea"/>
          <a:cs typeface="+mn-cs"/>
        </a:defRPr>
      </a:lvl1pPr>
      <a:lvl2pPr marL="333837" algn="l" defTabSz="667686" rtl="0" eaLnBrk="1" latinLnBrk="0" hangingPunct="1">
        <a:defRPr sz="1300" kern="1200">
          <a:solidFill>
            <a:schemeClr val="tx1"/>
          </a:solidFill>
          <a:latin typeface="+mn-lt"/>
          <a:ea typeface="+mn-ea"/>
          <a:cs typeface="+mn-cs"/>
        </a:defRPr>
      </a:lvl2pPr>
      <a:lvl3pPr marL="667686" algn="l" defTabSz="667686" rtl="0" eaLnBrk="1" latinLnBrk="0" hangingPunct="1">
        <a:defRPr sz="1300" kern="1200">
          <a:solidFill>
            <a:schemeClr val="tx1"/>
          </a:solidFill>
          <a:latin typeface="+mn-lt"/>
          <a:ea typeface="+mn-ea"/>
          <a:cs typeface="+mn-cs"/>
        </a:defRPr>
      </a:lvl3pPr>
      <a:lvl4pPr marL="1001534" algn="l" defTabSz="667686" rtl="0" eaLnBrk="1" latinLnBrk="0" hangingPunct="1">
        <a:defRPr sz="1300" kern="1200">
          <a:solidFill>
            <a:schemeClr val="tx1"/>
          </a:solidFill>
          <a:latin typeface="+mn-lt"/>
          <a:ea typeface="+mn-ea"/>
          <a:cs typeface="+mn-cs"/>
        </a:defRPr>
      </a:lvl4pPr>
      <a:lvl5pPr marL="1335371" algn="l" defTabSz="667686" rtl="0" eaLnBrk="1" latinLnBrk="0" hangingPunct="1">
        <a:defRPr sz="1300" kern="1200">
          <a:solidFill>
            <a:schemeClr val="tx1"/>
          </a:solidFill>
          <a:latin typeface="+mn-lt"/>
          <a:ea typeface="+mn-ea"/>
          <a:cs typeface="+mn-cs"/>
        </a:defRPr>
      </a:lvl5pPr>
      <a:lvl6pPr marL="1669213" algn="l" defTabSz="667686" rtl="0" eaLnBrk="1" latinLnBrk="0" hangingPunct="1">
        <a:defRPr sz="1300" kern="1200">
          <a:solidFill>
            <a:schemeClr val="tx1"/>
          </a:solidFill>
          <a:latin typeface="+mn-lt"/>
          <a:ea typeface="+mn-ea"/>
          <a:cs typeface="+mn-cs"/>
        </a:defRPr>
      </a:lvl6pPr>
      <a:lvl7pPr marL="2003057" algn="l" defTabSz="667686" rtl="0" eaLnBrk="1" latinLnBrk="0" hangingPunct="1">
        <a:defRPr sz="1300" kern="1200">
          <a:solidFill>
            <a:schemeClr val="tx1"/>
          </a:solidFill>
          <a:latin typeface="+mn-lt"/>
          <a:ea typeface="+mn-ea"/>
          <a:cs typeface="+mn-cs"/>
        </a:defRPr>
      </a:lvl7pPr>
      <a:lvl8pPr marL="2336897" algn="l" defTabSz="667686" rtl="0" eaLnBrk="1" latinLnBrk="0" hangingPunct="1">
        <a:defRPr sz="1300" kern="1200">
          <a:solidFill>
            <a:schemeClr val="tx1"/>
          </a:solidFill>
          <a:latin typeface="+mn-lt"/>
          <a:ea typeface="+mn-ea"/>
          <a:cs typeface="+mn-cs"/>
        </a:defRPr>
      </a:lvl8pPr>
      <a:lvl9pPr marL="2670742" algn="l" defTabSz="667686"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76" tIns="33387" rIns="66776" bIns="33387"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76" tIns="33387" rIns="66776" bIns="3338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76" tIns="33387" rIns="66776" bIns="33387"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76" tIns="33387" rIns="66776" bIns="33387"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76" tIns="33387" rIns="66776" bIns="33387"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1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868" algn="ctr" rtl="0" fontAlgn="base">
        <a:spcBef>
          <a:spcPct val="0"/>
        </a:spcBef>
        <a:spcAft>
          <a:spcPct val="0"/>
        </a:spcAft>
        <a:defRPr sz="3200">
          <a:solidFill>
            <a:schemeClr val="bg1"/>
          </a:solidFill>
          <a:latin typeface="Arial Rounded MT Bold" pitchFamily="34" charset="0"/>
          <a:cs typeface="Arial" charset="0"/>
        </a:defRPr>
      </a:lvl6pPr>
      <a:lvl7pPr marL="667748" algn="ctr" rtl="0" fontAlgn="base">
        <a:spcBef>
          <a:spcPct val="0"/>
        </a:spcBef>
        <a:spcAft>
          <a:spcPct val="0"/>
        </a:spcAft>
        <a:defRPr sz="3200">
          <a:solidFill>
            <a:schemeClr val="bg1"/>
          </a:solidFill>
          <a:latin typeface="Arial Rounded MT Bold" pitchFamily="34" charset="0"/>
          <a:cs typeface="Arial" charset="0"/>
        </a:defRPr>
      </a:lvl7pPr>
      <a:lvl8pPr marL="1001626" algn="ctr" rtl="0" fontAlgn="base">
        <a:spcBef>
          <a:spcPct val="0"/>
        </a:spcBef>
        <a:spcAft>
          <a:spcPct val="0"/>
        </a:spcAft>
        <a:defRPr sz="3200">
          <a:solidFill>
            <a:schemeClr val="bg1"/>
          </a:solidFill>
          <a:latin typeface="Arial Rounded MT Bold" pitchFamily="34" charset="0"/>
          <a:cs typeface="Arial" charset="0"/>
        </a:defRPr>
      </a:lvl8pPr>
      <a:lvl9pPr marL="1335495"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09" indent="-250409" algn="l" rtl="0" eaLnBrk="0" fontAlgn="base" hangingPunct="0">
        <a:spcBef>
          <a:spcPct val="20000"/>
        </a:spcBef>
        <a:spcAft>
          <a:spcPct val="0"/>
        </a:spcAft>
        <a:defRPr sz="3200">
          <a:solidFill>
            <a:schemeClr val="bg1"/>
          </a:solidFill>
          <a:latin typeface="+mn-lt"/>
          <a:ea typeface="+mn-ea"/>
          <a:cs typeface="+mn-cs"/>
        </a:defRPr>
      </a:lvl1pPr>
      <a:lvl2pPr marL="542548" indent="-208674" algn="l" rtl="0" eaLnBrk="0" fontAlgn="base" hangingPunct="0">
        <a:spcBef>
          <a:spcPct val="20000"/>
        </a:spcBef>
        <a:spcAft>
          <a:spcPct val="0"/>
        </a:spcAft>
        <a:buChar char="–"/>
        <a:defRPr sz="2000">
          <a:solidFill>
            <a:schemeClr val="tx1"/>
          </a:solidFill>
          <a:latin typeface="Arial" charset="0"/>
          <a:cs typeface="+mn-cs"/>
        </a:defRPr>
      </a:lvl2pPr>
      <a:lvl3pPr marL="834691" indent="-166935" algn="l" rtl="0" eaLnBrk="0" fontAlgn="base" hangingPunct="0">
        <a:spcBef>
          <a:spcPct val="20000"/>
        </a:spcBef>
        <a:spcAft>
          <a:spcPct val="0"/>
        </a:spcAft>
        <a:buChar char="•"/>
        <a:defRPr sz="1800">
          <a:solidFill>
            <a:schemeClr val="tx1"/>
          </a:solidFill>
          <a:latin typeface="Arial" charset="0"/>
          <a:cs typeface="+mn-cs"/>
        </a:defRPr>
      </a:lvl3pPr>
      <a:lvl4pPr marL="1168560" indent="-166935" algn="l" rtl="0" eaLnBrk="0" fontAlgn="base" hangingPunct="0">
        <a:spcBef>
          <a:spcPct val="20000"/>
        </a:spcBef>
        <a:spcAft>
          <a:spcPct val="0"/>
        </a:spcAft>
        <a:buChar char="–"/>
        <a:defRPr sz="1500">
          <a:solidFill>
            <a:schemeClr val="tx1"/>
          </a:solidFill>
          <a:latin typeface="Arial" charset="0"/>
          <a:cs typeface="+mn-cs"/>
        </a:defRPr>
      </a:lvl4pPr>
      <a:lvl5pPr marL="1502432" indent="-166935" algn="l" rtl="0" eaLnBrk="0" fontAlgn="base" hangingPunct="0">
        <a:spcBef>
          <a:spcPct val="20000"/>
        </a:spcBef>
        <a:spcAft>
          <a:spcPct val="0"/>
        </a:spcAft>
        <a:buChar char="»"/>
        <a:defRPr sz="1500">
          <a:solidFill>
            <a:schemeClr val="tx1"/>
          </a:solidFill>
          <a:latin typeface="Arial" charset="0"/>
          <a:cs typeface="+mn-cs"/>
        </a:defRPr>
      </a:lvl5pPr>
      <a:lvl6pPr marL="1836310" indent="-166935" algn="l" rtl="0" fontAlgn="base">
        <a:spcBef>
          <a:spcPct val="20000"/>
        </a:spcBef>
        <a:spcAft>
          <a:spcPct val="0"/>
        </a:spcAft>
        <a:buChar char="»"/>
        <a:defRPr sz="1500">
          <a:solidFill>
            <a:schemeClr val="tx1"/>
          </a:solidFill>
          <a:latin typeface="Arial" charset="0"/>
          <a:cs typeface="+mn-cs"/>
        </a:defRPr>
      </a:lvl6pPr>
      <a:lvl7pPr marL="2170184" indent="-166935" algn="l" rtl="0" fontAlgn="base">
        <a:spcBef>
          <a:spcPct val="20000"/>
        </a:spcBef>
        <a:spcAft>
          <a:spcPct val="0"/>
        </a:spcAft>
        <a:buChar char="»"/>
        <a:defRPr sz="1500">
          <a:solidFill>
            <a:schemeClr val="tx1"/>
          </a:solidFill>
          <a:latin typeface="Arial" charset="0"/>
          <a:cs typeface="+mn-cs"/>
        </a:defRPr>
      </a:lvl7pPr>
      <a:lvl8pPr marL="2504057" indent="-166935" algn="l" rtl="0" fontAlgn="base">
        <a:spcBef>
          <a:spcPct val="20000"/>
        </a:spcBef>
        <a:spcAft>
          <a:spcPct val="0"/>
        </a:spcAft>
        <a:buChar char="»"/>
        <a:defRPr sz="1500">
          <a:solidFill>
            <a:schemeClr val="tx1"/>
          </a:solidFill>
          <a:latin typeface="Arial" charset="0"/>
          <a:cs typeface="+mn-cs"/>
        </a:defRPr>
      </a:lvl8pPr>
      <a:lvl9pPr marL="2837932" indent="-166935"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748" rtl="0" eaLnBrk="1" latinLnBrk="0" hangingPunct="1">
        <a:defRPr sz="1300" kern="1200">
          <a:solidFill>
            <a:schemeClr val="tx1"/>
          </a:solidFill>
          <a:latin typeface="+mn-lt"/>
          <a:ea typeface="+mn-ea"/>
          <a:cs typeface="+mn-cs"/>
        </a:defRPr>
      </a:lvl1pPr>
      <a:lvl2pPr marL="333868" algn="l" defTabSz="667748" rtl="0" eaLnBrk="1" latinLnBrk="0" hangingPunct="1">
        <a:defRPr sz="1300" kern="1200">
          <a:solidFill>
            <a:schemeClr val="tx1"/>
          </a:solidFill>
          <a:latin typeface="+mn-lt"/>
          <a:ea typeface="+mn-ea"/>
          <a:cs typeface="+mn-cs"/>
        </a:defRPr>
      </a:lvl2pPr>
      <a:lvl3pPr marL="667748" algn="l" defTabSz="667748" rtl="0" eaLnBrk="1" latinLnBrk="0" hangingPunct="1">
        <a:defRPr sz="1300" kern="1200">
          <a:solidFill>
            <a:schemeClr val="tx1"/>
          </a:solidFill>
          <a:latin typeface="+mn-lt"/>
          <a:ea typeface="+mn-ea"/>
          <a:cs typeface="+mn-cs"/>
        </a:defRPr>
      </a:lvl3pPr>
      <a:lvl4pPr marL="1001626" algn="l" defTabSz="667748" rtl="0" eaLnBrk="1" latinLnBrk="0" hangingPunct="1">
        <a:defRPr sz="1300" kern="1200">
          <a:solidFill>
            <a:schemeClr val="tx1"/>
          </a:solidFill>
          <a:latin typeface="+mn-lt"/>
          <a:ea typeface="+mn-ea"/>
          <a:cs typeface="+mn-cs"/>
        </a:defRPr>
      </a:lvl4pPr>
      <a:lvl5pPr marL="1335495" algn="l" defTabSz="667748" rtl="0" eaLnBrk="1" latinLnBrk="0" hangingPunct="1">
        <a:defRPr sz="1300" kern="1200">
          <a:solidFill>
            <a:schemeClr val="tx1"/>
          </a:solidFill>
          <a:latin typeface="+mn-lt"/>
          <a:ea typeface="+mn-ea"/>
          <a:cs typeface="+mn-cs"/>
        </a:defRPr>
      </a:lvl5pPr>
      <a:lvl6pPr marL="1669368" algn="l" defTabSz="667748" rtl="0" eaLnBrk="1" latinLnBrk="0" hangingPunct="1">
        <a:defRPr sz="1300" kern="1200">
          <a:solidFill>
            <a:schemeClr val="tx1"/>
          </a:solidFill>
          <a:latin typeface="+mn-lt"/>
          <a:ea typeface="+mn-ea"/>
          <a:cs typeface="+mn-cs"/>
        </a:defRPr>
      </a:lvl6pPr>
      <a:lvl7pPr marL="2003243" algn="l" defTabSz="667748" rtl="0" eaLnBrk="1" latinLnBrk="0" hangingPunct="1">
        <a:defRPr sz="1300" kern="1200">
          <a:solidFill>
            <a:schemeClr val="tx1"/>
          </a:solidFill>
          <a:latin typeface="+mn-lt"/>
          <a:ea typeface="+mn-ea"/>
          <a:cs typeface="+mn-cs"/>
        </a:defRPr>
      </a:lvl7pPr>
      <a:lvl8pPr marL="2337114" algn="l" defTabSz="667748" rtl="0" eaLnBrk="1" latinLnBrk="0" hangingPunct="1">
        <a:defRPr sz="1300" kern="1200">
          <a:solidFill>
            <a:schemeClr val="tx1"/>
          </a:solidFill>
          <a:latin typeface="+mn-lt"/>
          <a:ea typeface="+mn-ea"/>
          <a:cs typeface="+mn-cs"/>
        </a:defRPr>
      </a:lvl8pPr>
      <a:lvl9pPr marL="2670990" algn="l" defTabSz="667748"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85" tIns="33392" rIns="66785" bIns="33392"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85" tIns="33392" rIns="66785" bIns="3339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85" tIns="33392" rIns="66785" bIns="33392"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85" tIns="33392" rIns="66785" bIns="33392"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85" tIns="33392" rIns="66785" bIns="33392"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16" algn="ctr" rtl="0" fontAlgn="base">
        <a:spcBef>
          <a:spcPct val="0"/>
        </a:spcBef>
        <a:spcAft>
          <a:spcPct val="0"/>
        </a:spcAft>
        <a:defRPr sz="3200">
          <a:solidFill>
            <a:schemeClr val="bg1"/>
          </a:solidFill>
          <a:latin typeface="Arial Rounded MT Bold" pitchFamily="34" charset="0"/>
          <a:cs typeface="Arial" charset="0"/>
        </a:defRPr>
      </a:lvl6pPr>
      <a:lvl7pPr marL="667841" algn="ctr" rtl="0" fontAlgn="base">
        <a:spcBef>
          <a:spcPct val="0"/>
        </a:spcBef>
        <a:spcAft>
          <a:spcPct val="0"/>
        </a:spcAft>
        <a:defRPr sz="3200">
          <a:solidFill>
            <a:schemeClr val="bg1"/>
          </a:solidFill>
          <a:latin typeface="Arial Rounded MT Bold" pitchFamily="34" charset="0"/>
          <a:cs typeface="Arial" charset="0"/>
        </a:defRPr>
      </a:lvl7pPr>
      <a:lvl8pPr marL="1001765" algn="ctr" rtl="0" fontAlgn="base">
        <a:spcBef>
          <a:spcPct val="0"/>
        </a:spcBef>
        <a:spcAft>
          <a:spcPct val="0"/>
        </a:spcAft>
        <a:defRPr sz="3200">
          <a:solidFill>
            <a:schemeClr val="bg1"/>
          </a:solidFill>
          <a:latin typeface="Arial Rounded MT Bold" pitchFamily="34" charset="0"/>
          <a:cs typeface="Arial" charset="0"/>
        </a:defRPr>
      </a:lvl8pPr>
      <a:lvl9pPr marL="1335681"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44" indent="-250444" algn="l" rtl="0" eaLnBrk="0" fontAlgn="base" hangingPunct="0">
        <a:spcBef>
          <a:spcPct val="20000"/>
        </a:spcBef>
        <a:spcAft>
          <a:spcPct val="0"/>
        </a:spcAft>
        <a:defRPr sz="3200">
          <a:solidFill>
            <a:schemeClr val="bg1"/>
          </a:solidFill>
          <a:latin typeface="+mn-lt"/>
          <a:ea typeface="+mn-ea"/>
          <a:cs typeface="+mn-cs"/>
        </a:defRPr>
      </a:lvl1pPr>
      <a:lvl2pPr marL="542623" indent="-208703" algn="l" rtl="0" eaLnBrk="0" fontAlgn="base" hangingPunct="0">
        <a:spcBef>
          <a:spcPct val="20000"/>
        </a:spcBef>
        <a:spcAft>
          <a:spcPct val="0"/>
        </a:spcAft>
        <a:buChar char="–"/>
        <a:defRPr sz="2000">
          <a:solidFill>
            <a:schemeClr val="tx1"/>
          </a:solidFill>
          <a:latin typeface="Arial" charset="0"/>
          <a:cs typeface="+mn-cs"/>
        </a:defRPr>
      </a:lvl2pPr>
      <a:lvl3pPr marL="834805" indent="-166959" algn="l" rtl="0" eaLnBrk="0" fontAlgn="base" hangingPunct="0">
        <a:spcBef>
          <a:spcPct val="20000"/>
        </a:spcBef>
        <a:spcAft>
          <a:spcPct val="0"/>
        </a:spcAft>
        <a:buChar char="•"/>
        <a:defRPr sz="1800">
          <a:solidFill>
            <a:schemeClr val="tx1"/>
          </a:solidFill>
          <a:latin typeface="Arial" charset="0"/>
          <a:cs typeface="+mn-cs"/>
        </a:defRPr>
      </a:lvl3pPr>
      <a:lvl4pPr marL="1168722" indent="-166959" algn="l" rtl="0" eaLnBrk="0" fontAlgn="base" hangingPunct="0">
        <a:spcBef>
          <a:spcPct val="20000"/>
        </a:spcBef>
        <a:spcAft>
          <a:spcPct val="0"/>
        </a:spcAft>
        <a:buChar char="–"/>
        <a:defRPr sz="1500">
          <a:solidFill>
            <a:schemeClr val="tx1"/>
          </a:solidFill>
          <a:latin typeface="Arial" charset="0"/>
          <a:cs typeface="+mn-cs"/>
        </a:defRPr>
      </a:lvl4pPr>
      <a:lvl5pPr marL="1502641" indent="-166959" algn="l" rtl="0" eaLnBrk="0" fontAlgn="base" hangingPunct="0">
        <a:spcBef>
          <a:spcPct val="20000"/>
        </a:spcBef>
        <a:spcAft>
          <a:spcPct val="0"/>
        </a:spcAft>
        <a:buChar char="»"/>
        <a:defRPr sz="1500">
          <a:solidFill>
            <a:schemeClr val="tx1"/>
          </a:solidFill>
          <a:latin typeface="Arial" charset="0"/>
          <a:cs typeface="+mn-cs"/>
        </a:defRPr>
      </a:lvl5pPr>
      <a:lvl6pPr marL="1836565" indent="-166959" algn="l" rtl="0" fontAlgn="base">
        <a:spcBef>
          <a:spcPct val="20000"/>
        </a:spcBef>
        <a:spcAft>
          <a:spcPct val="0"/>
        </a:spcAft>
        <a:buChar char="»"/>
        <a:defRPr sz="1500">
          <a:solidFill>
            <a:schemeClr val="tx1"/>
          </a:solidFill>
          <a:latin typeface="Arial" charset="0"/>
          <a:cs typeface="+mn-cs"/>
        </a:defRPr>
      </a:lvl6pPr>
      <a:lvl7pPr marL="2170486" indent="-166959" algn="l" rtl="0" fontAlgn="base">
        <a:spcBef>
          <a:spcPct val="20000"/>
        </a:spcBef>
        <a:spcAft>
          <a:spcPct val="0"/>
        </a:spcAft>
        <a:buChar char="»"/>
        <a:defRPr sz="1500">
          <a:solidFill>
            <a:schemeClr val="tx1"/>
          </a:solidFill>
          <a:latin typeface="Arial" charset="0"/>
          <a:cs typeface="+mn-cs"/>
        </a:defRPr>
      </a:lvl7pPr>
      <a:lvl8pPr marL="2504405" indent="-166959" algn="l" rtl="0" fontAlgn="base">
        <a:spcBef>
          <a:spcPct val="20000"/>
        </a:spcBef>
        <a:spcAft>
          <a:spcPct val="0"/>
        </a:spcAft>
        <a:buChar char="»"/>
        <a:defRPr sz="1500">
          <a:solidFill>
            <a:schemeClr val="tx1"/>
          </a:solidFill>
          <a:latin typeface="Arial" charset="0"/>
          <a:cs typeface="+mn-cs"/>
        </a:defRPr>
      </a:lvl8pPr>
      <a:lvl9pPr marL="2838326" indent="-166959"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841" rtl="0" eaLnBrk="1" latinLnBrk="0" hangingPunct="1">
        <a:defRPr sz="1300" kern="1200">
          <a:solidFill>
            <a:schemeClr val="tx1"/>
          </a:solidFill>
          <a:latin typeface="+mn-lt"/>
          <a:ea typeface="+mn-ea"/>
          <a:cs typeface="+mn-cs"/>
        </a:defRPr>
      </a:lvl1pPr>
      <a:lvl2pPr marL="333916" algn="l" defTabSz="667841" rtl="0" eaLnBrk="1" latinLnBrk="0" hangingPunct="1">
        <a:defRPr sz="1300" kern="1200">
          <a:solidFill>
            <a:schemeClr val="tx1"/>
          </a:solidFill>
          <a:latin typeface="+mn-lt"/>
          <a:ea typeface="+mn-ea"/>
          <a:cs typeface="+mn-cs"/>
        </a:defRPr>
      </a:lvl2pPr>
      <a:lvl3pPr marL="667841" algn="l" defTabSz="667841" rtl="0" eaLnBrk="1" latinLnBrk="0" hangingPunct="1">
        <a:defRPr sz="1300" kern="1200">
          <a:solidFill>
            <a:schemeClr val="tx1"/>
          </a:solidFill>
          <a:latin typeface="+mn-lt"/>
          <a:ea typeface="+mn-ea"/>
          <a:cs typeface="+mn-cs"/>
        </a:defRPr>
      </a:lvl3pPr>
      <a:lvl4pPr marL="1001765" algn="l" defTabSz="667841" rtl="0" eaLnBrk="1" latinLnBrk="0" hangingPunct="1">
        <a:defRPr sz="1300" kern="1200">
          <a:solidFill>
            <a:schemeClr val="tx1"/>
          </a:solidFill>
          <a:latin typeface="+mn-lt"/>
          <a:ea typeface="+mn-ea"/>
          <a:cs typeface="+mn-cs"/>
        </a:defRPr>
      </a:lvl4pPr>
      <a:lvl5pPr marL="1335681" algn="l" defTabSz="667841" rtl="0" eaLnBrk="1" latinLnBrk="0" hangingPunct="1">
        <a:defRPr sz="1300" kern="1200">
          <a:solidFill>
            <a:schemeClr val="tx1"/>
          </a:solidFill>
          <a:latin typeface="+mn-lt"/>
          <a:ea typeface="+mn-ea"/>
          <a:cs typeface="+mn-cs"/>
        </a:defRPr>
      </a:lvl5pPr>
      <a:lvl6pPr marL="1669600" algn="l" defTabSz="667841" rtl="0" eaLnBrk="1" latinLnBrk="0" hangingPunct="1">
        <a:defRPr sz="1300" kern="1200">
          <a:solidFill>
            <a:schemeClr val="tx1"/>
          </a:solidFill>
          <a:latin typeface="+mn-lt"/>
          <a:ea typeface="+mn-ea"/>
          <a:cs typeface="+mn-cs"/>
        </a:defRPr>
      </a:lvl6pPr>
      <a:lvl7pPr marL="2003522" algn="l" defTabSz="667841" rtl="0" eaLnBrk="1" latinLnBrk="0" hangingPunct="1">
        <a:defRPr sz="1300" kern="1200">
          <a:solidFill>
            <a:schemeClr val="tx1"/>
          </a:solidFill>
          <a:latin typeface="+mn-lt"/>
          <a:ea typeface="+mn-ea"/>
          <a:cs typeface="+mn-cs"/>
        </a:defRPr>
      </a:lvl7pPr>
      <a:lvl8pPr marL="2337440" algn="l" defTabSz="667841" rtl="0" eaLnBrk="1" latinLnBrk="0" hangingPunct="1">
        <a:defRPr sz="1300" kern="1200">
          <a:solidFill>
            <a:schemeClr val="tx1"/>
          </a:solidFill>
          <a:latin typeface="+mn-lt"/>
          <a:ea typeface="+mn-ea"/>
          <a:cs typeface="+mn-cs"/>
        </a:defRPr>
      </a:lvl8pPr>
      <a:lvl9pPr marL="2671362" algn="l" defTabSz="667841"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398" rIns="66797" bIns="33398"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398" rIns="66797" bIns="333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23"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79" algn="ctr" rtl="0" fontAlgn="base">
        <a:spcBef>
          <a:spcPct val="0"/>
        </a:spcBef>
        <a:spcAft>
          <a:spcPct val="0"/>
        </a:spcAft>
        <a:defRPr sz="3200">
          <a:solidFill>
            <a:schemeClr val="bg1"/>
          </a:solidFill>
          <a:latin typeface="Arial Rounded MT Bold" pitchFamily="34" charset="0"/>
          <a:cs typeface="Arial" charset="0"/>
        </a:defRPr>
      </a:lvl6pPr>
      <a:lvl7pPr marL="667965" algn="ctr" rtl="0" fontAlgn="base">
        <a:spcBef>
          <a:spcPct val="0"/>
        </a:spcBef>
        <a:spcAft>
          <a:spcPct val="0"/>
        </a:spcAft>
        <a:defRPr sz="3200">
          <a:solidFill>
            <a:schemeClr val="bg1"/>
          </a:solidFill>
          <a:latin typeface="Arial Rounded MT Bold" pitchFamily="34" charset="0"/>
          <a:cs typeface="Arial" charset="0"/>
        </a:defRPr>
      </a:lvl7pPr>
      <a:lvl8pPr marL="1001949" algn="ctr" rtl="0" fontAlgn="base">
        <a:spcBef>
          <a:spcPct val="0"/>
        </a:spcBef>
        <a:spcAft>
          <a:spcPct val="0"/>
        </a:spcAft>
        <a:defRPr sz="3200">
          <a:solidFill>
            <a:schemeClr val="bg1"/>
          </a:solidFill>
          <a:latin typeface="Arial Rounded MT Bold" pitchFamily="34" charset="0"/>
          <a:cs typeface="Arial" charset="0"/>
        </a:defRPr>
      </a:lvl8pPr>
      <a:lvl9pPr marL="133592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90" indent="-250490" algn="l" rtl="0" eaLnBrk="0" fontAlgn="base" hangingPunct="0">
        <a:spcBef>
          <a:spcPct val="20000"/>
        </a:spcBef>
        <a:spcAft>
          <a:spcPct val="0"/>
        </a:spcAft>
        <a:defRPr sz="3200">
          <a:solidFill>
            <a:schemeClr val="bg1"/>
          </a:solidFill>
          <a:latin typeface="+mn-lt"/>
          <a:ea typeface="+mn-ea"/>
          <a:cs typeface="+mn-cs"/>
        </a:defRPr>
      </a:lvl1pPr>
      <a:lvl2pPr marL="542723" indent="-208741" algn="l" rtl="0" eaLnBrk="0" fontAlgn="base" hangingPunct="0">
        <a:spcBef>
          <a:spcPct val="20000"/>
        </a:spcBef>
        <a:spcAft>
          <a:spcPct val="0"/>
        </a:spcAft>
        <a:buChar char="–"/>
        <a:defRPr sz="2000">
          <a:solidFill>
            <a:schemeClr val="tx1"/>
          </a:solidFill>
          <a:latin typeface="Arial" charset="0"/>
          <a:cs typeface="+mn-cs"/>
        </a:defRPr>
      </a:lvl2pPr>
      <a:lvl3pPr marL="834957" indent="-166990" algn="l" rtl="0" eaLnBrk="0" fontAlgn="base" hangingPunct="0">
        <a:spcBef>
          <a:spcPct val="20000"/>
        </a:spcBef>
        <a:spcAft>
          <a:spcPct val="0"/>
        </a:spcAft>
        <a:buChar char="•"/>
        <a:defRPr sz="1800">
          <a:solidFill>
            <a:schemeClr val="tx1"/>
          </a:solidFill>
          <a:latin typeface="Arial" charset="0"/>
          <a:cs typeface="+mn-cs"/>
        </a:defRPr>
      </a:lvl3pPr>
      <a:lvl4pPr marL="1168939" indent="-166990" algn="l" rtl="0" eaLnBrk="0" fontAlgn="base" hangingPunct="0">
        <a:spcBef>
          <a:spcPct val="20000"/>
        </a:spcBef>
        <a:spcAft>
          <a:spcPct val="0"/>
        </a:spcAft>
        <a:buChar char="–"/>
        <a:defRPr sz="1500">
          <a:solidFill>
            <a:schemeClr val="tx1"/>
          </a:solidFill>
          <a:latin typeface="Arial" charset="0"/>
          <a:cs typeface="+mn-cs"/>
        </a:defRPr>
      </a:lvl4pPr>
      <a:lvl5pPr marL="1502920" indent="-166990" algn="l" rtl="0" eaLnBrk="0" fontAlgn="base" hangingPunct="0">
        <a:spcBef>
          <a:spcPct val="20000"/>
        </a:spcBef>
        <a:spcAft>
          <a:spcPct val="0"/>
        </a:spcAft>
        <a:buChar char="»"/>
        <a:defRPr sz="1500">
          <a:solidFill>
            <a:schemeClr val="tx1"/>
          </a:solidFill>
          <a:latin typeface="Arial" charset="0"/>
          <a:cs typeface="+mn-cs"/>
        </a:defRPr>
      </a:lvl5pPr>
      <a:lvl6pPr marL="1836905" indent="-166990" algn="l" rtl="0" fontAlgn="base">
        <a:spcBef>
          <a:spcPct val="20000"/>
        </a:spcBef>
        <a:spcAft>
          <a:spcPct val="0"/>
        </a:spcAft>
        <a:buChar char="»"/>
        <a:defRPr sz="1500">
          <a:solidFill>
            <a:schemeClr val="tx1"/>
          </a:solidFill>
          <a:latin typeface="Arial" charset="0"/>
          <a:cs typeface="+mn-cs"/>
        </a:defRPr>
      </a:lvl6pPr>
      <a:lvl7pPr marL="2170887" indent="-166990" algn="l" rtl="0" fontAlgn="base">
        <a:spcBef>
          <a:spcPct val="20000"/>
        </a:spcBef>
        <a:spcAft>
          <a:spcPct val="0"/>
        </a:spcAft>
        <a:buChar char="»"/>
        <a:defRPr sz="1500">
          <a:solidFill>
            <a:schemeClr val="tx1"/>
          </a:solidFill>
          <a:latin typeface="Arial" charset="0"/>
          <a:cs typeface="+mn-cs"/>
        </a:defRPr>
      </a:lvl7pPr>
      <a:lvl8pPr marL="2504869" indent="-166990" algn="l" rtl="0" fontAlgn="base">
        <a:spcBef>
          <a:spcPct val="20000"/>
        </a:spcBef>
        <a:spcAft>
          <a:spcPct val="0"/>
        </a:spcAft>
        <a:buChar char="»"/>
        <a:defRPr sz="1500">
          <a:solidFill>
            <a:schemeClr val="tx1"/>
          </a:solidFill>
          <a:latin typeface="Arial" charset="0"/>
          <a:cs typeface="+mn-cs"/>
        </a:defRPr>
      </a:lvl8pPr>
      <a:lvl9pPr marL="2838851" indent="-16699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965" rtl="0" eaLnBrk="1" latinLnBrk="0" hangingPunct="1">
        <a:defRPr sz="1300" kern="1200">
          <a:solidFill>
            <a:schemeClr val="tx1"/>
          </a:solidFill>
          <a:latin typeface="+mn-lt"/>
          <a:ea typeface="+mn-ea"/>
          <a:cs typeface="+mn-cs"/>
        </a:defRPr>
      </a:lvl1pPr>
      <a:lvl2pPr marL="333979" algn="l" defTabSz="667965" rtl="0" eaLnBrk="1" latinLnBrk="0" hangingPunct="1">
        <a:defRPr sz="1300" kern="1200">
          <a:solidFill>
            <a:schemeClr val="tx1"/>
          </a:solidFill>
          <a:latin typeface="+mn-lt"/>
          <a:ea typeface="+mn-ea"/>
          <a:cs typeface="+mn-cs"/>
        </a:defRPr>
      </a:lvl2pPr>
      <a:lvl3pPr marL="667965" algn="l" defTabSz="667965" rtl="0" eaLnBrk="1" latinLnBrk="0" hangingPunct="1">
        <a:defRPr sz="1300" kern="1200">
          <a:solidFill>
            <a:schemeClr val="tx1"/>
          </a:solidFill>
          <a:latin typeface="+mn-lt"/>
          <a:ea typeface="+mn-ea"/>
          <a:cs typeface="+mn-cs"/>
        </a:defRPr>
      </a:lvl3pPr>
      <a:lvl4pPr marL="1001949" algn="l" defTabSz="667965" rtl="0" eaLnBrk="1" latinLnBrk="0" hangingPunct="1">
        <a:defRPr sz="1300" kern="1200">
          <a:solidFill>
            <a:schemeClr val="tx1"/>
          </a:solidFill>
          <a:latin typeface="+mn-lt"/>
          <a:ea typeface="+mn-ea"/>
          <a:cs typeface="+mn-cs"/>
        </a:defRPr>
      </a:lvl4pPr>
      <a:lvl5pPr marL="1335929" algn="l" defTabSz="667965" rtl="0" eaLnBrk="1" latinLnBrk="0" hangingPunct="1">
        <a:defRPr sz="1300" kern="1200">
          <a:solidFill>
            <a:schemeClr val="tx1"/>
          </a:solidFill>
          <a:latin typeface="+mn-lt"/>
          <a:ea typeface="+mn-ea"/>
          <a:cs typeface="+mn-cs"/>
        </a:defRPr>
      </a:lvl5pPr>
      <a:lvl6pPr marL="1669911" algn="l" defTabSz="667965" rtl="0" eaLnBrk="1" latinLnBrk="0" hangingPunct="1">
        <a:defRPr sz="1300" kern="1200">
          <a:solidFill>
            <a:schemeClr val="tx1"/>
          </a:solidFill>
          <a:latin typeface="+mn-lt"/>
          <a:ea typeface="+mn-ea"/>
          <a:cs typeface="+mn-cs"/>
        </a:defRPr>
      </a:lvl6pPr>
      <a:lvl7pPr marL="2003894" algn="l" defTabSz="667965" rtl="0" eaLnBrk="1" latinLnBrk="0" hangingPunct="1">
        <a:defRPr sz="1300" kern="1200">
          <a:solidFill>
            <a:schemeClr val="tx1"/>
          </a:solidFill>
          <a:latin typeface="+mn-lt"/>
          <a:ea typeface="+mn-ea"/>
          <a:cs typeface="+mn-cs"/>
        </a:defRPr>
      </a:lvl7pPr>
      <a:lvl8pPr marL="2337875" algn="l" defTabSz="667965" rtl="0" eaLnBrk="1" latinLnBrk="0" hangingPunct="1">
        <a:defRPr sz="1300" kern="1200">
          <a:solidFill>
            <a:schemeClr val="tx1"/>
          </a:solidFill>
          <a:latin typeface="+mn-lt"/>
          <a:ea typeface="+mn-ea"/>
          <a:cs typeface="+mn-cs"/>
        </a:defRPr>
      </a:lvl8pPr>
      <a:lvl9pPr marL="2671858" algn="l" defTabSz="667965"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2" tIns="33406" rIns="66812" bIns="3340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12" tIns="33406" rIns="66812" bIns="33406"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58" algn="ctr" rtl="0" fontAlgn="base">
        <a:spcBef>
          <a:spcPct val="0"/>
        </a:spcBef>
        <a:spcAft>
          <a:spcPct val="0"/>
        </a:spcAft>
        <a:defRPr sz="3200">
          <a:solidFill>
            <a:schemeClr val="bg1"/>
          </a:solidFill>
          <a:latin typeface="Arial Rounded MT Bold" pitchFamily="34" charset="0"/>
          <a:cs typeface="Arial" charset="0"/>
        </a:defRPr>
      </a:lvl6pPr>
      <a:lvl7pPr marL="668120" algn="ctr" rtl="0" fontAlgn="base">
        <a:spcBef>
          <a:spcPct val="0"/>
        </a:spcBef>
        <a:spcAft>
          <a:spcPct val="0"/>
        </a:spcAft>
        <a:defRPr sz="3200">
          <a:solidFill>
            <a:schemeClr val="bg1"/>
          </a:solidFill>
          <a:latin typeface="Arial Rounded MT Bold" pitchFamily="34" charset="0"/>
          <a:cs typeface="Arial" charset="0"/>
        </a:defRPr>
      </a:lvl7pPr>
      <a:lvl8pPr marL="1002180" algn="ctr" rtl="0" fontAlgn="base">
        <a:spcBef>
          <a:spcPct val="0"/>
        </a:spcBef>
        <a:spcAft>
          <a:spcPct val="0"/>
        </a:spcAft>
        <a:defRPr sz="3200">
          <a:solidFill>
            <a:schemeClr val="bg1"/>
          </a:solidFill>
          <a:latin typeface="Arial Rounded MT Bold" pitchFamily="34" charset="0"/>
          <a:cs typeface="Arial" charset="0"/>
        </a:defRPr>
      </a:lvl8pPr>
      <a:lvl9pPr marL="133623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47" indent="-250547" algn="l" rtl="0" eaLnBrk="0" fontAlgn="base" hangingPunct="0">
        <a:spcBef>
          <a:spcPct val="20000"/>
        </a:spcBef>
        <a:spcAft>
          <a:spcPct val="0"/>
        </a:spcAft>
        <a:defRPr sz="3200">
          <a:solidFill>
            <a:schemeClr val="bg1"/>
          </a:solidFill>
          <a:latin typeface="+mn-lt"/>
          <a:ea typeface="+mn-ea"/>
          <a:cs typeface="+mn-cs"/>
        </a:defRPr>
      </a:lvl1pPr>
      <a:lvl2pPr marL="542848" indent="-208788" algn="l" rtl="0" eaLnBrk="0" fontAlgn="base" hangingPunct="0">
        <a:spcBef>
          <a:spcPct val="20000"/>
        </a:spcBef>
        <a:spcAft>
          <a:spcPct val="0"/>
        </a:spcAft>
        <a:buChar char="–"/>
        <a:defRPr sz="2000">
          <a:solidFill>
            <a:schemeClr val="tx1"/>
          </a:solidFill>
          <a:latin typeface="Arial" charset="0"/>
          <a:cs typeface="+mn-cs"/>
        </a:defRPr>
      </a:lvl2pPr>
      <a:lvl3pPr marL="835148" indent="-167030" algn="l" rtl="0" eaLnBrk="0" fontAlgn="base" hangingPunct="0">
        <a:spcBef>
          <a:spcPct val="20000"/>
        </a:spcBef>
        <a:spcAft>
          <a:spcPct val="0"/>
        </a:spcAft>
        <a:buChar char="•"/>
        <a:defRPr sz="1800">
          <a:solidFill>
            <a:schemeClr val="tx1"/>
          </a:solidFill>
          <a:latin typeface="Arial" charset="0"/>
          <a:cs typeface="+mn-cs"/>
        </a:defRPr>
      </a:lvl3pPr>
      <a:lvl4pPr marL="1169210" indent="-167030" algn="l" rtl="0" eaLnBrk="0" fontAlgn="base" hangingPunct="0">
        <a:spcBef>
          <a:spcPct val="20000"/>
        </a:spcBef>
        <a:spcAft>
          <a:spcPct val="0"/>
        </a:spcAft>
        <a:buChar char="–"/>
        <a:defRPr sz="1500">
          <a:solidFill>
            <a:schemeClr val="tx1"/>
          </a:solidFill>
          <a:latin typeface="Arial" charset="0"/>
          <a:cs typeface="+mn-cs"/>
        </a:defRPr>
      </a:lvl4pPr>
      <a:lvl5pPr marL="1503268" indent="-167030" algn="l" rtl="0" eaLnBrk="0" fontAlgn="base" hangingPunct="0">
        <a:spcBef>
          <a:spcPct val="20000"/>
        </a:spcBef>
        <a:spcAft>
          <a:spcPct val="0"/>
        </a:spcAft>
        <a:buChar char="»"/>
        <a:defRPr sz="1500">
          <a:solidFill>
            <a:schemeClr val="tx1"/>
          </a:solidFill>
          <a:latin typeface="Arial" charset="0"/>
          <a:cs typeface="+mn-cs"/>
        </a:defRPr>
      </a:lvl5pPr>
      <a:lvl6pPr marL="1837330" indent="-167030" algn="l" rtl="0" fontAlgn="base">
        <a:spcBef>
          <a:spcPct val="20000"/>
        </a:spcBef>
        <a:spcAft>
          <a:spcPct val="0"/>
        </a:spcAft>
        <a:buChar char="»"/>
        <a:defRPr sz="1500">
          <a:solidFill>
            <a:schemeClr val="tx1"/>
          </a:solidFill>
          <a:latin typeface="Arial" charset="0"/>
          <a:cs typeface="+mn-cs"/>
        </a:defRPr>
      </a:lvl6pPr>
      <a:lvl7pPr marL="2171390" indent="-167030" algn="l" rtl="0" fontAlgn="base">
        <a:spcBef>
          <a:spcPct val="20000"/>
        </a:spcBef>
        <a:spcAft>
          <a:spcPct val="0"/>
        </a:spcAft>
        <a:buChar char="»"/>
        <a:defRPr sz="1500">
          <a:solidFill>
            <a:schemeClr val="tx1"/>
          </a:solidFill>
          <a:latin typeface="Arial" charset="0"/>
          <a:cs typeface="+mn-cs"/>
        </a:defRPr>
      </a:lvl7pPr>
      <a:lvl8pPr marL="2505449" indent="-167030" algn="l" rtl="0" fontAlgn="base">
        <a:spcBef>
          <a:spcPct val="20000"/>
        </a:spcBef>
        <a:spcAft>
          <a:spcPct val="0"/>
        </a:spcAft>
        <a:buChar char="»"/>
        <a:defRPr sz="1500">
          <a:solidFill>
            <a:schemeClr val="tx1"/>
          </a:solidFill>
          <a:latin typeface="Arial" charset="0"/>
          <a:cs typeface="+mn-cs"/>
        </a:defRPr>
      </a:lvl8pPr>
      <a:lvl9pPr marL="2839508" indent="-16703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120" rtl="0" eaLnBrk="1" latinLnBrk="0" hangingPunct="1">
        <a:defRPr sz="1300" kern="1200">
          <a:solidFill>
            <a:schemeClr val="tx1"/>
          </a:solidFill>
          <a:latin typeface="+mn-lt"/>
          <a:ea typeface="+mn-ea"/>
          <a:cs typeface="+mn-cs"/>
        </a:defRPr>
      </a:lvl1pPr>
      <a:lvl2pPr marL="334058" algn="l" defTabSz="668120" rtl="0" eaLnBrk="1" latinLnBrk="0" hangingPunct="1">
        <a:defRPr sz="1300" kern="1200">
          <a:solidFill>
            <a:schemeClr val="tx1"/>
          </a:solidFill>
          <a:latin typeface="+mn-lt"/>
          <a:ea typeface="+mn-ea"/>
          <a:cs typeface="+mn-cs"/>
        </a:defRPr>
      </a:lvl2pPr>
      <a:lvl3pPr marL="668120" algn="l" defTabSz="668120" rtl="0" eaLnBrk="1" latinLnBrk="0" hangingPunct="1">
        <a:defRPr sz="1300" kern="1200">
          <a:solidFill>
            <a:schemeClr val="tx1"/>
          </a:solidFill>
          <a:latin typeface="+mn-lt"/>
          <a:ea typeface="+mn-ea"/>
          <a:cs typeface="+mn-cs"/>
        </a:defRPr>
      </a:lvl3pPr>
      <a:lvl4pPr marL="1002180" algn="l" defTabSz="668120" rtl="0" eaLnBrk="1" latinLnBrk="0" hangingPunct="1">
        <a:defRPr sz="1300" kern="1200">
          <a:solidFill>
            <a:schemeClr val="tx1"/>
          </a:solidFill>
          <a:latin typeface="+mn-lt"/>
          <a:ea typeface="+mn-ea"/>
          <a:cs typeface="+mn-cs"/>
        </a:defRPr>
      </a:lvl4pPr>
      <a:lvl5pPr marL="1336239" algn="l" defTabSz="668120" rtl="0" eaLnBrk="1" latinLnBrk="0" hangingPunct="1">
        <a:defRPr sz="1300" kern="1200">
          <a:solidFill>
            <a:schemeClr val="tx1"/>
          </a:solidFill>
          <a:latin typeface="+mn-lt"/>
          <a:ea typeface="+mn-ea"/>
          <a:cs typeface="+mn-cs"/>
        </a:defRPr>
      </a:lvl5pPr>
      <a:lvl6pPr marL="1670298" algn="l" defTabSz="668120" rtl="0" eaLnBrk="1" latinLnBrk="0" hangingPunct="1">
        <a:defRPr sz="1300" kern="1200">
          <a:solidFill>
            <a:schemeClr val="tx1"/>
          </a:solidFill>
          <a:latin typeface="+mn-lt"/>
          <a:ea typeface="+mn-ea"/>
          <a:cs typeface="+mn-cs"/>
        </a:defRPr>
      </a:lvl6pPr>
      <a:lvl7pPr marL="2004359" algn="l" defTabSz="668120" rtl="0" eaLnBrk="1" latinLnBrk="0" hangingPunct="1">
        <a:defRPr sz="1300" kern="1200">
          <a:solidFill>
            <a:schemeClr val="tx1"/>
          </a:solidFill>
          <a:latin typeface="+mn-lt"/>
          <a:ea typeface="+mn-ea"/>
          <a:cs typeface="+mn-cs"/>
        </a:defRPr>
      </a:lvl7pPr>
      <a:lvl8pPr marL="2338417" algn="l" defTabSz="668120" rtl="0" eaLnBrk="1" latinLnBrk="0" hangingPunct="1">
        <a:defRPr sz="1300" kern="1200">
          <a:solidFill>
            <a:schemeClr val="tx1"/>
          </a:solidFill>
          <a:latin typeface="+mn-lt"/>
          <a:ea typeface="+mn-ea"/>
          <a:cs typeface="+mn-cs"/>
        </a:defRPr>
      </a:lvl8pPr>
      <a:lvl9pPr marL="2672478" algn="l" defTabSz="66812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video" Target="https://www.youtube.com/embed/WwJ5nCVZclY" TargetMode="Externa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www.treeoflifehouston.com/"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tel:(713)%20206-2680"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2017</a:t>
            </a:r>
            <a:endParaRPr lang="en-US" dirty="0">
              <a:solidFill>
                <a:srgbClr val="FFFF66"/>
              </a:solidFill>
            </a:endParaRPr>
          </a:p>
        </p:txBody>
      </p:sp>
    </p:spTree>
    <p:extLst>
      <p:ext uri="{BB962C8B-B14F-4D97-AF65-F5344CB8AC3E}">
        <p14:creationId xmlns:p14="http://schemas.microsoft.com/office/powerpoint/2010/main" val="3204019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4" y="400050"/>
            <a:ext cx="7900988" cy="462915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הֵגִיב כֵּיפָא וְאָמַר אֵלָיו: "הִנֵּה </a:t>
            </a:r>
            <a:r>
              <a:rPr lang="he-IL" sz="4400" b="1" dirty="0">
                <a:solidFill>
                  <a:srgbClr val="FFFF66"/>
                </a:solidFill>
                <a:latin typeface="David" panose="020E0502060401010101" pitchFamily="34" charset="-79"/>
                <a:cs typeface="David" panose="020E0502060401010101" pitchFamily="34" charset="-79"/>
              </a:rPr>
              <a:t>אֲנַחְנו</a:t>
            </a:r>
            <a:r>
              <a:rPr lang="he-IL" sz="4400" b="1" dirty="0">
                <a:latin typeface="David" panose="020E0502060401010101" pitchFamily="34" charset="-79"/>
                <a:cs typeface="David" panose="020E0502060401010101" pitchFamily="34" charset="-79"/>
              </a:rPr>
              <a:t>ּ עָזַבְ</a:t>
            </a:r>
            <a:r>
              <a:rPr lang="he-IL" sz="4400" b="1" dirty="0">
                <a:solidFill>
                  <a:srgbClr val="FFFF66"/>
                </a:solidFill>
                <a:latin typeface="David" panose="020E0502060401010101" pitchFamily="34" charset="-79"/>
                <a:cs typeface="David" panose="020E0502060401010101" pitchFamily="34" charset="-79"/>
              </a:rPr>
              <a:t>נו</a:t>
            </a:r>
            <a:r>
              <a:rPr lang="he-IL" sz="4400" b="1" dirty="0">
                <a:latin typeface="David" panose="020E0502060401010101" pitchFamily="34" charset="-79"/>
                <a:cs typeface="David" panose="020E0502060401010101" pitchFamily="34" charset="-79"/>
              </a:rPr>
              <a:t>ּ הַכֹּל וְהָלַכְ</a:t>
            </a:r>
            <a:r>
              <a:rPr lang="he-IL" sz="4400" b="1" dirty="0">
                <a:solidFill>
                  <a:srgbClr val="FFFF66"/>
                </a:solidFill>
                <a:latin typeface="David" panose="020E0502060401010101" pitchFamily="34" charset="-79"/>
                <a:cs typeface="David" panose="020E0502060401010101" pitchFamily="34" charset="-79"/>
              </a:rPr>
              <a:t>נו</a:t>
            </a:r>
            <a:r>
              <a:rPr lang="he-IL" sz="4400" b="1" dirty="0">
                <a:latin typeface="David" panose="020E0502060401010101" pitchFamily="34" charset="-79"/>
                <a:cs typeface="David" panose="020E0502060401010101" pitchFamily="34" charset="-79"/>
              </a:rPr>
              <a:t>ּ אַחֲרֶיךָ, אִם כֵּן מַה יִּהְיֶה לָנוּ?"  </a:t>
            </a:r>
            <a:endParaRPr lang="en-US" sz="4100" b="1" dirty="0">
              <a:latin typeface="David" panose="020E0502060401010101" pitchFamily="34" charset="-79"/>
              <a:cs typeface="David" panose="020E0502060401010101" pitchFamily="34" charset="-79"/>
            </a:endParaRPr>
          </a:p>
          <a:p>
            <a:pPr marL="0" indent="0"/>
            <a:r>
              <a:rPr lang="en-US" sz="4000" dirty="0" err="1"/>
              <a:t>Kefa</a:t>
            </a:r>
            <a:r>
              <a:rPr lang="en-US" sz="4000" dirty="0"/>
              <a:t> replied, "Look, </a:t>
            </a:r>
            <a:r>
              <a:rPr lang="en-US" sz="4000" dirty="0">
                <a:solidFill>
                  <a:srgbClr val="FFFF66"/>
                </a:solidFill>
              </a:rPr>
              <a:t>we</a:t>
            </a:r>
            <a:r>
              <a:rPr lang="en-US" sz="4000" dirty="0"/>
              <a:t> have left everything and followed you. So what will we have?"</a:t>
            </a:r>
          </a:p>
        </p:txBody>
      </p:sp>
      <p:sp>
        <p:nvSpPr>
          <p:cNvPr id="372738" name="Rectangle 2"/>
          <p:cNvSpPr>
            <a:spLocks noGrp="1" noChangeArrowheads="1"/>
          </p:cNvSpPr>
          <p:nvPr>
            <p:ph type="title"/>
          </p:nvPr>
        </p:nvSpPr>
        <p:spPr>
          <a:xfrm>
            <a:off x="1426584"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19:27</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707811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58" y="457200"/>
            <a:ext cx="7955855" cy="4800600"/>
          </a:xfrm>
        </p:spPr>
        <p:txBody>
          <a:bodyPr>
            <a:normAutofit lnSpcReduction="100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אָמַר לָהֶם יֵשׁוּעַ: "אָמֵן. אוֹמֵר אֲנִי לָכֶם, אַתֶּם הַהוֹלְכִים אַחֲרַי, כַּאֲשֶׁר </a:t>
            </a:r>
            <a:r>
              <a:rPr lang="he-IL" sz="4400" b="1" dirty="0">
                <a:solidFill>
                  <a:srgbClr val="FFFF66"/>
                </a:solidFill>
                <a:latin typeface="David" panose="020E0502060401010101" pitchFamily="34" charset="-79"/>
                <a:cs typeface="David" panose="020E0502060401010101" pitchFamily="34" charset="-79"/>
              </a:rPr>
              <a:t>תִּתְחַדֵּשׁ הַבְּרִיאָה</a:t>
            </a:r>
            <a:r>
              <a:rPr lang="he-IL" sz="4400" b="1" dirty="0">
                <a:latin typeface="David" panose="020E0502060401010101" pitchFamily="34" charset="-79"/>
                <a:cs typeface="David" panose="020E0502060401010101" pitchFamily="34" charset="-79"/>
              </a:rPr>
              <a:t> </a:t>
            </a:r>
            <a:r>
              <a:rPr lang="he-IL" sz="4400" b="1" dirty="0">
                <a:solidFill>
                  <a:srgbClr val="FFFF66"/>
                </a:solidFill>
                <a:latin typeface="David" panose="020E0502060401010101" pitchFamily="34" charset="-79"/>
                <a:cs typeface="David" panose="020E0502060401010101" pitchFamily="34" charset="-79"/>
              </a:rPr>
              <a:t>וּבֶן-הָאָדָם</a:t>
            </a:r>
            <a:r>
              <a:rPr lang="he-IL" sz="4400" b="1" dirty="0">
                <a:latin typeface="David" panose="020E0502060401010101" pitchFamily="34" charset="-79"/>
                <a:cs typeface="David" panose="020E0502060401010101" pitchFamily="34" charset="-79"/>
              </a:rPr>
              <a:t> יֵשֵׁב עַל כִּסֵּא כְּבוֹדוֹ, </a:t>
            </a:r>
            <a:endParaRPr lang="en-US" sz="1000" dirty="0"/>
          </a:p>
          <a:p>
            <a:pPr marL="0">
              <a:spcBef>
                <a:spcPts val="0"/>
              </a:spcBef>
              <a:spcAft>
                <a:spcPts val="585"/>
              </a:spcAft>
            </a:pPr>
            <a:r>
              <a:rPr lang="en-US" sz="4000" dirty="0"/>
              <a:t>Yeshua said to them, "Yes. I tell you that in the </a:t>
            </a:r>
            <a:r>
              <a:rPr lang="en-US" sz="4000" dirty="0">
                <a:solidFill>
                  <a:srgbClr val="FFFF66"/>
                </a:solidFill>
              </a:rPr>
              <a:t>regenerated world</a:t>
            </a:r>
            <a:r>
              <a:rPr lang="en-US" sz="4000" dirty="0"/>
              <a:t>, when the Son of Man sits on his glorious throne, </a:t>
            </a:r>
            <a:endParaRPr lang="en-US" sz="3600" dirty="0"/>
          </a:p>
        </p:txBody>
      </p:sp>
      <p:sp>
        <p:nvSpPr>
          <p:cNvPr id="372738" name="Rectangle 2"/>
          <p:cNvSpPr>
            <a:spLocks noGrp="1" noChangeArrowheads="1"/>
          </p:cNvSpPr>
          <p:nvPr>
            <p:ph type="title"/>
          </p:nvPr>
        </p:nvSpPr>
        <p:spPr>
          <a:xfrm>
            <a:off x="1426581"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19:28</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35520893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Yeshayahu</a:t>
            </a:r>
            <a:r>
              <a:rPr lang="en-US" baseline="30000" dirty="0" smtClean="0"/>
              <a:t>/Is 65.17-19</a:t>
            </a:r>
            <a:r>
              <a:rPr lang="en-US" dirty="0" smtClean="0"/>
              <a:t> “For</a:t>
            </a:r>
            <a:r>
              <a:rPr lang="en-US" dirty="0"/>
              <a:t>, look! I create </a:t>
            </a:r>
            <a:r>
              <a:rPr lang="en-US" dirty="0">
                <a:solidFill>
                  <a:srgbClr val="FFFF66"/>
                </a:solidFill>
              </a:rPr>
              <a:t>new </a:t>
            </a:r>
            <a:r>
              <a:rPr lang="en-US" dirty="0" smtClean="0">
                <a:solidFill>
                  <a:srgbClr val="FFFF66"/>
                </a:solidFill>
              </a:rPr>
              <a:t>heavens and </a:t>
            </a:r>
            <a:r>
              <a:rPr lang="en-US" dirty="0">
                <a:solidFill>
                  <a:srgbClr val="FFFF66"/>
                </a:solidFill>
              </a:rPr>
              <a:t>a new </a:t>
            </a:r>
            <a:r>
              <a:rPr lang="en-US" dirty="0" smtClean="0">
                <a:solidFill>
                  <a:srgbClr val="FFFF66"/>
                </a:solidFill>
              </a:rPr>
              <a:t>earth</a:t>
            </a:r>
            <a:r>
              <a:rPr lang="en-US" dirty="0" smtClean="0"/>
              <a:t>; past </a:t>
            </a:r>
            <a:r>
              <a:rPr lang="en-US" dirty="0"/>
              <a:t>things will not be </a:t>
            </a:r>
            <a:r>
              <a:rPr lang="en-US" dirty="0" smtClean="0"/>
              <a:t>remembered [relatively], they </a:t>
            </a:r>
            <a:r>
              <a:rPr lang="en-US" dirty="0"/>
              <a:t>will no more come to </a:t>
            </a:r>
            <a:r>
              <a:rPr lang="en-US" dirty="0" smtClean="0"/>
              <a:t>mind. So </a:t>
            </a:r>
            <a:r>
              <a:rPr lang="en-US" dirty="0"/>
              <a:t>be glad and rejoice </a:t>
            </a:r>
            <a:r>
              <a:rPr lang="en-US" dirty="0" smtClean="0"/>
              <a:t>forever in </a:t>
            </a:r>
            <a:r>
              <a:rPr lang="en-US" dirty="0"/>
              <a:t>what I am </a:t>
            </a:r>
            <a:r>
              <a:rPr lang="en-US" dirty="0" smtClean="0"/>
              <a:t>creating; for </a:t>
            </a:r>
            <a:r>
              <a:rPr lang="en-US" dirty="0"/>
              <a:t>look! </a:t>
            </a:r>
          </a:p>
        </p:txBody>
      </p:sp>
    </p:spTree>
    <p:extLst>
      <p:ext uri="{BB962C8B-B14F-4D97-AF65-F5344CB8AC3E}">
        <p14:creationId xmlns:p14="http://schemas.microsoft.com/office/powerpoint/2010/main" val="686131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Yeshayahu</a:t>
            </a:r>
            <a:r>
              <a:rPr lang="en-US" baseline="30000" dirty="0" smtClean="0"/>
              <a:t>/Is 65.17-19</a:t>
            </a:r>
            <a:r>
              <a:rPr lang="en-US" dirty="0" smtClean="0"/>
              <a:t> I </a:t>
            </a:r>
            <a:r>
              <a:rPr lang="en-US" dirty="0"/>
              <a:t>am making </a:t>
            </a:r>
            <a:r>
              <a:rPr lang="en-US" dirty="0" err="1"/>
              <a:t>Yerushalayim</a:t>
            </a:r>
            <a:r>
              <a:rPr lang="en-US" dirty="0"/>
              <a:t> a </a:t>
            </a:r>
            <a:r>
              <a:rPr lang="en-US" dirty="0" smtClean="0"/>
              <a:t>joy, and </a:t>
            </a:r>
            <a:r>
              <a:rPr lang="en-US" dirty="0"/>
              <a:t>her people a </a:t>
            </a:r>
            <a:r>
              <a:rPr lang="en-US" dirty="0" smtClean="0"/>
              <a:t>delight. I </a:t>
            </a:r>
            <a:r>
              <a:rPr lang="en-US" dirty="0"/>
              <a:t>will rejoice in </a:t>
            </a:r>
            <a:r>
              <a:rPr lang="en-US" dirty="0" err="1" smtClean="0"/>
              <a:t>Yerushalayim</a:t>
            </a:r>
            <a:r>
              <a:rPr lang="en-US" dirty="0" smtClean="0"/>
              <a:t> and </a:t>
            </a:r>
            <a:r>
              <a:rPr lang="en-US" dirty="0"/>
              <a:t>take joy in my people.</a:t>
            </a:r>
          </a:p>
        </p:txBody>
      </p:sp>
    </p:spTree>
    <p:extLst>
      <p:ext uri="{BB962C8B-B14F-4D97-AF65-F5344CB8AC3E}">
        <p14:creationId xmlns:p14="http://schemas.microsoft.com/office/powerpoint/2010/main" val="2887496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1 </a:t>
            </a:r>
            <a:r>
              <a:rPr lang="en-US" baseline="30000" dirty="0" err="1" smtClean="0"/>
              <a:t>Kefa</a:t>
            </a:r>
            <a:r>
              <a:rPr lang="en-US" baseline="30000" dirty="0" smtClean="0"/>
              <a:t>/Pet 3.10-13 </a:t>
            </a:r>
            <a:r>
              <a:rPr lang="en-US" dirty="0" smtClean="0"/>
              <a:t>On </a:t>
            </a:r>
            <a:r>
              <a:rPr lang="en-US" dirty="0"/>
              <a:t>that Day the heavens will disappear with a roar, the </a:t>
            </a:r>
            <a:r>
              <a:rPr lang="en-US" dirty="0">
                <a:solidFill>
                  <a:srgbClr val="FFFF66"/>
                </a:solidFill>
              </a:rPr>
              <a:t>elements will melt and disintegrate, and the earth and everything in it will be burned up</a:t>
            </a:r>
            <a:r>
              <a:rPr lang="en-US" dirty="0"/>
              <a:t>. </a:t>
            </a:r>
            <a:r>
              <a:rPr lang="en-US" dirty="0" smtClean="0"/>
              <a:t>Since </a:t>
            </a:r>
            <a:r>
              <a:rPr lang="en-US" dirty="0"/>
              <a:t>everything is going to be destroyed like this, what kind of people should you be? </a:t>
            </a:r>
          </a:p>
        </p:txBody>
      </p:sp>
    </p:spTree>
    <p:extLst>
      <p:ext uri="{BB962C8B-B14F-4D97-AF65-F5344CB8AC3E}">
        <p14:creationId xmlns:p14="http://schemas.microsoft.com/office/powerpoint/2010/main" val="2903868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smtClean="0"/>
              <a:t>1 </a:t>
            </a:r>
            <a:r>
              <a:rPr lang="en-US" baseline="30000" dirty="0" err="1" smtClean="0"/>
              <a:t>Kefa</a:t>
            </a:r>
            <a:r>
              <a:rPr lang="en-US" baseline="30000" dirty="0" smtClean="0"/>
              <a:t>/Pet </a:t>
            </a:r>
            <a:r>
              <a:rPr lang="en-US" dirty="0" smtClean="0"/>
              <a:t>You </a:t>
            </a:r>
            <a:r>
              <a:rPr lang="en-US" dirty="0"/>
              <a:t>should lead holy and godly lives, </a:t>
            </a:r>
            <a:r>
              <a:rPr lang="en-US" dirty="0" smtClean="0"/>
              <a:t>as </a:t>
            </a:r>
            <a:r>
              <a:rPr lang="en-US" dirty="0"/>
              <a:t>you wait for the Day of God and work to hasten its coming. That Day will bring on the destruction of the heavens by fire, and the </a:t>
            </a:r>
            <a:r>
              <a:rPr lang="en-US" dirty="0">
                <a:solidFill>
                  <a:srgbClr val="FFFF66"/>
                </a:solidFill>
              </a:rPr>
              <a:t>elements will melt from the heat</a:t>
            </a:r>
            <a:r>
              <a:rPr lang="en-US" dirty="0"/>
              <a:t>; </a:t>
            </a:r>
            <a:r>
              <a:rPr lang="en-US" dirty="0" smtClean="0"/>
              <a:t>but </a:t>
            </a:r>
            <a:r>
              <a:rPr lang="en-US" dirty="0"/>
              <a:t>we, following along with his promise, </a:t>
            </a:r>
          </a:p>
        </p:txBody>
      </p:sp>
    </p:spTree>
    <p:extLst>
      <p:ext uri="{BB962C8B-B14F-4D97-AF65-F5344CB8AC3E}">
        <p14:creationId xmlns:p14="http://schemas.microsoft.com/office/powerpoint/2010/main" val="491602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1 </a:t>
            </a:r>
            <a:r>
              <a:rPr lang="en-US" baseline="30000" dirty="0" err="1" smtClean="0"/>
              <a:t>Kefa</a:t>
            </a:r>
            <a:r>
              <a:rPr lang="en-US" baseline="30000" dirty="0" smtClean="0"/>
              <a:t>/Pet  </a:t>
            </a:r>
            <a:r>
              <a:rPr lang="en-US" dirty="0" smtClean="0"/>
              <a:t>wait </a:t>
            </a:r>
            <a:r>
              <a:rPr lang="en-US" dirty="0"/>
              <a:t>for new heavens and a new earth, in which righteousness will be at home. </a:t>
            </a:r>
          </a:p>
          <a:p>
            <a:pPr algn="l"/>
            <a:endParaRPr lang="en-US" dirty="0"/>
          </a:p>
        </p:txBody>
      </p:sp>
    </p:spTree>
    <p:extLst>
      <p:ext uri="{BB962C8B-B14F-4D97-AF65-F5344CB8AC3E}">
        <p14:creationId xmlns:p14="http://schemas.microsoft.com/office/powerpoint/2010/main" val="2529365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58" y="457200"/>
            <a:ext cx="7955855" cy="4800600"/>
          </a:xfrm>
        </p:spPr>
        <p:txBody>
          <a:bodyPr>
            <a:normAutofit lnSpcReduction="10000"/>
          </a:bodyPr>
          <a:lstStyle/>
          <a:p>
            <a:pPr marL="0" indent="0" algn="r" rtl="1">
              <a:spcBef>
                <a:spcPts val="0"/>
              </a:spcBef>
              <a:spcAft>
                <a:spcPts val="585"/>
              </a:spcAft>
              <a:buNone/>
            </a:pPr>
            <a:r>
              <a:rPr lang="he-IL" sz="4400" b="1" dirty="0">
                <a:latin typeface="David" panose="020E0502060401010101" pitchFamily="34" charset="-79"/>
                <a:cs typeface="David" panose="020E0502060401010101" pitchFamily="34" charset="-79"/>
              </a:rPr>
              <a:t>אָמַר לָהֶם יֵשׁוּעַ: "אָמֵן. אוֹמֵר אֲנִי לָכֶם, אַתֶּם הַהוֹלְכִים אַחֲרַי, כַּאֲשֶׁר תִּתְחַדֵּשׁ הַבְּרִיאָה </a:t>
            </a:r>
            <a:r>
              <a:rPr lang="he-IL" sz="4400" b="1" dirty="0">
                <a:solidFill>
                  <a:srgbClr val="FFFF66"/>
                </a:solidFill>
                <a:latin typeface="David" panose="020E0502060401010101" pitchFamily="34" charset="-79"/>
                <a:cs typeface="David" panose="020E0502060401010101" pitchFamily="34" charset="-79"/>
              </a:rPr>
              <a:t>וּבֶן-הָאָדָם</a:t>
            </a:r>
            <a:r>
              <a:rPr lang="he-IL" sz="4400" b="1" dirty="0">
                <a:latin typeface="David" panose="020E0502060401010101" pitchFamily="34" charset="-79"/>
                <a:cs typeface="David" panose="020E0502060401010101" pitchFamily="34" charset="-79"/>
              </a:rPr>
              <a:t> יֵשֵׁב עַל כִּסֵּא כְּבוֹדוֹ, </a:t>
            </a:r>
            <a:endParaRPr lang="en-US" sz="1000" dirty="0"/>
          </a:p>
          <a:p>
            <a:pPr marL="0" indent="0">
              <a:spcBef>
                <a:spcPts val="0"/>
              </a:spcBef>
              <a:spcAft>
                <a:spcPts val="585"/>
              </a:spcAft>
              <a:buNone/>
            </a:pPr>
            <a:r>
              <a:rPr lang="en-US" sz="4000" dirty="0"/>
              <a:t>Yeshua said to them, "Yes. I tell you that in the regenerated world, when the </a:t>
            </a:r>
            <a:r>
              <a:rPr lang="en-US" sz="4000" dirty="0">
                <a:solidFill>
                  <a:srgbClr val="FFFF66"/>
                </a:solidFill>
              </a:rPr>
              <a:t>Son of Man </a:t>
            </a:r>
            <a:r>
              <a:rPr lang="en-US" sz="4000" dirty="0"/>
              <a:t>sits on his glorious throne, </a:t>
            </a:r>
            <a:endParaRPr lang="en-US" sz="3600" dirty="0"/>
          </a:p>
        </p:txBody>
      </p:sp>
      <p:sp>
        <p:nvSpPr>
          <p:cNvPr id="372738" name="Rectangle 2"/>
          <p:cNvSpPr>
            <a:spLocks noGrp="1" noChangeArrowheads="1"/>
          </p:cNvSpPr>
          <p:nvPr>
            <p:ph type="title"/>
          </p:nvPr>
        </p:nvSpPr>
        <p:spPr>
          <a:xfrm>
            <a:off x="1426581"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19:28</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3039495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58" y="457200"/>
            <a:ext cx="7955855" cy="4800600"/>
          </a:xfrm>
        </p:spPr>
        <p:txBody>
          <a:bodyPr>
            <a:normAutofit/>
          </a:bodyPr>
          <a:lstStyle/>
          <a:p>
            <a:pPr marL="0" algn="r" rtl="1">
              <a:spcBef>
                <a:spcPts val="0"/>
              </a:spcBef>
              <a:spcAft>
                <a:spcPts val="585"/>
              </a:spcAft>
            </a:pPr>
            <a:r>
              <a:rPr lang="he-IL" sz="4400" b="1" dirty="0" smtClean="0">
                <a:latin typeface="David" panose="020E0502060401010101" pitchFamily="34" charset="-79"/>
                <a:cs typeface="David" panose="020E0502060401010101" pitchFamily="34" charset="-79"/>
              </a:rPr>
              <a:t>תֵּשְׁבוּ </a:t>
            </a:r>
            <a:r>
              <a:rPr lang="he-IL" sz="4400" b="1" dirty="0">
                <a:latin typeface="David" panose="020E0502060401010101" pitchFamily="34" charset="-79"/>
                <a:cs typeface="David" panose="020E0502060401010101" pitchFamily="34" charset="-79"/>
              </a:rPr>
              <a:t>גַּם אַתֶּם עַל שְׁנֵים-עָשָׂר כִּסְאוֹת לִשְׁפֹּט אֶת שְׁנֵים-עָשָׂר שִׁבְטֵי יִשְׂרָאֵל.</a:t>
            </a:r>
            <a:endParaRPr lang="en-US" sz="4400" b="1" dirty="0">
              <a:latin typeface="David" panose="020E0502060401010101" pitchFamily="34" charset="-79"/>
              <a:cs typeface="David" panose="020E0502060401010101" pitchFamily="34" charset="-79"/>
            </a:endParaRPr>
          </a:p>
          <a:p>
            <a:pPr marL="0">
              <a:spcBef>
                <a:spcPts val="0"/>
              </a:spcBef>
              <a:spcAft>
                <a:spcPts val="585"/>
              </a:spcAft>
            </a:pPr>
            <a:endParaRPr lang="en-US" sz="1000" dirty="0"/>
          </a:p>
          <a:p>
            <a:pPr marL="0">
              <a:spcBef>
                <a:spcPts val="0"/>
              </a:spcBef>
              <a:spcAft>
                <a:spcPts val="585"/>
              </a:spcAft>
            </a:pPr>
            <a:r>
              <a:rPr lang="en-US" sz="4000" dirty="0" smtClean="0"/>
              <a:t>you </a:t>
            </a:r>
            <a:r>
              <a:rPr lang="en-US" sz="4000" dirty="0"/>
              <a:t>who have followed me will also sit on twelve thrones and judge the twelve tribes of Isra'el.</a:t>
            </a:r>
            <a:endParaRPr lang="en-US" sz="3600" dirty="0"/>
          </a:p>
        </p:txBody>
      </p:sp>
      <p:sp>
        <p:nvSpPr>
          <p:cNvPr id="372738" name="Rectangle 2"/>
          <p:cNvSpPr>
            <a:spLocks noGrp="1" noChangeArrowheads="1"/>
          </p:cNvSpPr>
          <p:nvPr>
            <p:ph type="title"/>
          </p:nvPr>
        </p:nvSpPr>
        <p:spPr>
          <a:xfrm>
            <a:off x="1426581"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19:28</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331071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54" y="457200"/>
            <a:ext cx="7955855" cy="468630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וְכָל מִי שֶׁעָזַב בָּתִים אוֹ אַחִים וַאֲחָיוֹת אוֹ אָב וָאֵם </a:t>
            </a:r>
            <a:r>
              <a:rPr lang="he-IL" sz="4400" b="1" dirty="0" smtClean="0">
                <a:latin typeface="David" panose="020E0502060401010101" pitchFamily="34" charset="-79"/>
                <a:cs typeface="David" panose="020E0502060401010101" pitchFamily="34" charset="-79"/>
              </a:rPr>
              <a:t>אוֹ בָּנִים</a:t>
            </a:r>
            <a:r>
              <a:rPr lang="he-IL" sz="4400" b="1" dirty="0">
                <a:latin typeface="David" panose="020E0502060401010101" pitchFamily="34" charset="-79"/>
                <a:cs typeface="David" panose="020E0502060401010101" pitchFamily="34" charset="-79"/>
              </a:rPr>
              <a:t> אוֹ שָׂדוֹת </a:t>
            </a:r>
            <a:endParaRPr lang="en-US" sz="4400" b="1" dirty="0" smtClean="0">
              <a:latin typeface="David" panose="020E0502060401010101" pitchFamily="34" charset="-79"/>
              <a:cs typeface="David" panose="020E0502060401010101" pitchFamily="34" charset="-79"/>
            </a:endParaRPr>
          </a:p>
          <a:p>
            <a:pPr marL="0">
              <a:spcBef>
                <a:spcPts val="0"/>
              </a:spcBef>
              <a:spcAft>
                <a:spcPts val="585"/>
              </a:spcAft>
            </a:pPr>
            <a:r>
              <a:rPr lang="en-US" sz="4000" dirty="0" smtClean="0"/>
              <a:t>Everyone who has left houses, brothers, sisters, father, mother, children, </a:t>
            </a:r>
            <a:r>
              <a:rPr lang="en-US" sz="3600" dirty="0"/>
              <a:t>or fields </a:t>
            </a:r>
          </a:p>
        </p:txBody>
      </p:sp>
      <p:sp>
        <p:nvSpPr>
          <p:cNvPr id="372738" name="Rectangle 2"/>
          <p:cNvSpPr>
            <a:spLocks noGrp="1" noChangeArrowheads="1"/>
          </p:cNvSpPr>
          <p:nvPr>
            <p:ph type="title"/>
          </p:nvPr>
        </p:nvSpPr>
        <p:spPr>
          <a:xfrm>
            <a:off x="1426577"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19:29</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1545355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41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38949" y="457200"/>
            <a:ext cx="7955855" cy="4686300"/>
          </a:xfrm>
        </p:spPr>
        <p:txBody>
          <a:bodyPr>
            <a:normAutofit/>
          </a:bodyPr>
          <a:lstStyle/>
          <a:p>
            <a:pPr marL="0" algn="r" rtl="1">
              <a:spcBef>
                <a:spcPts val="0"/>
              </a:spcBef>
              <a:spcAft>
                <a:spcPts val="585"/>
              </a:spcAft>
            </a:pPr>
            <a:r>
              <a:rPr lang="he-IL" sz="4400" b="1" dirty="0" smtClean="0">
                <a:latin typeface="David" panose="020E0502060401010101" pitchFamily="34" charset="-79"/>
                <a:cs typeface="David" panose="020E0502060401010101" pitchFamily="34" charset="-79"/>
              </a:rPr>
              <a:t>לְמַעַן </a:t>
            </a:r>
            <a:r>
              <a:rPr lang="he-IL" sz="4400" b="1" dirty="0">
                <a:latin typeface="David" panose="020E0502060401010101" pitchFamily="34" charset="-79"/>
                <a:cs typeface="David" panose="020E0502060401010101" pitchFamily="34" charset="-79"/>
              </a:rPr>
              <a:t>שְׁמִי -- יְקַבֵּל פִּי מֵאָה וְיִירַשׁ חַיֵּי עוֹלָם.</a:t>
            </a:r>
            <a:endParaRPr lang="en-US" sz="4400" b="1" dirty="0">
              <a:latin typeface="David" panose="020E0502060401010101" pitchFamily="34" charset="-79"/>
              <a:cs typeface="David" panose="020E0502060401010101" pitchFamily="34" charset="-79"/>
            </a:endParaRPr>
          </a:p>
          <a:p>
            <a:pPr marL="0">
              <a:spcBef>
                <a:spcPts val="0"/>
              </a:spcBef>
              <a:spcAft>
                <a:spcPts val="585"/>
              </a:spcAft>
            </a:pPr>
            <a:r>
              <a:rPr lang="en-US" sz="4000" dirty="0" smtClean="0"/>
              <a:t>for </a:t>
            </a:r>
            <a:r>
              <a:rPr lang="en-US" sz="4000" dirty="0"/>
              <a:t>my sake will receive a hundred times more, and he will obtain eternal life.</a:t>
            </a:r>
            <a:endParaRPr lang="en-US" sz="3600" dirty="0"/>
          </a:p>
        </p:txBody>
      </p:sp>
      <p:sp>
        <p:nvSpPr>
          <p:cNvPr id="372738" name="Rectangle 2"/>
          <p:cNvSpPr>
            <a:spLocks noGrp="1" noChangeArrowheads="1"/>
          </p:cNvSpPr>
          <p:nvPr>
            <p:ph type="title"/>
          </p:nvPr>
        </p:nvSpPr>
        <p:spPr>
          <a:xfrm>
            <a:off x="1426572"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19:29</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6651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r>
              <a:rPr lang="en-US" altLang="en-US" sz="2400" dirty="0" smtClean="0">
                <a:solidFill>
                  <a:srgbClr val="FFFF00"/>
                </a:solidFill>
              </a:rPr>
              <a:t>Mark 10:29-30</a:t>
            </a:r>
            <a:endParaRPr lang="en-US" sz="2400" b="1" baseline="30000" dirty="0"/>
          </a:p>
          <a:p>
            <a:pPr algn="l"/>
            <a:r>
              <a:rPr lang="en-US" dirty="0" smtClean="0"/>
              <a:t>for </a:t>
            </a:r>
            <a:r>
              <a:rPr lang="en-US" dirty="0"/>
              <a:t>my sake and for the sake of the Good </a:t>
            </a:r>
            <a:r>
              <a:rPr lang="en-US" dirty="0" smtClean="0"/>
              <a:t>News…will…receive </a:t>
            </a:r>
            <a:r>
              <a:rPr lang="en-US" dirty="0"/>
              <a:t>a hundred times over, now, in the </a:t>
            </a:r>
            <a:r>
              <a:rPr lang="en-US" i="1" dirty="0"/>
              <a:t>‘</a:t>
            </a:r>
            <a:r>
              <a:rPr lang="en-US" i="1" dirty="0" err="1"/>
              <a:t>olam</a:t>
            </a:r>
            <a:r>
              <a:rPr lang="en-US" i="1" dirty="0"/>
              <a:t> </a:t>
            </a:r>
            <a:r>
              <a:rPr lang="en-US" i="1" dirty="0" err="1"/>
              <a:t>hazeh</a:t>
            </a:r>
            <a:r>
              <a:rPr lang="en-US" dirty="0"/>
              <a:t>, homes, brothers, sisters, mothers, children and lands — with persecutions! — and in the </a:t>
            </a:r>
            <a:r>
              <a:rPr lang="en-US" i="1" dirty="0"/>
              <a:t>‘</a:t>
            </a:r>
            <a:r>
              <a:rPr lang="en-US" i="1" dirty="0" err="1"/>
              <a:t>olam</a:t>
            </a:r>
            <a:r>
              <a:rPr lang="en-US" i="1" dirty="0"/>
              <a:t> </a:t>
            </a:r>
            <a:r>
              <a:rPr lang="en-US" i="1" dirty="0" err="1"/>
              <a:t>haba</a:t>
            </a:r>
            <a:r>
              <a:rPr lang="en-US" dirty="0"/>
              <a:t>, eternal life. </a:t>
            </a:r>
          </a:p>
        </p:txBody>
      </p:sp>
    </p:spTree>
    <p:extLst>
      <p:ext uri="{BB962C8B-B14F-4D97-AF65-F5344CB8AC3E}">
        <p14:creationId xmlns:p14="http://schemas.microsoft.com/office/powerpoint/2010/main" val="2520125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373" y="0"/>
            <a:ext cx="3998129" cy="5143500"/>
          </a:xfrm>
          <a:prstGeom prst="rect">
            <a:avLst/>
          </a:prstGeom>
        </p:spPr>
      </p:pic>
    </p:spTree>
    <p:extLst>
      <p:ext uri="{BB962C8B-B14F-4D97-AF65-F5344CB8AC3E}">
        <p14:creationId xmlns:p14="http://schemas.microsoft.com/office/powerpoint/2010/main" val="3861966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How fulfill $10 million promise?</a:t>
            </a:r>
          </a:p>
          <a:p>
            <a:pPr algn="l"/>
            <a:r>
              <a:rPr lang="en-US" dirty="0" smtClean="0"/>
              <a:t>Response to faith. </a:t>
            </a:r>
            <a:endParaRPr lang="en-US" dirty="0" smtClean="0"/>
          </a:p>
          <a:p>
            <a:pPr algn="l"/>
            <a:r>
              <a:rPr lang="en-US" baseline="30000" dirty="0" smtClean="0"/>
              <a:t>Mark 10.23</a:t>
            </a:r>
            <a:r>
              <a:rPr lang="en-US" dirty="0" smtClean="0"/>
              <a:t> Everything is possible to someone who has trust.</a:t>
            </a:r>
            <a:endParaRPr lang="en-US" dirty="0" smtClean="0"/>
          </a:p>
          <a:p>
            <a:pPr algn="l"/>
            <a:r>
              <a:rPr lang="en-US" dirty="0" smtClean="0"/>
              <a:t>G-d is </a:t>
            </a:r>
            <a:r>
              <a:rPr lang="en-US" dirty="0" err="1" smtClean="0"/>
              <a:t>soooo</a:t>
            </a:r>
            <a:r>
              <a:rPr lang="en-US" dirty="0" smtClean="0"/>
              <a:t> creative.  </a:t>
            </a:r>
            <a:endParaRPr lang="en-US" dirty="0"/>
          </a:p>
        </p:txBody>
      </p:sp>
    </p:spTree>
    <p:extLst>
      <p:ext uri="{BB962C8B-B14F-4D97-AF65-F5344CB8AC3E}">
        <p14:creationId xmlns:p14="http://schemas.microsoft.com/office/powerpoint/2010/main" val="3726861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94" t="6319" r="2172" b="30318"/>
          <a:stretch/>
        </p:blipFill>
        <p:spPr bwMode="auto">
          <a:xfrm>
            <a:off x="198437" y="0"/>
            <a:ext cx="8252394"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640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a:solidFill>
                  <a:srgbClr val="FFFF66"/>
                </a:solidFill>
              </a:rPr>
              <a:t>France’s</a:t>
            </a:r>
            <a:r>
              <a:rPr lang="en-US" dirty="0"/>
              <a:t> 475,000 Jews represent less than 1 percent of the country’s population. Yet last year, according to the French Interior Ministry, 51 percent of all racist attacks targeted Jews. The statistics in other countries, including </a:t>
            </a:r>
            <a:r>
              <a:rPr lang="en-US" dirty="0">
                <a:solidFill>
                  <a:srgbClr val="FFFF66"/>
                </a:solidFill>
              </a:rPr>
              <a:t>Great Britain</a:t>
            </a:r>
            <a:r>
              <a:rPr lang="en-US" dirty="0"/>
              <a:t>, are similarly dismal. </a:t>
            </a:r>
          </a:p>
        </p:txBody>
      </p:sp>
    </p:spTree>
    <p:extLst>
      <p:ext uri="{BB962C8B-B14F-4D97-AF65-F5344CB8AC3E}">
        <p14:creationId xmlns:p14="http://schemas.microsoft.com/office/powerpoint/2010/main" val="113782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In </a:t>
            </a:r>
            <a:r>
              <a:rPr lang="en-US" dirty="0"/>
              <a:t>2014, Jews in Europe were murdered, raped, beaten, stalked, chased, harassed, spat on, and insulted for being Jewish. </a:t>
            </a:r>
            <a:r>
              <a:rPr lang="en-US" i="1" dirty="0"/>
              <a:t>Sale </a:t>
            </a:r>
            <a:r>
              <a:rPr lang="en-US" i="1" dirty="0" err="1"/>
              <a:t>Juif</a:t>
            </a:r>
            <a:r>
              <a:rPr lang="en-US" dirty="0"/>
              <a:t>—“dirty Jew”—rang in the streets, as did “Death to the Jews,” and “Jews to the gas.”</a:t>
            </a:r>
          </a:p>
        </p:txBody>
      </p:sp>
    </p:spTree>
    <p:extLst>
      <p:ext uri="{BB962C8B-B14F-4D97-AF65-F5344CB8AC3E}">
        <p14:creationId xmlns:p14="http://schemas.microsoft.com/office/powerpoint/2010/main" val="16488055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In </a:t>
            </a:r>
            <a:r>
              <a:rPr lang="en-US" dirty="0">
                <a:solidFill>
                  <a:srgbClr val="FFFF66"/>
                </a:solidFill>
              </a:rPr>
              <a:t>Hungary</a:t>
            </a:r>
            <a:r>
              <a:rPr lang="en-US" dirty="0"/>
              <a:t>, a leader of the right-wing </a:t>
            </a:r>
            <a:r>
              <a:rPr lang="en-US" dirty="0" err="1"/>
              <a:t>Jobbik</a:t>
            </a:r>
            <a:r>
              <a:rPr lang="en-US" dirty="0"/>
              <a:t> party called on the government—a government that has come under criticism for whitewashing the history of Hungary’s collaboration with the Nazis—to draw up a list of all the Jews in the </a:t>
            </a:r>
            <a:r>
              <a:rPr lang="en-US" dirty="0" smtClean="0"/>
              <a:t>country</a:t>
            </a:r>
            <a:endParaRPr lang="en-US" dirty="0"/>
          </a:p>
        </p:txBody>
      </p:sp>
    </p:spTree>
    <p:extLst>
      <p:ext uri="{BB962C8B-B14F-4D97-AF65-F5344CB8AC3E}">
        <p14:creationId xmlns:p14="http://schemas.microsoft.com/office/powerpoint/2010/main" val="37597998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who </a:t>
            </a:r>
            <a:r>
              <a:rPr lang="en-US" dirty="0"/>
              <a:t>might pose a “national-security risk.” In </a:t>
            </a:r>
            <a:r>
              <a:rPr lang="en-US" dirty="0">
                <a:solidFill>
                  <a:srgbClr val="FFFF66"/>
                </a:solidFill>
              </a:rPr>
              <a:t>Greece</a:t>
            </a:r>
            <a:r>
              <a:rPr lang="en-US" dirty="0"/>
              <a:t>, a recent survey found that 69 percent of adults hold anti-Semitic views, and the fascists of the country’s Golden Dawn party are open in their Jew-hatred.</a:t>
            </a:r>
          </a:p>
        </p:txBody>
      </p:sp>
    </p:spTree>
    <p:extLst>
      <p:ext uri="{BB962C8B-B14F-4D97-AF65-F5344CB8AC3E}">
        <p14:creationId xmlns:p14="http://schemas.microsoft.com/office/powerpoint/2010/main" val="3133099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872" y="11704"/>
            <a:ext cx="8128953" cy="385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8132" y="4171950"/>
            <a:ext cx="8318431" cy="584775"/>
          </a:xfrm>
          <a:prstGeom prst="rect">
            <a:avLst/>
          </a:prstGeom>
          <a:noFill/>
        </p:spPr>
        <p:txBody>
          <a:bodyPr wrap="none" rtlCol="0">
            <a:spAutoFit/>
          </a:bodyPr>
          <a:lstStyle/>
          <a:p>
            <a:pPr algn="l"/>
            <a:r>
              <a:rPr lang="en-US" sz="3200" dirty="0"/>
              <a:t>Delegates at the Evian </a:t>
            </a:r>
            <a:r>
              <a:rPr lang="en-US" sz="3200" dirty="0" smtClean="0"/>
              <a:t>Conference, 1938</a:t>
            </a:r>
            <a:r>
              <a:rPr lang="en-US" sz="3200" dirty="0"/>
              <a:t> </a:t>
            </a:r>
            <a:endParaRPr lang="en-US" sz="3200" dirty="0"/>
          </a:p>
        </p:txBody>
      </p:sp>
    </p:spTree>
    <p:extLst>
      <p:ext uri="{BB962C8B-B14F-4D97-AF65-F5344CB8AC3E}">
        <p14:creationId xmlns:p14="http://schemas.microsoft.com/office/powerpoint/2010/main" val="3919798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8371" y="1389970"/>
            <a:ext cx="4724353" cy="377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3051" y="272"/>
            <a:ext cx="5733392" cy="1319929"/>
          </a:xfrm>
          <a:prstGeom prst="rect">
            <a:avLst/>
          </a:prstGeom>
          <a:noFill/>
          <a:ln w="38100">
            <a:solidFill>
              <a:srgbClr val="FFC000"/>
            </a:solidFill>
          </a:ln>
        </p:spPr>
        <p:txBody>
          <a:bodyPr wrap="none" lIns="87961" tIns="43982" rIns="87961" bIns="43982" rtlCol="0">
            <a:spAutoFit/>
          </a:bodyPr>
          <a:lstStyle/>
          <a:p>
            <a:pPr algn="l"/>
            <a:r>
              <a:rPr lang="en-US" dirty="0" smtClean="0">
                <a:solidFill>
                  <a:srgbClr val="FFFFFF"/>
                </a:solidFill>
              </a:rPr>
              <a:t>Downloads\messages\</a:t>
            </a:r>
          </a:p>
          <a:p>
            <a:pPr algn="l"/>
            <a:r>
              <a:rPr lang="en-US" dirty="0" smtClean="0">
                <a:solidFill>
                  <a:srgbClr val="FFFFFF"/>
                </a:solidFill>
              </a:rPr>
              <a:t>2017 Messages</a:t>
            </a:r>
            <a:endParaRPr lang="en-US" dirty="0">
              <a:solidFill>
                <a:srgbClr val="FFFFFF"/>
              </a:solidFill>
            </a:endParaRPr>
          </a:p>
        </p:txBody>
      </p:sp>
    </p:spTree>
    <p:extLst>
      <p:ext uri="{BB962C8B-B14F-4D97-AF65-F5344CB8AC3E}">
        <p14:creationId xmlns:p14="http://schemas.microsoft.com/office/powerpoint/2010/main" val="6526245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The </a:t>
            </a:r>
            <a:r>
              <a:rPr lang="en-US" dirty="0" err="1"/>
              <a:t>Évian</a:t>
            </a:r>
            <a:r>
              <a:rPr lang="en-US" dirty="0"/>
              <a:t> Conference was convened 6–15 July 1938, at </a:t>
            </a:r>
            <a:r>
              <a:rPr lang="en-US" dirty="0" err="1"/>
              <a:t>Évian</a:t>
            </a:r>
            <a:r>
              <a:rPr lang="en-US" dirty="0"/>
              <a:t>-les-</a:t>
            </a:r>
            <a:r>
              <a:rPr lang="en-US" dirty="0" err="1"/>
              <a:t>Bains</a:t>
            </a:r>
            <a:r>
              <a:rPr lang="en-US" dirty="0"/>
              <a:t>, France, to discuss the Jewish refugee problem and the plight of the increasing numbers of Jewish refugees fleeing persecution by Nazi Germany. </a:t>
            </a:r>
            <a:endParaRPr lang="en-US" dirty="0"/>
          </a:p>
        </p:txBody>
      </p:sp>
    </p:spTree>
    <p:extLst>
      <p:ext uri="{BB962C8B-B14F-4D97-AF65-F5344CB8AC3E}">
        <p14:creationId xmlns:p14="http://schemas.microsoft.com/office/powerpoint/2010/main" val="34076721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It </a:t>
            </a:r>
            <a:r>
              <a:rPr lang="en-US" dirty="0"/>
              <a:t>was convened at the initiative of United States President Franklin D. </a:t>
            </a:r>
            <a:r>
              <a:rPr lang="en-US" dirty="0" smtClean="0"/>
              <a:t>Roosevelt. </a:t>
            </a:r>
            <a:endParaRPr lang="en-US" dirty="0"/>
          </a:p>
        </p:txBody>
      </p:sp>
    </p:spTree>
    <p:extLst>
      <p:ext uri="{BB962C8B-B14F-4D97-AF65-F5344CB8AC3E}">
        <p14:creationId xmlns:p14="http://schemas.microsoft.com/office/powerpoint/2010/main" val="4150934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The </a:t>
            </a:r>
            <a:r>
              <a:rPr lang="en-US" dirty="0"/>
              <a:t>conference was attended by representatives from 32 countries, and 24 voluntary organizations also attended as observers, presenting plans either orally or in </a:t>
            </a:r>
            <a:r>
              <a:rPr lang="en-US" dirty="0" smtClean="0"/>
              <a:t>writing</a:t>
            </a:r>
            <a:r>
              <a:rPr lang="en-US" dirty="0"/>
              <a:t>. </a:t>
            </a:r>
            <a:endParaRPr lang="en-US" dirty="0"/>
          </a:p>
        </p:txBody>
      </p:sp>
    </p:spTree>
    <p:extLst>
      <p:ext uri="{BB962C8B-B14F-4D97-AF65-F5344CB8AC3E}">
        <p14:creationId xmlns:p14="http://schemas.microsoft.com/office/powerpoint/2010/main" val="3725308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The </a:t>
            </a:r>
            <a:r>
              <a:rPr lang="en-US" dirty="0"/>
              <a:t>conference was ultimately doomed, as delegations from the 32 participating nations failed to come to any agreement about accepting the Jewish refugees fleeing the Third </a:t>
            </a:r>
            <a:r>
              <a:rPr lang="en-US" dirty="0" smtClean="0"/>
              <a:t>Reich.</a:t>
            </a:r>
            <a:endParaRPr lang="en-US" dirty="0"/>
          </a:p>
        </p:txBody>
      </p:sp>
    </p:spTree>
    <p:extLst>
      <p:ext uri="{BB962C8B-B14F-4D97-AF65-F5344CB8AC3E}">
        <p14:creationId xmlns:p14="http://schemas.microsoft.com/office/powerpoint/2010/main" val="4908714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Only </a:t>
            </a:r>
            <a:r>
              <a:rPr lang="en-US" dirty="0"/>
              <a:t>two countries, Costa Rica and the Dominican Republic, increased their quotas. The conference thus inadvertently proved to be a useful propaganda tool for the Nazis</a:t>
            </a:r>
            <a:r>
              <a:rPr lang="en-US" dirty="0" smtClean="0"/>
              <a:t>.</a:t>
            </a:r>
            <a:endParaRPr lang="en-US" dirty="0"/>
          </a:p>
        </p:txBody>
      </p:sp>
    </p:spTree>
    <p:extLst>
      <p:ext uri="{BB962C8B-B14F-4D97-AF65-F5344CB8AC3E}">
        <p14:creationId xmlns:p14="http://schemas.microsoft.com/office/powerpoint/2010/main" val="32688134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990" t="28387" r="19656" b="28287"/>
          <a:stretch/>
        </p:blipFill>
        <p:spPr bwMode="auto">
          <a:xfrm>
            <a:off x="506981" y="0"/>
            <a:ext cx="7789479"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3866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0" t="14774" r="932" b="15672"/>
          <a:stretch/>
        </p:blipFill>
        <p:spPr bwMode="auto">
          <a:xfrm>
            <a:off x="153825" y="0"/>
            <a:ext cx="8307801"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7725" y="27"/>
            <a:ext cx="7799691" cy="707725"/>
          </a:xfrm>
          <a:prstGeom prst="rect">
            <a:avLst/>
          </a:prstGeom>
          <a:noFill/>
        </p:spPr>
        <p:txBody>
          <a:bodyPr wrap="none" lIns="91277" tIns="45640" rIns="91277" bIns="45640" rtlCol="0">
            <a:spAutoFit/>
          </a:bodyPr>
          <a:lstStyle/>
          <a:p>
            <a:pPr algn="l"/>
            <a:r>
              <a:rPr lang="en-US" dirty="0" smtClean="0"/>
              <a:t>Thomas </a:t>
            </a:r>
            <a:r>
              <a:rPr lang="en-US" dirty="0" err="1" smtClean="0"/>
              <a:t>Sandell</a:t>
            </a:r>
            <a:r>
              <a:rPr lang="en-US" dirty="0" smtClean="0"/>
              <a:t> &amp; </a:t>
            </a:r>
            <a:r>
              <a:rPr lang="en-US" dirty="0" err="1" smtClean="0"/>
              <a:t>Calev</a:t>
            </a:r>
            <a:r>
              <a:rPr lang="en-US" dirty="0" smtClean="0"/>
              <a:t> Myers</a:t>
            </a:r>
            <a:endParaRPr lang="en-US" dirty="0"/>
          </a:p>
        </p:txBody>
      </p:sp>
    </p:spTree>
    <p:extLst>
      <p:ext uri="{BB962C8B-B14F-4D97-AF65-F5344CB8AC3E}">
        <p14:creationId xmlns:p14="http://schemas.microsoft.com/office/powerpoint/2010/main" val="3862813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sz="2800" dirty="0" smtClean="0"/>
              <a:t>European Coalition for Israel</a:t>
            </a:r>
            <a:endParaRPr lang="en-US" sz="2800" dirty="0"/>
          </a:p>
        </p:txBody>
      </p:sp>
      <p:pic>
        <p:nvPicPr>
          <p:cNvPr id="2" name="WwJ5nCVZclY"/>
          <p:cNvPicPr>
            <a:picLocks noRot="1" noChangeAspect="1"/>
          </p:cNvPicPr>
          <p:nvPr>
            <a:videoFile r:link="rId1"/>
          </p:nvPr>
        </p:nvPicPr>
        <p:blipFill>
          <a:blip r:embed="rId4"/>
          <a:stretch>
            <a:fillRect/>
          </a:stretch>
        </p:blipFill>
        <p:spPr>
          <a:xfrm>
            <a:off x="273456" y="518746"/>
            <a:ext cx="8229600" cy="4629150"/>
          </a:xfrm>
          <a:prstGeom prst="rect">
            <a:avLst/>
          </a:prstGeom>
        </p:spPr>
      </p:pic>
    </p:spTree>
    <p:extLst>
      <p:ext uri="{BB962C8B-B14F-4D97-AF65-F5344CB8AC3E}">
        <p14:creationId xmlns:p14="http://schemas.microsoft.com/office/powerpoint/2010/main" val="3553324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47" t="6831" r="3539" b="13582"/>
          <a:stretch/>
        </p:blipFill>
        <p:spPr bwMode="auto">
          <a:xfrm>
            <a:off x="923192" y="-11236"/>
            <a:ext cx="6666645" cy="5169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51237" y="2466100"/>
            <a:ext cx="822661" cy="261610"/>
          </a:xfrm>
          <a:prstGeom prst="rect">
            <a:avLst/>
          </a:prstGeom>
          <a:noFill/>
        </p:spPr>
        <p:txBody>
          <a:bodyPr wrap="none" rtlCol="0">
            <a:spAutoFit/>
          </a:bodyPr>
          <a:lstStyle/>
          <a:p>
            <a:r>
              <a:rPr lang="en-US" sz="1100" dirty="0" err="1" smtClean="0">
                <a:solidFill>
                  <a:schemeClr val="tx1"/>
                </a:solidFill>
              </a:rPr>
              <a:t>Halamish</a:t>
            </a:r>
            <a:endParaRPr lang="en-US" dirty="0">
              <a:solidFill>
                <a:schemeClr val="tx1"/>
              </a:solidFill>
            </a:endParaRPr>
          </a:p>
        </p:txBody>
      </p:sp>
    </p:spTree>
    <p:extLst>
      <p:ext uri="{BB962C8B-B14F-4D97-AF65-F5344CB8AC3E}">
        <p14:creationId xmlns:p14="http://schemas.microsoft.com/office/powerpoint/2010/main" val="2598751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22" y="-12762"/>
            <a:ext cx="8124042" cy="456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4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descr="Image result for solar eclipse 2017"/>
          <p:cNvPicPr>
            <a:picLocks noChangeAspect="1" noChangeArrowheads="1"/>
          </p:cNvPicPr>
          <p:nvPr/>
        </p:nvPicPr>
        <p:blipFill rotWithShape="1">
          <a:blip r:embed="rId3">
            <a:extLst>
              <a:ext uri="{28A0092B-C50C-407E-A947-70E740481C1C}">
                <a14:useLocalDpi xmlns:a14="http://schemas.microsoft.com/office/drawing/2010/main" val="0"/>
              </a:ext>
            </a:extLst>
          </a:blip>
          <a:srcRect l="11821" r="8156"/>
          <a:stretch/>
        </p:blipFill>
        <p:spPr bwMode="auto">
          <a:xfrm>
            <a:off x="576956" y="57150"/>
            <a:ext cx="7731388"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0897" y="98"/>
            <a:ext cx="4797349" cy="1323161"/>
          </a:xfrm>
          <a:prstGeom prst="rect">
            <a:avLst/>
          </a:prstGeom>
          <a:noFill/>
        </p:spPr>
        <p:txBody>
          <a:bodyPr wrap="none" lIns="91159" tIns="45582" rIns="91159" bIns="45582" rtlCol="0">
            <a:spAutoFit/>
          </a:bodyPr>
          <a:lstStyle/>
          <a:p>
            <a:pPr algn="l"/>
            <a:r>
              <a:rPr lang="en-US" dirty="0" smtClean="0">
                <a:solidFill>
                  <a:srgbClr val="FFFFFF"/>
                </a:solidFill>
              </a:rPr>
              <a:t>Total Solar Eclipse</a:t>
            </a:r>
          </a:p>
          <a:p>
            <a:pPr algn="l"/>
            <a:r>
              <a:rPr lang="en-US" dirty="0" smtClean="0">
                <a:solidFill>
                  <a:srgbClr val="FFFFFF"/>
                </a:solidFill>
              </a:rPr>
              <a:t>Aug 21, 2017</a:t>
            </a:r>
            <a:endParaRPr lang="en-US" dirty="0">
              <a:solidFill>
                <a:srgbClr val="FFFFFF"/>
              </a:solidFill>
            </a:endParaRPr>
          </a:p>
        </p:txBody>
      </p:sp>
    </p:spTree>
    <p:extLst>
      <p:ext uri="{BB962C8B-B14F-4D97-AF65-F5344CB8AC3E}">
        <p14:creationId xmlns:p14="http://schemas.microsoft.com/office/powerpoint/2010/main" val="27794280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51" y="0"/>
            <a:ext cx="7971086" cy="511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21430" y="30773"/>
            <a:ext cx="4530407" cy="707886"/>
          </a:xfrm>
          <a:prstGeom prst="rect">
            <a:avLst/>
          </a:prstGeom>
          <a:noFill/>
        </p:spPr>
        <p:txBody>
          <a:bodyPr wrap="none" rtlCol="0">
            <a:spAutoFit/>
          </a:bodyPr>
          <a:lstStyle/>
          <a:p>
            <a:pPr algn="l"/>
            <a:r>
              <a:rPr lang="en-US" dirty="0" smtClean="0">
                <a:solidFill>
                  <a:schemeClr val="tx1"/>
                </a:solidFill>
              </a:rPr>
              <a:t>Omar </a:t>
            </a:r>
            <a:r>
              <a:rPr lang="en-US" dirty="0">
                <a:solidFill>
                  <a:schemeClr val="tx1"/>
                </a:solidFill>
              </a:rPr>
              <a:t>al-Abed, 19</a:t>
            </a:r>
            <a:endParaRPr lang="en-US" dirty="0"/>
          </a:p>
        </p:txBody>
      </p:sp>
    </p:spTree>
    <p:extLst>
      <p:ext uri="{BB962C8B-B14F-4D97-AF65-F5344CB8AC3E}">
        <p14:creationId xmlns:p14="http://schemas.microsoft.com/office/powerpoint/2010/main" val="21668530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 </a:t>
            </a:r>
            <a:r>
              <a:rPr lang="en-US" dirty="0"/>
              <a:t>Omar al-Abed murdered three Jews this past Friday night. This means he will almost certainly be sentenced to more than 30 years in prison. According to the PA’s budget, this entitles him to NIS 12,000 each month, which is about $3,364. That’s $40,368 a year, or $1,211,040 for al-</a:t>
            </a:r>
            <a:r>
              <a:rPr lang="en-US" dirty="0" err="1"/>
              <a:t>Abed’s</a:t>
            </a:r>
            <a:r>
              <a:rPr lang="en-US" dirty="0"/>
              <a:t> presumed 30-year sentence.</a:t>
            </a:r>
          </a:p>
        </p:txBody>
      </p:sp>
    </p:spTree>
    <p:extLst>
      <p:ext uri="{BB962C8B-B14F-4D97-AF65-F5344CB8AC3E}">
        <p14:creationId xmlns:p14="http://schemas.microsoft.com/office/powerpoint/2010/main" val="30826756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47" t="30059" r="6954" b="19900"/>
          <a:stretch/>
        </p:blipFill>
        <p:spPr bwMode="auto">
          <a:xfrm>
            <a:off x="342254" y="11128"/>
            <a:ext cx="8090724" cy="469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2341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67" t="8632" r="18122" b="16170"/>
          <a:stretch/>
        </p:blipFill>
        <p:spPr bwMode="auto">
          <a:xfrm>
            <a:off x="960437" y="17272"/>
            <a:ext cx="6604934" cy="516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flipV="1">
            <a:off x="2941637" y="3105150"/>
            <a:ext cx="1143000" cy="114300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98646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2128"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10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The </a:t>
            </a:r>
            <a:r>
              <a:rPr lang="en-US" dirty="0"/>
              <a:t>Institute shares </a:t>
            </a:r>
            <a:r>
              <a:rPr lang="en-US" dirty="0" smtClean="0"/>
              <a:t>a key </a:t>
            </a:r>
            <a:r>
              <a:rPr lang="en-US" dirty="0"/>
              <a:t>connection to the </a:t>
            </a:r>
            <a:r>
              <a:rPr lang="en-US" dirty="0" smtClean="0"/>
              <a:t>battle for </a:t>
            </a:r>
            <a:r>
              <a:rPr lang="en-US" dirty="0"/>
              <a:t>Jerusalem. Its founder, Rabbi </a:t>
            </a:r>
            <a:r>
              <a:rPr lang="en-US" dirty="0" err="1" smtClean="0"/>
              <a:t>Yisrael</a:t>
            </a:r>
            <a:r>
              <a:rPr lang="en-US" dirty="0" smtClean="0"/>
              <a:t> Ariel</a:t>
            </a:r>
            <a:r>
              <a:rPr lang="en-US" dirty="0"/>
              <a:t>, served with the </a:t>
            </a:r>
            <a:r>
              <a:rPr lang="en-US" dirty="0" smtClean="0"/>
              <a:t>55</a:t>
            </a:r>
            <a:r>
              <a:rPr lang="en-US" baseline="30000" dirty="0" smtClean="0"/>
              <a:t>th</a:t>
            </a:r>
            <a:r>
              <a:rPr lang="en-US" dirty="0" smtClean="0"/>
              <a:t> Paratroopers </a:t>
            </a:r>
            <a:r>
              <a:rPr lang="en-US" dirty="0"/>
              <a:t>Brigade that captured </a:t>
            </a:r>
            <a:r>
              <a:rPr lang="en-US" dirty="0" smtClean="0"/>
              <a:t>the Temple </a:t>
            </a:r>
            <a:r>
              <a:rPr lang="en-US" dirty="0"/>
              <a:t>Mount. After the victory, a </a:t>
            </a:r>
            <a:r>
              <a:rPr lang="en-US" dirty="0" smtClean="0"/>
              <a:t>Jordanian guide </a:t>
            </a:r>
            <a:r>
              <a:rPr lang="en-US" dirty="0"/>
              <a:t>gave them a </a:t>
            </a:r>
            <a:r>
              <a:rPr lang="en-US" dirty="0" smtClean="0"/>
              <a:t>remarkable tour. </a:t>
            </a:r>
            <a:endParaRPr lang="en-US" dirty="0"/>
          </a:p>
        </p:txBody>
      </p:sp>
    </p:spTree>
    <p:extLst>
      <p:ext uri="{BB962C8B-B14F-4D97-AF65-F5344CB8AC3E}">
        <p14:creationId xmlns:p14="http://schemas.microsoft.com/office/powerpoint/2010/main" val="27128503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The soldiers </a:t>
            </a:r>
            <a:r>
              <a:rPr lang="en-US" dirty="0"/>
              <a:t>were on the </a:t>
            </a:r>
            <a:r>
              <a:rPr lang="en-US" dirty="0" smtClean="0"/>
              <a:t>Temple Mount </a:t>
            </a:r>
            <a:r>
              <a:rPr lang="en-US" dirty="0"/>
              <a:t>and it was just like the first </a:t>
            </a:r>
            <a:r>
              <a:rPr lang="en-US" dirty="0" smtClean="0"/>
              <a:t>hour or </a:t>
            </a:r>
            <a:r>
              <a:rPr lang="en-US" dirty="0"/>
              <a:t>so. And they were approached by </a:t>
            </a:r>
            <a:r>
              <a:rPr lang="en-US" dirty="0" smtClean="0"/>
              <a:t>a Jordanian </a:t>
            </a:r>
            <a:r>
              <a:rPr lang="en-US" dirty="0"/>
              <a:t>fellow in Western dress </a:t>
            </a:r>
            <a:r>
              <a:rPr lang="en-US" dirty="0" smtClean="0"/>
              <a:t>who explained </a:t>
            </a:r>
            <a:r>
              <a:rPr lang="en-US" dirty="0"/>
              <a:t>that he was the official </a:t>
            </a:r>
            <a:r>
              <a:rPr lang="en-US" dirty="0" smtClean="0"/>
              <a:t>tour guide </a:t>
            </a:r>
            <a:r>
              <a:rPr lang="en-US" dirty="0"/>
              <a:t>for the Jordanian parliament </a:t>
            </a:r>
            <a:r>
              <a:rPr lang="en-US" dirty="0" smtClean="0"/>
              <a:t>and he </a:t>
            </a:r>
            <a:r>
              <a:rPr lang="en-US" dirty="0"/>
              <a:t>offered to take the soldiers and </a:t>
            </a:r>
            <a:r>
              <a:rPr lang="en-US" dirty="0" smtClean="0"/>
              <a:t>to show </a:t>
            </a:r>
            <a:r>
              <a:rPr lang="en-US" dirty="0"/>
              <a:t>them the sites on the </a:t>
            </a:r>
            <a:r>
              <a:rPr lang="en-US" dirty="0" smtClean="0"/>
              <a:t>Temple Mount.   [June 1967]</a:t>
            </a:r>
            <a:endParaRPr lang="en-US" dirty="0"/>
          </a:p>
        </p:txBody>
      </p:sp>
    </p:spTree>
    <p:extLst>
      <p:ext uri="{BB962C8B-B14F-4D97-AF65-F5344CB8AC3E}">
        <p14:creationId xmlns:p14="http://schemas.microsoft.com/office/powerpoint/2010/main" val="124208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a:t>
            </a:r>
            <a:r>
              <a:rPr lang="en-US" dirty="0"/>
              <a:t>He takes the soldiers, you know, </a:t>
            </a:r>
            <a:r>
              <a:rPr lang="en-US" dirty="0" smtClean="0"/>
              <a:t>and the </a:t>
            </a:r>
            <a:r>
              <a:rPr lang="en-US" dirty="0"/>
              <a:t>rabbi </a:t>
            </a:r>
            <a:r>
              <a:rPr lang="en-US" dirty="0" smtClean="0"/>
              <a:t>there, </a:t>
            </a:r>
            <a:r>
              <a:rPr lang="en-US" dirty="0"/>
              <a:t>and he says, 'well this </a:t>
            </a:r>
            <a:r>
              <a:rPr lang="en-US" dirty="0" smtClean="0"/>
              <a:t>is exactly </a:t>
            </a:r>
            <a:r>
              <a:rPr lang="en-US" dirty="0"/>
              <a:t>where the sanctuary stood. </a:t>
            </a:r>
            <a:r>
              <a:rPr lang="en-US" dirty="0" smtClean="0"/>
              <a:t>This is </a:t>
            </a:r>
            <a:r>
              <a:rPr lang="en-US" dirty="0"/>
              <a:t>where the altar stood and then this </a:t>
            </a:r>
            <a:r>
              <a:rPr lang="en-US" dirty="0" smtClean="0"/>
              <a:t>is where </a:t>
            </a:r>
            <a:r>
              <a:rPr lang="en-US" dirty="0"/>
              <a:t>the Menorah stood</a:t>
            </a:r>
            <a:r>
              <a:rPr lang="en-US" dirty="0" smtClean="0"/>
              <a:t>.‘ "</a:t>
            </a:r>
            <a:r>
              <a:rPr lang="en-US" dirty="0"/>
              <a:t>He tells them all these things </a:t>
            </a:r>
            <a:r>
              <a:rPr lang="en-US" dirty="0" smtClean="0"/>
              <a:t>about the </a:t>
            </a:r>
            <a:r>
              <a:rPr lang="en-US" dirty="0"/>
              <a:t>history of the </a:t>
            </a:r>
            <a:r>
              <a:rPr lang="en-US" dirty="0" smtClean="0"/>
              <a:t>Holy Temple …</a:t>
            </a:r>
            <a:endParaRPr lang="en-US" dirty="0"/>
          </a:p>
        </p:txBody>
      </p:sp>
    </p:spTree>
    <p:extLst>
      <p:ext uri="{BB962C8B-B14F-4D97-AF65-F5344CB8AC3E}">
        <p14:creationId xmlns:p14="http://schemas.microsoft.com/office/powerpoint/2010/main" val="11611305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Finally, the rabbi asked him, 'why are you telling us all this</a:t>
            </a:r>
            <a:r>
              <a:rPr lang="en-US" dirty="0" smtClean="0"/>
              <a:t>?‘</a:t>
            </a:r>
          </a:p>
          <a:p>
            <a:pPr algn="l"/>
            <a:r>
              <a:rPr lang="en-US" dirty="0"/>
              <a:t>And he said, 'well, we have tradition from our fathers [and] they from their fathers that one </a:t>
            </a:r>
            <a:r>
              <a:rPr lang="en-US" dirty="0" smtClean="0"/>
              <a:t>day</a:t>
            </a:r>
            <a:r>
              <a:rPr lang="en-US" dirty="0"/>
              <a:t> the Jews would wage a war and conquer this mountain </a:t>
            </a:r>
          </a:p>
          <a:p>
            <a:pPr algn="l"/>
            <a:endParaRPr lang="en-US" dirty="0"/>
          </a:p>
        </p:txBody>
      </p:sp>
    </p:spTree>
    <p:extLst>
      <p:ext uri="{BB962C8B-B14F-4D97-AF65-F5344CB8AC3E}">
        <p14:creationId xmlns:p14="http://schemas.microsoft.com/office/powerpoint/2010/main" val="14398387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and </a:t>
            </a:r>
            <a:r>
              <a:rPr lang="en-US" dirty="0"/>
              <a:t>rebuild the </a:t>
            </a:r>
            <a:r>
              <a:rPr lang="en-US" dirty="0" smtClean="0"/>
              <a:t>Holy Temple</a:t>
            </a:r>
            <a:r>
              <a:rPr lang="en-US" dirty="0"/>
              <a:t>, and I </a:t>
            </a:r>
            <a:r>
              <a:rPr lang="en-US" dirty="0" smtClean="0"/>
              <a:t>assume that </a:t>
            </a:r>
            <a:r>
              <a:rPr lang="en-US" dirty="0"/>
              <a:t>you're starting tomorrow. I </a:t>
            </a:r>
            <a:r>
              <a:rPr lang="en-US" dirty="0" smtClean="0"/>
              <a:t>want this </a:t>
            </a:r>
            <a:r>
              <a:rPr lang="en-US" dirty="0"/>
              <a:t>to be my part, my part in </a:t>
            </a:r>
            <a:r>
              <a:rPr lang="en-US" dirty="0" smtClean="0"/>
              <a:t>helping you</a:t>
            </a:r>
            <a:r>
              <a:rPr lang="en-US" dirty="0"/>
              <a:t>,'" he said, according to Rabbi </a:t>
            </a:r>
            <a:r>
              <a:rPr lang="en-US" dirty="0" smtClean="0"/>
              <a:t>Richman. </a:t>
            </a:r>
            <a:endParaRPr lang="en-US" dirty="0"/>
          </a:p>
        </p:txBody>
      </p:sp>
    </p:spTree>
    <p:extLst>
      <p:ext uri="{BB962C8B-B14F-4D97-AF65-F5344CB8AC3E}">
        <p14:creationId xmlns:p14="http://schemas.microsoft.com/office/powerpoint/2010/main" val="4044276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During </a:t>
            </a:r>
            <a:r>
              <a:rPr lang="en-US" dirty="0"/>
              <a:t>totality, the eclipsed sun is no brighter than the full moon, and it is an experience you simply will not believe. But please, </a:t>
            </a:r>
            <a:r>
              <a:rPr lang="en-US" dirty="0">
                <a:solidFill>
                  <a:srgbClr val="FFFF66"/>
                </a:solidFill>
              </a:rPr>
              <a:t>do NOT look at the sun when ANY PART of it is still bright </a:t>
            </a:r>
            <a:r>
              <a:rPr lang="en-US" dirty="0"/>
              <a:t>(not covered by the moon</a:t>
            </a:r>
            <a:r>
              <a:rPr lang="en-US" dirty="0" smtClean="0"/>
              <a:t>), or it will be the last thing you ever see.</a:t>
            </a:r>
            <a:endParaRPr lang="en-US" dirty="0"/>
          </a:p>
        </p:txBody>
      </p:sp>
    </p:spTree>
    <p:extLst>
      <p:ext uri="{BB962C8B-B14F-4D97-AF65-F5344CB8AC3E}">
        <p14:creationId xmlns:p14="http://schemas.microsoft.com/office/powerpoint/2010/main" val="2148911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CBN </a:t>
            </a:r>
            <a:r>
              <a:rPr lang="en-US" dirty="0"/>
              <a:t>News asked Richman what </a:t>
            </a:r>
            <a:r>
              <a:rPr lang="en-US" dirty="0" smtClean="0"/>
              <a:t>was their </a:t>
            </a:r>
            <a:r>
              <a:rPr lang="en-US" dirty="0"/>
              <a:t>reaction to that story. "Well, </a:t>
            </a:r>
            <a:r>
              <a:rPr lang="en-US" dirty="0" smtClean="0"/>
              <a:t>I guess </a:t>
            </a:r>
            <a:r>
              <a:rPr lang="en-US" dirty="0"/>
              <a:t>they were </a:t>
            </a:r>
            <a:r>
              <a:rPr lang="en-US" dirty="0" smtClean="0"/>
              <a:t>pretty </a:t>
            </a:r>
            <a:r>
              <a:rPr lang="en-US" dirty="0"/>
              <a:t>surprised, but </a:t>
            </a:r>
            <a:r>
              <a:rPr lang="en-US" dirty="0" smtClean="0"/>
              <a:t>the bottom </a:t>
            </a:r>
            <a:r>
              <a:rPr lang="en-US" dirty="0"/>
              <a:t>line is in hindsight; it </a:t>
            </a:r>
            <a:r>
              <a:rPr lang="en-US" dirty="0" smtClean="0"/>
              <a:t>doesn't look </a:t>
            </a:r>
            <a:r>
              <a:rPr lang="en-US" dirty="0"/>
              <a:t>like we were ready</a:t>
            </a:r>
            <a:r>
              <a:rPr lang="en-US" dirty="0" smtClean="0"/>
              <a:t>.“</a:t>
            </a:r>
          </a:p>
          <a:p>
            <a:pPr algn="l"/>
            <a:r>
              <a:rPr lang="en-US" dirty="0" smtClean="0"/>
              <a:t>Gen. Moshe Dayan, gave the Temple Mount to the </a:t>
            </a:r>
            <a:r>
              <a:rPr lang="en-US" dirty="0" err="1" smtClean="0"/>
              <a:t>Waqf</a:t>
            </a:r>
            <a:r>
              <a:rPr lang="en-US" dirty="0" smtClean="0"/>
              <a:t>!!</a:t>
            </a:r>
            <a:endParaRPr lang="en-US" dirty="0"/>
          </a:p>
        </p:txBody>
      </p:sp>
    </p:spTree>
    <p:extLst>
      <p:ext uri="{BB962C8B-B14F-4D97-AF65-F5344CB8AC3E}">
        <p14:creationId xmlns:p14="http://schemas.microsoft.com/office/powerpoint/2010/main" val="13787787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spcBef>
                <a:spcPts val="0"/>
              </a:spcBef>
            </a:pPr>
            <a:r>
              <a:rPr lang="en-US" dirty="0"/>
              <a:t>Now, 50 years later, that's </a:t>
            </a:r>
            <a:r>
              <a:rPr lang="en-US" dirty="0" smtClean="0"/>
              <a:t>changed with </a:t>
            </a:r>
            <a:r>
              <a:rPr lang="en-US" dirty="0"/>
              <a:t>the Temple </a:t>
            </a:r>
            <a:r>
              <a:rPr lang="en-US" dirty="0" smtClean="0"/>
              <a:t>Institute preparing blueprints </a:t>
            </a:r>
            <a:r>
              <a:rPr lang="en-US" dirty="0"/>
              <a:t>and gathering official temple</a:t>
            </a:r>
          </a:p>
          <a:p>
            <a:pPr algn="l">
              <a:spcBef>
                <a:spcPts val="0"/>
              </a:spcBef>
            </a:pPr>
            <a:r>
              <a:rPr lang="en-US" dirty="0"/>
              <a:t>elements such as the priestly garments.</a:t>
            </a:r>
          </a:p>
        </p:txBody>
      </p:sp>
    </p:spTree>
    <p:extLst>
      <p:ext uri="{BB962C8B-B14F-4D97-AF65-F5344CB8AC3E}">
        <p14:creationId xmlns:p14="http://schemas.microsoft.com/office/powerpoint/2010/main" val="3586297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All of this </a:t>
            </a:r>
            <a:r>
              <a:rPr lang="en-US" dirty="0" smtClean="0"/>
              <a:t>means talk </a:t>
            </a:r>
            <a:r>
              <a:rPr lang="en-US" dirty="0"/>
              <a:t>of rebuilding </a:t>
            </a:r>
            <a:r>
              <a:rPr lang="en-US" dirty="0" smtClean="0"/>
              <a:t>the temple </a:t>
            </a:r>
            <a:r>
              <a:rPr lang="en-US" dirty="0"/>
              <a:t>is no </a:t>
            </a:r>
            <a:r>
              <a:rPr lang="en-US" dirty="0" smtClean="0"/>
              <a:t>longer considered </a:t>
            </a:r>
            <a:r>
              <a:rPr lang="en-US" dirty="0"/>
              <a:t>a </a:t>
            </a:r>
            <a:r>
              <a:rPr lang="en-US" dirty="0" smtClean="0"/>
              <a:t>fringe idea</a:t>
            </a:r>
            <a:r>
              <a:rPr lang="en-US" dirty="0"/>
              <a:t>.</a:t>
            </a:r>
          </a:p>
          <a:p>
            <a:pPr algn="l"/>
            <a:r>
              <a:rPr lang="en-US" dirty="0"/>
              <a:t>"</a:t>
            </a:r>
            <a:r>
              <a:rPr lang="en-US" dirty="0" smtClean="0"/>
              <a:t>Today…“ Richman </a:t>
            </a:r>
            <a:r>
              <a:rPr lang="en-US" dirty="0"/>
              <a:t>continued. "There are </a:t>
            </a:r>
            <a:r>
              <a:rPr lang="en-US" dirty="0" smtClean="0"/>
              <a:t>members of </a:t>
            </a:r>
            <a:r>
              <a:rPr lang="en-US" dirty="0"/>
              <a:t>Knesset that actually talk </a:t>
            </a:r>
            <a:r>
              <a:rPr lang="en-US" dirty="0" smtClean="0"/>
              <a:t>about the </a:t>
            </a:r>
            <a:r>
              <a:rPr lang="en-US" dirty="0"/>
              <a:t>rebuilding the Holy Temple.</a:t>
            </a:r>
          </a:p>
        </p:txBody>
      </p:sp>
    </p:spTree>
    <p:extLst>
      <p:ext uri="{BB962C8B-B14F-4D97-AF65-F5344CB8AC3E}">
        <p14:creationId xmlns:p14="http://schemas.microsoft.com/office/powerpoint/2010/main" val="25173240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In </a:t>
            </a:r>
            <a:r>
              <a:rPr lang="en-US" dirty="0"/>
              <a:t>1947, 4554 Jewish refugees, mostly Holocaust survivors, sailed towards Israel, then under control of the British Mandate, but were intercepted by British warships. After a bitter struggle, they were turned away and subsequently sent back to Germany</a:t>
            </a:r>
            <a:r>
              <a:rPr lang="en-US" dirty="0" smtClean="0"/>
              <a:t>.</a:t>
            </a:r>
            <a:endParaRPr lang="en-US" dirty="0"/>
          </a:p>
        </p:txBody>
      </p:sp>
    </p:spTree>
    <p:extLst>
      <p:ext uri="{BB962C8B-B14F-4D97-AF65-F5344CB8AC3E}">
        <p14:creationId xmlns:p14="http://schemas.microsoft.com/office/powerpoint/2010/main" val="30870984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9" t="42186" r="28679" b="5383"/>
          <a:stretch/>
        </p:blipFill>
        <p:spPr bwMode="auto">
          <a:xfrm>
            <a:off x="237392" y="0"/>
            <a:ext cx="8293268"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2422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President </a:t>
            </a:r>
            <a:r>
              <a:rPr lang="en-US" dirty="0"/>
              <a:t>Reuven </a:t>
            </a:r>
            <a:r>
              <a:rPr lang="en-US" dirty="0" err="1"/>
              <a:t>Rivlin</a:t>
            </a:r>
            <a:r>
              <a:rPr lang="en-US" dirty="0"/>
              <a:t> met at his residence in Jerusalem on Sunday with 12 passengers who traveled to Israel on the </a:t>
            </a:r>
            <a:r>
              <a:rPr lang="en-US" dirty="0" err="1"/>
              <a:t>Haganah’s</a:t>
            </a:r>
            <a:r>
              <a:rPr lang="en-US" dirty="0"/>
              <a:t> Exodus ship, marking seven decades since the ship’s iconic voyage to the Land of Israel</a:t>
            </a:r>
            <a:r>
              <a:rPr lang="en-US" dirty="0" smtClean="0"/>
              <a:t>.</a:t>
            </a:r>
            <a:endParaRPr lang="en-US" dirty="0"/>
          </a:p>
        </p:txBody>
      </p:sp>
    </p:spTree>
    <p:extLst>
      <p:ext uri="{BB962C8B-B14F-4D97-AF65-F5344CB8AC3E}">
        <p14:creationId xmlns:p14="http://schemas.microsoft.com/office/powerpoint/2010/main" val="2725508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The </a:t>
            </a:r>
            <a:r>
              <a:rPr lang="en-US" dirty="0" err="1"/>
              <a:t>Haganah</a:t>
            </a:r>
            <a:r>
              <a:rPr lang="en-US" dirty="0"/>
              <a:t> was a Jewish paramilitary organization in the British Mandate of Palestine founded in 1920. It became the Israel Defense Forces after the establishment of the Jewish state</a:t>
            </a:r>
            <a:r>
              <a:rPr lang="en-US" dirty="0" smtClean="0"/>
              <a:t>.</a:t>
            </a:r>
            <a:endParaRPr lang="en-US" dirty="0"/>
          </a:p>
        </p:txBody>
      </p:sp>
    </p:spTree>
    <p:extLst>
      <p:ext uri="{BB962C8B-B14F-4D97-AF65-F5344CB8AC3E}">
        <p14:creationId xmlns:p14="http://schemas.microsoft.com/office/powerpoint/2010/main" val="3713195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a:solidFill>
                  <a:srgbClr val="FFFF66"/>
                </a:solidFill>
              </a:rPr>
              <a:t>Today, the Islamic republic lumbers on as the Soviet Union did during its last years. </a:t>
            </a:r>
            <a:r>
              <a:rPr lang="en-US" dirty="0"/>
              <a:t>It professes an ideology that convinces no one. It commands security services that proved unreliable in the 2009 rebellion, causing the regime to deploy the </a:t>
            </a:r>
            <a:r>
              <a:rPr lang="en-US" dirty="0" err="1"/>
              <a:t>Basij</a:t>
            </a:r>
            <a:r>
              <a:rPr lang="en-US" dirty="0"/>
              <a:t> militias because many commanders of the Revolutionary Guards refused to shoot the protesters</a:t>
            </a:r>
            <a:r>
              <a:rPr lang="en-US" dirty="0" smtClean="0"/>
              <a:t>.</a:t>
            </a:r>
            <a:endParaRPr lang="en-US" dirty="0"/>
          </a:p>
        </p:txBody>
      </p:sp>
    </p:spTree>
    <p:extLst>
      <p:ext uri="{BB962C8B-B14F-4D97-AF65-F5344CB8AC3E}">
        <p14:creationId xmlns:p14="http://schemas.microsoft.com/office/powerpoint/2010/main" val="33950949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a:t> </a:t>
            </a:r>
            <a:r>
              <a:rPr lang="en-US" dirty="0" smtClean="0"/>
              <a:t>The </a:t>
            </a:r>
            <a:r>
              <a:rPr lang="en-US" dirty="0"/>
              <a:t>seminaries in the shrine city of Qom appreciate the damage that the government of God has done to Islam as </a:t>
            </a:r>
            <a:r>
              <a:rPr lang="en-US" dirty="0">
                <a:solidFill>
                  <a:srgbClr val="FFFF66"/>
                </a:solidFill>
              </a:rPr>
              <a:t>the mosques remain empty even during important religious commemorations</a:t>
            </a:r>
            <a:r>
              <a:rPr lang="en-US" dirty="0"/>
              <a:t>. Young men don’t wish to join the clergy, and women don’t want to marry clerics. </a:t>
            </a:r>
          </a:p>
        </p:txBody>
      </p:sp>
    </p:spTree>
    <p:extLst>
      <p:ext uri="{BB962C8B-B14F-4D97-AF65-F5344CB8AC3E}">
        <p14:creationId xmlns:p14="http://schemas.microsoft.com/office/powerpoint/2010/main" val="37026327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The </a:t>
            </a:r>
            <a:r>
              <a:rPr lang="en-US" dirty="0"/>
              <a:t>system is engulfed by corruption, which is particularly problematic for a regime that bases its power on divine ordinance. </a:t>
            </a:r>
            <a:endParaRPr lang="en-US" dirty="0" smtClean="0"/>
          </a:p>
          <a:p>
            <a:pPr algn="l"/>
            <a:r>
              <a:rPr lang="en-US" dirty="0" smtClean="0">
                <a:solidFill>
                  <a:srgbClr val="FFFF66"/>
                </a:solidFill>
              </a:rPr>
              <a:t>Today</a:t>
            </a:r>
            <a:r>
              <a:rPr lang="en-US" dirty="0">
                <a:solidFill>
                  <a:srgbClr val="FFFF66"/>
                </a:solidFill>
              </a:rPr>
              <a:t>, the Islamic republic lumbers on as the Soviet Union did during its last years. </a:t>
            </a:r>
            <a:endParaRPr lang="en-US" dirty="0"/>
          </a:p>
        </p:txBody>
      </p:sp>
    </p:spTree>
    <p:extLst>
      <p:ext uri="{BB962C8B-B14F-4D97-AF65-F5344CB8AC3E}">
        <p14:creationId xmlns:p14="http://schemas.microsoft.com/office/powerpoint/2010/main" val="3833370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02" t="54396" r="18295" b="18406"/>
          <a:stretch/>
        </p:blipFill>
        <p:spPr bwMode="auto">
          <a:xfrm>
            <a:off x="198437" y="9525"/>
            <a:ext cx="8178444" cy="2659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438" y="2800353"/>
            <a:ext cx="8382000" cy="1998982"/>
          </a:xfrm>
          <a:prstGeom prst="rect">
            <a:avLst/>
          </a:prstGeom>
          <a:noFill/>
        </p:spPr>
        <p:txBody>
          <a:bodyPr wrap="square" lIns="91220" tIns="45612" rIns="91220" bIns="45612" rtlCol="0">
            <a:spAutoFit/>
          </a:bodyPr>
          <a:lstStyle/>
          <a:p>
            <a:pPr algn="l"/>
            <a:r>
              <a:rPr lang="en-US" dirty="0" smtClean="0"/>
              <a:t>Or </a:t>
            </a:r>
            <a:r>
              <a:rPr lang="en-US" dirty="0" err="1" smtClean="0"/>
              <a:t>HaOlam</a:t>
            </a:r>
            <a:r>
              <a:rPr lang="en-US" dirty="0" smtClean="0"/>
              <a:t> has 40 of these free.  Another 75 for minimal charge.  </a:t>
            </a:r>
            <a:r>
              <a:rPr lang="en-US" dirty="0" smtClean="0">
                <a:solidFill>
                  <a:srgbClr val="FFFF66"/>
                </a:solidFill>
              </a:rPr>
              <a:t>How many?   [Show of hands]</a:t>
            </a:r>
            <a:endParaRPr lang="en-US" dirty="0">
              <a:solidFill>
                <a:srgbClr val="FFFF66"/>
              </a:solidFill>
            </a:endParaRPr>
          </a:p>
        </p:txBody>
      </p:sp>
    </p:spTree>
    <p:extLst>
      <p:ext uri="{BB962C8B-B14F-4D97-AF65-F5344CB8AC3E}">
        <p14:creationId xmlns:p14="http://schemas.microsoft.com/office/powerpoint/2010/main" val="1541558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Today</a:t>
            </a:r>
            <a:r>
              <a:rPr lang="en-US" dirty="0"/>
              <a:t>, the Islamic republic will not be able to manage a succession to the post of the supreme leader as its factions are too divided and its public too disaffected.</a:t>
            </a:r>
          </a:p>
          <a:p>
            <a:pPr algn="l"/>
            <a:endParaRPr lang="en-US" dirty="0"/>
          </a:p>
        </p:txBody>
      </p:sp>
    </p:spTree>
    <p:extLst>
      <p:ext uri="{BB962C8B-B14F-4D97-AF65-F5344CB8AC3E}">
        <p14:creationId xmlns:p14="http://schemas.microsoft.com/office/powerpoint/2010/main" val="17090724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a:t>Early yesterday morning, security forces removed the metal detectors and special cameras installed at the entrances to the Temple Mount.  However, in spite of the removal, the majority of those who came to pray still refused to enter.  Muslims interviewed on Israel’s Channel 2 </a:t>
            </a:r>
            <a:r>
              <a:rPr lang="en-US" dirty="0" smtClean="0"/>
              <a:t>News</a:t>
            </a:r>
            <a:endParaRPr lang="en-US" dirty="0"/>
          </a:p>
        </p:txBody>
      </p:sp>
    </p:spTree>
    <p:extLst>
      <p:ext uri="{BB962C8B-B14F-4D97-AF65-F5344CB8AC3E}">
        <p14:creationId xmlns:p14="http://schemas.microsoft.com/office/powerpoint/2010/main" val="292297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claimed </a:t>
            </a:r>
            <a:r>
              <a:rPr lang="en-US" dirty="0"/>
              <a:t>that even though metal detectors were gone, special scanners were installed secretly underground, which allow security forces to see people who pass above these scanners as if they were naked in order to check for weapons… (NO, I am not joking…)   Last night, riots broke out again after evening prayers. </a:t>
            </a:r>
          </a:p>
        </p:txBody>
      </p:sp>
    </p:spTree>
    <p:extLst>
      <p:ext uri="{BB962C8B-B14F-4D97-AF65-F5344CB8AC3E}">
        <p14:creationId xmlns:p14="http://schemas.microsoft.com/office/powerpoint/2010/main" val="38715590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I received this from a Messianic rabbi, Steve </a:t>
            </a:r>
            <a:r>
              <a:rPr lang="en-US" dirty="0" err="1" smtClean="0"/>
              <a:t>Sheek</a:t>
            </a:r>
            <a:r>
              <a:rPr lang="en-US" dirty="0" smtClean="0"/>
              <a:t>, I </a:t>
            </a:r>
            <a:r>
              <a:rPr lang="en-US" dirty="0"/>
              <a:t>would like you to keep Tree of Life Messianic Congregation in Houston in your prayers. The pastor of the church where we were meeting resigned Sunday and now, two days later, the board of the church asked us to leave. They actually said they didn't want a Jewish group using their facility. </a:t>
            </a:r>
            <a:endParaRPr lang="en-US" dirty="0"/>
          </a:p>
        </p:txBody>
      </p:sp>
    </p:spTree>
    <p:extLst>
      <p:ext uri="{BB962C8B-B14F-4D97-AF65-F5344CB8AC3E}">
        <p14:creationId xmlns:p14="http://schemas.microsoft.com/office/powerpoint/2010/main" val="666266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So </a:t>
            </a:r>
            <a:r>
              <a:rPr lang="en-US" dirty="0"/>
              <a:t>now I am on the hunt for a new location. Pray for G-d's favor in finding a location that we can afford. Our congregation is only 18 months old and we have grown from 16 to 40 in that time. We are small, but steadily growing.  I know that Hashem will provide</a:t>
            </a:r>
            <a:r>
              <a:rPr lang="en-US" dirty="0" smtClean="0"/>
              <a:t>. </a:t>
            </a:r>
            <a:r>
              <a:rPr lang="en-US" dirty="0"/>
              <a:t> </a:t>
            </a:r>
            <a:r>
              <a:rPr lang="en-US" dirty="0" smtClean="0"/>
              <a:t>Steve </a:t>
            </a:r>
            <a:r>
              <a:rPr lang="en-US" dirty="0" err="1" smtClean="0"/>
              <a:t>Sheek</a:t>
            </a:r>
            <a:r>
              <a:rPr lang="en-US" dirty="0" smtClean="0"/>
              <a:t> </a:t>
            </a:r>
            <a:r>
              <a:rPr lang="en-US" dirty="0" smtClean="0">
                <a:hlinkClick r:id="rId3"/>
              </a:rPr>
              <a:t>www.treeoflifehouston.com</a:t>
            </a:r>
            <a:endParaRPr lang="en-US" dirty="0"/>
          </a:p>
          <a:p>
            <a:pPr algn="l"/>
            <a:r>
              <a:rPr lang="en-US" dirty="0">
                <a:hlinkClick r:id="rId4"/>
              </a:rPr>
              <a:t>713-206-2680</a:t>
            </a:r>
            <a:endParaRPr lang="en-US" dirty="0"/>
          </a:p>
          <a:p>
            <a:pPr algn="l"/>
            <a:endParaRPr lang="en-US" dirty="0"/>
          </a:p>
        </p:txBody>
      </p:sp>
    </p:spTree>
    <p:extLst>
      <p:ext uri="{BB962C8B-B14F-4D97-AF65-F5344CB8AC3E}">
        <p14:creationId xmlns:p14="http://schemas.microsoft.com/office/powerpoint/2010/main" val="33747243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Steve [</a:t>
            </a:r>
            <a:r>
              <a:rPr lang="en-US" dirty="0" err="1" smtClean="0"/>
              <a:t>Sheek</a:t>
            </a:r>
            <a:r>
              <a:rPr lang="en-US" dirty="0" smtClean="0"/>
              <a:t>], </a:t>
            </a:r>
            <a:endParaRPr lang="en-US" dirty="0"/>
          </a:p>
          <a:p>
            <a:pPr algn="l"/>
            <a:r>
              <a:rPr lang="en-US" dirty="0"/>
              <a:t>We faced the very same situation a few years ago when we only around 2 years old. We had 12 members including the kids and it seemed very bleak indeed. We began to pray, asking </a:t>
            </a:r>
            <a:r>
              <a:rPr lang="en-US" dirty="0" err="1"/>
              <a:t>HaShem's</a:t>
            </a:r>
            <a:r>
              <a:rPr lang="en-US" dirty="0"/>
              <a:t> favor and when it seemed hopeless we opted to </a:t>
            </a:r>
            <a:r>
              <a:rPr lang="en-US" dirty="0" smtClean="0"/>
              <a:t>move</a:t>
            </a:r>
            <a:endParaRPr lang="en-US" dirty="0"/>
          </a:p>
        </p:txBody>
      </p:sp>
    </p:spTree>
    <p:extLst>
      <p:ext uri="{BB962C8B-B14F-4D97-AF65-F5344CB8AC3E}">
        <p14:creationId xmlns:p14="http://schemas.microsoft.com/office/powerpoint/2010/main" val="589794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smtClean="0"/>
              <a:t>into </a:t>
            </a:r>
            <a:r>
              <a:rPr lang="en-US" dirty="0"/>
              <a:t>a less than pristine building that you wouldn't invite your dog to eat in. The first Shabbat there only 8 people showed up. One of my people said we should go to the property that we wanted to be housed in (which was an Assembly of God) and sound the </a:t>
            </a:r>
            <a:r>
              <a:rPr lang="en-US" dirty="0" err="1"/>
              <a:t>shofarot</a:t>
            </a:r>
            <a:r>
              <a:rPr lang="en-US" dirty="0"/>
              <a:t>. Now, I don't know if that had any spiritual meaning or not, </a:t>
            </a:r>
          </a:p>
        </p:txBody>
      </p:sp>
    </p:spTree>
    <p:extLst>
      <p:ext uri="{BB962C8B-B14F-4D97-AF65-F5344CB8AC3E}">
        <p14:creationId xmlns:p14="http://schemas.microsoft.com/office/powerpoint/2010/main" val="314351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but </a:t>
            </a:r>
            <a:r>
              <a:rPr lang="en-US" dirty="0"/>
              <a:t>it did catch the attention of the neighbors who asked us who we were. We told them and they told the Pastor that some "crazy Jews" who believed in Jesus was blowing horns at his church and told him who we were. On Tuesday we got a call from the Pastor wanting to meet with us. </a:t>
            </a:r>
          </a:p>
        </p:txBody>
      </p:sp>
    </p:spTree>
    <p:extLst>
      <p:ext uri="{BB962C8B-B14F-4D97-AF65-F5344CB8AC3E}">
        <p14:creationId xmlns:p14="http://schemas.microsoft.com/office/powerpoint/2010/main" val="6745743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85000" lnSpcReduction="10000"/>
          </a:bodyPr>
          <a:lstStyle/>
          <a:p>
            <a:pPr algn="l"/>
            <a:r>
              <a:rPr lang="en-US" dirty="0" smtClean="0"/>
              <a:t>We </a:t>
            </a:r>
            <a:r>
              <a:rPr lang="en-US" dirty="0"/>
              <a:t>met on Wednesday and he asked if we were looking for a place to be housed. We told him yes. </a:t>
            </a:r>
          </a:p>
          <a:p>
            <a:pPr algn="l"/>
            <a:r>
              <a:rPr lang="en-US" dirty="0"/>
              <a:t>For the rest of the story...that congregation never rented or leased to anyone in their 60 years of existence. But they did to us. We grew to a little over 30 there and now 5 years later are running over a hundred and looking to build our </a:t>
            </a:r>
            <a:r>
              <a:rPr lang="en-US" dirty="0" smtClean="0"/>
              <a:t>first</a:t>
            </a:r>
            <a:endParaRPr lang="en-US" dirty="0"/>
          </a:p>
        </p:txBody>
      </p:sp>
    </p:spTree>
    <p:extLst>
      <p:ext uri="{BB962C8B-B14F-4D97-AF65-F5344CB8AC3E}">
        <p14:creationId xmlns:p14="http://schemas.microsoft.com/office/powerpoint/2010/main" val="1030778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synagogue </a:t>
            </a:r>
            <a:r>
              <a:rPr lang="en-US" dirty="0"/>
              <a:t>in an area where no one thought it possible. We have people from all over the world attending including numerous former Orthodox and Ultra-Orthodox Jews. It's a test my friend...and I know you and your congregation </a:t>
            </a:r>
            <a:r>
              <a:rPr lang="en-US" dirty="0" smtClean="0"/>
              <a:t>will</a:t>
            </a:r>
            <a:endParaRPr lang="en-US" dirty="0"/>
          </a:p>
        </p:txBody>
      </p:sp>
    </p:spTree>
    <p:extLst>
      <p:ext uri="{BB962C8B-B14F-4D97-AF65-F5344CB8AC3E}">
        <p14:creationId xmlns:p14="http://schemas.microsoft.com/office/powerpoint/2010/main" val="2094770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smtClean="0"/>
              <a:t>Matityahu/Mt.19.23-26</a:t>
            </a:r>
            <a:r>
              <a:rPr lang="en-US" dirty="0"/>
              <a:t> Then Yeshua said to his </a:t>
            </a:r>
            <a:r>
              <a:rPr lang="en-US" dirty="0" err="1"/>
              <a:t>talmidim</a:t>
            </a:r>
            <a:r>
              <a:rPr lang="en-US" dirty="0"/>
              <a:t>, "Yes. I tell you that it will be very hard for a rich man to enter the Kingdom of Heaven</a:t>
            </a:r>
            <a:r>
              <a:rPr lang="en-US" dirty="0" smtClean="0"/>
              <a:t>. Furthermore</a:t>
            </a:r>
            <a:r>
              <a:rPr lang="en-US" dirty="0"/>
              <a:t>, I tell you that it is easier for a camel to pass through a needle's eye than for a rich man to enter the Kingdom of God</a:t>
            </a:r>
            <a:r>
              <a:rPr lang="en-US" dirty="0" smtClean="0"/>
              <a:t>."</a:t>
            </a:r>
            <a:endParaRPr lang="en-US" dirty="0"/>
          </a:p>
        </p:txBody>
      </p:sp>
    </p:spTree>
    <p:extLst>
      <p:ext uri="{BB962C8B-B14F-4D97-AF65-F5344CB8AC3E}">
        <p14:creationId xmlns:p14="http://schemas.microsoft.com/office/powerpoint/2010/main" val="27304667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come </a:t>
            </a:r>
            <a:r>
              <a:rPr lang="en-US" dirty="0"/>
              <a:t>through it and will be amazed at </a:t>
            </a:r>
            <a:r>
              <a:rPr lang="en-US" dirty="0" err="1"/>
              <a:t>HaShem's</a:t>
            </a:r>
            <a:r>
              <a:rPr lang="en-US" dirty="0"/>
              <a:t> handiwork! Beit </a:t>
            </a:r>
            <a:r>
              <a:rPr lang="en-US" dirty="0" err="1"/>
              <a:t>Shofarot</a:t>
            </a:r>
            <a:r>
              <a:rPr lang="en-US" dirty="0"/>
              <a:t> is praying for you guys</a:t>
            </a:r>
            <a:r>
              <a:rPr lang="en-US" dirty="0" smtClean="0"/>
              <a:t>! </a:t>
            </a:r>
            <a:endParaRPr lang="en-US" dirty="0"/>
          </a:p>
          <a:p>
            <a:pPr algn="l"/>
            <a:r>
              <a:rPr lang="en-US" dirty="0"/>
              <a:t>Rabbi Yossi </a:t>
            </a:r>
            <a:r>
              <a:rPr lang="en-US" dirty="0" smtClean="0"/>
              <a:t>Wentz </a:t>
            </a:r>
          </a:p>
          <a:p>
            <a:pPr algn="l"/>
            <a:r>
              <a:rPr lang="en-US" dirty="0" smtClean="0"/>
              <a:t>Beit </a:t>
            </a:r>
            <a:r>
              <a:rPr lang="en-US" dirty="0" err="1"/>
              <a:t>Shofarot</a:t>
            </a:r>
            <a:r>
              <a:rPr lang="en-US" dirty="0"/>
              <a:t> Messianic </a:t>
            </a:r>
            <a:r>
              <a:rPr lang="en-US" dirty="0" smtClean="0"/>
              <a:t>Synagogue </a:t>
            </a:r>
          </a:p>
          <a:p>
            <a:pPr algn="l"/>
            <a:r>
              <a:rPr lang="en-US" dirty="0" smtClean="0"/>
              <a:t>Kannapolis</a:t>
            </a:r>
            <a:r>
              <a:rPr lang="en-US" dirty="0"/>
              <a:t>, NC</a:t>
            </a:r>
          </a:p>
        </p:txBody>
      </p:sp>
    </p:spTree>
    <p:extLst>
      <p:ext uri="{BB962C8B-B14F-4D97-AF65-F5344CB8AC3E}">
        <p14:creationId xmlns:p14="http://schemas.microsoft.com/office/powerpoint/2010/main" val="2662051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20000"/>
          </a:bodyPr>
          <a:lstStyle/>
          <a:p>
            <a:pPr algn="l"/>
            <a:r>
              <a:rPr lang="en-US" dirty="0">
                <a:solidFill>
                  <a:srgbClr val="FFFF66"/>
                </a:solidFill>
              </a:rPr>
              <a:t>Friday in Israel, the declared Day of Rage, will begin Thursday evening and night in the Americas.</a:t>
            </a:r>
            <a:r>
              <a:rPr lang="en-US" dirty="0"/>
              <a:t> So today we are releasing a call, not for Christian rage, but for prayer for a </a:t>
            </a:r>
            <a:r>
              <a:rPr lang="en-US" dirty="0" smtClean="0"/>
              <a:t>proclamation </a:t>
            </a:r>
            <a:r>
              <a:rPr lang="en-US" dirty="0"/>
              <a:t>of Isaiah 61:1-11: "The Spirit of the Sovereign Lord is on me because He has anointed me to proclaim good news to the poor. He has sent me to bind up </a:t>
            </a:r>
            <a:r>
              <a:rPr lang="en-US" dirty="0" smtClean="0"/>
              <a:t>the</a:t>
            </a:r>
            <a:endParaRPr lang="en-US" dirty="0"/>
          </a:p>
        </p:txBody>
      </p:sp>
    </p:spTree>
    <p:extLst>
      <p:ext uri="{BB962C8B-B14F-4D97-AF65-F5344CB8AC3E}">
        <p14:creationId xmlns:p14="http://schemas.microsoft.com/office/powerpoint/2010/main" val="2309352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brokenhearted</a:t>
            </a:r>
            <a:r>
              <a:rPr lang="en-US" dirty="0"/>
              <a:t>, to proclaim freedom for the captives and release from darkness for the prisoners, to proclaim the year of the Lord's favor and the day of vengeance of our God, to comfort all who mourn, and provide for those who grieve in Zion</a:t>
            </a:r>
          </a:p>
        </p:txBody>
      </p:sp>
    </p:spTree>
    <p:extLst>
      <p:ext uri="{BB962C8B-B14F-4D97-AF65-F5344CB8AC3E}">
        <p14:creationId xmlns:p14="http://schemas.microsoft.com/office/powerpoint/2010/main" val="41298763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a:p>
        </p:txBody>
      </p:sp>
    </p:spTree>
    <p:extLst>
      <p:ext uri="{BB962C8B-B14F-4D97-AF65-F5344CB8AC3E}">
        <p14:creationId xmlns:p14="http://schemas.microsoft.com/office/powerpoint/2010/main" val="52166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smtClean="0"/>
              <a:t>Matityahu/Mt.19.23-26</a:t>
            </a:r>
            <a:r>
              <a:rPr lang="en-US" dirty="0"/>
              <a:t>  </a:t>
            </a:r>
            <a:r>
              <a:rPr lang="en-US" dirty="0" smtClean="0"/>
              <a:t>When </a:t>
            </a:r>
            <a:r>
              <a:rPr lang="en-US" dirty="0"/>
              <a:t>the </a:t>
            </a:r>
            <a:r>
              <a:rPr lang="en-US" dirty="0" err="1"/>
              <a:t>talmidim</a:t>
            </a:r>
            <a:r>
              <a:rPr lang="en-US" dirty="0"/>
              <a:t> heard this they were utterly amazed. "Then who," they asked, "can be saved</a:t>
            </a:r>
            <a:r>
              <a:rPr lang="en-US" dirty="0" smtClean="0"/>
              <a:t>?“ Yeshua </a:t>
            </a:r>
            <a:r>
              <a:rPr lang="en-US" dirty="0"/>
              <a:t>looked at them and said, "Humanly, this is impossible; but with God everything is possible."</a:t>
            </a:r>
          </a:p>
          <a:p>
            <a:pPr algn="l"/>
            <a:endParaRPr lang="en-US" dirty="0"/>
          </a:p>
        </p:txBody>
      </p:sp>
    </p:spTree>
    <p:extLst>
      <p:ext uri="{BB962C8B-B14F-4D97-AF65-F5344CB8AC3E}">
        <p14:creationId xmlns:p14="http://schemas.microsoft.com/office/powerpoint/2010/main" val="28446935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4" y="3086100"/>
            <a:ext cx="7900988" cy="1714500"/>
          </a:xfrm>
        </p:spPr>
        <p:txBody>
          <a:bodyPr/>
          <a:lstStyle/>
          <a:p>
            <a:pPr lvl="0" algn="r" rtl="1" eaLnBrk="1" hangingPunct="1"/>
            <a:r>
              <a:rPr lang="he-IL" altLang="en-US" sz="5300" b="1" dirty="0">
                <a:solidFill>
                  <a:srgbClr val="FFFFFF"/>
                </a:solidFill>
                <a:cs typeface="David" panose="020E0502060401010101" pitchFamily="34" charset="-79"/>
              </a:rPr>
              <a:t>מַתִּתְיָהוּ</a:t>
            </a:r>
            <a:r>
              <a:rPr lang="en-US" altLang="en-US" sz="3500" dirty="0">
                <a:solidFill>
                  <a:srgbClr val="FFFFFF"/>
                </a:solidFill>
              </a:rPr>
              <a:t> </a:t>
            </a:r>
            <a:r>
              <a:rPr lang="en-US" altLang="en-US" sz="3500" dirty="0" err="1">
                <a:solidFill>
                  <a:srgbClr val="FFFFFF"/>
                </a:solidFill>
              </a:rPr>
              <a:t>Mattityahu</a:t>
            </a:r>
            <a:r>
              <a:rPr lang="en-US" altLang="en-US" sz="3500" dirty="0">
                <a:solidFill>
                  <a:srgbClr val="FFFFFF"/>
                </a:solidFill>
              </a:rPr>
              <a:t>  </a:t>
            </a:r>
          </a:p>
          <a:p>
            <a:pPr lvl="0" algn="r" eaLnBrk="1" hangingPunct="1"/>
            <a:r>
              <a:rPr lang="en-US" altLang="en-US" sz="3500" dirty="0">
                <a:solidFill>
                  <a:srgbClr val="FFFFFF"/>
                </a:solidFill>
              </a:rPr>
              <a:t>(Matthew) 19:27-29</a:t>
            </a:r>
          </a:p>
        </p:txBody>
      </p:sp>
    </p:spTree>
    <p:extLst>
      <p:ext uri="{BB962C8B-B14F-4D97-AF65-F5344CB8AC3E}">
        <p14:creationId xmlns:p14="http://schemas.microsoft.com/office/powerpoint/2010/main" val="4229995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0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1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47936</TotalTime>
  <Words>3611</Words>
  <Application>Microsoft Office PowerPoint</Application>
  <PresentationFormat>Custom</PresentationFormat>
  <Paragraphs>396</Paragraphs>
  <Slides>73</Slides>
  <Notes>73</Notes>
  <HiddenSlides>0</HiddenSlides>
  <MMClips>1</MMClips>
  <ScaleCrop>false</ScaleCrop>
  <HeadingPairs>
    <vt:vector size="4" baseType="variant">
      <vt:variant>
        <vt:lpstr>Theme</vt:lpstr>
      </vt:variant>
      <vt:variant>
        <vt:i4>7</vt:i4>
      </vt:variant>
      <vt:variant>
        <vt:lpstr>Slide Titles</vt:lpstr>
      </vt:variant>
      <vt:variant>
        <vt:i4>73</vt:i4>
      </vt:variant>
    </vt:vector>
  </HeadingPairs>
  <TitlesOfParts>
    <vt:vector size="80" baseType="lpstr">
      <vt:lpstr>1_Default Design</vt:lpstr>
      <vt:lpstr>2_Default Design</vt:lpstr>
      <vt:lpstr>136_Default Design</vt:lpstr>
      <vt:lpstr>128_Default Design</vt:lpstr>
      <vt:lpstr>129_Default Design</vt:lpstr>
      <vt:lpstr>130_Default Design</vt:lpstr>
      <vt:lpstr>131_Default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19:27</vt:lpstr>
      <vt:lpstr>Mattityahu (Matthew) 19:28</vt:lpstr>
      <vt:lpstr>PowerPoint Presentation</vt:lpstr>
      <vt:lpstr>PowerPoint Presentation</vt:lpstr>
      <vt:lpstr>PowerPoint Presentation</vt:lpstr>
      <vt:lpstr>PowerPoint Presentation</vt:lpstr>
      <vt:lpstr>PowerPoint Presentation</vt:lpstr>
      <vt:lpstr>Mattityahu (Matthew) 19:28</vt:lpstr>
      <vt:lpstr>Mattityahu (Matthew) 19:28</vt:lpstr>
      <vt:lpstr>Mattityahu (Matthew) 19:29</vt:lpstr>
      <vt:lpstr>Mattityahu (Matthew) 19:29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1195</cp:revision>
  <dcterms:created xsi:type="dcterms:W3CDTF">2006-04-21T19:34:43Z</dcterms:created>
  <dcterms:modified xsi:type="dcterms:W3CDTF">2017-07-29T14:08:19Z</dcterms:modified>
</cp:coreProperties>
</file>