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8" r:id="rId2"/>
    <p:sldMasterId id="2147483700" r:id="rId3"/>
    <p:sldMasterId id="2147483702" r:id="rId4"/>
    <p:sldMasterId id="2147483704" r:id="rId5"/>
    <p:sldMasterId id="2147483706" r:id="rId6"/>
    <p:sldMasterId id="2147483718" r:id="rId7"/>
  </p:sldMasterIdLst>
  <p:notesMasterIdLst>
    <p:notesMasterId r:id="rId86"/>
  </p:notesMasterIdLst>
  <p:handoutMasterIdLst>
    <p:handoutMasterId r:id="rId87"/>
  </p:handoutMasterIdLst>
  <p:sldIdLst>
    <p:sldId id="1476" r:id="rId8"/>
    <p:sldId id="1525" r:id="rId9"/>
    <p:sldId id="1524" r:id="rId10"/>
    <p:sldId id="1774" r:id="rId11"/>
    <p:sldId id="1775" r:id="rId12"/>
    <p:sldId id="1847" r:id="rId13"/>
    <p:sldId id="1896" r:id="rId14"/>
    <p:sldId id="1897" r:id="rId15"/>
    <p:sldId id="1849" r:id="rId16"/>
    <p:sldId id="1846" r:id="rId17"/>
    <p:sldId id="1822" r:id="rId18"/>
    <p:sldId id="1843" r:id="rId19"/>
    <p:sldId id="1844" r:id="rId20"/>
    <p:sldId id="1845" r:id="rId21"/>
    <p:sldId id="1823" r:id="rId22"/>
    <p:sldId id="1817" r:id="rId23"/>
    <p:sldId id="1811" r:id="rId24"/>
    <p:sldId id="1821" r:id="rId25"/>
    <p:sldId id="1839" r:id="rId26"/>
    <p:sldId id="1850" r:id="rId27"/>
    <p:sldId id="1851" r:id="rId28"/>
    <p:sldId id="1852" r:id="rId29"/>
    <p:sldId id="1853" r:id="rId30"/>
    <p:sldId id="1855" r:id="rId31"/>
    <p:sldId id="1856" r:id="rId32"/>
    <p:sldId id="1854" r:id="rId33"/>
    <p:sldId id="1857" r:id="rId34"/>
    <p:sldId id="1858" r:id="rId35"/>
    <p:sldId id="1859" r:id="rId36"/>
    <p:sldId id="1861" r:id="rId37"/>
    <p:sldId id="1824" r:id="rId38"/>
    <p:sldId id="1827" r:id="rId39"/>
    <p:sldId id="1825" r:id="rId40"/>
    <p:sldId id="1826" r:id="rId41"/>
    <p:sldId id="1812" r:id="rId42"/>
    <p:sldId id="1889" r:id="rId43"/>
    <p:sldId id="1813" r:id="rId44"/>
    <p:sldId id="1815" r:id="rId45"/>
    <p:sldId id="1814" r:id="rId46"/>
    <p:sldId id="1898" r:id="rId47"/>
    <p:sldId id="1862" r:id="rId48"/>
    <p:sldId id="1864" r:id="rId49"/>
    <p:sldId id="1872" r:id="rId50"/>
    <p:sldId id="1863" r:id="rId51"/>
    <p:sldId id="1865" r:id="rId52"/>
    <p:sldId id="1870" r:id="rId53"/>
    <p:sldId id="1871" r:id="rId54"/>
    <p:sldId id="1866" r:id="rId55"/>
    <p:sldId id="1868" r:id="rId56"/>
    <p:sldId id="1867" r:id="rId57"/>
    <p:sldId id="1842" r:id="rId58"/>
    <p:sldId id="1840" r:id="rId59"/>
    <p:sldId id="1869" r:id="rId60"/>
    <p:sldId id="1837" r:id="rId61"/>
    <p:sldId id="1860" r:id="rId62"/>
    <p:sldId id="1873" r:id="rId63"/>
    <p:sldId id="1875" r:id="rId64"/>
    <p:sldId id="1874" r:id="rId65"/>
    <p:sldId id="1876" r:id="rId66"/>
    <p:sldId id="1879" r:id="rId67"/>
    <p:sldId id="1881" r:id="rId68"/>
    <p:sldId id="1887" r:id="rId69"/>
    <p:sldId id="1880" r:id="rId70"/>
    <p:sldId id="1882" r:id="rId71"/>
    <p:sldId id="1888" r:id="rId72"/>
    <p:sldId id="1883" r:id="rId73"/>
    <p:sldId id="1884" r:id="rId74"/>
    <p:sldId id="1885" r:id="rId75"/>
    <p:sldId id="1893" r:id="rId76"/>
    <p:sldId id="1886" r:id="rId77"/>
    <p:sldId id="1892" r:id="rId78"/>
    <p:sldId id="1895" r:id="rId79"/>
    <p:sldId id="1894" r:id="rId80"/>
    <p:sldId id="1899" r:id="rId81"/>
    <p:sldId id="1900" r:id="rId82"/>
    <p:sldId id="1901" r:id="rId83"/>
    <p:sldId id="1890" r:id="rId84"/>
    <p:sldId id="1891" r:id="rId85"/>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1185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2389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35678"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647643"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059345" algn="l" defTabSz="823891" rtl="0" eaLnBrk="1" latinLnBrk="0" hangingPunct="1">
      <a:defRPr sz="4000" kern="1200">
        <a:solidFill>
          <a:schemeClr val="bg1"/>
        </a:solidFill>
        <a:latin typeface="Arial Rounded MT Bold" pitchFamily="34" charset="0"/>
        <a:ea typeface="+mn-ea"/>
        <a:cs typeface="Arial" charset="0"/>
      </a:defRPr>
    </a:lvl6pPr>
    <a:lvl7pPr marL="2471213" algn="l" defTabSz="823891" rtl="0" eaLnBrk="1" latinLnBrk="0" hangingPunct="1">
      <a:defRPr sz="4000" kern="1200">
        <a:solidFill>
          <a:schemeClr val="bg1"/>
        </a:solidFill>
        <a:latin typeface="Arial Rounded MT Bold" pitchFamily="34" charset="0"/>
        <a:ea typeface="+mn-ea"/>
        <a:cs typeface="Arial" charset="0"/>
      </a:defRPr>
    </a:lvl7pPr>
    <a:lvl8pPr marL="2883119" algn="l" defTabSz="823891" rtl="0" eaLnBrk="1" latinLnBrk="0" hangingPunct="1">
      <a:defRPr sz="4000" kern="1200">
        <a:solidFill>
          <a:schemeClr val="bg1"/>
        </a:solidFill>
        <a:latin typeface="Arial Rounded MT Bold" pitchFamily="34" charset="0"/>
        <a:ea typeface="+mn-ea"/>
        <a:cs typeface="Arial" charset="0"/>
      </a:defRPr>
    </a:lvl8pPr>
    <a:lvl9pPr marL="3295033" algn="l" defTabSz="82389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7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934" autoAdjust="0"/>
    <p:restoredTop sz="85414" autoAdjust="0"/>
  </p:normalViewPr>
  <p:slideViewPr>
    <p:cSldViewPr>
      <p:cViewPr varScale="1">
        <p:scale>
          <a:sx n="96" d="100"/>
          <a:sy n="96" d="100"/>
        </p:scale>
        <p:origin x="-510" y="-90"/>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200"/>
    </p:cViewPr>
  </p:sorterViewPr>
  <p:notesViewPr>
    <p:cSldViewPr>
      <p:cViewPr varScale="1">
        <p:scale>
          <a:sx n="55" d="100"/>
          <a:sy n="55" d="100"/>
        </p:scale>
        <p:origin x="-25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17.09-13 Prophetic role of Eliyahu, then and now</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Mar. 25,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Mtt. 17.09-13 Prophetic role of Eliyahu, then and now</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Mar. 25,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1185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823891" algn="l" rtl="0" fontAlgn="base">
      <a:spcBef>
        <a:spcPct val="30000"/>
      </a:spcBef>
      <a:spcAft>
        <a:spcPct val="0"/>
      </a:spcAft>
      <a:defRPr sz="1200" kern="1200">
        <a:solidFill>
          <a:schemeClr val="tx1"/>
        </a:solidFill>
        <a:latin typeface="Arial" charset="0"/>
        <a:ea typeface="+mn-ea"/>
        <a:cs typeface="Arial" charset="0"/>
      </a:defRPr>
    </a:lvl3pPr>
    <a:lvl4pPr marL="1235678" algn="l" rtl="0" fontAlgn="base">
      <a:spcBef>
        <a:spcPct val="30000"/>
      </a:spcBef>
      <a:spcAft>
        <a:spcPct val="0"/>
      </a:spcAft>
      <a:defRPr sz="1200" kern="1200">
        <a:solidFill>
          <a:schemeClr val="tx1"/>
        </a:solidFill>
        <a:latin typeface="Arial" charset="0"/>
        <a:ea typeface="+mn-ea"/>
        <a:cs typeface="Arial" charset="0"/>
      </a:defRPr>
    </a:lvl4pPr>
    <a:lvl5pPr marL="1647643" algn="l" rtl="0" fontAlgn="base">
      <a:spcBef>
        <a:spcPct val="30000"/>
      </a:spcBef>
      <a:spcAft>
        <a:spcPct val="0"/>
      </a:spcAft>
      <a:defRPr sz="1200" kern="1200">
        <a:solidFill>
          <a:schemeClr val="tx1"/>
        </a:solidFill>
        <a:latin typeface="Arial" charset="0"/>
        <a:ea typeface="+mn-ea"/>
        <a:cs typeface="Arial" charset="0"/>
      </a:defRPr>
    </a:lvl5pPr>
    <a:lvl6pPr marL="2059345" algn="l" defTabSz="823891" rtl="0" eaLnBrk="1" latinLnBrk="0" hangingPunct="1">
      <a:defRPr sz="1200" kern="1200">
        <a:solidFill>
          <a:schemeClr val="tx1"/>
        </a:solidFill>
        <a:latin typeface="+mn-lt"/>
        <a:ea typeface="+mn-ea"/>
        <a:cs typeface="+mn-cs"/>
      </a:defRPr>
    </a:lvl6pPr>
    <a:lvl7pPr marL="2471213" algn="l" defTabSz="823891" rtl="0" eaLnBrk="1" latinLnBrk="0" hangingPunct="1">
      <a:defRPr sz="1200" kern="1200">
        <a:solidFill>
          <a:schemeClr val="tx1"/>
        </a:solidFill>
        <a:latin typeface="+mn-lt"/>
        <a:ea typeface="+mn-ea"/>
        <a:cs typeface="+mn-cs"/>
      </a:defRPr>
    </a:lvl7pPr>
    <a:lvl8pPr marL="2883119" algn="l" defTabSz="823891" rtl="0" eaLnBrk="1" latinLnBrk="0" hangingPunct="1">
      <a:defRPr sz="1200" kern="1200">
        <a:solidFill>
          <a:schemeClr val="tx1"/>
        </a:solidFill>
        <a:latin typeface="+mn-lt"/>
        <a:ea typeface="+mn-ea"/>
        <a:cs typeface="+mn-cs"/>
      </a:defRPr>
    </a:lvl8pPr>
    <a:lvl9pPr marL="3295033" algn="l" defTabSz="8238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chabad.org/holidays/passover/pesach_cdo/aid/504495/jewish/Why-Is-Elijah-the-Prophet-Invited-to-the-Seder.htm#footnote1a504495"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www.jewishvoice.org/media/publications/articles/their-hearts-were-glad-masvingo-medical-clinic.html"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tel:(516)%20252-4914" TargetMode="External"/><Relationship Id="rId4" Type="http://schemas.openxmlformats.org/officeDocument/2006/relationships/hyperlink" Target="mailto:office@ulpanor.org" TargetMode="Externa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tel:(516)%20252-4914" TargetMode="External"/><Relationship Id="rId4" Type="http://schemas.openxmlformats.org/officeDocument/2006/relationships/hyperlink" Target="mailto:office@ulpanor.org"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tel:(516)%20252-4914" TargetMode="External"/><Relationship Id="rId4" Type="http://schemas.openxmlformats.org/officeDocument/2006/relationships/hyperlink" Target="mailto:office@ulpanor.or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ulpanor.com/"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tel:(516)%20252-4914" TargetMode="External"/><Relationship Id="rId4" Type="http://schemas.openxmlformats.org/officeDocument/2006/relationships/hyperlink" Target="mailto:office@ulpanor.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r>
              <a:rPr lang="en-US" altLang="en-US" smtClean="0"/>
              <a:t>Mtt. 17.09-13 Prophetic role of Eliyahu, then and now</a:t>
            </a:r>
            <a:endParaRPr lang="en-US" altLang="en-US"/>
          </a:p>
        </p:txBody>
      </p:sp>
      <p:sp>
        <p:nvSpPr>
          <p:cNvPr id="8" name="Rectangle 3"/>
          <p:cNvSpPr>
            <a:spLocks noGrp="1" noChangeArrowheads="1"/>
          </p:cNvSpPr>
          <p:nvPr>
            <p:ph type="dt" idx="1"/>
          </p:nvPr>
        </p:nvSpPr>
        <p:spPr>
          <a:ln/>
        </p:spPr>
        <p:txBody>
          <a:bodyPr/>
          <a:lstStyle/>
          <a:p>
            <a:r>
              <a:rPr lang="en-US" altLang="en-US" smtClean="0"/>
              <a:t>Mar. 25, 2017  5777</a:t>
            </a:r>
            <a:endParaRPr lang="en-US" altLang="en-US"/>
          </a:p>
        </p:txBody>
      </p:sp>
      <p:sp>
        <p:nvSpPr>
          <p:cNvPr id="156674"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r>
              <a:rPr lang="en-US" altLang="en-US" sz="1200">
                <a:solidFill>
                  <a:srgbClr val="FFFFFF"/>
                </a:solidFill>
                <a:latin typeface="Arial" charset="0"/>
              </a:rPr>
              <a:t>Mtt. 16.24-28 Yeshua's Followers Execution stake</a:t>
            </a:r>
          </a:p>
        </p:txBody>
      </p:sp>
      <p:sp>
        <p:nvSpPr>
          <p:cNvPr id="156675"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r>
              <a:rPr lang="en-US" altLang="en-US" sz="1200">
                <a:solidFill>
                  <a:srgbClr val="FFFFFF"/>
                </a:solidFill>
                <a:latin typeface="Arial" charset="0"/>
              </a:rPr>
              <a:t>Feb. 25, 2017  5777</a:t>
            </a:r>
          </a:p>
        </p:txBody>
      </p:sp>
      <p:sp>
        <p:nvSpPr>
          <p:cNvPr id="15667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00A88B-8620-4EDC-860A-B2410D75D8E2}" type="slidenum">
              <a:rPr lang="en-US" altLang="en-US" sz="1200">
                <a:solidFill>
                  <a:srgbClr val="FFFFFF"/>
                </a:solidFill>
                <a:latin typeface="Arial" charset="0"/>
              </a:rPr>
              <a:pPr algn="r"/>
              <a:t>10</a:t>
            </a:fld>
            <a:endParaRPr lang="en-US" altLang="en-US" sz="1200">
              <a:solidFill>
                <a:srgbClr val="FFFFFF"/>
              </a:solidFill>
              <a:latin typeface="Arial" charset="0"/>
            </a:endParaRPr>
          </a:p>
        </p:txBody>
      </p:sp>
      <p:sp>
        <p:nvSpPr>
          <p:cNvPr id="156677" name="Rectangle 2"/>
          <p:cNvSpPr>
            <a:spLocks noGrp="1" noRot="1" noChangeAspect="1" noChangeArrowheads="1" noTextEdit="1"/>
          </p:cNvSpPr>
          <p:nvPr>
            <p:ph type="sldImg"/>
          </p:nvPr>
        </p:nvSpPr>
        <p:spPr>
          <a:ln/>
        </p:spPr>
      </p:sp>
      <p:sp>
        <p:nvSpPr>
          <p:cNvPr id="156678" name="Rectangle 3"/>
          <p:cNvSpPr>
            <a:spLocks noGrp="1" noChangeArrowheads="1"/>
          </p:cNvSpPr>
          <p:nvPr>
            <p:ph type="body" idx="1"/>
          </p:nvPr>
        </p:nvSpPr>
        <p:spPr>
          <a:xfrm>
            <a:off x="152400" y="4114800"/>
            <a:ext cx="6553200" cy="4876800"/>
          </a:xfrm>
          <a:noFill/>
        </p:spPr>
        <p:txBody>
          <a:bodyPr>
            <a:normAutofit lnSpcReduction="10000"/>
          </a:bodyPr>
          <a:lstStyle/>
          <a:p>
            <a:r>
              <a:rPr lang="en-US" altLang="en-US" dirty="0"/>
              <a:t>Plateau on top, but fort in </a:t>
            </a:r>
            <a:r>
              <a:rPr lang="en-US" altLang="en-US" dirty="0" err="1"/>
              <a:t>Yeshua’s</a:t>
            </a:r>
            <a:r>
              <a:rPr lang="en-US" altLang="en-US" dirty="0"/>
              <a:t> day</a:t>
            </a:r>
            <a:r>
              <a:rPr lang="en-US" altLang="en-US" dirty="0" smtClean="0"/>
              <a:t>.  </a:t>
            </a:r>
            <a:r>
              <a:rPr lang="en-US" altLang="en-US" dirty="0" err="1" smtClean="0"/>
              <a:t>Har</a:t>
            </a:r>
            <a:r>
              <a:rPr lang="en-US" altLang="en-US" dirty="0" smtClean="0"/>
              <a:t> </a:t>
            </a:r>
            <a:r>
              <a:rPr lang="en-US" altLang="en-US" dirty="0" err="1" smtClean="0"/>
              <a:t>Tavor</a:t>
            </a:r>
            <a:r>
              <a:rPr lang="en-US" altLang="en-US" dirty="0" smtClean="0"/>
              <a:t>, Mt. Tabor. </a:t>
            </a:r>
            <a:endParaRPr lang="en-US" dirty="0" smtClean="0"/>
          </a:p>
          <a:p>
            <a:r>
              <a:rPr lang="en-US" baseline="30000" dirty="0" err="1" smtClean="0"/>
              <a:t>Ju</a:t>
            </a:r>
            <a:r>
              <a:rPr lang="en-US" baseline="30000" dirty="0" smtClean="0"/>
              <a:t> 4.4-14 </a:t>
            </a:r>
            <a:r>
              <a:rPr lang="en-US" dirty="0" err="1" smtClean="0">
                <a:solidFill>
                  <a:srgbClr val="C00000"/>
                </a:solidFill>
              </a:rPr>
              <a:t>D'vorah</a:t>
            </a:r>
            <a:r>
              <a:rPr lang="en-US" dirty="0"/>
              <a:t>, a woman and a prophet, the wife of Lapidot, was judging </a:t>
            </a:r>
            <a:r>
              <a:rPr lang="en-US" dirty="0" err="1"/>
              <a:t>Isra'el</a:t>
            </a:r>
            <a:r>
              <a:rPr lang="en-US" dirty="0"/>
              <a:t> at that </a:t>
            </a:r>
            <a:r>
              <a:rPr lang="en-US" dirty="0" smtClean="0"/>
              <a:t>time…</a:t>
            </a:r>
            <a:r>
              <a:rPr lang="en-US" dirty="0"/>
              <a:t> She sent for </a:t>
            </a:r>
            <a:r>
              <a:rPr lang="en-US" dirty="0">
                <a:solidFill>
                  <a:srgbClr val="C00000"/>
                </a:solidFill>
              </a:rPr>
              <a:t>Barak</a:t>
            </a:r>
            <a:r>
              <a:rPr lang="en-US" dirty="0"/>
              <a:t> the son of </a:t>
            </a:r>
            <a:r>
              <a:rPr lang="en-US" dirty="0" err="1"/>
              <a:t>Avino'am</a:t>
            </a:r>
            <a:r>
              <a:rPr lang="en-US" dirty="0"/>
              <a:t>, from </a:t>
            </a:r>
            <a:r>
              <a:rPr lang="en-US" dirty="0" err="1"/>
              <a:t>Kedesh</a:t>
            </a:r>
            <a:r>
              <a:rPr lang="en-US" dirty="0"/>
              <a:t> in Naftali, and said to him: "ADONAI has given you this order: 'Go, march to Mount </a:t>
            </a:r>
            <a:r>
              <a:rPr lang="en-US" dirty="0" err="1"/>
              <a:t>Tavor</a:t>
            </a:r>
            <a:r>
              <a:rPr lang="en-US" dirty="0"/>
              <a:t>, and take with you 10,000 men from the people of Naftali and </a:t>
            </a:r>
            <a:r>
              <a:rPr lang="en-US" dirty="0" err="1"/>
              <a:t>Z'vulun</a:t>
            </a:r>
            <a:r>
              <a:rPr lang="en-US" dirty="0"/>
              <a:t>.  Barak summoned </a:t>
            </a:r>
            <a:r>
              <a:rPr lang="en-US" dirty="0" err="1"/>
              <a:t>Z'vulun</a:t>
            </a:r>
            <a:r>
              <a:rPr lang="en-US" dirty="0"/>
              <a:t> and Naftali to come to </a:t>
            </a:r>
            <a:r>
              <a:rPr lang="en-US" dirty="0" err="1"/>
              <a:t>Kedesh</a:t>
            </a:r>
            <a:r>
              <a:rPr lang="en-US" dirty="0"/>
              <a:t>. Ten thousand men followed him, and </a:t>
            </a:r>
            <a:r>
              <a:rPr lang="en-US" dirty="0" err="1"/>
              <a:t>D'vorah</a:t>
            </a:r>
            <a:r>
              <a:rPr lang="en-US" dirty="0"/>
              <a:t> went up with him. </a:t>
            </a:r>
            <a:r>
              <a:rPr lang="en-US" dirty="0" err="1" smtClean="0"/>
              <a:t>Sisra</a:t>
            </a:r>
            <a:r>
              <a:rPr lang="en-US" dirty="0" smtClean="0"/>
              <a:t> </a:t>
            </a:r>
            <a:r>
              <a:rPr lang="en-US" dirty="0"/>
              <a:t>was informed that Barak the son of </a:t>
            </a:r>
            <a:r>
              <a:rPr lang="en-US" dirty="0" err="1"/>
              <a:t>Avino'am</a:t>
            </a:r>
            <a:r>
              <a:rPr lang="en-US" dirty="0"/>
              <a:t> had gone up to Mount </a:t>
            </a:r>
            <a:r>
              <a:rPr lang="en-US" dirty="0" err="1" smtClean="0"/>
              <a:t>Tavor</a:t>
            </a:r>
            <a:r>
              <a:rPr lang="en-US" dirty="0" smtClean="0"/>
              <a:t>…</a:t>
            </a:r>
            <a:r>
              <a:rPr lang="en-US" dirty="0" err="1" smtClean="0"/>
              <a:t>D'vorah</a:t>
            </a:r>
            <a:r>
              <a:rPr lang="en-US" dirty="0" smtClean="0"/>
              <a:t> </a:t>
            </a:r>
            <a:r>
              <a:rPr lang="en-US" dirty="0"/>
              <a:t>said to Barak: "Get going! This is the day when ADONAI will hand </a:t>
            </a:r>
            <a:r>
              <a:rPr lang="en-US" dirty="0" err="1"/>
              <a:t>Sisra</a:t>
            </a:r>
            <a:r>
              <a:rPr lang="en-US" dirty="0"/>
              <a:t> over to you! ADONAI has gone out ahead of you!" So Barak went down from Mount </a:t>
            </a:r>
            <a:r>
              <a:rPr lang="en-US" dirty="0" err="1"/>
              <a:t>Tavor</a:t>
            </a:r>
            <a:r>
              <a:rPr lang="en-US" dirty="0"/>
              <a:t> with 10,000 men following </a:t>
            </a:r>
            <a:r>
              <a:rPr lang="en-US" dirty="0" smtClean="0"/>
              <a:t>him.    </a:t>
            </a:r>
            <a:r>
              <a:rPr lang="en-US" dirty="0" smtClean="0">
                <a:solidFill>
                  <a:srgbClr val="C00000"/>
                </a:solidFill>
              </a:rPr>
              <a:t>Quick review three weeks ago…</a:t>
            </a:r>
            <a:endParaRPr lang="en-US" dirty="0">
              <a:solidFill>
                <a:srgbClr val="C00000"/>
              </a:solidFill>
            </a:endParaRPr>
          </a:p>
          <a:p>
            <a:pPr eaLnBrk="1" hangingPunct="1"/>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Divine revelation/intimacy,</a:t>
            </a:r>
            <a:r>
              <a:rPr lang="en-US" altLang="en-US" baseline="0" dirty="0" smtClean="0"/>
              <a:t> ~Holy of Holies.  Revelation that everyone </a:t>
            </a:r>
            <a:r>
              <a:rPr lang="en-US" altLang="en-US" baseline="0" dirty="0" smtClean="0"/>
              <a:t>craves.</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hdr" sz="quarter"/>
          </p:nvPr>
        </p:nvSpPr>
        <p:spPr>
          <a:ln/>
        </p:spPr>
        <p:txBody>
          <a:bodyPr/>
          <a:lstStyle/>
          <a:p>
            <a:pPr>
              <a:defRPr/>
            </a:pPr>
            <a:r>
              <a:rPr lang="en-US" altLang="en-US" smtClean="0">
                <a:solidFill>
                  <a:srgbClr val="000000"/>
                </a:solidFill>
                <a:latin typeface="Arial" charset="0"/>
              </a:rPr>
              <a:t>Mtt. 17.09-13 Prophetic role of Eliyahu, then and now</a:t>
            </a:r>
            <a:endParaRPr lang="en-US" altLang="en-US">
              <a:solidFill>
                <a:srgbClr val="000000"/>
              </a:solidFill>
              <a:latin typeface="Arial" charset="0"/>
            </a:endParaRPr>
          </a:p>
        </p:txBody>
      </p:sp>
      <p:sp>
        <p:nvSpPr>
          <p:cNvPr id="8" name="Rectangle 3"/>
          <p:cNvSpPr>
            <a:spLocks noGrp="1" noChangeArrowheads="1"/>
          </p:cNvSpPr>
          <p:nvPr>
            <p:ph type="dt" idx="1"/>
          </p:nvPr>
        </p:nvSpPr>
        <p:spPr>
          <a:ln/>
        </p:spPr>
        <p:txBody>
          <a:bodyPr/>
          <a:lstStyle/>
          <a:p>
            <a:pPr>
              <a:defRPr/>
            </a:pPr>
            <a:r>
              <a:rPr lang="en-US" altLang="en-US" smtClean="0">
                <a:solidFill>
                  <a:srgbClr val="000000"/>
                </a:solidFill>
                <a:latin typeface="Arial" charset="0"/>
              </a:rPr>
              <a:t>Mar. 25, 2017  5777</a:t>
            </a:r>
            <a:endParaRPr lang="en-US" altLang="en-US">
              <a:solidFill>
                <a:srgbClr val="000000"/>
              </a:solidFill>
              <a:latin typeface="Arial" charset="0"/>
            </a:endParaRPr>
          </a:p>
        </p:txBody>
      </p:sp>
      <p:sp>
        <p:nvSpPr>
          <p:cNvPr id="309250" name="Rectangle 2"/>
          <p:cNvSpPr txBox="1">
            <a:spLocks noGrp="1" noChangeArrowheads="1"/>
          </p:cNvSpPr>
          <p:nvPr/>
        </p:nvSpPr>
        <p:spPr bwMode="auto">
          <a:xfrm>
            <a:off x="0" y="0"/>
            <a:ext cx="2971800" cy="457200"/>
          </a:xfrm>
          <a:prstGeom prst="rect">
            <a:avLst/>
          </a:prstGeom>
          <a:noFill/>
          <a:ln w="9525">
            <a:noFill/>
            <a:miter lim="800000"/>
            <a:headEnd/>
            <a:tailEnd/>
          </a:ln>
        </p:spPr>
        <p:txBody>
          <a:bodyPr/>
          <a:lstStyle/>
          <a:p>
            <a:pPr algn="l">
              <a:defRPr/>
            </a:pPr>
            <a:r>
              <a:rPr lang="en-US" altLang="en-US" sz="1200">
                <a:solidFill>
                  <a:srgbClr val="FFFFFF"/>
                </a:solidFill>
                <a:latin typeface="Arial" charset="0"/>
              </a:rPr>
              <a:t>Mtt. 16.24-28 Yeshua's Followers Execution stake</a:t>
            </a:r>
          </a:p>
        </p:txBody>
      </p:sp>
      <p:sp>
        <p:nvSpPr>
          <p:cNvPr id="309251" name="Rectangle 3"/>
          <p:cNvSpPr txBox="1">
            <a:spLocks noGrp="1" noChangeArrowheads="1"/>
          </p:cNvSpPr>
          <p:nvPr/>
        </p:nvSpPr>
        <p:spPr bwMode="auto">
          <a:xfrm>
            <a:off x="3884613" y="0"/>
            <a:ext cx="2971800" cy="457200"/>
          </a:xfrm>
          <a:prstGeom prst="rect">
            <a:avLst/>
          </a:prstGeom>
          <a:noFill/>
          <a:ln w="9525">
            <a:noFill/>
            <a:miter lim="800000"/>
            <a:headEnd/>
            <a:tailEnd/>
          </a:ln>
        </p:spPr>
        <p:txBody>
          <a:bodyPr/>
          <a:lstStyle/>
          <a:p>
            <a:pPr algn="r">
              <a:defRPr/>
            </a:pPr>
            <a:r>
              <a:rPr lang="en-US" altLang="en-US" sz="1200">
                <a:solidFill>
                  <a:srgbClr val="FFFFFF"/>
                </a:solidFill>
                <a:latin typeface="Arial" charset="0"/>
              </a:rPr>
              <a:t>Feb. 25, 2017  5777</a:t>
            </a:r>
          </a:p>
        </p:txBody>
      </p:sp>
      <p:sp>
        <p:nvSpPr>
          <p:cNvPr id="30925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defRPr/>
            </a:pPr>
            <a:fld id="{42B00ADF-FD83-49D3-AFA3-F0A3C1622B0C}" type="slidenum">
              <a:rPr lang="en-US" altLang="en-US" sz="1200">
                <a:solidFill>
                  <a:srgbClr val="FFFFFF"/>
                </a:solidFill>
                <a:latin typeface="Arial" charset="0"/>
              </a:rPr>
              <a:pPr algn="r">
                <a:defRPr/>
              </a:pPr>
              <a:t>15</a:t>
            </a:fld>
            <a:endParaRPr lang="en-US" altLang="en-US" sz="1200">
              <a:solidFill>
                <a:srgbClr val="FFFFFF"/>
              </a:solidFill>
              <a:latin typeface="Arial" charset="0"/>
            </a:endParaRPr>
          </a:p>
        </p:txBody>
      </p:sp>
      <p:sp>
        <p:nvSpPr>
          <p:cNvPr id="309253" name="Rectangle 2"/>
          <p:cNvSpPr>
            <a:spLocks noGrp="1" noRot="1" noChangeAspect="1" noChangeArrowheads="1" noTextEdit="1"/>
          </p:cNvSpPr>
          <p:nvPr>
            <p:ph type="sldImg"/>
          </p:nvPr>
        </p:nvSpPr>
        <p:spPr>
          <a:xfrm>
            <a:off x="533400" y="685800"/>
            <a:ext cx="5851525" cy="3429000"/>
          </a:xfrm>
          <a:ln/>
        </p:spPr>
      </p:sp>
      <p:sp>
        <p:nvSpPr>
          <p:cNvPr id="309254" name="Rectangle 3"/>
          <p:cNvSpPr>
            <a:spLocks noGrp="1" noChangeArrowheads="1"/>
          </p:cNvSpPr>
          <p:nvPr>
            <p:ph type="body" idx="1"/>
          </p:nvPr>
        </p:nvSpPr>
        <p:spPr>
          <a:xfrm>
            <a:off x="152400" y="4114800"/>
            <a:ext cx="6553200" cy="4876800"/>
          </a:xfrm>
          <a:noFill/>
        </p:spPr>
        <p:txBody>
          <a:bodyPr/>
          <a:lstStyle/>
          <a:p>
            <a:pPr>
              <a:defRPr/>
            </a:pPr>
            <a:r>
              <a:rPr lang="en-US" altLang="en-US" dirty="0" smtClean="0"/>
              <a:t>Told to ignore</a:t>
            </a:r>
            <a:r>
              <a:rPr lang="en-US" altLang="en-US" baseline="0" dirty="0" smtClean="0"/>
              <a:t>, relatively, Moshe and Eliyahu</a:t>
            </a:r>
            <a:r>
              <a:rPr lang="en-US" altLang="en-US" baseline="0" dirty="0" smtClean="0"/>
              <a:t>. </a:t>
            </a:r>
            <a:r>
              <a:rPr lang="en-US" altLang="en-US" dirty="0">
                <a:cs typeface="Arial" pitchFamily="34" charset="0"/>
              </a:rPr>
              <a:t>So, they had the glorious vision, but had questions</a:t>
            </a:r>
            <a:r>
              <a:rPr lang="en-US" altLang="en-US" dirty="0" smtClean="0">
                <a:cs typeface="Arial" pitchFamily="34" charset="0"/>
              </a:rPr>
              <a:t>.</a:t>
            </a:r>
            <a:endParaRPr lang="en-US" altLang="en-US" dirty="0" smtClean="0"/>
          </a:p>
          <a:p>
            <a:pPr eaLnBrk="1" hangingPunct="1"/>
            <a:endParaRPr lang="en-US" altLang="en-US" dirty="0"/>
          </a:p>
        </p:txBody>
      </p:sp>
    </p:spTree>
    <p:extLst>
      <p:ext uri="{BB962C8B-B14F-4D97-AF65-F5344CB8AC3E}">
        <p14:creationId xmlns:p14="http://schemas.microsoft.com/office/powerpoint/2010/main" val="1110365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Y knew minds were churning,</a:t>
            </a:r>
            <a:r>
              <a:rPr lang="en-US" altLang="en-US" baseline="0" dirty="0" smtClean="0"/>
              <a:t> and seemed to say, let’s process this.  </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685800"/>
            <a:ext cx="58515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7301" fontAlgn="auto">
              <a:spcBef>
                <a:spcPts val="0"/>
              </a:spcBef>
              <a:spcAft>
                <a:spcPts val="0"/>
              </a:spcAft>
              <a:defRPr/>
            </a:pPr>
            <a:fld id="{59E7A7E2-61D4-416D-8868-15EA825CCC56}" type="slidenum">
              <a:rPr lang="en-US" sz="1800" kern="0">
                <a:solidFill>
                  <a:sysClr val="windowText" lastClr="000000"/>
                </a:solidFill>
              </a:rPr>
              <a:pPr defTabSz="897301" fontAlgn="auto">
                <a:spcBef>
                  <a:spcPts val="0"/>
                </a:spcBef>
                <a:spcAft>
                  <a:spcPts val="0"/>
                </a:spcAft>
                <a:defRPr/>
              </a:pPr>
              <a:t>17</a:t>
            </a:fld>
            <a:endParaRPr lang="en-US" sz="1800" kern="0">
              <a:solidFill>
                <a:sysClr val="windowText" lastClr="000000"/>
              </a:solidFill>
            </a:endParaRPr>
          </a:p>
        </p:txBody>
      </p:sp>
    </p:spTree>
    <p:extLst>
      <p:ext uri="{BB962C8B-B14F-4D97-AF65-F5344CB8AC3E}">
        <p14:creationId xmlns:p14="http://schemas.microsoft.com/office/powerpoint/2010/main" val="8495590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Rabbinic writings are useful for background,</a:t>
            </a:r>
            <a:r>
              <a:rPr lang="en-US" altLang="en-US" baseline="0" dirty="0" smtClean="0"/>
              <a:t> context, history.  Useful, but NOT Word of G-d!   </a:t>
            </a:r>
          </a:p>
          <a:p>
            <a:r>
              <a:rPr lang="en-US" altLang="en-US" dirty="0" smtClean="0"/>
              <a:t>We’ve never had a split, but did lose some people over that issue.</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smtClean="0">
                <a:solidFill>
                  <a:schemeClr val="tx1"/>
                </a:solidFill>
                <a:effectLst/>
                <a:latin typeface="Arial Rounded MT Bold" pitchFamily="34" charset="0"/>
                <a:ea typeface="+mn-ea"/>
                <a:cs typeface="Arial" charset="0"/>
              </a:rPr>
              <a:t>First prophetic reference to </a:t>
            </a:r>
            <a:r>
              <a:rPr lang="en-US" sz="2000" b="0" i="0" kern="1200" dirty="0" err="1" smtClean="0">
                <a:solidFill>
                  <a:schemeClr val="tx1"/>
                </a:solidFill>
                <a:effectLst/>
                <a:latin typeface="Arial Rounded MT Bold" pitchFamily="34" charset="0"/>
                <a:ea typeface="+mn-ea"/>
                <a:cs typeface="Arial" charset="0"/>
              </a:rPr>
              <a:t>Yokhanan</a:t>
            </a:r>
            <a:endParaRPr lang="en-US" sz="2000" b="0" i="0" kern="1200" dirty="0" smtClean="0">
              <a:solidFill>
                <a:schemeClr val="tx1"/>
              </a:solidFill>
              <a:effectLst/>
              <a:latin typeface="Arial Rounded MT Bold" pitchFamily="34" charset="0"/>
              <a:ea typeface="+mn-ea"/>
              <a:cs typeface="Arial" charset="0"/>
            </a:endParaRPr>
          </a:p>
          <a:p>
            <a:r>
              <a:rPr lang="en-US" sz="2000" b="0" i="0" kern="1200" dirty="0" smtClean="0">
                <a:solidFill>
                  <a:schemeClr val="tx1"/>
                </a:solidFill>
                <a:effectLst/>
                <a:latin typeface="Arial Rounded MT Bold" pitchFamily="34" charset="0"/>
                <a:ea typeface="+mn-ea"/>
                <a:cs typeface="Arial" charset="0"/>
              </a:rPr>
              <a:t> It begins with comforts, and holds on and ends with them; which consolations, Kimchi observes, are what should be in the times of the Messiah;</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Israeli idiom now for hopeless cause.</a:t>
            </a:r>
          </a:p>
          <a:p>
            <a:pPr algn="r" rtl="1"/>
            <a:r>
              <a:rPr lang="he-IL" sz="2800" b="1" dirty="0">
                <a:latin typeface="David" panose="020E0502060401010101" pitchFamily="34" charset="-79"/>
                <a:cs typeface="David" panose="020E0502060401010101" pitchFamily="34" charset="-79"/>
              </a:rPr>
              <a:t>קוֹל קוֹרֵא</a:t>
            </a:r>
            <a:r>
              <a:rPr lang="en-US" sz="2800" b="1" dirty="0">
                <a:latin typeface="David" panose="020E0502060401010101" pitchFamily="34" charset="-79"/>
                <a:cs typeface="David" panose="020E0502060401010101" pitchFamily="34" charset="-79"/>
              </a:rPr>
              <a:t> </a:t>
            </a:r>
            <a:r>
              <a:rPr lang="he-IL" sz="2800" b="1" dirty="0">
                <a:latin typeface="David" panose="020E0502060401010101" pitchFamily="34" charset="-79"/>
                <a:cs typeface="David" panose="020E0502060401010101" pitchFamily="34" charset="-79"/>
              </a:rPr>
              <a:t>בַּמִּדְבָּר</a:t>
            </a:r>
            <a:r>
              <a:rPr lang="en-US" sz="2800" b="1" dirty="0">
                <a:latin typeface="David" panose="020E0502060401010101" pitchFamily="34" charset="-79"/>
                <a:cs typeface="David" panose="020E0502060401010101" pitchFamily="34" charset="-79"/>
              </a:rPr>
              <a:t> </a:t>
            </a:r>
            <a:r>
              <a:rPr lang="en-US" dirty="0" err="1">
                <a:cs typeface="David" panose="020E0502060401010101" pitchFamily="34" charset="-79"/>
              </a:rPr>
              <a:t>Kol</a:t>
            </a:r>
            <a:r>
              <a:rPr lang="en-US" dirty="0">
                <a:cs typeface="David" panose="020E0502060401010101" pitchFamily="34" charset="-79"/>
              </a:rPr>
              <a:t> </a:t>
            </a:r>
            <a:r>
              <a:rPr lang="en-US" dirty="0" err="1">
                <a:cs typeface="David" panose="020E0502060401010101" pitchFamily="34" charset="-79"/>
              </a:rPr>
              <a:t>koray</a:t>
            </a:r>
            <a:r>
              <a:rPr lang="en-US" dirty="0">
                <a:cs typeface="David" panose="020E0502060401010101" pitchFamily="34" charset="-79"/>
              </a:rPr>
              <a:t> </a:t>
            </a:r>
            <a:r>
              <a:rPr lang="en-US" dirty="0" err="1">
                <a:cs typeface="David" panose="020E0502060401010101" pitchFamily="34" charset="-79"/>
              </a:rPr>
              <a:t>ba-midbar</a:t>
            </a:r>
            <a:r>
              <a:rPr lang="en-US" dirty="0">
                <a:cs typeface="David" panose="020E0502060401010101" pitchFamily="34" charset="-79"/>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Second </a:t>
            </a:r>
            <a:r>
              <a:rPr lang="en-US" dirty="0"/>
              <a:t>prophetic reference to </a:t>
            </a:r>
            <a:r>
              <a:rPr lang="en-US" dirty="0" err="1" smtClean="0"/>
              <a:t>Yokhanan</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Zekhariah</a:t>
            </a:r>
            <a:r>
              <a:rPr lang="en-US" altLang="en-US" dirty="0" smtClean="0"/>
              <a:t>/Zacharias</a:t>
            </a:r>
            <a:r>
              <a:rPr lang="en-US" altLang="en-US" baseline="0" dirty="0" smtClean="0"/>
              <a:t> the Cohen acknowledges that his son is not a literal reincarnation of Eliyahu, but in the spirit and power of him.</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Third </a:t>
            </a:r>
            <a:r>
              <a:rPr lang="en-US" dirty="0"/>
              <a:t>prophetic reference to </a:t>
            </a:r>
            <a:r>
              <a:rPr lang="en-US" dirty="0" err="1" smtClean="0"/>
              <a:t>Yokhanan</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Rivka 10 minute or less report</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Written later, but thinking earlier</a:t>
            </a:r>
          </a:p>
          <a:p>
            <a:r>
              <a:rPr lang="en-US" altLang="en-US" dirty="0"/>
              <a:t>. Tradition considers it to have been written about </a:t>
            </a:r>
            <a:r>
              <a:rPr lang="en-US" altLang="en-US" dirty="0">
                <a:solidFill>
                  <a:srgbClr val="C00000"/>
                </a:solidFill>
              </a:rPr>
              <a:t>160 CE </a:t>
            </a:r>
            <a:r>
              <a:rPr lang="en-US" altLang="en-US" dirty="0"/>
              <a:t>by </a:t>
            </a:r>
            <a:r>
              <a:rPr lang="en-US" altLang="en-US" dirty="0" err="1"/>
              <a:t>Yose</a:t>
            </a:r>
            <a:r>
              <a:rPr lang="en-US" altLang="en-US" dirty="0"/>
              <a:t> ben </a:t>
            </a:r>
            <a:r>
              <a:rPr lang="en-US" altLang="en-US" dirty="0" err="1"/>
              <a:t>Halafta</a:t>
            </a:r>
            <a:r>
              <a:rPr lang="en-US" altLang="en-US" dirty="0"/>
              <a:t>.</a:t>
            </a:r>
          </a:p>
          <a:p>
            <a:r>
              <a:rPr lang="he-IL" altLang="en-US" dirty="0" smtClean="0"/>
              <a:t> </a:t>
            </a:r>
            <a:r>
              <a:rPr lang="he-IL" altLang="en-US" dirty="0"/>
              <a:t>סדר עולם רבה‎‎, "</a:t>
            </a:r>
            <a:r>
              <a:rPr lang="en-US" altLang="en-US" dirty="0"/>
              <a:t>The Great Order of the World") is a 2nd-century CE Hebrew language chronology detailing the dates of biblical events from the Creation to Alexander the Great's conquest of Persia. It adds no stories beyond what is in the biblical text, and addresses such questions as the age of Isaac at the binding and the number of years that Joshua led the </a:t>
            </a:r>
            <a:r>
              <a:rPr lang="en-US" altLang="en-US" dirty="0" smtClean="0"/>
              <a:t>Israelites</a:t>
            </a:r>
            <a:r>
              <a:rPr lang="en-US" altLang="en-US" sz="1100" dirty="0" smtClean="0"/>
              <a:t>https</a:t>
            </a:r>
            <a:r>
              <a:rPr lang="en-US" altLang="en-US" sz="1100" dirty="0"/>
              <a:t>://en.wikipedia.org/wiki/Seder_Olam_Rabbah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2000" b="0" i="0" kern="1200" dirty="0" smtClean="0">
                <a:solidFill>
                  <a:schemeClr val="tx1"/>
                </a:solidFill>
                <a:effectLst/>
                <a:latin typeface="Arial Rounded MT Bold" pitchFamily="34" charset="0"/>
                <a:ea typeface="+mn-ea"/>
                <a:cs typeface="Arial" charset="0"/>
              </a:rPr>
              <a:t> 155-167  Later writing</a:t>
            </a:r>
            <a:r>
              <a:rPr lang="en-US" sz="2000" b="0" i="0" kern="1200" baseline="0" dirty="0" smtClean="0">
                <a:solidFill>
                  <a:schemeClr val="tx1"/>
                </a:solidFill>
                <a:effectLst/>
                <a:latin typeface="Arial Rounded MT Bold" pitchFamily="34" charset="0"/>
                <a:ea typeface="+mn-ea"/>
                <a:cs typeface="Arial" charset="0"/>
              </a:rPr>
              <a:t>s, based on earlier thinking</a:t>
            </a:r>
            <a:endParaRPr lang="en-US" sz="2000" b="0" i="0" kern="1200" dirty="0" smtClean="0">
              <a:solidFill>
                <a:schemeClr val="tx1"/>
              </a:solidFill>
              <a:effectLst/>
              <a:latin typeface="Arial Rounded MT Bold" pitchFamily="34" charset="0"/>
              <a:ea typeface="+mn-ea"/>
              <a:cs typeface="Arial" charset="0"/>
            </a:endParaRPr>
          </a:p>
          <a:p>
            <a:r>
              <a:rPr lang="en-US" altLang="en-US" sz="1050" dirty="0" smtClean="0"/>
              <a:t>https://en.wikipedia.org/wiki/Dialogue_with_Trypho</a:t>
            </a:r>
            <a:endParaRPr lang="en-US" altLang="en-US" sz="105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Babylonian Talmud</a:t>
            </a:r>
            <a:r>
              <a:rPr lang="en-US" altLang="en-US" baseline="0" dirty="0" smtClean="0"/>
              <a:t>, compiled around 500, but thinking earlier </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Yeshua</a:t>
            </a:r>
            <a:r>
              <a:rPr lang="en-US" dirty="0" smtClean="0"/>
              <a:t> seemed to be OK with uncertainty, paradoxical truth.  </a:t>
            </a:r>
            <a:r>
              <a:rPr lang="en-US" dirty="0" err="1" smtClean="0"/>
              <a:t>Tevye</a:t>
            </a:r>
            <a:r>
              <a:rPr lang="en-US" dirty="0" smtClean="0"/>
              <a:t>.</a:t>
            </a:r>
          </a:p>
          <a:p>
            <a:r>
              <a:rPr lang="en-US" dirty="0" smtClean="0"/>
              <a:t>Future</a:t>
            </a:r>
          </a:p>
          <a:p>
            <a:r>
              <a:rPr lang="en-US" dirty="0" smtClean="0"/>
              <a:t>Could be one</a:t>
            </a:r>
            <a:r>
              <a:rPr lang="en-US" baseline="0" dirty="0" smtClean="0"/>
              <a:t> of the two witnesses in Revelation 11.  </a:t>
            </a:r>
            <a:endParaRPr lang="en-US" dirty="0"/>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522454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Signature actions of Eliyahu.</a:t>
            </a:r>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2852764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Eliyahu has come, and done his task, faced his end.  What task:  Comfort, prepare the way, turn hearts</a:t>
            </a:r>
          </a:p>
          <a:p>
            <a:r>
              <a:rPr lang="en-US" dirty="0" err="1" smtClean="0"/>
              <a:t>Yeshua</a:t>
            </a:r>
            <a:r>
              <a:rPr lang="en-US" dirty="0" smtClean="0"/>
              <a:t>: My end is similar and soon.</a:t>
            </a:r>
            <a:endParaRPr lang="en-US" dirty="0"/>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575766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423895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7" name="Rectangle 7"/>
          <p:cNvSpPr>
            <a:spLocks noGrp="1" noChangeArrowheads="1"/>
          </p:cNvSpPr>
          <p:nvPr>
            <p:ph type="sldNum"/>
          </p:nvPr>
        </p:nvSpPr>
        <p:spPr>
          <a:ln/>
        </p:spPr>
        <p:txBody>
          <a:bodyPr/>
          <a:lstStyle/>
          <a:p>
            <a:fld id="{D700D1B5-DE7F-44E5-A60E-2FAA8E03B224}" type="slidenum">
              <a:rPr lang="en-US" altLang="en-US">
                <a:solidFill>
                  <a:prstClr val="white"/>
                </a:solidFill>
              </a:rPr>
              <a:pPr/>
              <a:t>4</a:t>
            </a:fld>
            <a:endParaRPr lang="en-US" altLang="en-US">
              <a:solidFill>
                <a:prstClr val="white"/>
              </a:solidFill>
            </a:endParaRPr>
          </a:p>
        </p:txBody>
      </p:sp>
      <p:sp>
        <p:nvSpPr>
          <p:cNvPr id="932866" name="Rectangle 2"/>
          <p:cNvSpPr>
            <a:spLocks noGrp="1" noRot="1" noChangeAspect="1" noChangeArrowheads="1" noTextEdit="1"/>
          </p:cNvSpPr>
          <p:nvPr>
            <p:ph type="sldImg"/>
          </p:nvPr>
        </p:nvSpPr>
        <p:spPr>
          <a:xfrm>
            <a:off x="203200" y="304800"/>
            <a:ext cx="6502400" cy="3810000"/>
          </a:xfrm>
          <a:ln/>
        </p:spPr>
      </p:sp>
      <p:sp>
        <p:nvSpPr>
          <p:cNvPr id="93286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dirty="0" smtClean="0">
                <a:solidFill>
                  <a:srgbClr val="000000"/>
                </a:solidFill>
              </a:rPr>
              <a:t>What </a:t>
            </a:r>
            <a:r>
              <a:rPr lang="en-US" dirty="0">
                <a:solidFill>
                  <a:srgbClr val="000000"/>
                </a:solidFill>
              </a:rPr>
              <a:t>task:  Comfort, prepare the way, turn </a:t>
            </a:r>
            <a:r>
              <a:rPr lang="en-US" dirty="0" smtClean="0">
                <a:solidFill>
                  <a:srgbClr val="000000"/>
                </a:solidFill>
              </a:rPr>
              <a:t>hearts.   Based on </a:t>
            </a:r>
            <a:r>
              <a:rPr lang="en-US" dirty="0" err="1" smtClean="0">
                <a:solidFill>
                  <a:srgbClr val="000000"/>
                </a:solidFill>
              </a:rPr>
              <a:t>Shmot</a:t>
            </a:r>
            <a:r>
              <a:rPr lang="en-US" dirty="0" smtClean="0">
                <a:solidFill>
                  <a:srgbClr val="000000"/>
                </a:solidFill>
              </a:rPr>
              <a:t>/Ex </a:t>
            </a:r>
            <a:r>
              <a:rPr lang="en-US" dirty="0" smtClean="0">
                <a:solidFill>
                  <a:srgbClr val="000000"/>
                </a:solidFill>
              </a:rPr>
              <a:t>12</a:t>
            </a:r>
            <a:endParaRPr lang="en-US" dirty="0">
              <a:solidFill>
                <a:srgbClr val="000000"/>
              </a:solidFill>
            </a:endParaRPr>
          </a:p>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G-d</a:t>
            </a:r>
            <a:r>
              <a:rPr lang="en-US" altLang="en-US" baseline="0" dirty="0" smtClean="0"/>
              <a:t> kept vigil on the first Seder, He keeps vigil EVERY Passover.</a:t>
            </a:r>
          </a:p>
          <a:p>
            <a:r>
              <a:rPr lang="en-US" altLang="en-US" baseline="0" dirty="0" smtClean="0"/>
              <a:t>Interpreted that the final redemption will be at the same time as the first redemption.  Final redemption in Messiah.</a:t>
            </a:r>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http://www.chabad.org/holidays/passover/pesach_cdo/aid/504495/jewish/Why-Is-Elijah-the-Prophet-Invited-to-the-Seder.htm#footnote1a504495</a:t>
            </a:r>
            <a:endParaRPr lang="en-US" altLang="en-US" sz="105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a:t>
            </a:r>
            <a:r>
              <a:rPr lang="en-US" altLang="en-US" sz="1050" dirty="0" smtClean="0"/>
              <a:t>www.chabad.org/holidays/passover/pesach_cdo/aid/504495/jewish/Why-Is-Elijah-the-Prophet-Invited-to-the-Seder.htm#footnote1a504495</a:t>
            </a: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http://www.chabad.org/holidays/passover/pesach_cdo/aid/504495/jewish/Why-Is-Elijah-the-Prophet-Invited-to-the-Seder.htm#footnote1a504495</a:t>
            </a:r>
            <a:endParaRPr lang="en-US" altLang="en-US" sz="1100" dirty="0" smtClean="0"/>
          </a:p>
          <a:p>
            <a:r>
              <a:rPr lang="en-US" dirty="0" smtClean="0"/>
              <a:t>What </a:t>
            </a:r>
            <a:r>
              <a:rPr lang="en-US" dirty="0"/>
              <a:t>task:  Comfort, prepare the way, turn hearts</a:t>
            </a:r>
          </a:p>
          <a:p>
            <a:endParaRPr lang="en-US" altLang="en-US" sz="11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But how does He get us to be holy and without defect.  Do we have defects.</a:t>
            </a:r>
            <a:r>
              <a:rPr lang="en-US" altLang="en-US" baseline="0" dirty="0" smtClean="0"/>
              <a:t>  Eliyahu came to prepare the way.  What does G send to prepare us?</a:t>
            </a:r>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What does G-d send to prepare us?</a:t>
            </a:r>
          </a:p>
          <a:p>
            <a:r>
              <a:rPr lang="en-US" altLang="en-US" dirty="0" smtClean="0">
                <a:solidFill>
                  <a:srgbClr val="C00000"/>
                </a:solidFill>
              </a:rPr>
              <a:t>He usually sends us what we don’t want  MOST, since it the center of our weakness.</a:t>
            </a:r>
            <a:endParaRPr lang="en-US" altLang="en-US" dirty="0">
              <a:solidFill>
                <a:srgbClr val="C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7" name="Rectangle 7"/>
          <p:cNvSpPr>
            <a:spLocks noGrp="1" noChangeArrowheads="1"/>
          </p:cNvSpPr>
          <p:nvPr>
            <p:ph type="sldNum"/>
          </p:nvPr>
        </p:nvSpPr>
        <p:spPr>
          <a:ln/>
        </p:spPr>
        <p:txBody>
          <a:bodyPr/>
          <a:lstStyle/>
          <a:p>
            <a:fld id="{D700D1B5-DE7F-44E5-A60E-2FAA8E03B224}" type="slidenum">
              <a:rPr lang="en-US" altLang="en-US">
                <a:solidFill>
                  <a:prstClr val="white"/>
                </a:solidFill>
              </a:rPr>
              <a:pPr/>
              <a:t>5</a:t>
            </a:fld>
            <a:endParaRPr lang="en-US" altLang="en-US">
              <a:solidFill>
                <a:prstClr val="white"/>
              </a:solidFill>
            </a:endParaRPr>
          </a:p>
        </p:txBody>
      </p:sp>
      <p:sp>
        <p:nvSpPr>
          <p:cNvPr id="932866" name="Rectangle 2"/>
          <p:cNvSpPr>
            <a:spLocks noGrp="1" noRot="1" noChangeAspect="1" noChangeArrowheads="1" noTextEdit="1"/>
          </p:cNvSpPr>
          <p:nvPr>
            <p:ph type="sldImg"/>
          </p:nvPr>
        </p:nvSpPr>
        <p:spPr>
          <a:xfrm>
            <a:off x="203200" y="304800"/>
            <a:ext cx="6502400" cy="3810000"/>
          </a:xfrm>
          <a:ln/>
        </p:spPr>
      </p:sp>
      <p:sp>
        <p:nvSpPr>
          <p:cNvPr id="93286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solidFill>
                  <a:srgbClr val="C00000"/>
                </a:solidFill>
              </a:rPr>
              <a:t>He usually sends us what we don’t want  MOST, since it the center of our weakness.</a:t>
            </a:r>
          </a:p>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Our </a:t>
            </a:r>
            <a:r>
              <a:rPr lang="en-US" altLang="en-US" dirty="0" err="1" smtClean="0"/>
              <a:t>tikkun</a:t>
            </a:r>
            <a:r>
              <a:rPr lang="en-US" altLang="en-US" dirty="0" smtClean="0"/>
              <a:t>, our Eliyahu.</a:t>
            </a:r>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These can be viewed as our personal Eliyahu, preparing the way for Messiah in our lives.</a:t>
            </a:r>
            <a:endParaRPr lang="en-US"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Really politically incorrect statement:</a:t>
            </a:r>
          </a:p>
          <a:p>
            <a:r>
              <a:rPr lang="en-US" altLang="en-US" dirty="0" smtClean="0"/>
              <a:t>This is the real problem with Obamacare.  ~21 million people got insurance that didn’t previously.  Is healthcare a right or a responsibility?</a:t>
            </a:r>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http://www.jewishvoice.org/media/publications/articles/their-hearts-were-glad-masvingo-medical-clinic.html</a:t>
            </a:r>
            <a:endParaRPr lang="en-US" altLang="en-US" sz="1100" dirty="0" smtClean="0"/>
          </a:p>
          <a:p>
            <a:r>
              <a:rPr lang="en-US" altLang="en-US" dirty="0" smtClean="0"/>
              <a:t>Jewish Voice Jonathan </a:t>
            </a:r>
            <a:r>
              <a:rPr lang="en-US" altLang="en-US" dirty="0" err="1" smtClean="0"/>
              <a:t>Bernis</a:t>
            </a:r>
            <a:r>
              <a:rPr lang="en-US" altLang="en-US" dirty="0" smtClean="0"/>
              <a:t>, medical mission</a:t>
            </a:r>
            <a:endParaRPr lang="en-US"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http://www.jewishvoice.org/media/publications/articles/their-hearts-were-glad-masvingo-medical-clinic.html</a:t>
            </a:r>
            <a:endParaRPr lang="en-US"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sz="2000" b="1" i="0" kern="1200" dirty="0" smtClean="0">
                <a:solidFill>
                  <a:schemeClr val="tx1"/>
                </a:solidFill>
                <a:effectLst/>
                <a:latin typeface="Arial Rounded MT Bold" pitchFamily="34" charset="0"/>
                <a:ea typeface="+mn-ea"/>
                <a:cs typeface="Arial" charset="0"/>
                <a:hlinkClick r:id="rId3"/>
              </a:rPr>
              <a:t>www.ulpanor.com</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hlinkClick r:id="rId4"/>
              </a:rPr>
              <a:t>office@ulpanor.org</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rPr>
              <a:t>       Jerusalem: 02-561-1132 </a:t>
            </a:r>
            <a:endParaRPr lang="en-US" sz="2000" b="0" i="0" kern="1200" dirty="0" smtClean="0">
              <a:solidFill>
                <a:schemeClr val="tx1"/>
              </a:solidFill>
              <a:effectLst/>
              <a:latin typeface="Arial Rounded MT Bold" pitchFamily="34" charset="0"/>
              <a:ea typeface="+mn-ea"/>
              <a:cs typeface="Arial" charset="0"/>
            </a:endParaRPr>
          </a:p>
          <a:p>
            <a:pPr rtl="0"/>
            <a:r>
              <a:rPr lang="en-US" sz="2000" b="1" i="0" kern="1200" dirty="0" smtClean="0">
                <a:solidFill>
                  <a:schemeClr val="tx1"/>
                </a:solidFill>
                <a:effectLst/>
                <a:latin typeface="Arial Rounded MT Bold" pitchFamily="34" charset="0"/>
                <a:ea typeface="+mn-ea"/>
                <a:cs typeface="Arial" charset="0"/>
              </a:rPr>
              <a:t> Tel Aviv: 03-566-1493    New York: </a:t>
            </a:r>
            <a:r>
              <a:rPr lang="en-US" sz="2000" b="1" i="0" kern="1200" dirty="0" smtClean="0">
                <a:solidFill>
                  <a:schemeClr val="tx1"/>
                </a:solidFill>
                <a:effectLst/>
                <a:latin typeface="Arial Rounded MT Bold" pitchFamily="34" charset="0"/>
                <a:ea typeface="+mn-ea"/>
                <a:cs typeface="Arial" charset="0"/>
                <a:hlinkClick r:id="rId5"/>
              </a:rPr>
              <a:t>516-252-4914</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http://www.jewishvoice.org/media/publications/articles/their-hearts-were-glad-masvingo-medical-clinic.html</a:t>
            </a:r>
            <a:endParaRPr lang="en-US" altLang="en-US" sz="11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http://www.jewishvoice.org/media/publications/articles/their-hearts-were-glad-masvingo-medical-clinic.html</a:t>
            </a:r>
            <a:endParaRPr lang="en-US" altLang="en-US" sz="11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00" dirty="0" smtClean="0"/>
              <a:t>http://www.jewishvoice.org/media/publications/articles/their-hearts-were-glad-masvingo-medical-clinic.html</a:t>
            </a:r>
            <a:endParaRPr lang="en-US" altLang="en-US" sz="1000"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http://www.jewishvoice.org/media/publications/articles/their-hearts-were-glad-masvingo-medical-clinic.html</a:t>
            </a:r>
            <a:endParaRPr lang="en-US" altLang="en-US" sz="1100"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sz="2000" b="1" i="0" kern="1200" dirty="0" smtClean="0">
                <a:solidFill>
                  <a:schemeClr val="tx1"/>
                </a:solidFill>
                <a:effectLst/>
                <a:latin typeface="Arial Rounded MT Bold" pitchFamily="34" charset="0"/>
                <a:ea typeface="+mn-ea"/>
                <a:cs typeface="Arial" charset="0"/>
                <a:hlinkClick r:id="rId3"/>
              </a:rPr>
              <a:t>www.ulpanor.com</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hlinkClick r:id="rId4"/>
              </a:rPr>
              <a:t>office@ulpanor.org</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rPr>
              <a:t>       Jerusalem: 02-561-1132 </a:t>
            </a:r>
            <a:endParaRPr lang="en-US" sz="2000" b="0" i="0" kern="1200" dirty="0" smtClean="0">
              <a:solidFill>
                <a:schemeClr val="tx1"/>
              </a:solidFill>
              <a:effectLst/>
              <a:latin typeface="Arial Rounded MT Bold" pitchFamily="34" charset="0"/>
              <a:ea typeface="+mn-ea"/>
              <a:cs typeface="Arial" charset="0"/>
            </a:endParaRPr>
          </a:p>
          <a:p>
            <a:pPr rtl="0"/>
            <a:r>
              <a:rPr lang="en-US" sz="2000" b="1" i="0" kern="1200" dirty="0" smtClean="0">
                <a:solidFill>
                  <a:schemeClr val="tx1"/>
                </a:solidFill>
                <a:effectLst/>
                <a:latin typeface="Arial Rounded MT Bold" pitchFamily="34" charset="0"/>
                <a:ea typeface="+mn-ea"/>
                <a:cs typeface="Arial" charset="0"/>
              </a:rPr>
              <a:t> Tel Aviv: 03-566-1493    New York: </a:t>
            </a:r>
            <a:r>
              <a:rPr lang="en-US" sz="2000" b="1" i="0" kern="1200" dirty="0" smtClean="0">
                <a:solidFill>
                  <a:schemeClr val="tx1"/>
                </a:solidFill>
                <a:effectLst/>
                <a:latin typeface="Arial Rounded MT Bold" pitchFamily="34" charset="0"/>
                <a:ea typeface="+mn-ea"/>
                <a:cs typeface="Arial" charset="0"/>
                <a:hlinkClick r:id="rId5"/>
              </a:rPr>
              <a:t>516-252-4914</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endParaRPr lang="en-US"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http://www.jewishvoice.org/media/publications/articles/their-hearts-were-glad-masvingo-medical-clinic.html</a:t>
            </a:r>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err="1" smtClean="0"/>
              <a:t>Shma</a:t>
            </a:r>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17.14-18 Faith for healing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Being,</a:t>
            </a:r>
            <a:r>
              <a:rPr lang="en-US" altLang="en-US" baseline="0" dirty="0" smtClean="0"/>
              <a:t> circumstances, life, sufferings. </a:t>
            </a:r>
          </a:p>
          <a:p>
            <a:r>
              <a:rPr lang="en-US" altLang="en-US" baseline="0" dirty="0" smtClean="0"/>
              <a:t>Chip Ingram said this week, “Your wayward children will be more touched by how you handle suffering than by your successes.”</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17.14-18 Faith for healing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Being,</a:t>
            </a:r>
            <a:r>
              <a:rPr lang="en-US" altLang="en-US" baseline="0" dirty="0" smtClean="0"/>
              <a:t> circumstances, life, sufferings. </a:t>
            </a:r>
          </a:p>
          <a:p>
            <a:r>
              <a:rPr lang="en-US" altLang="en-US" baseline="0" dirty="0" smtClean="0"/>
              <a:t>Chip Ingram said this week, “Your wayward children will be more touched by how you handle suffering than by your successes.”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17.14-18 Faith for healing </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April 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like</a:t>
            </a:r>
            <a:r>
              <a:rPr lang="en-US" baseline="0" dirty="0" smtClean="0"/>
              <a:t> to try to destroy our correction.  Make them respect me.  </a:t>
            </a:r>
            <a:endParaRPr lang="en-US" dirty="0"/>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77</a:t>
            </a:fld>
            <a:endParaRPr lang="en-US" altLang="en-US"/>
          </a:p>
        </p:txBody>
      </p:sp>
    </p:spTree>
    <p:extLst>
      <p:ext uri="{BB962C8B-B14F-4D97-AF65-F5344CB8AC3E}">
        <p14:creationId xmlns:p14="http://schemas.microsoft.com/office/powerpoint/2010/main" val="9502059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Mtt. 17.09-13 Prophetic role of Eliyahu, then and now</a:t>
            </a:r>
            <a:endParaRPr lang="en-US" altLang="en-US"/>
          </a:p>
        </p:txBody>
      </p:sp>
      <p:sp>
        <p:nvSpPr>
          <p:cNvPr id="5" name="Date Placeholder 4"/>
          <p:cNvSpPr>
            <a:spLocks noGrp="1"/>
          </p:cNvSpPr>
          <p:nvPr>
            <p:ph type="dt" idx="11"/>
          </p:nvPr>
        </p:nvSpPr>
        <p:spPr/>
        <p:txBody>
          <a:bodyPr/>
          <a:lstStyle/>
          <a:p>
            <a:r>
              <a:rPr lang="en-US" altLang="en-US" smtClean="0"/>
              <a:t>Mar. 25,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78</a:t>
            </a:fld>
            <a:endParaRPr lang="en-US" altLang="en-US"/>
          </a:p>
        </p:txBody>
      </p:sp>
    </p:spTree>
    <p:extLst>
      <p:ext uri="{BB962C8B-B14F-4D97-AF65-F5344CB8AC3E}">
        <p14:creationId xmlns:p14="http://schemas.microsoft.com/office/powerpoint/2010/main" val="162064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sz="2000" b="1" i="0" kern="1200" dirty="0" smtClean="0">
                <a:solidFill>
                  <a:schemeClr val="tx1"/>
                </a:solidFill>
                <a:effectLst/>
                <a:latin typeface="Arial Rounded MT Bold" pitchFamily="34" charset="0"/>
                <a:ea typeface="+mn-ea"/>
                <a:cs typeface="Arial" charset="0"/>
                <a:hlinkClick r:id="rId3"/>
              </a:rPr>
              <a:t>www.ulpanor.com</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hlinkClick r:id="rId4"/>
              </a:rPr>
              <a:t>office@ulpanor.org</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rPr>
              <a:t>       Jerusalem: 02-561-1132 </a:t>
            </a:r>
            <a:endParaRPr lang="en-US" sz="2000" b="0" i="0" kern="1200" dirty="0" smtClean="0">
              <a:solidFill>
                <a:schemeClr val="tx1"/>
              </a:solidFill>
              <a:effectLst/>
              <a:latin typeface="Arial Rounded MT Bold" pitchFamily="34" charset="0"/>
              <a:ea typeface="+mn-ea"/>
              <a:cs typeface="Arial" charset="0"/>
            </a:endParaRPr>
          </a:p>
          <a:p>
            <a:pPr rtl="0"/>
            <a:r>
              <a:rPr lang="en-US" sz="2000" b="1" i="0" kern="1200" dirty="0" smtClean="0">
                <a:solidFill>
                  <a:schemeClr val="tx1"/>
                </a:solidFill>
                <a:effectLst/>
                <a:latin typeface="Arial Rounded MT Bold" pitchFamily="34" charset="0"/>
                <a:ea typeface="+mn-ea"/>
                <a:cs typeface="Arial" charset="0"/>
              </a:rPr>
              <a:t> Tel Aviv: 03-566-1493    New York: </a:t>
            </a:r>
            <a:r>
              <a:rPr lang="en-US" sz="2000" b="1" i="0" kern="1200" dirty="0" smtClean="0">
                <a:solidFill>
                  <a:schemeClr val="tx1"/>
                </a:solidFill>
                <a:effectLst/>
                <a:latin typeface="Arial Rounded MT Bold" pitchFamily="34" charset="0"/>
                <a:ea typeface="+mn-ea"/>
                <a:cs typeface="Arial" charset="0"/>
                <a:hlinkClick r:id="rId5"/>
              </a:rPr>
              <a:t>516-252-4914</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Mtt. 17.09-13 Prophetic role of Eliyahu, then and now</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 25,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rtl="0"/>
            <a:r>
              <a:rPr lang="en-US" sz="2000" b="1" i="0" kern="1200" dirty="0" smtClean="0">
                <a:solidFill>
                  <a:schemeClr val="tx1"/>
                </a:solidFill>
                <a:effectLst/>
                <a:latin typeface="Arial Rounded MT Bold" pitchFamily="34" charset="0"/>
                <a:ea typeface="+mn-ea"/>
                <a:cs typeface="Arial" charset="0"/>
                <a:hlinkClick r:id="rId3"/>
              </a:rPr>
              <a:t>www.ulpanor.com</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hlinkClick r:id="rId4"/>
              </a:rPr>
              <a:t>office@ulpanor.org</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dirty="0" smtClean="0">
                <a:solidFill>
                  <a:schemeClr val="tx1"/>
                </a:solidFill>
                <a:effectLst/>
                <a:latin typeface="Arial Rounded MT Bold" pitchFamily="34" charset="0"/>
                <a:ea typeface="+mn-ea"/>
                <a:cs typeface="Arial" charset="0"/>
              </a:rPr>
              <a:t> </a:t>
            </a:r>
          </a:p>
          <a:p>
            <a:pPr rtl="0"/>
            <a:r>
              <a:rPr lang="en-US" sz="2000" b="1" i="0" kern="1200" dirty="0" smtClean="0">
                <a:solidFill>
                  <a:schemeClr val="tx1"/>
                </a:solidFill>
                <a:effectLst/>
                <a:latin typeface="Arial Rounded MT Bold" pitchFamily="34" charset="0"/>
                <a:ea typeface="+mn-ea"/>
                <a:cs typeface="Arial" charset="0"/>
              </a:rPr>
              <a:t>       Jerusalem: 02-561-1132 </a:t>
            </a:r>
            <a:endParaRPr lang="en-US" sz="2000" b="0" i="0" kern="1200" dirty="0" smtClean="0">
              <a:solidFill>
                <a:schemeClr val="tx1"/>
              </a:solidFill>
              <a:effectLst/>
              <a:latin typeface="Arial Rounded MT Bold" pitchFamily="34" charset="0"/>
              <a:ea typeface="+mn-ea"/>
              <a:cs typeface="Arial" charset="0"/>
            </a:endParaRPr>
          </a:p>
          <a:p>
            <a:pPr rtl="0"/>
            <a:r>
              <a:rPr lang="en-US" sz="2000" b="1" i="0" kern="1200" dirty="0" smtClean="0">
                <a:solidFill>
                  <a:schemeClr val="tx1"/>
                </a:solidFill>
                <a:effectLst/>
                <a:latin typeface="Arial Rounded MT Bold" pitchFamily="34" charset="0"/>
                <a:ea typeface="+mn-ea"/>
                <a:cs typeface="Arial" charset="0"/>
              </a:rPr>
              <a:t> Tel Aviv: 03-566-1493    New York: </a:t>
            </a:r>
            <a:r>
              <a:rPr lang="en-US" sz="2000" b="1" i="0" kern="1200" dirty="0" smtClean="0">
                <a:solidFill>
                  <a:schemeClr val="tx1"/>
                </a:solidFill>
                <a:effectLst/>
                <a:latin typeface="Arial Rounded MT Bold" pitchFamily="34" charset="0"/>
                <a:ea typeface="+mn-ea"/>
                <a:cs typeface="Arial" charset="0"/>
                <a:hlinkClick r:id="rId5"/>
              </a:rPr>
              <a:t>516-252-4914</a:t>
            </a:r>
            <a:endParaRPr lang="en-US" sz="2000" b="0" i="0" kern="1200" dirty="0" smtClean="0">
              <a:solidFill>
                <a:schemeClr val="tx1"/>
              </a:solidFill>
              <a:effectLst/>
              <a:latin typeface="Arial Rounded MT Bold" pitchFamily="34" charset="0"/>
              <a:ea typeface="+mn-ea"/>
              <a:cs typeface="Arial" charset="0"/>
            </a:endParaRPr>
          </a:p>
          <a:p>
            <a:pPr rtl="0"/>
            <a:r>
              <a:rPr lang="en-US" sz="2000" b="0" i="0" kern="1200" smtClean="0">
                <a:solidFill>
                  <a:schemeClr val="tx1"/>
                </a:solidFill>
                <a:effectLst/>
                <a:latin typeface="Arial Rounded MT Bold" pitchFamily="34" charset="0"/>
                <a:ea typeface="+mn-ea"/>
                <a:cs typeface="Arial" charset="0"/>
              </a:rPr>
              <a:t> </a:t>
            </a:r>
          </a:p>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516"/>
            <a:ext cx="7462044" cy="1102519"/>
          </a:xfrm>
        </p:spPr>
        <p:txBody>
          <a:bodyPr/>
          <a:lstStyle/>
          <a:p>
            <a:r>
              <a:rPr lang="en-US"/>
              <a:t>Click to edit Master title style</a:t>
            </a:r>
          </a:p>
        </p:txBody>
      </p:sp>
      <p:sp>
        <p:nvSpPr>
          <p:cNvPr id="3" name="Subtitle 2"/>
          <p:cNvSpPr>
            <a:spLocks noGrp="1"/>
          </p:cNvSpPr>
          <p:nvPr>
            <p:ph type="subTitle" idx="1"/>
          </p:nvPr>
        </p:nvSpPr>
        <p:spPr>
          <a:xfrm>
            <a:off x="1317819" y="2914650"/>
            <a:ext cx="6145213" cy="1314450"/>
          </a:xfrm>
        </p:spPr>
        <p:txBody>
          <a:bodyPr/>
          <a:lstStyle>
            <a:lvl1pPr marL="0" indent="0" algn="ctr">
              <a:buNone/>
              <a:defRPr/>
            </a:lvl1pPr>
            <a:lvl2pPr marL="411851" indent="0" algn="ctr">
              <a:buNone/>
              <a:defRPr/>
            </a:lvl2pPr>
            <a:lvl3pPr marL="823891" indent="0" algn="ctr">
              <a:buNone/>
              <a:defRPr/>
            </a:lvl3pPr>
            <a:lvl4pPr marL="1235678" indent="0" algn="ctr">
              <a:buNone/>
              <a:defRPr/>
            </a:lvl4pPr>
            <a:lvl5pPr marL="1647643" indent="0" algn="ctr">
              <a:buNone/>
              <a:defRPr/>
            </a:lvl5pPr>
            <a:lvl6pPr marL="2059345" indent="0" algn="ctr">
              <a:buNone/>
              <a:defRPr/>
            </a:lvl6pPr>
            <a:lvl7pPr marL="2471213" indent="0" algn="ctr">
              <a:buNone/>
              <a:defRPr/>
            </a:lvl7pPr>
            <a:lvl8pPr marL="2883119" indent="0" algn="ctr">
              <a:buNone/>
              <a:defRPr/>
            </a:lvl8pPr>
            <a:lvl9pPr marL="3295033"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9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E32F-A007-40FE-BCD5-17EC31FC5224}" type="slidenum">
              <a:rPr lang="en-US"/>
              <a:pPr>
                <a:defRPr/>
              </a:pPr>
              <a:t>‹#›</a:t>
            </a:fld>
            <a:endParaRPr lang="en-US"/>
          </a:p>
        </p:txBody>
      </p:sp>
    </p:spTree>
    <p:extLst>
      <p:ext uri="{BB962C8B-B14F-4D97-AF65-F5344CB8AC3E}">
        <p14:creationId xmlns:p14="http://schemas.microsoft.com/office/powerpoint/2010/main" val="1302450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323"/>
            <a:ext cx="7462044" cy="1102519"/>
          </a:xfrm>
        </p:spPr>
        <p:txBody>
          <a:bodyPr/>
          <a:lstStyle/>
          <a:p>
            <a:r>
              <a:rPr lang="en-US"/>
              <a:t>Click to edit Master title style</a:t>
            </a:r>
          </a:p>
        </p:txBody>
      </p:sp>
      <p:sp>
        <p:nvSpPr>
          <p:cNvPr id="3" name="Subtitle 2"/>
          <p:cNvSpPr>
            <a:spLocks noGrp="1"/>
          </p:cNvSpPr>
          <p:nvPr>
            <p:ph type="subTitle" idx="1"/>
          </p:nvPr>
        </p:nvSpPr>
        <p:spPr>
          <a:xfrm>
            <a:off x="1317626" y="2914650"/>
            <a:ext cx="6145213" cy="1314450"/>
          </a:xfrm>
        </p:spPr>
        <p:txBody>
          <a:bodyPr/>
          <a:lstStyle>
            <a:lvl1pPr marL="0" indent="0" algn="ctr">
              <a:buNone/>
              <a:defRPr/>
            </a:lvl1pPr>
            <a:lvl2pPr marL="417818" indent="0" algn="ctr">
              <a:buNone/>
              <a:defRPr/>
            </a:lvl2pPr>
            <a:lvl3pPr marL="835835" indent="0" algn="ctr">
              <a:buNone/>
              <a:defRPr/>
            </a:lvl3pPr>
            <a:lvl4pPr marL="1253667" indent="0" algn="ctr">
              <a:buNone/>
              <a:defRPr/>
            </a:lvl4pPr>
            <a:lvl5pPr marL="1671644" indent="0" algn="ctr">
              <a:buNone/>
              <a:defRPr/>
            </a:lvl5pPr>
            <a:lvl6pPr marL="2089338" indent="0" algn="ctr">
              <a:buNone/>
              <a:defRPr/>
            </a:lvl6pPr>
            <a:lvl7pPr marL="2507197" indent="0" algn="ctr">
              <a:buNone/>
              <a:defRPr/>
            </a:lvl7pPr>
            <a:lvl8pPr marL="2925114" indent="0" algn="ctr">
              <a:buNone/>
              <a:defRPr/>
            </a:lvl8pPr>
            <a:lvl9pPr marL="334303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fld id="{78188FD8-7DFD-44DC-9649-CB46E2BABF6E}" type="datetime1">
              <a:rPr lang="en-US" altLang="en-US"/>
              <a:pPr/>
              <a:t>7/5/2017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E102E0D-CCDD-45F9-BCB7-4B4EF3DA32F0}" type="slidenum">
              <a:rPr lang="en-US" altLang="en-US"/>
              <a:pPr>
                <a:defRPr/>
              </a:pPr>
              <a:t>‹#›</a:t>
            </a:fld>
            <a:endParaRPr lang="en-US" altLang="en-US" dirty="0"/>
          </a:p>
        </p:txBody>
      </p:sp>
    </p:spTree>
    <p:extLst>
      <p:ext uri="{BB962C8B-B14F-4D97-AF65-F5344CB8AC3E}">
        <p14:creationId xmlns:p14="http://schemas.microsoft.com/office/powerpoint/2010/main" val="4118698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1BD3D7BA-14D4-4219-95DC-8B5EF967F4FC}" type="datetime1">
              <a:rPr lang="en-US" altLang="en-US"/>
              <a:pPr/>
              <a:t>7/5/2017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E66BCD1-E7EC-4D91-B07B-B68B98A4F19B}" type="slidenum">
              <a:rPr lang="en-US" altLang="en-US"/>
              <a:pPr>
                <a:defRPr/>
              </a:pPr>
              <a:t>‹#›</a:t>
            </a:fld>
            <a:endParaRPr lang="en-US" altLang="en-US" dirty="0"/>
          </a:p>
        </p:txBody>
      </p:sp>
    </p:spTree>
    <p:extLst>
      <p:ext uri="{BB962C8B-B14F-4D97-AF65-F5344CB8AC3E}">
        <p14:creationId xmlns:p14="http://schemas.microsoft.com/office/powerpoint/2010/main" val="3618345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7818" indent="0">
              <a:buNone/>
              <a:defRPr sz="1800"/>
            </a:lvl2pPr>
            <a:lvl3pPr marL="835835" indent="0">
              <a:buNone/>
              <a:defRPr sz="1600"/>
            </a:lvl3pPr>
            <a:lvl4pPr marL="1253667" indent="0">
              <a:buNone/>
              <a:defRPr sz="1400"/>
            </a:lvl4pPr>
            <a:lvl5pPr marL="1671644" indent="0">
              <a:buNone/>
              <a:defRPr sz="1400"/>
            </a:lvl5pPr>
            <a:lvl6pPr marL="2089338" indent="0">
              <a:buNone/>
              <a:defRPr sz="1400"/>
            </a:lvl6pPr>
            <a:lvl7pPr marL="2507197" indent="0">
              <a:buNone/>
              <a:defRPr sz="1400"/>
            </a:lvl7pPr>
            <a:lvl8pPr marL="2925114" indent="0">
              <a:buNone/>
              <a:defRPr sz="1400"/>
            </a:lvl8pPr>
            <a:lvl9pPr marL="334303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DB665F7C-8EC0-430B-8549-34C59E52140B}" type="datetime1">
              <a:rPr lang="en-US" altLang="en-US"/>
              <a:pPr/>
              <a:t>7/5/2017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485894-5ABD-4BE8-9BF3-DE21C4F11AD9}" type="slidenum">
              <a:rPr lang="en-US" altLang="en-US"/>
              <a:pPr>
                <a:defRPr/>
              </a:pPr>
              <a:t>‹#›</a:t>
            </a:fld>
            <a:endParaRPr lang="en-US" altLang="en-US" dirty="0"/>
          </a:p>
        </p:txBody>
      </p:sp>
    </p:spTree>
    <p:extLst>
      <p:ext uri="{BB962C8B-B14F-4D97-AF65-F5344CB8AC3E}">
        <p14:creationId xmlns:p14="http://schemas.microsoft.com/office/powerpoint/2010/main" val="347785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7B6C815A-60FE-489F-B700-3E96C4CD50C1}" type="datetime1">
              <a:rPr lang="en-US" altLang="en-US"/>
              <a:pPr/>
              <a:t>7/5/2017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3633DB0-DCC0-4BB8-88B7-465C23CD39B4}" type="slidenum">
              <a:rPr lang="en-US" altLang="en-US"/>
              <a:pPr>
                <a:defRPr/>
              </a:pPr>
              <a:t>‹#›</a:t>
            </a:fld>
            <a:endParaRPr lang="en-US" altLang="en-US" dirty="0"/>
          </a:p>
        </p:txBody>
      </p:sp>
    </p:spTree>
    <p:extLst>
      <p:ext uri="{BB962C8B-B14F-4D97-AF65-F5344CB8AC3E}">
        <p14:creationId xmlns:p14="http://schemas.microsoft.com/office/powerpoint/2010/main" val="231396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029" y="1151335"/>
            <a:ext cx="3878861" cy="479822"/>
          </a:xfrm>
        </p:spPr>
        <p:txBody>
          <a:bodyPr anchor="b"/>
          <a:lstStyle>
            <a:lvl1pPr marL="0" indent="0">
              <a:buNone/>
              <a:defRPr sz="2400" b="1"/>
            </a:lvl1pPr>
            <a:lvl2pPr marL="417818" indent="0">
              <a:buNone/>
              <a:defRPr sz="2000" b="1"/>
            </a:lvl2pPr>
            <a:lvl3pPr marL="835835" indent="0">
              <a:buNone/>
              <a:defRPr sz="1800" b="1"/>
            </a:lvl3pPr>
            <a:lvl4pPr marL="1253667" indent="0">
              <a:buNone/>
              <a:defRPr sz="1600" b="1"/>
            </a:lvl4pPr>
            <a:lvl5pPr marL="1671644" indent="0">
              <a:buNone/>
              <a:defRPr sz="1600" b="1"/>
            </a:lvl5pPr>
            <a:lvl6pPr marL="2089338" indent="0">
              <a:buNone/>
              <a:defRPr sz="1600" b="1"/>
            </a:lvl6pPr>
            <a:lvl7pPr marL="2507197" indent="0">
              <a:buNone/>
              <a:defRPr sz="1600" b="1"/>
            </a:lvl7pPr>
            <a:lvl8pPr marL="2925114" indent="0">
              <a:buNone/>
              <a:defRPr sz="1600" b="1"/>
            </a:lvl8pPr>
            <a:lvl9pPr marL="3343032" indent="0">
              <a:buNone/>
              <a:defRPr sz="1600" b="1"/>
            </a:lvl9pPr>
          </a:lstStyle>
          <a:p>
            <a:pPr lvl="0"/>
            <a:r>
              <a:rPr lang="en-US"/>
              <a:t>Click to edit Master text styles</a:t>
            </a:r>
          </a:p>
        </p:txBody>
      </p:sp>
      <p:sp>
        <p:nvSpPr>
          <p:cNvPr id="4" name="Content Placeholder 3"/>
          <p:cNvSpPr>
            <a:spLocks noGrp="1"/>
          </p:cNvSpPr>
          <p:nvPr>
            <p:ph sz="half" idx="2"/>
          </p:nvPr>
        </p:nvSpPr>
        <p:spPr>
          <a:xfrm>
            <a:off x="439029"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0652" y="1151335"/>
            <a:ext cx="3880385" cy="479822"/>
          </a:xfrm>
        </p:spPr>
        <p:txBody>
          <a:bodyPr anchor="b"/>
          <a:lstStyle>
            <a:lvl1pPr marL="0" indent="0">
              <a:buNone/>
              <a:defRPr sz="2400" b="1"/>
            </a:lvl1pPr>
            <a:lvl2pPr marL="417818" indent="0">
              <a:buNone/>
              <a:defRPr sz="2000" b="1"/>
            </a:lvl2pPr>
            <a:lvl3pPr marL="835835" indent="0">
              <a:buNone/>
              <a:defRPr sz="1800" b="1"/>
            </a:lvl3pPr>
            <a:lvl4pPr marL="1253667" indent="0">
              <a:buNone/>
              <a:defRPr sz="1600" b="1"/>
            </a:lvl4pPr>
            <a:lvl5pPr marL="1671644" indent="0">
              <a:buNone/>
              <a:defRPr sz="1600" b="1"/>
            </a:lvl5pPr>
            <a:lvl6pPr marL="2089338" indent="0">
              <a:buNone/>
              <a:defRPr sz="1600" b="1"/>
            </a:lvl6pPr>
            <a:lvl7pPr marL="2507197" indent="0">
              <a:buNone/>
              <a:defRPr sz="1600" b="1"/>
            </a:lvl7pPr>
            <a:lvl8pPr marL="2925114" indent="0">
              <a:buNone/>
              <a:defRPr sz="1600" b="1"/>
            </a:lvl8pPr>
            <a:lvl9pPr marL="334303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0652"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fld id="{6DF2C3E5-FADF-4393-9465-83EBFE3C9CA9}" type="datetime1">
              <a:rPr lang="en-US" altLang="en-US"/>
              <a:pPr/>
              <a:t>7/5/2017</a:t>
            </a:fld>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E395AA7-EE5C-4499-94E3-9E8F1A4FA18F}" type="slidenum">
              <a:rPr lang="en-US" altLang="en-US"/>
              <a:pPr>
                <a:defRPr/>
              </a:pPr>
              <a:t>‹#›</a:t>
            </a:fld>
            <a:endParaRPr lang="en-US" altLang="en-US" dirty="0"/>
          </a:p>
        </p:txBody>
      </p:sp>
    </p:spTree>
    <p:extLst>
      <p:ext uri="{BB962C8B-B14F-4D97-AF65-F5344CB8AC3E}">
        <p14:creationId xmlns:p14="http://schemas.microsoft.com/office/powerpoint/2010/main" val="33947774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53DCA048-5E28-49AF-95F2-2C0085AF3E75}" type="datetime1">
              <a:rPr lang="en-US" altLang="en-US"/>
              <a:pPr/>
              <a:t>7/5/2017</a:t>
            </a:fld>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2E639E46-FFBD-4CD7-8551-BD5014FF3DCA}" type="slidenum">
              <a:rPr lang="en-US" altLang="en-US"/>
              <a:pPr>
                <a:defRPr/>
              </a:pPr>
              <a:t>‹#›</a:t>
            </a:fld>
            <a:endParaRPr lang="en-US" altLang="en-US" dirty="0"/>
          </a:p>
        </p:txBody>
      </p:sp>
    </p:spTree>
    <p:extLst>
      <p:ext uri="{BB962C8B-B14F-4D97-AF65-F5344CB8AC3E}">
        <p14:creationId xmlns:p14="http://schemas.microsoft.com/office/powerpoint/2010/main" val="175175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2B10709-694C-4BB5-9386-42265F0E82B6}" type="datetime1">
              <a:rPr lang="en-US" altLang="en-US"/>
              <a:pPr/>
              <a:t>7/5/2017</a:t>
            </a:fld>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E3D50C48-1A29-4893-A297-C6B859B6237F}" type="slidenum">
              <a:rPr lang="en-US" altLang="en-US"/>
              <a:pPr>
                <a:defRPr/>
              </a:pPr>
              <a:t>‹#›</a:t>
            </a:fld>
            <a:endParaRPr lang="en-US" altLang="en-US" dirty="0"/>
          </a:p>
        </p:txBody>
      </p:sp>
    </p:spTree>
    <p:extLst>
      <p:ext uri="{BB962C8B-B14F-4D97-AF65-F5344CB8AC3E}">
        <p14:creationId xmlns:p14="http://schemas.microsoft.com/office/powerpoint/2010/main" val="38894830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758"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370" y="206291"/>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758" y="1076328"/>
            <a:ext cx="2888189" cy="3518297"/>
          </a:xfrm>
        </p:spPr>
        <p:txBody>
          <a:bodyPr/>
          <a:lstStyle>
            <a:lvl1pPr marL="0" indent="0">
              <a:buNone/>
              <a:defRPr sz="1400"/>
            </a:lvl1pPr>
            <a:lvl2pPr marL="417818" indent="0">
              <a:buNone/>
              <a:defRPr sz="1200"/>
            </a:lvl2pPr>
            <a:lvl3pPr marL="835835" indent="0">
              <a:buNone/>
              <a:defRPr sz="1000"/>
            </a:lvl3pPr>
            <a:lvl4pPr marL="1253667" indent="0">
              <a:buNone/>
              <a:defRPr sz="900"/>
            </a:lvl4pPr>
            <a:lvl5pPr marL="1671644" indent="0">
              <a:buNone/>
              <a:defRPr sz="900"/>
            </a:lvl5pPr>
            <a:lvl6pPr marL="2089338" indent="0">
              <a:buNone/>
              <a:defRPr sz="900"/>
            </a:lvl6pPr>
            <a:lvl7pPr marL="2507197" indent="0">
              <a:buNone/>
              <a:defRPr sz="900"/>
            </a:lvl7pPr>
            <a:lvl8pPr marL="2925114" indent="0">
              <a:buNone/>
              <a:defRPr sz="900"/>
            </a:lvl8pPr>
            <a:lvl9pPr marL="334303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1079E9C-ED27-454B-AA32-3CC7ACCCCACD}" type="datetime1">
              <a:rPr lang="en-US" altLang="en-US"/>
              <a:pPr/>
              <a:t>7/5/2017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B4D394-1567-467A-ADA4-54A22A678B7B}" type="slidenum">
              <a:rPr lang="en-US" altLang="en-US"/>
              <a:pPr>
                <a:defRPr/>
              </a:pPr>
              <a:t>‹#›</a:t>
            </a:fld>
            <a:endParaRPr lang="en-US" altLang="en-US" dirty="0"/>
          </a:p>
        </p:txBody>
      </p:sp>
    </p:spTree>
    <p:extLst>
      <p:ext uri="{BB962C8B-B14F-4D97-AF65-F5344CB8AC3E}">
        <p14:creationId xmlns:p14="http://schemas.microsoft.com/office/powerpoint/2010/main" val="33939291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7818" indent="0">
              <a:buNone/>
              <a:defRPr sz="2800"/>
            </a:lvl2pPr>
            <a:lvl3pPr marL="835835" indent="0">
              <a:buNone/>
              <a:defRPr sz="2400"/>
            </a:lvl3pPr>
            <a:lvl4pPr marL="1253667" indent="0">
              <a:buNone/>
              <a:defRPr sz="2000"/>
            </a:lvl4pPr>
            <a:lvl5pPr marL="1671644" indent="0">
              <a:buNone/>
              <a:defRPr sz="2000"/>
            </a:lvl5pPr>
            <a:lvl6pPr marL="2089338" indent="0">
              <a:buNone/>
              <a:defRPr sz="2000"/>
            </a:lvl6pPr>
            <a:lvl7pPr marL="2507197" indent="0">
              <a:buNone/>
              <a:defRPr sz="2000"/>
            </a:lvl7pPr>
            <a:lvl8pPr marL="2925114" indent="0">
              <a:buNone/>
              <a:defRPr sz="2000"/>
            </a:lvl8pPr>
            <a:lvl9pPr marL="3343032" indent="0">
              <a:buNone/>
              <a:defRPr sz="2000"/>
            </a:lvl9pPr>
          </a:lstStyle>
          <a:p>
            <a:pPr lvl="0"/>
            <a:endParaRPr lang="en-US" noProof="0" dirty="0"/>
          </a:p>
        </p:txBody>
      </p:sp>
      <p:sp>
        <p:nvSpPr>
          <p:cNvPr id="4" name="Text Placeholder 3"/>
          <p:cNvSpPr>
            <a:spLocks noGrp="1"/>
          </p:cNvSpPr>
          <p:nvPr>
            <p:ph type="body" sz="half" idx="2"/>
          </p:nvPr>
        </p:nvSpPr>
        <p:spPr>
          <a:xfrm>
            <a:off x="1720732" y="4026993"/>
            <a:ext cx="5267325" cy="603647"/>
          </a:xfrm>
        </p:spPr>
        <p:txBody>
          <a:bodyPr/>
          <a:lstStyle>
            <a:lvl1pPr marL="0" indent="0">
              <a:buNone/>
              <a:defRPr sz="1400"/>
            </a:lvl1pPr>
            <a:lvl2pPr marL="417818" indent="0">
              <a:buNone/>
              <a:defRPr sz="1200"/>
            </a:lvl2pPr>
            <a:lvl3pPr marL="835835" indent="0">
              <a:buNone/>
              <a:defRPr sz="1000"/>
            </a:lvl3pPr>
            <a:lvl4pPr marL="1253667" indent="0">
              <a:buNone/>
              <a:defRPr sz="900"/>
            </a:lvl4pPr>
            <a:lvl5pPr marL="1671644" indent="0">
              <a:buNone/>
              <a:defRPr sz="900"/>
            </a:lvl5pPr>
            <a:lvl6pPr marL="2089338" indent="0">
              <a:buNone/>
              <a:defRPr sz="900"/>
            </a:lvl6pPr>
            <a:lvl7pPr marL="2507197" indent="0">
              <a:buNone/>
              <a:defRPr sz="900"/>
            </a:lvl7pPr>
            <a:lvl8pPr marL="2925114" indent="0">
              <a:buNone/>
              <a:defRPr sz="900"/>
            </a:lvl8pPr>
            <a:lvl9pPr marL="334303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93ECAC51-F9CC-4F30-8A9A-BD1D636ED97D}" type="datetime1">
              <a:rPr lang="en-US" altLang="en-US"/>
              <a:pPr/>
              <a:t>7/5/2017</a:t>
            </a:fld>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E4FD1CA-491D-4CCB-8F1A-DC9E1D72AEDE}" type="slidenum">
              <a:rPr lang="en-US" altLang="en-US"/>
              <a:pPr>
                <a:defRPr/>
              </a:pPr>
              <a:t>‹#›</a:t>
            </a:fld>
            <a:endParaRPr lang="en-US" altLang="en-US" dirty="0"/>
          </a:p>
        </p:txBody>
      </p:sp>
    </p:spTree>
    <p:extLst>
      <p:ext uri="{BB962C8B-B14F-4D97-AF65-F5344CB8AC3E}">
        <p14:creationId xmlns:p14="http://schemas.microsoft.com/office/powerpoint/2010/main" val="2872582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CD8D54C3-E67E-464A-BFAE-DB815A8229C8}" type="datetime1">
              <a:rPr lang="en-US" altLang="en-US"/>
              <a:pPr/>
              <a:t>7/5/2017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1594E4E-5D0A-4110-9904-67C278738F39}" type="slidenum">
              <a:rPr lang="en-US" altLang="en-US"/>
              <a:pPr>
                <a:defRPr/>
              </a:pPr>
              <a:t>‹#›</a:t>
            </a:fld>
            <a:endParaRPr lang="en-US" altLang="en-US" dirty="0"/>
          </a:p>
        </p:txBody>
      </p:sp>
    </p:spTree>
    <p:extLst>
      <p:ext uri="{BB962C8B-B14F-4D97-AF65-F5344CB8AC3E}">
        <p14:creationId xmlns:p14="http://schemas.microsoft.com/office/powerpoint/2010/main" val="27987182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fld id="{F8DA6A08-DB6C-4064-B935-8686C985269B}" type="datetime1">
              <a:rPr lang="en-US" altLang="en-US"/>
              <a:pPr/>
              <a:t>7/5/2017</a:t>
            </a:fld>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1BD50C-E873-4F8F-9BAA-F821704AFB81}" type="slidenum">
              <a:rPr lang="en-US" altLang="en-US"/>
              <a:pPr>
                <a:defRPr/>
              </a:pPr>
              <a:t>‹#›</a:t>
            </a:fld>
            <a:endParaRPr lang="en-US" altLang="en-US" dirty="0"/>
          </a:p>
        </p:txBody>
      </p:sp>
    </p:spTree>
    <p:extLst>
      <p:ext uri="{BB962C8B-B14F-4D97-AF65-F5344CB8AC3E}">
        <p14:creationId xmlns:p14="http://schemas.microsoft.com/office/powerpoint/2010/main" val="39914407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531"/>
            <a:ext cx="7462044" cy="1102519"/>
          </a:xfrm>
        </p:spPr>
        <p:txBody>
          <a:bodyPr/>
          <a:lstStyle/>
          <a:p>
            <a:r>
              <a:rPr lang="en-US"/>
              <a:t>Click to edit Master title style</a:t>
            </a:r>
          </a:p>
        </p:txBody>
      </p:sp>
      <p:sp>
        <p:nvSpPr>
          <p:cNvPr id="3" name="Subtitle 2"/>
          <p:cNvSpPr>
            <a:spLocks noGrp="1"/>
          </p:cNvSpPr>
          <p:nvPr>
            <p:ph type="subTitle" idx="1"/>
          </p:nvPr>
        </p:nvSpPr>
        <p:spPr>
          <a:xfrm>
            <a:off x="1317834" y="2914650"/>
            <a:ext cx="6145213" cy="1314450"/>
          </a:xfrm>
        </p:spPr>
        <p:txBody>
          <a:bodyPr/>
          <a:lstStyle>
            <a:lvl1pPr marL="0" indent="0" algn="ctr">
              <a:buNone/>
              <a:defRPr/>
            </a:lvl1pPr>
            <a:lvl2pPr marL="411566" indent="0" algn="ctr">
              <a:buNone/>
              <a:defRPr/>
            </a:lvl2pPr>
            <a:lvl3pPr marL="823321" indent="0" algn="ctr">
              <a:buNone/>
              <a:defRPr/>
            </a:lvl3pPr>
            <a:lvl4pPr marL="1234823" indent="0" algn="ctr">
              <a:buNone/>
              <a:defRPr/>
            </a:lvl4pPr>
            <a:lvl5pPr marL="1646503" indent="0" algn="ctr">
              <a:buNone/>
              <a:defRPr/>
            </a:lvl5pPr>
            <a:lvl6pPr marL="2057920" indent="0" algn="ctr">
              <a:buNone/>
              <a:defRPr/>
            </a:lvl6pPr>
            <a:lvl7pPr marL="2469503" indent="0" algn="ctr">
              <a:buNone/>
              <a:defRPr/>
            </a:lvl7pPr>
            <a:lvl8pPr marL="2881121" indent="0" algn="ctr">
              <a:buNone/>
              <a:defRPr/>
            </a:lvl8pPr>
            <a:lvl9pPr marL="3292747"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1851" indent="0">
              <a:buNone/>
              <a:defRPr sz="1800"/>
            </a:lvl2pPr>
            <a:lvl3pPr marL="823891" indent="0">
              <a:buNone/>
              <a:defRPr sz="1600"/>
            </a:lvl3pPr>
            <a:lvl4pPr marL="1235678" indent="0">
              <a:buNone/>
              <a:defRPr sz="1400"/>
            </a:lvl4pPr>
            <a:lvl5pPr marL="1647643" indent="0">
              <a:buNone/>
              <a:defRPr sz="1400"/>
            </a:lvl5pPr>
            <a:lvl6pPr marL="2059345" indent="0">
              <a:buNone/>
              <a:defRPr sz="1400"/>
            </a:lvl6pPr>
            <a:lvl7pPr marL="2471213" indent="0">
              <a:buNone/>
              <a:defRPr sz="1400"/>
            </a:lvl7pPr>
            <a:lvl8pPr marL="2883119" indent="0">
              <a:buNone/>
              <a:defRPr sz="1400"/>
            </a:lvl8pPr>
            <a:lvl9pPr marL="329503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134" y="1151335"/>
            <a:ext cx="3878861" cy="479822"/>
          </a:xfrm>
        </p:spPr>
        <p:txBody>
          <a:bodyPr anchor="b"/>
          <a:lstStyle>
            <a:lvl1pPr marL="0" indent="0">
              <a:buNone/>
              <a:defRPr sz="2400" b="1"/>
            </a:lvl1pPr>
            <a:lvl2pPr marL="411851" indent="0">
              <a:buNone/>
              <a:defRPr sz="2000" b="1"/>
            </a:lvl2pPr>
            <a:lvl3pPr marL="823891" indent="0">
              <a:buNone/>
              <a:defRPr sz="1800" b="1"/>
            </a:lvl3pPr>
            <a:lvl4pPr marL="1235678" indent="0">
              <a:buNone/>
              <a:defRPr sz="1600" b="1"/>
            </a:lvl4pPr>
            <a:lvl5pPr marL="1647643" indent="0">
              <a:buNone/>
              <a:defRPr sz="1600" b="1"/>
            </a:lvl5pPr>
            <a:lvl6pPr marL="2059345" indent="0">
              <a:buNone/>
              <a:defRPr sz="1600" b="1"/>
            </a:lvl6pPr>
            <a:lvl7pPr marL="2471213" indent="0">
              <a:buNone/>
              <a:defRPr sz="1600" b="1"/>
            </a:lvl7pPr>
            <a:lvl8pPr marL="2883119" indent="0">
              <a:buNone/>
              <a:defRPr sz="1600" b="1"/>
            </a:lvl8pPr>
            <a:lvl9pPr marL="329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39134"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0741" y="1151335"/>
            <a:ext cx="3880385" cy="479822"/>
          </a:xfrm>
        </p:spPr>
        <p:txBody>
          <a:bodyPr anchor="b"/>
          <a:lstStyle>
            <a:lvl1pPr marL="0" indent="0">
              <a:buNone/>
              <a:defRPr sz="2400" b="1"/>
            </a:lvl1pPr>
            <a:lvl2pPr marL="411851" indent="0">
              <a:buNone/>
              <a:defRPr sz="2000" b="1"/>
            </a:lvl2pPr>
            <a:lvl3pPr marL="823891" indent="0">
              <a:buNone/>
              <a:defRPr sz="1800" b="1"/>
            </a:lvl3pPr>
            <a:lvl4pPr marL="1235678" indent="0">
              <a:buNone/>
              <a:defRPr sz="1600" b="1"/>
            </a:lvl4pPr>
            <a:lvl5pPr marL="1647643" indent="0">
              <a:buNone/>
              <a:defRPr sz="1600" b="1"/>
            </a:lvl5pPr>
            <a:lvl6pPr marL="2059345" indent="0">
              <a:buNone/>
              <a:defRPr sz="1600" b="1"/>
            </a:lvl6pPr>
            <a:lvl7pPr marL="2471213" indent="0">
              <a:buNone/>
              <a:defRPr sz="1600" b="1"/>
            </a:lvl7pPr>
            <a:lvl8pPr marL="2883119" indent="0">
              <a:buNone/>
              <a:defRPr sz="1600" b="1"/>
            </a:lvl8pPr>
            <a:lvl9pPr marL="329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0741"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951"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475" y="206484"/>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951" y="1076328"/>
            <a:ext cx="2888189" cy="3518297"/>
          </a:xfrm>
        </p:spPr>
        <p:txBody>
          <a:bodyPr/>
          <a:lstStyle>
            <a:lvl1pPr marL="0" indent="0">
              <a:buNone/>
              <a:defRPr sz="1400"/>
            </a:lvl1pPr>
            <a:lvl2pPr marL="411851" indent="0">
              <a:buNone/>
              <a:defRPr sz="1200"/>
            </a:lvl2pPr>
            <a:lvl3pPr marL="823891" indent="0">
              <a:buNone/>
              <a:defRPr sz="1000"/>
            </a:lvl3pPr>
            <a:lvl4pPr marL="1235678" indent="0">
              <a:buNone/>
              <a:defRPr sz="900"/>
            </a:lvl4pPr>
            <a:lvl5pPr marL="1647643" indent="0">
              <a:buNone/>
              <a:defRPr sz="900"/>
            </a:lvl5pPr>
            <a:lvl6pPr marL="2059345" indent="0">
              <a:buNone/>
              <a:defRPr sz="900"/>
            </a:lvl6pPr>
            <a:lvl7pPr marL="2471213" indent="0">
              <a:buNone/>
              <a:defRPr sz="900"/>
            </a:lvl7pPr>
            <a:lvl8pPr marL="2883119" indent="0">
              <a:buNone/>
              <a:defRPr sz="900"/>
            </a:lvl8pPr>
            <a:lvl9pPr marL="329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1851" indent="0">
              <a:buNone/>
              <a:defRPr sz="2800"/>
            </a:lvl2pPr>
            <a:lvl3pPr marL="823891" indent="0">
              <a:buNone/>
              <a:defRPr sz="2400"/>
            </a:lvl3pPr>
            <a:lvl4pPr marL="1235678" indent="0">
              <a:buNone/>
              <a:defRPr sz="2000"/>
            </a:lvl4pPr>
            <a:lvl5pPr marL="1647643" indent="0">
              <a:buNone/>
              <a:defRPr sz="2000"/>
            </a:lvl5pPr>
            <a:lvl6pPr marL="2059345" indent="0">
              <a:buNone/>
              <a:defRPr sz="2000"/>
            </a:lvl6pPr>
            <a:lvl7pPr marL="2471213" indent="0">
              <a:buNone/>
              <a:defRPr sz="2000"/>
            </a:lvl7pPr>
            <a:lvl8pPr marL="2883119" indent="0">
              <a:buNone/>
              <a:defRPr sz="2000"/>
            </a:lvl8pPr>
            <a:lvl9pPr marL="3295033" indent="0">
              <a:buNone/>
              <a:defRPr sz="2000"/>
            </a:lvl9pPr>
          </a:lstStyle>
          <a:p>
            <a:endParaRPr lang="en-US"/>
          </a:p>
        </p:txBody>
      </p:sp>
      <p:sp>
        <p:nvSpPr>
          <p:cNvPr id="4" name="Text Placeholder 3"/>
          <p:cNvSpPr>
            <a:spLocks noGrp="1"/>
          </p:cNvSpPr>
          <p:nvPr>
            <p:ph type="body" sz="half" idx="2"/>
          </p:nvPr>
        </p:nvSpPr>
        <p:spPr>
          <a:xfrm>
            <a:off x="1720732" y="4027186"/>
            <a:ext cx="5267325" cy="603647"/>
          </a:xfrm>
        </p:spPr>
        <p:txBody>
          <a:bodyPr/>
          <a:lstStyle>
            <a:lvl1pPr marL="0" indent="0">
              <a:buNone/>
              <a:defRPr sz="1400"/>
            </a:lvl1pPr>
            <a:lvl2pPr marL="411851" indent="0">
              <a:buNone/>
              <a:defRPr sz="1200"/>
            </a:lvl2pPr>
            <a:lvl3pPr marL="823891" indent="0">
              <a:buNone/>
              <a:defRPr sz="1000"/>
            </a:lvl3pPr>
            <a:lvl4pPr marL="1235678" indent="0">
              <a:buNone/>
              <a:defRPr sz="900"/>
            </a:lvl4pPr>
            <a:lvl5pPr marL="1647643" indent="0">
              <a:buNone/>
              <a:defRPr sz="900"/>
            </a:lvl5pPr>
            <a:lvl6pPr marL="2059345" indent="0">
              <a:buNone/>
              <a:defRPr sz="900"/>
            </a:lvl6pPr>
            <a:lvl7pPr marL="2471213" indent="0">
              <a:buNone/>
              <a:defRPr sz="900"/>
            </a:lvl7pPr>
            <a:lvl8pPr marL="2883119" indent="0">
              <a:buNone/>
              <a:defRPr sz="900"/>
            </a:lvl8pPr>
            <a:lvl9pPr marL="329503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415" tIns="41166" rIns="82415" bIns="41166"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1851" algn="ctr" rtl="0" fontAlgn="base">
        <a:spcBef>
          <a:spcPct val="0"/>
        </a:spcBef>
        <a:spcAft>
          <a:spcPct val="0"/>
        </a:spcAft>
        <a:defRPr sz="4400">
          <a:solidFill>
            <a:schemeClr val="tx2"/>
          </a:solidFill>
          <a:latin typeface="Arial" charset="0"/>
          <a:cs typeface="Arial" charset="0"/>
        </a:defRPr>
      </a:lvl6pPr>
      <a:lvl7pPr marL="823891" algn="ctr" rtl="0" fontAlgn="base">
        <a:spcBef>
          <a:spcPct val="0"/>
        </a:spcBef>
        <a:spcAft>
          <a:spcPct val="0"/>
        </a:spcAft>
        <a:defRPr sz="4400">
          <a:solidFill>
            <a:schemeClr val="tx2"/>
          </a:solidFill>
          <a:latin typeface="Arial" charset="0"/>
          <a:cs typeface="Arial" charset="0"/>
        </a:defRPr>
      </a:lvl7pPr>
      <a:lvl8pPr marL="1235678" algn="ctr" rtl="0" fontAlgn="base">
        <a:spcBef>
          <a:spcPct val="0"/>
        </a:spcBef>
        <a:spcAft>
          <a:spcPct val="0"/>
        </a:spcAft>
        <a:defRPr sz="4400">
          <a:solidFill>
            <a:schemeClr val="tx2"/>
          </a:solidFill>
          <a:latin typeface="Arial" charset="0"/>
          <a:cs typeface="Arial" charset="0"/>
        </a:defRPr>
      </a:lvl8pPr>
      <a:lvl9pPr marL="1647643" algn="ctr" rtl="0" fontAlgn="base">
        <a:spcBef>
          <a:spcPct val="0"/>
        </a:spcBef>
        <a:spcAft>
          <a:spcPct val="0"/>
        </a:spcAft>
        <a:defRPr sz="4400">
          <a:solidFill>
            <a:schemeClr val="tx2"/>
          </a:solidFill>
          <a:latin typeface="Arial" charset="0"/>
          <a:cs typeface="Arial" charset="0"/>
        </a:defRPr>
      </a:lvl9pPr>
    </p:titleStyle>
    <p:bodyStyle>
      <a:lvl1pPr marL="308848" indent="-308848" algn="l" rtl="0" fontAlgn="base">
        <a:spcBef>
          <a:spcPct val="20000"/>
        </a:spcBef>
        <a:spcAft>
          <a:spcPct val="0"/>
        </a:spcAft>
        <a:buChar char="•"/>
        <a:defRPr sz="4000">
          <a:solidFill>
            <a:schemeClr val="bg1"/>
          </a:solidFill>
          <a:latin typeface="+mn-lt"/>
          <a:ea typeface="+mn-ea"/>
          <a:cs typeface="+mn-cs"/>
        </a:defRPr>
      </a:lvl1pPr>
      <a:lvl2pPr marL="669400" indent="-257478" algn="l" rtl="0" fontAlgn="base">
        <a:spcBef>
          <a:spcPct val="20000"/>
        </a:spcBef>
        <a:spcAft>
          <a:spcPct val="0"/>
        </a:spcAft>
        <a:buChar char="–"/>
        <a:defRPr sz="4000">
          <a:solidFill>
            <a:schemeClr val="bg1"/>
          </a:solidFill>
          <a:latin typeface="+mn-lt"/>
        </a:defRPr>
      </a:lvl2pPr>
      <a:lvl3pPr marL="1029657" indent="-205874" algn="l" rtl="0" fontAlgn="base">
        <a:spcBef>
          <a:spcPct val="20000"/>
        </a:spcBef>
        <a:spcAft>
          <a:spcPct val="0"/>
        </a:spcAft>
        <a:buChar char="•"/>
        <a:defRPr sz="2400">
          <a:solidFill>
            <a:schemeClr val="tx1"/>
          </a:solidFill>
          <a:latin typeface="+mj-lt"/>
          <a:cs typeface="+mj-cs"/>
        </a:defRPr>
      </a:lvl3pPr>
      <a:lvl4pPr marL="1441656" indent="-205874" algn="l" rtl="0" fontAlgn="base">
        <a:spcBef>
          <a:spcPct val="20000"/>
        </a:spcBef>
        <a:spcAft>
          <a:spcPct val="0"/>
        </a:spcAft>
        <a:buChar char="–"/>
        <a:defRPr sz="2000">
          <a:solidFill>
            <a:schemeClr val="tx1"/>
          </a:solidFill>
          <a:latin typeface="+mj-lt"/>
          <a:cs typeface="+mj-cs"/>
        </a:defRPr>
      </a:lvl4pPr>
      <a:lvl5pPr marL="1853507" indent="-205874" algn="l" rtl="0" fontAlgn="base">
        <a:spcBef>
          <a:spcPct val="20000"/>
        </a:spcBef>
        <a:spcAft>
          <a:spcPct val="0"/>
        </a:spcAft>
        <a:buChar char="»"/>
        <a:defRPr sz="2000">
          <a:solidFill>
            <a:schemeClr val="tx1"/>
          </a:solidFill>
          <a:latin typeface="+mj-lt"/>
          <a:cs typeface="+mj-cs"/>
        </a:defRPr>
      </a:lvl5pPr>
      <a:lvl6pPr marL="2265215" indent="-205874" algn="l" rtl="0" fontAlgn="base">
        <a:spcBef>
          <a:spcPct val="20000"/>
        </a:spcBef>
        <a:spcAft>
          <a:spcPct val="0"/>
        </a:spcAft>
        <a:buChar char="»"/>
        <a:defRPr sz="2000">
          <a:solidFill>
            <a:schemeClr val="tx1"/>
          </a:solidFill>
          <a:latin typeface="+mj-lt"/>
          <a:cs typeface="+mj-cs"/>
        </a:defRPr>
      </a:lvl6pPr>
      <a:lvl7pPr marL="2677208" indent="-205874" algn="l" rtl="0" fontAlgn="base">
        <a:spcBef>
          <a:spcPct val="20000"/>
        </a:spcBef>
        <a:spcAft>
          <a:spcPct val="0"/>
        </a:spcAft>
        <a:buChar char="»"/>
        <a:defRPr sz="2000">
          <a:solidFill>
            <a:schemeClr val="tx1"/>
          </a:solidFill>
          <a:latin typeface="+mj-lt"/>
          <a:cs typeface="+mj-cs"/>
        </a:defRPr>
      </a:lvl7pPr>
      <a:lvl8pPr marL="3089083" indent="-205874" algn="l" rtl="0" fontAlgn="base">
        <a:spcBef>
          <a:spcPct val="20000"/>
        </a:spcBef>
        <a:spcAft>
          <a:spcPct val="0"/>
        </a:spcAft>
        <a:buChar char="»"/>
        <a:defRPr sz="2000">
          <a:solidFill>
            <a:schemeClr val="tx1"/>
          </a:solidFill>
          <a:latin typeface="+mj-lt"/>
          <a:cs typeface="+mj-cs"/>
        </a:defRPr>
      </a:lvl8pPr>
      <a:lvl9pPr marL="3501019" indent="-205874"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23891" rtl="0" eaLnBrk="1" latinLnBrk="0" hangingPunct="1">
        <a:defRPr sz="1800" kern="1200">
          <a:solidFill>
            <a:schemeClr val="tx1"/>
          </a:solidFill>
          <a:latin typeface="+mn-lt"/>
          <a:ea typeface="+mn-ea"/>
          <a:cs typeface="+mn-cs"/>
        </a:defRPr>
      </a:lvl1pPr>
      <a:lvl2pPr marL="411851" algn="l" defTabSz="823891" rtl="0" eaLnBrk="1" latinLnBrk="0" hangingPunct="1">
        <a:defRPr sz="1800" kern="1200">
          <a:solidFill>
            <a:schemeClr val="tx1"/>
          </a:solidFill>
          <a:latin typeface="+mn-lt"/>
          <a:ea typeface="+mn-ea"/>
          <a:cs typeface="+mn-cs"/>
        </a:defRPr>
      </a:lvl2pPr>
      <a:lvl3pPr marL="823891" algn="l" defTabSz="823891" rtl="0" eaLnBrk="1" latinLnBrk="0" hangingPunct="1">
        <a:defRPr sz="1800" kern="1200">
          <a:solidFill>
            <a:schemeClr val="tx1"/>
          </a:solidFill>
          <a:latin typeface="+mn-lt"/>
          <a:ea typeface="+mn-ea"/>
          <a:cs typeface="+mn-cs"/>
        </a:defRPr>
      </a:lvl3pPr>
      <a:lvl4pPr marL="1235678" algn="l" defTabSz="823891" rtl="0" eaLnBrk="1" latinLnBrk="0" hangingPunct="1">
        <a:defRPr sz="1800" kern="1200">
          <a:solidFill>
            <a:schemeClr val="tx1"/>
          </a:solidFill>
          <a:latin typeface="+mn-lt"/>
          <a:ea typeface="+mn-ea"/>
          <a:cs typeface="+mn-cs"/>
        </a:defRPr>
      </a:lvl4pPr>
      <a:lvl5pPr marL="1647643" algn="l" defTabSz="823891" rtl="0" eaLnBrk="1" latinLnBrk="0" hangingPunct="1">
        <a:defRPr sz="1800" kern="1200">
          <a:solidFill>
            <a:schemeClr val="tx1"/>
          </a:solidFill>
          <a:latin typeface="+mn-lt"/>
          <a:ea typeface="+mn-ea"/>
          <a:cs typeface="+mn-cs"/>
        </a:defRPr>
      </a:lvl5pPr>
      <a:lvl6pPr marL="2059345" algn="l" defTabSz="823891" rtl="0" eaLnBrk="1" latinLnBrk="0" hangingPunct="1">
        <a:defRPr sz="1800" kern="1200">
          <a:solidFill>
            <a:schemeClr val="tx1"/>
          </a:solidFill>
          <a:latin typeface="+mn-lt"/>
          <a:ea typeface="+mn-ea"/>
          <a:cs typeface="+mn-cs"/>
        </a:defRPr>
      </a:lvl6pPr>
      <a:lvl7pPr marL="2471213" algn="l" defTabSz="823891" rtl="0" eaLnBrk="1" latinLnBrk="0" hangingPunct="1">
        <a:defRPr sz="1800" kern="1200">
          <a:solidFill>
            <a:schemeClr val="tx1"/>
          </a:solidFill>
          <a:latin typeface="+mn-lt"/>
          <a:ea typeface="+mn-ea"/>
          <a:cs typeface="+mn-cs"/>
        </a:defRPr>
      </a:lvl7pPr>
      <a:lvl8pPr marL="2883119" algn="l" defTabSz="823891" rtl="0" eaLnBrk="1" latinLnBrk="0" hangingPunct="1">
        <a:defRPr sz="1800" kern="1200">
          <a:solidFill>
            <a:schemeClr val="tx1"/>
          </a:solidFill>
          <a:latin typeface="+mn-lt"/>
          <a:ea typeface="+mn-ea"/>
          <a:cs typeface="+mn-cs"/>
        </a:defRPr>
      </a:lvl8pPr>
      <a:lvl9pPr marL="3295033" algn="l" defTabSz="82389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5" tIns="33392" rIns="66785" bIns="33392"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85" tIns="33392" rIns="66785" bIns="3339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85" tIns="33392" rIns="66785" bIns="33392"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16" algn="ctr" rtl="0" fontAlgn="base">
        <a:spcBef>
          <a:spcPct val="0"/>
        </a:spcBef>
        <a:spcAft>
          <a:spcPct val="0"/>
        </a:spcAft>
        <a:defRPr sz="3200">
          <a:solidFill>
            <a:schemeClr val="bg1"/>
          </a:solidFill>
          <a:latin typeface="Arial Rounded MT Bold" pitchFamily="34" charset="0"/>
          <a:cs typeface="Arial" charset="0"/>
        </a:defRPr>
      </a:lvl6pPr>
      <a:lvl7pPr marL="667841" algn="ctr" rtl="0" fontAlgn="base">
        <a:spcBef>
          <a:spcPct val="0"/>
        </a:spcBef>
        <a:spcAft>
          <a:spcPct val="0"/>
        </a:spcAft>
        <a:defRPr sz="3200">
          <a:solidFill>
            <a:schemeClr val="bg1"/>
          </a:solidFill>
          <a:latin typeface="Arial Rounded MT Bold" pitchFamily="34" charset="0"/>
          <a:cs typeface="Arial" charset="0"/>
        </a:defRPr>
      </a:lvl7pPr>
      <a:lvl8pPr marL="1001765" algn="ctr" rtl="0" fontAlgn="base">
        <a:spcBef>
          <a:spcPct val="0"/>
        </a:spcBef>
        <a:spcAft>
          <a:spcPct val="0"/>
        </a:spcAft>
        <a:defRPr sz="3200">
          <a:solidFill>
            <a:schemeClr val="bg1"/>
          </a:solidFill>
          <a:latin typeface="Arial Rounded MT Bold" pitchFamily="34" charset="0"/>
          <a:cs typeface="Arial" charset="0"/>
        </a:defRPr>
      </a:lvl8pPr>
      <a:lvl9pPr marL="133568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44" indent="-250444" algn="l" rtl="0" eaLnBrk="0" fontAlgn="base" hangingPunct="0">
        <a:spcBef>
          <a:spcPct val="20000"/>
        </a:spcBef>
        <a:spcAft>
          <a:spcPct val="0"/>
        </a:spcAft>
        <a:defRPr sz="3200">
          <a:solidFill>
            <a:schemeClr val="bg1"/>
          </a:solidFill>
          <a:latin typeface="+mn-lt"/>
          <a:ea typeface="+mn-ea"/>
          <a:cs typeface="+mn-cs"/>
        </a:defRPr>
      </a:lvl1pPr>
      <a:lvl2pPr marL="542623" indent="-208703" algn="l" rtl="0" eaLnBrk="0" fontAlgn="base" hangingPunct="0">
        <a:spcBef>
          <a:spcPct val="20000"/>
        </a:spcBef>
        <a:spcAft>
          <a:spcPct val="0"/>
        </a:spcAft>
        <a:buChar char="–"/>
        <a:defRPr sz="2000">
          <a:solidFill>
            <a:schemeClr val="tx1"/>
          </a:solidFill>
          <a:latin typeface="Arial" charset="0"/>
          <a:cs typeface="+mn-cs"/>
        </a:defRPr>
      </a:lvl2pPr>
      <a:lvl3pPr marL="834805" indent="-166959" algn="l" rtl="0" eaLnBrk="0" fontAlgn="base" hangingPunct="0">
        <a:spcBef>
          <a:spcPct val="20000"/>
        </a:spcBef>
        <a:spcAft>
          <a:spcPct val="0"/>
        </a:spcAft>
        <a:buChar char="•"/>
        <a:defRPr sz="1800">
          <a:solidFill>
            <a:schemeClr val="tx1"/>
          </a:solidFill>
          <a:latin typeface="Arial" charset="0"/>
          <a:cs typeface="+mn-cs"/>
        </a:defRPr>
      </a:lvl3pPr>
      <a:lvl4pPr marL="1168722" indent="-166959" algn="l" rtl="0" eaLnBrk="0" fontAlgn="base" hangingPunct="0">
        <a:spcBef>
          <a:spcPct val="20000"/>
        </a:spcBef>
        <a:spcAft>
          <a:spcPct val="0"/>
        </a:spcAft>
        <a:buChar char="–"/>
        <a:defRPr sz="1500">
          <a:solidFill>
            <a:schemeClr val="tx1"/>
          </a:solidFill>
          <a:latin typeface="Arial" charset="0"/>
          <a:cs typeface="+mn-cs"/>
        </a:defRPr>
      </a:lvl4pPr>
      <a:lvl5pPr marL="1502641" indent="-166959" algn="l" rtl="0" eaLnBrk="0" fontAlgn="base" hangingPunct="0">
        <a:spcBef>
          <a:spcPct val="20000"/>
        </a:spcBef>
        <a:spcAft>
          <a:spcPct val="0"/>
        </a:spcAft>
        <a:buChar char="»"/>
        <a:defRPr sz="1500">
          <a:solidFill>
            <a:schemeClr val="tx1"/>
          </a:solidFill>
          <a:latin typeface="Arial" charset="0"/>
          <a:cs typeface="+mn-cs"/>
        </a:defRPr>
      </a:lvl5pPr>
      <a:lvl6pPr marL="1836565" indent="-166959" algn="l" rtl="0" fontAlgn="base">
        <a:spcBef>
          <a:spcPct val="20000"/>
        </a:spcBef>
        <a:spcAft>
          <a:spcPct val="0"/>
        </a:spcAft>
        <a:buChar char="»"/>
        <a:defRPr sz="1500">
          <a:solidFill>
            <a:schemeClr val="tx1"/>
          </a:solidFill>
          <a:latin typeface="Arial" charset="0"/>
          <a:cs typeface="+mn-cs"/>
        </a:defRPr>
      </a:lvl6pPr>
      <a:lvl7pPr marL="2170486" indent="-166959" algn="l" rtl="0" fontAlgn="base">
        <a:spcBef>
          <a:spcPct val="20000"/>
        </a:spcBef>
        <a:spcAft>
          <a:spcPct val="0"/>
        </a:spcAft>
        <a:buChar char="»"/>
        <a:defRPr sz="1500">
          <a:solidFill>
            <a:schemeClr val="tx1"/>
          </a:solidFill>
          <a:latin typeface="Arial" charset="0"/>
          <a:cs typeface="+mn-cs"/>
        </a:defRPr>
      </a:lvl7pPr>
      <a:lvl8pPr marL="2504405" indent="-166959" algn="l" rtl="0" fontAlgn="base">
        <a:spcBef>
          <a:spcPct val="20000"/>
        </a:spcBef>
        <a:spcAft>
          <a:spcPct val="0"/>
        </a:spcAft>
        <a:buChar char="»"/>
        <a:defRPr sz="1500">
          <a:solidFill>
            <a:schemeClr val="tx1"/>
          </a:solidFill>
          <a:latin typeface="Arial" charset="0"/>
          <a:cs typeface="+mn-cs"/>
        </a:defRPr>
      </a:lvl8pPr>
      <a:lvl9pPr marL="2838326" indent="-166959"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841" rtl="0" eaLnBrk="1" latinLnBrk="0" hangingPunct="1">
        <a:defRPr sz="1300" kern="1200">
          <a:solidFill>
            <a:schemeClr val="tx1"/>
          </a:solidFill>
          <a:latin typeface="+mn-lt"/>
          <a:ea typeface="+mn-ea"/>
          <a:cs typeface="+mn-cs"/>
        </a:defRPr>
      </a:lvl1pPr>
      <a:lvl2pPr marL="333916" algn="l" defTabSz="667841" rtl="0" eaLnBrk="1" latinLnBrk="0" hangingPunct="1">
        <a:defRPr sz="1300" kern="1200">
          <a:solidFill>
            <a:schemeClr val="tx1"/>
          </a:solidFill>
          <a:latin typeface="+mn-lt"/>
          <a:ea typeface="+mn-ea"/>
          <a:cs typeface="+mn-cs"/>
        </a:defRPr>
      </a:lvl2pPr>
      <a:lvl3pPr marL="667841" algn="l" defTabSz="667841" rtl="0" eaLnBrk="1" latinLnBrk="0" hangingPunct="1">
        <a:defRPr sz="1300" kern="1200">
          <a:solidFill>
            <a:schemeClr val="tx1"/>
          </a:solidFill>
          <a:latin typeface="+mn-lt"/>
          <a:ea typeface="+mn-ea"/>
          <a:cs typeface="+mn-cs"/>
        </a:defRPr>
      </a:lvl3pPr>
      <a:lvl4pPr marL="1001765" algn="l" defTabSz="667841" rtl="0" eaLnBrk="1" latinLnBrk="0" hangingPunct="1">
        <a:defRPr sz="1300" kern="1200">
          <a:solidFill>
            <a:schemeClr val="tx1"/>
          </a:solidFill>
          <a:latin typeface="+mn-lt"/>
          <a:ea typeface="+mn-ea"/>
          <a:cs typeface="+mn-cs"/>
        </a:defRPr>
      </a:lvl4pPr>
      <a:lvl5pPr marL="1335681" algn="l" defTabSz="667841" rtl="0" eaLnBrk="1" latinLnBrk="0" hangingPunct="1">
        <a:defRPr sz="1300" kern="1200">
          <a:solidFill>
            <a:schemeClr val="tx1"/>
          </a:solidFill>
          <a:latin typeface="+mn-lt"/>
          <a:ea typeface="+mn-ea"/>
          <a:cs typeface="+mn-cs"/>
        </a:defRPr>
      </a:lvl5pPr>
      <a:lvl6pPr marL="1669600" algn="l" defTabSz="667841" rtl="0" eaLnBrk="1" latinLnBrk="0" hangingPunct="1">
        <a:defRPr sz="1300" kern="1200">
          <a:solidFill>
            <a:schemeClr val="tx1"/>
          </a:solidFill>
          <a:latin typeface="+mn-lt"/>
          <a:ea typeface="+mn-ea"/>
          <a:cs typeface="+mn-cs"/>
        </a:defRPr>
      </a:lvl6pPr>
      <a:lvl7pPr marL="2003522" algn="l" defTabSz="667841" rtl="0" eaLnBrk="1" latinLnBrk="0" hangingPunct="1">
        <a:defRPr sz="1300" kern="1200">
          <a:solidFill>
            <a:schemeClr val="tx1"/>
          </a:solidFill>
          <a:latin typeface="+mn-lt"/>
          <a:ea typeface="+mn-ea"/>
          <a:cs typeface="+mn-cs"/>
        </a:defRPr>
      </a:lvl7pPr>
      <a:lvl8pPr marL="2337440" algn="l" defTabSz="667841" rtl="0" eaLnBrk="1" latinLnBrk="0" hangingPunct="1">
        <a:defRPr sz="1300" kern="1200">
          <a:solidFill>
            <a:schemeClr val="tx1"/>
          </a:solidFill>
          <a:latin typeface="+mn-lt"/>
          <a:ea typeface="+mn-ea"/>
          <a:cs typeface="+mn-cs"/>
        </a:defRPr>
      </a:lvl8pPr>
      <a:lvl9pPr marL="2671362" algn="l" defTabSz="667841"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1" tIns="33395" rIns="66791" bIns="33395"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791" tIns="33395" rIns="66791" bIns="3339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791" tIns="33395" rIns="66791" bIns="33395"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791" tIns="33395" rIns="66791" bIns="33395"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791" tIns="33395" rIns="66791" bIns="33395"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48" algn="ctr" rtl="0" fontAlgn="base">
        <a:spcBef>
          <a:spcPct val="0"/>
        </a:spcBef>
        <a:spcAft>
          <a:spcPct val="0"/>
        </a:spcAft>
        <a:defRPr sz="3200">
          <a:solidFill>
            <a:schemeClr val="bg1"/>
          </a:solidFill>
          <a:latin typeface="Arial Rounded MT Bold" pitchFamily="34" charset="0"/>
          <a:cs typeface="Arial" charset="0"/>
        </a:defRPr>
      </a:lvl6pPr>
      <a:lvl7pPr marL="667903" algn="ctr" rtl="0" fontAlgn="base">
        <a:spcBef>
          <a:spcPct val="0"/>
        </a:spcBef>
        <a:spcAft>
          <a:spcPct val="0"/>
        </a:spcAft>
        <a:defRPr sz="3200">
          <a:solidFill>
            <a:schemeClr val="bg1"/>
          </a:solidFill>
          <a:latin typeface="Arial Rounded MT Bold" pitchFamily="34" charset="0"/>
          <a:cs typeface="Arial" charset="0"/>
        </a:defRPr>
      </a:lvl7pPr>
      <a:lvl8pPr marL="1001857" algn="ctr" rtl="0" fontAlgn="base">
        <a:spcBef>
          <a:spcPct val="0"/>
        </a:spcBef>
        <a:spcAft>
          <a:spcPct val="0"/>
        </a:spcAft>
        <a:defRPr sz="3200">
          <a:solidFill>
            <a:schemeClr val="bg1"/>
          </a:solidFill>
          <a:latin typeface="Arial Rounded MT Bold" pitchFamily="34" charset="0"/>
          <a:cs typeface="Arial" charset="0"/>
        </a:defRPr>
      </a:lvl8pPr>
      <a:lvl9pPr marL="1335805"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466" indent="-250466" algn="l" rtl="0" eaLnBrk="0" fontAlgn="base" hangingPunct="0">
        <a:spcBef>
          <a:spcPct val="20000"/>
        </a:spcBef>
        <a:spcAft>
          <a:spcPct val="0"/>
        </a:spcAft>
        <a:defRPr sz="3200">
          <a:solidFill>
            <a:schemeClr val="bg1"/>
          </a:solidFill>
          <a:latin typeface="+mn-lt"/>
          <a:ea typeface="+mn-ea"/>
          <a:cs typeface="+mn-cs"/>
        </a:defRPr>
      </a:lvl1pPr>
      <a:lvl2pPr marL="542673" indent="-208722" algn="l" rtl="0" eaLnBrk="0" fontAlgn="base" hangingPunct="0">
        <a:spcBef>
          <a:spcPct val="20000"/>
        </a:spcBef>
        <a:spcAft>
          <a:spcPct val="0"/>
        </a:spcAft>
        <a:buChar char="–"/>
        <a:defRPr sz="2000">
          <a:solidFill>
            <a:schemeClr val="tx1"/>
          </a:solidFill>
          <a:latin typeface="Arial" charset="0"/>
          <a:cs typeface="+mn-cs"/>
        </a:defRPr>
      </a:lvl2pPr>
      <a:lvl3pPr marL="834881" indent="-166974" algn="l" rtl="0" eaLnBrk="0" fontAlgn="base" hangingPunct="0">
        <a:spcBef>
          <a:spcPct val="20000"/>
        </a:spcBef>
        <a:spcAft>
          <a:spcPct val="0"/>
        </a:spcAft>
        <a:buChar char="•"/>
        <a:defRPr sz="1800">
          <a:solidFill>
            <a:schemeClr val="tx1"/>
          </a:solidFill>
          <a:latin typeface="Arial" charset="0"/>
          <a:cs typeface="+mn-cs"/>
        </a:defRPr>
      </a:lvl3pPr>
      <a:lvl4pPr marL="1168831" indent="-166974" algn="l" rtl="0" eaLnBrk="0" fontAlgn="base" hangingPunct="0">
        <a:spcBef>
          <a:spcPct val="20000"/>
        </a:spcBef>
        <a:spcAft>
          <a:spcPct val="0"/>
        </a:spcAft>
        <a:buChar char="–"/>
        <a:defRPr sz="1500">
          <a:solidFill>
            <a:schemeClr val="tx1"/>
          </a:solidFill>
          <a:latin typeface="Arial" charset="0"/>
          <a:cs typeface="+mn-cs"/>
        </a:defRPr>
      </a:lvl4pPr>
      <a:lvl5pPr marL="1502781" indent="-166974" algn="l" rtl="0" eaLnBrk="0" fontAlgn="base" hangingPunct="0">
        <a:spcBef>
          <a:spcPct val="20000"/>
        </a:spcBef>
        <a:spcAft>
          <a:spcPct val="0"/>
        </a:spcAft>
        <a:buChar char="»"/>
        <a:defRPr sz="1500">
          <a:solidFill>
            <a:schemeClr val="tx1"/>
          </a:solidFill>
          <a:latin typeface="Arial" charset="0"/>
          <a:cs typeface="+mn-cs"/>
        </a:defRPr>
      </a:lvl5pPr>
      <a:lvl6pPr marL="1836735" indent="-166974" algn="l" rtl="0" fontAlgn="base">
        <a:spcBef>
          <a:spcPct val="20000"/>
        </a:spcBef>
        <a:spcAft>
          <a:spcPct val="0"/>
        </a:spcAft>
        <a:buChar char="»"/>
        <a:defRPr sz="1500">
          <a:solidFill>
            <a:schemeClr val="tx1"/>
          </a:solidFill>
          <a:latin typeface="Arial" charset="0"/>
          <a:cs typeface="+mn-cs"/>
        </a:defRPr>
      </a:lvl6pPr>
      <a:lvl7pPr marL="2170686" indent="-166974" algn="l" rtl="0" fontAlgn="base">
        <a:spcBef>
          <a:spcPct val="20000"/>
        </a:spcBef>
        <a:spcAft>
          <a:spcPct val="0"/>
        </a:spcAft>
        <a:buChar char="»"/>
        <a:defRPr sz="1500">
          <a:solidFill>
            <a:schemeClr val="tx1"/>
          </a:solidFill>
          <a:latin typeface="Arial" charset="0"/>
          <a:cs typeface="+mn-cs"/>
        </a:defRPr>
      </a:lvl7pPr>
      <a:lvl8pPr marL="2504637" indent="-166974" algn="l" rtl="0" fontAlgn="base">
        <a:spcBef>
          <a:spcPct val="20000"/>
        </a:spcBef>
        <a:spcAft>
          <a:spcPct val="0"/>
        </a:spcAft>
        <a:buChar char="»"/>
        <a:defRPr sz="1500">
          <a:solidFill>
            <a:schemeClr val="tx1"/>
          </a:solidFill>
          <a:latin typeface="Arial" charset="0"/>
          <a:cs typeface="+mn-cs"/>
        </a:defRPr>
      </a:lvl8pPr>
      <a:lvl9pPr marL="2838589" indent="-166974"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03" rtl="0" eaLnBrk="1" latinLnBrk="0" hangingPunct="1">
        <a:defRPr sz="1300" kern="1200">
          <a:solidFill>
            <a:schemeClr val="tx1"/>
          </a:solidFill>
          <a:latin typeface="+mn-lt"/>
          <a:ea typeface="+mn-ea"/>
          <a:cs typeface="+mn-cs"/>
        </a:defRPr>
      </a:lvl1pPr>
      <a:lvl2pPr marL="333948" algn="l" defTabSz="667903" rtl="0" eaLnBrk="1" latinLnBrk="0" hangingPunct="1">
        <a:defRPr sz="1300" kern="1200">
          <a:solidFill>
            <a:schemeClr val="tx1"/>
          </a:solidFill>
          <a:latin typeface="+mn-lt"/>
          <a:ea typeface="+mn-ea"/>
          <a:cs typeface="+mn-cs"/>
        </a:defRPr>
      </a:lvl2pPr>
      <a:lvl3pPr marL="667903" algn="l" defTabSz="667903" rtl="0" eaLnBrk="1" latinLnBrk="0" hangingPunct="1">
        <a:defRPr sz="1300" kern="1200">
          <a:solidFill>
            <a:schemeClr val="tx1"/>
          </a:solidFill>
          <a:latin typeface="+mn-lt"/>
          <a:ea typeface="+mn-ea"/>
          <a:cs typeface="+mn-cs"/>
        </a:defRPr>
      </a:lvl3pPr>
      <a:lvl4pPr marL="1001857" algn="l" defTabSz="667903" rtl="0" eaLnBrk="1" latinLnBrk="0" hangingPunct="1">
        <a:defRPr sz="1300" kern="1200">
          <a:solidFill>
            <a:schemeClr val="tx1"/>
          </a:solidFill>
          <a:latin typeface="+mn-lt"/>
          <a:ea typeface="+mn-ea"/>
          <a:cs typeface="+mn-cs"/>
        </a:defRPr>
      </a:lvl4pPr>
      <a:lvl5pPr marL="1335805" algn="l" defTabSz="667903" rtl="0" eaLnBrk="1" latinLnBrk="0" hangingPunct="1">
        <a:defRPr sz="1300" kern="1200">
          <a:solidFill>
            <a:schemeClr val="tx1"/>
          </a:solidFill>
          <a:latin typeface="+mn-lt"/>
          <a:ea typeface="+mn-ea"/>
          <a:cs typeface="+mn-cs"/>
        </a:defRPr>
      </a:lvl5pPr>
      <a:lvl6pPr marL="1669755" algn="l" defTabSz="667903" rtl="0" eaLnBrk="1" latinLnBrk="0" hangingPunct="1">
        <a:defRPr sz="1300" kern="1200">
          <a:solidFill>
            <a:schemeClr val="tx1"/>
          </a:solidFill>
          <a:latin typeface="+mn-lt"/>
          <a:ea typeface="+mn-ea"/>
          <a:cs typeface="+mn-cs"/>
        </a:defRPr>
      </a:lvl6pPr>
      <a:lvl7pPr marL="2003708" algn="l" defTabSz="667903" rtl="0" eaLnBrk="1" latinLnBrk="0" hangingPunct="1">
        <a:defRPr sz="1300" kern="1200">
          <a:solidFill>
            <a:schemeClr val="tx1"/>
          </a:solidFill>
          <a:latin typeface="+mn-lt"/>
          <a:ea typeface="+mn-ea"/>
          <a:cs typeface="+mn-cs"/>
        </a:defRPr>
      </a:lvl7pPr>
      <a:lvl8pPr marL="2337657" algn="l" defTabSz="667903" rtl="0" eaLnBrk="1" latinLnBrk="0" hangingPunct="1">
        <a:defRPr sz="1300" kern="1200">
          <a:solidFill>
            <a:schemeClr val="tx1"/>
          </a:solidFill>
          <a:latin typeface="+mn-lt"/>
          <a:ea typeface="+mn-ea"/>
          <a:cs typeface="+mn-cs"/>
        </a:defRPr>
      </a:lvl8pPr>
      <a:lvl9pPr marL="2671610" algn="l" defTabSz="667903"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00" tIns="33400" rIns="66800" bIns="334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00" tIns="33400" rIns="66800" bIns="33400"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995" algn="ctr" rtl="0" fontAlgn="base">
        <a:spcBef>
          <a:spcPct val="0"/>
        </a:spcBef>
        <a:spcAft>
          <a:spcPct val="0"/>
        </a:spcAft>
        <a:defRPr sz="3200">
          <a:solidFill>
            <a:schemeClr val="bg1"/>
          </a:solidFill>
          <a:latin typeface="Arial Rounded MT Bold" pitchFamily="34" charset="0"/>
          <a:cs typeface="Arial" charset="0"/>
        </a:defRPr>
      </a:lvl6pPr>
      <a:lvl7pPr marL="667996" algn="ctr" rtl="0" fontAlgn="base">
        <a:spcBef>
          <a:spcPct val="0"/>
        </a:spcBef>
        <a:spcAft>
          <a:spcPct val="0"/>
        </a:spcAft>
        <a:defRPr sz="3200">
          <a:solidFill>
            <a:schemeClr val="bg1"/>
          </a:solidFill>
          <a:latin typeface="Arial Rounded MT Bold" pitchFamily="34" charset="0"/>
          <a:cs typeface="Arial" charset="0"/>
        </a:defRPr>
      </a:lvl7pPr>
      <a:lvl8pPr marL="1001995" algn="ctr" rtl="0" fontAlgn="base">
        <a:spcBef>
          <a:spcPct val="0"/>
        </a:spcBef>
        <a:spcAft>
          <a:spcPct val="0"/>
        </a:spcAft>
        <a:defRPr sz="3200">
          <a:solidFill>
            <a:schemeClr val="bg1"/>
          </a:solidFill>
          <a:latin typeface="Arial Rounded MT Bold" pitchFamily="34" charset="0"/>
          <a:cs typeface="Arial" charset="0"/>
        </a:defRPr>
      </a:lvl8pPr>
      <a:lvl9pPr marL="1335991"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01" indent="-250501" algn="l" rtl="0" eaLnBrk="0" fontAlgn="base" hangingPunct="0">
        <a:spcBef>
          <a:spcPct val="20000"/>
        </a:spcBef>
        <a:spcAft>
          <a:spcPct val="0"/>
        </a:spcAft>
        <a:defRPr sz="3200">
          <a:solidFill>
            <a:schemeClr val="bg1"/>
          </a:solidFill>
          <a:latin typeface="+mn-lt"/>
          <a:ea typeface="+mn-ea"/>
          <a:cs typeface="+mn-cs"/>
        </a:defRPr>
      </a:lvl1pPr>
      <a:lvl2pPr marL="542748" indent="-208750" algn="l" rtl="0" eaLnBrk="0" fontAlgn="base" hangingPunct="0">
        <a:spcBef>
          <a:spcPct val="20000"/>
        </a:spcBef>
        <a:spcAft>
          <a:spcPct val="0"/>
        </a:spcAft>
        <a:buChar char="–"/>
        <a:defRPr sz="2000">
          <a:solidFill>
            <a:schemeClr val="tx1"/>
          </a:solidFill>
          <a:latin typeface="Arial" charset="0"/>
          <a:cs typeface="+mn-cs"/>
        </a:defRPr>
      </a:lvl2pPr>
      <a:lvl3pPr marL="834995" indent="-166998" algn="l" rtl="0" eaLnBrk="0" fontAlgn="base" hangingPunct="0">
        <a:spcBef>
          <a:spcPct val="20000"/>
        </a:spcBef>
        <a:spcAft>
          <a:spcPct val="0"/>
        </a:spcAft>
        <a:buChar char="•"/>
        <a:defRPr sz="1800">
          <a:solidFill>
            <a:schemeClr val="tx1"/>
          </a:solidFill>
          <a:latin typeface="Arial" charset="0"/>
          <a:cs typeface="+mn-cs"/>
        </a:defRPr>
      </a:lvl3pPr>
      <a:lvl4pPr marL="1168994" indent="-166998" algn="l" rtl="0" eaLnBrk="0" fontAlgn="base" hangingPunct="0">
        <a:spcBef>
          <a:spcPct val="20000"/>
        </a:spcBef>
        <a:spcAft>
          <a:spcPct val="0"/>
        </a:spcAft>
        <a:buChar char="–"/>
        <a:defRPr sz="1500">
          <a:solidFill>
            <a:schemeClr val="tx1"/>
          </a:solidFill>
          <a:latin typeface="Arial" charset="0"/>
          <a:cs typeface="+mn-cs"/>
        </a:defRPr>
      </a:lvl4pPr>
      <a:lvl5pPr marL="1502990" indent="-166998" algn="l" rtl="0" eaLnBrk="0" fontAlgn="base" hangingPunct="0">
        <a:spcBef>
          <a:spcPct val="20000"/>
        </a:spcBef>
        <a:spcAft>
          <a:spcPct val="0"/>
        </a:spcAft>
        <a:buChar char="»"/>
        <a:defRPr sz="1500">
          <a:solidFill>
            <a:schemeClr val="tx1"/>
          </a:solidFill>
          <a:latin typeface="Arial" charset="0"/>
          <a:cs typeface="+mn-cs"/>
        </a:defRPr>
      </a:lvl5pPr>
      <a:lvl6pPr marL="1836990" indent="-166998" algn="l" rtl="0" fontAlgn="base">
        <a:spcBef>
          <a:spcPct val="20000"/>
        </a:spcBef>
        <a:spcAft>
          <a:spcPct val="0"/>
        </a:spcAft>
        <a:buChar char="»"/>
        <a:defRPr sz="1500">
          <a:solidFill>
            <a:schemeClr val="tx1"/>
          </a:solidFill>
          <a:latin typeface="Arial" charset="0"/>
          <a:cs typeface="+mn-cs"/>
        </a:defRPr>
      </a:lvl6pPr>
      <a:lvl7pPr marL="2170988" indent="-166998" algn="l" rtl="0" fontAlgn="base">
        <a:spcBef>
          <a:spcPct val="20000"/>
        </a:spcBef>
        <a:spcAft>
          <a:spcPct val="0"/>
        </a:spcAft>
        <a:buChar char="»"/>
        <a:defRPr sz="1500">
          <a:solidFill>
            <a:schemeClr val="tx1"/>
          </a:solidFill>
          <a:latin typeface="Arial" charset="0"/>
          <a:cs typeface="+mn-cs"/>
        </a:defRPr>
      </a:lvl7pPr>
      <a:lvl8pPr marL="2504985" indent="-166998" algn="l" rtl="0" fontAlgn="base">
        <a:spcBef>
          <a:spcPct val="20000"/>
        </a:spcBef>
        <a:spcAft>
          <a:spcPct val="0"/>
        </a:spcAft>
        <a:buChar char="»"/>
        <a:defRPr sz="1500">
          <a:solidFill>
            <a:schemeClr val="tx1"/>
          </a:solidFill>
          <a:latin typeface="Arial" charset="0"/>
          <a:cs typeface="+mn-cs"/>
        </a:defRPr>
      </a:lvl8pPr>
      <a:lvl9pPr marL="2838983" indent="-166998"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7996" rtl="0" eaLnBrk="1" latinLnBrk="0" hangingPunct="1">
        <a:defRPr sz="1300" kern="1200">
          <a:solidFill>
            <a:schemeClr val="tx1"/>
          </a:solidFill>
          <a:latin typeface="+mn-lt"/>
          <a:ea typeface="+mn-ea"/>
          <a:cs typeface="+mn-cs"/>
        </a:defRPr>
      </a:lvl1pPr>
      <a:lvl2pPr marL="333995" algn="l" defTabSz="667996" rtl="0" eaLnBrk="1" latinLnBrk="0" hangingPunct="1">
        <a:defRPr sz="1300" kern="1200">
          <a:solidFill>
            <a:schemeClr val="tx1"/>
          </a:solidFill>
          <a:latin typeface="+mn-lt"/>
          <a:ea typeface="+mn-ea"/>
          <a:cs typeface="+mn-cs"/>
        </a:defRPr>
      </a:lvl2pPr>
      <a:lvl3pPr marL="667996" algn="l" defTabSz="667996" rtl="0" eaLnBrk="1" latinLnBrk="0" hangingPunct="1">
        <a:defRPr sz="1300" kern="1200">
          <a:solidFill>
            <a:schemeClr val="tx1"/>
          </a:solidFill>
          <a:latin typeface="+mn-lt"/>
          <a:ea typeface="+mn-ea"/>
          <a:cs typeface="+mn-cs"/>
        </a:defRPr>
      </a:lvl3pPr>
      <a:lvl4pPr marL="1001995" algn="l" defTabSz="667996" rtl="0" eaLnBrk="1" latinLnBrk="0" hangingPunct="1">
        <a:defRPr sz="1300" kern="1200">
          <a:solidFill>
            <a:schemeClr val="tx1"/>
          </a:solidFill>
          <a:latin typeface="+mn-lt"/>
          <a:ea typeface="+mn-ea"/>
          <a:cs typeface="+mn-cs"/>
        </a:defRPr>
      </a:lvl4pPr>
      <a:lvl5pPr marL="1335991" algn="l" defTabSz="667996" rtl="0" eaLnBrk="1" latinLnBrk="0" hangingPunct="1">
        <a:defRPr sz="1300" kern="1200">
          <a:solidFill>
            <a:schemeClr val="tx1"/>
          </a:solidFill>
          <a:latin typeface="+mn-lt"/>
          <a:ea typeface="+mn-ea"/>
          <a:cs typeface="+mn-cs"/>
        </a:defRPr>
      </a:lvl5pPr>
      <a:lvl6pPr marL="1669988" algn="l" defTabSz="667996" rtl="0" eaLnBrk="1" latinLnBrk="0" hangingPunct="1">
        <a:defRPr sz="1300" kern="1200">
          <a:solidFill>
            <a:schemeClr val="tx1"/>
          </a:solidFill>
          <a:latin typeface="+mn-lt"/>
          <a:ea typeface="+mn-ea"/>
          <a:cs typeface="+mn-cs"/>
        </a:defRPr>
      </a:lvl6pPr>
      <a:lvl7pPr marL="2003987" algn="l" defTabSz="667996" rtl="0" eaLnBrk="1" latinLnBrk="0" hangingPunct="1">
        <a:defRPr sz="1300" kern="1200">
          <a:solidFill>
            <a:schemeClr val="tx1"/>
          </a:solidFill>
          <a:latin typeface="+mn-lt"/>
          <a:ea typeface="+mn-ea"/>
          <a:cs typeface="+mn-cs"/>
        </a:defRPr>
      </a:lvl7pPr>
      <a:lvl8pPr marL="2337983" algn="l" defTabSz="667996" rtl="0" eaLnBrk="1" latinLnBrk="0" hangingPunct="1">
        <a:defRPr sz="1300" kern="1200">
          <a:solidFill>
            <a:schemeClr val="tx1"/>
          </a:solidFill>
          <a:latin typeface="+mn-lt"/>
          <a:ea typeface="+mn-ea"/>
          <a:cs typeface="+mn-cs"/>
        </a:defRPr>
      </a:lvl8pPr>
      <a:lvl9pPr marL="2671982" algn="l" defTabSz="667996"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6812" tIns="33406" rIns="66812" bIns="3340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defRPr sz="1000">
                <a:solidFill>
                  <a:srgbClr val="000000"/>
                </a:solidFill>
                <a:latin typeface="Arial" charset="0"/>
                <a:cs typeface="Arial" charset="0"/>
              </a:defRPr>
            </a:lvl1pPr>
          </a:lstStyle>
          <a:p>
            <a:pPr algn="l">
              <a:defRPr/>
            </a:pPr>
            <a:endParaRPr 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ctr">
              <a:defRPr sz="1000">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66812" tIns="33406" rIns="66812" bIns="33406" numCol="1" anchor="t" anchorCtr="0" compatLnSpc="1">
            <a:prstTxWarp prst="textNoShape">
              <a:avLst/>
            </a:prstTxWarp>
          </a:bodyPr>
          <a:lstStyle>
            <a:lvl1pPr algn="r">
              <a:defRPr sz="1000">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691658103"/>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4058" algn="ctr" rtl="0" fontAlgn="base">
        <a:spcBef>
          <a:spcPct val="0"/>
        </a:spcBef>
        <a:spcAft>
          <a:spcPct val="0"/>
        </a:spcAft>
        <a:defRPr sz="3200">
          <a:solidFill>
            <a:schemeClr val="bg1"/>
          </a:solidFill>
          <a:latin typeface="Arial Rounded MT Bold" pitchFamily="34" charset="0"/>
          <a:cs typeface="Arial" charset="0"/>
        </a:defRPr>
      </a:lvl6pPr>
      <a:lvl7pPr marL="668120" algn="ctr" rtl="0" fontAlgn="base">
        <a:spcBef>
          <a:spcPct val="0"/>
        </a:spcBef>
        <a:spcAft>
          <a:spcPct val="0"/>
        </a:spcAft>
        <a:defRPr sz="3200">
          <a:solidFill>
            <a:schemeClr val="bg1"/>
          </a:solidFill>
          <a:latin typeface="Arial Rounded MT Bold" pitchFamily="34" charset="0"/>
          <a:cs typeface="Arial" charset="0"/>
        </a:defRPr>
      </a:lvl7pPr>
      <a:lvl8pPr marL="1002180" algn="ctr" rtl="0" fontAlgn="base">
        <a:spcBef>
          <a:spcPct val="0"/>
        </a:spcBef>
        <a:spcAft>
          <a:spcPct val="0"/>
        </a:spcAft>
        <a:defRPr sz="3200">
          <a:solidFill>
            <a:schemeClr val="bg1"/>
          </a:solidFill>
          <a:latin typeface="Arial Rounded MT Bold" pitchFamily="34" charset="0"/>
          <a:cs typeface="Arial" charset="0"/>
        </a:defRPr>
      </a:lvl8pPr>
      <a:lvl9pPr marL="1336239"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50547" indent="-250547" algn="l" rtl="0" eaLnBrk="0" fontAlgn="base" hangingPunct="0">
        <a:spcBef>
          <a:spcPct val="20000"/>
        </a:spcBef>
        <a:spcAft>
          <a:spcPct val="0"/>
        </a:spcAft>
        <a:defRPr sz="3200">
          <a:solidFill>
            <a:schemeClr val="bg1"/>
          </a:solidFill>
          <a:latin typeface="+mn-lt"/>
          <a:ea typeface="+mn-ea"/>
          <a:cs typeface="+mn-cs"/>
        </a:defRPr>
      </a:lvl1pPr>
      <a:lvl2pPr marL="542848" indent="-208788" algn="l" rtl="0" eaLnBrk="0" fontAlgn="base" hangingPunct="0">
        <a:spcBef>
          <a:spcPct val="20000"/>
        </a:spcBef>
        <a:spcAft>
          <a:spcPct val="0"/>
        </a:spcAft>
        <a:buChar char="–"/>
        <a:defRPr sz="2000">
          <a:solidFill>
            <a:schemeClr val="tx1"/>
          </a:solidFill>
          <a:latin typeface="Arial" charset="0"/>
          <a:cs typeface="+mn-cs"/>
        </a:defRPr>
      </a:lvl2pPr>
      <a:lvl3pPr marL="835148" indent="-167030" algn="l" rtl="0" eaLnBrk="0" fontAlgn="base" hangingPunct="0">
        <a:spcBef>
          <a:spcPct val="20000"/>
        </a:spcBef>
        <a:spcAft>
          <a:spcPct val="0"/>
        </a:spcAft>
        <a:buChar char="•"/>
        <a:defRPr sz="1800">
          <a:solidFill>
            <a:schemeClr val="tx1"/>
          </a:solidFill>
          <a:latin typeface="Arial" charset="0"/>
          <a:cs typeface="+mn-cs"/>
        </a:defRPr>
      </a:lvl3pPr>
      <a:lvl4pPr marL="1169210" indent="-167030" algn="l" rtl="0" eaLnBrk="0" fontAlgn="base" hangingPunct="0">
        <a:spcBef>
          <a:spcPct val="20000"/>
        </a:spcBef>
        <a:spcAft>
          <a:spcPct val="0"/>
        </a:spcAft>
        <a:buChar char="–"/>
        <a:defRPr sz="1500">
          <a:solidFill>
            <a:schemeClr val="tx1"/>
          </a:solidFill>
          <a:latin typeface="Arial" charset="0"/>
          <a:cs typeface="+mn-cs"/>
        </a:defRPr>
      </a:lvl4pPr>
      <a:lvl5pPr marL="1503268" indent="-167030" algn="l" rtl="0" eaLnBrk="0" fontAlgn="base" hangingPunct="0">
        <a:spcBef>
          <a:spcPct val="20000"/>
        </a:spcBef>
        <a:spcAft>
          <a:spcPct val="0"/>
        </a:spcAft>
        <a:buChar char="»"/>
        <a:defRPr sz="1500">
          <a:solidFill>
            <a:schemeClr val="tx1"/>
          </a:solidFill>
          <a:latin typeface="Arial" charset="0"/>
          <a:cs typeface="+mn-cs"/>
        </a:defRPr>
      </a:lvl5pPr>
      <a:lvl6pPr marL="1837330" indent="-167030" algn="l" rtl="0" fontAlgn="base">
        <a:spcBef>
          <a:spcPct val="20000"/>
        </a:spcBef>
        <a:spcAft>
          <a:spcPct val="0"/>
        </a:spcAft>
        <a:buChar char="»"/>
        <a:defRPr sz="1500">
          <a:solidFill>
            <a:schemeClr val="tx1"/>
          </a:solidFill>
          <a:latin typeface="Arial" charset="0"/>
          <a:cs typeface="+mn-cs"/>
        </a:defRPr>
      </a:lvl6pPr>
      <a:lvl7pPr marL="2171390" indent="-167030" algn="l" rtl="0" fontAlgn="base">
        <a:spcBef>
          <a:spcPct val="20000"/>
        </a:spcBef>
        <a:spcAft>
          <a:spcPct val="0"/>
        </a:spcAft>
        <a:buChar char="»"/>
        <a:defRPr sz="1500">
          <a:solidFill>
            <a:schemeClr val="tx1"/>
          </a:solidFill>
          <a:latin typeface="Arial" charset="0"/>
          <a:cs typeface="+mn-cs"/>
        </a:defRPr>
      </a:lvl7pPr>
      <a:lvl8pPr marL="2505449" indent="-167030" algn="l" rtl="0" fontAlgn="base">
        <a:spcBef>
          <a:spcPct val="20000"/>
        </a:spcBef>
        <a:spcAft>
          <a:spcPct val="0"/>
        </a:spcAft>
        <a:buChar char="»"/>
        <a:defRPr sz="1500">
          <a:solidFill>
            <a:schemeClr val="tx1"/>
          </a:solidFill>
          <a:latin typeface="Arial" charset="0"/>
          <a:cs typeface="+mn-cs"/>
        </a:defRPr>
      </a:lvl8pPr>
      <a:lvl9pPr marL="2839508" indent="-167030"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8120" rtl="0" eaLnBrk="1" latinLnBrk="0" hangingPunct="1">
        <a:defRPr sz="1300" kern="1200">
          <a:solidFill>
            <a:schemeClr val="tx1"/>
          </a:solidFill>
          <a:latin typeface="+mn-lt"/>
          <a:ea typeface="+mn-ea"/>
          <a:cs typeface="+mn-cs"/>
        </a:defRPr>
      </a:lvl1pPr>
      <a:lvl2pPr marL="334058" algn="l" defTabSz="668120" rtl="0" eaLnBrk="1" latinLnBrk="0" hangingPunct="1">
        <a:defRPr sz="1300" kern="1200">
          <a:solidFill>
            <a:schemeClr val="tx1"/>
          </a:solidFill>
          <a:latin typeface="+mn-lt"/>
          <a:ea typeface="+mn-ea"/>
          <a:cs typeface="+mn-cs"/>
        </a:defRPr>
      </a:lvl2pPr>
      <a:lvl3pPr marL="668120" algn="l" defTabSz="668120" rtl="0" eaLnBrk="1" latinLnBrk="0" hangingPunct="1">
        <a:defRPr sz="1300" kern="1200">
          <a:solidFill>
            <a:schemeClr val="tx1"/>
          </a:solidFill>
          <a:latin typeface="+mn-lt"/>
          <a:ea typeface="+mn-ea"/>
          <a:cs typeface="+mn-cs"/>
        </a:defRPr>
      </a:lvl3pPr>
      <a:lvl4pPr marL="1002180" algn="l" defTabSz="668120" rtl="0" eaLnBrk="1" latinLnBrk="0" hangingPunct="1">
        <a:defRPr sz="1300" kern="1200">
          <a:solidFill>
            <a:schemeClr val="tx1"/>
          </a:solidFill>
          <a:latin typeface="+mn-lt"/>
          <a:ea typeface="+mn-ea"/>
          <a:cs typeface="+mn-cs"/>
        </a:defRPr>
      </a:lvl4pPr>
      <a:lvl5pPr marL="1336239" algn="l" defTabSz="668120" rtl="0" eaLnBrk="1" latinLnBrk="0" hangingPunct="1">
        <a:defRPr sz="1300" kern="1200">
          <a:solidFill>
            <a:schemeClr val="tx1"/>
          </a:solidFill>
          <a:latin typeface="+mn-lt"/>
          <a:ea typeface="+mn-ea"/>
          <a:cs typeface="+mn-cs"/>
        </a:defRPr>
      </a:lvl5pPr>
      <a:lvl6pPr marL="1670298" algn="l" defTabSz="668120" rtl="0" eaLnBrk="1" latinLnBrk="0" hangingPunct="1">
        <a:defRPr sz="1300" kern="1200">
          <a:solidFill>
            <a:schemeClr val="tx1"/>
          </a:solidFill>
          <a:latin typeface="+mn-lt"/>
          <a:ea typeface="+mn-ea"/>
          <a:cs typeface="+mn-cs"/>
        </a:defRPr>
      </a:lvl6pPr>
      <a:lvl7pPr marL="2004359" algn="l" defTabSz="668120" rtl="0" eaLnBrk="1" latinLnBrk="0" hangingPunct="1">
        <a:defRPr sz="1300" kern="1200">
          <a:solidFill>
            <a:schemeClr val="tx1"/>
          </a:solidFill>
          <a:latin typeface="+mn-lt"/>
          <a:ea typeface="+mn-ea"/>
          <a:cs typeface="+mn-cs"/>
        </a:defRPr>
      </a:lvl7pPr>
      <a:lvl8pPr marL="2338417" algn="l" defTabSz="668120" rtl="0" eaLnBrk="1" latinLnBrk="0" hangingPunct="1">
        <a:defRPr sz="1300" kern="1200">
          <a:solidFill>
            <a:schemeClr val="tx1"/>
          </a:solidFill>
          <a:latin typeface="+mn-lt"/>
          <a:ea typeface="+mn-ea"/>
          <a:cs typeface="+mn-cs"/>
        </a:defRPr>
      </a:lvl8pPr>
      <a:lvl9pPr marL="2672478" algn="l" defTabSz="668120"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9738" y="206375"/>
            <a:ext cx="7900987" cy="857250"/>
          </a:xfrm>
          <a:prstGeom prst="rect">
            <a:avLst/>
          </a:prstGeom>
          <a:noFill/>
          <a:ln w="9525">
            <a:noFill/>
            <a:miter lim="800000"/>
            <a:headEnd/>
            <a:tailEnd/>
          </a:ln>
        </p:spPr>
        <p:txBody>
          <a:bodyPr vert="horz" wrap="square" lIns="83626" tIns="41773" rIns="83626" bIns="41773"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9738" y="1200150"/>
            <a:ext cx="7900987" cy="3394075"/>
          </a:xfrm>
          <a:prstGeom prst="rect">
            <a:avLst/>
          </a:prstGeom>
          <a:noFill/>
          <a:ln w="9525">
            <a:noFill/>
            <a:miter lim="800000"/>
            <a:headEnd/>
            <a:tailEnd/>
          </a:ln>
        </p:spPr>
        <p:txBody>
          <a:bodyPr vert="horz" wrap="square" lIns="83626" tIns="41773" rIns="83626" bIns="4177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9738" y="4684713"/>
            <a:ext cx="2047875" cy="357187"/>
          </a:xfrm>
          <a:prstGeom prst="rect">
            <a:avLst/>
          </a:prstGeom>
          <a:noFill/>
          <a:ln>
            <a:noFill/>
          </a:ln>
          <a:effectLst/>
          <a:extLst/>
        </p:spPr>
        <p:txBody>
          <a:bodyPr vert="horz" wrap="square" lIns="83626" tIns="41773" rIns="83626" bIns="41773" numCol="1" anchor="t" anchorCtr="0" compatLnSpc="1">
            <a:prstTxWarp prst="textNoShape">
              <a:avLst/>
            </a:prstTxWarp>
          </a:bodyPr>
          <a:lstStyle>
            <a:lvl1pPr algn="l">
              <a:defRPr sz="1400">
                <a:solidFill>
                  <a:srgbClr val="000000"/>
                </a:solidFill>
                <a:latin typeface="Arial" charset="0"/>
              </a:defRPr>
            </a:lvl1pPr>
          </a:lstStyle>
          <a:p>
            <a:fld id="{6A5964FB-B9C4-45F2-B359-FF2F6F663BAB}" type="datetime1">
              <a:rPr lang="en-US" altLang="en-US"/>
              <a:pPr/>
              <a:t>7/5/2017</a:t>
            </a:fld>
            <a:endParaRPr lang="en-US" altLang="en-US"/>
          </a:p>
        </p:txBody>
      </p:sp>
      <p:sp>
        <p:nvSpPr>
          <p:cNvPr id="1029" name="Rectangle 5"/>
          <p:cNvSpPr>
            <a:spLocks noGrp="1" noChangeArrowheads="1"/>
          </p:cNvSpPr>
          <p:nvPr>
            <p:ph type="ftr" sz="quarter" idx="3"/>
          </p:nvPr>
        </p:nvSpPr>
        <p:spPr bwMode="auto">
          <a:xfrm>
            <a:off x="2998788" y="4684713"/>
            <a:ext cx="2781300" cy="357187"/>
          </a:xfrm>
          <a:prstGeom prst="rect">
            <a:avLst/>
          </a:prstGeom>
          <a:noFill/>
          <a:ln>
            <a:noFill/>
          </a:ln>
          <a:effectLst/>
          <a:extLst/>
        </p:spPr>
        <p:txBody>
          <a:bodyPr vert="horz" wrap="square" lIns="83626" tIns="41773" rIns="83626" bIns="41773" numCol="1" anchor="t" anchorCtr="0" compatLnSpc="1">
            <a:prstTxWarp prst="textNoShape">
              <a:avLst/>
            </a:prstTxWarp>
          </a:bodyPr>
          <a:lstStyle>
            <a:lvl1pPr>
              <a:defRPr sz="1400">
                <a:solidFill>
                  <a:srgbClr val="000000"/>
                </a:solidFill>
                <a:latin typeface="Arial" charset="0"/>
              </a:defRPr>
            </a:lvl1pPr>
          </a:lstStyle>
          <a:p>
            <a:endParaRPr lang="en-US" altLang="en-US"/>
          </a:p>
        </p:txBody>
      </p:sp>
      <p:sp>
        <p:nvSpPr>
          <p:cNvPr id="1030" name="Rectangle 6"/>
          <p:cNvSpPr>
            <a:spLocks noGrp="1" noChangeArrowheads="1"/>
          </p:cNvSpPr>
          <p:nvPr>
            <p:ph type="sldNum" sz="quarter" idx="4"/>
          </p:nvPr>
        </p:nvSpPr>
        <p:spPr bwMode="auto">
          <a:xfrm>
            <a:off x="6291263" y="4684713"/>
            <a:ext cx="2047875" cy="357187"/>
          </a:xfrm>
          <a:prstGeom prst="rect">
            <a:avLst/>
          </a:prstGeom>
          <a:noFill/>
          <a:ln>
            <a:noFill/>
          </a:ln>
          <a:effectLst/>
          <a:extLst/>
        </p:spPr>
        <p:txBody>
          <a:bodyPr vert="horz" wrap="square" lIns="83626" tIns="41773" rIns="83626" bIns="41773" numCol="1" anchor="t" anchorCtr="0" compatLnSpc="1">
            <a:prstTxWarp prst="textNoShape">
              <a:avLst/>
            </a:prstTxWarp>
          </a:bodyPr>
          <a:lstStyle>
            <a:lvl1pPr algn="r">
              <a:defRPr sz="1400">
                <a:solidFill>
                  <a:srgbClr val="000000"/>
                </a:solidFill>
                <a:latin typeface="+mj-lt"/>
              </a:defRPr>
            </a:lvl1pPr>
          </a:lstStyle>
          <a:p>
            <a:pPr>
              <a:defRPr/>
            </a:pPr>
            <a:fld id="{FC8BF968-3AE7-4AB6-9F46-F24EA99B261F}" type="slidenum">
              <a:rPr lang="en-US" altLang="en-US"/>
              <a:pPr>
                <a:defRPr/>
              </a:pPr>
              <a:t>‹#›</a:t>
            </a:fld>
            <a:endParaRPr lang="en-US" altLang="en-US" dirty="0"/>
          </a:p>
        </p:txBody>
      </p:sp>
    </p:spTree>
    <p:extLst>
      <p:ext uri="{BB962C8B-B14F-4D97-AF65-F5344CB8AC3E}">
        <p14:creationId xmlns:p14="http://schemas.microsoft.com/office/powerpoint/2010/main" val="295910809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17818" algn="ctr" rtl="0" fontAlgn="base">
        <a:spcBef>
          <a:spcPct val="0"/>
        </a:spcBef>
        <a:spcAft>
          <a:spcPct val="0"/>
        </a:spcAft>
        <a:defRPr sz="4400">
          <a:solidFill>
            <a:schemeClr val="tx2"/>
          </a:solidFill>
          <a:latin typeface="Arial" charset="0"/>
          <a:cs typeface="Arial" charset="0"/>
        </a:defRPr>
      </a:lvl6pPr>
      <a:lvl7pPr marL="835835" algn="ctr" rtl="0" fontAlgn="base">
        <a:spcBef>
          <a:spcPct val="0"/>
        </a:spcBef>
        <a:spcAft>
          <a:spcPct val="0"/>
        </a:spcAft>
        <a:defRPr sz="4400">
          <a:solidFill>
            <a:schemeClr val="tx2"/>
          </a:solidFill>
          <a:latin typeface="Arial" charset="0"/>
          <a:cs typeface="Arial" charset="0"/>
        </a:defRPr>
      </a:lvl7pPr>
      <a:lvl8pPr marL="1253667" algn="ctr" rtl="0" fontAlgn="base">
        <a:spcBef>
          <a:spcPct val="0"/>
        </a:spcBef>
        <a:spcAft>
          <a:spcPct val="0"/>
        </a:spcAft>
        <a:defRPr sz="4400">
          <a:solidFill>
            <a:schemeClr val="tx2"/>
          </a:solidFill>
          <a:latin typeface="Arial" charset="0"/>
          <a:cs typeface="Arial" charset="0"/>
        </a:defRPr>
      </a:lvl8pPr>
      <a:lvl9pPr marL="1671644" algn="ctr" rtl="0" fontAlgn="base">
        <a:spcBef>
          <a:spcPct val="0"/>
        </a:spcBef>
        <a:spcAft>
          <a:spcPct val="0"/>
        </a:spcAft>
        <a:defRPr sz="4400">
          <a:solidFill>
            <a:schemeClr val="tx2"/>
          </a:solidFill>
          <a:latin typeface="Arial" charset="0"/>
          <a:cs typeface="Arial" charset="0"/>
        </a:defRPr>
      </a:lvl9pPr>
    </p:titleStyle>
    <p:bodyStyle>
      <a:lvl1pPr marL="312738" indent="-312738" algn="l" rtl="0" eaLnBrk="0" fontAlgn="base" hangingPunct="0">
        <a:spcBef>
          <a:spcPct val="20000"/>
        </a:spcBef>
        <a:spcAft>
          <a:spcPct val="0"/>
        </a:spcAft>
        <a:buChar char="•"/>
        <a:defRPr sz="4000">
          <a:solidFill>
            <a:schemeClr val="bg1"/>
          </a:solidFill>
          <a:latin typeface="+mn-lt"/>
          <a:ea typeface="+mn-ea"/>
          <a:cs typeface="+mn-cs"/>
        </a:defRPr>
      </a:lvl1pPr>
      <a:lvl2pPr marL="677863" indent="-260350" algn="l" rtl="0" eaLnBrk="0" fontAlgn="base" hangingPunct="0">
        <a:spcBef>
          <a:spcPct val="20000"/>
        </a:spcBef>
        <a:spcAft>
          <a:spcPct val="0"/>
        </a:spcAft>
        <a:buChar char="–"/>
        <a:defRPr sz="4000">
          <a:solidFill>
            <a:schemeClr val="bg1"/>
          </a:solidFill>
          <a:latin typeface="+mn-lt"/>
        </a:defRPr>
      </a:lvl2pPr>
      <a:lvl3pPr marL="1044575" indent="-207963" algn="l" rtl="0" eaLnBrk="0" fontAlgn="base" hangingPunct="0">
        <a:spcBef>
          <a:spcPct val="20000"/>
        </a:spcBef>
        <a:spcAft>
          <a:spcPct val="0"/>
        </a:spcAft>
        <a:buChar char="•"/>
        <a:defRPr sz="2400">
          <a:solidFill>
            <a:schemeClr val="tx1"/>
          </a:solidFill>
          <a:latin typeface="+mj-lt"/>
          <a:cs typeface="+mj-cs"/>
        </a:defRPr>
      </a:lvl3pPr>
      <a:lvl4pPr marL="1462088" indent="-207963" algn="l" rtl="0" eaLnBrk="0" fontAlgn="base" hangingPunct="0">
        <a:spcBef>
          <a:spcPct val="20000"/>
        </a:spcBef>
        <a:spcAft>
          <a:spcPct val="0"/>
        </a:spcAft>
        <a:buChar char="–"/>
        <a:defRPr sz="2000">
          <a:solidFill>
            <a:schemeClr val="tx1"/>
          </a:solidFill>
          <a:latin typeface="+mj-lt"/>
          <a:cs typeface="+mj-cs"/>
        </a:defRPr>
      </a:lvl4pPr>
      <a:lvl5pPr marL="1879600" indent="-207963" algn="l" rtl="0" eaLnBrk="0" fontAlgn="base" hangingPunct="0">
        <a:spcBef>
          <a:spcPct val="20000"/>
        </a:spcBef>
        <a:spcAft>
          <a:spcPct val="0"/>
        </a:spcAft>
        <a:buChar char="»"/>
        <a:defRPr sz="2000">
          <a:solidFill>
            <a:schemeClr val="tx1"/>
          </a:solidFill>
          <a:latin typeface="+mj-lt"/>
          <a:cs typeface="+mj-cs"/>
        </a:defRPr>
      </a:lvl5pPr>
      <a:lvl6pPr marL="2298185" indent="-208847" algn="l" rtl="0" fontAlgn="base">
        <a:spcBef>
          <a:spcPct val="20000"/>
        </a:spcBef>
        <a:spcAft>
          <a:spcPct val="0"/>
        </a:spcAft>
        <a:buChar char="»"/>
        <a:defRPr sz="2000">
          <a:solidFill>
            <a:schemeClr val="tx1"/>
          </a:solidFill>
          <a:latin typeface="+mj-lt"/>
          <a:cs typeface="+mj-cs"/>
        </a:defRPr>
      </a:lvl6pPr>
      <a:lvl7pPr marL="2716191" indent="-208847" algn="l" rtl="0" fontAlgn="base">
        <a:spcBef>
          <a:spcPct val="20000"/>
        </a:spcBef>
        <a:spcAft>
          <a:spcPct val="0"/>
        </a:spcAft>
        <a:buChar char="»"/>
        <a:defRPr sz="2000">
          <a:solidFill>
            <a:schemeClr val="tx1"/>
          </a:solidFill>
          <a:latin typeface="+mj-lt"/>
          <a:cs typeface="+mj-cs"/>
        </a:defRPr>
      </a:lvl7pPr>
      <a:lvl8pPr marL="3134074" indent="-208847" algn="l" rtl="0" fontAlgn="base">
        <a:spcBef>
          <a:spcPct val="20000"/>
        </a:spcBef>
        <a:spcAft>
          <a:spcPct val="0"/>
        </a:spcAft>
        <a:buChar char="»"/>
        <a:defRPr sz="2000">
          <a:solidFill>
            <a:schemeClr val="tx1"/>
          </a:solidFill>
          <a:latin typeface="+mj-lt"/>
          <a:cs typeface="+mj-cs"/>
        </a:defRPr>
      </a:lvl8pPr>
      <a:lvl9pPr marL="3552016" indent="-20884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5835" rtl="0" eaLnBrk="1" latinLnBrk="0" hangingPunct="1">
        <a:defRPr sz="1800" kern="1200">
          <a:solidFill>
            <a:schemeClr val="tx1"/>
          </a:solidFill>
          <a:latin typeface="+mn-lt"/>
          <a:ea typeface="+mn-ea"/>
          <a:cs typeface="+mn-cs"/>
        </a:defRPr>
      </a:lvl1pPr>
      <a:lvl2pPr marL="417818" algn="l" defTabSz="835835" rtl="0" eaLnBrk="1" latinLnBrk="0" hangingPunct="1">
        <a:defRPr sz="1800" kern="1200">
          <a:solidFill>
            <a:schemeClr val="tx1"/>
          </a:solidFill>
          <a:latin typeface="+mn-lt"/>
          <a:ea typeface="+mn-ea"/>
          <a:cs typeface="+mn-cs"/>
        </a:defRPr>
      </a:lvl2pPr>
      <a:lvl3pPr marL="835835" algn="l" defTabSz="835835" rtl="0" eaLnBrk="1" latinLnBrk="0" hangingPunct="1">
        <a:defRPr sz="1800" kern="1200">
          <a:solidFill>
            <a:schemeClr val="tx1"/>
          </a:solidFill>
          <a:latin typeface="+mn-lt"/>
          <a:ea typeface="+mn-ea"/>
          <a:cs typeface="+mn-cs"/>
        </a:defRPr>
      </a:lvl3pPr>
      <a:lvl4pPr marL="1253667" algn="l" defTabSz="835835" rtl="0" eaLnBrk="1" latinLnBrk="0" hangingPunct="1">
        <a:defRPr sz="1800" kern="1200">
          <a:solidFill>
            <a:schemeClr val="tx1"/>
          </a:solidFill>
          <a:latin typeface="+mn-lt"/>
          <a:ea typeface="+mn-ea"/>
          <a:cs typeface="+mn-cs"/>
        </a:defRPr>
      </a:lvl4pPr>
      <a:lvl5pPr marL="1671644" algn="l" defTabSz="835835" rtl="0" eaLnBrk="1" latinLnBrk="0" hangingPunct="1">
        <a:defRPr sz="1800" kern="1200">
          <a:solidFill>
            <a:schemeClr val="tx1"/>
          </a:solidFill>
          <a:latin typeface="+mn-lt"/>
          <a:ea typeface="+mn-ea"/>
          <a:cs typeface="+mn-cs"/>
        </a:defRPr>
      </a:lvl5pPr>
      <a:lvl6pPr marL="2089338" algn="l" defTabSz="835835" rtl="0" eaLnBrk="1" latinLnBrk="0" hangingPunct="1">
        <a:defRPr sz="1800" kern="1200">
          <a:solidFill>
            <a:schemeClr val="tx1"/>
          </a:solidFill>
          <a:latin typeface="+mn-lt"/>
          <a:ea typeface="+mn-ea"/>
          <a:cs typeface="+mn-cs"/>
        </a:defRPr>
      </a:lvl6pPr>
      <a:lvl7pPr marL="2507197" algn="l" defTabSz="835835" rtl="0" eaLnBrk="1" latinLnBrk="0" hangingPunct="1">
        <a:defRPr sz="1800" kern="1200">
          <a:solidFill>
            <a:schemeClr val="tx1"/>
          </a:solidFill>
          <a:latin typeface="+mn-lt"/>
          <a:ea typeface="+mn-ea"/>
          <a:cs typeface="+mn-cs"/>
        </a:defRPr>
      </a:lvl7pPr>
      <a:lvl8pPr marL="2925114" algn="l" defTabSz="835835" rtl="0" eaLnBrk="1" latinLnBrk="0" hangingPunct="1">
        <a:defRPr sz="1800" kern="1200">
          <a:solidFill>
            <a:schemeClr val="tx1"/>
          </a:solidFill>
          <a:latin typeface="+mn-lt"/>
          <a:ea typeface="+mn-ea"/>
          <a:cs typeface="+mn-cs"/>
        </a:defRPr>
      </a:lvl8pPr>
      <a:lvl9pPr marL="3343032" algn="l" defTabSz="83583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58" tIns="41136" rIns="82358" bIns="41136"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58" tIns="41136" rIns="82358" bIns="4113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58" tIns="41136" rIns="82358" bIns="41136"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58" tIns="41136" rIns="82358" bIns="41136"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358" tIns="41136" rIns="82358" bIns="41136"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719"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1566" algn="ctr" rtl="0" fontAlgn="base">
        <a:spcBef>
          <a:spcPct val="0"/>
        </a:spcBef>
        <a:spcAft>
          <a:spcPct val="0"/>
        </a:spcAft>
        <a:defRPr sz="4400">
          <a:solidFill>
            <a:schemeClr val="tx2"/>
          </a:solidFill>
          <a:latin typeface="Arial" charset="0"/>
          <a:cs typeface="Arial" charset="0"/>
        </a:defRPr>
      </a:lvl6pPr>
      <a:lvl7pPr marL="823321" algn="ctr" rtl="0" fontAlgn="base">
        <a:spcBef>
          <a:spcPct val="0"/>
        </a:spcBef>
        <a:spcAft>
          <a:spcPct val="0"/>
        </a:spcAft>
        <a:defRPr sz="4400">
          <a:solidFill>
            <a:schemeClr val="tx2"/>
          </a:solidFill>
          <a:latin typeface="Arial" charset="0"/>
          <a:cs typeface="Arial" charset="0"/>
        </a:defRPr>
      </a:lvl7pPr>
      <a:lvl8pPr marL="1234823" algn="ctr" rtl="0" fontAlgn="base">
        <a:spcBef>
          <a:spcPct val="0"/>
        </a:spcBef>
        <a:spcAft>
          <a:spcPct val="0"/>
        </a:spcAft>
        <a:defRPr sz="4400">
          <a:solidFill>
            <a:schemeClr val="tx2"/>
          </a:solidFill>
          <a:latin typeface="Arial" charset="0"/>
          <a:cs typeface="Arial" charset="0"/>
        </a:defRPr>
      </a:lvl8pPr>
      <a:lvl9pPr marL="1646503" algn="ctr" rtl="0" fontAlgn="base">
        <a:spcBef>
          <a:spcPct val="0"/>
        </a:spcBef>
        <a:spcAft>
          <a:spcPct val="0"/>
        </a:spcAft>
        <a:defRPr sz="4400">
          <a:solidFill>
            <a:schemeClr val="tx2"/>
          </a:solidFill>
          <a:latin typeface="Arial" charset="0"/>
          <a:cs typeface="Arial" charset="0"/>
        </a:defRPr>
      </a:lvl9pPr>
    </p:titleStyle>
    <p:bodyStyle>
      <a:lvl1pPr marL="308634" indent="-308634" algn="l" rtl="0" fontAlgn="base">
        <a:spcBef>
          <a:spcPct val="20000"/>
        </a:spcBef>
        <a:spcAft>
          <a:spcPct val="0"/>
        </a:spcAft>
        <a:buChar char="•"/>
        <a:defRPr sz="4000">
          <a:solidFill>
            <a:schemeClr val="bg1"/>
          </a:solidFill>
          <a:latin typeface="+mn-lt"/>
          <a:ea typeface="+mn-ea"/>
          <a:cs typeface="+mn-cs"/>
        </a:defRPr>
      </a:lvl1pPr>
      <a:lvl2pPr marL="668935" indent="-257298" algn="l" rtl="0" fontAlgn="base">
        <a:spcBef>
          <a:spcPct val="20000"/>
        </a:spcBef>
        <a:spcAft>
          <a:spcPct val="0"/>
        </a:spcAft>
        <a:buChar char="–"/>
        <a:defRPr sz="4000">
          <a:solidFill>
            <a:schemeClr val="bg1"/>
          </a:solidFill>
          <a:latin typeface="+mn-lt"/>
        </a:defRPr>
      </a:lvl2pPr>
      <a:lvl3pPr marL="1028943" indent="-205731" algn="l" rtl="0" fontAlgn="base">
        <a:spcBef>
          <a:spcPct val="20000"/>
        </a:spcBef>
        <a:spcAft>
          <a:spcPct val="0"/>
        </a:spcAft>
        <a:buChar char="•"/>
        <a:defRPr sz="2400">
          <a:solidFill>
            <a:schemeClr val="tx1"/>
          </a:solidFill>
          <a:latin typeface="+mj-lt"/>
          <a:cs typeface="+mj-cs"/>
        </a:defRPr>
      </a:lvl3pPr>
      <a:lvl4pPr marL="1440656" indent="-205731" algn="l" rtl="0" fontAlgn="base">
        <a:spcBef>
          <a:spcPct val="20000"/>
        </a:spcBef>
        <a:spcAft>
          <a:spcPct val="0"/>
        </a:spcAft>
        <a:buChar char="–"/>
        <a:defRPr sz="2000">
          <a:solidFill>
            <a:schemeClr val="tx1"/>
          </a:solidFill>
          <a:latin typeface="+mj-lt"/>
          <a:cs typeface="+mj-cs"/>
        </a:defRPr>
      </a:lvl4pPr>
      <a:lvl5pPr marL="1852217" indent="-205731" algn="l" rtl="0" fontAlgn="base">
        <a:spcBef>
          <a:spcPct val="20000"/>
        </a:spcBef>
        <a:spcAft>
          <a:spcPct val="0"/>
        </a:spcAft>
        <a:buChar char="»"/>
        <a:defRPr sz="2000">
          <a:solidFill>
            <a:schemeClr val="tx1"/>
          </a:solidFill>
          <a:latin typeface="+mj-lt"/>
          <a:cs typeface="+mj-cs"/>
        </a:defRPr>
      </a:lvl5pPr>
      <a:lvl6pPr marL="2263640" indent="-205731" algn="l" rtl="0" fontAlgn="base">
        <a:spcBef>
          <a:spcPct val="20000"/>
        </a:spcBef>
        <a:spcAft>
          <a:spcPct val="0"/>
        </a:spcAft>
        <a:buChar char="»"/>
        <a:defRPr sz="2000">
          <a:solidFill>
            <a:schemeClr val="tx1"/>
          </a:solidFill>
          <a:latin typeface="+mj-lt"/>
          <a:cs typeface="+mj-cs"/>
        </a:defRPr>
      </a:lvl6pPr>
      <a:lvl7pPr marL="2675348" indent="-205731" algn="l" rtl="0" fontAlgn="base">
        <a:spcBef>
          <a:spcPct val="20000"/>
        </a:spcBef>
        <a:spcAft>
          <a:spcPct val="0"/>
        </a:spcAft>
        <a:buChar char="»"/>
        <a:defRPr sz="2000">
          <a:solidFill>
            <a:schemeClr val="tx1"/>
          </a:solidFill>
          <a:latin typeface="+mj-lt"/>
          <a:cs typeface="+mj-cs"/>
        </a:defRPr>
      </a:lvl7pPr>
      <a:lvl8pPr marL="3086938" indent="-205731" algn="l" rtl="0" fontAlgn="base">
        <a:spcBef>
          <a:spcPct val="20000"/>
        </a:spcBef>
        <a:spcAft>
          <a:spcPct val="0"/>
        </a:spcAft>
        <a:buChar char="»"/>
        <a:defRPr sz="2000">
          <a:solidFill>
            <a:schemeClr val="tx1"/>
          </a:solidFill>
          <a:latin typeface="+mj-lt"/>
          <a:cs typeface="+mj-cs"/>
        </a:defRPr>
      </a:lvl8pPr>
      <a:lvl9pPr marL="3498588" indent="-205731"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23321" rtl="0" eaLnBrk="1" latinLnBrk="0" hangingPunct="1">
        <a:defRPr sz="1800" kern="1200">
          <a:solidFill>
            <a:schemeClr val="tx1"/>
          </a:solidFill>
          <a:latin typeface="+mn-lt"/>
          <a:ea typeface="+mn-ea"/>
          <a:cs typeface="+mn-cs"/>
        </a:defRPr>
      </a:lvl1pPr>
      <a:lvl2pPr marL="411566" algn="l" defTabSz="823321" rtl="0" eaLnBrk="1" latinLnBrk="0" hangingPunct="1">
        <a:defRPr sz="1800" kern="1200">
          <a:solidFill>
            <a:schemeClr val="tx1"/>
          </a:solidFill>
          <a:latin typeface="+mn-lt"/>
          <a:ea typeface="+mn-ea"/>
          <a:cs typeface="+mn-cs"/>
        </a:defRPr>
      </a:lvl2pPr>
      <a:lvl3pPr marL="823321" algn="l" defTabSz="823321" rtl="0" eaLnBrk="1" latinLnBrk="0" hangingPunct="1">
        <a:defRPr sz="1800" kern="1200">
          <a:solidFill>
            <a:schemeClr val="tx1"/>
          </a:solidFill>
          <a:latin typeface="+mn-lt"/>
          <a:ea typeface="+mn-ea"/>
          <a:cs typeface="+mn-cs"/>
        </a:defRPr>
      </a:lvl3pPr>
      <a:lvl4pPr marL="1234823" algn="l" defTabSz="823321" rtl="0" eaLnBrk="1" latinLnBrk="0" hangingPunct="1">
        <a:defRPr sz="1800" kern="1200">
          <a:solidFill>
            <a:schemeClr val="tx1"/>
          </a:solidFill>
          <a:latin typeface="+mn-lt"/>
          <a:ea typeface="+mn-ea"/>
          <a:cs typeface="+mn-cs"/>
        </a:defRPr>
      </a:lvl4pPr>
      <a:lvl5pPr marL="1646503" algn="l" defTabSz="823321" rtl="0" eaLnBrk="1" latinLnBrk="0" hangingPunct="1">
        <a:defRPr sz="1800" kern="1200">
          <a:solidFill>
            <a:schemeClr val="tx1"/>
          </a:solidFill>
          <a:latin typeface="+mn-lt"/>
          <a:ea typeface="+mn-ea"/>
          <a:cs typeface="+mn-cs"/>
        </a:defRPr>
      </a:lvl5pPr>
      <a:lvl6pPr marL="2057920" algn="l" defTabSz="823321" rtl="0" eaLnBrk="1" latinLnBrk="0" hangingPunct="1">
        <a:defRPr sz="1800" kern="1200">
          <a:solidFill>
            <a:schemeClr val="tx1"/>
          </a:solidFill>
          <a:latin typeface="+mn-lt"/>
          <a:ea typeface="+mn-ea"/>
          <a:cs typeface="+mn-cs"/>
        </a:defRPr>
      </a:lvl6pPr>
      <a:lvl7pPr marL="2469503" algn="l" defTabSz="823321" rtl="0" eaLnBrk="1" latinLnBrk="0" hangingPunct="1">
        <a:defRPr sz="1800" kern="1200">
          <a:solidFill>
            <a:schemeClr val="tx1"/>
          </a:solidFill>
          <a:latin typeface="+mn-lt"/>
          <a:ea typeface="+mn-ea"/>
          <a:cs typeface="+mn-cs"/>
        </a:defRPr>
      </a:lvl7pPr>
      <a:lvl8pPr marL="2881121" algn="l" defTabSz="823321" rtl="0" eaLnBrk="1" latinLnBrk="0" hangingPunct="1">
        <a:defRPr sz="1800" kern="1200">
          <a:solidFill>
            <a:schemeClr val="tx1"/>
          </a:solidFill>
          <a:latin typeface="+mn-lt"/>
          <a:ea typeface="+mn-ea"/>
          <a:cs typeface="+mn-cs"/>
        </a:defRPr>
      </a:lvl8pPr>
      <a:lvl9pPr marL="3292747" algn="l" defTabSz="82332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a:t>
            </a:r>
            <a:r>
              <a:rPr lang="en-US" dirty="0" err="1" smtClean="0"/>
              <a:t>notesGo</a:t>
            </a:r>
            <a:r>
              <a:rPr lang="en-US" dirty="0" smtClean="0"/>
              <a:t> </a:t>
            </a:r>
            <a:r>
              <a:rPr lang="en-US" dirty="0"/>
              <a:t>to </a:t>
            </a:r>
            <a:r>
              <a:rPr lang="en-US" dirty="0">
                <a:solidFill>
                  <a:srgbClr val="FFFF66"/>
                </a:solidFill>
              </a:rPr>
              <a:t>OrHaOlam.com</a:t>
            </a:r>
          </a:p>
          <a:p>
            <a:r>
              <a:rPr lang="en-US" dirty="0"/>
              <a:t>Click on</a:t>
            </a:r>
            <a:r>
              <a:rPr lang="en-US" dirty="0">
                <a:solidFill>
                  <a:srgbClr val="FFFF66"/>
                </a:solidFill>
              </a:rPr>
              <a:t> downloads, messages, 2017</a:t>
            </a:r>
          </a:p>
        </p:txBody>
      </p:sp>
    </p:spTree>
    <p:extLst>
      <p:ext uri="{BB962C8B-B14F-4D97-AF65-F5344CB8AC3E}">
        <p14:creationId xmlns:p14="http://schemas.microsoft.com/office/powerpoint/2010/main" val="1084237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0"/>
            <a:ext cx="8267700" cy="5143500"/>
          </a:xfrm>
        </p:spPr>
        <p:txBody>
          <a:bodyPr>
            <a:normAutofit/>
          </a:bodyPr>
          <a:lstStyle/>
          <a:p>
            <a:pPr marL="0" indent="0" eaLnBrk="1" hangingPunct="1">
              <a:buFontTx/>
              <a:buNone/>
            </a:pPr>
            <a:r>
              <a:rPr lang="en-US" sz="4100"/>
              <a:t> </a:t>
            </a:r>
          </a:p>
        </p:txBody>
      </p:sp>
      <p:pic>
        <p:nvPicPr>
          <p:cNvPr id="155652" name="Picture 4" descr="Related image"/>
          <p:cNvPicPr>
            <a:picLocks noChangeAspect="1" noChangeArrowheads="1"/>
          </p:cNvPicPr>
          <p:nvPr/>
        </p:nvPicPr>
        <p:blipFill>
          <a:blip r:embed="rId3"/>
          <a:srcRect/>
          <a:stretch>
            <a:fillRect/>
          </a:stretch>
        </p:blipFill>
        <p:spPr bwMode="auto">
          <a:xfrm>
            <a:off x="884238" y="0"/>
            <a:ext cx="6858000" cy="5067300"/>
          </a:xfrm>
          <a:prstGeom prst="rect">
            <a:avLst/>
          </a:prstGeom>
          <a:noFill/>
        </p:spPr>
      </p:pic>
    </p:spTree>
    <p:extLst>
      <p:ext uri="{BB962C8B-B14F-4D97-AF65-F5344CB8AC3E}">
        <p14:creationId xmlns:p14="http://schemas.microsoft.com/office/powerpoint/2010/main" val="223964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Mtt</a:t>
            </a:r>
            <a:r>
              <a:rPr lang="en-US" baseline="30000" dirty="0" smtClean="0"/>
              <a:t> 17.1-3</a:t>
            </a:r>
            <a:r>
              <a:rPr lang="en-US" dirty="0" smtClean="0"/>
              <a:t> </a:t>
            </a:r>
            <a:r>
              <a:rPr lang="en-US" dirty="0" err="1" smtClean="0"/>
              <a:t>Yeshua</a:t>
            </a:r>
            <a:r>
              <a:rPr lang="en-US" dirty="0" smtClean="0"/>
              <a:t> </a:t>
            </a:r>
            <a:r>
              <a:rPr lang="en-US" dirty="0"/>
              <a:t>took </a:t>
            </a:r>
            <a:r>
              <a:rPr lang="en-US" dirty="0" err="1"/>
              <a:t>Kefa</a:t>
            </a:r>
            <a:r>
              <a:rPr lang="en-US" dirty="0"/>
              <a:t>, </a:t>
            </a:r>
            <a:r>
              <a:rPr lang="en-US" dirty="0" err="1"/>
              <a:t>Ya‘akov</a:t>
            </a:r>
            <a:r>
              <a:rPr lang="en-US" dirty="0"/>
              <a:t> and his brother </a:t>
            </a:r>
            <a:r>
              <a:rPr lang="en-US" dirty="0" err="1"/>
              <a:t>Yochanan</a:t>
            </a:r>
            <a:r>
              <a:rPr lang="en-US" dirty="0"/>
              <a:t> and led them up a high mountain privately. </a:t>
            </a:r>
            <a:r>
              <a:rPr lang="en-US" dirty="0" smtClean="0"/>
              <a:t>As </a:t>
            </a:r>
            <a:r>
              <a:rPr lang="en-US" dirty="0"/>
              <a:t>they watched, he began to change form — </a:t>
            </a:r>
            <a:r>
              <a:rPr lang="en-US" dirty="0">
                <a:solidFill>
                  <a:srgbClr val="FFFF66"/>
                </a:solidFill>
              </a:rPr>
              <a:t>his face shone like the sun</a:t>
            </a:r>
            <a:r>
              <a:rPr lang="en-US" dirty="0"/>
              <a:t>, and his clothing became as white as light. </a:t>
            </a:r>
            <a:r>
              <a:rPr lang="en-US" dirty="0" smtClean="0"/>
              <a:t>Then </a:t>
            </a:r>
            <a:r>
              <a:rPr lang="en-US" dirty="0"/>
              <a:t>they looked and </a:t>
            </a:r>
            <a:r>
              <a:rPr lang="en-US" dirty="0">
                <a:solidFill>
                  <a:srgbClr val="FFFF66"/>
                </a:solidFill>
              </a:rPr>
              <a:t>saw Moshe and Eliyahu</a:t>
            </a:r>
            <a:r>
              <a:rPr lang="en-US" dirty="0"/>
              <a:t> speaking with him.</a:t>
            </a:r>
          </a:p>
        </p:txBody>
      </p:sp>
    </p:spTree>
    <p:extLst>
      <p:ext uri="{BB962C8B-B14F-4D97-AF65-F5344CB8AC3E}">
        <p14:creationId xmlns:p14="http://schemas.microsoft.com/office/powerpoint/2010/main" val="241264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Yeshayahu</a:t>
            </a:r>
            <a:r>
              <a:rPr lang="en-US" baseline="30000" dirty="0" smtClean="0"/>
              <a:t> 33.14-17</a:t>
            </a:r>
            <a:r>
              <a:rPr lang="en-US" dirty="0"/>
              <a:t> The sinners in </a:t>
            </a:r>
            <a:r>
              <a:rPr lang="en-US" dirty="0" err="1"/>
              <a:t>Tziyon</a:t>
            </a:r>
            <a:r>
              <a:rPr lang="en-US" dirty="0"/>
              <a:t> are frightened; trembling has seized the ungodly. "Who of us can live with the devouring fire? Who of us can live with eternal burning?" </a:t>
            </a:r>
            <a:r>
              <a:rPr lang="en-US" dirty="0" smtClean="0"/>
              <a:t>He </a:t>
            </a:r>
            <a:r>
              <a:rPr lang="en-US" dirty="0"/>
              <a:t>whose life is right and whose speech is straight, he who scorns getting rich by extortion, </a:t>
            </a:r>
          </a:p>
        </p:txBody>
      </p:sp>
    </p:spTree>
    <p:extLst>
      <p:ext uri="{BB962C8B-B14F-4D97-AF65-F5344CB8AC3E}">
        <p14:creationId xmlns:p14="http://schemas.microsoft.com/office/powerpoint/2010/main" val="701977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 33.14-17</a:t>
            </a:r>
            <a:r>
              <a:rPr lang="en-US" dirty="0"/>
              <a:t> </a:t>
            </a:r>
            <a:r>
              <a:rPr lang="en-US" dirty="0" smtClean="0"/>
              <a:t>he </a:t>
            </a:r>
            <a:r>
              <a:rPr lang="en-US" dirty="0"/>
              <a:t>who shakes his hands free of bribes, stops his ears against talk of bloodshed and shuts his eyes against looking at </a:t>
            </a:r>
            <a:r>
              <a:rPr lang="en-US" dirty="0" smtClean="0"/>
              <a:t>evil…</a:t>
            </a:r>
            <a:endParaRPr lang="en-US" dirty="0"/>
          </a:p>
        </p:txBody>
      </p:sp>
    </p:spTree>
    <p:extLst>
      <p:ext uri="{BB962C8B-B14F-4D97-AF65-F5344CB8AC3E}">
        <p14:creationId xmlns:p14="http://schemas.microsoft.com/office/powerpoint/2010/main" val="3886536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 33.14-17</a:t>
            </a:r>
            <a:r>
              <a:rPr lang="en-US" dirty="0"/>
              <a:t>  </a:t>
            </a:r>
            <a:r>
              <a:rPr lang="en-US" dirty="0" smtClean="0">
                <a:solidFill>
                  <a:srgbClr val="FFFF66"/>
                </a:solidFill>
              </a:rPr>
              <a:t>Your </a:t>
            </a:r>
            <a:r>
              <a:rPr lang="en-US" dirty="0">
                <a:solidFill>
                  <a:srgbClr val="FFFF66"/>
                </a:solidFill>
              </a:rPr>
              <a:t>eyes will see the king in his beauty</a:t>
            </a:r>
            <a:r>
              <a:rPr lang="en-US" dirty="0"/>
              <a:t>, they will gaze on a land stretching into the distance. </a:t>
            </a:r>
          </a:p>
          <a:p>
            <a:pPr algn="l"/>
            <a:endParaRPr lang="en-US" dirty="0"/>
          </a:p>
        </p:txBody>
      </p:sp>
    </p:spTree>
    <p:extLst>
      <p:ext uri="{BB962C8B-B14F-4D97-AF65-F5344CB8AC3E}">
        <p14:creationId xmlns:p14="http://schemas.microsoft.com/office/powerpoint/2010/main" val="2133761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4294967295"/>
          </p:nvPr>
        </p:nvSpPr>
        <p:spPr>
          <a:xfrm>
            <a:off x="219075" y="95250"/>
            <a:ext cx="8267700" cy="5143500"/>
          </a:xfrm>
        </p:spPr>
        <p:txBody>
          <a:bodyPr>
            <a:normAutofit/>
          </a:bodyPr>
          <a:lstStyle/>
          <a:p>
            <a:pPr marL="0" indent="0" algn="ctr" eaLnBrk="1" hangingPunct="1">
              <a:buFontTx/>
              <a:buNone/>
            </a:pPr>
            <a:r>
              <a:rPr lang="en-US" sz="2800" dirty="0" err="1">
                <a:solidFill>
                  <a:srgbClr val="FFFF66"/>
                </a:solidFill>
              </a:rPr>
              <a:t>Mattityahu</a:t>
            </a:r>
            <a:r>
              <a:rPr lang="en-US" sz="2800" dirty="0">
                <a:solidFill>
                  <a:srgbClr val="FFFF66"/>
                </a:solidFill>
              </a:rPr>
              <a:t> (Matthew </a:t>
            </a:r>
            <a:r>
              <a:rPr lang="en-US" sz="2800" dirty="0" smtClean="0">
                <a:solidFill>
                  <a:srgbClr val="FFFF66"/>
                </a:solidFill>
              </a:rPr>
              <a:t>17.5b)</a:t>
            </a:r>
            <a:endParaRPr lang="en-US" sz="2800" dirty="0">
              <a:solidFill>
                <a:srgbClr val="FFFF66"/>
              </a:solidFill>
            </a:endParaRPr>
          </a:p>
          <a:p>
            <a:pPr marL="0" indent="0" eaLnBrk="1" hangingPunct="1">
              <a:buNone/>
            </a:pPr>
            <a:r>
              <a:rPr lang="en-US" dirty="0"/>
              <a:t> Then they looked and </a:t>
            </a:r>
            <a:r>
              <a:rPr lang="en-US" dirty="0">
                <a:solidFill>
                  <a:srgbClr val="FFFF66"/>
                </a:solidFill>
              </a:rPr>
              <a:t>saw Moshe and Eliyahu</a:t>
            </a:r>
            <a:r>
              <a:rPr lang="en-US" dirty="0"/>
              <a:t> speaking with </a:t>
            </a:r>
            <a:r>
              <a:rPr lang="en-US" dirty="0" smtClean="0"/>
              <a:t>him…And </a:t>
            </a:r>
            <a:r>
              <a:rPr lang="en-US" dirty="0"/>
              <a:t>a voice from the cloud said, “This is my Son, whom I love, with whom I am well pleased. </a:t>
            </a:r>
            <a:r>
              <a:rPr lang="en-US" dirty="0">
                <a:solidFill>
                  <a:srgbClr val="FFFF66"/>
                </a:solidFill>
              </a:rPr>
              <a:t>Listen</a:t>
            </a:r>
            <a:r>
              <a:rPr lang="en-US" dirty="0"/>
              <a:t> to him!” </a:t>
            </a:r>
            <a:r>
              <a:rPr lang="en-US" dirty="0" smtClean="0"/>
              <a:t>  </a:t>
            </a:r>
            <a:r>
              <a:rPr lang="he-IL" dirty="0" smtClean="0"/>
              <a:t>  </a:t>
            </a:r>
            <a:r>
              <a:rPr lang="en-US" dirty="0" err="1" smtClean="0"/>
              <a:t>Shma</a:t>
            </a:r>
            <a:r>
              <a:rPr lang="en-US" dirty="0" smtClean="0"/>
              <a:t>  </a:t>
            </a:r>
            <a:r>
              <a:rPr lang="he-IL" sz="4800" b="1" dirty="0" smtClean="0">
                <a:latin typeface="David" panose="020E0502060401010101" pitchFamily="34" charset="-79"/>
                <a:cs typeface="David" panose="020E0502060401010101" pitchFamily="34" charset="-79"/>
              </a:rPr>
              <a:t>שמע</a:t>
            </a:r>
            <a:r>
              <a:rPr lang="en-US" sz="4800" b="1" dirty="0" smtClean="0">
                <a:latin typeface="David" panose="020E0502060401010101" pitchFamily="34" charset="-79"/>
                <a:cs typeface="David" panose="020E0502060401010101" pitchFamily="34" charset="-79"/>
              </a:rPr>
              <a:t> </a:t>
            </a:r>
            <a:r>
              <a:rPr lang="en-US" sz="4400" dirty="0" smtClean="0"/>
              <a:t>  </a:t>
            </a:r>
            <a:endParaRPr lang="en-US" dirty="0"/>
          </a:p>
        </p:txBody>
      </p:sp>
    </p:spTree>
    <p:extLst>
      <p:ext uri="{BB962C8B-B14F-4D97-AF65-F5344CB8AC3E}">
        <p14:creationId xmlns:p14="http://schemas.microsoft.com/office/powerpoint/2010/main" val="809943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Mtt</a:t>
            </a:r>
            <a:r>
              <a:rPr lang="en-US" baseline="30000" dirty="0" smtClean="0"/>
              <a:t>. 17.9</a:t>
            </a:r>
            <a:r>
              <a:rPr lang="en-US" b="1" baseline="30000" dirty="0"/>
              <a:t> </a:t>
            </a:r>
            <a:r>
              <a:rPr lang="en-US" dirty="0"/>
              <a:t>As they came down the mountain, </a:t>
            </a:r>
            <a:r>
              <a:rPr lang="en-US" dirty="0" err="1"/>
              <a:t>Yeshua</a:t>
            </a:r>
            <a:r>
              <a:rPr lang="en-US" dirty="0"/>
              <a:t> ordered them, “Don’t tell anyone what you have seen until the Son of Man has been raised from the dead.”</a:t>
            </a:r>
          </a:p>
        </p:txBody>
      </p:sp>
    </p:spTree>
    <p:extLst>
      <p:ext uri="{BB962C8B-B14F-4D97-AF65-F5344CB8AC3E}">
        <p14:creationId xmlns:p14="http://schemas.microsoft.com/office/powerpoint/2010/main" val="691752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4" y="400052"/>
            <a:ext cx="7900988" cy="4835127"/>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שְׁאָלוּהוּ הַתַּלְמִידִים: "מַדּוּעַ זֶה אוֹמְרִים הַסּוֹפְרִים כִּי אֵלִיָּהוּ צָרִיךְ לָבוֹא תְּחִלָּה?</a:t>
            </a:r>
            <a:r>
              <a:rPr lang="en-US" sz="4400" b="1" dirty="0">
                <a:latin typeface="David" panose="020E0502060401010101" pitchFamily="34" charset="-79"/>
                <a:cs typeface="David" panose="020E0502060401010101" pitchFamily="34" charset="-79"/>
              </a:rPr>
              <a:t>"</a:t>
            </a:r>
            <a:r>
              <a:rPr lang="he-IL" sz="4400" b="1" dirty="0">
                <a:latin typeface="David" panose="020E0502060401010101" pitchFamily="34" charset="-79"/>
                <a:cs typeface="David" panose="020E0502060401010101" pitchFamily="34" charset="-79"/>
              </a:rPr>
              <a:t>  </a:t>
            </a:r>
            <a:endParaRPr lang="en-US" sz="4100" b="1" dirty="0">
              <a:latin typeface="David" panose="020E0502060401010101" pitchFamily="34" charset="-79"/>
              <a:cs typeface="David" panose="020E0502060401010101" pitchFamily="34" charset="-79"/>
            </a:endParaRPr>
          </a:p>
          <a:p>
            <a:pPr marL="0">
              <a:spcBef>
                <a:spcPts val="0"/>
              </a:spcBef>
              <a:spcAft>
                <a:spcPts val="585"/>
              </a:spcAft>
            </a:pPr>
            <a:endParaRPr lang="en-US" sz="900" dirty="0"/>
          </a:p>
          <a:p>
            <a:pPr marL="0" indent="0"/>
            <a:r>
              <a:rPr lang="en-US" sz="4000" dirty="0"/>
              <a:t>The </a:t>
            </a:r>
            <a:r>
              <a:rPr lang="en-US" sz="4000" dirty="0" err="1"/>
              <a:t>talmidim</a:t>
            </a:r>
            <a:r>
              <a:rPr lang="en-US" sz="4000" dirty="0"/>
              <a:t> asked him, "Then why do the Torah-teachers say that Eliyahu must come first?"</a:t>
            </a:r>
          </a:p>
        </p:txBody>
      </p:sp>
      <p:sp>
        <p:nvSpPr>
          <p:cNvPr id="372738" name="Rectangle 2"/>
          <p:cNvSpPr>
            <a:spLocks noGrp="1" noChangeArrowheads="1"/>
          </p:cNvSpPr>
          <p:nvPr>
            <p:ph type="title"/>
          </p:nvPr>
        </p:nvSpPr>
        <p:spPr>
          <a:xfrm>
            <a:off x="1426581"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17:10</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70781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Where did they get that?</a:t>
            </a:r>
          </a:p>
          <a:p>
            <a:pPr algn="l"/>
            <a:r>
              <a:rPr lang="en-US" u="sng" dirty="0" smtClean="0"/>
              <a:t>First</a:t>
            </a:r>
            <a:r>
              <a:rPr lang="en-US" dirty="0" smtClean="0"/>
              <a:t>  Hebrew scriptures</a:t>
            </a:r>
          </a:p>
          <a:p>
            <a:pPr algn="l"/>
            <a:r>
              <a:rPr lang="en-US" dirty="0" smtClean="0"/>
              <a:t> = </a:t>
            </a:r>
            <a:r>
              <a:rPr lang="en-US" dirty="0" err="1" smtClean="0"/>
              <a:t>Tanakh</a:t>
            </a:r>
            <a:r>
              <a:rPr lang="en-US" dirty="0" smtClean="0"/>
              <a:t>.</a:t>
            </a:r>
          </a:p>
          <a:p>
            <a:pPr algn="l"/>
            <a:r>
              <a:rPr lang="en-US" u="sng" dirty="0" smtClean="0"/>
              <a:t>Second</a:t>
            </a:r>
            <a:r>
              <a:rPr lang="en-US" dirty="0" smtClean="0"/>
              <a:t> Rabbinic writings, done later but likely thinking contemporary to </a:t>
            </a:r>
            <a:r>
              <a:rPr lang="en-US" dirty="0" err="1" smtClean="0"/>
              <a:t>Yeshua</a:t>
            </a:r>
            <a:r>
              <a:rPr lang="en-US" dirty="0" smtClean="0"/>
              <a:t>.</a:t>
            </a:r>
            <a:endParaRPr lang="en-US" dirty="0"/>
          </a:p>
        </p:txBody>
      </p:sp>
    </p:spTree>
    <p:extLst>
      <p:ext uri="{BB962C8B-B14F-4D97-AF65-F5344CB8AC3E}">
        <p14:creationId xmlns:p14="http://schemas.microsoft.com/office/powerpoint/2010/main" val="2016885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Hebrew scriptures</a:t>
            </a:r>
          </a:p>
          <a:p>
            <a:pPr marL="228600" indent="-228600" algn="l">
              <a:buFont typeface="Arial" panose="020B0604020202020204" pitchFamily="34" charset="0"/>
              <a:buChar char="•"/>
            </a:pPr>
            <a:r>
              <a:rPr lang="en-US" dirty="0" smtClean="0"/>
              <a:t>Some Eliyahu/Elijah by name</a:t>
            </a:r>
          </a:p>
          <a:p>
            <a:pPr marL="228600" indent="-228600" algn="l">
              <a:buFont typeface="Arial" panose="020B0604020202020204" pitchFamily="34" charset="0"/>
              <a:buChar char="•"/>
            </a:pPr>
            <a:r>
              <a:rPr lang="en-US" dirty="0" smtClean="0"/>
              <a:t>Some by role as acknowledged in the Messianic scriptures</a:t>
            </a:r>
            <a:endParaRPr lang="en-US" dirty="0"/>
          </a:p>
        </p:txBody>
      </p:sp>
    </p:spTree>
    <p:extLst>
      <p:ext uri="{BB962C8B-B14F-4D97-AF65-F5344CB8AC3E}">
        <p14:creationId xmlns:p14="http://schemas.microsoft.com/office/powerpoint/2010/main" val="2741583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a:t>First</a:t>
            </a:r>
            <a:r>
              <a:rPr lang="en-US" dirty="0"/>
              <a:t> </a:t>
            </a:r>
            <a:r>
              <a:rPr lang="en-US" dirty="0" smtClean="0"/>
              <a:t>  </a:t>
            </a:r>
            <a:r>
              <a:rPr lang="en-US" baseline="30000" dirty="0" err="1" smtClean="0"/>
              <a:t>Yeshayahu</a:t>
            </a:r>
            <a:r>
              <a:rPr lang="en-US" baseline="30000" dirty="0" smtClean="0"/>
              <a:t> /Is 40.1-3</a:t>
            </a:r>
            <a:r>
              <a:rPr lang="en-US" dirty="0" smtClean="0"/>
              <a:t> </a:t>
            </a:r>
            <a:r>
              <a:rPr lang="en-US" dirty="0"/>
              <a:t>“Comfort, comfort My people</a:t>
            </a:r>
            <a:r>
              <a:rPr lang="en-US" dirty="0" smtClean="0"/>
              <a:t>,” says </a:t>
            </a:r>
            <a:r>
              <a:rPr lang="en-US" dirty="0"/>
              <a:t>your </a:t>
            </a:r>
            <a:r>
              <a:rPr lang="en-US" dirty="0" smtClean="0"/>
              <a:t>God. Speak </a:t>
            </a:r>
            <a:r>
              <a:rPr lang="en-US" dirty="0"/>
              <a:t>kindly to the heart of </a:t>
            </a:r>
            <a:r>
              <a:rPr lang="en-US" dirty="0" smtClean="0"/>
              <a:t>Jerusalem and </a:t>
            </a:r>
            <a:r>
              <a:rPr lang="en-US" dirty="0"/>
              <a:t>proclaim to </a:t>
            </a:r>
            <a:r>
              <a:rPr lang="en-US" dirty="0" smtClean="0"/>
              <a:t>her that </a:t>
            </a:r>
            <a:r>
              <a:rPr lang="en-US" dirty="0"/>
              <a:t>her warfare has </a:t>
            </a:r>
            <a:r>
              <a:rPr lang="en-US" dirty="0" smtClean="0"/>
              <a:t>ended, that </a:t>
            </a:r>
            <a:r>
              <a:rPr lang="en-US" dirty="0"/>
              <a:t>her </a:t>
            </a:r>
            <a:r>
              <a:rPr lang="en-US" dirty="0" smtClean="0"/>
              <a:t>iniquity has </a:t>
            </a:r>
            <a:r>
              <a:rPr lang="en-US" dirty="0"/>
              <a:t>been </a:t>
            </a:r>
            <a:r>
              <a:rPr lang="en-US" dirty="0" smtClean="0"/>
              <a:t>removed. </a:t>
            </a:r>
            <a:endParaRPr lang="en-US" dirty="0"/>
          </a:p>
        </p:txBody>
      </p:sp>
    </p:spTree>
    <p:extLst>
      <p:ext uri="{BB962C8B-B14F-4D97-AF65-F5344CB8AC3E}">
        <p14:creationId xmlns:p14="http://schemas.microsoft.com/office/powerpoint/2010/main" val="2213963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 /Is 40.1-3</a:t>
            </a:r>
            <a:r>
              <a:rPr lang="en-US" dirty="0" smtClean="0"/>
              <a:t> For </a:t>
            </a:r>
            <a:r>
              <a:rPr lang="en-US" dirty="0"/>
              <a:t>she has received </a:t>
            </a:r>
            <a:r>
              <a:rPr lang="en-US" dirty="0" smtClean="0"/>
              <a:t>from </a:t>
            </a:r>
            <a:r>
              <a:rPr lang="en-US" cap="small" dirty="0" err="1" smtClean="0"/>
              <a:t>Adoni</a:t>
            </a:r>
            <a:r>
              <a:rPr lang="en-US" dirty="0" err="1" smtClean="0"/>
              <a:t>’s</a:t>
            </a:r>
            <a:r>
              <a:rPr lang="en-US" dirty="0" smtClean="0"/>
              <a:t> hand double </a:t>
            </a:r>
            <a:r>
              <a:rPr lang="en-US" dirty="0"/>
              <a:t>for all her </a:t>
            </a:r>
            <a:r>
              <a:rPr lang="en-US" dirty="0" smtClean="0"/>
              <a:t>sins. </a:t>
            </a:r>
            <a:r>
              <a:rPr lang="en-US" dirty="0" smtClean="0">
                <a:solidFill>
                  <a:srgbClr val="FFFF66"/>
                </a:solidFill>
              </a:rPr>
              <a:t>A </a:t>
            </a:r>
            <a:r>
              <a:rPr lang="en-US" dirty="0">
                <a:solidFill>
                  <a:srgbClr val="FFFF66"/>
                </a:solidFill>
              </a:rPr>
              <a:t>voice cries out in the wilderness,</a:t>
            </a:r>
            <a:br>
              <a:rPr lang="en-US" dirty="0">
                <a:solidFill>
                  <a:srgbClr val="FFFF66"/>
                </a:solidFill>
              </a:rPr>
            </a:br>
            <a:r>
              <a:rPr lang="en-US" dirty="0">
                <a:solidFill>
                  <a:srgbClr val="FFFF66"/>
                </a:solidFill>
              </a:rPr>
              <a:t>“Prepare the way of </a:t>
            </a:r>
            <a:r>
              <a:rPr lang="en-US" cap="small" dirty="0" err="1" smtClean="0">
                <a:solidFill>
                  <a:srgbClr val="FFFF66"/>
                </a:solidFill>
              </a:rPr>
              <a:t>Adoni</a:t>
            </a:r>
            <a:r>
              <a:rPr lang="en-US" cap="small" dirty="0" smtClean="0">
                <a:solidFill>
                  <a:srgbClr val="FFFF66"/>
                </a:solidFill>
              </a:rPr>
              <a:t>.”</a:t>
            </a:r>
          </a:p>
          <a:p>
            <a:pPr algn="r" rtl="1"/>
            <a:r>
              <a:rPr lang="he-IL" sz="4400" b="1" dirty="0">
                <a:latin typeface="David" panose="020E0502060401010101" pitchFamily="34" charset="-79"/>
                <a:cs typeface="David" panose="020E0502060401010101" pitchFamily="34" charset="-79"/>
              </a:rPr>
              <a:t>קוֹל </a:t>
            </a:r>
            <a:r>
              <a:rPr lang="he-IL" sz="4400" b="1" dirty="0" smtClean="0">
                <a:latin typeface="David" panose="020E0502060401010101" pitchFamily="34" charset="-79"/>
                <a:cs typeface="David" panose="020E0502060401010101" pitchFamily="34" charset="-79"/>
              </a:rPr>
              <a:t>קוֹרֵא</a:t>
            </a:r>
            <a:r>
              <a:rPr lang="en-US" sz="4400" b="1" dirty="0" smtClean="0">
                <a:latin typeface="David" panose="020E0502060401010101" pitchFamily="34" charset="-79"/>
                <a:cs typeface="David" panose="020E0502060401010101" pitchFamily="34" charset="-79"/>
              </a:rPr>
              <a:t> </a:t>
            </a:r>
            <a:r>
              <a:rPr lang="he-IL" sz="4400" b="1" dirty="0" smtClean="0">
                <a:latin typeface="David" panose="020E0502060401010101" pitchFamily="34" charset="-79"/>
                <a:cs typeface="David" panose="020E0502060401010101" pitchFamily="34" charset="-79"/>
              </a:rPr>
              <a:t>בַּמִּדְבָּר</a:t>
            </a:r>
            <a:r>
              <a:rPr lang="en-US" sz="4400" b="1" dirty="0" smtClean="0">
                <a:latin typeface="David" panose="020E0502060401010101" pitchFamily="34" charset="-79"/>
                <a:cs typeface="David" panose="020E0502060401010101" pitchFamily="34" charset="-79"/>
              </a:rPr>
              <a:t> </a:t>
            </a:r>
            <a:r>
              <a:rPr lang="en-US" sz="3600" dirty="0" err="1" smtClean="0">
                <a:cs typeface="David" panose="020E0502060401010101" pitchFamily="34" charset="-79"/>
              </a:rPr>
              <a:t>Kol</a:t>
            </a:r>
            <a:r>
              <a:rPr lang="en-US" sz="3600" dirty="0" smtClean="0">
                <a:cs typeface="David" panose="020E0502060401010101" pitchFamily="34" charset="-79"/>
              </a:rPr>
              <a:t> </a:t>
            </a:r>
            <a:r>
              <a:rPr lang="en-US" sz="3600" dirty="0" err="1" smtClean="0">
                <a:cs typeface="David" panose="020E0502060401010101" pitchFamily="34" charset="-79"/>
              </a:rPr>
              <a:t>koray</a:t>
            </a:r>
            <a:r>
              <a:rPr lang="en-US" sz="3600" dirty="0" smtClean="0">
                <a:cs typeface="David" panose="020E0502060401010101" pitchFamily="34" charset="-79"/>
              </a:rPr>
              <a:t> </a:t>
            </a:r>
            <a:r>
              <a:rPr lang="en-US" sz="3600" dirty="0" err="1" smtClean="0">
                <a:cs typeface="David" panose="020E0502060401010101" pitchFamily="34" charset="-79"/>
              </a:rPr>
              <a:t>ba-midbar</a:t>
            </a:r>
            <a:r>
              <a:rPr lang="en-US" sz="3600" dirty="0" smtClean="0">
                <a:cs typeface="David" panose="020E0502060401010101" pitchFamily="34" charset="-79"/>
              </a:rPr>
              <a:t> </a:t>
            </a:r>
          </a:p>
          <a:p>
            <a:pPr algn="r" rtl="1"/>
            <a:r>
              <a:rPr lang="he-IL" sz="4400" dirty="0"/>
              <a:t> </a:t>
            </a:r>
            <a:r>
              <a:rPr lang="he-IL" sz="4400" b="1" dirty="0">
                <a:latin typeface="David" panose="020E0502060401010101" pitchFamily="34" charset="-79"/>
                <a:cs typeface="David" panose="020E0502060401010101" pitchFamily="34" charset="-79"/>
              </a:rPr>
              <a:t>פַּנּוּ דֶּרֶךְ </a:t>
            </a:r>
            <a:r>
              <a:rPr lang="he-IL" sz="4400" b="1" dirty="0" smtClean="0">
                <a:latin typeface="David" panose="020E0502060401010101" pitchFamily="34" charset="-79"/>
                <a:cs typeface="David" panose="020E0502060401010101" pitchFamily="34" charset="-79"/>
              </a:rPr>
              <a:t>יְיָ; </a:t>
            </a:r>
            <a:r>
              <a:rPr lang="en-US" dirty="0" err="1" smtClean="0"/>
              <a:t>Panu</a:t>
            </a:r>
            <a:r>
              <a:rPr lang="en-US" dirty="0" smtClean="0"/>
              <a:t> </a:t>
            </a:r>
            <a:r>
              <a:rPr lang="en-US" dirty="0" err="1" smtClean="0"/>
              <a:t>derekh</a:t>
            </a:r>
            <a:r>
              <a:rPr lang="en-US" dirty="0" smtClean="0"/>
              <a:t> </a:t>
            </a:r>
            <a:r>
              <a:rPr lang="en-US" dirty="0" err="1" smtClean="0"/>
              <a:t>Adoni</a:t>
            </a:r>
            <a:endParaRPr lang="en-US" dirty="0">
              <a:solidFill>
                <a:srgbClr val="FFFF66"/>
              </a:solidFill>
              <a:cs typeface="David" panose="020E0502060401010101" pitchFamily="34" charset="-79"/>
            </a:endParaRPr>
          </a:p>
        </p:txBody>
      </p:sp>
    </p:spTree>
    <p:extLst>
      <p:ext uri="{BB962C8B-B14F-4D97-AF65-F5344CB8AC3E}">
        <p14:creationId xmlns:p14="http://schemas.microsoft.com/office/powerpoint/2010/main" val="241202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1.22-23 </a:t>
            </a:r>
            <a:r>
              <a:rPr lang="en-US" dirty="0" smtClean="0"/>
              <a:t>So </a:t>
            </a:r>
            <a:r>
              <a:rPr lang="en-US" dirty="0"/>
              <a:t>they said to </a:t>
            </a:r>
            <a:r>
              <a:rPr lang="en-US" dirty="0" smtClean="0"/>
              <a:t>him [</a:t>
            </a:r>
            <a:r>
              <a:rPr lang="en-US" dirty="0" err="1" smtClean="0"/>
              <a:t>Yokhanan</a:t>
            </a:r>
            <a:r>
              <a:rPr lang="en-US" dirty="0" smtClean="0"/>
              <a:t>/John], </a:t>
            </a:r>
            <a:r>
              <a:rPr lang="en-US" dirty="0"/>
              <a:t>“Who are you? — so that we can give an answer to the people who sent us. What do you have to say about yourself</a:t>
            </a:r>
            <a:r>
              <a:rPr lang="en-US" dirty="0" smtClean="0"/>
              <a:t>?” He </a:t>
            </a:r>
            <a:r>
              <a:rPr lang="en-US" dirty="0"/>
              <a:t>answered in the words of </a:t>
            </a:r>
            <a:r>
              <a:rPr lang="en-US" dirty="0" err="1"/>
              <a:t>Yesha‘yahu</a:t>
            </a:r>
            <a:r>
              <a:rPr lang="en-US" dirty="0"/>
              <a:t> the prophet, </a:t>
            </a:r>
          </a:p>
        </p:txBody>
      </p:sp>
    </p:spTree>
    <p:extLst>
      <p:ext uri="{BB962C8B-B14F-4D97-AF65-F5344CB8AC3E}">
        <p14:creationId xmlns:p14="http://schemas.microsoft.com/office/powerpoint/2010/main" val="1628740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Yn</a:t>
            </a:r>
            <a:r>
              <a:rPr lang="en-US" baseline="30000" dirty="0" smtClean="0"/>
              <a:t> 1.22-23  </a:t>
            </a:r>
            <a:r>
              <a:rPr lang="en-US" dirty="0" smtClean="0"/>
              <a:t>“</a:t>
            </a:r>
            <a:r>
              <a:rPr lang="en-US" dirty="0"/>
              <a:t>I </a:t>
            </a:r>
            <a:r>
              <a:rPr lang="en-US" dirty="0" smtClean="0"/>
              <a:t>am The </a:t>
            </a:r>
            <a:r>
              <a:rPr lang="en-US" dirty="0"/>
              <a:t>voice of </a:t>
            </a:r>
            <a:r>
              <a:rPr lang="en-US" dirty="0">
                <a:solidFill>
                  <a:srgbClr val="FFFF66"/>
                </a:solidFill>
              </a:rPr>
              <a:t>someone crying out</a:t>
            </a:r>
            <a:r>
              <a:rPr lang="en-US" dirty="0" smtClean="0">
                <a:solidFill>
                  <a:srgbClr val="FFFF66"/>
                </a:solidFill>
              </a:rPr>
              <a:t>: ‘</a:t>
            </a:r>
            <a:r>
              <a:rPr lang="en-US" dirty="0">
                <a:solidFill>
                  <a:srgbClr val="FFFF66"/>
                </a:solidFill>
              </a:rPr>
              <a:t>In the desert make the way of </a:t>
            </a:r>
            <a:r>
              <a:rPr lang="en-US" dirty="0" err="1" smtClean="0">
                <a:solidFill>
                  <a:srgbClr val="FFFF66"/>
                </a:solidFill>
              </a:rPr>
              <a:t>A</a:t>
            </a:r>
            <a:r>
              <a:rPr lang="en-US" cap="small" dirty="0" err="1" smtClean="0">
                <a:solidFill>
                  <a:srgbClr val="FFFF66"/>
                </a:solidFill>
              </a:rPr>
              <a:t>doni</a:t>
            </a:r>
            <a:r>
              <a:rPr lang="en-US" dirty="0" smtClean="0">
                <a:solidFill>
                  <a:srgbClr val="FFFF66"/>
                </a:solidFill>
              </a:rPr>
              <a:t> </a:t>
            </a:r>
            <a:r>
              <a:rPr lang="en-US" dirty="0">
                <a:solidFill>
                  <a:srgbClr val="FFFF66"/>
                </a:solidFill>
              </a:rPr>
              <a:t>straight</a:t>
            </a:r>
            <a:r>
              <a:rPr lang="en-US" dirty="0" smtClean="0">
                <a:solidFill>
                  <a:srgbClr val="FFFF66"/>
                </a:solidFill>
              </a:rPr>
              <a:t>!’”</a:t>
            </a:r>
          </a:p>
          <a:p>
            <a:pPr algn="r" rtl="1"/>
            <a:r>
              <a:rPr lang="he-IL" b="1" dirty="0" smtClean="0">
                <a:latin typeface="David" panose="020E0502060401010101" pitchFamily="34" charset="-79"/>
                <a:cs typeface="David" panose="020E0502060401010101" pitchFamily="34" charset="-79"/>
              </a:rPr>
              <a:t> </a:t>
            </a:r>
            <a:r>
              <a:rPr lang="he-IL" sz="3600" b="1" dirty="0">
                <a:latin typeface="David" panose="020E0502060401010101" pitchFamily="34" charset="-79"/>
                <a:cs typeface="David" panose="020E0502060401010101" pitchFamily="34" charset="-79"/>
              </a:rPr>
              <a:t>קוֹל קוֹרֵא</a:t>
            </a:r>
            <a:r>
              <a:rPr lang="en-US" sz="3600" b="1" dirty="0">
                <a:latin typeface="David" panose="020E0502060401010101" pitchFamily="34" charset="-79"/>
                <a:cs typeface="David" panose="020E0502060401010101" pitchFamily="34" charset="-79"/>
              </a:rPr>
              <a:t> </a:t>
            </a:r>
            <a:r>
              <a:rPr lang="he-IL" sz="3600" b="1" dirty="0">
                <a:latin typeface="David" panose="020E0502060401010101" pitchFamily="34" charset="-79"/>
                <a:cs typeface="David" panose="020E0502060401010101" pitchFamily="34" charset="-79"/>
              </a:rPr>
              <a:t>בַּמִּדְבָּר</a:t>
            </a:r>
            <a:r>
              <a:rPr lang="en-US" sz="3600" b="1" dirty="0">
                <a:latin typeface="David" panose="020E0502060401010101" pitchFamily="34" charset="-79"/>
                <a:cs typeface="David" panose="020E0502060401010101" pitchFamily="34" charset="-79"/>
              </a:rPr>
              <a:t> </a:t>
            </a:r>
            <a:r>
              <a:rPr lang="en-US" dirty="0" err="1">
                <a:cs typeface="David" panose="020E0502060401010101" pitchFamily="34" charset="-79"/>
              </a:rPr>
              <a:t>Kol</a:t>
            </a:r>
            <a:r>
              <a:rPr lang="en-US" dirty="0">
                <a:cs typeface="David" panose="020E0502060401010101" pitchFamily="34" charset="-79"/>
              </a:rPr>
              <a:t> </a:t>
            </a:r>
            <a:r>
              <a:rPr lang="en-US" dirty="0" err="1">
                <a:cs typeface="David" panose="020E0502060401010101" pitchFamily="34" charset="-79"/>
              </a:rPr>
              <a:t>koray</a:t>
            </a:r>
            <a:r>
              <a:rPr lang="en-US" dirty="0">
                <a:cs typeface="David" panose="020E0502060401010101" pitchFamily="34" charset="-79"/>
              </a:rPr>
              <a:t> </a:t>
            </a:r>
            <a:r>
              <a:rPr lang="en-US" dirty="0" err="1">
                <a:cs typeface="David" panose="020E0502060401010101" pitchFamily="34" charset="-79"/>
              </a:rPr>
              <a:t>ba-midbar</a:t>
            </a:r>
            <a:r>
              <a:rPr lang="en-US" dirty="0">
                <a:cs typeface="David" panose="020E0502060401010101" pitchFamily="34" charset="-79"/>
              </a:rPr>
              <a:t> </a:t>
            </a:r>
            <a:endParaRPr lang="en-US" dirty="0" smtClean="0">
              <a:cs typeface="David" panose="020E0502060401010101" pitchFamily="34" charset="-79"/>
            </a:endParaRPr>
          </a:p>
          <a:p>
            <a:pPr lvl="1" algn="r" rtl="1"/>
            <a:r>
              <a:rPr lang="he-IL" sz="4800" dirty="0"/>
              <a:t> </a:t>
            </a:r>
            <a:r>
              <a:rPr lang="he-IL" sz="4800" b="1" dirty="0">
                <a:latin typeface="David" panose="020E0502060401010101" pitchFamily="34" charset="-79"/>
                <a:cs typeface="David" panose="020E0502060401010101" pitchFamily="34" charset="-79"/>
              </a:rPr>
              <a:t>פַּנּוּ דֶּרֶךְ יְיָ; </a:t>
            </a:r>
            <a:r>
              <a:rPr lang="en-US" dirty="0" err="1"/>
              <a:t>Panu</a:t>
            </a:r>
            <a:r>
              <a:rPr lang="en-US" dirty="0"/>
              <a:t> </a:t>
            </a:r>
            <a:r>
              <a:rPr lang="en-US" dirty="0" err="1"/>
              <a:t>derekh</a:t>
            </a:r>
            <a:r>
              <a:rPr lang="en-US" dirty="0"/>
              <a:t> </a:t>
            </a:r>
            <a:r>
              <a:rPr lang="en-US" dirty="0" err="1"/>
              <a:t>Adoni</a:t>
            </a:r>
            <a:endParaRPr lang="en-US" dirty="0">
              <a:solidFill>
                <a:srgbClr val="FFFF66"/>
              </a:solidFill>
              <a:cs typeface="David" panose="020E0502060401010101" pitchFamily="34" charset="-79"/>
            </a:endParaRPr>
          </a:p>
          <a:p>
            <a:pPr algn="r" rtl="1"/>
            <a:endParaRPr lang="en-US" sz="4800" dirty="0"/>
          </a:p>
        </p:txBody>
      </p:sp>
    </p:spTree>
    <p:extLst>
      <p:ext uri="{BB962C8B-B14F-4D97-AF65-F5344CB8AC3E}">
        <p14:creationId xmlns:p14="http://schemas.microsoft.com/office/powerpoint/2010/main" val="364222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Second</a:t>
            </a:r>
            <a:r>
              <a:rPr lang="en-US" dirty="0" smtClean="0"/>
              <a:t>    </a:t>
            </a:r>
            <a:r>
              <a:rPr lang="en-US" baseline="30000" dirty="0" err="1" smtClean="0"/>
              <a:t>Malakhi</a:t>
            </a:r>
            <a:r>
              <a:rPr lang="en-US" baseline="30000" dirty="0" smtClean="0"/>
              <a:t> 3.22-24 [4.4-6] </a:t>
            </a:r>
            <a:r>
              <a:rPr lang="en-US" dirty="0" smtClean="0"/>
              <a:t>“</a:t>
            </a:r>
            <a:r>
              <a:rPr lang="en-US" dirty="0"/>
              <a:t>Remember </a:t>
            </a:r>
            <a:r>
              <a:rPr lang="en-US" dirty="0" smtClean="0"/>
              <a:t>the Torah</a:t>
            </a:r>
            <a:r>
              <a:rPr lang="en-US" dirty="0"/>
              <a:t> of Moshe my </a:t>
            </a:r>
            <a:r>
              <a:rPr lang="en-US" dirty="0" smtClean="0"/>
              <a:t>servant, which </a:t>
            </a:r>
            <a:r>
              <a:rPr lang="en-US" dirty="0"/>
              <a:t>I enjoined on him at </a:t>
            </a:r>
            <a:r>
              <a:rPr lang="en-US" dirty="0" err="1" smtClean="0"/>
              <a:t>Horev</a:t>
            </a:r>
            <a:r>
              <a:rPr lang="en-US" dirty="0" smtClean="0"/>
              <a:t>, laws </a:t>
            </a:r>
            <a:r>
              <a:rPr lang="en-US" dirty="0"/>
              <a:t>and rulings for all </a:t>
            </a:r>
            <a:r>
              <a:rPr lang="en-US" dirty="0" err="1" smtClean="0"/>
              <a:t>Isra’el</a:t>
            </a:r>
            <a:r>
              <a:rPr lang="en-US" dirty="0" smtClean="0"/>
              <a:t>. Look</a:t>
            </a:r>
            <a:r>
              <a:rPr lang="en-US" dirty="0"/>
              <a:t>, I will send to </a:t>
            </a:r>
            <a:r>
              <a:rPr lang="en-US" dirty="0" smtClean="0"/>
              <a:t>you </a:t>
            </a:r>
            <a:r>
              <a:rPr lang="en-US" dirty="0" smtClean="0">
                <a:solidFill>
                  <a:srgbClr val="FFFF66"/>
                </a:solidFill>
              </a:rPr>
              <a:t>Eliyahu </a:t>
            </a:r>
            <a:r>
              <a:rPr lang="en-US" dirty="0">
                <a:solidFill>
                  <a:srgbClr val="FFFF66"/>
                </a:solidFill>
              </a:rPr>
              <a:t>the </a:t>
            </a:r>
            <a:r>
              <a:rPr lang="en-US" dirty="0" smtClean="0">
                <a:solidFill>
                  <a:srgbClr val="FFFF66"/>
                </a:solidFill>
              </a:rPr>
              <a:t>prophet </a:t>
            </a:r>
            <a:r>
              <a:rPr lang="en-US" dirty="0" smtClean="0"/>
              <a:t>before </a:t>
            </a:r>
            <a:r>
              <a:rPr lang="en-US" dirty="0"/>
              <a:t>the coming of the </a:t>
            </a:r>
            <a:r>
              <a:rPr lang="en-US" dirty="0" smtClean="0"/>
              <a:t>great and </a:t>
            </a:r>
            <a:r>
              <a:rPr lang="en-US" dirty="0"/>
              <a:t>terrible Day of </a:t>
            </a:r>
            <a:r>
              <a:rPr lang="en-US" cap="small" dirty="0" err="1" smtClean="0"/>
              <a:t>Adoni</a:t>
            </a:r>
            <a:r>
              <a:rPr lang="en-US" dirty="0" smtClean="0"/>
              <a:t>.</a:t>
            </a:r>
            <a:r>
              <a:rPr lang="en-US" b="1" baseline="30000" dirty="0"/>
              <a:t> </a:t>
            </a:r>
            <a:endParaRPr lang="en-US" dirty="0"/>
          </a:p>
        </p:txBody>
      </p:sp>
    </p:spTree>
    <p:extLst>
      <p:ext uri="{BB962C8B-B14F-4D97-AF65-F5344CB8AC3E}">
        <p14:creationId xmlns:p14="http://schemas.microsoft.com/office/powerpoint/2010/main" val="3339936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Malakhi</a:t>
            </a:r>
            <a:r>
              <a:rPr lang="en-US" baseline="30000" dirty="0"/>
              <a:t> </a:t>
            </a:r>
            <a:r>
              <a:rPr lang="en-US" baseline="30000" dirty="0" smtClean="0"/>
              <a:t>3.22-24 [4.4-6]</a:t>
            </a:r>
            <a:r>
              <a:rPr lang="en-US" b="1" baseline="30000" dirty="0"/>
              <a:t>  </a:t>
            </a:r>
            <a:r>
              <a:rPr lang="en-US" dirty="0"/>
              <a:t>He will </a:t>
            </a:r>
            <a:r>
              <a:rPr lang="en-US" dirty="0">
                <a:solidFill>
                  <a:srgbClr val="FFFF66"/>
                </a:solidFill>
              </a:rPr>
              <a:t>turn the hearts of the fathers to </a:t>
            </a:r>
            <a:r>
              <a:rPr lang="en-US" dirty="0" smtClean="0">
                <a:solidFill>
                  <a:srgbClr val="FFFF66"/>
                </a:solidFill>
              </a:rPr>
              <a:t>the children and </a:t>
            </a:r>
            <a:r>
              <a:rPr lang="en-US" dirty="0">
                <a:solidFill>
                  <a:srgbClr val="FFFF66"/>
                </a:solidFill>
              </a:rPr>
              <a:t>the hearts of the children to their </a:t>
            </a:r>
            <a:r>
              <a:rPr lang="en-US" dirty="0" smtClean="0">
                <a:solidFill>
                  <a:srgbClr val="FFFF66"/>
                </a:solidFill>
              </a:rPr>
              <a:t>fathers; </a:t>
            </a:r>
            <a:r>
              <a:rPr lang="en-US" dirty="0" smtClean="0"/>
              <a:t>otherwise </a:t>
            </a:r>
            <a:r>
              <a:rPr lang="en-US" dirty="0"/>
              <a:t>I will come and strike the </a:t>
            </a:r>
            <a:r>
              <a:rPr lang="en-US" dirty="0" smtClean="0"/>
              <a:t>land with </a:t>
            </a:r>
            <a:r>
              <a:rPr lang="en-US" dirty="0"/>
              <a:t>complete destruction.”</a:t>
            </a:r>
          </a:p>
        </p:txBody>
      </p:sp>
    </p:spTree>
    <p:extLst>
      <p:ext uri="{BB962C8B-B14F-4D97-AF65-F5344CB8AC3E}">
        <p14:creationId xmlns:p14="http://schemas.microsoft.com/office/powerpoint/2010/main" val="1871601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smtClean="0"/>
              <a:t>Lk 1.16-17   </a:t>
            </a:r>
            <a:r>
              <a:rPr lang="en-US" baseline="30000" dirty="0"/>
              <a:t> </a:t>
            </a:r>
            <a:r>
              <a:rPr lang="en-US" dirty="0"/>
              <a:t>He will turn many of the people of </a:t>
            </a:r>
            <a:r>
              <a:rPr lang="en-US" dirty="0" err="1"/>
              <a:t>Isra’el</a:t>
            </a:r>
            <a:r>
              <a:rPr lang="en-US" dirty="0"/>
              <a:t> to </a:t>
            </a:r>
            <a:r>
              <a:rPr lang="en-US" dirty="0" err="1" smtClean="0"/>
              <a:t>A</a:t>
            </a:r>
            <a:r>
              <a:rPr lang="en-US" cap="small" dirty="0" err="1" smtClean="0"/>
              <a:t>doni</a:t>
            </a:r>
            <a:r>
              <a:rPr lang="en-US" dirty="0" smtClean="0"/>
              <a:t> their </a:t>
            </a:r>
            <a:r>
              <a:rPr lang="en-US" dirty="0"/>
              <a:t>God. </a:t>
            </a:r>
            <a:r>
              <a:rPr lang="en-US" baseline="30000" dirty="0"/>
              <a:t> </a:t>
            </a:r>
            <a:r>
              <a:rPr lang="en-US" dirty="0"/>
              <a:t>He will go out ahead of </a:t>
            </a:r>
            <a:r>
              <a:rPr lang="en-US" dirty="0" err="1" smtClean="0"/>
              <a:t>A</a:t>
            </a:r>
            <a:r>
              <a:rPr lang="en-US" cap="small" dirty="0" err="1" smtClean="0"/>
              <a:t>doni</a:t>
            </a:r>
            <a:r>
              <a:rPr lang="en-US" dirty="0"/>
              <a:t> </a:t>
            </a:r>
            <a:r>
              <a:rPr lang="en-US" u="sng" dirty="0">
                <a:solidFill>
                  <a:srgbClr val="FFFF66"/>
                </a:solidFill>
              </a:rPr>
              <a:t>in the spirit and power of Eliyahu </a:t>
            </a:r>
            <a:r>
              <a:rPr lang="en-US" dirty="0">
                <a:solidFill>
                  <a:srgbClr val="FFFF66"/>
                </a:solidFill>
              </a:rPr>
              <a:t>to turn the hearts of fathers to their </a:t>
            </a:r>
            <a:r>
              <a:rPr lang="en-US" dirty="0" smtClean="0">
                <a:solidFill>
                  <a:srgbClr val="FFFF66"/>
                </a:solidFill>
              </a:rPr>
              <a:t>children</a:t>
            </a:r>
            <a:r>
              <a:rPr lang="en-US" dirty="0">
                <a:solidFill>
                  <a:srgbClr val="FFFF66"/>
                </a:solidFill>
              </a:rPr>
              <a:t> and the disobedient to the wisdom of the righteous,</a:t>
            </a:r>
            <a:r>
              <a:rPr lang="en-US" dirty="0"/>
              <a:t> to make ready for </a:t>
            </a:r>
            <a:r>
              <a:rPr lang="en-US" dirty="0" err="1" smtClean="0"/>
              <a:t>A</a:t>
            </a:r>
            <a:r>
              <a:rPr lang="en-US" cap="small" dirty="0" err="1" smtClean="0"/>
              <a:t>doni</a:t>
            </a:r>
            <a:r>
              <a:rPr lang="en-US" dirty="0" smtClean="0"/>
              <a:t> a </a:t>
            </a:r>
            <a:r>
              <a:rPr lang="en-US" dirty="0"/>
              <a:t>people prepared.”</a:t>
            </a:r>
          </a:p>
        </p:txBody>
      </p:sp>
    </p:spTree>
    <p:extLst>
      <p:ext uri="{BB962C8B-B14F-4D97-AF65-F5344CB8AC3E}">
        <p14:creationId xmlns:p14="http://schemas.microsoft.com/office/powerpoint/2010/main" val="4081991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Third</a:t>
            </a:r>
            <a:r>
              <a:rPr lang="en-US" dirty="0" smtClean="0"/>
              <a:t>  </a:t>
            </a:r>
            <a:r>
              <a:rPr lang="en-US" baseline="30000" dirty="0" err="1" smtClean="0"/>
              <a:t>Malakhi</a:t>
            </a:r>
            <a:r>
              <a:rPr lang="en-US" baseline="30000" dirty="0" smtClean="0"/>
              <a:t> 3.1 </a:t>
            </a:r>
            <a:r>
              <a:rPr lang="en-US" dirty="0" smtClean="0"/>
              <a:t>“Look</a:t>
            </a:r>
            <a:r>
              <a:rPr lang="en-US" dirty="0"/>
              <a:t>! </a:t>
            </a:r>
            <a:r>
              <a:rPr lang="en-US" dirty="0">
                <a:solidFill>
                  <a:srgbClr val="FFFF99"/>
                </a:solidFill>
              </a:rPr>
              <a:t>I am sending my </a:t>
            </a:r>
            <a:r>
              <a:rPr lang="en-US" dirty="0" smtClean="0">
                <a:solidFill>
                  <a:srgbClr val="FFFF99"/>
                </a:solidFill>
              </a:rPr>
              <a:t>messenger to </a:t>
            </a:r>
            <a:r>
              <a:rPr lang="en-US" dirty="0">
                <a:solidFill>
                  <a:srgbClr val="FFFF99"/>
                </a:solidFill>
              </a:rPr>
              <a:t>clear the way before </a:t>
            </a:r>
            <a:r>
              <a:rPr lang="en-US" dirty="0" smtClean="0">
                <a:solidFill>
                  <a:srgbClr val="FFFF99"/>
                </a:solidFill>
              </a:rPr>
              <a:t>me</a:t>
            </a:r>
            <a:r>
              <a:rPr lang="en-US" dirty="0" smtClean="0"/>
              <a:t>; and </a:t>
            </a:r>
            <a:r>
              <a:rPr lang="en-US" dirty="0"/>
              <a:t>the Lord, whom you </a:t>
            </a:r>
            <a:r>
              <a:rPr lang="en-US" dirty="0" smtClean="0"/>
              <a:t>seek, will </a:t>
            </a:r>
            <a:r>
              <a:rPr lang="en-US" dirty="0"/>
              <a:t>suddenly come to his </a:t>
            </a:r>
            <a:r>
              <a:rPr lang="en-US" dirty="0" smtClean="0"/>
              <a:t>temple. Yes</a:t>
            </a:r>
            <a:r>
              <a:rPr lang="en-US" dirty="0"/>
              <a:t>, the messenger of </a:t>
            </a:r>
            <a:r>
              <a:rPr lang="en-US" dirty="0" smtClean="0"/>
              <a:t>the covenant, in </a:t>
            </a:r>
            <a:r>
              <a:rPr lang="en-US" dirty="0"/>
              <a:t>whom you take such delight </a:t>
            </a:r>
            <a:r>
              <a:rPr lang="en-US" dirty="0" smtClean="0"/>
              <a:t>— </a:t>
            </a:r>
            <a:endParaRPr lang="en-US" dirty="0"/>
          </a:p>
        </p:txBody>
      </p:sp>
    </p:spTree>
    <p:extLst>
      <p:ext uri="{BB962C8B-B14F-4D97-AF65-F5344CB8AC3E}">
        <p14:creationId xmlns:p14="http://schemas.microsoft.com/office/powerpoint/2010/main" val="41585270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Malakhi</a:t>
            </a:r>
            <a:r>
              <a:rPr lang="en-US" baseline="30000" dirty="0" smtClean="0"/>
              <a:t> 3.1</a:t>
            </a:r>
            <a:r>
              <a:rPr lang="en-US" dirty="0"/>
              <a:t> </a:t>
            </a:r>
            <a:r>
              <a:rPr lang="en-US" dirty="0" smtClean="0"/>
              <a:t>look</a:t>
            </a:r>
            <a:r>
              <a:rPr lang="en-US" dirty="0"/>
              <a:t>! Here he comes,”</a:t>
            </a:r>
            <a:br>
              <a:rPr lang="en-US" dirty="0"/>
            </a:br>
            <a:r>
              <a:rPr lang="en-US" dirty="0"/>
              <a:t>says </a:t>
            </a:r>
            <a:r>
              <a:rPr lang="en-US" cap="small" dirty="0" err="1" smtClean="0"/>
              <a:t>Adoni</a:t>
            </a:r>
            <a:r>
              <a:rPr lang="en-US" dirty="0" err="1" smtClean="0"/>
              <a:t>-Tzva’ot</a:t>
            </a:r>
            <a:r>
              <a:rPr lang="en-US" dirty="0"/>
              <a:t>.</a:t>
            </a:r>
          </a:p>
        </p:txBody>
      </p:sp>
    </p:spTree>
    <p:extLst>
      <p:ext uri="{BB962C8B-B14F-4D97-AF65-F5344CB8AC3E}">
        <p14:creationId xmlns:p14="http://schemas.microsoft.com/office/powerpoint/2010/main" val="24312706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Mtt.11.9-10</a:t>
            </a:r>
            <a:r>
              <a:rPr lang="en-US" dirty="0" smtClean="0"/>
              <a:t> </a:t>
            </a:r>
            <a:r>
              <a:rPr lang="en-US" dirty="0"/>
              <a:t>Nu, so why did you go out? To see a prophet! Yes! and I tell you he's much more than a prophet. </a:t>
            </a:r>
            <a:r>
              <a:rPr lang="en-US" dirty="0" smtClean="0"/>
              <a:t> </a:t>
            </a:r>
            <a:r>
              <a:rPr lang="en-US" dirty="0"/>
              <a:t>This is the one about whom the </a:t>
            </a:r>
            <a:r>
              <a:rPr lang="en-US" dirty="0" err="1"/>
              <a:t>Tanakh</a:t>
            </a:r>
            <a:r>
              <a:rPr lang="en-US" dirty="0"/>
              <a:t> says, `</a:t>
            </a:r>
            <a:r>
              <a:rPr lang="en-US" dirty="0">
                <a:solidFill>
                  <a:srgbClr val="FFFF66"/>
                </a:solidFill>
              </a:rPr>
              <a:t>See, I am sending out my messenger ahead of you; he will prepare your way before you.' </a:t>
            </a:r>
          </a:p>
        </p:txBody>
      </p:sp>
    </p:spTree>
    <p:extLst>
      <p:ext uri="{BB962C8B-B14F-4D97-AF65-F5344CB8AC3E}">
        <p14:creationId xmlns:p14="http://schemas.microsoft.com/office/powerpoint/2010/main" val="3465039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332" y="1390014"/>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79" y="290"/>
            <a:ext cx="5731962" cy="1319202"/>
          </a:xfrm>
          <a:prstGeom prst="rect">
            <a:avLst/>
          </a:prstGeom>
          <a:noFill/>
          <a:ln w="38100">
            <a:solidFill>
              <a:srgbClr val="FFC000"/>
            </a:solidFill>
          </a:ln>
        </p:spPr>
        <p:txBody>
          <a:bodyPr wrap="none" lIns="87253" tIns="43622" rIns="87253" bIns="43622" rtlCol="0">
            <a:spAutoFit/>
          </a:bodyPr>
          <a:lstStyle/>
          <a:p>
            <a:pPr algn="l"/>
            <a:r>
              <a:rPr lang="en-US" dirty="0"/>
              <a:t>Downloads\messages\</a:t>
            </a:r>
          </a:p>
          <a:p>
            <a:pPr algn="l"/>
            <a:r>
              <a:rPr lang="en-US" dirty="0"/>
              <a:t>2017 Messages</a:t>
            </a:r>
          </a:p>
        </p:txBody>
      </p:sp>
    </p:spTree>
    <p:extLst>
      <p:ext uri="{BB962C8B-B14F-4D97-AF65-F5344CB8AC3E}">
        <p14:creationId xmlns:p14="http://schemas.microsoft.com/office/powerpoint/2010/main" val="1967408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Rabbinic writings, done later, thinking possibly contemporary with </a:t>
            </a:r>
            <a:r>
              <a:rPr lang="en-US" dirty="0" err="1" smtClean="0"/>
              <a:t>Yeshua</a:t>
            </a:r>
            <a:r>
              <a:rPr lang="en-US" dirty="0" smtClean="0"/>
              <a:t>.</a:t>
            </a:r>
            <a:endParaRPr lang="en-US" dirty="0"/>
          </a:p>
        </p:txBody>
      </p:sp>
    </p:spTree>
    <p:extLst>
      <p:ext uri="{BB962C8B-B14F-4D97-AF65-F5344CB8AC3E}">
        <p14:creationId xmlns:p14="http://schemas.microsoft.com/office/powerpoint/2010/main" val="1938047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sv-SE" baseline="30000" dirty="0"/>
              <a:t> </a:t>
            </a:r>
            <a:r>
              <a:rPr lang="sv-SE" u="sng" dirty="0" smtClean="0"/>
              <a:t>First </a:t>
            </a:r>
            <a:r>
              <a:rPr lang="sv-SE" baseline="30000" dirty="0" smtClean="0"/>
              <a:t>Seder </a:t>
            </a:r>
            <a:r>
              <a:rPr lang="sv-SE" baseline="30000" dirty="0"/>
              <a:t>Olam Rabba, p. 45, 46.</a:t>
            </a:r>
            <a:r>
              <a:rPr lang="en-US" dirty="0" smtClean="0"/>
              <a:t>``</a:t>
            </a:r>
            <a:r>
              <a:rPr lang="en-US" dirty="0"/>
              <a:t>that in the second year of </a:t>
            </a:r>
            <a:r>
              <a:rPr lang="en-US" dirty="0" err="1"/>
              <a:t>Ahaziah</a:t>
            </a:r>
            <a:r>
              <a:rPr lang="en-US" dirty="0"/>
              <a:t>, </a:t>
            </a:r>
            <a:r>
              <a:rPr lang="en-US" dirty="0" smtClean="0">
                <a:solidFill>
                  <a:srgbClr val="FFFF66"/>
                </a:solidFill>
              </a:rPr>
              <a:t>Eliyahu </a:t>
            </a:r>
            <a:r>
              <a:rPr lang="en-US" dirty="0">
                <a:solidFill>
                  <a:srgbClr val="FFFF66"/>
                </a:solidFill>
              </a:rPr>
              <a:t>was hid; nor will he appear, till the Messiah comes;</a:t>
            </a:r>
            <a:r>
              <a:rPr lang="en-US" dirty="0"/>
              <a:t> then he will appear, and will be hid a second time; and then will not appear, till Gog and Magog come.''</a:t>
            </a:r>
          </a:p>
        </p:txBody>
      </p:sp>
    </p:spTree>
    <p:extLst>
      <p:ext uri="{BB962C8B-B14F-4D97-AF65-F5344CB8AC3E}">
        <p14:creationId xmlns:p14="http://schemas.microsoft.com/office/powerpoint/2010/main" val="2424794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sv-SE" u="sng" dirty="0" smtClean="0"/>
              <a:t>Second</a:t>
            </a:r>
            <a:r>
              <a:rPr lang="sv-SE" dirty="0" smtClean="0"/>
              <a:t>   </a:t>
            </a:r>
            <a:r>
              <a:rPr lang="en-US" dirty="0" err="1" smtClean="0"/>
              <a:t>Trypho</a:t>
            </a:r>
            <a:r>
              <a:rPr lang="en-US" dirty="0" smtClean="0"/>
              <a:t> </a:t>
            </a:r>
            <a:r>
              <a:rPr lang="en-US" dirty="0"/>
              <a:t>the Jew, </a:t>
            </a:r>
            <a:r>
              <a:rPr lang="en-US" dirty="0" smtClean="0"/>
              <a:t>possibly = R</a:t>
            </a:r>
            <a:r>
              <a:rPr lang="en-US" dirty="0"/>
              <a:t>. </a:t>
            </a:r>
            <a:r>
              <a:rPr lang="en-US" dirty="0" err="1"/>
              <a:t>Tarphon</a:t>
            </a:r>
            <a:r>
              <a:rPr lang="en-US" dirty="0"/>
              <a:t>, </a:t>
            </a:r>
            <a:r>
              <a:rPr lang="en-US" dirty="0" smtClean="0"/>
              <a:t>disputing </a:t>
            </a:r>
            <a:r>
              <a:rPr lang="en-US" dirty="0"/>
              <a:t>with Justin Martyr, tells him </a:t>
            </a:r>
            <a:r>
              <a:rPr lang="nn-NO" baseline="30000" dirty="0"/>
              <a:t>Dialog. cum Tryph. p. 226</a:t>
            </a:r>
            <a:r>
              <a:rPr lang="en-US" dirty="0" smtClean="0"/>
              <a:t> </a:t>
            </a:r>
            <a:r>
              <a:rPr lang="en-US" dirty="0"/>
              <a:t>that the </a:t>
            </a:r>
            <a:r>
              <a:rPr lang="en-US" dirty="0" smtClean="0"/>
              <a:t>Messiah,</a:t>
            </a:r>
            <a:r>
              <a:rPr lang="he-IL" dirty="0" smtClean="0"/>
              <a:t> </a:t>
            </a:r>
            <a:r>
              <a:rPr lang="en-US" dirty="0" smtClean="0"/>
              <a:t>“shall </a:t>
            </a:r>
            <a:r>
              <a:rPr lang="en-US" dirty="0"/>
              <a:t>not know himself, nor have any power, </a:t>
            </a:r>
            <a:r>
              <a:rPr lang="en-US" dirty="0" smtClean="0">
                <a:solidFill>
                  <a:srgbClr val="FFFF66"/>
                </a:solidFill>
              </a:rPr>
              <a:t>till Eliyahu comes</a:t>
            </a:r>
            <a:r>
              <a:rPr lang="en-US" dirty="0" smtClean="0"/>
              <a:t>, </a:t>
            </a:r>
            <a:r>
              <a:rPr lang="en-US" dirty="0"/>
              <a:t>and anoints him, and makes him known to all</a:t>
            </a:r>
            <a:r>
              <a:rPr lang="en-US" dirty="0" smtClean="0"/>
              <a:t>.”</a:t>
            </a:r>
            <a:endParaRPr lang="en-US" dirty="0"/>
          </a:p>
        </p:txBody>
      </p:sp>
    </p:spTree>
    <p:extLst>
      <p:ext uri="{BB962C8B-B14F-4D97-AF65-F5344CB8AC3E}">
        <p14:creationId xmlns:p14="http://schemas.microsoft.com/office/powerpoint/2010/main" val="206738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de-DE" baseline="30000" dirty="0"/>
              <a:t> </a:t>
            </a:r>
            <a:r>
              <a:rPr lang="sv-SE" u="sng" dirty="0" smtClean="0"/>
              <a:t>Third</a:t>
            </a:r>
            <a:r>
              <a:rPr lang="sv-SE" dirty="0" smtClean="0"/>
              <a:t>  </a:t>
            </a:r>
            <a:r>
              <a:rPr lang="de-DE" baseline="30000" dirty="0" smtClean="0"/>
              <a:t>T</a:t>
            </a:r>
            <a:r>
              <a:rPr lang="de-DE" baseline="30000" dirty="0"/>
              <a:t>. Bab. Erubin, fol. 43. 2</a:t>
            </a:r>
            <a:r>
              <a:rPr lang="de-DE" baseline="30000" dirty="0" smtClean="0"/>
              <a:t>. </a:t>
            </a:r>
            <a:r>
              <a:rPr lang="en-US" dirty="0"/>
              <a:t>`before the coming of the son of David, </a:t>
            </a:r>
            <a:endParaRPr lang="en-US" dirty="0" smtClean="0"/>
          </a:p>
          <a:p>
            <a:pPr algn="l"/>
            <a:r>
              <a:rPr lang="en-US" dirty="0" smtClean="0"/>
              <a:t>(</a:t>
            </a:r>
            <a:r>
              <a:rPr lang="he-IL" b="1" dirty="0" smtClean="0">
                <a:latin typeface="David" panose="020E0502060401010101" pitchFamily="34" charset="-79"/>
                <a:cs typeface="David" panose="020E0502060401010101" pitchFamily="34" charset="-79"/>
              </a:rPr>
              <a:t>יבוא אליהו לבשר</a:t>
            </a:r>
            <a:r>
              <a:rPr lang="en-US" dirty="0" smtClean="0"/>
              <a:t>) </a:t>
            </a:r>
            <a:r>
              <a:rPr lang="en-US" dirty="0"/>
              <a:t>, "</a:t>
            </a:r>
            <a:r>
              <a:rPr lang="en-US" dirty="0" smtClean="0"/>
              <a:t>Eliyahu </a:t>
            </a:r>
            <a:r>
              <a:rPr lang="en-US" dirty="0"/>
              <a:t>will come to bring the good news" of it.''</a:t>
            </a:r>
            <a:endParaRPr lang="en-US" baseline="30000" dirty="0"/>
          </a:p>
        </p:txBody>
      </p:sp>
    </p:spTree>
    <p:extLst>
      <p:ext uri="{BB962C8B-B14F-4D97-AF65-F5344CB8AC3E}">
        <p14:creationId xmlns:p14="http://schemas.microsoft.com/office/powerpoint/2010/main" val="4044246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r>
              <a:rPr lang="en-US" u="sng" dirty="0" smtClean="0"/>
              <a:t>Fourth</a:t>
            </a:r>
            <a:r>
              <a:rPr lang="en-US" dirty="0" smtClean="0"/>
              <a:t>   Maimonides observes</a:t>
            </a:r>
            <a:r>
              <a:rPr lang="en-US" dirty="0"/>
              <a:t>,</a:t>
            </a:r>
          </a:p>
          <a:p>
            <a:pPr algn="l"/>
            <a:r>
              <a:rPr lang="en-US" dirty="0"/>
              <a:t> </a:t>
            </a:r>
            <a:r>
              <a:rPr lang="en-US" baseline="30000" dirty="0" err="1"/>
              <a:t>Hilch</a:t>
            </a:r>
            <a:r>
              <a:rPr lang="en-US" baseline="30000" dirty="0"/>
              <a:t>. </a:t>
            </a:r>
            <a:r>
              <a:rPr lang="en-US" baseline="30000" dirty="0" err="1"/>
              <a:t>Melacim</a:t>
            </a:r>
            <a:r>
              <a:rPr lang="en-US" baseline="30000" dirty="0"/>
              <a:t>, c. 12. sect. 2</a:t>
            </a:r>
            <a:r>
              <a:rPr lang="en-US" baseline="30000" dirty="0" smtClean="0"/>
              <a:t>. </a:t>
            </a:r>
            <a:r>
              <a:rPr lang="en-US" dirty="0" smtClean="0"/>
              <a:t>“that </a:t>
            </a:r>
            <a:r>
              <a:rPr lang="en-US" dirty="0"/>
              <a:t>there are of their wise men that say, </a:t>
            </a:r>
            <a:r>
              <a:rPr lang="en-US" dirty="0" smtClean="0"/>
              <a:t>(</a:t>
            </a:r>
            <a:r>
              <a:rPr lang="he-IL" b="1" dirty="0" smtClean="0">
                <a:latin typeface="David" panose="020E0502060401010101" pitchFamily="34" charset="-79"/>
                <a:cs typeface="David" panose="020E0502060401010101" pitchFamily="34" charset="-79"/>
              </a:rPr>
              <a:t>שקודם ביאת המשיח </a:t>
            </a:r>
            <a:r>
              <a:rPr lang="he-IL" b="1" dirty="0" smtClean="0">
                <a:solidFill>
                  <a:srgbClr val="FFFF66"/>
                </a:solidFill>
                <a:latin typeface="David" panose="020E0502060401010101" pitchFamily="34" charset="-79"/>
                <a:cs typeface="David" panose="020E0502060401010101" pitchFamily="34" charset="-79"/>
              </a:rPr>
              <a:t>יבוא אליהו</a:t>
            </a:r>
            <a:r>
              <a:rPr lang="en-US" dirty="0" smtClean="0"/>
              <a:t>) that </a:t>
            </a:r>
            <a:r>
              <a:rPr lang="en-US" dirty="0"/>
              <a:t>before the coming of the Messiah, </a:t>
            </a:r>
            <a:r>
              <a:rPr lang="en-US" dirty="0" smtClean="0">
                <a:solidFill>
                  <a:srgbClr val="FFFF66"/>
                </a:solidFill>
              </a:rPr>
              <a:t>Eliyahu </a:t>
            </a:r>
            <a:r>
              <a:rPr lang="en-US" dirty="0">
                <a:solidFill>
                  <a:srgbClr val="FFFF66"/>
                </a:solidFill>
              </a:rPr>
              <a:t>shall </a:t>
            </a:r>
            <a:r>
              <a:rPr lang="en-US" dirty="0" smtClean="0">
                <a:solidFill>
                  <a:srgbClr val="FFFF66"/>
                </a:solidFill>
              </a:rPr>
              <a:t>come</a:t>
            </a:r>
            <a:r>
              <a:rPr lang="en-US" dirty="0" smtClean="0"/>
              <a:t>.”</a:t>
            </a:r>
            <a:endParaRPr lang="en-US" dirty="0"/>
          </a:p>
        </p:txBody>
      </p:sp>
    </p:spTree>
    <p:extLst>
      <p:ext uri="{BB962C8B-B14F-4D97-AF65-F5344CB8AC3E}">
        <p14:creationId xmlns:p14="http://schemas.microsoft.com/office/powerpoint/2010/main" val="1177518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6"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הֵשִׁיב יֵשׁוּעַ וְאָמַר: "אֵלִיָּהוּ אָמְנָם יָבוֹא וְיָשִׁיב אֶת הַכֹּל,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endParaRPr lang="en-US" sz="900" dirty="0"/>
          </a:p>
          <a:p>
            <a:pPr marL="0" indent="0"/>
            <a:r>
              <a:rPr lang="en-US" sz="4000" dirty="0"/>
              <a:t>He answered, "On the one hand, Eliyahu is coming and </a:t>
            </a:r>
            <a:r>
              <a:rPr lang="en-US" sz="4000" dirty="0">
                <a:solidFill>
                  <a:srgbClr val="FFFF00"/>
                </a:solidFill>
              </a:rPr>
              <a:t>will</a:t>
            </a:r>
            <a:r>
              <a:rPr lang="en-US" sz="4000" dirty="0"/>
              <a:t> restore all things;</a:t>
            </a:r>
          </a:p>
        </p:txBody>
      </p:sp>
      <p:sp>
        <p:nvSpPr>
          <p:cNvPr id="372738" name="Rectangle 2"/>
          <p:cNvSpPr>
            <a:spLocks noGrp="1" noChangeArrowheads="1"/>
          </p:cNvSpPr>
          <p:nvPr>
            <p:ph type="title"/>
          </p:nvPr>
        </p:nvSpPr>
        <p:spPr>
          <a:xfrm>
            <a:off x="1426579"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17:11</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2397534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baseline="30000" dirty="0" smtClean="0"/>
              <a:t>Rev 11.3-6</a:t>
            </a:r>
            <a:r>
              <a:rPr lang="en-US" b="1" baseline="30000" dirty="0"/>
              <a:t> </a:t>
            </a:r>
            <a:r>
              <a:rPr lang="en-US" dirty="0"/>
              <a:t>“Also I will give power to my two witnesses; and they will </a:t>
            </a:r>
            <a:r>
              <a:rPr lang="en-US" dirty="0" smtClean="0"/>
              <a:t>prophesy…dressed </a:t>
            </a:r>
            <a:r>
              <a:rPr lang="en-US" dirty="0"/>
              <a:t>in sackcloth</a:t>
            </a:r>
            <a:r>
              <a:rPr lang="en-US" dirty="0" smtClean="0"/>
              <a:t>.”…If </a:t>
            </a:r>
            <a:r>
              <a:rPr lang="en-US" dirty="0"/>
              <a:t>anyone tries to do them harm, fire comes out of their mouth and consumes their </a:t>
            </a:r>
            <a:r>
              <a:rPr lang="en-US" dirty="0" smtClean="0"/>
              <a:t>enemies…They </a:t>
            </a:r>
            <a:r>
              <a:rPr lang="en-US" dirty="0"/>
              <a:t>have the authority to shut up the sky, so that no rain falls during the period of their </a:t>
            </a:r>
            <a:r>
              <a:rPr lang="en-US" dirty="0" smtClean="0"/>
              <a:t>prophesying.</a:t>
            </a:r>
            <a:endParaRPr lang="en-US" dirty="0"/>
          </a:p>
        </p:txBody>
      </p:sp>
    </p:spTree>
    <p:extLst>
      <p:ext uri="{BB962C8B-B14F-4D97-AF65-F5344CB8AC3E}">
        <p14:creationId xmlns:p14="http://schemas.microsoft.com/office/powerpoint/2010/main" val="4765404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אֲבָל אוֹמֵר אֲנִי לָכֶם שֶׁאֵלִיָּהוּ כְּבָר בָּא וְלֹא הִכִּירוּהוּ אֶלָּא עָשׂוּ בּוֹ כִּרְצוֹנָם; </a:t>
            </a:r>
            <a:endParaRPr lang="en-US" sz="900" b="1" dirty="0">
              <a:latin typeface="David" panose="020E0502060401010101" pitchFamily="34" charset="-79"/>
              <a:cs typeface="David" panose="020E0502060401010101" pitchFamily="34" charset="-79"/>
            </a:endParaRPr>
          </a:p>
          <a:p>
            <a:pPr marL="0" indent="0"/>
            <a:r>
              <a:rPr lang="en-US" sz="4000" dirty="0"/>
              <a:t>on the other hand, I tell you that Eliyahu has come already, and people did not recognize him but did whatever they pleased to him. </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098276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אֲבָל אוֹמֵר אֲנִי לָכֶם שֶׁאֵלִיָּהוּ כְּבָר בָּא וְלֹא הִכִּירוּהוּ אֶלָּא עָשׂוּ בּוֹ כִּרְצוֹנָם; כָּךְ גַּם בֶּן-הָאָדָם עָתִיד לִסְבֹּל מִיָּדָם."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r>
              <a:rPr lang="en-US" sz="4000" dirty="0" smtClean="0"/>
              <a:t>In </a:t>
            </a:r>
            <a:r>
              <a:rPr lang="en-US" sz="4000" dirty="0"/>
              <a:t>the same way, the Son of Man too is about to suffer at their hands."</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6615245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9" y="457200"/>
            <a:ext cx="7955855" cy="4857750"/>
          </a:xfrm>
        </p:spPr>
        <p:txBody>
          <a:bodyPr>
            <a:normAutofit/>
          </a:bodyPr>
          <a:lstStyle/>
          <a:p>
            <a:pPr marL="0" algn="r" rtl="1">
              <a:spcBef>
                <a:spcPts val="0"/>
              </a:spcBef>
              <a:spcAft>
                <a:spcPts val="585"/>
              </a:spcAft>
            </a:pPr>
            <a:r>
              <a:rPr lang="he-IL" sz="4400" b="1" dirty="0">
                <a:latin typeface="David" panose="020E0502060401010101" pitchFamily="34" charset="-79"/>
                <a:cs typeface="David" panose="020E0502060401010101" pitchFamily="34" charset="-79"/>
              </a:rPr>
              <a:t>אָז הֵבִינוּ הַתַּלְמִידִים כִּי עַל יוֹחָנָן הַמַּטְבִּיל דִּבֵּר אֲלֵיהֶם.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r>
              <a:rPr lang="en-US" sz="4000" dirty="0"/>
              <a:t>Then the </a:t>
            </a:r>
            <a:r>
              <a:rPr lang="en-US" sz="4000" dirty="0" err="1"/>
              <a:t>talmidim</a:t>
            </a:r>
            <a:r>
              <a:rPr lang="en-US" sz="4000" dirty="0"/>
              <a:t> understood that he was talking to them about </a:t>
            </a:r>
            <a:r>
              <a:rPr lang="en-US" sz="4000" dirty="0" err="1"/>
              <a:t>Yochanan</a:t>
            </a:r>
            <a:r>
              <a:rPr lang="en-US" sz="4000" dirty="0"/>
              <a:t> the Immerser.</a:t>
            </a:r>
          </a:p>
        </p:txBody>
      </p:sp>
      <p:sp>
        <p:nvSpPr>
          <p:cNvPr id="372738" name="Rectangle 2"/>
          <p:cNvSpPr>
            <a:spLocks noGrp="1" noChangeArrowheads="1"/>
          </p:cNvSpPr>
          <p:nvPr>
            <p:ph type="title"/>
          </p:nvPr>
        </p:nvSpPr>
        <p:spPr>
          <a:xfrm>
            <a:off x="1426572"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17:13</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1945566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subTitle" idx="1"/>
          </p:nvPr>
        </p:nvSpPr>
        <p:spPr>
          <a:xfrm>
            <a:off x="12" y="0"/>
            <a:ext cx="8778875" cy="5143500"/>
          </a:xfrm>
        </p:spPr>
        <p:txBody>
          <a:bodyPr/>
          <a:lstStyle/>
          <a:p>
            <a:pPr algn="l"/>
            <a:r>
              <a:rPr lang="en-US" altLang="en-US" u="sng" dirty="0"/>
              <a:t>Dad's trick</a:t>
            </a:r>
            <a:r>
              <a:rPr lang="en-US" altLang="en-US" dirty="0"/>
              <a:t> </a:t>
            </a:r>
            <a:br>
              <a:rPr lang="en-US" altLang="en-US" dirty="0"/>
            </a:br>
            <a:r>
              <a:rPr lang="en-US" altLang="en-US" dirty="0"/>
              <a:t>“Oh, I sure am happy to see you," the little boy said to his grandmother on his mother's side. "Now maybe daddy will do the trick he has been promising us." </a:t>
            </a:r>
            <a:br>
              <a:rPr lang="en-US" altLang="en-US" dirty="0"/>
            </a:br>
            <a:r>
              <a:rPr lang="en-US" altLang="en-US" dirty="0"/>
              <a:t>The grandmother was curious. "What trick is that?" She asked. </a:t>
            </a:r>
          </a:p>
        </p:txBody>
      </p:sp>
    </p:spTree>
    <p:extLst>
      <p:ext uri="{BB962C8B-B14F-4D97-AF65-F5344CB8AC3E}">
        <p14:creationId xmlns:p14="http://schemas.microsoft.com/office/powerpoint/2010/main" val="34788699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smtClean="0"/>
              <a:t>Jewish expansion of </a:t>
            </a:r>
            <a:r>
              <a:rPr lang="en-US" dirty="0" err="1" smtClean="0"/>
              <a:t>Eliyahu’s</a:t>
            </a:r>
            <a:r>
              <a:rPr lang="en-US" dirty="0" smtClean="0"/>
              <a:t> role as protector</a:t>
            </a:r>
            <a:endParaRPr lang="en-US" dirty="0"/>
          </a:p>
        </p:txBody>
      </p:sp>
    </p:spTree>
    <p:extLst>
      <p:ext uri="{BB962C8B-B14F-4D97-AF65-F5344CB8AC3E}">
        <p14:creationId xmlns:p14="http://schemas.microsoft.com/office/powerpoint/2010/main" val="328225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Shmot</a:t>
            </a:r>
            <a:r>
              <a:rPr lang="en-US" baseline="30000" dirty="0" smtClean="0"/>
              <a:t>/Ex 12.42 </a:t>
            </a:r>
            <a:r>
              <a:rPr lang="en-US" dirty="0" smtClean="0"/>
              <a:t>This </a:t>
            </a:r>
            <a:r>
              <a:rPr lang="en-US" dirty="0"/>
              <a:t>was a night when </a:t>
            </a:r>
            <a:r>
              <a:rPr lang="en-US" dirty="0" smtClean="0"/>
              <a:t>A</a:t>
            </a:r>
            <a:r>
              <a:rPr lang="en-US" sz="3200" cap="small" dirty="0" smtClean="0"/>
              <a:t>DONI</a:t>
            </a:r>
            <a:r>
              <a:rPr lang="en-US" dirty="0" smtClean="0"/>
              <a:t> </a:t>
            </a:r>
            <a:r>
              <a:rPr lang="en-US" dirty="0"/>
              <a:t>kept vigil to bring them out of the land of Egypt, and </a:t>
            </a:r>
            <a:r>
              <a:rPr lang="en-US" dirty="0">
                <a:solidFill>
                  <a:srgbClr val="FFFF66"/>
                </a:solidFill>
              </a:rPr>
              <a:t>this same night continues to be a night when A</a:t>
            </a:r>
            <a:r>
              <a:rPr lang="en-US" sz="3200" cap="small" dirty="0">
                <a:solidFill>
                  <a:srgbClr val="FFFF66"/>
                </a:solidFill>
              </a:rPr>
              <a:t>DONI</a:t>
            </a:r>
            <a:r>
              <a:rPr lang="en-US" cap="small" dirty="0">
                <a:solidFill>
                  <a:srgbClr val="FFFF66"/>
                </a:solidFill>
              </a:rPr>
              <a:t> </a:t>
            </a:r>
            <a:r>
              <a:rPr lang="en-US" dirty="0" smtClean="0">
                <a:solidFill>
                  <a:srgbClr val="FFFF66"/>
                </a:solidFill>
              </a:rPr>
              <a:t>keeps </a:t>
            </a:r>
            <a:r>
              <a:rPr lang="en-US" dirty="0">
                <a:solidFill>
                  <a:srgbClr val="FFFF66"/>
                </a:solidFill>
              </a:rPr>
              <a:t>vigil for all the people of </a:t>
            </a:r>
            <a:r>
              <a:rPr lang="en-US" dirty="0" err="1">
                <a:solidFill>
                  <a:srgbClr val="FFFF66"/>
                </a:solidFill>
              </a:rPr>
              <a:t>Isra'el</a:t>
            </a:r>
            <a:r>
              <a:rPr lang="en-US" dirty="0">
                <a:solidFill>
                  <a:srgbClr val="FFFF66"/>
                </a:solidFill>
              </a:rPr>
              <a:t> </a:t>
            </a:r>
            <a:r>
              <a:rPr lang="en-US" dirty="0"/>
              <a:t>through all their generations.</a:t>
            </a:r>
          </a:p>
        </p:txBody>
      </p:sp>
    </p:spTree>
    <p:extLst>
      <p:ext uri="{BB962C8B-B14F-4D97-AF65-F5344CB8AC3E}">
        <p14:creationId xmlns:p14="http://schemas.microsoft.com/office/powerpoint/2010/main" val="24267490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The Torah describes the night of Passover as </a:t>
            </a:r>
            <a:r>
              <a:rPr lang="en-US" i="1" dirty="0" err="1"/>
              <a:t>leil</a:t>
            </a:r>
            <a:r>
              <a:rPr lang="en-US" i="1" dirty="0"/>
              <a:t> </a:t>
            </a:r>
            <a:r>
              <a:rPr lang="en-US" i="1" dirty="0" err="1"/>
              <a:t>shimurim</a:t>
            </a:r>
            <a:r>
              <a:rPr lang="en-US" dirty="0" smtClean="0"/>
              <a:t>,</a:t>
            </a:r>
            <a:r>
              <a:rPr lang="en-US" dirty="0"/>
              <a:t> a “guarded night.” It is the night when long ago G‑d protected the Jews from the plague which slew all the Egyptian firstborn, </a:t>
            </a:r>
          </a:p>
        </p:txBody>
      </p:sp>
    </p:spTree>
    <p:extLst>
      <p:ext uri="{BB962C8B-B14F-4D97-AF65-F5344CB8AC3E}">
        <p14:creationId xmlns:p14="http://schemas.microsoft.com/office/powerpoint/2010/main" val="4159263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and </a:t>
            </a:r>
            <a:r>
              <a:rPr lang="en-US" dirty="0"/>
              <a:t>the night when G‑d’s protection over His chosen nation is most apparent. Opening the door expresses our trust in G‑d’s protection.</a:t>
            </a:r>
          </a:p>
        </p:txBody>
      </p:sp>
    </p:spTree>
    <p:extLst>
      <p:ext uri="{BB962C8B-B14F-4D97-AF65-F5344CB8AC3E}">
        <p14:creationId xmlns:p14="http://schemas.microsoft.com/office/powerpoint/2010/main" val="7372855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537" y="0"/>
            <a:ext cx="3428999" cy="4458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046536" y="742950"/>
            <a:ext cx="4458015" cy="1938992"/>
          </a:xfrm>
          <a:prstGeom prst="rect">
            <a:avLst/>
          </a:prstGeom>
          <a:noFill/>
        </p:spPr>
        <p:txBody>
          <a:bodyPr wrap="none" rtlCol="0">
            <a:spAutoFit/>
          </a:bodyPr>
          <a:lstStyle/>
          <a:p>
            <a:pPr algn="l"/>
            <a:r>
              <a:rPr lang="en-US" dirty="0"/>
              <a:t>"Eliyahu </a:t>
            </a:r>
            <a:r>
              <a:rPr lang="en-US" dirty="0" err="1"/>
              <a:t>Hanavi</a:t>
            </a:r>
            <a:r>
              <a:rPr lang="en-US" dirty="0"/>
              <a:t>" </a:t>
            </a:r>
            <a:endParaRPr lang="en-US" dirty="0" smtClean="0"/>
          </a:p>
          <a:p>
            <a:pPr algn="l"/>
            <a:r>
              <a:rPr lang="en-US" dirty="0" smtClean="0"/>
              <a:t>by </a:t>
            </a:r>
            <a:r>
              <a:rPr lang="en-US" dirty="0" err="1"/>
              <a:t>Zalman</a:t>
            </a:r>
            <a:r>
              <a:rPr lang="en-US" dirty="0"/>
              <a:t> </a:t>
            </a:r>
            <a:endParaRPr lang="en-US" dirty="0" smtClean="0"/>
          </a:p>
          <a:p>
            <a:pPr algn="l"/>
            <a:r>
              <a:rPr lang="en-US" dirty="0" err="1" smtClean="0"/>
              <a:t>Kleinman</a:t>
            </a:r>
            <a:endParaRPr lang="en-US" dirty="0"/>
          </a:p>
        </p:txBody>
      </p:sp>
    </p:spTree>
    <p:extLst>
      <p:ext uri="{BB962C8B-B14F-4D97-AF65-F5344CB8AC3E}">
        <p14:creationId xmlns:p14="http://schemas.microsoft.com/office/powerpoint/2010/main" val="740117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Eliyahu comes in a spirit of protection, but also rebuke, calling to repentance, correction, as precursor to Deliverance.  </a:t>
            </a:r>
          </a:p>
          <a:p>
            <a:pPr algn="l"/>
            <a:endParaRPr lang="en-US" dirty="0"/>
          </a:p>
        </p:txBody>
      </p:sp>
    </p:spTree>
    <p:extLst>
      <p:ext uri="{BB962C8B-B14F-4D97-AF65-F5344CB8AC3E}">
        <p14:creationId xmlns:p14="http://schemas.microsoft.com/office/powerpoint/2010/main" val="2578198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Eph</a:t>
            </a:r>
            <a:r>
              <a:rPr lang="en-US" baseline="30000" dirty="0" smtClean="0"/>
              <a:t> 1.3-6</a:t>
            </a:r>
            <a:r>
              <a:rPr lang="en-US" dirty="0" smtClean="0"/>
              <a:t> Praised </a:t>
            </a:r>
            <a:r>
              <a:rPr lang="en-US" dirty="0"/>
              <a:t>be </a:t>
            </a:r>
            <a:r>
              <a:rPr lang="en-US" dirty="0" smtClean="0"/>
              <a:t>A</a:t>
            </a:r>
            <a:r>
              <a:rPr lang="en-US" sz="3100" dirty="0" smtClean="0"/>
              <a:t>DONI</a:t>
            </a:r>
            <a:r>
              <a:rPr lang="en-US" dirty="0"/>
              <a:t>, Father of our Lord </a:t>
            </a:r>
            <a:r>
              <a:rPr lang="en-US" dirty="0" err="1"/>
              <a:t>Yeshua</a:t>
            </a:r>
            <a:r>
              <a:rPr lang="en-US" dirty="0"/>
              <a:t> the Messiah, who in the Messiah has blessed us with every spiritual blessing in heaven. </a:t>
            </a:r>
            <a:r>
              <a:rPr lang="en-US" dirty="0" smtClean="0"/>
              <a:t>In </a:t>
            </a:r>
            <a:r>
              <a:rPr lang="en-US" dirty="0"/>
              <a:t>the Messiah </a:t>
            </a:r>
            <a:r>
              <a:rPr lang="en-US" dirty="0">
                <a:solidFill>
                  <a:srgbClr val="FFFF99"/>
                </a:solidFill>
              </a:rPr>
              <a:t>he chose us in love before the creation of the universe to be holy and without defect in his </a:t>
            </a:r>
            <a:r>
              <a:rPr lang="en-US" dirty="0" smtClean="0">
                <a:solidFill>
                  <a:srgbClr val="FFFF99"/>
                </a:solidFill>
              </a:rPr>
              <a:t>presence. </a:t>
            </a:r>
            <a:endParaRPr lang="en-US" dirty="0">
              <a:solidFill>
                <a:srgbClr val="FFFF99"/>
              </a:solidFill>
            </a:endParaRPr>
          </a:p>
        </p:txBody>
      </p:sp>
    </p:spTree>
    <p:extLst>
      <p:ext uri="{BB962C8B-B14F-4D97-AF65-F5344CB8AC3E}">
        <p14:creationId xmlns:p14="http://schemas.microsoft.com/office/powerpoint/2010/main" val="30256941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Eph</a:t>
            </a:r>
            <a:r>
              <a:rPr lang="en-US" baseline="30000" dirty="0" smtClean="0"/>
              <a:t> 1.3-6</a:t>
            </a:r>
            <a:r>
              <a:rPr lang="en-US" dirty="0" smtClean="0"/>
              <a:t> He </a:t>
            </a:r>
            <a:r>
              <a:rPr lang="en-US" dirty="0"/>
              <a:t>determined in advance that through </a:t>
            </a:r>
            <a:r>
              <a:rPr lang="en-US" dirty="0" err="1"/>
              <a:t>Yeshua</a:t>
            </a:r>
            <a:r>
              <a:rPr lang="en-US" dirty="0"/>
              <a:t> the Messiah we would be his sons - in keeping with his pleasure and purpose - </a:t>
            </a:r>
            <a:r>
              <a:rPr lang="en-US" dirty="0" smtClean="0"/>
              <a:t>so </a:t>
            </a:r>
            <a:r>
              <a:rPr lang="en-US" dirty="0"/>
              <a:t>that we would bring him praise commensurate with the glory of the grace he gave us through the Beloved One. </a:t>
            </a:r>
          </a:p>
        </p:txBody>
      </p:sp>
    </p:spTree>
    <p:extLst>
      <p:ext uri="{BB962C8B-B14F-4D97-AF65-F5344CB8AC3E}">
        <p14:creationId xmlns:p14="http://schemas.microsoft.com/office/powerpoint/2010/main" val="23162212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Iyov</a:t>
            </a:r>
            <a:r>
              <a:rPr lang="en-US" baseline="30000" dirty="0" smtClean="0"/>
              <a:t>/Job 3.25-26</a:t>
            </a:r>
            <a:r>
              <a:rPr lang="en-US" dirty="0" smtClean="0"/>
              <a:t> For </a:t>
            </a:r>
            <a:r>
              <a:rPr lang="en-US" dirty="0"/>
              <a:t>the thing I feared has overwhelmed me, what I dreaded has happened to me. </a:t>
            </a:r>
            <a:r>
              <a:rPr lang="en-US" dirty="0" smtClean="0"/>
              <a:t>I </a:t>
            </a:r>
            <a:r>
              <a:rPr lang="en-US" dirty="0"/>
              <a:t>have no peace, no quiet, no rest; and anguish keeps coming."</a:t>
            </a:r>
          </a:p>
        </p:txBody>
      </p:sp>
    </p:spTree>
    <p:extLst>
      <p:ext uri="{BB962C8B-B14F-4D97-AF65-F5344CB8AC3E}">
        <p14:creationId xmlns:p14="http://schemas.microsoft.com/office/powerpoint/2010/main" val="4093750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Iyov</a:t>
            </a:r>
            <a:r>
              <a:rPr lang="en-US" baseline="30000" dirty="0"/>
              <a:t>/Job 3.25-26</a:t>
            </a:r>
            <a:r>
              <a:rPr lang="en-US" dirty="0"/>
              <a:t> </a:t>
            </a:r>
            <a:r>
              <a:rPr lang="en-US" baseline="30000" dirty="0" smtClean="0"/>
              <a:t>GW</a:t>
            </a:r>
            <a:r>
              <a:rPr lang="en-US" dirty="0" smtClean="0"/>
              <a:t> What </a:t>
            </a:r>
            <a:r>
              <a:rPr lang="en-US" dirty="0"/>
              <a:t>I fear most overtakes me. What I dread happens to me</a:t>
            </a:r>
            <a:r>
              <a:rPr lang="en-US" dirty="0" smtClean="0"/>
              <a:t>.</a:t>
            </a:r>
          </a:p>
          <a:p>
            <a:pPr algn="l"/>
            <a:r>
              <a:rPr lang="en-US" baseline="30000" dirty="0" smtClean="0"/>
              <a:t>MSG</a:t>
            </a:r>
            <a:r>
              <a:rPr lang="en-US" dirty="0" smtClean="0"/>
              <a:t> The </a:t>
            </a:r>
            <a:r>
              <a:rPr lang="en-US" dirty="0"/>
              <a:t>worst of my fears has come true, what I've dreaded most has happened.</a:t>
            </a:r>
          </a:p>
        </p:txBody>
      </p:sp>
    </p:spTree>
    <p:extLst>
      <p:ext uri="{BB962C8B-B14F-4D97-AF65-F5344CB8AC3E}">
        <p14:creationId xmlns:p14="http://schemas.microsoft.com/office/powerpoint/2010/main" val="976465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subTitle" idx="1"/>
          </p:nvPr>
        </p:nvSpPr>
        <p:spPr>
          <a:xfrm>
            <a:off x="12" y="0"/>
            <a:ext cx="8778875" cy="5143500"/>
          </a:xfrm>
        </p:spPr>
        <p:txBody>
          <a:bodyPr/>
          <a:lstStyle/>
          <a:p>
            <a:pPr algn="l"/>
            <a:r>
              <a:rPr lang="en-US" altLang="en-US" u="sng" dirty="0"/>
              <a:t>Dad's trick</a:t>
            </a:r>
            <a:r>
              <a:rPr lang="en-US" altLang="en-US" dirty="0"/>
              <a:t> </a:t>
            </a:r>
            <a:br>
              <a:rPr lang="en-US" altLang="en-US" dirty="0"/>
            </a:br>
            <a:r>
              <a:rPr lang="en-US" altLang="en-US" dirty="0"/>
              <a:t/>
            </a:r>
            <a:br>
              <a:rPr lang="en-US" altLang="en-US" dirty="0"/>
            </a:br>
            <a:r>
              <a:rPr lang="en-US" altLang="en-US" dirty="0"/>
              <a:t>"I heard him tell mommy that he would climb the walls if you came to visit," the little boy answered. </a:t>
            </a:r>
          </a:p>
        </p:txBody>
      </p:sp>
    </p:spTree>
    <p:extLst>
      <p:ext uri="{BB962C8B-B14F-4D97-AF65-F5344CB8AC3E}">
        <p14:creationId xmlns:p14="http://schemas.microsoft.com/office/powerpoint/2010/main" val="113385900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a:t>Iyov</a:t>
            </a:r>
            <a:r>
              <a:rPr lang="en-US" baseline="30000" dirty="0"/>
              <a:t>/Job 3.25-26</a:t>
            </a:r>
            <a:r>
              <a:rPr lang="en-US" dirty="0"/>
              <a:t> </a:t>
            </a:r>
            <a:r>
              <a:rPr lang="en-US" baseline="30000" dirty="0" smtClean="0"/>
              <a:t>CEB </a:t>
            </a:r>
            <a:r>
              <a:rPr lang="en-US" dirty="0" smtClean="0"/>
              <a:t>for </a:t>
            </a:r>
            <a:r>
              <a:rPr lang="en-US" dirty="0"/>
              <a:t>the thing I feared has overwhelmed me, what I dreaded has happened to me. </a:t>
            </a:r>
            <a:r>
              <a:rPr lang="en-US" dirty="0" smtClean="0"/>
              <a:t> </a:t>
            </a:r>
            <a:r>
              <a:rPr lang="en-US" dirty="0"/>
              <a:t>have no peace, no quiet, no rest; and anguish keeps coming</a:t>
            </a:r>
            <a:r>
              <a:rPr lang="en-US" dirty="0" smtClean="0"/>
              <a:t>.“</a:t>
            </a:r>
          </a:p>
          <a:p>
            <a:pPr algn="l"/>
            <a:r>
              <a:rPr lang="en-US" baseline="30000" dirty="0" err="1"/>
              <a:t>Iyov</a:t>
            </a:r>
            <a:r>
              <a:rPr lang="en-US" baseline="30000" dirty="0"/>
              <a:t>/Job 3.25-26</a:t>
            </a:r>
            <a:r>
              <a:rPr lang="en-US" dirty="0"/>
              <a:t> </a:t>
            </a:r>
            <a:r>
              <a:rPr lang="en-US" baseline="30000" dirty="0" smtClean="0"/>
              <a:t>GNT</a:t>
            </a:r>
            <a:r>
              <a:rPr lang="en-US" dirty="0" smtClean="0"/>
              <a:t> Everything </a:t>
            </a:r>
            <a:r>
              <a:rPr lang="en-US" dirty="0"/>
              <a:t>I fear and dread comes true.</a:t>
            </a:r>
          </a:p>
        </p:txBody>
      </p:sp>
    </p:spTree>
    <p:extLst>
      <p:ext uri="{BB962C8B-B14F-4D97-AF65-F5344CB8AC3E}">
        <p14:creationId xmlns:p14="http://schemas.microsoft.com/office/powerpoint/2010/main" val="1083507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We are designed to live in joy. </a:t>
            </a:r>
          </a:p>
          <a:p>
            <a:pPr algn="l"/>
            <a:r>
              <a:rPr lang="en-US" baseline="30000" dirty="0" smtClean="0"/>
              <a:t>1Thes. 5.16-18</a:t>
            </a:r>
            <a:r>
              <a:rPr lang="en-US" dirty="0" smtClean="0"/>
              <a:t> </a:t>
            </a:r>
            <a:r>
              <a:rPr lang="en-US" dirty="0">
                <a:solidFill>
                  <a:srgbClr val="FFFF66"/>
                </a:solidFill>
              </a:rPr>
              <a:t>Always be joyful.</a:t>
            </a:r>
            <a:r>
              <a:rPr lang="en-US" dirty="0"/>
              <a:t> </a:t>
            </a:r>
            <a:r>
              <a:rPr lang="en-US" dirty="0" smtClean="0"/>
              <a:t>Pray </a:t>
            </a:r>
            <a:r>
              <a:rPr lang="en-US" dirty="0"/>
              <a:t>regularly. </a:t>
            </a:r>
            <a:r>
              <a:rPr lang="en-US" dirty="0" smtClean="0"/>
              <a:t>In </a:t>
            </a:r>
            <a:r>
              <a:rPr lang="en-US" dirty="0"/>
              <a:t>everything give thanks, for this is what God wants from you who are united with the Messiah </a:t>
            </a:r>
            <a:r>
              <a:rPr lang="en-US" dirty="0" err="1"/>
              <a:t>Yeshua</a:t>
            </a:r>
            <a:r>
              <a:rPr lang="en-US" dirty="0"/>
              <a:t>.</a:t>
            </a:r>
          </a:p>
        </p:txBody>
      </p:sp>
    </p:spTree>
    <p:extLst>
      <p:ext uri="{BB962C8B-B14F-4D97-AF65-F5344CB8AC3E}">
        <p14:creationId xmlns:p14="http://schemas.microsoft.com/office/powerpoint/2010/main" val="38156773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8.28-29</a:t>
            </a:r>
            <a:r>
              <a:rPr lang="en-US" dirty="0" smtClean="0"/>
              <a:t> Furthermore</a:t>
            </a:r>
            <a:r>
              <a:rPr lang="en-US" dirty="0"/>
              <a:t>, we know that God causes </a:t>
            </a:r>
            <a:r>
              <a:rPr lang="en-US" dirty="0">
                <a:solidFill>
                  <a:srgbClr val="FFFF99"/>
                </a:solidFill>
              </a:rPr>
              <a:t>everything to work together for the good of those who love God</a:t>
            </a:r>
            <a:r>
              <a:rPr lang="en-US" dirty="0"/>
              <a:t> and are called in accordance with his purpose; </a:t>
            </a:r>
            <a:r>
              <a:rPr lang="en-US" dirty="0" smtClean="0"/>
              <a:t> </a:t>
            </a:r>
            <a:r>
              <a:rPr lang="en-US" dirty="0"/>
              <a:t>because those whom he knew in advance, </a:t>
            </a:r>
          </a:p>
        </p:txBody>
      </p:sp>
    </p:spTree>
    <p:extLst>
      <p:ext uri="{BB962C8B-B14F-4D97-AF65-F5344CB8AC3E}">
        <p14:creationId xmlns:p14="http://schemas.microsoft.com/office/powerpoint/2010/main" val="12374152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8.28-29</a:t>
            </a:r>
            <a:r>
              <a:rPr lang="en-US" dirty="0" smtClean="0"/>
              <a:t> he </a:t>
            </a:r>
            <a:r>
              <a:rPr lang="en-US" dirty="0"/>
              <a:t>also determined in advance would be conformed to the pattern of his Son, so that he might be the firstborn among many </a:t>
            </a:r>
            <a:r>
              <a:rPr lang="en-US" dirty="0" smtClean="0"/>
              <a:t>brothers.</a:t>
            </a:r>
            <a:endParaRPr lang="en-US" dirty="0"/>
          </a:p>
        </p:txBody>
      </p:sp>
    </p:spTree>
    <p:extLst>
      <p:ext uri="{BB962C8B-B14F-4D97-AF65-F5344CB8AC3E}">
        <p14:creationId xmlns:p14="http://schemas.microsoft.com/office/powerpoint/2010/main" val="16035534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important thing about life is how </a:t>
            </a:r>
            <a:r>
              <a:rPr lang="en-US" dirty="0"/>
              <a:t>we react</a:t>
            </a:r>
            <a:r>
              <a:rPr lang="en-US" dirty="0" smtClean="0"/>
              <a:t>.  Our </a:t>
            </a:r>
            <a:r>
              <a:rPr lang="en-US" dirty="0" err="1" smtClean="0"/>
              <a:t>tikkun</a:t>
            </a:r>
            <a:r>
              <a:rPr lang="en-US" dirty="0" smtClean="0"/>
              <a:t>, </a:t>
            </a:r>
            <a:r>
              <a:rPr lang="he-IL" b="1" dirty="0" smtClean="0">
                <a:latin typeface="David" panose="020E0502060401010101" pitchFamily="34" charset="-79"/>
                <a:cs typeface="David" panose="020E0502060401010101" pitchFamily="34" charset="-79"/>
              </a:rPr>
              <a:t>תיקון</a:t>
            </a:r>
            <a:r>
              <a:rPr lang="he-IL" dirty="0" smtClean="0"/>
              <a:t> </a:t>
            </a:r>
            <a:r>
              <a:rPr lang="en-US" dirty="0" smtClean="0"/>
              <a:t>soul correction in Messiah is what makes us grow in Him.</a:t>
            </a:r>
          </a:p>
          <a:p>
            <a:pPr marL="457200" indent="-457200" algn="l">
              <a:buFont typeface="+mj-lt"/>
              <a:buAutoNum type="arabicPeriod"/>
            </a:pPr>
            <a:r>
              <a:rPr lang="en-US" dirty="0" smtClean="0"/>
              <a:t>If our calling, </a:t>
            </a:r>
            <a:r>
              <a:rPr lang="en-US" dirty="0" err="1" smtClean="0"/>
              <a:t>tikkun</a:t>
            </a:r>
            <a:r>
              <a:rPr lang="en-US" dirty="0" smtClean="0"/>
              <a:t>, is to show forgiveness, we will be hurt.  Embrace it in praise in </a:t>
            </a:r>
            <a:r>
              <a:rPr lang="en-US" dirty="0" err="1" smtClean="0"/>
              <a:t>Yeshua</a:t>
            </a:r>
            <a:r>
              <a:rPr lang="en-US" dirty="0" smtClean="0"/>
              <a:t>!</a:t>
            </a:r>
            <a:endParaRPr lang="en-US" dirty="0"/>
          </a:p>
        </p:txBody>
      </p:sp>
    </p:spTree>
    <p:extLst>
      <p:ext uri="{BB962C8B-B14F-4D97-AF65-F5344CB8AC3E}">
        <p14:creationId xmlns:p14="http://schemas.microsoft.com/office/powerpoint/2010/main" val="2077232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519113" indent="-519113" algn="l">
              <a:buFont typeface="+mj-lt"/>
              <a:buAutoNum type="arabicPeriod" startAt="2"/>
            </a:pPr>
            <a:r>
              <a:rPr lang="en-US" dirty="0" smtClean="0"/>
              <a:t>If our calling, </a:t>
            </a:r>
            <a:r>
              <a:rPr lang="en-US" dirty="0" err="1" smtClean="0"/>
              <a:t>tikkun</a:t>
            </a:r>
            <a:r>
              <a:rPr lang="en-US" dirty="0" smtClean="0"/>
              <a:t>, is to show love, we will be rejected.  Embrace it in praise in Messiah!  “How can I grow?”</a:t>
            </a:r>
          </a:p>
          <a:p>
            <a:pPr marL="519113" indent="-519113" algn="l">
              <a:buFont typeface="+mj-lt"/>
              <a:buAutoNum type="arabicPeriod" startAt="2"/>
            </a:pPr>
            <a:r>
              <a:rPr lang="en-US" dirty="0" smtClean="0"/>
              <a:t>If our calling is to show approval, we’ll get disrespect.  Embrace it in the </a:t>
            </a:r>
            <a:r>
              <a:rPr lang="en-US" dirty="0" err="1" smtClean="0"/>
              <a:t>Ruakh</a:t>
            </a:r>
            <a:r>
              <a:rPr lang="en-US" dirty="0" smtClean="0"/>
              <a:t>.  </a:t>
            </a:r>
            <a:endParaRPr lang="en-US" dirty="0"/>
          </a:p>
        </p:txBody>
      </p:sp>
    </p:spTree>
    <p:extLst>
      <p:ext uri="{BB962C8B-B14F-4D97-AF65-F5344CB8AC3E}">
        <p14:creationId xmlns:p14="http://schemas.microsoft.com/office/powerpoint/2010/main" val="17163116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457200" indent="-457200" algn="l">
              <a:buFont typeface="+mj-lt"/>
              <a:buAutoNum type="arabicPeriod" startAt="4"/>
            </a:pPr>
            <a:r>
              <a:rPr lang="en-US" dirty="0" smtClean="0"/>
              <a:t>If your calling, </a:t>
            </a:r>
            <a:r>
              <a:rPr lang="en-US" dirty="0" err="1" smtClean="0"/>
              <a:t>tikkun</a:t>
            </a:r>
            <a:r>
              <a:rPr lang="en-US" dirty="0" smtClean="0"/>
              <a:t>, is generosity, you’ll have financial reversals.  Live in gratitude.  Cf. Spirit of entitlement.  </a:t>
            </a:r>
            <a:r>
              <a:rPr lang="en-US" dirty="0" err="1" smtClean="0"/>
              <a:t>Masvingo</a:t>
            </a:r>
            <a:r>
              <a:rPr lang="en-US" dirty="0" smtClean="0"/>
              <a:t> story.</a:t>
            </a:r>
          </a:p>
          <a:p>
            <a:pPr algn="l"/>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65" y="3257550"/>
            <a:ext cx="7769871"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93265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747" t="10077" r="-1516" b="11873"/>
          <a:stretch/>
        </p:blipFill>
        <p:spPr bwMode="auto">
          <a:xfrm>
            <a:off x="1646237" y="0"/>
            <a:ext cx="5587404"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33974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471" y="16118"/>
            <a:ext cx="8374756" cy="4384431"/>
          </a:xfrm>
          <a:prstGeom prst="rect">
            <a:avLst/>
          </a:prstGeom>
        </p:spPr>
      </p:pic>
    </p:spTree>
    <p:extLst>
      <p:ext uri="{BB962C8B-B14F-4D97-AF65-F5344CB8AC3E}">
        <p14:creationId xmlns:p14="http://schemas.microsoft.com/office/powerpoint/2010/main" val="12018330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77500" lnSpcReduction="20000"/>
          </a:bodyPr>
          <a:lstStyle/>
          <a:p>
            <a:pPr algn="l"/>
            <a:r>
              <a:rPr lang="en-US" dirty="0" smtClean="0"/>
              <a:t>The </a:t>
            </a:r>
            <a:r>
              <a:rPr lang="en-US" dirty="0"/>
              <a:t>staff and volunteers had already seen countless people in previous days, and they knew the line would once again be lengthy when the clinic’s doors opened at daybreak. However, they weren’t prepared for what they saw at 3:30 in the morning as their flashlights scanned the outer perimeter of the clinic.</a:t>
            </a:r>
          </a:p>
          <a:p>
            <a:pPr algn="l"/>
            <a:r>
              <a:rPr lang="en-US" dirty="0"/>
              <a:t>Already, an estimated 1,000 people who desperately needed free medical and dental care were queued outside, ready to receive the compassion and care of </a:t>
            </a:r>
            <a:r>
              <a:rPr lang="en-US" dirty="0" err="1"/>
              <a:t>Yeshua</a:t>
            </a:r>
            <a:r>
              <a:rPr lang="en-US" dirty="0"/>
              <a:t> through our staff and volunteers</a:t>
            </a:r>
            <a:r>
              <a:rPr lang="en-US" dirty="0" smtClean="0"/>
              <a:t>.</a:t>
            </a:r>
            <a:endParaRPr lang="en-US" dirty="0"/>
          </a:p>
        </p:txBody>
      </p:sp>
    </p:spTree>
    <p:extLst>
      <p:ext uri="{BB962C8B-B14F-4D97-AF65-F5344CB8AC3E}">
        <p14:creationId xmlns:p14="http://schemas.microsoft.com/office/powerpoint/2010/main" val="319258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One </a:t>
            </a:r>
            <a:r>
              <a:rPr lang="en-US" dirty="0"/>
              <a:t>of the commandments mentioned in the Torah </a:t>
            </a:r>
            <a:r>
              <a:rPr lang="en-US" dirty="0" smtClean="0"/>
              <a:t>is </a:t>
            </a:r>
            <a:r>
              <a:rPr lang="en-US" dirty="0"/>
              <a:t>the commandment to observe the Shabbat.</a:t>
            </a:r>
          </a:p>
          <a:p>
            <a:pPr algn="r" rtl="1"/>
            <a:r>
              <a:rPr lang="he-IL" b="1" dirty="0" smtClean="0">
                <a:latin typeface="David" panose="020E0502060401010101" pitchFamily="34" charset="-79"/>
                <a:cs typeface="David" panose="020E0502060401010101" pitchFamily="34" charset="-79"/>
              </a:rPr>
              <a:t>וְאַתָּה </a:t>
            </a:r>
            <a:r>
              <a:rPr lang="he-IL" b="1" dirty="0">
                <a:latin typeface="David" panose="020E0502060401010101" pitchFamily="34" charset="-79"/>
                <a:cs typeface="David" panose="020E0502060401010101" pitchFamily="34" charset="-79"/>
              </a:rPr>
              <a:t>דַּבֵּר אֶל בְּנֵי יִשְׂרָאֵל לֵאמֹר: אַךְ אֶת שַׁבְּתֹתַי תִּשְׁמֹרוּ כִּי אוֹת הִוא בֵּינִי וּבֵינֵיכֶם לְדֹרֹתֵיכֶם לָדַעַת כִּי אֲנִי ה' </a:t>
            </a:r>
            <a:r>
              <a:rPr lang="he-IL" b="1" dirty="0" smtClean="0">
                <a:latin typeface="David" panose="020E0502060401010101" pitchFamily="34" charset="-79"/>
                <a:cs typeface="David" panose="020E0502060401010101" pitchFamily="34" charset="-79"/>
              </a:rPr>
              <a:t>מְקַדִּשְׁכֶם</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287264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600" dirty="0" smtClean="0"/>
              <a:t>Recognizing </a:t>
            </a:r>
            <a:r>
              <a:rPr lang="en-US" sz="3600" dirty="0"/>
              <a:t>some familiar faces, the volunteers concluded that many of the people they were looking at had been there the day before but weren’t able to make it to the front of the line by the time the clinic closed. Instead, they spent the night outside</a:t>
            </a:r>
            <a:r>
              <a:rPr lang="en-US" sz="3600" dirty="0" smtClean="0"/>
              <a:t>.</a:t>
            </a:r>
            <a:endParaRPr lang="en-US" sz="3600" dirty="0"/>
          </a:p>
        </p:txBody>
      </p:sp>
    </p:spTree>
    <p:extLst>
      <p:ext uri="{BB962C8B-B14F-4D97-AF65-F5344CB8AC3E}">
        <p14:creationId xmlns:p14="http://schemas.microsoft.com/office/powerpoint/2010/main" val="36347738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Rather </a:t>
            </a:r>
            <a:r>
              <a:rPr lang="en-US" dirty="0"/>
              <a:t>than walking home and re-walking the many miles to get back, it was evident these masses had chosen to spend the last 20 hours in the clinic’s perimeter to retain their place in line so they would hopefully be seen today—the clinic’s last day</a:t>
            </a:r>
            <a:r>
              <a:rPr lang="en-US" dirty="0" smtClean="0"/>
              <a:t>. </a:t>
            </a:r>
            <a:endParaRPr lang="en-US" dirty="0"/>
          </a:p>
        </p:txBody>
      </p:sp>
    </p:spTree>
    <p:extLst>
      <p:ext uri="{BB962C8B-B14F-4D97-AF65-F5344CB8AC3E}">
        <p14:creationId xmlns:p14="http://schemas.microsoft.com/office/powerpoint/2010/main" val="13629749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Unlike </a:t>
            </a:r>
            <a:r>
              <a:rPr lang="en-US" dirty="0"/>
              <a:t>Western culture, where sleeping on an </a:t>
            </a:r>
            <a:r>
              <a:rPr lang="en-US" dirty="0" err="1"/>
              <a:t>airfilled</a:t>
            </a:r>
            <a:r>
              <a:rPr lang="en-US" dirty="0"/>
              <a:t> mattress with a sleeping bag to serve as a human placeholder for the latest tech product or the best seats at a sporting or music event is viewed as little more than an adventure, these hurting souls had spent the night in almost-freezing temperatures</a:t>
            </a:r>
            <a:r>
              <a:rPr lang="en-US" dirty="0" smtClean="0"/>
              <a:t>.</a:t>
            </a:r>
            <a:endParaRPr lang="en-US" dirty="0"/>
          </a:p>
        </p:txBody>
      </p:sp>
    </p:spTree>
    <p:extLst>
      <p:ext uri="{BB962C8B-B14F-4D97-AF65-F5344CB8AC3E}">
        <p14:creationId xmlns:p14="http://schemas.microsoft.com/office/powerpoint/2010/main" val="10491428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200" dirty="0" smtClean="0"/>
              <a:t>Instead </a:t>
            </a:r>
            <a:r>
              <a:rPr lang="en-US" sz="3200" dirty="0"/>
              <a:t>of sleeping bags to keep them warm or soft grass to lie on, many of the people slept on ice-cold granite outcroppings that had collected the evening’s bitter temperature</a:t>
            </a:r>
            <a:r>
              <a:rPr lang="en-US" sz="3200" dirty="0" smtClean="0"/>
              <a:t>. </a:t>
            </a:r>
            <a:r>
              <a:rPr lang="en-US" sz="3200" dirty="0"/>
              <a:t>Jack Zimmerman recounts, “It broke our hearts to see the poverty and devastation… the images of what we saw transcends words</a:t>
            </a:r>
            <a:r>
              <a:rPr lang="en-US" sz="3200" dirty="0" smtClean="0"/>
              <a:t>.”</a:t>
            </a:r>
            <a:endParaRPr lang="en-US" sz="3200" dirty="0"/>
          </a:p>
        </p:txBody>
      </p:sp>
    </p:spTree>
    <p:extLst>
      <p:ext uri="{BB962C8B-B14F-4D97-AF65-F5344CB8AC3E}">
        <p14:creationId xmlns:p14="http://schemas.microsoft.com/office/powerpoint/2010/main" val="42619350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Jack </a:t>
            </a:r>
            <a:r>
              <a:rPr lang="en-US" dirty="0"/>
              <a:t>goes on, “Our hearts are to treat and minster to everyone within our reach. How can we feel that we’ve completed our work when we have to turn people away, especially women and babies</a:t>
            </a:r>
            <a:r>
              <a:rPr lang="en-US" dirty="0" smtClean="0"/>
              <a:t>?”</a:t>
            </a:r>
            <a:endParaRPr lang="en-US" dirty="0"/>
          </a:p>
        </p:txBody>
      </p:sp>
    </p:spTree>
    <p:extLst>
      <p:ext uri="{BB962C8B-B14F-4D97-AF65-F5344CB8AC3E}">
        <p14:creationId xmlns:p14="http://schemas.microsoft.com/office/powerpoint/2010/main" val="26895163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10000"/>
          </a:bodyPr>
          <a:lstStyle/>
          <a:p>
            <a:pPr algn="l"/>
            <a:r>
              <a:rPr lang="en-US" dirty="0" smtClean="0"/>
              <a:t>But </a:t>
            </a:r>
            <a:r>
              <a:rPr lang="en-US" dirty="0"/>
              <a:t>that didn’t deter the level of care and compassion in the hearts of the volunteers. Jack recalls one particular interaction that final day when the healing of </a:t>
            </a:r>
            <a:r>
              <a:rPr lang="en-US" dirty="0" err="1"/>
              <a:t>Yeshua</a:t>
            </a:r>
            <a:r>
              <a:rPr lang="en-US" dirty="0"/>
              <a:t> was present.</a:t>
            </a:r>
          </a:p>
          <a:p>
            <a:pPr algn="l"/>
            <a:r>
              <a:rPr lang="en-US" dirty="0"/>
              <a:t>A young man who was weak and unable to walk on his own reached the front of the line. He was led by volunteers who’d quickly assessed that he was blind</a:t>
            </a:r>
            <a:r>
              <a:rPr lang="en-US" dirty="0" smtClean="0"/>
              <a:t>.</a:t>
            </a:r>
            <a:endParaRPr lang="en-US" dirty="0"/>
          </a:p>
        </p:txBody>
      </p:sp>
    </p:spTree>
    <p:extLst>
      <p:ext uri="{BB962C8B-B14F-4D97-AF65-F5344CB8AC3E}">
        <p14:creationId xmlns:p14="http://schemas.microsoft.com/office/powerpoint/2010/main" val="28242533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Autofit/>
          </a:bodyPr>
          <a:lstStyle/>
          <a:p>
            <a:pPr algn="l"/>
            <a:r>
              <a:rPr lang="en-US" sz="3600" dirty="0" smtClean="0"/>
              <a:t>After </a:t>
            </a:r>
            <a:r>
              <a:rPr lang="en-US" sz="3600" dirty="0"/>
              <a:t>a thorough examination, it was determined that the blind man’s vision couldn’t be aided with the equipment on hand, but the physician who examined him felt confident that a procedure could be performed to restore the young man’s sight in nearby Harare</a:t>
            </a:r>
            <a:r>
              <a:rPr lang="en-US" sz="3600" dirty="0" smtClean="0"/>
              <a:t>.</a:t>
            </a:r>
            <a:endParaRPr lang="en-US" sz="3600" dirty="0"/>
          </a:p>
        </p:txBody>
      </p:sp>
    </p:spTree>
    <p:extLst>
      <p:ext uri="{BB962C8B-B14F-4D97-AF65-F5344CB8AC3E}">
        <p14:creationId xmlns:p14="http://schemas.microsoft.com/office/powerpoint/2010/main" val="791606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77500" lnSpcReduction="20000"/>
          </a:bodyPr>
          <a:lstStyle/>
          <a:p>
            <a:pPr algn="l"/>
            <a:r>
              <a:rPr lang="en-US" dirty="0" smtClean="0"/>
              <a:t>Although </a:t>
            </a:r>
            <a:r>
              <a:rPr lang="en-US" dirty="0"/>
              <a:t>the amazing news of restored vision was one to be celebrated, the day was now drawing to an end, and the volunteers knew they had hard news to deliver to the crowd still waiting to be seen: the clinic would soon be closing for another year.</a:t>
            </a:r>
          </a:p>
          <a:p>
            <a:pPr algn="l"/>
            <a:r>
              <a:rPr lang="en-US" dirty="0"/>
              <a:t>It was a heartbreaking moment as the volunteers prepared the announcement, but instead of the </a:t>
            </a:r>
            <a:r>
              <a:rPr lang="en-US" dirty="0">
                <a:solidFill>
                  <a:srgbClr val="FFFF99"/>
                </a:solidFill>
              </a:rPr>
              <a:t>anticipated mass disappointment</a:t>
            </a:r>
            <a:r>
              <a:rPr lang="en-US" dirty="0"/>
              <a:t> from those still waiting in line, something remarkable occurred</a:t>
            </a:r>
            <a:r>
              <a:rPr lang="en-US" dirty="0" smtClean="0"/>
              <a:t>.</a:t>
            </a:r>
            <a:endParaRPr lang="en-US" dirty="0"/>
          </a:p>
        </p:txBody>
      </p:sp>
    </p:spTree>
    <p:extLst>
      <p:ext uri="{BB962C8B-B14F-4D97-AF65-F5344CB8AC3E}">
        <p14:creationId xmlns:p14="http://schemas.microsoft.com/office/powerpoint/2010/main" val="1053402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There </a:t>
            </a:r>
            <a:r>
              <a:rPr lang="en-US" dirty="0"/>
              <a:t>was applause. It’s one of the ways the </a:t>
            </a:r>
            <a:r>
              <a:rPr lang="en-US" dirty="0" err="1"/>
              <a:t>Lemba</a:t>
            </a:r>
            <a:r>
              <a:rPr lang="en-US" dirty="0"/>
              <a:t> express their gratitude.</a:t>
            </a:r>
          </a:p>
          <a:p>
            <a:pPr algn="l"/>
            <a:r>
              <a:rPr lang="en-US" dirty="0"/>
              <a:t>The volunteers had expected the possibility of an angry unsettling stemming from a sense of abandonment, but that’s a Western </a:t>
            </a:r>
            <a:r>
              <a:rPr lang="en-US" dirty="0" smtClean="0"/>
              <a:t>mindset</a:t>
            </a:r>
            <a:endParaRPr lang="en-US" dirty="0"/>
          </a:p>
        </p:txBody>
      </p:sp>
    </p:spTree>
    <p:extLst>
      <p:ext uri="{BB962C8B-B14F-4D97-AF65-F5344CB8AC3E}">
        <p14:creationId xmlns:p14="http://schemas.microsoft.com/office/powerpoint/2010/main" val="2808953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where </a:t>
            </a:r>
            <a:r>
              <a:rPr lang="en-US" dirty="0"/>
              <a:t>it’s more common than not to expect pandemonium when a store sells out of an item before it can be purchased by the masses. Shoppers who had camped out for hours so they could be in line when the stores opened certainly don’t applaud when they’re turned away</a:t>
            </a:r>
            <a:r>
              <a:rPr lang="en-US" dirty="0" smtClean="0"/>
              <a:t>.</a:t>
            </a:r>
            <a:endParaRPr lang="en-US" dirty="0"/>
          </a:p>
        </p:txBody>
      </p:sp>
    </p:spTree>
    <p:extLst>
      <p:ext uri="{BB962C8B-B14F-4D97-AF65-F5344CB8AC3E}">
        <p14:creationId xmlns:p14="http://schemas.microsoft.com/office/powerpoint/2010/main" val="2426304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10000"/>
          </a:bodyPr>
          <a:lstStyle/>
          <a:p>
            <a:pPr algn="l"/>
            <a:r>
              <a:rPr lang="he-IL" dirty="0" smtClean="0"/>
              <a:t>"</a:t>
            </a:r>
            <a:r>
              <a:rPr lang="en-US" dirty="0" smtClean="0"/>
              <a:t>And </a:t>
            </a:r>
            <a:r>
              <a:rPr lang="en-US" dirty="0"/>
              <a:t>you, speak to the People of Israel saying: But My Sabbaths you shall keep because it is a sign between Me and you for generations to know that I am G-d Who sanctifies you." (31:13)</a:t>
            </a:r>
          </a:p>
          <a:p>
            <a:pPr algn="l"/>
            <a:r>
              <a:rPr lang="en-US" dirty="0" smtClean="0"/>
              <a:t>Shabbat </a:t>
            </a:r>
            <a:r>
              <a:rPr lang="en-US" dirty="0"/>
              <a:t>is a day of rest for the soul and for the body.  It is customary on Shabbat to </a:t>
            </a:r>
            <a:r>
              <a:rPr lang="en-US" dirty="0">
                <a:solidFill>
                  <a:srgbClr val="FFC000"/>
                </a:solidFill>
              </a:rPr>
              <a:t>learn a lot of Torah </a:t>
            </a:r>
            <a:r>
              <a:rPr lang="en-US" dirty="0"/>
              <a:t>and so to give spiritual sustenance to a person's soul. </a:t>
            </a:r>
            <a:endParaRPr lang="en-US" dirty="0">
              <a:solidFill>
                <a:srgbClr val="FFC000"/>
              </a:solidFill>
            </a:endParaRPr>
          </a:p>
        </p:txBody>
      </p:sp>
    </p:spTree>
    <p:extLst>
      <p:ext uri="{BB962C8B-B14F-4D97-AF65-F5344CB8AC3E}">
        <p14:creationId xmlns:p14="http://schemas.microsoft.com/office/powerpoint/2010/main" val="14107496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algn="l"/>
            <a:r>
              <a:rPr lang="en-US" dirty="0" smtClean="0"/>
              <a:t>The </a:t>
            </a:r>
            <a:r>
              <a:rPr lang="en-US" dirty="0"/>
              <a:t>concerned minds of the JVMI staff and volunteers were quieted by the applause. Jack says that he believes “everyone in that line was clapping because they knew that even though they wouldn’t receive what they needed that day, they knew we loved them enough to come out and do whatever we could to help</a:t>
            </a:r>
            <a:r>
              <a:rPr lang="en-US" dirty="0" smtClean="0"/>
              <a:t>.”</a:t>
            </a:r>
            <a:endParaRPr lang="en-US" dirty="0"/>
          </a:p>
        </p:txBody>
      </p:sp>
    </p:spTree>
    <p:extLst>
      <p:ext uri="{BB962C8B-B14F-4D97-AF65-F5344CB8AC3E}">
        <p14:creationId xmlns:p14="http://schemas.microsoft.com/office/powerpoint/2010/main" val="25036876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applause was their way of saying that although they never made it to the front of the line, they were thankful for our </a:t>
            </a:r>
            <a:r>
              <a:rPr lang="en-US" dirty="0" smtClean="0"/>
              <a:t>presence ... their </a:t>
            </a:r>
            <a:r>
              <a:rPr lang="en-US" dirty="0"/>
              <a:t>hearts were glad and their souls rejoiced (Psalm 16:9).</a:t>
            </a:r>
          </a:p>
          <a:p>
            <a:pPr algn="l"/>
            <a:endParaRPr lang="en-US" dirty="0"/>
          </a:p>
        </p:txBody>
      </p:sp>
    </p:spTree>
    <p:extLst>
      <p:ext uri="{BB962C8B-B14F-4D97-AF65-F5344CB8AC3E}">
        <p14:creationId xmlns:p14="http://schemas.microsoft.com/office/powerpoint/2010/main" val="8991673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marL="457200" indent="-457200" algn="l">
              <a:buFont typeface="+mj-lt"/>
              <a:buAutoNum type="arabicPeriod" startAt="5"/>
            </a:pPr>
            <a:r>
              <a:rPr lang="en-US" dirty="0" smtClean="0"/>
              <a:t>If our calling, </a:t>
            </a:r>
            <a:r>
              <a:rPr lang="en-US" dirty="0" err="1" smtClean="0"/>
              <a:t>tikkun</a:t>
            </a:r>
            <a:r>
              <a:rPr lang="en-US" dirty="0" smtClean="0"/>
              <a:t>, is orderly service, we will have a lot of lazy sloppy people to love and cheer</a:t>
            </a:r>
            <a:r>
              <a:rPr lang="en-US" dirty="0"/>
              <a:t>. Embrace it in praise in Messiah!  “How can I grow?”</a:t>
            </a:r>
            <a:endParaRPr lang="en-US" dirty="0" smtClean="0"/>
          </a:p>
          <a:p>
            <a:pPr algn="l"/>
            <a:r>
              <a:rPr lang="en-US" dirty="0" smtClean="0"/>
              <a:t>Nourish your soul in the Word and prayer and praise and dance, and celebrate your </a:t>
            </a:r>
            <a:r>
              <a:rPr lang="en-US" dirty="0" err="1" smtClean="0"/>
              <a:t>tikkun</a:t>
            </a:r>
            <a:r>
              <a:rPr lang="en-US" dirty="0" smtClean="0"/>
              <a:t>.  Faith</a:t>
            </a:r>
            <a:endParaRPr lang="en-US" dirty="0"/>
          </a:p>
        </p:txBody>
      </p:sp>
    </p:spTree>
    <p:extLst>
      <p:ext uri="{BB962C8B-B14F-4D97-AF65-F5344CB8AC3E}">
        <p14:creationId xmlns:p14="http://schemas.microsoft.com/office/powerpoint/2010/main" val="6737349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important thing about life is how </a:t>
            </a:r>
            <a:r>
              <a:rPr lang="en-US" dirty="0"/>
              <a:t>we react</a:t>
            </a:r>
            <a:r>
              <a:rPr lang="en-US" dirty="0" smtClean="0"/>
              <a:t>.  Our </a:t>
            </a:r>
            <a:r>
              <a:rPr lang="en-US" dirty="0" err="1" smtClean="0"/>
              <a:t>tikkun</a:t>
            </a:r>
            <a:r>
              <a:rPr lang="en-US" dirty="0" smtClean="0"/>
              <a:t>, </a:t>
            </a:r>
            <a:r>
              <a:rPr lang="he-IL" b="1" dirty="0" smtClean="0">
                <a:latin typeface="David" panose="020E0502060401010101" pitchFamily="34" charset="-79"/>
                <a:cs typeface="David" panose="020E0502060401010101" pitchFamily="34" charset="-79"/>
              </a:rPr>
              <a:t>תיקון</a:t>
            </a:r>
            <a:r>
              <a:rPr lang="he-IL" dirty="0" smtClean="0"/>
              <a:t> </a:t>
            </a:r>
            <a:r>
              <a:rPr lang="en-US" dirty="0" smtClean="0"/>
              <a:t>soul correction in Messiah is what makes us grow in Him.</a:t>
            </a:r>
          </a:p>
          <a:p>
            <a:pPr algn="l"/>
            <a:r>
              <a:rPr lang="en-US" dirty="0" smtClean="0"/>
              <a:t>What is your </a:t>
            </a:r>
            <a:r>
              <a:rPr lang="en-US" dirty="0" smtClean="0">
                <a:solidFill>
                  <a:srgbClr val="FFFF99"/>
                </a:solidFill>
              </a:rPr>
              <a:t>Eliyahu</a:t>
            </a:r>
            <a:r>
              <a:rPr lang="en-US" dirty="0" smtClean="0"/>
              <a:t>?  Your difficult </a:t>
            </a:r>
            <a:r>
              <a:rPr lang="en-US" dirty="0" smtClean="0">
                <a:solidFill>
                  <a:srgbClr val="FFFF99"/>
                </a:solidFill>
              </a:rPr>
              <a:t>portal</a:t>
            </a:r>
            <a:r>
              <a:rPr lang="en-US" dirty="0" smtClean="0"/>
              <a:t> to growth in Messiah.  Embrace it with praise!</a:t>
            </a:r>
            <a:endParaRPr lang="en-US" dirty="0"/>
          </a:p>
        </p:txBody>
      </p:sp>
    </p:spTree>
    <p:extLst>
      <p:ext uri="{BB962C8B-B14F-4D97-AF65-F5344CB8AC3E}">
        <p14:creationId xmlns:p14="http://schemas.microsoft.com/office/powerpoint/2010/main" val="13716623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Dvarim</a:t>
            </a:r>
            <a:r>
              <a:rPr lang="en-US" baseline="30000" dirty="0" smtClean="0"/>
              <a:t>/Dt 6.4-5</a:t>
            </a:r>
            <a:r>
              <a:rPr lang="en-US" b="1" baseline="30000" dirty="0"/>
              <a:t> </a:t>
            </a:r>
            <a:r>
              <a:rPr lang="en-US" dirty="0" smtClean="0"/>
              <a:t>Hear, </a:t>
            </a:r>
            <a:r>
              <a:rPr lang="en-US" dirty="0" err="1" smtClean="0"/>
              <a:t>Isra’el</a:t>
            </a:r>
            <a:r>
              <a:rPr lang="en-US" dirty="0" smtClean="0"/>
              <a:t>! </a:t>
            </a:r>
            <a:r>
              <a:rPr lang="en-US" cap="small" dirty="0" err="1" smtClean="0"/>
              <a:t>Adoni</a:t>
            </a:r>
            <a:r>
              <a:rPr lang="en-US" dirty="0"/>
              <a:t> our God, </a:t>
            </a:r>
            <a:r>
              <a:rPr lang="en-US" cap="small" dirty="0" err="1" smtClean="0"/>
              <a:t>Adoni</a:t>
            </a:r>
            <a:r>
              <a:rPr lang="en-US" dirty="0"/>
              <a:t> is </a:t>
            </a:r>
            <a:r>
              <a:rPr lang="en-US" dirty="0" smtClean="0"/>
              <a:t>one;</a:t>
            </a:r>
            <a:r>
              <a:rPr lang="en-US" dirty="0"/>
              <a:t> </a:t>
            </a:r>
            <a:endParaRPr lang="en-US" dirty="0" smtClean="0"/>
          </a:p>
          <a:p>
            <a:pPr algn="r" rtl="1"/>
            <a:r>
              <a:rPr lang="he-IL" dirty="0"/>
              <a:t> </a:t>
            </a:r>
            <a:r>
              <a:rPr lang="he-IL" b="1" dirty="0">
                <a:latin typeface="David" panose="020E0502060401010101" pitchFamily="34" charset="-79"/>
                <a:cs typeface="David" panose="020E0502060401010101" pitchFamily="34" charset="-79"/>
              </a:rPr>
              <a:t>וְאָהַבְתָּ, אֵת </a:t>
            </a:r>
            <a:r>
              <a:rPr lang="he-IL" b="1" dirty="0" smtClean="0">
                <a:latin typeface="David" panose="020E0502060401010101" pitchFamily="34" charset="-79"/>
                <a:cs typeface="David" panose="020E0502060401010101" pitchFamily="34" charset="-79"/>
              </a:rPr>
              <a:t>יְי </a:t>
            </a:r>
            <a:r>
              <a:rPr lang="he-IL" b="1" dirty="0">
                <a:latin typeface="David" panose="020E0502060401010101" pitchFamily="34" charset="-79"/>
                <a:cs typeface="David" panose="020E0502060401010101" pitchFamily="34" charset="-79"/>
              </a:rPr>
              <a:t>אֱלֹהֶיךָ, בְּכָל-לְבָבְךָ וּבְכָל-נַפְשְׁךָ, וּבְכָל-</a:t>
            </a:r>
            <a:r>
              <a:rPr lang="he-IL" b="1" dirty="0">
                <a:solidFill>
                  <a:srgbClr val="FFFF99"/>
                </a:solidFill>
                <a:latin typeface="David" panose="020E0502060401010101" pitchFamily="34" charset="-79"/>
                <a:cs typeface="David" panose="020E0502060401010101" pitchFamily="34" charset="-79"/>
              </a:rPr>
              <a:t>מְאֹדֶ</a:t>
            </a:r>
            <a:r>
              <a:rPr lang="he-IL" b="1" dirty="0">
                <a:latin typeface="David" panose="020E0502060401010101" pitchFamily="34" charset="-79"/>
                <a:cs typeface="David" panose="020E0502060401010101" pitchFamily="34" charset="-79"/>
              </a:rPr>
              <a:t>ךָ. </a:t>
            </a:r>
            <a:r>
              <a:rPr lang="en-US" sz="2800" dirty="0" smtClean="0">
                <a:cs typeface="David" panose="020E0502060401010101" pitchFamily="34" charset="-79"/>
              </a:rPr>
              <a:t>Last word is undefined</a:t>
            </a:r>
            <a:endParaRPr lang="en-US" sz="2800" dirty="0">
              <a:cs typeface="David" panose="020E0502060401010101" pitchFamily="34" charset="-79"/>
            </a:endParaRPr>
          </a:p>
          <a:p>
            <a:pPr algn="l"/>
            <a:r>
              <a:rPr lang="en-US" dirty="0" smtClean="0"/>
              <a:t>and </a:t>
            </a:r>
            <a:r>
              <a:rPr lang="en-US" dirty="0"/>
              <a:t>you are to </a:t>
            </a:r>
            <a:r>
              <a:rPr lang="en-US" dirty="0" smtClean="0"/>
              <a:t>love </a:t>
            </a:r>
            <a:r>
              <a:rPr lang="en-US" cap="small" dirty="0" err="1" smtClean="0"/>
              <a:t>Adoni</a:t>
            </a:r>
            <a:r>
              <a:rPr lang="en-US" dirty="0" smtClean="0"/>
              <a:t> your </a:t>
            </a:r>
            <a:r>
              <a:rPr lang="en-US" dirty="0"/>
              <a:t>God with all your heart, all your being and all your </a:t>
            </a:r>
            <a:r>
              <a:rPr lang="en-US" dirty="0">
                <a:solidFill>
                  <a:srgbClr val="FFFF99"/>
                </a:solidFill>
              </a:rPr>
              <a:t>resources</a:t>
            </a:r>
            <a:r>
              <a:rPr lang="en-US" dirty="0"/>
              <a:t>. </a:t>
            </a:r>
          </a:p>
        </p:txBody>
      </p:sp>
    </p:spTree>
    <p:extLst>
      <p:ext uri="{BB962C8B-B14F-4D97-AF65-F5344CB8AC3E}">
        <p14:creationId xmlns:p14="http://schemas.microsoft.com/office/powerpoint/2010/main" val="34989747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Dvarim</a:t>
            </a:r>
            <a:r>
              <a:rPr lang="en-US" baseline="30000" dirty="0" smtClean="0"/>
              <a:t>/Dt 6.4-5</a:t>
            </a:r>
            <a:r>
              <a:rPr lang="en-US" b="1" baseline="30000" dirty="0"/>
              <a:t> </a:t>
            </a:r>
            <a:r>
              <a:rPr lang="en-US" dirty="0" smtClean="0"/>
              <a:t>Hear, </a:t>
            </a:r>
            <a:r>
              <a:rPr lang="en-US" dirty="0" err="1" smtClean="0"/>
              <a:t>Isra’el</a:t>
            </a:r>
            <a:r>
              <a:rPr lang="en-US" dirty="0" smtClean="0"/>
              <a:t>! </a:t>
            </a:r>
            <a:r>
              <a:rPr lang="en-US" cap="small" dirty="0" err="1" smtClean="0"/>
              <a:t>Adoni</a:t>
            </a:r>
            <a:r>
              <a:rPr lang="en-US" dirty="0"/>
              <a:t> our God, </a:t>
            </a:r>
            <a:r>
              <a:rPr lang="en-US" cap="small" dirty="0" err="1" smtClean="0"/>
              <a:t>Adoni</a:t>
            </a:r>
            <a:r>
              <a:rPr lang="en-US" dirty="0"/>
              <a:t> is </a:t>
            </a:r>
            <a:r>
              <a:rPr lang="en-US" dirty="0" smtClean="0"/>
              <a:t>one;</a:t>
            </a:r>
            <a:r>
              <a:rPr lang="en-US" dirty="0"/>
              <a:t> </a:t>
            </a:r>
            <a:endParaRPr lang="en-US" dirty="0" smtClean="0"/>
          </a:p>
          <a:p>
            <a:pPr algn="r" rtl="1"/>
            <a:r>
              <a:rPr lang="he-IL" dirty="0"/>
              <a:t> </a:t>
            </a:r>
            <a:r>
              <a:rPr lang="he-IL" b="1" dirty="0">
                <a:latin typeface="David" panose="020E0502060401010101" pitchFamily="34" charset="-79"/>
                <a:cs typeface="David" panose="020E0502060401010101" pitchFamily="34" charset="-79"/>
              </a:rPr>
              <a:t>וְאָהַבְתָּ, אֵת </a:t>
            </a:r>
            <a:r>
              <a:rPr lang="he-IL" b="1" dirty="0" smtClean="0">
                <a:latin typeface="David" panose="020E0502060401010101" pitchFamily="34" charset="-79"/>
                <a:cs typeface="David" panose="020E0502060401010101" pitchFamily="34" charset="-79"/>
              </a:rPr>
              <a:t>יְי </a:t>
            </a:r>
            <a:r>
              <a:rPr lang="he-IL" b="1" dirty="0">
                <a:latin typeface="David" panose="020E0502060401010101" pitchFamily="34" charset="-79"/>
                <a:cs typeface="David" panose="020E0502060401010101" pitchFamily="34" charset="-79"/>
              </a:rPr>
              <a:t>אֱלֹהֶיךָ, בְּכָל-לְבָבְךָ וּבְכָל-נַפְשְׁךָ, וּבְכָל-</a:t>
            </a:r>
            <a:r>
              <a:rPr lang="he-IL" b="1" dirty="0">
                <a:solidFill>
                  <a:srgbClr val="FFFF99"/>
                </a:solidFill>
                <a:latin typeface="David" panose="020E0502060401010101" pitchFamily="34" charset="-79"/>
                <a:cs typeface="David" panose="020E0502060401010101" pitchFamily="34" charset="-79"/>
              </a:rPr>
              <a:t>מְאֹדֶ</a:t>
            </a:r>
            <a:r>
              <a:rPr lang="he-IL" b="1" dirty="0">
                <a:latin typeface="David" panose="020E0502060401010101" pitchFamily="34" charset="-79"/>
                <a:cs typeface="David" panose="020E0502060401010101" pitchFamily="34" charset="-79"/>
              </a:rPr>
              <a:t>ךָ. </a:t>
            </a:r>
            <a:r>
              <a:rPr lang="en-US" sz="2800" dirty="0" smtClean="0">
                <a:cs typeface="David" panose="020E0502060401010101" pitchFamily="34" charset="-79"/>
              </a:rPr>
              <a:t>Last word is undefined</a:t>
            </a:r>
            <a:endParaRPr lang="en-US" sz="2800" dirty="0">
              <a:cs typeface="David" panose="020E0502060401010101" pitchFamily="34" charset="-79"/>
            </a:endParaRPr>
          </a:p>
          <a:p>
            <a:pPr algn="l"/>
            <a:r>
              <a:rPr lang="en-US" dirty="0" smtClean="0"/>
              <a:t>and </a:t>
            </a:r>
            <a:r>
              <a:rPr lang="en-US" dirty="0"/>
              <a:t>you are to </a:t>
            </a:r>
            <a:r>
              <a:rPr lang="en-US" dirty="0" smtClean="0"/>
              <a:t>love </a:t>
            </a:r>
            <a:r>
              <a:rPr lang="en-US" cap="small" dirty="0" err="1" smtClean="0"/>
              <a:t>Adoni</a:t>
            </a:r>
            <a:r>
              <a:rPr lang="en-US" dirty="0" smtClean="0"/>
              <a:t> your </a:t>
            </a:r>
            <a:r>
              <a:rPr lang="en-US" dirty="0"/>
              <a:t>God with all your heart, all your being and all your </a:t>
            </a:r>
            <a:r>
              <a:rPr lang="en-US" dirty="0">
                <a:solidFill>
                  <a:srgbClr val="FFFF99"/>
                </a:solidFill>
              </a:rPr>
              <a:t>resources</a:t>
            </a:r>
            <a:r>
              <a:rPr lang="en-US" dirty="0"/>
              <a:t>. </a:t>
            </a:r>
          </a:p>
        </p:txBody>
      </p:sp>
    </p:spTree>
    <p:extLst>
      <p:ext uri="{BB962C8B-B14F-4D97-AF65-F5344CB8AC3E}">
        <p14:creationId xmlns:p14="http://schemas.microsoft.com/office/powerpoint/2010/main" val="349897477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Yeshua will give us grace to walk through our greatest challenges, with supernatural healing power, IF we TRUST Him, yield the challenge to Him.  </a:t>
            </a:r>
            <a:endParaRPr lang="en-US" dirty="0"/>
          </a:p>
        </p:txBody>
      </p:sp>
    </p:spTree>
    <p:extLst>
      <p:ext uri="{BB962C8B-B14F-4D97-AF65-F5344CB8AC3E}">
        <p14:creationId xmlns:p14="http://schemas.microsoft.com/office/powerpoint/2010/main" val="5691189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68630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אֲבָל אוֹמֵר אֲנִי לָכֶם שֶׁאֵלִיָּהוּ כְּבָר בָּא וְלֹא הִכִּירוּהוּ אֶלָּא עָשׂוּ בּוֹ כִּרְצוֹנָם; </a:t>
            </a:r>
            <a:endParaRPr lang="en-US" sz="900" b="1" dirty="0">
              <a:latin typeface="David" panose="020E0502060401010101" pitchFamily="34" charset="-79"/>
              <a:cs typeface="David" panose="020E0502060401010101" pitchFamily="34" charset="-79"/>
            </a:endParaRPr>
          </a:p>
          <a:p>
            <a:pPr marL="0" indent="0">
              <a:buNone/>
            </a:pPr>
            <a:r>
              <a:rPr lang="en-US" sz="4000" dirty="0" smtClean="0"/>
              <a:t>On </a:t>
            </a:r>
            <a:r>
              <a:rPr lang="en-US" sz="4000" dirty="0"/>
              <a:t>the other hand, I tell you that Eliyahu has come already, and people did not recognize him but did whatever they pleased to him. </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48460325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53" y="457200"/>
            <a:ext cx="7955855" cy="4857750"/>
          </a:xfrm>
        </p:spPr>
        <p:txBody>
          <a:bodyPr>
            <a:normAutofit/>
          </a:bodyPr>
          <a:lstStyle/>
          <a:p>
            <a:pPr marL="0" indent="0" algn="r" rtl="1">
              <a:spcBef>
                <a:spcPts val="0"/>
              </a:spcBef>
              <a:spcAft>
                <a:spcPts val="585"/>
              </a:spcAft>
              <a:buNone/>
            </a:pPr>
            <a:r>
              <a:rPr lang="he-IL" sz="4400" b="1" dirty="0">
                <a:latin typeface="David" panose="020E0502060401010101" pitchFamily="34" charset="-79"/>
                <a:cs typeface="David" panose="020E0502060401010101" pitchFamily="34" charset="-79"/>
              </a:rPr>
              <a:t>אֲבָל אוֹמֵר אֲנִי לָכֶם שֶׁאֵלִיָּהוּ כְּבָר בָּא וְלֹא הִכִּירוּהוּ אֶלָּא עָשׂוּ בּוֹ כִּרְצוֹנָם; כָּךְ גַּם בֶּן-הָאָדָם עָתִיד לִסְבֹּל מִיָּדָם." </a:t>
            </a:r>
            <a:r>
              <a:rPr lang="he-IL" sz="3900" b="1" dirty="0">
                <a:latin typeface="David" panose="020E0502060401010101" pitchFamily="34" charset="-79"/>
                <a:cs typeface="David" panose="020E0502060401010101" pitchFamily="34" charset="-79"/>
              </a:rPr>
              <a:t> </a:t>
            </a:r>
            <a:endParaRPr lang="en-US" sz="900" b="1" dirty="0">
              <a:latin typeface="David" panose="020E0502060401010101" pitchFamily="34" charset="-79"/>
              <a:cs typeface="David" panose="020E0502060401010101" pitchFamily="34" charset="-79"/>
            </a:endParaRPr>
          </a:p>
          <a:p>
            <a:pPr marL="0" indent="0">
              <a:buNone/>
            </a:pPr>
            <a:r>
              <a:rPr lang="en-US" sz="4000" dirty="0" smtClean="0"/>
              <a:t>In </a:t>
            </a:r>
            <a:r>
              <a:rPr lang="en-US" sz="4000" dirty="0"/>
              <a:t>the same way, the Son of Man too is about to suffer at their hands."</a:t>
            </a:r>
          </a:p>
        </p:txBody>
      </p:sp>
      <p:sp>
        <p:nvSpPr>
          <p:cNvPr id="372738" name="Rectangle 2"/>
          <p:cNvSpPr>
            <a:spLocks noGrp="1" noChangeArrowheads="1"/>
          </p:cNvSpPr>
          <p:nvPr>
            <p:ph type="title"/>
          </p:nvPr>
        </p:nvSpPr>
        <p:spPr>
          <a:xfrm>
            <a:off x="1426576" y="57151"/>
            <a:ext cx="5925741" cy="422672"/>
          </a:xfrm>
        </p:spPr>
        <p:txBody>
          <a:bodyPr/>
          <a:lstStyle/>
          <a:p>
            <a:pPr rtl="1" eaLnBrk="1" hangingPunct="1"/>
            <a:r>
              <a:rPr lang="en-US" altLang="en-US" sz="2000" dirty="0" err="1">
                <a:solidFill>
                  <a:srgbClr val="FFFF00"/>
                </a:solidFill>
              </a:rPr>
              <a:t>Mattityahu</a:t>
            </a:r>
            <a:r>
              <a:rPr lang="en-US" altLang="en-US" sz="2000" dirty="0">
                <a:solidFill>
                  <a:srgbClr val="FFFF00"/>
                </a:solidFill>
              </a:rPr>
              <a:t> (Matthew) 17:12</a:t>
            </a:r>
            <a:endParaRPr lang="en-US" altLang="en-US" sz="2000" dirty="0">
              <a:solidFill>
                <a:srgbClr val="FFFF00"/>
              </a:solidFill>
              <a:cs typeface="Vilna" pitchFamily="2" charset="-79"/>
            </a:endParaRPr>
          </a:p>
        </p:txBody>
      </p:sp>
    </p:spTree>
    <p:extLst>
      <p:ext uri="{BB962C8B-B14F-4D97-AF65-F5344CB8AC3E}">
        <p14:creationId xmlns:p14="http://schemas.microsoft.com/office/powerpoint/2010/main" val="3225687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People </a:t>
            </a:r>
            <a:r>
              <a:rPr lang="en-US" dirty="0"/>
              <a:t>also have the practice to </a:t>
            </a:r>
            <a:r>
              <a:rPr lang="en-US" dirty="0">
                <a:solidFill>
                  <a:srgbClr val="FFC000"/>
                </a:solidFill>
              </a:rPr>
              <a:t>sleep a little </a:t>
            </a:r>
            <a:r>
              <a:rPr lang="en-US" dirty="0"/>
              <a:t>during the day, because the word "</a:t>
            </a:r>
            <a:r>
              <a:rPr lang="en-US" dirty="0" smtClean="0"/>
              <a:t>Shabbat"</a:t>
            </a:r>
            <a:r>
              <a:rPr lang="he-IL" b="1" dirty="0" smtClean="0">
                <a:latin typeface="David" panose="020E0502060401010101" pitchFamily="34" charset="-79"/>
                <a:cs typeface="David" panose="020E0502060401010101" pitchFamily="34" charset="-79"/>
              </a:rPr>
              <a:t>שבת</a:t>
            </a:r>
            <a:r>
              <a:rPr lang="he-IL" b="1" dirty="0"/>
              <a:t> </a:t>
            </a:r>
            <a:r>
              <a:rPr lang="en-US" b="1" dirty="0" smtClean="0"/>
              <a:t> </a:t>
            </a:r>
            <a:r>
              <a:rPr lang="en-US" dirty="0" smtClean="0"/>
              <a:t>is </a:t>
            </a:r>
            <a:r>
              <a:rPr lang="en-US" dirty="0"/>
              <a:t>an acronym for:</a:t>
            </a:r>
          </a:p>
          <a:p>
            <a:pPr rtl="1"/>
            <a:r>
              <a:rPr lang="he-IL" sz="4800" b="1" dirty="0" smtClean="0">
                <a:solidFill>
                  <a:srgbClr val="FFC000"/>
                </a:solidFill>
                <a:latin typeface="David" panose="020E0502060401010101" pitchFamily="34" charset="-79"/>
                <a:cs typeface="David" panose="020E0502060401010101" pitchFamily="34" charset="-79"/>
              </a:rPr>
              <a:t>שַׁבָּת</a:t>
            </a:r>
            <a:r>
              <a:rPr lang="he-IL" sz="4800" b="1" dirty="0">
                <a:latin typeface="David" panose="020E0502060401010101" pitchFamily="34" charset="-79"/>
                <a:cs typeface="David" panose="020E0502060401010101" pitchFamily="34" charset="-79"/>
              </a:rPr>
              <a:t>  -  "</a:t>
            </a:r>
            <a:r>
              <a:rPr lang="he-IL" sz="4800" b="1" dirty="0">
                <a:solidFill>
                  <a:srgbClr val="FFC000"/>
                </a:solidFill>
                <a:latin typeface="David" panose="020E0502060401010101" pitchFamily="34" charset="-79"/>
                <a:cs typeface="David" panose="020E0502060401010101" pitchFamily="34" charset="-79"/>
              </a:rPr>
              <a:t>שֵׁ</a:t>
            </a:r>
            <a:r>
              <a:rPr lang="he-IL" sz="4800" b="1" dirty="0">
                <a:latin typeface="David" panose="020E0502060401010101" pitchFamily="34" charset="-79"/>
                <a:cs typeface="David" panose="020E0502060401010101" pitchFamily="34" charset="-79"/>
              </a:rPr>
              <a:t>נָה </a:t>
            </a:r>
            <a:r>
              <a:rPr lang="he-IL" sz="4800" b="1" dirty="0">
                <a:solidFill>
                  <a:srgbClr val="FFC000"/>
                </a:solidFill>
                <a:latin typeface="David" panose="020E0502060401010101" pitchFamily="34" charset="-79"/>
                <a:cs typeface="David" panose="020E0502060401010101" pitchFamily="34" charset="-79"/>
              </a:rPr>
              <a:t>בּ</a:t>
            </a:r>
            <a:r>
              <a:rPr lang="he-IL" sz="4800" b="1" dirty="0">
                <a:solidFill>
                  <a:srgbClr val="FFFF00"/>
                </a:solidFill>
                <a:latin typeface="David" panose="020E0502060401010101" pitchFamily="34" charset="-79"/>
                <a:cs typeface="David" panose="020E0502060401010101" pitchFamily="34" charset="-79"/>
              </a:rPr>
              <a:t>ְ</a:t>
            </a:r>
            <a:r>
              <a:rPr lang="he-IL" sz="4800" b="1" dirty="0">
                <a:latin typeface="David" panose="020E0502060401010101" pitchFamily="34" charset="-79"/>
                <a:cs typeface="David" panose="020E0502060401010101" pitchFamily="34" charset="-79"/>
              </a:rPr>
              <a:t>שַׁבָּת </a:t>
            </a:r>
            <a:r>
              <a:rPr lang="he-IL" sz="4800" b="1" dirty="0">
                <a:solidFill>
                  <a:srgbClr val="FFC000"/>
                </a:solidFill>
                <a:latin typeface="David" panose="020E0502060401010101" pitchFamily="34" charset="-79"/>
                <a:cs typeface="David" panose="020E0502060401010101" pitchFamily="34" charset="-79"/>
              </a:rPr>
              <a:t>תּ</a:t>
            </a:r>
            <a:r>
              <a:rPr lang="he-IL" sz="4800" b="1" dirty="0">
                <a:latin typeface="David" panose="020E0502060401010101" pitchFamily="34" charset="-79"/>
                <a:cs typeface="David" panose="020E0502060401010101" pitchFamily="34" charset="-79"/>
              </a:rPr>
              <a:t>ַעֲנוּג</a:t>
            </a:r>
            <a:r>
              <a:rPr lang="he-IL" sz="4800" dirty="0"/>
              <a:t>"</a:t>
            </a:r>
          </a:p>
          <a:p>
            <a:pPr algn="l"/>
            <a:r>
              <a:rPr lang="he-IL" b="1" dirty="0" smtClean="0"/>
              <a:t>"</a:t>
            </a:r>
            <a:r>
              <a:rPr lang="en-US" dirty="0"/>
              <a:t>Sleep on Shabbat is a Delight</a:t>
            </a:r>
            <a:r>
              <a:rPr lang="en-US" dirty="0" smtClean="0"/>
              <a:t>."</a:t>
            </a:r>
            <a:endParaRPr lang="en-US" dirty="0"/>
          </a:p>
        </p:txBody>
      </p:sp>
    </p:spTree>
    <p:extLst>
      <p:ext uri="{BB962C8B-B14F-4D97-AF65-F5344CB8AC3E}">
        <p14:creationId xmlns:p14="http://schemas.microsoft.com/office/powerpoint/2010/main" val="3266278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013" y="314325"/>
            <a:ext cx="451485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754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9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30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1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38294</TotalTime>
  <Words>4333</Words>
  <Application>Microsoft Office PowerPoint</Application>
  <PresentationFormat>Custom</PresentationFormat>
  <Paragraphs>459</Paragraphs>
  <Slides>78</Slides>
  <Notes>78</Notes>
  <HiddenSlides>0</HiddenSlides>
  <MMClips>0</MMClips>
  <ScaleCrop>false</ScaleCrop>
  <HeadingPairs>
    <vt:vector size="4" baseType="variant">
      <vt:variant>
        <vt:lpstr>Theme</vt:lpstr>
      </vt:variant>
      <vt:variant>
        <vt:i4>7</vt:i4>
      </vt:variant>
      <vt:variant>
        <vt:lpstr>Slide Titles</vt:lpstr>
      </vt:variant>
      <vt:variant>
        <vt:i4>78</vt:i4>
      </vt:variant>
    </vt:vector>
  </HeadingPairs>
  <TitlesOfParts>
    <vt:vector size="85" baseType="lpstr">
      <vt:lpstr>1_Default Design</vt:lpstr>
      <vt:lpstr>128_Default Design</vt:lpstr>
      <vt:lpstr>129_Default Design</vt:lpstr>
      <vt:lpstr>130_Default Design</vt:lpstr>
      <vt:lpstr>131_Default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17:11</vt:lpstr>
      <vt:lpstr>PowerPoint Presentation</vt:lpstr>
      <vt:lpstr>Mattityahu (Matthew) 17:12</vt:lpstr>
      <vt:lpstr>Mattityahu (Matthew) 17:12</vt:lpstr>
      <vt:lpstr>Mattityahu (Matthew) 17:13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17:12</vt:lpstr>
      <vt:lpstr>Mattityahu (Matthew) 17:12</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1030</cp:revision>
  <dcterms:created xsi:type="dcterms:W3CDTF">2006-04-21T19:34:43Z</dcterms:created>
  <dcterms:modified xsi:type="dcterms:W3CDTF">2017-07-05T12:04:28Z</dcterms:modified>
</cp:coreProperties>
</file>