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14" r:id="rId2"/>
    <p:sldMasterId id="2147483716" r:id="rId3"/>
    <p:sldMasterId id="2147483718" r:id="rId4"/>
    <p:sldMasterId id="2147483720" r:id="rId5"/>
    <p:sldMasterId id="2147483722" r:id="rId6"/>
    <p:sldMasterId id="2147483724" r:id="rId7"/>
  </p:sldMasterIdLst>
  <p:notesMasterIdLst>
    <p:notesMasterId r:id="rId72"/>
  </p:notesMasterIdLst>
  <p:handoutMasterIdLst>
    <p:handoutMasterId r:id="rId73"/>
  </p:handoutMasterIdLst>
  <p:sldIdLst>
    <p:sldId id="2045" r:id="rId8"/>
    <p:sldId id="2357" r:id="rId9"/>
    <p:sldId id="2358" r:id="rId10"/>
    <p:sldId id="2189" r:id="rId11"/>
    <p:sldId id="2183" r:id="rId12"/>
    <p:sldId id="2362" r:id="rId13"/>
    <p:sldId id="2403" r:id="rId14"/>
    <p:sldId id="2401" r:id="rId15"/>
    <p:sldId id="2402" r:id="rId16"/>
    <p:sldId id="2405" r:id="rId17"/>
    <p:sldId id="2408" r:id="rId18"/>
    <p:sldId id="2406" r:id="rId19"/>
    <p:sldId id="2407" r:id="rId20"/>
    <p:sldId id="2421" r:id="rId21"/>
    <p:sldId id="2180" r:id="rId22"/>
    <p:sldId id="2371" r:id="rId23"/>
    <p:sldId id="2435" r:id="rId24"/>
    <p:sldId id="2372" r:id="rId25"/>
    <p:sldId id="2375" r:id="rId26"/>
    <p:sldId id="2373" r:id="rId27"/>
    <p:sldId id="2374" r:id="rId28"/>
    <p:sldId id="2424" r:id="rId29"/>
    <p:sldId id="2397" r:id="rId30"/>
    <p:sldId id="2398" r:id="rId31"/>
    <p:sldId id="2399" r:id="rId32"/>
    <p:sldId id="2400" r:id="rId33"/>
    <p:sldId id="2409" r:id="rId34"/>
    <p:sldId id="2425" r:id="rId35"/>
    <p:sldId id="2410" r:id="rId36"/>
    <p:sldId id="2431" r:id="rId37"/>
    <p:sldId id="2432" r:id="rId38"/>
    <p:sldId id="2433" r:id="rId39"/>
    <p:sldId id="2411" r:id="rId40"/>
    <p:sldId id="2391" r:id="rId41"/>
    <p:sldId id="2309" r:id="rId42"/>
    <p:sldId id="2413" r:id="rId43"/>
    <p:sldId id="2412" r:id="rId44"/>
    <p:sldId id="2414" r:id="rId45"/>
    <p:sldId id="2415" r:id="rId46"/>
    <p:sldId id="2417" r:id="rId47"/>
    <p:sldId id="2416" r:id="rId48"/>
    <p:sldId id="2418" r:id="rId49"/>
    <p:sldId id="2426" r:id="rId50"/>
    <p:sldId id="2370" r:id="rId51"/>
    <p:sldId id="2422" r:id="rId52"/>
    <p:sldId id="2394" r:id="rId53"/>
    <p:sldId id="2301" r:id="rId54"/>
    <p:sldId id="2303" r:id="rId55"/>
    <p:sldId id="2379" r:id="rId56"/>
    <p:sldId id="2302" r:id="rId57"/>
    <p:sldId id="2304" r:id="rId58"/>
    <p:sldId id="2305" r:id="rId59"/>
    <p:sldId id="2427" r:id="rId60"/>
    <p:sldId id="2428" r:id="rId61"/>
    <p:sldId id="2384" r:id="rId62"/>
    <p:sldId id="2306" r:id="rId63"/>
    <p:sldId id="2308" r:id="rId64"/>
    <p:sldId id="2429" r:id="rId65"/>
    <p:sldId id="2430" r:id="rId66"/>
    <p:sldId id="2376" r:id="rId67"/>
    <p:sldId id="2377" r:id="rId68"/>
    <p:sldId id="2378" r:id="rId69"/>
    <p:sldId id="2395" r:id="rId70"/>
    <p:sldId id="2396" r:id="rId71"/>
  </p:sldIdLst>
  <p:sldSz cx="8778875" cy="51435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1pPr>
    <a:lvl2pPr marL="365923" algn="ctr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2pPr>
    <a:lvl3pPr marL="731907" algn="ctr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3pPr>
    <a:lvl4pPr marL="1097662" algn="ctr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4pPr>
    <a:lvl5pPr marL="1463637" algn="ctr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5pPr>
    <a:lvl6pPr marL="1829341" algn="l" defTabSz="731907" rtl="0" eaLnBrk="1" latinLnBrk="0" hangingPunct="1"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6pPr>
    <a:lvl7pPr marL="2195185" algn="l" defTabSz="731907" rtl="0" eaLnBrk="1" latinLnBrk="0" hangingPunct="1"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7pPr>
    <a:lvl8pPr marL="2561092" algn="l" defTabSz="731907" rtl="0" eaLnBrk="1" latinLnBrk="0" hangingPunct="1"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8pPr>
    <a:lvl9pPr marL="2927013" algn="l" defTabSz="731907" rtl="0" eaLnBrk="1" latinLnBrk="0" hangingPunct="1"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76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00"/>
    <a:srgbClr val="FFFF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1132" autoAdjust="0"/>
  </p:normalViewPr>
  <p:slideViewPr>
    <p:cSldViewPr>
      <p:cViewPr varScale="1">
        <p:scale>
          <a:sx n="108" d="100"/>
          <a:sy n="108" d="100"/>
        </p:scale>
        <p:origin x="-84" y="-744"/>
      </p:cViewPr>
      <p:guideLst>
        <p:guide orient="horz" pos="1620"/>
        <p:guide pos="27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768"/>
    </p:cViewPr>
  </p:sorterViewPr>
  <p:notesViewPr>
    <p:cSldViewPr>
      <p:cViewPr varScale="1">
        <p:scale>
          <a:sx n="93" d="100"/>
          <a:sy n="93" d="100"/>
        </p:scale>
        <p:origin x="-170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58FD35-1F64-4D00-80D9-1F5FF547F82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5C6119-6A23-48B6-B088-8D3CA6B4CDCD}">
      <dgm:prSet phldrT="[Text]"/>
      <dgm:spPr>
        <a:noFill/>
      </dgm:spPr>
      <dgm:t>
        <a:bodyPr/>
        <a:lstStyle/>
        <a:p>
          <a:r>
            <a:rPr lang="en-US" dirty="0" smtClean="0"/>
            <a:t>Rabbi</a:t>
          </a:r>
          <a:endParaRPr lang="en-US" dirty="0"/>
        </a:p>
      </dgm:t>
    </dgm:pt>
    <dgm:pt modelId="{EBC66612-31E3-4DA6-855B-353C328E7A9E}" type="parTrans" cxnId="{C07367BB-309C-41A6-B894-D85F70078A90}">
      <dgm:prSet/>
      <dgm:spPr/>
      <dgm:t>
        <a:bodyPr/>
        <a:lstStyle/>
        <a:p>
          <a:endParaRPr lang="en-US"/>
        </a:p>
      </dgm:t>
    </dgm:pt>
    <dgm:pt modelId="{F9F6B811-76B8-4902-80F0-6E75EA6ED454}" type="sibTrans" cxnId="{C07367BB-309C-41A6-B894-D85F70078A90}">
      <dgm:prSet/>
      <dgm:spPr/>
      <dgm:t>
        <a:bodyPr/>
        <a:lstStyle/>
        <a:p>
          <a:endParaRPr lang="en-US"/>
        </a:p>
      </dgm:t>
    </dgm:pt>
    <dgm:pt modelId="{45D3D2D6-0146-4298-8633-F9ED9F04F450}" type="asst">
      <dgm:prSet phldrT="[Text]"/>
      <dgm:spPr>
        <a:noFill/>
      </dgm:spPr>
      <dgm:t>
        <a:bodyPr/>
        <a:lstStyle/>
        <a:p>
          <a:r>
            <a:rPr lang="en-US" dirty="0" smtClean="0"/>
            <a:t>Directors</a:t>
          </a:r>
          <a:endParaRPr lang="en-US" dirty="0"/>
        </a:p>
      </dgm:t>
    </dgm:pt>
    <dgm:pt modelId="{060B4CC2-8745-4832-AE6E-0DE31D0623F4}" type="parTrans" cxnId="{856B2562-AD10-4F86-A2F6-70E7AD7FABE7}">
      <dgm:prSet/>
      <dgm:spPr/>
      <dgm:t>
        <a:bodyPr/>
        <a:lstStyle/>
        <a:p>
          <a:endParaRPr lang="en-US"/>
        </a:p>
      </dgm:t>
    </dgm:pt>
    <dgm:pt modelId="{7B218FF1-24D5-487B-A26A-8BB555B9FA81}" type="sibTrans" cxnId="{856B2562-AD10-4F86-A2F6-70E7AD7FABE7}">
      <dgm:prSet/>
      <dgm:spPr/>
      <dgm:t>
        <a:bodyPr/>
        <a:lstStyle/>
        <a:p>
          <a:endParaRPr lang="en-US"/>
        </a:p>
      </dgm:t>
    </dgm:pt>
    <dgm:pt modelId="{773B6DFB-5A86-44F2-94A1-A8C4C15FCE23}">
      <dgm:prSet phldrT="[Text]"/>
      <dgm:spPr>
        <a:noFill/>
      </dgm:spPr>
      <dgm:t>
        <a:bodyPr/>
        <a:lstStyle/>
        <a:p>
          <a:r>
            <a:rPr lang="en-US" dirty="0" smtClean="0"/>
            <a:t>Elders</a:t>
          </a:r>
          <a:endParaRPr lang="en-US" dirty="0"/>
        </a:p>
      </dgm:t>
    </dgm:pt>
    <dgm:pt modelId="{B511151A-5EBF-41CB-B507-EC47CA4DBD95}" type="parTrans" cxnId="{05DD177F-43CB-49B2-A085-00E6715082B5}">
      <dgm:prSet/>
      <dgm:spPr/>
      <dgm:t>
        <a:bodyPr/>
        <a:lstStyle/>
        <a:p>
          <a:endParaRPr lang="en-US"/>
        </a:p>
      </dgm:t>
    </dgm:pt>
    <dgm:pt modelId="{0A0A31D4-66A3-497D-9809-0640C857EF92}" type="sibTrans" cxnId="{05DD177F-43CB-49B2-A085-00E6715082B5}">
      <dgm:prSet/>
      <dgm:spPr/>
      <dgm:t>
        <a:bodyPr/>
        <a:lstStyle/>
        <a:p>
          <a:endParaRPr lang="en-US"/>
        </a:p>
      </dgm:t>
    </dgm:pt>
    <dgm:pt modelId="{021B98C2-7E65-4847-9A34-DC3264140AF9}">
      <dgm:prSet phldrT="[Text]"/>
      <dgm:spPr>
        <a:noFill/>
      </dgm:spPr>
      <dgm:t>
        <a:bodyPr/>
        <a:lstStyle/>
        <a:p>
          <a:r>
            <a:rPr lang="en-US" dirty="0" err="1" smtClean="0"/>
            <a:t>Shamashim</a:t>
          </a:r>
          <a:endParaRPr lang="en-US" dirty="0"/>
        </a:p>
      </dgm:t>
    </dgm:pt>
    <dgm:pt modelId="{2DBF91E3-49AF-40BB-BA5E-F7AFAA5F6F77}" type="parTrans" cxnId="{7357B7B7-5568-4E64-8DFE-5784B598AA60}">
      <dgm:prSet/>
      <dgm:spPr/>
      <dgm:t>
        <a:bodyPr/>
        <a:lstStyle/>
        <a:p>
          <a:endParaRPr lang="en-US"/>
        </a:p>
      </dgm:t>
    </dgm:pt>
    <dgm:pt modelId="{850D3214-C906-4E1A-97D9-D4BEB567B41E}" type="sibTrans" cxnId="{7357B7B7-5568-4E64-8DFE-5784B598AA60}">
      <dgm:prSet/>
      <dgm:spPr/>
      <dgm:t>
        <a:bodyPr/>
        <a:lstStyle/>
        <a:p>
          <a:endParaRPr lang="en-US"/>
        </a:p>
      </dgm:t>
    </dgm:pt>
    <dgm:pt modelId="{419DC62C-5AED-49AA-8F6B-1B942ACF1BE5}">
      <dgm:prSet phldrT="[Text]"/>
      <dgm:spPr>
        <a:noFill/>
      </dgm:spPr>
      <dgm:t>
        <a:bodyPr/>
        <a:lstStyle/>
        <a:p>
          <a:r>
            <a:rPr lang="en-US" dirty="0" smtClean="0"/>
            <a:t>Staff</a:t>
          </a:r>
          <a:endParaRPr lang="en-US" dirty="0"/>
        </a:p>
      </dgm:t>
    </dgm:pt>
    <dgm:pt modelId="{2B45A360-F49A-4D5E-9A0C-A8AF8E90A09A}" type="parTrans" cxnId="{A2D2461A-1A04-471D-948E-A94CAD321476}">
      <dgm:prSet/>
      <dgm:spPr/>
      <dgm:t>
        <a:bodyPr/>
        <a:lstStyle/>
        <a:p>
          <a:endParaRPr lang="en-US"/>
        </a:p>
      </dgm:t>
    </dgm:pt>
    <dgm:pt modelId="{74E0FC39-DE5D-4CE9-9501-C0F1C1F802F4}" type="sibTrans" cxnId="{A2D2461A-1A04-471D-948E-A94CAD321476}">
      <dgm:prSet/>
      <dgm:spPr/>
      <dgm:t>
        <a:bodyPr/>
        <a:lstStyle/>
        <a:p>
          <a:endParaRPr lang="en-US"/>
        </a:p>
      </dgm:t>
    </dgm:pt>
    <dgm:pt modelId="{E3132981-DA26-48FE-BAFC-E53483E266DF}" type="pres">
      <dgm:prSet presAssocID="{D158FD35-1F64-4D00-80D9-1F5FF547F82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1C25050-E340-439C-B244-FD2FC2E3C8C4}" type="pres">
      <dgm:prSet presAssocID="{A45C6119-6A23-48B6-B088-8D3CA6B4CDCD}" presName="hierRoot1" presStyleCnt="0">
        <dgm:presLayoutVars>
          <dgm:hierBranch val="init"/>
        </dgm:presLayoutVars>
      </dgm:prSet>
      <dgm:spPr/>
    </dgm:pt>
    <dgm:pt modelId="{BAF56781-5E1E-4DE1-A8E1-80B5AD462110}" type="pres">
      <dgm:prSet presAssocID="{A45C6119-6A23-48B6-B088-8D3CA6B4CDCD}" presName="rootComposite1" presStyleCnt="0"/>
      <dgm:spPr/>
    </dgm:pt>
    <dgm:pt modelId="{8306EE23-4249-4111-A734-01F63944A278}" type="pres">
      <dgm:prSet presAssocID="{A45C6119-6A23-48B6-B088-8D3CA6B4CDCD}" presName="rootText1" presStyleLbl="node0" presStyleIdx="0" presStyleCnt="1" custLinFactNeighborX="-3441" custLinFactNeighborY="49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B0D41B-D432-4B2B-9BD4-75F1BF942451}" type="pres">
      <dgm:prSet presAssocID="{A45C6119-6A23-48B6-B088-8D3CA6B4CDC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56608FB-5FF9-45B1-AF12-B7DF1B7A78C4}" type="pres">
      <dgm:prSet presAssocID="{A45C6119-6A23-48B6-B088-8D3CA6B4CDCD}" presName="hierChild2" presStyleCnt="0"/>
      <dgm:spPr/>
    </dgm:pt>
    <dgm:pt modelId="{EF787944-D1D5-4E85-B933-96992FA1179E}" type="pres">
      <dgm:prSet presAssocID="{B511151A-5EBF-41CB-B507-EC47CA4DBD95}" presName="Name37" presStyleLbl="parChTrans1D2" presStyleIdx="0" presStyleCnt="4"/>
      <dgm:spPr/>
      <dgm:t>
        <a:bodyPr/>
        <a:lstStyle/>
        <a:p>
          <a:endParaRPr lang="en-US"/>
        </a:p>
      </dgm:t>
    </dgm:pt>
    <dgm:pt modelId="{A246C780-BA37-4591-9E24-918D8C1B1762}" type="pres">
      <dgm:prSet presAssocID="{773B6DFB-5A86-44F2-94A1-A8C4C15FCE23}" presName="hierRoot2" presStyleCnt="0">
        <dgm:presLayoutVars>
          <dgm:hierBranch val="init"/>
        </dgm:presLayoutVars>
      </dgm:prSet>
      <dgm:spPr/>
    </dgm:pt>
    <dgm:pt modelId="{2C10F522-26F1-422C-B1FC-64D27F196DF9}" type="pres">
      <dgm:prSet presAssocID="{773B6DFB-5A86-44F2-94A1-A8C4C15FCE23}" presName="rootComposite" presStyleCnt="0"/>
      <dgm:spPr/>
    </dgm:pt>
    <dgm:pt modelId="{FB070900-BD45-4C5F-88E7-84790123FA1C}" type="pres">
      <dgm:prSet presAssocID="{773B6DFB-5A86-44F2-94A1-A8C4C15FCE23}" presName="rootText" presStyleLbl="node2" presStyleIdx="0" presStyleCnt="3" custLinFactX="17159" custLinFactY="-42673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5421A2-8EEA-4DEE-B2CE-15166CB397DD}" type="pres">
      <dgm:prSet presAssocID="{773B6DFB-5A86-44F2-94A1-A8C4C15FCE23}" presName="rootConnector" presStyleLbl="node2" presStyleIdx="0" presStyleCnt="3"/>
      <dgm:spPr/>
      <dgm:t>
        <a:bodyPr/>
        <a:lstStyle/>
        <a:p>
          <a:endParaRPr lang="en-US"/>
        </a:p>
      </dgm:t>
    </dgm:pt>
    <dgm:pt modelId="{AC2AAC73-EE65-40FC-9F63-0A3C6122A53D}" type="pres">
      <dgm:prSet presAssocID="{773B6DFB-5A86-44F2-94A1-A8C4C15FCE23}" presName="hierChild4" presStyleCnt="0"/>
      <dgm:spPr/>
    </dgm:pt>
    <dgm:pt modelId="{AAC383D2-3ECB-4699-B063-D83115955575}" type="pres">
      <dgm:prSet presAssocID="{773B6DFB-5A86-44F2-94A1-A8C4C15FCE23}" presName="hierChild5" presStyleCnt="0"/>
      <dgm:spPr/>
    </dgm:pt>
    <dgm:pt modelId="{D2C3C0F1-CA39-4D14-8C7F-9BF63AE6095C}" type="pres">
      <dgm:prSet presAssocID="{2DBF91E3-49AF-40BB-BA5E-F7AFAA5F6F77}" presName="Name37" presStyleLbl="parChTrans1D2" presStyleIdx="1" presStyleCnt="4"/>
      <dgm:spPr/>
      <dgm:t>
        <a:bodyPr/>
        <a:lstStyle/>
        <a:p>
          <a:endParaRPr lang="en-US"/>
        </a:p>
      </dgm:t>
    </dgm:pt>
    <dgm:pt modelId="{D48BA931-8A91-442A-950B-9E33745587AD}" type="pres">
      <dgm:prSet presAssocID="{021B98C2-7E65-4847-9A34-DC3264140AF9}" presName="hierRoot2" presStyleCnt="0">
        <dgm:presLayoutVars>
          <dgm:hierBranch val="init"/>
        </dgm:presLayoutVars>
      </dgm:prSet>
      <dgm:spPr/>
    </dgm:pt>
    <dgm:pt modelId="{0A941249-7FEC-471D-8D5A-B659E24B98D4}" type="pres">
      <dgm:prSet presAssocID="{021B98C2-7E65-4847-9A34-DC3264140AF9}" presName="rootComposite" presStyleCnt="0"/>
      <dgm:spPr/>
    </dgm:pt>
    <dgm:pt modelId="{3F59ED5F-EBFC-4A5B-90EF-5A17F9FFCC9C}" type="pres">
      <dgm:prSet presAssocID="{021B98C2-7E65-4847-9A34-DC3264140AF9}" presName="rootText" presStyleLbl="node2" presStyleIdx="1" presStyleCnt="3" custLinFactX="-14689" custLinFactNeighborX="-100000" custLinFactNeighborY="-96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026FE1-AD41-4611-9B3B-C7FD5128252F}" type="pres">
      <dgm:prSet presAssocID="{021B98C2-7E65-4847-9A34-DC3264140AF9}" presName="rootConnector" presStyleLbl="node2" presStyleIdx="1" presStyleCnt="3"/>
      <dgm:spPr/>
      <dgm:t>
        <a:bodyPr/>
        <a:lstStyle/>
        <a:p>
          <a:endParaRPr lang="en-US"/>
        </a:p>
      </dgm:t>
    </dgm:pt>
    <dgm:pt modelId="{41B38E50-13D3-41BD-B23F-18196C1DBC23}" type="pres">
      <dgm:prSet presAssocID="{021B98C2-7E65-4847-9A34-DC3264140AF9}" presName="hierChild4" presStyleCnt="0"/>
      <dgm:spPr/>
    </dgm:pt>
    <dgm:pt modelId="{731937D7-1B5E-40AA-826E-A0DC811EDEBE}" type="pres">
      <dgm:prSet presAssocID="{021B98C2-7E65-4847-9A34-DC3264140AF9}" presName="hierChild5" presStyleCnt="0"/>
      <dgm:spPr/>
    </dgm:pt>
    <dgm:pt modelId="{71E6E242-2A79-4995-8E48-6FBE32F2DF5F}" type="pres">
      <dgm:prSet presAssocID="{2B45A360-F49A-4D5E-9A0C-A8AF8E90A09A}" presName="Name37" presStyleLbl="parChTrans1D2" presStyleIdx="2" presStyleCnt="4"/>
      <dgm:spPr/>
      <dgm:t>
        <a:bodyPr/>
        <a:lstStyle/>
        <a:p>
          <a:endParaRPr lang="en-US"/>
        </a:p>
      </dgm:t>
    </dgm:pt>
    <dgm:pt modelId="{59E2C999-4CFC-4AFB-A343-EF8B4CA6B2CC}" type="pres">
      <dgm:prSet presAssocID="{419DC62C-5AED-49AA-8F6B-1B942ACF1BE5}" presName="hierRoot2" presStyleCnt="0">
        <dgm:presLayoutVars>
          <dgm:hierBranch val="init"/>
        </dgm:presLayoutVars>
      </dgm:prSet>
      <dgm:spPr/>
    </dgm:pt>
    <dgm:pt modelId="{1CDB1405-10E2-42DD-AD2A-0C6875E6D093}" type="pres">
      <dgm:prSet presAssocID="{419DC62C-5AED-49AA-8F6B-1B942ACF1BE5}" presName="rootComposite" presStyleCnt="0"/>
      <dgm:spPr/>
    </dgm:pt>
    <dgm:pt modelId="{A2B3EC58-DC99-43FA-8363-D3B360BF6CD6}" type="pres">
      <dgm:prSet presAssocID="{419DC62C-5AED-49AA-8F6B-1B942ACF1BE5}" presName="rootText" presStyleLbl="node2" presStyleIdx="2" presStyleCnt="3" custLinFactNeighborX="-45663" custLinFactNeighborY="-33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B3DFC8-7780-4730-B069-0C4370F7FC13}" type="pres">
      <dgm:prSet presAssocID="{419DC62C-5AED-49AA-8F6B-1B942ACF1BE5}" presName="rootConnector" presStyleLbl="node2" presStyleIdx="2" presStyleCnt="3"/>
      <dgm:spPr/>
      <dgm:t>
        <a:bodyPr/>
        <a:lstStyle/>
        <a:p>
          <a:endParaRPr lang="en-US"/>
        </a:p>
      </dgm:t>
    </dgm:pt>
    <dgm:pt modelId="{3E6B8349-48A4-4AA1-88E5-A2C7235E8D15}" type="pres">
      <dgm:prSet presAssocID="{419DC62C-5AED-49AA-8F6B-1B942ACF1BE5}" presName="hierChild4" presStyleCnt="0"/>
      <dgm:spPr/>
    </dgm:pt>
    <dgm:pt modelId="{E6889FF7-D73A-4C73-BB05-F9186FB46F56}" type="pres">
      <dgm:prSet presAssocID="{419DC62C-5AED-49AA-8F6B-1B942ACF1BE5}" presName="hierChild5" presStyleCnt="0"/>
      <dgm:spPr/>
    </dgm:pt>
    <dgm:pt modelId="{7459E11A-1DC6-4B9E-91B8-507F8B726D48}" type="pres">
      <dgm:prSet presAssocID="{A45C6119-6A23-48B6-B088-8D3CA6B4CDCD}" presName="hierChild3" presStyleCnt="0"/>
      <dgm:spPr/>
    </dgm:pt>
    <dgm:pt modelId="{7345C647-18F0-4281-BA80-6F9B087FE2D5}" type="pres">
      <dgm:prSet presAssocID="{060B4CC2-8745-4832-AE6E-0DE31D0623F4}" presName="Name111" presStyleLbl="parChTrans1D2" presStyleIdx="3" presStyleCnt="4"/>
      <dgm:spPr/>
      <dgm:t>
        <a:bodyPr/>
        <a:lstStyle/>
        <a:p>
          <a:endParaRPr lang="en-US"/>
        </a:p>
      </dgm:t>
    </dgm:pt>
    <dgm:pt modelId="{EF2C4803-9AF3-4A1A-AC04-DDCD312EB417}" type="pres">
      <dgm:prSet presAssocID="{45D3D2D6-0146-4298-8633-F9ED9F04F450}" presName="hierRoot3" presStyleCnt="0">
        <dgm:presLayoutVars>
          <dgm:hierBranch val="init"/>
        </dgm:presLayoutVars>
      </dgm:prSet>
      <dgm:spPr/>
    </dgm:pt>
    <dgm:pt modelId="{FC389C93-4690-4E60-827F-1D7F767AA600}" type="pres">
      <dgm:prSet presAssocID="{45D3D2D6-0146-4298-8633-F9ED9F04F450}" presName="rootComposite3" presStyleCnt="0"/>
      <dgm:spPr/>
    </dgm:pt>
    <dgm:pt modelId="{700870AA-0CF7-4610-B3BC-36765D0D3BCF}" type="pres">
      <dgm:prSet presAssocID="{45D3D2D6-0146-4298-8633-F9ED9F04F450}" presName="rootText3" presStyleLbl="asst1" presStyleIdx="0" presStyleCnt="1" custLinFactY="-37043" custLinFactNeighborX="-5872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FA88D-D045-42A1-A55D-89F2761E0BA0}" type="pres">
      <dgm:prSet presAssocID="{45D3D2D6-0146-4298-8633-F9ED9F04F450}" presName="rootConnector3" presStyleLbl="asst1" presStyleIdx="0" presStyleCnt="1"/>
      <dgm:spPr/>
      <dgm:t>
        <a:bodyPr/>
        <a:lstStyle/>
        <a:p>
          <a:endParaRPr lang="en-US"/>
        </a:p>
      </dgm:t>
    </dgm:pt>
    <dgm:pt modelId="{BFFF1B33-A010-4AC2-91C9-A6127B6F853A}" type="pres">
      <dgm:prSet presAssocID="{45D3D2D6-0146-4298-8633-F9ED9F04F450}" presName="hierChild6" presStyleCnt="0"/>
      <dgm:spPr/>
    </dgm:pt>
    <dgm:pt modelId="{795AD9CE-35BB-47BF-AB9A-8E21EB74FD9D}" type="pres">
      <dgm:prSet presAssocID="{45D3D2D6-0146-4298-8633-F9ED9F04F450}" presName="hierChild7" presStyleCnt="0"/>
      <dgm:spPr/>
    </dgm:pt>
  </dgm:ptLst>
  <dgm:cxnLst>
    <dgm:cxn modelId="{A2D2461A-1A04-471D-948E-A94CAD321476}" srcId="{A45C6119-6A23-48B6-B088-8D3CA6B4CDCD}" destId="{419DC62C-5AED-49AA-8F6B-1B942ACF1BE5}" srcOrd="3" destOrd="0" parTransId="{2B45A360-F49A-4D5E-9A0C-A8AF8E90A09A}" sibTransId="{74E0FC39-DE5D-4CE9-9501-C0F1C1F802F4}"/>
    <dgm:cxn modelId="{78F600FF-9F5C-4E06-B134-EDFDD0A1D2AE}" type="presOf" srcId="{45D3D2D6-0146-4298-8633-F9ED9F04F450}" destId="{EF4FA88D-D045-42A1-A55D-89F2761E0BA0}" srcOrd="1" destOrd="0" presId="urn:microsoft.com/office/officeart/2005/8/layout/orgChart1"/>
    <dgm:cxn modelId="{59057C12-1ADE-414A-B587-C5D7DF56F01E}" type="presOf" srcId="{060B4CC2-8745-4832-AE6E-0DE31D0623F4}" destId="{7345C647-18F0-4281-BA80-6F9B087FE2D5}" srcOrd="0" destOrd="0" presId="urn:microsoft.com/office/officeart/2005/8/layout/orgChart1"/>
    <dgm:cxn modelId="{05DD177F-43CB-49B2-A085-00E6715082B5}" srcId="{A45C6119-6A23-48B6-B088-8D3CA6B4CDCD}" destId="{773B6DFB-5A86-44F2-94A1-A8C4C15FCE23}" srcOrd="1" destOrd="0" parTransId="{B511151A-5EBF-41CB-B507-EC47CA4DBD95}" sibTransId="{0A0A31D4-66A3-497D-9809-0640C857EF92}"/>
    <dgm:cxn modelId="{D6204F44-A0BA-4401-9D3C-5FD91DE934CC}" type="presOf" srcId="{021B98C2-7E65-4847-9A34-DC3264140AF9}" destId="{3F59ED5F-EBFC-4A5B-90EF-5A17F9FFCC9C}" srcOrd="0" destOrd="0" presId="urn:microsoft.com/office/officeart/2005/8/layout/orgChart1"/>
    <dgm:cxn modelId="{901B0E9D-7029-4971-8E0D-41AEE58797BB}" type="presOf" srcId="{773B6DFB-5A86-44F2-94A1-A8C4C15FCE23}" destId="{A15421A2-8EEA-4DEE-B2CE-15166CB397DD}" srcOrd="1" destOrd="0" presId="urn:microsoft.com/office/officeart/2005/8/layout/orgChart1"/>
    <dgm:cxn modelId="{6FA5F9A3-8007-43A9-B05E-840BE3F2F047}" type="presOf" srcId="{45D3D2D6-0146-4298-8633-F9ED9F04F450}" destId="{700870AA-0CF7-4610-B3BC-36765D0D3BCF}" srcOrd="0" destOrd="0" presId="urn:microsoft.com/office/officeart/2005/8/layout/orgChart1"/>
    <dgm:cxn modelId="{736A6555-B12C-4F1C-9F7D-A88DC285DCA1}" type="presOf" srcId="{2B45A360-F49A-4D5E-9A0C-A8AF8E90A09A}" destId="{71E6E242-2A79-4995-8E48-6FBE32F2DF5F}" srcOrd="0" destOrd="0" presId="urn:microsoft.com/office/officeart/2005/8/layout/orgChart1"/>
    <dgm:cxn modelId="{14BC79DC-AD08-4F0D-8F59-FA2BE1C549F7}" type="presOf" srcId="{A45C6119-6A23-48B6-B088-8D3CA6B4CDCD}" destId="{B4B0D41B-D432-4B2B-9BD4-75F1BF942451}" srcOrd="1" destOrd="0" presId="urn:microsoft.com/office/officeart/2005/8/layout/orgChart1"/>
    <dgm:cxn modelId="{B337B115-F798-42FA-A577-A646319F9033}" type="presOf" srcId="{419DC62C-5AED-49AA-8F6B-1B942ACF1BE5}" destId="{A2B3EC58-DC99-43FA-8363-D3B360BF6CD6}" srcOrd="0" destOrd="0" presId="urn:microsoft.com/office/officeart/2005/8/layout/orgChart1"/>
    <dgm:cxn modelId="{7357B7B7-5568-4E64-8DFE-5784B598AA60}" srcId="{A45C6119-6A23-48B6-B088-8D3CA6B4CDCD}" destId="{021B98C2-7E65-4847-9A34-DC3264140AF9}" srcOrd="2" destOrd="0" parTransId="{2DBF91E3-49AF-40BB-BA5E-F7AFAA5F6F77}" sibTransId="{850D3214-C906-4E1A-97D9-D4BEB567B41E}"/>
    <dgm:cxn modelId="{856B2562-AD10-4F86-A2F6-70E7AD7FABE7}" srcId="{A45C6119-6A23-48B6-B088-8D3CA6B4CDCD}" destId="{45D3D2D6-0146-4298-8633-F9ED9F04F450}" srcOrd="0" destOrd="0" parTransId="{060B4CC2-8745-4832-AE6E-0DE31D0623F4}" sibTransId="{7B218FF1-24D5-487B-A26A-8BB555B9FA81}"/>
    <dgm:cxn modelId="{AC8C3EBA-7028-4DBA-AC83-F3203916DD9E}" type="presOf" srcId="{419DC62C-5AED-49AA-8F6B-1B942ACF1BE5}" destId="{F3B3DFC8-7780-4730-B069-0C4370F7FC13}" srcOrd="1" destOrd="0" presId="urn:microsoft.com/office/officeart/2005/8/layout/orgChart1"/>
    <dgm:cxn modelId="{7C3F821C-1B9C-4BD2-BEE6-A71931ADAB59}" type="presOf" srcId="{B511151A-5EBF-41CB-B507-EC47CA4DBD95}" destId="{EF787944-D1D5-4E85-B933-96992FA1179E}" srcOrd="0" destOrd="0" presId="urn:microsoft.com/office/officeart/2005/8/layout/orgChart1"/>
    <dgm:cxn modelId="{7A9F5B8D-D510-41F9-B129-68EDBE97A1A7}" type="presOf" srcId="{D158FD35-1F64-4D00-80D9-1F5FF547F82F}" destId="{E3132981-DA26-48FE-BAFC-E53483E266DF}" srcOrd="0" destOrd="0" presId="urn:microsoft.com/office/officeart/2005/8/layout/orgChart1"/>
    <dgm:cxn modelId="{C07367BB-309C-41A6-B894-D85F70078A90}" srcId="{D158FD35-1F64-4D00-80D9-1F5FF547F82F}" destId="{A45C6119-6A23-48B6-B088-8D3CA6B4CDCD}" srcOrd="0" destOrd="0" parTransId="{EBC66612-31E3-4DA6-855B-353C328E7A9E}" sibTransId="{F9F6B811-76B8-4902-80F0-6E75EA6ED454}"/>
    <dgm:cxn modelId="{699BFB3D-DAC8-4E40-B24F-F0C1316F13BC}" type="presOf" srcId="{773B6DFB-5A86-44F2-94A1-A8C4C15FCE23}" destId="{FB070900-BD45-4C5F-88E7-84790123FA1C}" srcOrd="0" destOrd="0" presId="urn:microsoft.com/office/officeart/2005/8/layout/orgChart1"/>
    <dgm:cxn modelId="{DBD3D1FE-2868-4FBB-A634-EC30C9DAFFA3}" type="presOf" srcId="{A45C6119-6A23-48B6-B088-8D3CA6B4CDCD}" destId="{8306EE23-4249-4111-A734-01F63944A278}" srcOrd="0" destOrd="0" presId="urn:microsoft.com/office/officeart/2005/8/layout/orgChart1"/>
    <dgm:cxn modelId="{9A2EF90D-FF16-4E15-ADE9-4AB5A9EFB67F}" type="presOf" srcId="{021B98C2-7E65-4847-9A34-DC3264140AF9}" destId="{52026FE1-AD41-4611-9B3B-C7FD5128252F}" srcOrd="1" destOrd="0" presId="urn:microsoft.com/office/officeart/2005/8/layout/orgChart1"/>
    <dgm:cxn modelId="{429F530A-D481-45DC-938A-9E738405BF5E}" type="presOf" srcId="{2DBF91E3-49AF-40BB-BA5E-F7AFAA5F6F77}" destId="{D2C3C0F1-CA39-4D14-8C7F-9BF63AE6095C}" srcOrd="0" destOrd="0" presId="urn:microsoft.com/office/officeart/2005/8/layout/orgChart1"/>
    <dgm:cxn modelId="{D37E6206-C9DE-4141-8FC1-B42B6848BF42}" type="presParOf" srcId="{E3132981-DA26-48FE-BAFC-E53483E266DF}" destId="{41C25050-E340-439C-B244-FD2FC2E3C8C4}" srcOrd="0" destOrd="0" presId="urn:microsoft.com/office/officeart/2005/8/layout/orgChart1"/>
    <dgm:cxn modelId="{410C596D-4E5B-49E1-8F10-C108E1712931}" type="presParOf" srcId="{41C25050-E340-439C-B244-FD2FC2E3C8C4}" destId="{BAF56781-5E1E-4DE1-A8E1-80B5AD462110}" srcOrd="0" destOrd="0" presId="urn:microsoft.com/office/officeart/2005/8/layout/orgChart1"/>
    <dgm:cxn modelId="{F1ABC714-AEA3-493E-96C3-044AE5EB80E8}" type="presParOf" srcId="{BAF56781-5E1E-4DE1-A8E1-80B5AD462110}" destId="{8306EE23-4249-4111-A734-01F63944A278}" srcOrd="0" destOrd="0" presId="urn:microsoft.com/office/officeart/2005/8/layout/orgChart1"/>
    <dgm:cxn modelId="{07487E17-D33A-4C5D-8B2F-2F3F1F9C1168}" type="presParOf" srcId="{BAF56781-5E1E-4DE1-A8E1-80B5AD462110}" destId="{B4B0D41B-D432-4B2B-9BD4-75F1BF942451}" srcOrd="1" destOrd="0" presId="urn:microsoft.com/office/officeart/2005/8/layout/orgChart1"/>
    <dgm:cxn modelId="{6F9148FD-FC94-4D3A-B955-DB45AB781993}" type="presParOf" srcId="{41C25050-E340-439C-B244-FD2FC2E3C8C4}" destId="{456608FB-5FF9-45B1-AF12-B7DF1B7A78C4}" srcOrd="1" destOrd="0" presId="urn:microsoft.com/office/officeart/2005/8/layout/orgChart1"/>
    <dgm:cxn modelId="{53B9378D-BC46-463F-9815-51684DF9EA1D}" type="presParOf" srcId="{456608FB-5FF9-45B1-AF12-B7DF1B7A78C4}" destId="{EF787944-D1D5-4E85-B933-96992FA1179E}" srcOrd="0" destOrd="0" presId="urn:microsoft.com/office/officeart/2005/8/layout/orgChart1"/>
    <dgm:cxn modelId="{52D3007D-3510-42C8-9A08-5AFACB4039ED}" type="presParOf" srcId="{456608FB-5FF9-45B1-AF12-B7DF1B7A78C4}" destId="{A246C780-BA37-4591-9E24-918D8C1B1762}" srcOrd="1" destOrd="0" presId="urn:microsoft.com/office/officeart/2005/8/layout/orgChart1"/>
    <dgm:cxn modelId="{19364708-FCBE-4100-9B2E-E80C5DDDF87A}" type="presParOf" srcId="{A246C780-BA37-4591-9E24-918D8C1B1762}" destId="{2C10F522-26F1-422C-B1FC-64D27F196DF9}" srcOrd="0" destOrd="0" presId="urn:microsoft.com/office/officeart/2005/8/layout/orgChart1"/>
    <dgm:cxn modelId="{FF575E6B-84BF-4093-87E2-860D6CD9FE2B}" type="presParOf" srcId="{2C10F522-26F1-422C-B1FC-64D27F196DF9}" destId="{FB070900-BD45-4C5F-88E7-84790123FA1C}" srcOrd="0" destOrd="0" presId="urn:microsoft.com/office/officeart/2005/8/layout/orgChart1"/>
    <dgm:cxn modelId="{ACFFBEAC-17CD-4C7C-9FB7-32CEB17D41A4}" type="presParOf" srcId="{2C10F522-26F1-422C-B1FC-64D27F196DF9}" destId="{A15421A2-8EEA-4DEE-B2CE-15166CB397DD}" srcOrd="1" destOrd="0" presId="urn:microsoft.com/office/officeart/2005/8/layout/orgChart1"/>
    <dgm:cxn modelId="{EAD89633-546D-40A7-83BC-9ED1EAFD434C}" type="presParOf" srcId="{A246C780-BA37-4591-9E24-918D8C1B1762}" destId="{AC2AAC73-EE65-40FC-9F63-0A3C6122A53D}" srcOrd="1" destOrd="0" presId="urn:microsoft.com/office/officeart/2005/8/layout/orgChart1"/>
    <dgm:cxn modelId="{9D842198-A964-4E9A-B21A-1FE1A0622F5A}" type="presParOf" srcId="{A246C780-BA37-4591-9E24-918D8C1B1762}" destId="{AAC383D2-3ECB-4699-B063-D83115955575}" srcOrd="2" destOrd="0" presId="urn:microsoft.com/office/officeart/2005/8/layout/orgChart1"/>
    <dgm:cxn modelId="{8D4711F9-A1EB-4A99-8D5E-55267217BD08}" type="presParOf" srcId="{456608FB-5FF9-45B1-AF12-B7DF1B7A78C4}" destId="{D2C3C0F1-CA39-4D14-8C7F-9BF63AE6095C}" srcOrd="2" destOrd="0" presId="urn:microsoft.com/office/officeart/2005/8/layout/orgChart1"/>
    <dgm:cxn modelId="{BAD79C90-49A1-4796-9044-E752A55CF602}" type="presParOf" srcId="{456608FB-5FF9-45B1-AF12-B7DF1B7A78C4}" destId="{D48BA931-8A91-442A-950B-9E33745587AD}" srcOrd="3" destOrd="0" presId="urn:microsoft.com/office/officeart/2005/8/layout/orgChart1"/>
    <dgm:cxn modelId="{9CBC045E-0466-41C4-B2E7-F279D43CC9E7}" type="presParOf" srcId="{D48BA931-8A91-442A-950B-9E33745587AD}" destId="{0A941249-7FEC-471D-8D5A-B659E24B98D4}" srcOrd="0" destOrd="0" presId="urn:microsoft.com/office/officeart/2005/8/layout/orgChart1"/>
    <dgm:cxn modelId="{0C7675DC-3959-4372-9E71-C4586C6A6D54}" type="presParOf" srcId="{0A941249-7FEC-471D-8D5A-B659E24B98D4}" destId="{3F59ED5F-EBFC-4A5B-90EF-5A17F9FFCC9C}" srcOrd="0" destOrd="0" presId="urn:microsoft.com/office/officeart/2005/8/layout/orgChart1"/>
    <dgm:cxn modelId="{9F874D70-F990-4462-929C-9FAFB7486BA4}" type="presParOf" srcId="{0A941249-7FEC-471D-8D5A-B659E24B98D4}" destId="{52026FE1-AD41-4611-9B3B-C7FD5128252F}" srcOrd="1" destOrd="0" presId="urn:microsoft.com/office/officeart/2005/8/layout/orgChart1"/>
    <dgm:cxn modelId="{844714C6-61AF-4B48-831A-99B7C6881C93}" type="presParOf" srcId="{D48BA931-8A91-442A-950B-9E33745587AD}" destId="{41B38E50-13D3-41BD-B23F-18196C1DBC23}" srcOrd="1" destOrd="0" presId="urn:microsoft.com/office/officeart/2005/8/layout/orgChart1"/>
    <dgm:cxn modelId="{FCA7597B-546A-457D-8447-28C83AD060E2}" type="presParOf" srcId="{D48BA931-8A91-442A-950B-9E33745587AD}" destId="{731937D7-1B5E-40AA-826E-A0DC811EDEBE}" srcOrd="2" destOrd="0" presId="urn:microsoft.com/office/officeart/2005/8/layout/orgChart1"/>
    <dgm:cxn modelId="{2AD1CC6A-13D2-421F-B364-5CF440AFA3C0}" type="presParOf" srcId="{456608FB-5FF9-45B1-AF12-B7DF1B7A78C4}" destId="{71E6E242-2A79-4995-8E48-6FBE32F2DF5F}" srcOrd="4" destOrd="0" presId="urn:microsoft.com/office/officeart/2005/8/layout/orgChart1"/>
    <dgm:cxn modelId="{1FA24BD0-ECB4-4D85-9D41-A047A2DBD61C}" type="presParOf" srcId="{456608FB-5FF9-45B1-AF12-B7DF1B7A78C4}" destId="{59E2C999-4CFC-4AFB-A343-EF8B4CA6B2CC}" srcOrd="5" destOrd="0" presId="urn:microsoft.com/office/officeart/2005/8/layout/orgChart1"/>
    <dgm:cxn modelId="{D099C77F-A4B0-4F9F-8BD6-A80F20616AB8}" type="presParOf" srcId="{59E2C999-4CFC-4AFB-A343-EF8B4CA6B2CC}" destId="{1CDB1405-10E2-42DD-AD2A-0C6875E6D093}" srcOrd="0" destOrd="0" presId="urn:microsoft.com/office/officeart/2005/8/layout/orgChart1"/>
    <dgm:cxn modelId="{570CA81C-4489-4236-A79C-8A1B5EFC961A}" type="presParOf" srcId="{1CDB1405-10E2-42DD-AD2A-0C6875E6D093}" destId="{A2B3EC58-DC99-43FA-8363-D3B360BF6CD6}" srcOrd="0" destOrd="0" presId="urn:microsoft.com/office/officeart/2005/8/layout/orgChart1"/>
    <dgm:cxn modelId="{A04C6AD1-E881-4EB9-B79A-C8A901D3408C}" type="presParOf" srcId="{1CDB1405-10E2-42DD-AD2A-0C6875E6D093}" destId="{F3B3DFC8-7780-4730-B069-0C4370F7FC13}" srcOrd="1" destOrd="0" presId="urn:microsoft.com/office/officeart/2005/8/layout/orgChart1"/>
    <dgm:cxn modelId="{FB9D36C9-A7E9-4259-B538-18B096C795E6}" type="presParOf" srcId="{59E2C999-4CFC-4AFB-A343-EF8B4CA6B2CC}" destId="{3E6B8349-48A4-4AA1-88E5-A2C7235E8D15}" srcOrd="1" destOrd="0" presId="urn:microsoft.com/office/officeart/2005/8/layout/orgChart1"/>
    <dgm:cxn modelId="{61CE7461-EB10-4A4A-8ED7-00B6E5C27CB4}" type="presParOf" srcId="{59E2C999-4CFC-4AFB-A343-EF8B4CA6B2CC}" destId="{E6889FF7-D73A-4C73-BB05-F9186FB46F56}" srcOrd="2" destOrd="0" presId="urn:microsoft.com/office/officeart/2005/8/layout/orgChart1"/>
    <dgm:cxn modelId="{ED80C530-79BB-4A01-981D-F3355CEC222D}" type="presParOf" srcId="{41C25050-E340-439C-B244-FD2FC2E3C8C4}" destId="{7459E11A-1DC6-4B9E-91B8-507F8B726D48}" srcOrd="2" destOrd="0" presId="urn:microsoft.com/office/officeart/2005/8/layout/orgChart1"/>
    <dgm:cxn modelId="{6DACD7C8-5520-4083-97B0-9252B282D3E2}" type="presParOf" srcId="{7459E11A-1DC6-4B9E-91B8-507F8B726D48}" destId="{7345C647-18F0-4281-BA80-6F9B087FE2D5}" srcOrd="0" destOrd="0" presId="urn:microsoft.com/office/officeart/2005/8/layout/orgChart1"/>
    <dgm:cxn modelId="{48E48770-201B-461D-95C9-B84E30B122A1}" type="presParOf" srcId="{7459E11A-1DC6-4B9E-91B8-507F8B726D48}" destId="{EF2C4803-9AF3-4A1A-AC04-DDCD312EB417}" srcOrd="1" destOrd="0" presId="urn:microsoft.com/office/officeart/2005/8/layout/orgChart1"/>
    <dgm:cxn modelId="{822471BD-FA05-4AD1-B16A-525139E9FF77}" type="presParOf" srcId="{EF2C4803-9AF3-4A1A-AC04-DDCD312EB417}" destId="{FC389C93-4690-4E60-827F-1D7F767AA600}" srcOrd="0" destOrd="0" presId="urn:microsoft.com/office/officeart/2005/8/layout/orgChart1"/>
    <dgm:cxn modelId="{1AAADC3D-2B9C-4905-BAC1-5A4660083F04}" type="presParOf" srcId="{FC389C93-4690-4E60-827F-1D7F767AA600}" destId="{700870AA-0CF7-4610-B3BC-36765D0D3BCF}" srcOrd="0" destOrd="0" presId="urn:microsoft.com/office/officeart/2005/8/layout/orgChart1"/>
    <dgm:cxn modelId="{2C00EAE8-3B1D-40A9-92D3-D3C40693C0DB}" type="presParOf" srcId="{FC389C93-4690-4E60-827F-1D7F767AA600}" destId="{EF4FA88D-D045-42A1-A55D-89F2761E0BA0}" srcOrd="1" destOrd="0" presId="urn:microsoft.com/office/officeart/2005/8/layout/orgChart1"/>
    <dgm:cxn modelId="{EA1D65D9-267C-4973-8449-DF614BA42532}" type="presParOf" srcId="{EF2C4803-9AF3-4A1A-AC04-DDCD312EB417}" destId="{BFFF1B33-A010-4AC2-91C9-A6127B6F853A}" srcOrd="1" destOrd="0" presId="urn:microsoft.com/office/officeart/2005/8/layout/orgChart1"/>
    <dgm:cxn modelId="{79B1F8E3-F4FD-463B-B95D-495F5B7253B4}" type="presParOf" srcId="{EF2C4803-9AF3-4A1A-AC04-DDCD312EB417}" destId="{795AD9CE-35BB-47BF-AB9A-8E21EB74FD9D}" srcOrd="2" destOrd="0" presId="urn:microsoft.com/office/officeart/2005/8/layout/orgChart1"/>
  </dgm:cxnLst>
  <dgm:bg/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5C647-18F0-4281-BA80-6F9B087FE2D5}">
      <dsp:nvSpPr>
        <dsp:cNvPr id="0" name=""/>
        <dsp:cNvSpPr/>
      </dsp:nvSpPr>
      <dsp:spPr>
        <a:xfrm>
          <a:off x="2449155" y="923127"/>
          <a:ext cx="1582854" cy="601498"/>
        </a:xfrm>
        <a:custGeom>
          <a:avLst/>
          <a:gdLst/>
          <a:ahLst/>
          <a:cxnLst/>
          <a:rect l="0" t="0" r="0" b="0"/>
          <a:pathLst>
            <a:path>
              <a:moveTo>
                <a:pt x="1582854" y="601498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E6E242-2A79-4995-8E48-6FBE32F2DF5F}">
      <dsp:nvSpPr>
        <dsp:cNvPr id="0" name=""/>
        <dsp:cNvSpPr/>
      </dsp:nvSpPr>
      <dsp:spPr>
        <a:xfrm>
          <a:off x="4032009" y="1524626"/>
          <a:ext cx="1895392" cy="2113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1299"/>
              </a:lnTo>
              <a:lnTo>
                <a:pt x="1895392" y="1861299"/>
              </a:lnTo>
              <a:lnTo>
                <a:pt x="1895392" y="21139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3C0F1-CA39-4D14-8C7F-9BF63AE6095C}">
      <dsp:nvSpPr>
        <dsp:cNvPr id="0" name=""/>
        <dsp:cNvSpPr/>
      </dsp:nvSpPr>
      <dsp:spPr>
        <a:xfrm>
          <a:off x="1355390" y="1524626"/>
          <a:ext cx="2676618" cy="2037719"/>
        </a:xfrm>
        <a:custGeom>
          <a:avLst/>
          <a:gdLst/>
          <a:ahLst/>
          <a:cxnLst/>
          <a:rect l="0" t="0" r="0" b="0"/>
          <a:pathLst>
            <a:path>
              <a:moveTo>
                <a:pt x="2676618" y="0"/>
              </a:moveTo>
              <a:lnTo>
                <a:pt x="2676618" y="1785089"/>
              </a:lnTo>
              <a:lnTo>
                <a:pt x="0" y="1785089"/>
              </a:lnTo>
              <a:lnTo>
                <a:pt x="0" y="20377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787944-D1D5-4E85-B933-96992FA1179E}">
      <dsp:nvSpPr>
        <dsp:cNvPr id="0" name=""/>
        <dsp:cNvSpPr/>
      </dsp:nvSpPr>
      <dsp:spPr>
        <a:xfrm>
          <a:off x="3976665" y="1524626"/>
          <a:ext cx="91440" cy="437529"/>
        </a:xfrm>
        <a:custGeom>
          <a:avLst/>
          <a:gdLst/>
          <a:ahLst/>
          <a:cxnLst/>
          <a:rect l="0" t="0" r="0" b="0"/>
          <a:pathLst>
            <a:path>
              <a:moveTo>
                <a:pt x="55343" y="0"/>
              </a:moveTo>
              <a:lnTo>
                <a:pt x="55343" y="184900"/>
              </a:lnTo>
              <a:lnTo>
                <a:pt x="45720" y="184900"/>
              </a:lnTo>
              <a:lnTo>
                <a:pt x="45720" y="4375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06EE23-4249-4111-A734-01F63944A278}">
      <dsp:nvSpPr>
        <dsp:cNvPr id="0" name=""/>
        <dsp:cNvSpPr/>
      </dsp:nvSpPr>
      <dsp:spPr>
        <a:xfrm>
          <a:off x="2829013" y="321629"/>
          <a:ext cx="2405992" cy="1202996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Rabbi</a:t>
          </a:r>
          <a:endParaRPr lang="en-US" sz="3200" kern="1200" dirty="0"/>
        </a:p>
      </dsp:txBody>
      <dsp:txXfrm>
        <a:off x="2829013" y="321629"/>
        <a:ext cx="2405992" cy="1202996"/>
      </dsp:txXfrm>
    </dsp:sp>
    <dsp:sp modelId="{FB070900-BD45-4C5F-88E7-84790123FA1C}">
      <dsp:nvSpPr>
        <dsp:cNvPr id="0" name=""/>
        <dsp:cNvSpPr/>
      </dsp:nvSpPr>
      <dsp:spPr>
        <a:xfrm>
          <a:off x="2819389" y="1962155"/>
          <a:ext cx="2405992" cy="1202996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Elders</a:t>
          </a:r>
          <a:endParaRPr lang="en-US" sz="3200" kern="1200" dirty="0"/>
        </a:p>
      </dsp:txBody>
      <dsp:txXfrm>
        <a:off x="2819389" y="1962155"/>
        <a:ext cx="2405992" cy="1202996"/>
      </dsp:txXfrm>
    </dsp:sp>
    <dsp:sp modelId="{3F59ED5F-EBFC-4A5B-90EF-5A17F9FFCC9C}">
      <dsp:nvSpPr>
        <dsp:cNvPr id="0" name=""/>
        <dsp:cNvSpPr/>
      </dsp:nvSpPr>
      <dsp:spPr>
        <a:xfrm>
          <a:off x="152394" y="3562345"/>
          <a:ext cx="2405992" cy="1202996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Shamashim</a:t>
          </a:r>
          <a:endParaRPr lang="en-US" sz="3200" kern="1200" dirty="0"/>
        </a:p>
      </dsp:txBody>
      <dsp:txXfrm>
        <a:off x="152394" y="3562345"/>
        <a:ext cx="2405992" cy="1202996"/>
      </dsp:txXfrm>
    </dsp:sp>
    <dsp:sp modelId="{A2B3EC58-DC99-43FA-8363-D3B360BF6CD6}">
      <dsp:nvSpPr>
        <dsp:cNvPr id="0" name=""/>
        <dsp:cNvSpPr/>
      </dsp:nvSpPr>
      <dsp:spPr>
        <a:xfrm>
          <a:off x="4724405" y="3638554"/>
          <a:ext cx="2405992" cy="1202996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Staff</a:t>
          </a:r>
          <a:endParaRPr lang="en-US" sz="3200" kern="1200" dirty="0"/>
        </a:p>
      </dsp:txBody>
      <dsp:txXfrm>
        <a:off x="4724405" y="3638554"/>
        <a:ext cx="2405992" cy="1202996"/>
      </dsp:txXfrm>
    </dsp:sp>
    <dsp:sp modelId="{700870AA-0CF7-4610-B3BC-36765D0D3BCF}">
      <dsp:nvSpPr>
        <dsp:cNvPr id="0" name=""/>
        <dsp:cNvSpPr/>
      </dsp:nvSpPr>
      <dsp:spPr>
        <a:xfrm>
          <a:off x="43162" y="321629"/>
          <a:ext cx="2405992" cy="1202996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Directors</a:t>
          </a:r>
          <a:endParaRPr lang="en-US" sz="3200" kern="1200" dirty="0"/>
        </a:p>
      </dsp:txBody>
      <dsp:txXfrm>
        <a:off x="43162" y="321629"/>
        <a:ext cx="2405992" cy="1202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altLang="en-US" smtClean="0"/>
              <a:t>Mt 20.17-19 Vision of Execution Stake</a:t>
            </a:r>
            <a:endParaRPr lang="en-US" alt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altLang="en-US" smtClean="0"/>
              <a:t>Aug 19, 2017  5777</a:t>
            </a:r>
            <a:endParaRPr lang="en-US" alt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743E3E74-A71D-4F9E-A274-799584BDC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5928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altLang="en-US" smtClean="0"/>
              <a:t>Mt 20.17-19 Vision of Execution Stake</a:t>
            </a: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altLang="en-US" smtClean="0"/>
              <a:t>Aug 19, 2017  5777</a:t>
            </a:r>
            <a:endParaRPr lang="en-US" alt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03238" y="685800"/>
            <a:ext cx="58515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00E9F95B-100C-4401-AFC8-043CE70D51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6379074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fontAlgn="base">
      <a:spcBef>
        <a:spcPct val="30000"/>
      </a:spcBef>
      <a:spcAft>
        <a:spcPct val="0"/>
      </a:spcAft>
      <a:defRPr sz="2000" kern="1200">
        <a:solidFill>
          <a:schemeClr val="tx1"/>
        </a:solidFill>
        <a:latin typeface="Arial Rounded MT Bold" pitchFamily="34" charset="0"/>
        <a:ea typeface="+mn-ea"/>
        <a:cs typeface="Arial" charset="0"/>
      </a:defRPr>
    </a:lvl1pPr>
    <a:lvl2pPr marL="365923" algn="l" rtl="0" fontAlgn="base">
      <a:spcBef>
        <a:spcPct val="30000"/>
      </a:spcBef>
      <a:spcAft>
        <a:spcPct val="0"/>
      </a:spcAft>
      <a:defRPr sz="2000" kern="1200">
        <a:solidFill>
          <a:schemeClr val="tx1"/>
        </a:solidFill>
        <a:latin typeface="Arial Rounded MT Bold" pitchFamily="34" charset="0"/>
        <a:ea typeface="+mn-ea"/>
        <a:cs typeface="Arial" charset="0"/>
      </a:defRPr>
    </a:lvl2pPr>
    <a:lvl3pPr marL="731907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097662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463637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1829341" algn="l" defTabSz="7319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195185" algn="l" defTabSz="7319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561092" algn="l" defTabSz="7319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927013" algn="l" defTabSz="7319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chon-mamre.org/p/pt/pt0229.htm#4" TargetMode="External"/><Relationship Id="rId13" Type="http://schemas.openxmlformats.org/officeDocument/2006/relationships/hyperlink" Target="http://www.mechon-mamre.org/p/pt/pt0419.htm#7" TargetMode="External"/><Relationship Id="rId3" Type="http://schemas.openxmlformats.org/officeDocument/2006/relationships/hyperlink" Target="http://www.mechon-mamre.org/p/pt/pt0315.htm#16" TargetMode="External"/><Relationship Id="rId7" Type="http://schemas.openxmlformats.org/officeDocument/2006/relationships/hyperlink" Target="http://www.mechon-mamre.org/p/pt/pt0315.htm#19" TargetMode="External"/><Relationship Id="rId12" Type="http://schemas.openxmlformats.org/officeDocument/2006/relationships/hyperlink" Target="http://www.mechon-mamre.org/p/pt/pt0316.htm#28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mechon-mamre.org/p/pt/pt0315.htm#5" TargetMode="External"/><Relationship Id="rId11" Type="http://schemas.openxmlformats.org/officeDocument/2006/relationships/hyperlink" Target="http://www.mechon-mamre.org/p/pt/pt0316.htm#26" TargetMode="External"/><Relationship Id="rId5" Type="http://schemas.openxmlformats.org/officeDocument/2006/relationships/hyperlink" Target="http://www.mechon-mamre.org/p/pt/pt0314.htm#6" TargetMode="External"/><Relationship Id="rId15" Type="http://schemas.openxmlformats.org/officeDocument/2006/relationships/hyperlink" Target="http://www.mechon-mamre.org/p/pt/pt0317.htm#15" TargetMode="External"/><Relationship Id="rId10" Type="http://schemas.openxmlformats.org/officeDocument/2006/relationships/hyperlink" Target="http://bible.oremus.org/?passage=Leviticus+16:24%E2%80%9316:24&amp;version=nrsv" TargetMode="External"/><Relationship Id="rId4" Type="http://schemas.openxmlformats.org/officeDocument/2006/relationships/hyperlink" Target="http://www.mechon-mamre.org/p/pt/pt0315.htm#13" TargetMode="External"/><Relationship Id="rId9" Type="http://schemas.openxmlformats.org/officeDocument/2006/relationships/hyperlink" Target="http://www.mechon-mamre.org/p/pt/pt0240.htm#12" TargetMode="External"/><Relationship Id="rId14" Type="http://schemas.openxmlformats.org/officeDocument/2006/relationships/hyperlink" Target="http://www.mechon-mamre.org/p/pt/pt0419.htm#19" TargetMode="Externa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ikveh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Poc1HSe3bM&amp;feature=em-subs_digest-vrec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Opens</a:t>
            </a:r>
            <a:r>
              <a:rPr lang="en-US" altLang="en-US" sz="1050" baseline="0" dirty="0" smtClean="0"/>
              <a:t> at 10 a.m.</a:t>
            </a:r>
          </a:p>
          <a:p>
            <a:r>
              <a:rPr lang="en-US" altLang="en-US" sz="1050" dirty="0" smtClean="0"/>
              <a:t>Chance of</a:t>
            </a:r>
            <a:r>
              <a:rPr lang="en-US" altLang="en-US" sz="1050" baseline="0" dirty="0" smtClean="0"/>
              <a:t> gridlock, and inaccessible, therefore we’re distributing lenses today.  Don’t forget them.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James</a:t>
            </a:r>
            <a:r>
              <a:rPr lang="en-US" altLang="en-US" sz="1050" baseline="0" dirty="0" smtClean="0"/>
              <a:t> Thomas and helpers giving out and logging names.  Don’t forget them!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77838" y="674688"/>
            <a:ext cx="5746750" cy="3367087"/>
          </a:xfrm>
          <a:ln/>
        </p:spPr>
      </p:sp>
      <p:sp>
        <p:nvSpPr>
          <p:cNvPr id="338947" name="Notes Placeholder 2"/>
          <p:cNvSpPr>
            <a:spLocks noGrp="1"/>
          </p:cNvSpPr>
          <p:nvPr>
            <p:ph type="body" idx="1"/>
          </p:nvPr>
        </p:nvSpPr>
        <p:spPr>
          <a:xfrm>
            <a:off x="304800" y="4191000"/>
            <a:ext cx="6096000" cy="441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cs typeface="Arial" pitchFamily="34" charset="0"/>
              </a:rPr>
              <a:t>Y just spoke about</a:t>
            </a:r>
            <a:r>
              <a:rPr lang="en-US" altLang="en-US" baseline="0" dirty="0" smtClean="0">
                <a:cs typeface="Arial" pitchFamily="34" charset="0"/>
              </a:rPr>
              <a:t> rewards in the Kingdom, and bookended the teaching with the line that the first will be last, and the last will be first.  </a:t>
            </a:r>
          </a:p>
          <a:p>
            <a:r>
              <a:rPr lang="en-US" altLang="en-US" baseline="0" dirty="0" smtClean="0">
                <a:cs typeface="Arial" pitchFamily="34" charset="0"/>
              </a:rPr>
              <a:t>In other words, real rewarded life will surprise you.  </a:t>
            </a:r>
            <a:endParaRPr lang="en-US" altLang="en-US" baseline="0" dirty="0" smtClean="0">
              <a:cs typeface="Arial" pitchFamily="34" charset="0"/>
            </a:endParaRPr>
          </a:p>
          <a:p>
            <a:endParaRPr lang="en-US" altLang="en-US" baseline="0" dirty="0" smtClean="0">
              <a:cs typeface="Arial" pitchFamily="34" charset="0"/>
            </a:endParaRPr>
          </a:p>
          <a:p>
            <a:r>
              <a:rPr lang="en-US" altLang="en-US" baseline="0" dirty="0" smtClean="0">
                <a:cs typeface="Arial" pitchFamily="34" charset="0"/>
              </a:rPr>
              <a:t>The</a:t>
            </a:r>
            <a:r>
              <a:rPr lang="en-US" altLang="en-US" dirty="0" smtClean="0">
                <a:cs typeface="Arial" pitchFamily="34" charset="0"/>
              </a:rPr>
              <a:t> star players are not whom you might </a:t>
            </a:r>
            <a:r>
              <a:rPr lang="en-US" altLang="en-US" dirty="0" smtClean="0">
                <a:cs typeface="Arial" pitchFamily="34" charset="0"/>
              </a:rPr>
              <a:t>think.</a:t>
            </a:r>
          </a:p>
          <a:p>
            <a:r>
              <a:rPr lang="en-US" altLang="en-US" dirty="0" smtClean="0">
                <a:cs typeface="Arial" pitchFamily="34" charset="0"/>
              </a:rPr>
              <a:t>This teaching qualifies WHO is the star player.</a:t>
            </a:r>
          </a:p>
          <a:p>
            <a:endParaRPr lang="en-US" altLang="en-US" dirty="0" smtClean="0">
              <a:cs typeface="Arial" pitchFamily="34" charset="0"/>
            </a:endParaRPr>
          </a:p>
          <a:p>
            <a:r>
              <a:rPr lang="en-US" altLang="en-US" dirty="0" smtClean="0">
                <a:cs typeface="Arial" pitchFamily="34" charset="0"/>
              </a:rPr>
              <a:t>Outline of what I am going to say:</a:t>
            </a:r>
            <a:endParaRPr lang="en-US" altLang="en-US" dirty="0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15424" indent="-275162"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00652" indent="-220130"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40912" indent="-220130"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81173" indent="-220130"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21433" indent="-22013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61694" indent="-22013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01955" indent="-22013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742215" indent="-22013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880521" fontAlgn="auto">
              <a:spcBef>
                <a:spcPts val="0"/>
              </a:spcBef>
              <a:spcAft>
                <a:spcPts val="0"/>
              </a:spcAft>
              <a:defRPr/>
            </a:pPr>
            <a:fld id="{45F6C25F-6C70-4A78-AE69-304999D70D58}" type="slidenum">
              <a:rPr lang="en-US" altLang="en-US" sz="1800" kern="0">
                <a:solidFill>
                  <a:srgbClr val="000000"/>
                </a:solidFill>
              </a:rPr>
              <a:pPr defTabSz="880521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en-US" altLang="en-US" sz="18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675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6413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we recognize</a:t>
            </a:r>
            <a:r>
              <a:rPr lang="en-US" baseline="0" dirty="0" smtClean="0"/>
              <a:t> Hebrew primacy.</a:t>
            </a:r>
          </a:p>
          <a:p>
            <a:r>
              <a:rPr lang="en-US" baseline="0" dirty="0" smtClean="0"/>
              <a:t>ALWAYS ‘go up’ to Jerusalem, even if parachuting in!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 fontAlgn="auto">
              <a:spcBef>
                <a:spcPts val="0"/>
              </a:spcBef>
              <a:spcAft>
                <a:spcPts val="0"/>
              </a:spcAft>
              <a:defRPr/>
            </a:pPr>
            <a:fld id="{59E7A7E2-61D4-416D-8868-15EA825CCC56}" type="slidenum">
              <a:rPr lang="en-US" sz="1800" kern="0">
                <a:solidFill>
                  <a:sysClr val="windowText" lastClr="000000"/>
                </a:solidFill>
              </a:rPr>
              <a:pPr defTabSz="897301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11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6413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Aside, </a:t>
            </a:r>
            <a:r>
              <a:rPr lang="he-IL" dirty="0" smtClean="0"/>
              <a:t>כי</a:t>
            </a:r>
            <a:r>
              <a:rPr lang="en-US" dirty="0" smtClean="0"/>
              <a:t> crowd, esp. if pilgrim holiday.  Seems like a large group to be an aside </a:t>
            </a:r>
            <a:r>
              <a:rPr lang="en-US" dirty="0" err="1" smtClean="0"/>
              <a:t>en</a:t>
            </a:r>
            <a:r>
              <a:rPr lang="en-US" dirty="0" smtClean="0"/>
              <a:t> route, but apparently crowds.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 fontAlgn="auto">
              <a:spcBef>
                <a:spcPts val="0"/>
              </a:spcBef>
              <a:spcAft>
                <a:spcPts val="0"/>
              </a:spcAft>
              <a:defRPr/>
            </a:pPr>
            <a:fld id="{59E7A7E2-61D4-416D-8868-15EA825CCC56}" type="slidenum">
              <a:rPr lang="en-US" sz="1800" kern="0">
                <a:solidFill>
                  <a:sysClr val="windowText" lastClr="000000"/>
                </a:solidFill>
              </a:rPr>
              <a:pPr defTabSz="897301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11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6413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04800" y="4267200"/>
            <a:ext cx="6096000" cy="4267200"/>
          </a:xfrm>
        </p:spPr>
        <p:txBody>
          <a:bodyPr/>
          <a:lstStyle/>
          <a:p>
            <a:r>
              <a:rPr lang="en-US" dirty="0" smtClean="0"/>
              <a:t>Divine title, Daniel 7.14</a:t>
            </a:r>
          </a:p>
          <a:p>
            <a:r>
              <a:rPr lang="en-US" dirty="0" smtClean="0"/>
              <a:t>Third repetition</a:t>
            </a:r>
            <a:r>
              <a:rPr lang="en-US" baseline="0" dirty="0" smtClean="0"/>
              <a:t> of this concept.   Mt 16.21, 17.22-23  Apparently they were NOT getting it, </a:t>
            </a:r>
            <a:r>
              <a:rPr lang="he-IL" baseline="0" dirty="0" smtClean="0"/>
              <a:t>כי</a:t>
            </a:r>
            <a:r>
              <a:rPr lang="en-US" baseline="0" dirty="0" smtClean="0"/>
              <a:t> response following.  Expecting a kingdom, no clue the price of martyrdom for it.  </a:t>
            </a:r>
            <a:endParaRPr lang="en-US" baseline="0" dirty="0" smtClean="0"/>
          </a:p>
          <a:p>
            <a:r>
              <a:rPr lang="en-US" baseline="0" dirty="0" smtClean="0"/>
              <a:t>This </a:t>
            </a:r>
            <a:r>
              <a:rPr lang="en-US" baseline="0" dirty="0" smtClean="0"/>
              <a:t>is really NOT changed.  I lapse in this. We expect growth, prosperity, success, individually and congregationally.  Need to focus on price of serving, humbling, giving, blessing, </a:t>
            </a:r>
            <a:r>
              <a:rPr lang="en-US" u="sng" baseline="0" dirty="0" smtClean="0"/>
              <a:t>dying to self</a:t>
            </a:r>
            <a:r>
              <a:rPr lang="en-US" baseline="0" dirty="0" smtClean="0"/>
              <a:t>, martyrdom in spirit, maybe in deed.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 fontAlgn="auto">
              <a:spcBef>
                <a:spcPts val="0"/>
              </a:spcBef>
              <a:spcAft>
                <a:spcPts val="0"/>
              </a:spcAft>
              <a:defRPr/>
            </a:pPr>
            <a:fld id="{59E7A7E2-61D4-416D-8868-15EA825CCC56}" type="slidenum">
              <a:rPr lang="en-US" sz="1800" kern="0">
                <a:solidFill>
                  <a:sysClr val="windowText" lastClr="000000"/>
                </a:solidFill>
              </a:rPr>
              <a:pPr defTabSz="897301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79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6413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time in reference</a:t>
            </a:r>
            <a:r>
              <a:rPr lang="en-US" baseline="0" dirty="0" smtClean="0"/>
              <a:t> to execution stake mentions the Gentiles.   Made it worse,</a:t>
            </a:r>
            <a:r>
              <a:rPr lang="en-US" dirty="0" smtClean="0"/>
              <a:t> especially in a culture</a:t>
            </a:r>
            <a:r>
              <a:rPr lang="en-US" baseline="0" dirty="0" smtClean="0"/>
              <a:t> emphasizing </a:t>
            </a:r>
            <a:r>
              <a:rPr lang="en-US" dirty="0"/>
              <a:t>nationalism and </a:t>
            </a:r>
            <a:r>
              <a:rPr lang="en-US" dirty="0" smtClean="0"/>
              <a:t>shame.  </a:t>
            </a:r>
          </a:p>
          <a:p>
            <a:r>
              <a:rPr lang="en-US" baseline="0" dirty="0" smtClean="0"/>
              <a:t>It just didn’t compute. It still doesn’t compute. </a:t>
            </a:r>
          </a:p>
          <a:p>
            <a:r>
              <a:rPr lang="en-US" baseline="0" dirty="0" smtClean="0"/>
              <a:t> </a:t>
            </a:r>
          </a:p>
          <a:p>
            <a:r>
              <a:rPr lang="en-US" dirty="0" smtClean="0"/>
              <a:t>Yeshua building the right </a:t>
            </a:r>
            <a:r>
              <a:rPr lang="en-US" u="sng" dirty="0" smtClean="0"/>
              <a:t>vision</a:t>
            </a:r>
            <a:r>
              <a:rPr lang="en-US" dirty="0" smtClean="0"/>
              <a:t> in them.  It’s the vision that determines our life</a:t>
            </a:r>
            <a:r>
              <a:rPr lang="en-US" dirty="0" smtClean="0"/>
              <a:t>.</a:t>
            </a:r>
          </a:p>
          <a:p>
            <a:r>
              <a:rPr lang="en-US" dirty="0" smtClean="0"/>
              <a:t>Death to self and glory, resurrection LIFE.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 fontAlgn="auto">
              <a:spcBef>
                <a:spcPts val="0"/>
              </a:spcBef>
              <a:spcAft>
                <a:spcPts val="0"/>
              </a:spcAft>
              <a:defRPr/>
            </a:pPr>
            <a:fld id="{59E7A7E2-61D4-416D-8868-15EA825CCC56}" type="slidenum">
              <a:rPr lang="en-US" sz="1800" kern="0">
                <a:solidFill>
                  <a:sysClr val="windowText" lastClr="000000"/>
                </a:solidFill>
              </a:rPr>
              <a:pPr defTabSz="897301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288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22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23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24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Propheti</a:t>
            </a:r>
            <a:r>
              <a:rPr lang="en-US" altLang="en-US" dirty="0" smtClean="0"/>
              <a:t>c source and commissioning of Messiah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25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2000" dirty="0" smtClean="0"/>
              <a:t>Vision</a:t>
            </a:r>
            <a:endParaRPr lang="en-US" altLang="en-US" sz="20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26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27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His vision: to accomplish </a:t>
            </a:r>
            <a:r>
              <a:rPr lang="en-US" altLang="en-US" dirty="0" smtClean="0"/>
              <a:t>redemption BY DEATH AND RESURRECTION.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28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29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We intend for this to sync with, match and accomplish the vision of Yeshua.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From Rabbi Michael </a:t>
            </a:r>
            <a:r>
              <a:rPr lang="en-US" altLang="en-US" sz="1050" dirty="0" err="1" smtClean="0"/>
              <a:t>Stepakoff</a:t>
            </a:r>
            <a:r>
              <a:rPr lang="en-US" altLang="en-US" sz="1050" dirty="0" smtClean="0"/>
              <a:t>: 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Lawyer, rabbi, songwriter</a:t>
            </a:r>
            <a:r>
              <a:rPr lang="en-US" altLang="en-US" sz="1050" baseline="0" dirty="0" smtClean="0"/>
              <a:t> with Ted Pearce, movie maker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Michael</a:t>
            </a:r>
            <a:r>
              <a:rPr lang="en-US" altLang="en-US" sz="1050" baseline="0" dirty="0" smtClean="0"/>
              <a:t> </a:t>
            </a:r>
            <a:r>
              <a:rPr lang="en-US" altLang="en-US" sz="1050" baseline="0" dirty="0" err="1" smtClean="0"/>
              <a:t>Stepakoff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Michael</a:t>
            </a:r>
            <a:r>
              <a:rPr lang="en-US" altLang="en-US" sz="1050" baseline="0" dirty="0" smtClean="0"/>
              <a:t> </a:t>
            </a:r>
            <a:r>
              <a:rPr lang="en-US" altLang="en-US" sz="1050" baseline="0" dirty="0" err="1" smtClean="0"/>
              <a:t>Stepakoff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Michael</a:t>
            </a:r>
            <a:r>
              <a:rPr lang="en-US" altLang="en-US" sz="1050" baseline="0" dirty="0" smtClean="0"/>
              <a:t> </a:t>
            </a:r>
            <a:r>
              <a:rPr lang="en-US" altLang="en-US" sz="1050" baseline="0" dirty="0" err="1" smtClean="0"/>
              <a:t>Stepakoff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Michael</a:t>
            </a:r>
            <a:r>
              <a:rPr lang="en-US" altLang="en-US" sz="1050" baseline="0" dirty="0" smtClean="0"/>
              <a:t> </a:t>
            </a:r>
            <a:r>
              <a:rPr lang="en-US" altLang="en-US" sz="1050" baseline="0" dirty="0" err="1" smtClean="0"/>
              <a:t>Stepakoff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Michael</a:t>
            </a:r>
            <a:r>
              <a:rPr lang="en-US" altLang="en-US" sz="1050" baseline="0" dirty="0" smtClean="0"/>
              <a:t> </a:t>
            </a:r>
            <a:r>
              <a:rPr lang="en-US" altLang="en-US" sz="1050" baseline="0" dirty="0" err="1" smtClean="0"/>
              <a:t>Stepakoff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You’ve seen this slide a lot.   </a:t>
            </a:r>
          </a:p>
          <a:p>
            <a:endParaRPr lang="en-US" altLang="en-US" dirty="0"/>
          </a:p>
          <a:p>
            <a:r>
              <a:rPr lang="en-US" altLang="en-US" dirty="0" smtClean="0"/>
              <a:t>Last time till 400 years from now!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Michael</a:t>
            </a:r>
            <a:r>
              <a:rPr lang="en-US" altLang="en-US" sz="1050" baseline="0" dirty="0" smtClean="0"/>
              <a:t> </a:t>
            </a:r>
            <a:r>
              <a:rPr lang="en-US" altLang="en-US" sz="1050" baseline="0" dirty="0" err="1" smtClean="0"/>
              <a:t>Stepakoff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Michael</a:t>
            </a:r>
            <a:r>
              <a:rPr lang="en-US" altLang="en-US" sz="1050" baseline="0" dirty="0" smtClean="0"/>
              <a:t> </a:t>
            </a:r>
            <a:r>
              <a:rPr lang="en-US" altLang="en-US" sz="1050" baseline="0" dirty="0" err="1" smtClean="0"/>
              <a:t>Stepakoff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2000" dirty="0" smtClean="0"/>
              <a:t>This should be</a:t>
            </a:r>
            <a:r>
              <a:rPr lang="en-US" altLang="en-US" sz="2000" baseline="0" dirty="0" smtClean="0"/>
              <a:t> the channel of your life passion, if you are happy to be here.  </a:t>
            </a:r>
          </a:p>
          <a:p>
            <a:endParaRPr lang="en-US" altLang="en-US" sz="1200" baseline="0" dirty="0" smtClean="0"/>
          </a:p>
          <a:p>
            <a:r>
              <a:rPr lang="en-US" altLang="en-US" sz="2000" baseline="0" dirty="0" smtClean="0"/>
              <a:t>Consider, is that your passion</a:t>
            </a:r>
            <a:r>
              <a:rPr lang="en-US" altLang="en-US" sz="2000" baseline="0" dirty="0" smtClean="0"/>
              <a:t>?</a:t>
            </a:r>
            <a:r>
              <a:rPr lang="en-US" altLang="en-US" dirty="0"/>
              <a:t> </a:t>
            </a:r>
            <a:endParaRPr lang="en-US" altLang="en-US" dirty="0" smtClean="0"/>
          </a:p>
          <a:p>
            <a:r>
              <a:rPr lang="en-US" altLang="en-US" dirty="0" smtClean="0"/>
              <a:t>We </a:t>
            </a:r>
            <a:r>
              <a:rPr lang="en-US" altLang="en-US" dirty="0"/>
              <a:t>have constructed the government of Or </a:t>
            </a:r>
            <a:r>
              <a:rPr lang="en-US" altLang="en-US" dirty="0" err="1"/>
              <a:t>HaOlam</a:t>
            </a:r>
            <a:r>
              <a:rPr lang="en-US" altLang="en-US" dirty="0"/>
              <a:t> to expedite and promulgate this. </a:t>
            </a:r>
            <a:r>
              <a:rPr lang="en-US" altLang="en-US" dirty="0" smtClean="0"/>
              <a:t> </a:t>
            </a:r>
            <a:r>
              <a:rPr lang="en-US" altLang="en-US" sz="2000" baseline="0" dirty="0" smtClean="0"/>
              <a:t>We </a:t>
            </a:r>
            <a:r>
              <a:rPr lang="en-US" altLang="en-US" sz="2000" baseline="0" dirty="0" smtClean="0"/>
              <a:t>just had our Board of Directors Meeting.  </a:t>
            </a:r>
            <a:r>
              <a:rPr lang="en-US" altLang="en-US" sz="2000" baseline="0" dirty="0" smtClean="0"/>
              <a:t>Friday, Aug. 11. Sort</a:t>
            </a:r>
            <a:r>
              <a:rPr lang="en-US" altLang="en-US" sz="2000" dirty="0" smtClean="0"/>
              <a:t> </a:t>
            </a:r>
            <a:r>
              <a:rPr lang="en-US" altLang="en-US" sz="2000" dirty="0" smtClean="0"/>
              <a:t>of my Acts 15 council for accountability and encouragement. </a:t>
            </a:r>
            <a:r>
              <a:rPr lang="en-US" altLang="en-US" dirty="0"/>
              <a:t>MAY NOT BE OBVIOUS TO ALL. </a:t>
            </a:r>
            <a:endParaRPr lang="en-US" altLang="en-US" sz="2000" dirty="0" smtClean="0"/>
          </a:p>
          <a:p>
            <a:r>
              <a:rPr lang="en-US" altLang="en-US" sz="2000" dirty="0" smtClean="0"/>
              <a:t>Stewart </a:t>
            </a:r>
            <a:r>
              <a:rPr lang="en-US" altLang="en-US" sz="2000" dirty="0" err="1" smtClean="0"/>
              <a:t>Winograd</a:t>
            </a:r>
            <a:r>
              <a:rPr lang="en-US" altLang="en-US" sz="2000" dirty="0" smtClean="0"/>
              <a:t>, </a:t>
            </a:r>
          </a:p>
          <a:p>
            <a:r>
              <a:rPr lang="en-US" altLang="en-US" sz="2000" dirty="0" smtClean="0"/>
              <a:t>Tim Gustafson [excellent counsellor]</a:t>
            </a:r>
          </a:p>
          <a:p>
            <a:r>
              <a:rPr lang="en-US" altLang="en-US" dirty="0" smtClean="0"/>
              <a:t>Peter Greenspan: </a:t>
            </a:r>
            <a:r>
              <a:rPr lang="en-US" altLang="en-US" dirty="0" err="1" smtClean="0"/>
              <a:t>ob</a:t>
            </a:r>
            <a:r>
              <a:rPr lang="en-US" altLang="en-US" dirty="0" smtClean="0"/>
              <a:t>/</a:t>
            </a:r>
            <a:r>
              <a:rPr lang="en-US" altLang="en-US" dirty="0" err="1" smtClean="0"/>
              <a:t>gyn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mohel</a:t>
            </a:r>
            <a:r>
              <a:rPr lang="en-US" altLang="en-US" dirty="0" smtClean="0"/>
              <a:t> for us. </a:t>
            </a:r>
            <a:r>
              <a:rPr lang="en-US" altLang="en-US" dirty="0" smtClean="0"/>
              <a:t>Urged </a:t>
            </a:r>
            <a:r>
              <a:rPr lang="en-US" altLang="en-US" dirty="0"/>
              <a:t>me to construct an org chart.  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2000" dirty="0" smtClean="0"/>
              <a:t>Directors visited </a:t>
            </a:r>
            <a:r>
              <a:rPr lang="en-US" altLang="en-US" sz="2000" dirty="0" err="1" smtClean="0"/>
              <a:t>erev</a:t>
            </a:r>
            <a:r>
              <a:rPr lang="en-US" altLang="en-US" sz="2000" dirty="0" smtClean="0"/>
              <a:t> Shabbat Friday night dinner with Elders, and went around</a:t>
            </a:r>
            <a:r>
              <a:rPr lang="en-US" altLang="en-US" sz="2000" baseline="0" dirty="0" smtClean="0"/>
              <a:t> the table sharing our life passion. Impacting enough to share here…</a:t>
            </a:r>
            <a:endParaRPr lang="en-US" altLang="en-US" sz="2000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2000" dirty="0" smtClean="0"/>
              <a:t>Sometimes </a:t>
            </a:r>
            <a:r>
              <a:rPr lang="en-US" altLang="en-US" sz="2000" dirty="0" err="1" smtClean="0"/>
              <a:t>Mikveh</a:t>
            </a:r>
            <a:r>
              <a:rPr lang="en-US" altLang="en-US" sz="2000" dirty="0" smtClean="0"/>
              <a:t> is used as</a:t>
            </a:r>
            <a:r>
              <a:rPr lang="en-US" altLang="en-US" sz="2000" baseline="0" dirty="0" smtClean="0"/>
              <a:t> a verb  “</a:t>
            </a:r>
            <a:r>
              <a:rPr lang="en-US" altLang="en-US" sz="2000" baseline="0" dirty="0" err="1" smtClean="0"/>
              <a:t>mikved</a:t>
            </a:r>
            <a:r>
              <a:rPr lang="en-US" altLang="en-US" sz="2000" baseline="0" dirty="0" smtClean="0"/>
              <a:t>”</a:t>
            </a:r>
            <a:endParaRPr lang="en-US" altLang="en-US" sz="2000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Each person has a little time to share their testimony.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http://www.mayyimhayyim.org/Using-the-Mikveh/Immersion-in-the-Mikveh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2007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161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On the street immediately west of the Temple Mount.  </a:t>
            </a:r>
            <a:endParaRPr lang="en-US" altLang="en-US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162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Steps going down, and no touchy steps going up, not to be contaminated.</a:t>
            </a:r>
            <a:endParaRPr lang="en-US" altLang="en-US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10 reasons in scripture to  go to </a:t>
            </a:r>
            <a:r>
              <a:rPr lang="en-US" altLang="en-US" sz="1050" dirty="0" err="1" smtClean="0"/>
              <a:t>mikveh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https://en.wikipedia.org/wiki/Mikveh</a:t>
            </a:r>
          </a:p>
          <a:p>
            <a:r>
              <a:rPr lang="en-US" sz="1600" dirty="0" smtClean="0"/>
              <a:t> </a:t>
            </a:r>
            <a:r>
              <a:rPr lang="en-US" sz="1600" dirty="0" smtClean="0">
                <a:hlinkClick r:id="rId3"/>
              </a:rPr>
              <a:t>Leviticus 15:16</a:t>
            </a:r>
            <a:endParaRPr lang="en-US" sz="1600" dirty="0" smtClean="0"/>
          </a:p>
          <a:p>
            <a:r>
              <a:rPr lang="en-US" sz="1600" dirty="0" smtClean="0">
                <a:hlinkClick r:id="rId4"/>
              </a:rPr>
              <a:t>Leviticus 15:13</a:t>
            </a:r>
            <a:endParaRPr lang="en-US" sz="1600" dirty="0" smtClean="0"/>
          </a:p>
          <a:p>
            <a:r>
              <a:rPr lang="en-US" sz="1600" dirty="0" smtClean="0"/>
              <a:t> </a:t>
            </a:r>
            <a:r>
              <a:rPr lang="en-US" sz="1600" dirty="0" smtClean="0">
                <a:hlinkClick r:id="rId5"/>
              </a:rPr>
              <a:t>Leviticus 14:6-9</a:t>
            </a:r>
            <a:endParaRPr lang="en-US" sz="1600" dirty="0" smtClean="0"/>
          </a:p>
          <a:p>
            <a:r>
              <a:rPr lang="en-US" sz="1600" dirty="0" smtClean="0">
                <a:hlinkClick r:id="rId6"/>
              </a:rPr>
              <a:t>Leviticus 15:5-10</a:t>
            </a:r>
            <a:endParaRPr lang="en-US" sz="1600" dirty="0" smtClean="0"/>
          </a:p>
          <a:p>
            <a:r>
              <a:rPr lang="en-US" sz="1600" dirty="0" smtClean="0"/>
              <a:t> </a:t>
            </a:r>
            <a:r>
              <a:rPr lang="en-US" sz="1600" dirty="0" smtClean="0">
                <a:hlinkClick r:id="rId7"/>
              </a:rPr>
              <a:t>Leviticus 15:19-27</a:t>
            </a:r>
            <a:endParaRPr lang="en-US" sz="1600" dirty="0" smtClean="0"/>
          </a:p>
          <a:p>
            <a:r>
              <a:rPr lang="en-US" sz="1600" dirty="0" smtClean="0"/>
              <a:t> </a:t>
            </a:r>
            <a:r>
              <a:rPr lang="en-US" sz="1600" dirty="0" smtClean="0">
                <a:hlinkClick r:id="rId8"/>
              </a:rPr>
              <a:t>Exodus 29:4</a:t>
            </a:r>
            <a:r>
              <a:rPr lang="en-US" sz="1600" dirty="0" smtClean="0"/>
              <a:t>, </a:t>
            </a:r>
            <a:r>
              <a:rPr lang="en-US" sz="1600" dirty="0" smtClean="0">
                <a:hlinkClick r:id="rId9"/>
              </a:rPr>
              <a:t>Exodus 40:12</a:t>
            </a:r>
            <a:endParaRPr lang="en-US" sz="1600" dirty="0" smtClean="0"/>
          </a:p>
          <a:p>
            <a:r>
              <a:rPr lang="en-US" sz="1600" dirty="0" smtClean="0"/>
              <a:t> </a:t>
            </a:r>
            <a:r>
              <a:rPr lang="en-US" sz="1600" dirty="0" smtClean="0">
                <a:hlinkClick r:id="rId10"/>
              </a:rPr>
              <a:t>Leviticus 16:24</a:t>
            </a:r>
            <a:r>
              <a:rPr lang="en-US" sz="1600" dirty="0" smtClean="0"/>
              <a:t>, </a:t>
            </a:r>
            <a:r>
              <a:rPr lang="en-US" sz="1600" dirty="0" smtClean="0">
                <a:hlinkClick r:id="rId11"/>
              </a:rPr>
              <a:t>16:26</a:t>
            </a:r>
            <a:r>
              <a:rPr lang="en-US" sz="1600" dirty="0" smtClean="0"/>
              <a:t>, </a:t>
            </a:r>
            <a:r>
              <a:rPr lang="en-US" sz="1600" dirty="0" smtClean="0">
                <a:hlinkClick r:id="rId12"/>
              </a:rPr>
              <a:t>16:28</a:t>
            </a:r>
            <a:endParaRPr lang="en-US" sz="1600" dirty="0" smtClean="0"/>
          </a:p>
          <a:p>
            <a:r>
              <a:rPr lang="en-US" sz="1600" dirty="0" smtClean="0"/>
              <a:t> </a:t>
            </a:r>
            <a:r>
              <a:rPr lang="en-US" sz="1600" dirty="0" smtClean="0">
                <a:hlinkClick r:id="rId13"/>
              </a:rPr>
              <a:t>Numbers 19:7-8</a:t>
            </a:r>
            <a:endParaRPr lang="en-US" sz="1600" dirty="0" smtClean="0"/>
          </a:p>
          <a:p>
            <a:r>
              <a:rPr lang="en-US" sz="1600" dirty="0" smtClean="0"/>
              <a:t> </a:t>
            </a:r>
            <a:r>
              <a:rPr lang="en-US" sz="1600" dirty="0" smtClean="0">
                <a:hlinkClick r:id="rId14"/>
              </a:rPr>
              <a:t>Numbers 19:19</a:t>
            </a:r>
            <a:endParaRPr lang="en-US" sz="1600" dirty="0" smtClean="0"/>
          </a:p>
          <a:p>
            <a:r>
              <a:rPr lang="en-US" sz="1600" dirty="0" smtClean="0"/>
              <a:t> </a:t>
            </a:r>
            <a:r>
              <a:rPr lang="en-US" sz="1600" dirty="0" smtClean="0">
                <a:hlinkClick r:id="rId15"/>
              </a:rPr>
              <a:t>Leviticus 17:15</a:t>
            </a:r>
            <a:endParaRPr lang="en-US" sz="1600" dirty="0" smtClean="0"/>
          </a:p>
          <a:p>
            <a:pPr algn="l"/>
            <a:endParaRPr lang="en-US" sz="1600" dirty="0" smtClean="0"/>
          </a:p>
          <a:p>
            <a:pPr algn="l"/>
            <a:r>
              <a:rPr lang="en-US" sz="1600" dirty="0" smtClean="0"/>
              <a:t>Modern Orthodox Judaism has several times /conditions for immersion:</a:t>
            </a:r>
            <a:endParaRPr lang="en-US" sz="1600" dirty="0" smtClean="0"/>
          </a:p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>
                <a:hlinkClick r:id="rId3"/>
              </a:rPr>
              <a:t>https://en.wikipedia.org/wiki/Mikveh</a:t>
            </a:r>
            <a:endParaRPr lang="en-US" altLang="en-US" sz="1050" dirty="0" smtClean="0"/>
          </a:p>
          <a:p>
            <a:endParaRPr lang="en-US" altLang="en-US" sz="1050" dirty="0" smtClean="0"/>
          </a:p>
          <a:p>
            <a:endParaRPr lang="en-US" altLang="en-US" dirty="0" smtClean="0"/>
          </a:p>
          <a:p>
            <a:r>
              <a:rPr lang="en-US" altLang="en-US" dirty="0" err="1" smtClean="0"/>
              <a:t>Yokhanan</a:t>
            </a:r>
            <a:r>
              <a:rPr lang="en-US" altLang="en-US" baseline="0" dirty="0" smtClean="0"/>
              <a:t> the </a:t>
            </a:r>
            <a:r>
              <a:rPr lang="en-US" altLang="en-US" baseline="0" dirty="0" err="1" smtClean="0"/>
              <a:t>Immerser</a:t>
            </a:r>
            <a:r>
              <a:rPr lang="en-US" altLang="en-US" baseline="0" dirty="0" smtClean="0"/>
              <a:t> gave </a:t>
            </a:r>
            <a:r>
              <a:rPr lang="en-US" altLang="en-US" baseline="0" dirty="0" err="1" smtClean="0"/>
              <a:t>mikveh</a:t>
            </a:r>
            <a:r>
              <a:rPr lang="en-US" altLang="en-US" baseline="0" dirty="0" smtClean="0"/>
              <a:t> whole</a:t>
            </a:r>
            <a:r>
              <a:rPr lang="en-US" altLang="en-US" dirty="0" smtClean="0"/>
              <a:t> new meaning of REPENTANCE</a:t>
            </a:r>
          </a:p>
          <a:p>
            <a:r>
              <a:rPr lang="en-US" altLang="en-US" dirty="0" err="1" smtClean="0"/>
              <a:t>Shaul</a:t>
            </a:r>
            <a:r>
              <a:rPr lang="en-US" altLang="en-US" dirty="0" smtClean="0"/>
              <a:t>/Paul furthered the meaning of repentance/new life.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161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161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Not saying that one water immersion will do it.  But, symbol of continual transformation.</a:t>
            </a:r>
          </a:p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See the corona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pPr algn="r" rtl="1"/>
            <a:r>
              <a:rPr lang="he-IL" alt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במים חיים</a:t>
            </a:r>
            <a:endParaRPr lang="en-US" altLang="en-US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sz="2000" b="1" i="0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She-he-</a:t>
            </a:r>
            <a:r>
              <a:rPr lang="en-US" sz="2000" b="1" i="0" kern="1200" dirty="0" err="1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che</a:t>
            </a:r>
            <a:r>
              <a:rPr lang="en-US" sz="2000" b="1" i="0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-</a:t>
            </a:r>
            <a:r>
              <a:rPr lang="en-US" sz="2000" b="1" i="0" kern="1200" dirty="0" err="1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yanu</a:t>
            </a:r>
            <a:r>
              <a:rPr lang="en-US" sz="2000" b="1" i="0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:</a:t>
            </a: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2000" b="0" i="1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/>
            </a:r>
            <a:br>
              <a:rPr lang="en-US" sz="2000" b="0" i="1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</a:br>
            <a:r>
              <a:rPr lang="en-US" sz="2000" b="0" i="1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/>
            </a:r>
            <a:br>
              <a:rPr lang="en-US" sz="2000" b="0" i="1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</a:br>
            <a:r>
              <a:rPr lang="en-US" sz="2000" b="0" i="1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Baruch </a:t>
            </a:r>
            <a:r>
              <a:rPr lang="en-US" sz="2000" b="0" i="1" kern="1200" dirty="0" err="1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ata</a:t>
            </a:r>
            <a:r>
              <a:rPr lang="en-US" sz="2000" b="0" i="1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 </a:t>
            </a:r>
            <a:r>
              <a:rPr lang="en-US" sz="2000" b="0" i="1" kern="1200" dirty="0" err="1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adonai</a:t>
            </a:r>
            <a:r>
              <a:rPr lang="en-US" sz="2000" b="0" i="1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 </a:t>
            </a:r>
            <a:r>
              <a:rPr lang="en-US" sz="2000" b="0" i="1" kern="1200" dirty="0" err="1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eloheinu</a:t>
            </a:r>
            <a:r>
              <a:rPr lang="en-US" sz="2000" b="0" i="1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 </a:t>
            </a:r>
            <a:r>
              <a:rPr lang="en-US" sz="2000" b="0" i="1" kern="1200" dirty="0" err="1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melech</a:t>
            </a:r>
            <a:r>
              <a:rPr lang="en-US" sz="2000" b="0" i="1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 ha-</a:t>
            </a:r>
            <a:r>
              <a:rPr lang="en-US" sz="2000" b="0" i="1" kern="1200" dirty="0" err="1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olam</a:t>
            </a:r>
            <a:r>
              <a:rPr lang="en-US" sz="2000" b="0" i="1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 she-</a:t>
            </a:r>
            <a:r>
              <a:rPr lang="en-US" sz="2000" b="0" i="1" kern="1200" dirty="0" err="1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heche</a:t>
            </a:r>
            <a:r>
              <a:rPr lang="en-US" sz="2000" b="0" i="1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-</a:t>
            </a:r>
            <a:r>
              <a:rPr lang="en-US" sz="2000" b="0" i="1" kern="1200" dirty="0" err="1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yanu</a:t>
            </a:r>
            <a:r>
              <a:rPr lang="en-US" sz="2000" b="0" i="1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, </a:t>
            </a:r>
            <a:r>
              <a:rPr lang="en-US" sz="2000" b="0" i="1" kern="1200" dirty="0" err="1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ve-ki-y'manu</a:t>
            </a:r>
            <a:r>
              <a:rPr lang="en-US" sz="2000" b="0" i="1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, </a:t>
            </a:r>
            <a:r>
              <a:rPr lang="en-US" sz="2000" b="0" i="1" kern="1200" dirty="0" err="1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ve-higi-yanu</a:t>
            </a:r>
            <a:r>
              <a:rPr lang="en-US" sz="2000" b="0" i="1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 la-</a:t>
            </a:r>
            <a:r>
              <a:rPr lang="en-US" sz="2000" b="0" i="1" kern="1200" dirty="0" err="1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z'man</a:t>
            </a:r>
            <a:r>
              <a:rPr lang="en-US" sz="2000" b="0" i="1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 ha-</a:t>
            </a:r>
            <a:r>
              <a:rPr lang="en-US" sz="2000" b="0" i="1" kern="1200" dirty="0" err="1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zeh</a:t>
            </a:r>
            <a:r>
              <a:rPr lang="en-US" sz="2000" b="0" i="1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.</a:t>
            </a:r>
            <a:r>
              <a:rPr lang="en-US" sz="2000" b="0" i="0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/>
            </a:r>
            <a:br>
              <a:rPr lang="en-US" sz="2000" b="0" i="0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</a:br>
            <a:r>
              <a:rPr lang="en-US" sz="2000" b="0" i="0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/>
            </a:r>
            <a:br>
              <a:rPr lang="en-US" sz="2000" b="0" i="0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</a:br>
            <a:r>
              <a:rPr lang="en-US" sz="2000" b="0" i="0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Blessed are You, Source of all Life, Who has kept us alive and sustained us, and enabled us to reach this day</a:t>
            </a:r>
            <a:r>
              <a:rPr lang="en-US" sz="2000" b="0" i="0" kern="1200" dirty="0" smtClean="0">
                <a:solidFill>
                  <a:schemeClr val="tx1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.</a:t>
            </a:r>
          </a:p>
          <a:p>
            <a:r>
              <a:rPr lang="en-US" altLang="en-US" dirty="0" smtClean="0"/>
              <a:t>Class next week after oneg.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Enter</a:t>
            </a:r>
            <a:r>
              <a:rPr lang="en-US" altLang="en-US" sz="1050" baseline="0" dirty="0" smtClean="0"/>
              <a:t> into it!!!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sz="105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>
                <a:hlinkClick r:id="rId3"/>
              </a:rPr>
              <a:t>https://www.youtube.com/watch?v=0Poc1HSe3bM&amp;feature=em-subs_digest-vrecs</a:t>
            </a:r>
            <a:endParaRPr lang="en-US" altLang="en-US" sz="1050" dirty="0" smtClean="0"/>
          </a:p>
          <a:p>
            <a:endParaRPr lang="en-US" altLang="en-US" dirty="0"/>
          </a:p>
          <a:p>
            <a:r>
              <a:rPr lang="en-US" altLang="en-US" dirty="0" smtClean="0"/>
              <a:t>I think that this is the view that overwhelms people, makes even seculars weep, and fall on their knees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https://www.youtube.com/watch?v=0Poc1HSe3bM&amp;feature=em-subs_digest-vrecs</a:t>
            </a:r>
          </a:p>
          <a:p>
            <a:endParaRPr lang="en-US" altLang="en-US" sz="1050" dirty="0" smtClean="0"/>
          </a:p>
          <a:p>
            <a:r>
              <a:rPr lang="en-US" altLang="en-US" sz="1050" dirty="0" err="1" smtClean="0"/>
              <a:t>Makanda</a:t>
            </a:r>
            <a:r>
              <a:rPr lang="en-US" altLang="en-US" sz="1050" dirty="0" smtClean="0"/>
              <a:t>, IL  longest umbra/totality</a:t>
            </a:r>
            <a:r>
              <a:rPr lang="en-US" altLang="en-US" sz="1050" baseline="0" dirty="0" smtClean="0"/>
              <a:t> 2 minutes 40 sec.  Line through town of dead center of totality.  Prof of Astrophysics interviewed.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 20.17-19 Vision of Execution Stake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Aug 19,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https://www.youtube.com/watch?v=0Poc1HSe3bM&amp;feature=em-subs_digest-vrecs</a:t>
            </a:r>
            <a:endParaRPr lang="en-US" altLang="en-US" sz="105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416" y="1601004"/>
            <a:ext cx="7462044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168" y="2914650"/>
            <a:ext cx="6145213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65923" indent="0" algn="ctr">
              <a:buNone/>
              <a:defRPr/>
            </a:lvl2pPr>
            <a:lvl3pPr marL="731907" indent="0" algn="ctr">
              <a:buNone/>
              <a:defRPr/>
            </a:lvl3pPr>
            <a:lvl4pPr marL="1097662" indent="0" algn="ctr">
              <a:buNone/>
              <a:defRPr/>
            </a:lvl4pPr>
            <a:lvl5pPr marL="1463637" indent="0" algn="ctr">
              <a:buNone/>
              <a:defRPr/>
            </a:lvl5pPr>
            <a:lvl6pPr marL="1829341" indent="0" algn="ctr">
              <a:buNone/>
              <a:defRPr/>
            </a:lvl6pPr>
            <a:lvl7pPr marL="2195185" indent="0" algn="ctr">
              <a:buNone/>
              <a:defRPr/>
            </a:lvl7pPr>
            <a:lvl8pPr marL="2561092" indent="0" algn="ctr">
              <a:buNone/>
              <a:defRPr/>
            </a:lvl8pPr>
            <a:lvl9pPr marL="29270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EB06D-C9AC-4BAA-90E1-11627B68CA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2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36C97D-7EB4-4470-B36A-8CE1DF3533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3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4684" y="205992"/>
            <a:ext cx="1975247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8945" y="205992"/>
            <a:ext cx="5779426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1C997-1C84-4E42-B804-9E6F0693A6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72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416" y="1600385"/>
            <a:ext cx="7462044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8549" y="2914650"/>
            <a:ext cx="6145213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89166" indent="0" algn="ctr">
              <a:buNone/>
              <a:defRPr/>
            </a:lvl2pPr>
            <a:lvl3pPr marL="778521" indent="0" algn="ctr">
              <a:buNone/>
              <a:defRPr/>
            </a:lvl3pPr>
            <a:lvl4pPr marL="1167600" indent="0" algn="ctr">
              <a:buNone/>
              <a:defRPr/>
            </a:lvl4pPr>
            <a:lvl5pPr marL="1556879" indent="0" algn="ctr">
              <a:buNone/>
              <a:defRPr/>
            </a:lvl5pPr>
            <a:lvl6pPr marL="1945919" indent="0" algn="ctr">
              <a:buNone/>
              <a:defRPr/>
            </a:lvl6pPr>
            <a:lvl7pPr marL="2335062" indent="0" algn="ctr">
              <a:buNone/>
              <a:defRPr/>
            </a:lvl7pPr>
            <a:lvl8pPr marL="2724280" indent="0" algn="ctr">
              <a:buNone/>
              <a:defRPr/>
            </a:lvl8pPr>
            <a:lvl9pPr marL="311352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EB06D-C9AC-4BAA-90E1-11627B68CA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28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9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8EDFD0-AEF6-440D-A2A9-52A80FF54F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9304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9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7E32F-A007-40FE-BCD5-17EC31FC5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5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9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7E32F-A007-40FE-BCD5-17EC31FC5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50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9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7E32F-A007-40FE-BCD5-17EC31FC5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50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416" y="1600990"/>
            <a:ext cx="7462044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154" y="2914650"/>
            <a:ext cx="6145213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66161" indent="0" algn="ctr">
              <a:buNone/>
              <a:defRPr/>
            </a:lvl2pPr>
            <a:lvl3pPr marL="732383" indent="0" algn="ctr">
              <a:buNone/>
              <a:defRPr/>
            </a:lvl3pPr>
            <a:lvl4pPr marL="1098376" indent="0" algn="ctr">
              <a:buNone/>
              <a:defRPr/>
            </a:lvl4pPr>
            <a:lvl5pPr marL="1464589" indent="0" algn="ctr">
              <a:buNone/>
              <a:defRPr/>
            </a:lvl5pPr>
            <a:lvl6pPr marL="1830530" indent="0" algn="ctr">
              <a:buNone/>
              <a:defRPr/>
            </a:lvl6pPr>
            <a:lvl7pPr marL="2196612" indent="0" algn="ctr">
              <a:buNone/>
              <a:defRPr/>
            </a:lvl7pPr>
            <a:lvl8pPr marL="2562758" indent="0" algn="ctr">
              <a:buNone/>
              <a:defRPr/>
            </a:lvl8pPr>
            <a:lvl9pPr marL="29289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EB06D-C9AC-4BAA-90E1-11627B68CA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28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809BE-4F75-4AE8-85BB-D151C4B7CC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0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71" y="3305191"/>
            <a:ext cx="7462044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471" y="2180035"/>
            <a:ext cx="7462044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365923" indent="0">
              <a:buNone/>
              <a:defRPr sz="1800"/>
            </a:lvl2pPr>
            <a:lvl3pPr marL="731907" indent="0">
              <a:buNone/>
              <a:defRPr sz="1600"/>
            </a:lvl3pPr>
            <a:lvl4pPr marL="1097662" indent="0">
              <a:buNone/>
              <a:defRPr sz="1400"/>
            </a:lvl4pPr>
            <a:lvl5pPr marL="1463637" indent="0">
              <a:buNone/>
              <a:defRPr sz="1400"/>
            </a:lvl5pPr>
            <a:lvl6pPr marL="1829341" indent="0">
              <a:buNone/>
              <a:defRPr sz="1400"/>
            </a:lvl6pPr>
            <a:lvl7pPr marL="2195185" indent="0">
              <a:buNone/>
              <a:defRPr sz="1400"/>
            </a:lvl7pPr>
            <a:lvl8pPr marL="2561092" indent="0">
              <a:buNone/>
              <a:defRPr sz="1400"/>
            </a:lvl8pPr>
            <a:lvl9pPr marL="29270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E4B22-24C9-4BD8-A2D6-8E3898629F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325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8945" y="1200155"/>
            <a:ext cx="3877336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2595" y="1200155"/>
            <a:ext cx="3877336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1E98B-EED2-4B67-A443-F4B6B35947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6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9375" y="1151335"/>
            <a:ext cx="387886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365923" indent="0">
              <a:buNone/>
              <a:defRPr sz="2000" b="1"/>
            </a:lvl2pPr>
            <a:lvl3pPr marL="731907" indent="0">
              <a:buNone/>
              <a:defRPr sz="1800" b="1"/>
            </a:lvl3pPr>
            <a:lvl4pPr marL="1097662" indent="0">
              <a:buNone/>
              <a:defRPr sz="1600" b="1"/>
            </a:lvl4pPr>
            <a:lvl5pPr marL="1463637" indent="0">
              <a:buNone/>
              <a:defRPr sz="1600" b="1"/>
            </a:lvl5pPr>
            <a:lvl6pPr marL="1829341" indent="0">
              <a:buNone/>
              <a:defRPr sz="1600" b="1"/>
            </a:lvl6pPr>
            <a:lvl7pPr marL="2195185" indent="0">
              <a:buNone/>
              <a:defRPr sz="1600" b="1"/>
            </a:lvl7pPr>
            <a:lvl8pPr marL="2561092" indent="0">
              <a:buNone/>
              <a:defRPr sz="1600" b="1"/>
            </a:lvl8pPr>
            <a:lvl9pPr marL="29270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375" y="1631156"/>
            <a:ext cx="387886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61881" y="1151335"/>
            <a:ext cx="388038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365923" indent="0">
              <a:buNone/>
              <a:defRPr sz="2000" b="1"/>
            </a:lvl2pPr>
            <a:lvl3pPr marL="731907" indent="0">
              <a:buNone/>
              <a:defRPr sz="1800" b="1"/>
            </a:lvl3pPr>
            <a:lvl4pPr marL="1097662" indent="0">
              <a:buNone/>
              <a:defRPr sz="1600" b="1"/>
            </a:lvl4pPr>
            <a:lvl5pPr marL="1463637" indent="0">
              <a:buNone/>
              <a:defRPr sz="1600" b="1"/>
            </a:lvl5pPr>
            <a:lvl6pPr marL="1829341" indent="0">
              <a:buNone/>
              <a:defRPr sz="1600" b="1"/>
            </a:lvl6pPr>
            <a:lvl7pPr marL="2195185" indent="0">
              <a:buNone/>
              <a:defRPr sz="1600" b="1"/>
            </a:lvl7pPr>
            <a:lvl8pPr marL="2561092" indent="0">
              <a:buNone/>
              <a:defRPr sz="1600" b="1"/>
            </a:lvl8pPr>
            <a:lvl9pPr marL="29270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61881" y="1631156"/>
            <a:ext cx="388038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DC162-1900-40CE-9BEB-10030CC81F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027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B589C-4D57-407B-91A2-640CFE24FC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9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5A7C8-905E-4755-8782-9AD9A4FE91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64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300" y="204787"/>
            <a:ext cx="2888189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2715" y="207970"/>
            <a:ext cx="4907635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1300" y="1076343"/>
            <a:ext cx="2888189" cy="3518297"/>
          </a:xfrm>
        </p:spPr>
        <p:txBody>
          <a:bodyPr/>
          <a:lstStyle>
            <a:lvl1pPr marL="0" indent="0">
              <a:buNone/>
              <a:defRPr sz="1400"/>
            </a:lvl1pPr>
            <a:lvl2pPr marL="365923" indent="0">
              <a:buNone/>
              <a:defRPr sz="1200"/>
            </a:lvl2pPr>
            <a:lvl3pPr marL="731907" indent="0">
              <a:buNone/>
              <a:defRPr sz="1000"/>
            </a:lvl3pPr>
            <a:lvl4pPr marL="1097662" indent="0">
              <a:buNone/>
              <a:defRPr sz="900"/>
            </a:lvl4pPr>
            <a:lvl5pPr marL="1463637" indent="0">
              <a:buNone/>
              <a:defRPr sz="900"/>
            </a:lvl5pPr>
            <a:lvl6pPr marL="1829341" indent="0">
              <a:buNone/>
              <a:defRPr sz="900"/>
            </a:lvl6pPr>
            <a:lvl7pPr marL="2195185" indent="0">
              <a:buNone/>
              <a:defRPr sz="900"/>
            </a:lvl7pPr>
            <a:lvl8pPr marL="2561092" indent="0">
              <a:buNone/>
              <a:defRPr sz="900"/>
            </a:lvl8pPr>
            <a:lvl9pPr marL="29270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7A99C-07AA-42E0-A17B-9B37B53AD9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70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734" y="3600451"/>
            <a:ext cx="5267325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20734" y="459581"/>
            <a:ext cx="5267325" cy="3086100"/>
          </a:xfrm>
        </p:spPr>
        <p:txBody>
          <a:bodyPr/>
          <a:lstStyle>
            <a:lvl1pPr marL="0" indent="0">
              <a:buNone/>
              <a:defRPr sz="3200"/>
            </a:lvl1pPr>
            <a:lvl2pPr marL="365923" indent="0">
              <a:buNone/>
              <a:defRPr sz="2800"/>
            </a:lvl2pPr>
            <a:lvl3pPr marL="731907" indent="0">
              <a:buNone/>
              <a:defRPr sz="2400"/>
            </a:lvl3pPr>
            <a:lvl4pPr marL="1097662" indent="0">
              <a:buNone/>
              <a:defRPr sz="2000"/>
            </a:lvl4pPr>
            <a:lvl5pPr marL="1463637" indent="0">
              <a:buNone/>
              <a:defRPr sz="2000"/>
            </a:lvl5pPr>
            <a:lvl6pPr marL="1829341" indent="0">
              <a:buNone/>
              <a:defRPr sz="2000"/>
            </a:lvl6pPr>
            <a:lvl7pPr marL="2195185" indent="0">
              <a:buNone/>
              <a:defRPr sz="2000"/>
            </a:lvl7pPr>
            <a:lvl8pPr marL="2561092" indent="0">
              <a:buNone/>
              <a:defRPr sz="2000"/>
            </a:lvl8pPr>
            <a:lvl9pPr marL="29270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0734" y="4028672"/>
            <a:ext cx="5267325" cy="603647"/>
          </a:xfrm>
        </p:spPr>
        <p:txBody>
          <a:bodyPr/>
          <a:lstStyle>
            <a:lvl1pPr marL="0" indent="0">
              <a:buNone/>
              <a:defRPr sz="1400"/>
            </a:lvl1pPr>
            <a:lvl2pPr marL="365923" indent="0">
              <a:buNone/>
              <a:defRPr sz="1200"/>
            </a:lvl2pPr>
            <a:lvl3pPr marL="731907" indent="0">
              <a:buNone/>
              <a:defRPr sz="1000"/>
            </a:lvl3pPr>
            <a:lvl4pPr marL="1097662" indent="0">
              <a:buNone/>
              <a:defRPr sz="900"/>
            </a:lvl4pPr>
            <a:lvl5pPr marL="1463637" indent="0">
              <a:buNone/>
              <a:defRPr sz="900"/>
            </a:lvl5pPr>
            <a:lvl6pPr marL="1829341" indent="0">
              <a:buNone/>
              <a:defRPr sz="900"/>
            </a:lvl6pPr>
            <a:lvl7pPr marL="2195185" indent="0">
              <a:buNone/>
              <a:defRPr sz="900"/>
            </a:lvl7pPr>
            <a:lvl8pPr marL="2561092" indent="0">
              <a:buNone/>
              <a:defRPr sz="900"/>
            </a:lvl8pPr>
            <a:lvl9pPr marL="29270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B7C7D-F77A-452E-A8B2-BE455B7E510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9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274" tIns="36612" rIns="73274" bIns="366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5"/>
            <a:ext cx="7900988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274" tIns="36612" rIns="73274" bIns="366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274" tIns="36612" rIns="73274" bIns="36612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63" y="4683919"/>
            <a:ext cx="2779977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274" tIns="36612" rIns="73274" bIns="36612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8" y="4683919"/>
            <a:ext cx="2048404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274" tIns="36612" rIns="73274" bIns="3661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fld id="{2B47646A-D41E-4824-8B47-F944747235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9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3659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73190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09766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46363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74326" indent="-274326" algn="l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594642" indent="-228664" algn="l" rtl="0" fontAlgn="base">
        <a:spcBef>
          <a:spcPct val="20000"/>
        </a:spcBef>
        <a:spcAft>
          <a:spcPct val="0"/>
        </a:spcAft>
        <a:buChar char="–"/>
        <a:defRPr sz="4000">
          <a:solidFill>
            <a:schemeClr val="bg1"/>
          </a:solidFill>
          <a:latin typeface="+mn-lt"/>
        </a:defRPr>
      </a:lvl2pPr>
      <a:lvl3pPr marL="914657" indent="-18308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j-lt"/>
          <a:cs typeface="+mj-cs"/>
        </a:defRPr>
      </a:lvl3pPr>
      <a:lvl4pPr marL="1280633" indent="-18308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cs typeface="+mj-cs"/>
        </a:defRPr>
      </a:lvl4pPr>
      <a:lvl5pPr marL="1646552" indent="-1830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5pPr>
      <a:lvl6pPr marL="2012209" indent="-1830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6pPr>
      <a:lvl7pPr marL="2378193" indent="-1830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7pPr>
      <a:lvl8pPr marL="2744044" indent="-1830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8pPr>
      <a:lvl9pPr marL="3110000" indent="-1830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9pPr>
    </p:bodyStyle>
    <p:otherStyle>
      <a:defPPr>
        <a:defRPr lang="en-US"/>
      </a:defPPr>
      <a:lvl1pPr marL="0" algn="l" defTabSz="731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5923" algn="l" defTabSz="731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907" algn="l" defTabSz="731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662" algn="l" defTabSz="731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637" algn="l" defTabSz="731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29341" algn="l" defTabSz="731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195185" algn="l" defTabSz="731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561092" algn="l" defTabSz="731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927013" algn="l" defTabSz="7319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851" tIns="38898" rIns="77851" bIns="388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5"/>
            <a:ext cx="7900988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851" tIns="38898" rIns="77851" bIns="388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851" tIns="38898" rIns="77851" bIns="38898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63" y="4683919"/>
            <a:ext cx="2779977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851" tIns="38898" rIns="77851" bIns="3889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8" y="4683919"/>
            <a:ext cx="2048404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851" tIns="38898" rIns="77851" bIns="3889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fld id="{2B47646A-D41E-4824-8B47-F944747235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9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3891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7785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167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5568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91787" indent="-291787" algn="l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632474" indent="-243372" algn="l" rtl="0" fontAlgn="base">
        <a:spcBef>
          <a:spcPct val="20000"/>
        </a:spcBef>
        <a:spcAft>
          <a:spcPct val="0"/>
        </a:spcAft>
        <a:buChar char="–"/>
        <a:defRPr sz="4000">
          <a:solidFill>
            <a:schemeClr val="bg1"/>
          </a:solidFill>
          <a:latin typeface="+mn-lt"/>
        </a:defRPr>
      </a:lvl2pPr>
      <a:lvl3pPr marL="972955" indent="-19454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j-lt"/>
          <a:cs typeface="+mj-cs"/>
        </a:defRPr>
      </a:lvl3pPr>
      <a:lvl4pPr marL="1362243" indent="-194545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cs typeface="+mj-cs"/>
        </a:defRPr>
      </a:lvl4pPr>
      <a:lvl5pPr marL="1751393" indent="-1945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5pPr>
      <a:lvl6pPr marL="2140415" indent="-1945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6pPr>
      <a:lvl7pPr marL="2529738" indent="-1945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7pPr>
      <a:lvl8pPr marL="2918888" indent="-1945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8pPr>
      <a:lvl9pPr marL="3308155" indent="-1945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9pPr>
    </p:bodyStyle>
    <p:otherStyle>
      <a:defPPr>
        <a:defRPr lang="en-US"/>
      </a:defPPr>
      <a:lvl1pPr marL="0" algn="l" defTabSz="778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89166" algn="l" defTabSz="778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78521" algn="l" defTabSz="778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600" algn="l" defTabSz="778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879" algn="l" defTabSz="778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945919" algn="l" defTabSz="778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335062" algn="l" defTabSz="778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724280" algn="l" defTabSz="778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113529" algn="l" defTabSz="778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88" tIns="33393" rIns="66788" bIns="333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1"/>
            <a:ext cx="7900988" cy="3394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88" tIns="33393" rIns="66788" bIns="333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88" tIns="33393" rIns="66788" bIns="3339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50" y="4683919"/>
            <a:ext cx="277997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88" tIns="33393" rIns="66788" bIns="3339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7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88" tIns="33393" rIns="66788" bIns="3339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fld id="{94317EE0-CD2D-4428-881C-38C7122CD0C7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67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5pPr>
      <a:lvl6pPr marL="333932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6pPr>
      <a:lvl7pPr marL="667872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7pPr>
      <a:lvl8pPr marL="1001811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8pPr>
      <a:lvl9pPr marL="1335743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9pPr>
    </p:titleStyle>
    <p:bodyStyle>
      <a:lvl1pPr marL="250455" indent="-250455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42648" indent="-20871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2pPr>
      <a:lvl3pPr marL="834843" indent="-166967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  <a:cs typeface="+mn-cs"/>
        </a:defRPr>
      </a:lvl3pPr>
      <a:lvl4pPr marL="1168776" indent="-166967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  <a:cs typeface="+mn-cs"/>
        </a:defRPr>
      </a:lvl4pPr>
      <a:lvl5pPr marL="1502711" indent="-166967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5pPr>
      <a:lvl6pPr marL="1836650" indent="-166967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6pPr>
      <a:lvl7pPr marL="2170586" indent="-166967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7pPr>
      <a:lvl8pPr marL="2504521" indent="-166967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8pPr>
      <a:lvl9pPr marL="2838457" indent="-166967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6678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3932" algn="l" defTabSz="6678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7872" algn="l" defTabSz="6678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1811" algn="l" defTabSz="6678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5743" algn="l" defTabSz="6678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69678" algn="l" defTabSz="6678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03615" algn="l" defTabSz="6678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37549" algn="l" defTabSz="6678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71486" algn="l" defTabSz="66787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94" tIns="33396" rIns="66794" bIns="333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1"/>
            <a:ext cx="7900988" cy="3394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94" tIns="33396" rIns="66794" bIns="333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94" tIns="33396" rIns="66794" bIns="33396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50" y="4683919"/>
            <a:ext cx="277997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94" tIns="33396" rIns="66794" bIns="33396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7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94" tIns="33396" rIns="66794" bIns="33396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15AB1D-1CA0-4FDF-B570-0BA71515F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5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5pPr>
      <a:lvl6pPr marL="333963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6pPr>
      <a:lvl7pPr marL="667934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7pPr>
      <a:lvl8pPr marL="1001903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8pPr>
      <a:lvl9pPr marL="1335867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9pPr>
    </p:titleStyle>
    <p:bodyStyle>
      <a:lvl1pPr marL="250478" indent="-250478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42698" indent="-20873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2pPr>
      <a:lvl3pPr marL="834919" indent="-166982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  <a:cs typeface="+mn-cs"/>
        </a:defRPr>
      </a:lvl3pPr>
      <a:lvl4pPr marL="1168885" indent="-166982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  <a:cs typeface="+mn-cs"/>
        </a:defRPr>
      </a:lvl4pPr>
      <a:lvl5pPr marL="1502850" indent="-166982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5pPr>
      <a:lvl6pPr marL="1836820" indent="-16698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6pPr>
      <a:lvl7pPr marL="2170787" indent="-16698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7pPr>
      <a:lvl8pPr marL="2504753" indent="-16698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8pPr>
      <a:lvl9pPr marL="2838720" indent="-16698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66793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3963" algn="l" defTabSz="66793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7934" algn="l" defTabSz="66793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1903" algn="l" defTabSz="66793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5867" algn="l" defTabSz="66793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69833" algn="l" defTabSz="66793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03801" algn="l" defTabSz="66793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37766" algn="l" defTabSz="66793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71734" algn="l" defTabSz="66793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803" tIns="33401" rIns="66803" bIns="334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1"/>
            <a:ext cx="7900988" cy="3394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803" tIns="33401" rIns="66803" bIns="334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803" tIns="33401" rIns="66803" bIns="33401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50" y="4683919"/>
            <a:ext cx="277997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803" tIns="33401" rIns="66803" bIns="33401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7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803" tIns="33401" rIns="66803" bIns="33401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15AB1D-1CA0-4FDF-B570-0BA71515F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5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5pPr>
      <a:lvl6pPr marL="334011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6pPr>
      <a:lvl7pPr marL="668027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7pPr>
      <a:lvl8pPr marL="1002042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8pPr>
      <a:lvl9pPr marL="1336053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9pPr>
    </p:titleStyle>
    <p:bodyStyle>
      <a:lvl1pPr marL="250512" indent="-250512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42773" indent="-20876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2pPr>
      <a:lvl3pPr marL="835033" indent="-16700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  <a:cs typeface="+mn-cs"/>
        </a:defRPr>
      </a:lvl3pPr>
      <a:lvl4pPr marL="1169048" indent="-16700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  <a:cs typeface="+mn-cs"/>
        </a:defRPr>
      </a:lvl4pPr>
      <a:lvl5pPr marL="1503059" indent="-16700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5pPr>
      <a:lvl6pPr marL="1837075" indent="-16700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6pPr>
      <a:lvl7pPr marL="2171088" indent="-16700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7pPr>
      <a:lvl8pPr marL="2505101" indent="-16700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8pPr>
      <a:lvl9pPr marL="2839114" indent="-16700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66802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4011" algn="l" defTabSz="66802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8027" algn="l" defTabSz="66802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2042" algn="l" defTabSz="66802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6053" algn="l" defTabSz="66802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0066" algn="l" defTabSz="66802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04080" algn="l" defTabSz="66802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38092" algn="l" defTabSz="66802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72106" algn="l" defTabSz="66802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815" tIns="33408" rIns="66815" bIns="334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1"/>
            <a:ext cx="7900988" cy="3394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815" tIns="33408" rIns="66815" bIns="334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815" tIns="33408" rIns="66815" bIns="33408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50" y="4683919"/>
            <a:ext cx="277997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815" tIns="33408" rIns="66815" bIns="33408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7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815" tIns="33408" rIns="66815" bIns="33408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15AB1D-1CA0-4FDF-B570-0BA71515F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5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5pPr>
      <a:lvl6pPr marL="334074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6pPr>
      <a:lvl7pPr marL="668151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7pPr>
      <a:lvl8pPr marL="1002226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8pPr>
      <a:lvl9pPr marL="1336301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9pPr>
    </p:titleStyle>
    <p:bodyStyle>
      <a:lvl1pPr marL="250558" indent="-250558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42873" indent="-20879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2pPr>
      <a:lvl3pPr marL="835187" indent="-167038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  <a:cs typeface="+mn-cs"/>
        </a:defRPr>
      </a:lvl3pPr>
      <a:lvl4pPr marL="1169264" indent="-16703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  <a:cs typeface="+mn-cs"/>
        </a:defRPr>
      </a:lvl4pPr>
      <a:lvl5pPr marL="1503338" indent="-16703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5pPr>
      <a:lvl6pPr marL="1837415" indent="-16703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6pPr>
      <a:lvl7pPr marL="2171490" indent="-16703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7pPr>
      <a:lvl8pPr marL="2505565" indent="-16703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8pPr>
      <a:lvl9pPr marL="2839640" indent="-16703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6681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4074" algn="l" defTabSz="6681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8151" algn="l" defTabSz="6681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2226" algn="l" defTabSz="6681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6301" algn="l" defTabSz="6681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0376" algn="l" defTabSz="6681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04452" algn="l" defTabSz="6681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38526" algn="l" defTabSz="6681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72602" algn="l" defTabSz="6681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318" tIns="36634" rIns="73318" bIns="3663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5"/>
            <a:ext cx="7900988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318" tIns="36634" rIns="73318" bIns="366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318" tIns="36634" rIns="73318" bIns="36634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63" y="4683919"/>
            <a:ext cx="2779977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318" tIns="36634" rIns="73318" bIns="36634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8" y="4683919"/>
            <a:ext cx="2048404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318" tIns="36634" rIns="73318" bIns="3663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fld id="{2B47646A-D41E-4824-8B47-F944747235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9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36616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7323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09837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4645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74503" indent="-274503" algn="l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595022" indent="-228816" algn="l" rtl="0" fontAlgn="base">
        <a:spcBef>
          <a:spcPct val="20000"/>
        </a:spcBef>
        <a:spcAft>
          <a:spcPct val="0"/>
        </a:spcAft>
        <a:buChar char="–"/>
        <a:defRPr sz="4000">
          <a:solidFill>
            <a:schemeClr val="bg1"/>
          </a:solidFill>
          <a:latin typeface="+mn-lt"/>
        </a:defRPr>
      </a:lvl2pPr>
      <a:lvl3pPr marL="915252" indent="-183201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j-lt"/>
          <a:cs typeface="+mj-cs"/>
        </a:defRPr>
      </a:lvl3pPr>
      <a:lvl4pPr marL="1281469" indent="-183201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cs typeface="+mj-cs"/>
        </a:defRPr>
      </a:lvl4pPr>
      <a:lvl5pPr marL="1647616" indent="-18320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5pPr>
      <a:lvl6pPr marL="2013517" indent="-18320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6pPr>
      <a:lvl7pPr marL="2379734" indent="-18320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7pPr>
      <a:lvl8pPr marL="2745825" indent="-18320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8pPr>
      <a:lvl9pPr marL="3112017" indent="-18320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9pPr>
    </p:bodyStyle>
    <p:otherStyle>
      <a:defPPr>
        <a:defRPr lang="en-US"/>
      </a:defPPr>
      <a:lvl1pPr marL="0" algn="l" defTabSz="732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6161" algn="l" defTabSz="732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2383" algn="l" defTabSz="732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8376" algn="l" defTabSz="732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4589" algn="l" defTabSz="732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30530" algn="l" defTabSz="732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196612" algn="l" defTabSz="732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562758" algn="l" defTabSz="732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928913" algn="l" defTabSz="732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Torah" TargetMode="External"/><Relationship Id="rId13" Type="http://schemas.openxmlformats.org/officeDocument/2006/relationships/hyperlink" Target="https://en.wikipedia.org/wiki/Mikveh#cite_note-21" TargetMode="External"/><Relationship Id="rId18" Type="http://schemas.openxmlformats.org/officeDocument/2006/relationships/hyperlink" Target="https://en.wikipedia.org/wiki/Mikveh#cite_note-24" TargetMode="External"/><Relationship Id="rId26" Type="http://schemas.openxmlformats.org/officeDocument/2006/relationships/hyperlink" Target="https://en.wikipedia.org/wiki/Grave_(burial)" TargetMode="External"/><Relationship Id="rId3" Type="http://schemas.openxmlformats.org/officeDocument/2006/relationships/hyperlink" Target="https://en.wikipedia.org/wiki/Sex" TargetMode="External"/><Relationship Id="rId21" Type="http://schemas.openxmlformats.org/officeDocument/2006/relationships/hyperlink" Target="https://en.wikipedia.org/wiki/Azazel" TargetMode="External"/><Relationship Id="rId7" Type="http://schemas.openxmlformats.org/officeDocument/2006/relationships/hyperlink" Target="https://en.wikipedia.org/wiki/Ezra" TargetMode="External"/><Relationship Id="rId12" Type="http://schemas.openxmlformats.org/officeDocument/2006/relationships/hyperlink" Target="https://en.wikipedia.org/wiki/Tzaraath" TargetMode="External"/><Relationship Id="rId17" Type="http://schemas.openxmlformats.org/officeDocument/2006/relationships/hyperlink" Target="https://en.wikipedia.org/wiki/Consecration" TargetMode="External"/><Relationship Id="rId25" Type="http://schemas.openxmlformats.org/officeDocument/2006/relationships/hyperlink" Target="https://en.wikipedia.org/wiki/Corpse" TargetMode="External"/><Relationship Id="rId2" Type="http://schemas.openxmlformats.org/officeDocument/2006/relationships/notesSlide" Target="../notesSlides/notesSlide56.xml"/><Relationship Id="rId16" Type="http://schemas.openxmlformats.org/officeDocument/2006/relationships/hyperlink" Target="https://en.wikipedia.org/wiki/Kohen" TargetMode="External"/><Relationship Id="rId20" Type="http://schemas.openxmlformats.org/officeDocument/2006/relationships/hyperlink" Target="https://en.wikipedia.org/wiki/Yom_Kippur" TargetMode="External"/><Relationship Id="rId29" Type="http://schemas.openxmlformats.org/officeDocument/2006/relationships/hyperlink" Target="https://en.wikipedia.org/wiki/Meat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Korban" TargetMode="External"/><Relationship Id="rId11" Type="http://schemas.openxmlformats.org/officeDocument/2006/relationships/hyperlink" Target="https://en.wikipedia.org/wiki/Mikveh#cite_note-20" TargetMode="External"/><Relationship Id="rId24" Type="http://schemas.openxmlformats.org/officeDocument/2006/relationships/hyperlink" Target="https://en.wikipedia.org/wiki/Mikveh#cite_note-26" TargetMode="External"/><Relationship Id="rId5" Type="http://schemas.openxmlformats.org/officeDocument/2006/relationships/hyperlink" Target="https://en.wikipedia.org/wiki/Heave_offering" TargetMode="External"/><Relationship Id="rId15" Type="http://schemas.openxmlformats.org/officeDocument/2006/relationships/hyperlink" Target="https://en.wikipedia.org/wiki/Menstruation" TargetMode="External"/><Relationship Id="rId23" Type="http://schemas.openxmlformats.org/officeDocument/2006/relationships/hyperlink" Target="https://en.wikipedia.org/wiki/Red_Heifer" TargetMode="External"/><Relationship Id="rId28" Type="http://schemas.openxmlformats.org/officeDocument/2006/relationships/hyperlink" Target="https://en.wikipedia.org/wiki/Red_heifer" TargetMode="External"/><Relationship Id="rId10" Type="http://schemas.openxmlformats.org/officeDocument/2006/relationships/hyperlink" Target="https://en.wikipedia.org/wiki/Zavah" TargetMode="External"/><Relationship Id="rId19" Type="http://schemas.openxmlformats.org/officeDocument/2006/relationships/hyperlink" Target="https://en.wikipedia.org/wiki/Kohen_Gadol" TargetMode="External"/><Relationship Id="rId31" Type="http://schemas.openxmlformats.org/officeDocument/2006/relationships/hyperlink" Target="https://en.wikipedia.org/wiki/Mikveh#cite_note-28" TargetMode="External"/><Relationship Id="rId4" Type="http://schemas.openxmlformats.org/officeDocument/2006/relationships/hyperlink" Target="https://en.wikipedia.org/wiki/Nocturnal_emission" TargetMode="External"/><Relationship Id="rId9" Type="http://schemas.openxmlformats.org/officeDocument/2006/relationships/hyperlink" Target="https://en.wikipedia.org/wiki/Zav" TargetMode="External"/><Relationship Id="rId14" Type="http://schemas.openxmlformats.org/officeDocument/2006/relationships/hyperlink" Target="https://en.wikipedia.org/wiki/Niddah" TargetMode="External"/><Relationship Id="rId22" Type="http://schemas.openxmlformats.org/officeDocument/2006/relationships/hyperlink" Target="https://en.wikipedia.org/wiki/Mikveh#cite_note-25" TargetMode="External"/><Relationship Id="rId27" Type="http://schemas.openxmlformats.org/officeDocument/2006/relationships/hyperlink" Target="https://en.wikipedia.org/wiki/Mikveh#cite_note-27" TargetMode="External"/><Relationship Id="rId30" Type="http://schemas.openxmlformats.org/officeDocument/2006/relationships/hyperlink" Target="https://en.wikipedia.org/wiki/Carrion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Bris" TargetMode="External"/><Relationship Id="rId13" Type="http://schemas.openxmlformats.org/officeDocument/2006/relationships/hyperlink" Target="https://en.wikipedia.org/wiki/Minhag" TargetMode="External"/><Relationship Id="rId3" Type="http://schemas.openxmlformats.org/officeDocument/2006/relationships/hyperlink" Target="https://en.wikipedia.org/wiki/Orthodox_Judaism" TargetMode="External"/><Relationship Id="rId7" Type="http://schemas.openxmlformats.org/officeDocument/2006/relationships/hyperlink" Target="https://en.wikipedia.org/w/index.php?title=Mikveh&amp;action=edit&amp;section=9" TargetMode="External"/><Relationship Id="rId12" Type="http://schemas.openxmlformats.org/officeDocument/2006/relationships/hyperlink" Target="https://en.wikipedia.org/wiki/Jewish_holiday" TargetMode="External"/><Relationship Id="rId2" Type="http://schemas.openxmlformats.org/officeDocument/2006/relationships/notesSlide" Target="../notesSlides/notesSlide57.xml"/><Relationship Id="rId16" Type="http://schemas.openxmlformats.org/officeDocument/2006/relationships/hyperlink" Target="https://en.wikipedia.org/wiki/Haredi_Judaism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Conversion_to_Judaism" TargetMode="External"/><Relationship Id="rId11" Type="http://schemas.openxmlformats.org/officeDocument/2006/relationships/hyperlink" Target="https://en.wikipedia.org/wiki/Priestly_blessing" TargetMode="External"/><Relationship Id="rId5" Type="http://schemas.openxmlformats.org/officeDocument/2006/relationships/hyperlink" Target="https://en.wikipedia.org/wiki/Sexual_intercourse" TargetMode="External"/><Relationship Id="rId15" Type="http://schemas.openxmlformats.org/officeDocument/2006/relationships/hyperlink" Target="https://en.wikipedia.org/wiki/Hasidic" TargetMode="External"/><Relationship Id="rId10" Type="http://schemas.openxmlformats.org/officeDocument/2006/relationships/hyperlink" Target="https://en.wikipedia.org/wiki/Kohen" TargetMode="External"/><Relationship Id="rId4" Type="http://schemas.openxmlformats.org/officeDocument/2006/relationships/hyperlink" Target="https://en.wikipedia.org/wiki/Niddah" TargetMode="External"/><Relationship Id="rId9" Type="http://schemas.openxmlformats.org/officeDocument/2006/relationships/hyperlink" Target="https://en.wikipedia.org/wiki/Wikipedia:Avoid_weasel_words" TargetMode="External"/><Relationship Id="rId14" Type="http://schemas.openxmlformats.org/officeDocument/2006/relationships/hyperlink" Target="https://en.wikipedia.org/wiki/Shabbat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To easily follow these notes, log on to our </a:t>
            </a:r>
            <a:r>
              <a:rPr lang="en-US" dirty="0" err="1" smtClean="0"/>
              <a:t>Wifi</a:t>
            </a:r>
            <a:r>
              <a:rPr lang="en-US" dirty="0" smtClean="0"/>
              <a:t> </a:t>
            </a:r>
          </a:p>
          <a:p>
            <a:r>
              <a:rPr lang="en-US" dirty="0" err="1"/>
              <a:t>Wifi</a:t>
            </a:r>
            <a:r>
              <a:rPr lang="en-US" dirty="0"/>
              <a:t>: </a:t>
            </a:r>
            <a:r>
              <a:rPr lang="en-US" dirty="0">
                <a:solidFill>
                  <a:srgbClr val="FFFF66"/>
                </a:solidFill>
              </a:rPr>
              <a:t>mycci01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p/w: </a:t>
            </a:r>
            <a:r>
              <a:rPr lang="en-US" dirty="0" smtClean="0">
                <a:solidFill>
                  <a:srgbClr val="FFFF66"/>
                </a:solidFill>
              </a:rPr>
              <a:t>ancientquail060</a:t>
            </a:r>
          </a:p>
          <a:p>
            <a:r>
              <a:rPr lang="en-US" dirty="0"/>
              <a:t>Go to </a:t>
            </a:r>
            <a:r>
              <a:rPr lang="en-US" dirty="0">
                <a:solidFill>
                  <a:srgbClr val="FFFF66"/>
                </a:solidFill>
              </a:rPr>
              <a:t>OrHaOlam.com</a:t>
            </a:r>
          </a:p>
          <a:p>
            <a:r>
              <a:rPr lang="en-US" dirty="0" smtClean="0"/>
              <a:t>Click on</a:t>
            </a:r>
            <a:r>
              <a:rPr lang="en-US" dirty="0" smtClean="0">
                <a:solidFill>
                  <a:srgbClr val="FFFF66"/>
                </a:solidFill>
              </a:rPr>
              <a:t> downloads, messages, 2017</a:t>
            </a:r>
            <a:endParaRPr 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1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>
              <a:lnSpc>
                <a:spcPts val="4000"/>
              </a:lnSpc>
              <a:spcBef>
                <a:spcPts val="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21211 Jesse James Farm Rd., </a:t>
            </a:r>
          </a:p>
          <a:p>
            <a:pPr algn="l">
              <a:lnSpc>
                <a:spcPts val="4000"/>
              </a:lnSpc>
              <a:spcBef>
                <a:spcPts val="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Kearney, MO 64060</a:t>
            </a:r>
            <a:endParaRPr lang="en-US" dirty="0"/>
          </a:p>
          <a:p>
            <a:pPr algn="l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0" y="971550"/>
            <a:ext cx="7416797" cy="417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1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7" y="102691"/>
            <a:ext cx="8182506" cy="460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5" y="-1246"/>
            <a:ext cx="812800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6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1" y="0"/>
            <a:ext cx="8182503" cy="46026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781" y="3203043"/>
            <a:ext cx="7992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eclipse, sports and food</a:t>
            </a:r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p.m.  Bring </a:t>
            </a:r>
            <a:r>
              <a:rPr lang="en-US" alt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food,softball</a:t>
            </a:r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equipment, gloves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Frisbee golf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97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Please</a:t>
            </a:r>
            <a:r>
              <a:rPr lang="en-US" dirty="0"/>
              <a:t>, </a:t>
            </a:r>
            <a:r>
              <a:rPr lang="en-US" dirty="0">
                <a:solidFill>
                  <a:srgbClr val="FFFF66"/>
                </a:solidFill>
              </a:rPr>
              <a:t>do NOT look at the sun when ANY PART of it is still bright </a:t>
            </a:r>
            <a:r>
              <a:rPr lang="en-US" dirty="0"/>
              <a:t>(not covered by the moon</a:t>
            </a:r>
            <a:r>
              <a:rPr lang="en-US" dirty="0" smtClean="0"/>
              <a:t>), or it will be the last thing you ever see.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2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2" t="54396" r="18295" b="18406"/>
          <a:stretch/>
        </p:blipFill>
        <p:spPr bwMode="auto">
          <a:xfrm>
            <a:off x="198437" y="9525"/>
            <a:ext cx="8178444" cy="265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438" y="2800354"/>
            <a:ext cx="8382000" cy="1938637"/>
          </a:xfrm>
          <a:prstGeom prst="rect">
            <a:avLst/>
          </a:prstGeom>
          <a:noFill/>
        </p:spPr>
        <p:txBody>
          <a:bodyPr wrap="square" lIns="91081" tIns="45544" rIns="91081" bIns="45544" rtlCol="0">
            <a:spAutoFit/>
          </a:bodyPr>
          <a:lstStyle/>
          <a:p>
            <a:pPr algn="l"/>
            <a:r>
              <a:rPr lang="en-US" dirty="0" smtClean="0"/>
              <a:t>Or </a:t>
            </a:r>
            <a:r>
              <a:rPr lang="en-US" dirty="0" err="1" smtClean="0"/>
              <a:t>HaOlam</a:t>
            </a:r>
            <a:r>
              <a:rPr lang="en-US" dirty="0" smtClean="0"/>
              <a:t> has 140 of these $1.  Distributing </a:t>
            </a:r>
            <a:r>
              <a:rPr lang="en-US" dirty="0" smtClean="0">
                <a:solidFill>
                  <a:srgbClr val="FFFF66"/>
                </a:solidFill>
              </a:rPr>
              <a:t>today </a:t>
            </a:r>
            <a:r>
              <a:rPr lang="en-US" dirty="0" smtClean="0"/>
              <a:t>in case of gridlock on the highways.</a:t>
            </a:r>
            <a:endParaRPr 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8944" y="3086100"/>
            <a:ext cx="7900988" cy="1714500"/>
          </a:xfrm>
        </p:spPr>
        <p:txBody>
          <a:bodyPr/>
          <a:lstStyle/>
          <a:p>
            <a:pPr lvl="0" algn="r" rtl="1" eaLnBrk="1" hangingPunct="1"/>
            <a:r>
              <a:rPr lang="he-IL" altLang="en-US" sz="5300" b="1" dirty="0">
                <a:solidFill>
                  <a:srgbClr val="FFFFFF"/>
                </a:solidFill>
                <a:cs typeface="David" panose="020E0502060401010101" pitchFamily="34" charset="-79"/>
              </a:rPr>
              <a:t>מַתִּתְיָהוּ</a:t>
            </a:r>
            <a:r>
              <a:rPr lang="en-US" altLang="en-US" sz="3500" dirty="0">
                <a:solidFill>
                  <a:srgbClr val="FFFFFF"/>
                </a:solidFill>
              </a:rPr>
              <a:t> </a:t>
            </a:r>
            <a:r>
              <a:rPr lang="en-US" altLang="en-US" sz="3500" dirty="0" err="1">
                <a:solidFill>
                  <a:srgbClr val="FFFFFF"/>
                </a:solidFill>
              </a:rPr>
              <a:t>Mattityahu</a:t>
            </a:r>
            <a:r>
              <a:rPr lang="en-US" altLang="en-US" sz="3500" dirty="0">
                <a:solidFill>
                  <a:srgbClr val="FFFFFF"/>
                </a:solidFill>
              </a:rPr>
              <a:t>  </a:t>
            </a:r>
          </a:p>
          <a:p>
            <a:pPr lvl="0" algn="r" eaLnBrk="1" hangingPunct="1"/>
            <a:r>
              <a:rPr lang="en-US" altLang="en-US" sz="3500" dirty="0">
                <a:solidFill>
                  <a:srgbClr val="FFFFFF"/>
                </a:solidFill>
              </a:rPr>
              <a:t>(Matthew) 20:17-19</a:t>
            </a:r>
          </a:p>
        </p:txBody>
      </p:sp>
    </p:spTree>
    <p:extLst>
      <p:ext uri="{BB962C8B-B14F-4D97-AF65-F5344CB8AC3E}">
        <p14:creationId xmlns:p14="http://schemas.microsoft.com/office/powerpoint/2010/main" val="192613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Vision of Yeshua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Vision of Or </a:t>
            </a:r>
            <a:r>
              <a:rPr lang="en-US" dirty="0" err="1" smtClean="0"/>
              <a:t>HaOlam</a:t>
            </a:r>
            <a:endParaRPr lang="en-US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Diversions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Expressions</a:t>
            </a:r>
          </a:p>
        </p:txBody>
      </p:sp>
    </p:spTree>
    <p:extLst>
      <p:ext uri="{BB962C8B-B14F-4D97-AF65-F5344CB8AC3E}">
        <p14:creationId xmlns:p14="http://schemas.microsoft.com/office/powerpoint/2010/main" val="48990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944" y="400050"/>
            <a:ext cx="7900988" cy="4629150"/>
          </a:xfrm>
        </p:spPr>
        <p:txBody>
          <a:bodyPr>
            <a:normAutofit/>
          </a:bodyPr>
          <a:lstStyle/>
          <a:p>
            <a:pPr marL="0" algn="r" rtl="1">
              <a:spcBef>
                <a:spcPts val="0"/>
              </a:spcBef>
              <a:spcAft>
                <a:spcPts val="585"/>
              </a:spcAft>
            </a:pP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כְּשֶׁהָיָה יֵשׁוּעַ קָרוֹב </a:t>
            </a:r>
            <a:r>
              <a:rPr lang="he-IL" sz="4400" b="1" dirty="0">
                <a:solidFill>
                  <a:srgbClr val="FFFF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לַעֲלוֹת</a:t>
            </a: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 לִירוּשָׁלַיִם לָקַח אֶת </a:t>
            </a:r>
            <a:r>
              <a:rPr lang="he-IL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הַשְּׁנֵים-עָשָׂר</a:t>
            </a:r>
            <a:endParaRPr lang="en-US" sz="41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/>
            <a:r>
              <a:rPr lang="en-US" dirty="0"/>
              <a:t> </a:t>
            </a:r>
            <a:r>
              <a:rPr lang="en-US" sz="4000" dirty="0"/>
              <a:t>As Yeshua was </a:t>
            </a:r>
            <a:r>
              <a:rPr lang="en-US" sz="4000" dirty="0">
                <a:solidFill>
                  <a:srgbClr val="FFFF66"/>
                </a:solidFill>
              </a:rPr>
              <a:t>going up </a:t>
            </a:r>
            <a:r>
              <a:rPr lang="en-US" sz="4000" dirty="0"/>
              <a:t>to </a:t>
            </a:r>
            <a:r>
              <a:rPr lang="en-US" sz="4000" dirty="0" err="1"/>
              <a:t>Yerushalayim</a:t>
            </a:r>
            <a:r>
              <a:rPr lang="en-US" sz="4000" dirty="0"/>
              <a:t>, he took the twelve </a:t>
            </a:r>
            <a:r>
              <a:rPr lang="en-US" sz="4000" dirty="0" err="1" smtClean="0"/>
              <a:t>talmidim</a:t>
            </a:r>
            <a:endParaRPr lang="en-US" sz="4000" dirty="0"/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6578" y="57151"/>
            <a:ext cx="5925741" cy="422672"/>
          </a:xfrm>
        </p:spPr>
        <p:txBody>
          <a:bodyPr/>
          <a:lstStyle/>
          <a:p>
            <a:pPr eaLnBrk="1" hangingPunct="1"/>
            <a:r>
              <a:rPr lang="en-US" altLang="en-US" sz="2000" dirty="0" err="1">
                <a:solidFill>
                  <a:srgbClr val="FFFF00"/>
                </a:solidFill>
              </a:rPr>
              <a:t>Mattityahu</a:t>
            </a:r>
            <a:r>
              <a:rPr lang="en-US" altLang="en-US" sz="2000" dirty="0">
                <a:solidFill>
                  <a:srgbClr val="FFFF00"/>
                </a:solidFill>
              </a:rPr>
              <a:t> (Matthew) 20:17</a:t>
            </a:r>
            <a:endParaRPr lang="en-US" altLang="en-US" sz="2000" dirty="0">
              <a:solidFill>
                <a:srgbClr val="FFFF00"/>
              </a:solidFill>
              <a:cs typeface="Vilna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5151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944" y="400050"/>
            <a:ext cx="7900988" cy="4629150"/>
          </a:xfrm>
        </p:spPr>
        <p:txBody>
          <a:bodyPr>
            <a:normAutofit/>
          </a:bodyPr>
          <a:lstStyle/>
          <a:p>
            <a:pPr marL="0" algn="r" rtl="1">
              <a:spcBef>
                <a:spcPts val="0"/>
              </a:spcBef>
              <a:spcAft>
                <a:spcPts val="585"/>
              </a:spcAft>
            </a:pPr>
            <a:r>
              <a:rPr lang="he-IL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לְבַדָּם </a:t>
            </a: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וּבַדֶּרֶךְ אָמַר לָהֶם:  </a:t>
            </a:r>
            <a:endParaRPr lang="en-US" sz="41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/>
            <a:r>
              <a:rPr lang="en-US" sz="4000" dirty="0" smtClean="0"/>
              <a:t>aside </a:t>
            </a:r>
            <a:r>
              <a:rPr lang="en-US" sz="4000" dirty="0"/>
              <a:t>by themselves and said to them, as they went on their way,</a:t>
            </a:r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6578" y="57151"/>
            <a:ext cx="5925741" cy="422672"/>
          </a:xfrm>
        </p:spPr>
        <p:txBody>
          <a:bodyPr/>
          <a:lstStyle/>
          <a:p>
            <a:pPr eaLnBrk="1" hangingPunct="1"/>
            <a:r>
              <a:rPr lang="en-US" altLang="en-US" sz="2000" dirty="0" err="1">
                <a:solidFill>
                  <a:srgbClr val="FFFF00"/>
                </a:solidFill>
              </a:rPr>
              <a:t>Mattityahu</a:t>
            </a:r>
            <a:r>
              <a:rPr lang="en-US" altLang="en-US" sz="2000" dirty="0">
                <a:solidFill>
                  <a:srgbClr val="FFFF00"/>
                </a:solidFill>
              </a:rPr>
              <a:t> (Matthew) 20:17</a:t>
            </a:r>
            <a:endParaRPr lang="en-US" altLang="en-US" sz="2000" dirty="0">
              <a:solidFill>
                <a:srgbClr val="FFFF00"/>
              </a:solidFill>
              <a:cs typeface="Vilna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3896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99"/>
          <a:stretch/>
        </p:blipFill>
        <p:spPr bwMode="auto">
          <a:xfrm>
            <a:off x="325438" y="0"/>
            <a:ext cx="812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67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944" y="400050"/>
            <a:ext cx="7900988" cy="4629150"/>
          </a:xfrm>
        </p:spPr>
        <p:txBody>
          <a:bodyPr>
            <a:normAutofit lnSpcReduction="10000"/>
          </a:bodyPr>
          <a:lstStyle/>
          <a:p>
            <a:pPr marL="0" algn="r" rtl="1">
              <a:spcBef>
                <a:spcPts val="0"/>
              </a:spcBef>
              <a:spcAft>
                <a:spcPts val="585"/>
              </a:spcAft>
            </a:pP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"הִנֵּה אֲנַחְנוּ עוֹלִים לִירוּשָׁלַיִם וּ</a:t>
            </a:r>
            <a:r>
              <a:rPr lang="he-IL" sz="4400" b="1" dirty="0">
                <a:solidFill>
                  <a:srgbClr val="FFFF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בֶן-הָאָדָם</a:t>
            </a: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 יִמָּסֵר לְרָאשֵׁי הַכֹּהֲנִים וְלַסּוֹפְרִים. הֵם יֶחֶרְצוּ אֶת דִּינוֹ לְמָוֶת  </a:t>
            </a:r>
            <a:endParaRPr lang="en-US" sz="41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/>
            <a:r>
              <a:rPr lang="en-US" sz="3600" dirty="0"/>
              <a:t>"We are now going up to </a:t>
            </a:r>
            <a:r>
              <a:rPr lang="en-US" sz="3600" dirty="0" err="1"/>
              <a:t>Yerushalayim</a:t>
            </a:r>
            <a:r>
              <a:rPr lang="en-US" sz="3600" dirty="0"/>
              <a:t>, where the </a:t>
            </a:r>
            <a:r>
              <a:rPr lang="en-US" sz="3600" dirty="0">
                <a:solidFill>
                  <a:srgbClr val="FFFF66"/>
                </a:solidFill>
              </a:rPr>
              <a:t>Son of Man</a:t>
            </a:r>
            <a:r>
              <a:rPr lang="en-US" sz="3600" dirty="0"/>
              <a:t> will be handed over to the head </a:t>
            </a:r>
            <a:r>
              <a:rPr lang="en-US" sz="3600" dirty="0" err="1"/>
              <a:t>cohanim</a:t>
            </a:r>
            <a:r>
              <a:rPr lang="en-US" sz="3600" dirty="0"/>
              <a:t> and Torah-teachers. They will sentence him to death</a:t>
            </a:r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6575" y="57151"/>
            <a:ext cx="5925741" cy="422672"/>
          </a:xfrm>
        </p:spPr>
        <p:txBody>
          <a:bodyPr/>
          <a:lstStyle/>
          <a:p>
            <a:pPr eaLnBrk="1" hangingPunct="1"/>
            <a:r>
              <a:rPr lang="en-US" altLang="en-US" sz="2000" dirty="0" err="1">
                <a:solidFill>
                  <a:srgbClr val="FFFF00"/>
                </a:solidFill>
              </a:rPr>
              <a:t>Mattityahu</a:t>
            </a:r>
            <a:r>
              <a:rPr lang="en-US" altLang="en-US" sz="2000" dirty="0">
                <a:solidFill>
                  <a:srgbClr val="FFFF00"/>
                </a:solidFill>
              </a:rPr>
              <a:t> (Matthew) 20:18</a:t>
            </a:r>
            <a:endParaRPr lang="en-US" altLang="en-US" sz="2000" dirty="0">
              <a:solidFill>
                <a:srgbClr val="FFFF00"/>
              </a:solidFill>
              <a:cs typeface="Vilna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685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944" y="400050"/>
            <a:ext cx="7900988" cy="4629150"/>
          </a:xfrm>
        </p:spPr>
        <p:txBody>
          <a:bodyPr>
            <a:normAutofit fontScale="92500"/>
          </a:bodyPr>
          <a:lstStyle/>
          <a:p>
            <a:pPr marL="0" algn="r" rtl="1">
              <a:spcBef>
                <a:spcPts val="0"/>
              </a:spcBef>
              <a:spcAft>
                <a:spcPts val="585"/>
              </a:spcAft>
            </a:pP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וְיִמְסְרוּ אוֹתוֹ לַגּוֹיִים לְהָתֵל בּוֹ וּלְהַלְקוֹתוֹ וְלִצְלֹב אוֹתוֹ, וּבַיּוֹם הַשְּׁלִישִׁי יָקוּם."  </a:t>
            </a:r>
            <a:endParaRPr lang="en-US" sz="41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/>
            <a:r>
              <a:rPr lang="en-US" sz="4000" dirty="0"/>
              <a:t>and turn him over to the Goyim, who will jeer at him, beat him and execute him on a stake as a criminal. But on the third day, he will be raised." </a:t>
            </a:r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6571" y="57151"/>
            <a:ext cx="5925741" cy="422672"/>
          </a:xfrm>
        </p:spPr>
        <p:txBody>
          <a:bodyPr/>
          <a:lstStyle/>
          <a:p>
            <a:pPr eaLnBrk="1" hangingPunct="1"/>
            <a:r>
              <a:rPr lang="en-US" altLang="en-US" sz="2000" dirty="0" err="1">
                <a:solidFill>
                  <a:srgbClr val="FFFF00"/>
                </a:solidFill>
              </a:rPr>
              <a:t>Mattityahu</a:t>
            </a:r>
            <a:r>
              <a:rPr lang="en-US" altLang="en-US" sz="2000" dirty="0">
                <a:solidFill>
                  <a:srgbClr val="FFFF00"/>
                </a:solidFill>
              </a:rPr>
              <a:t> (Matthew) 20:19</a:t>
            </a:r>
            <a:endParaRPr lang="en-US" altLang="en-US" sz="2000" dirty="0">
              <a:solidFill>
                <a:srgbClr val="FFFF00"/>
              </a:solidFill>
              <a:cs typeface="Vilna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078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Vision of Yeshua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Vision of Or </a:t>
            </a:r>
            <a:r>
              <a:rPr lang="en-US" dirty="0" err="1" smtClean="0"/>
              <a:t>HaOlam</a:t>
            </a:r>
            <a:endParaRPr lang="en-US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Diversions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Expressions</a:t>
            </a:r>
          </a:p>
        </p:txBody>
      </p:sp>
    </p:spTree>
    <p:extLst>
      <p:ext uri="{BB962C8B-B14F-4D97-AF65-F5344CB8AC3E}">
        <p14:creationId xmlns:p14="http://schemas.microsoft.com/office/powerpoint/2010/main" val="303876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r" rtl="1"/>
            <a:r>
              <a:rPr lang="en-US" baseline="30000" dirty="0" err="1" smtClean="0"/>
              <a:t>Mishlei</a:t>
            </a:r>
            <a:r>
              <a:rPr lang="en-US" baseline="30000" dirty="0" smtClean="0"/>
              <a:t>/</a:t>
            </a:r>
            <a:r>
              <a:rPr lang="en-US" baseline="30000" dirty="0" err="1" smtClean="0"/>
              <a:t>Prov</a:t>
            </a:r>
            <a:r>
              <a:rPr lang="en-US" baseline="30000" dirty="0" smtClean="0"/>
              <a:t> 29.18  </a:t>
            </a:r>
            <a:r>
              <a:rPr lang="he-IL" dirty="0"/>
              <a:t> </a:t>
            </a: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בְּאֵין </a:t>
            </a:r>
            <a:r>
              <a:rPr lang="he-IL" sz="4400" b="1" dirty="0">
                <a:solidFill>
                  <a:srgbClr val="FFFF6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חָזוֹן</a:t>
            </a: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יִפָּרַע</a:t>
            </a:r>
            <a:r>
              <a:rPr lang="en-US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עָם;</a:t>
            </a:r>
            <a:endParaRPr lang="en-US" sz="44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r>
              <a:rPr lang="he-IL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   וְשֹׁמֵר תּוֹרָה אַשְׁרֵהוּ.</a:t>
            </a:r>
            <a:endParaRPr lang="en-US" sz="4400" b="1" baseline="300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l"/>
            <a:r>
              <a:rPr lang="en-US" baseline="30000" dirty="0" smtClean="0"/>
              <a:t>TLV</a:t>
            </a:r>
            <a:r>
              <a:rPr lang="en-US" dirty="0" smtClean="0"/>
              <a:t> Where </a:t>
            </a:r>
            <a:r>
              <a:rPr lang="en-US" dirty="0"/>
              <a:t>there is no </a:t>
            </a:r>
            <a:r>
              <a:rPr lang="en-US" dirty="0">
                <a:solidFill>
                  <a:srgbClr val="FFFF66"/>
                </a:solidFill>
              </a:rPr>
              <a:t>divine vision</a:t>
            </a:r>
            <a:r>
              <a:rPr lang="en-US" dirty="0"/>
              <a:t> people cast off </a:t>
            </a:r>
            <a:r>
              <a:rPr lang="en-US" dirty="0" smtClean="0"/>
              <a:t>restraint, but </a:t>
            </a:r>
            <a:r>
              <a:rPr lang="en-US" dirty="0"/>
              <a:t>blessed is the one who keeps Torah</a:t>
            </a:r>
            <a:r>
              <a:rPr lang="en-US" dirty="0" smtClean="0"/>
              <a:t>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8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baseline="30000" dirty="0" err="1" smtClean="0"/>
              <a:t>Yeshayahu</a:t>
            </a:r>
            <a:r>
              <a:rPr lang="en-US" baseline="30000" dirty="0" smtClean="0"/>
              <a:t>/Is 50.5-7</a:t>
            </a:r>
            <a:r>
              <a:rPr lang="en-US" dirty="0" smtClean="0"/>
              <a:t> Adonai </a:t>
            </a:r>
            <a:r>
              <a:rPr lang="en-US" dirty="0"/>
              <a:t>ELOHIM has </a:t>
            </a:r>
            <a:r>
              <a:rPr lang="en-US" dirty="0">
                <a:solidFill>
                  <a:srgbClr val="FFFF66"/>
                </a:solidFill>
              </a:rPr>
              <a:t>opened my ear</a:t>
            </a:r>
            <a:r>
              <a:rPr lang="en-US" dirty="0"/>
              <a:t>, and I neither rebelled nor turned away. </a:t>
            </a:r>
            <a:r>
              <a:rPr lang="en-US" dirty="0" smtClean="0"/>
              <a:t>I </a:t>
            </a:r>
            <a:r>
              <a:rPr lang="en-US" dirty="0"/>
              <a:t>offered my back to those who struck me, my cheeks to those who plucked out my beard; I did not hide my face from insult and spitting. </a:t>
            </a:r>
            <a:r>
              <a:rPr lang="en-US" dirty="0" smtClean="0"/>
              <a:t>For </a:t>
            </a:r>
            <a:r>
              <a:rPr lang="en-US" dirty="0"/>
              <a:t>Adonai E</a:t>
            </a:r>
            <a:r>
              <a:rPr lang="en-US" cap="small" dirty="0"/>
              <a:t>LOHIM</a:t>
            </a:r>
            <a:r>
              <a:rPr lang="en-US" dirty="0"/>
              <a:t> will help. </a:t>
            </a:r>
          </a:p>
        </p:txBody>
      </p:sp>
    </p:spTree>
    <p:extLst>
      <p:ext uri="{BB962C8B-B14F-4D97-AF65-F5344CB8AC3E}">
        <p14:creationId xmlns:p14="http://schemas.microsoft.com/office/powerpoint/2010/main" val="2609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err="1" smtClean="0"/>
              <a:t>Yeshayahu</a:t>
            </a:r>
            <a:r>
              <a:rPr lang="en-US" baseline="30000" dirty="0" smtClean="0"/>
              <a:t>/Is 50.5-7</a:t>
            </a:r>
            <a:r>
              <a:rPr lang="en-US" dirty="0" smtClean="0"/>
              <a:t> This </a:t>
            </a:r>
            <a:r>
              <a:rPr lang="en-US" dirty="0"/>
              <a:t>is why no insult can wound me. This is why I have </a:t>
            </a:r>
            <a:r>
              <a:rPr lang="en-US" dirty="0">
                <a:solidFill>
                  <a:srgbClr val="FFFF66"/>
                </a:solidFill>
              </a:rPr>
              <a:t>set my face like flint</a:t>
            </a:r>
            <a:r>
              <a:rPr lang="en-US" dirty="0"/>
              <a:t>, knowing I will not be put to shame. </a:t>
            </a:r>
          </a:p>
        </p:txBody>
      </p:sp>
    </p:spTree>
    <p:extLst>
      <p:ext uri="{BB962C8B-B14F-4D97-AF65-F5344CB8AC3E}">
        <p14:creationId xmlns:p14="http://schemas.microsoft.com/office/powerpoint/2010/main" val="105318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Luke</a:t>
            </a:r>
            <a:r>
              <a:rPr lang="en-US" dirty="0" smtClean="0"/>
              <a:t> </a:t>
            </a:r>
            <a:r>
              <a:rPr lang="en-US" baseline="30000" dirty="0" smtClean="0"/>
              <a:t>9.51</a:t>
            </a:r>
            <a:r>
              <a:rPr lang="en-US" b="1" baseline="30000" dirty="0"/>
              <a:t> </a:t>
            </a:r>
            <a:r>
              <a:rPr lang="en-US" dirty="0"/>
              <a:t>And it came to pass, when the time was come that he should be received up, he </a:t>
            </a:r>
            <a:r>
              <a:rPr lang="en-US" dirty="0" smtClean="0"/>
              <a:t>steadfastly </a:t>
            </a:r>
            <a:r>
              <a:rPr lang="en-US" dirty="0">
                <a:solidFill>
                  <a:srgbClr val="FFFF00"/>
                </a:solidFill>
              </a:rPr>
              <a:t>set his face </a:t>
            </a:r>
            <a:r>
              <a:rPr lang="en-US" dirty="0"/>
              <a:t>to go to </a:t>
            </a:r>
            <a:r>
              <a:rPr lang="en-US" dirty="0" smtClean="0"/>
              <a:t>Jerusalem.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77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baseline="30000" dirty="0" err="1" smtClean="0"/>
              <a:t>Mes</a:t>
            </a:r>
            <a:r>
              <a:rPr lang="en-US" baseline="30000" dirty="0" smtClean="0"/>
              <a:t>. Jews/</a:t>
            </a:r>
            <a:r>
              <a:rPr lang="en-US" baseline="30000" dirty="0" err="1" smtClean="0"/>
              <a:t>Heb</a:t>
            </a:r>
            <a:r>
              <a:rPr lang="en-US" baseline="30000" dirty="0" smtClean="0"/>
              <a:t> 12.1-2 TLV</a:t>
            </a:r>
            <a:r>
              <a:rPr lang="en-US" dirty="0"/>
              <a:t> Let us run with endurance the race set before us, </a:t>
            </a:r>
            <a:r>
              <a:rPr lang="en-US" dirty="0" smtClean="0"/>
              <a:t>focusing </a:t>
            </a:r>
            <a:r>
              <a:rPr lang="en-US" dirty="0"/>
              <a:t>on </a:t>
            </a:r>
            <a:r>
              <a:rPr lang="en-US" i="1" dirty="0"/>
              <a:t>Yeshua</a:t>
            </a:r>
            <a:r>
              <a:rPr lang="en-US" dirty="0"/>
              <a:t>, the initiator and </a:t>
            </a:r>
            <a:r>
              <a:rPr lang="en-US" dirty="0" err="1"/>
              <a:t>perfecter</a:t>
            </a:r>
            <a:r>
              <a:rPr lang="en-US" dirty="0"/>
              <a:t> of faith. For the joy set before Him, He endured the </a:t>
            </a:r>
            <a:r>
              <a:rPr lang="en-US" dirty="0" smtClean="0"/>
              <a:t>execution stake, </a:t>
            </a:r>
            <a:r>
              <a:rPr lang="en-US" dirty="0"/>
              <a:t>disregarding its shame; and He has taken His seat at the right hand of the throne of God.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975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Vision of Yeshua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Vision of Or </a:t>
            </a:r>
            <a:r>
              <a:rPr lang="en-US" dirty="0" err="1" smtClean="0">
                <a:solidFill>
                  <a:srgbClr val="FFFF00"/>
                </a:solidFill>
              </a:rPr>
              <a:t>HaOlam</a:t>
            </a:r>
            <a:endParaRPr lang="en-US" dirty="0" smtClean="0">
              <a:solidFill>
                <a:srgbClr val="FFFF00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Diversions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Expressions</a:t>
            </a:r>
          </a:p>
        </p:txBody>
      </p:sp>
    </p:spTree>
    <p:extLst>
      <p:ext uri="{BB962C8B-B14F-4D97-AF65-F5344CB8AC3E}">
        <p14:creationId xmlns:p14="http://schemas.microsoft.com/office/powerpoint/2010/main" val="261784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What is the vision of Or </a:t>
            </a:r>
            <a:r>
              <a:rPr lang="en-US" dirty="0" err="1" smtClean="0"/>
              <a:t>HaOlam</a:t>
            </a:r>
            <a:r>
              <a:rPr lang="en-US" dirty="0" smtClean="0"/>
              <a:t>?</a:t>
            </a:r>
          </a:p>
          <a:p>
            <a:pPr algn="l"/>
            <a:endParaRPr lang="en-US" sz="2000" dirty="0" smtClean="0"/>
          </a:p>
          <a:p>
            <a:pPr algn="l"/>
            <a:r>
              <a:rPr lang="en-US" dirty="0" smtClean="0"/>
              <a:t>“Working </a:t>
            </a:r>
            <a:r>
              <a:rPr lang="en-US" dirty="0"/>
              <a:t>to bring Jewish people, and those grafted in, to their covenantal identity in Messiah</a:t>
            </a:r>
            <a:r>
              <a:rPr lang="en-US" dirty="0" smtClean="0"/>
              <a:t>.”</a:t>
            </a:r>
            <a:r>
              <a:rPr lang="en-US" dirty="0"/>
              <a:t> </a:t>
            </a:r>
            <a:endParaRPr lang="en-US" dirty="0" smtClean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09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411" y="1390014"/>
            <a:ext cx="4724353" cy="377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3065" y="295"/>
            <a:ext cx="5733117" cy="131979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lIns="87825" tIns="43914" rIns="87825" bIns="43914" rtlCol="0">
            <a:sp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Downloads\messages\</a:t>
            </a:r>
          </a:p>
          <a:p>
            <a:pPr algn="l"/>
            <a:r>
              <a:rPr lang="en-US" dirty="0" smtClean="0">
                <a:solidFill>
                  <a:srgbClr val="FFFFFF"/>
                </a:solidFill>
              </a:rPr>
              <a:t>2017 Messages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1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marL="404813" indent="-404813" algn="l">
              <a:buFont typeface="+mj-lt"/>
              <a:buAutoNum type="arabicPeriod"/>
            </a:pPr>
            <a:r>
              <a:rPr lang="en-US" dirty="0" smtClean="0"/>
              <a:t>Salvation </a:t>
            </a:r>
            <a:r>
              <a:rPr lang="en-US" dirty="0"/>
              <a:t>through the Atonement of the Messiah. We promote personal faith in the atoning death and resurrection of </a:t>
            </a:r>
            <a:r>
              <a:rPr lang="en-US" dirty="0" smtClean="0"/>
              <a:t>Yeshua, the King!</a:t>
            </a:r>
          </a:p>
          <a:p>
            <a:pPr marL="404813" indent="-404813" algn="l">
              <a:buFont typeface="+mj-lt"/>
              <a:buAutoNum type="arabicPeriod"/>
            </a:pPr>
            <a:r>
              <a:rPr lang="en-US" dirty="0" smtClean="0"/>
              <a:t>Covenantal </a:t>
            </a:r>
            <a:r>
              <a:rPr lang="en-US" dirty="0"/>
              <a:t>identity of Jewish people, not </a:t>
            </a:r>
            <a:r>
              <a:rPr lang="en-US" dirty="0" smtClean="0"/>
              <a:t>replacement nor assimilation;</a:t>
            </a:r>
          </a:p>
        </p:txBody>
      </p:sp>
    </p:spTree>
    <p:extLst>
      <p:ext uri="{BB962C8B-B14F-4D97-AF65-F5344CB8AC3E}">
        <p14:creationId xmlns:p14="http://schemas.microsoft.com/office/powerpoint/2010/main" val="413264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 startAt="3"/>
            </a:pPr>
            <a:r>
              <a:rPr lang="en-US" dirty="0" smtClean="0"/>
              <a:t>Restoration </a:t>
            </a:r>
            <a:r>
              <a:rPr lang="en-US" dirty="0"/>
              <a:t>to Torah </a:t>
            </a:r>
            <a:r>
              <a:rPr lang="en-US" dirty="0" smtClean="0"/>
              <a:t>lifestyle;</a:t>
            </a:r>
          </a:p>
          <a:p>
            <a:pPr marL="404813" indent="-404813" algn="l">
              <a:buFont typeface="+mj-lt"/>
              <a:buAutoNum type="arabicPeriod" startAt="3"/>
            </a:pPr>
            <a:r>
              <a:rPr lang="en-US" dirty="0" smtClean="0"/>
              <a:t>Restoration/survival </a:t>
            </a:r>
            <a:r>
              <a:rPr lang="en-US" dirty="0"/>
              <a:t>of the nation of Israel. </a:t>
            </a:r>
            <a:endParaRPr lang="en-US" dirty="0" smtClean="0"/>
          </a:p>
          <a:p>
            <a:pPr marL="404813" indent="-404813" algn="l">
              <a:buFont typeface="+mj-lt"/>
              <a:buAutoNum type="arabicPeriod" startAt="3"/>
            </a:pPr>
            <a:endParaRPr lang="en-US" dirty="0"/>
          </a:p>
          <a:p>
            <a:pPr algn="l"/>
            <a:r>
              <a:rPr lang="en-US" dirty="0" smtClean="0"/>
              <a:t>Could we be diverted? </a:t>
            </a:r>
            <a:r>
              <a:rPr lang="en-US" dirty="0"/>
              <a:t>Consider a subtle </a:t>
            </a:r>
            <a:r>
              <a:rPr lang="en-US" dirty="0" smtClean="0"/>
              <a:t>diversion.  Replacement Theology = </a:t>
            </a:r>
            <a:r>
              <a:rPr lang="en-US" dirty="0" err="1" smtClean="0"/>
              <a:t>Supersessionism</a:t>
            </a:r>
            <a:r>
              <a:rPr lang="en-US" dirty="0" smtClean="0"/>
              <a:t>.  </a:t>
            </a:r>
            <a:endParaRPr lang="en-US" dirty="0"/>
          </a:p>
          <a:p>
            <a:pPr algn="l"/>
            <a:endParaRPr lang="en-US" dirty="0"/>
          </a:p>
          <a:p>
            <a:pPr algn="l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206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Vision of Yeshua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Vision of Or </a:t>
            </a:r>
            <a:r>
              <a:rPr lang="en-US" dirty="0" err="1" smtClean="0"/>
              <a:t>HaOlam</a:t>
            </a:r>
            <a:endParaRPr lang="en-US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>
                <a:solidFill>
                  <a:srgbClr val="FFFF66"/>
                </a:solidFill>
              </a:rPr>
              <a:t>Diversion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Expressions</a:t>
            </a:r>
          </a:p>
        </p:txBody>
      </p:sp>
    </p:spTree>
    <p:extLst>
      <p:ext uri="{BB962C8B-B14F-4D97-AF65-F5344CB8AC3E}">
        <p14:creationId xmlns:p14="http://schemas.microsoft.com/office/powerpoint/2010/main" val="374154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/>
              <a:t>Supersessionism</a:t>
            </a:r>
            <a:r>
              <a:rPr lang="en-US" dirty="0" smtClean="0"/>
              <a:t>: the belief that the covenants with Israel are over, and the Nations have superseded Israel as G-d’s people.  </a:t>
            </a:r>
          </a:p>
          <a:p>
            <a:pPr algn="l"/>
            <a:r>
              <a:rPr lang="en-US" dirty="0" smtClean="0">
                <a:solidFill>
                  <a:srgbClr val="FFFF66"/>
                </a:solidFill>
              </a:rPr>
              <a:t>Somewhat</a:t>
            </a:r>
            <a:r>
              <a:rPr lang="en-US" dirty="0" smtClean="0"/>
              <a:t> debunked since the reestablishment of the nation of Israel.  Somewhat.</a:t>
            </a:r>
          </a:p>
        </p:txBody>
      </p:sp>
    </p:spTree>
    <p:extLst>
      <p:ext uri="{BB962C8B-B14F-4D97-AF65-F5344CB8AC3E}">
        <p14:creationId xmlns:p14="http://schemas.microsoft.com/office/powerpoint/2010/main" val="221498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Rabbi Michael </a:t>
            </a:r>
            <a:r>
              <a:rPr lang="en-US" dirty="0" err="1" smtClean="0"/>
              <a:t>Stepakoff</a:t>
            </a:r>
            <a:r>
              <a:rPr lang="en-US" dirty="0" smtClean="0"/>
              <a:t>, </a:t>
            </a:r>
            <a:r>
              <a:rPr lang="en-US" dirty="0"/>
              <a:t>Temple New </a:t>
            </a:r>
            <a:endParaRPr lang="en-US" dirty="0" smtClean="0"/>
          </a:p>
          <a:p>
            <a:pPr algn="l"/>
            <a:r>
              <a:rPr lang="en-US" dirty="0" smtClean="0"/>
              <a:t>Jerusalem</a:t>
            </a:r>
          </a:p>
          <a:p>
            <a:pPr algn="l"/>
            <a:r>
              <a:rPr lang="en-US" dirty="0" smtClean="0"/>
              <a:t>Dunedin</a:t>
            </a:r>
            <a:r>
              <a:rPr lang="en-US" dirty="0"/>
              <a:t>, </a:t>
            </a:r>
            <a:r>
              <a:rPr lang="en-US" dirty="0" smtClean="0"/>
              <a:t>FL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8" t="8338" r="19248"/>
          <a:stretch/>
        </p:blipFill>
        <p:spPr bwMode="auto">
          <a:xfrm>
            <a:off x="4313237" y="922946"/>
            <a:ext cx="4272898" cy="419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75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Another kind of </a:t>
            </a:r>
            <a:r>
              <a:rPr lang="en-US" dirty="0" err="1"/>
              <a:t>supersessionism</a:t>
            </a:r>
            <a:r>
              <a:rPr lang="en-US" dirty="0"/>
              <a:t> is people claiming and/or implying that they actually ARE Israel. This is the kind of </a:t>
            </a:r>
            <a:r>
              <a:rPr lang="en-US" dirty="0" err="1"/>
              <a:t>supersessionism</a:t>
            </a:r>
            <a:r>
              <a:rPr lang="en-US" dirty="0"/>
              <a:t> that we ought to be concerned about, I think. Because it isn't open and obvious. It is subtle and tricky. </a:t>
            </a:r>
          </a:p>
        </p:txBody>
      </p:sp>
    </p:spTree>
    <p:extLst>
      <p:ext uri="{BB962C8B-B14F-4D97-AF65-F5344CB8AC3E}">
        <p14:creationId xmlns:p14="http://schemas.microsoft.com/office/powerpoint/2010/main" val="421784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It </a:t>
            </a:r>
            <a:r>
              <a:rPr lang="en-US" dirty="0"/>
              <a:t>isn't out there in the mainline church world, it is on our front door step and in our backyards. It is a creature that looks like us and acts like us, but it is not us. </a:t>
            </a:r>
          </a:p>
        </p:txBody>
      </p:sp>
    </p:spTree>
    <p:extLst>
      <p:ext uri="{BB962C8B-B14F-4D97-AF65-F5344CB8AC3E}">
        <p14:creationId xmlns:p14="http://schemas.microsoft.com/office/powerpoint/2010/main" val="293759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 smtClean="0"/>
              <a:t>Of </a:t>
            </a:r>
            <a:r>
              <a:rPr lang="en-US" dirty="0"/>
              <a:t>course, thanks to the internet and social media, the HRM </a:t>
            </a:r>
            <a:r>
              <a:rPr lang="en-US" dirty="0" smtClean="0"/>
              <a:t>[Hebrew Roots Movement] </a:t>
            </a:r>
            <a:r>
              <a:rPr lang="en-US" dirty="0"/>
              <a:t>is well-known to us</a:t>
            </a:r>
            <a:r>
              <a:rPr lang="en-US" dirty="0" smtClean="0"/>
              <a:t>. </a:t>
            </a:r>
            <a:r>
              <a:rPr lang="en-US" dirty="0"/>
              <a:t>Their key point is that </a:t>
            </a:r>
            <a:r>
              <a:rPr lang="en-US" dirty="0">
                <a:solidFill>
                  <a:srgbClr val="FFFF66"/>
                </a:solidFill>
              </a:rPr>
              <a:t>what </a:t>
            </a:r>
            <a:r>
              <a:rPr lang="en-US" u="sng" dirty="0">
                <a:solidFill>
                  <a:srgbClr val="FFFF66"/>
                </a:solidFill>
              </a:rPr>
              <a:t>makes</a:t>
            </a:r>
            <a:r>
              <a:rPr lang="en-US" dirty="0">
                <a:solidFill>
                  <a:srgbClr val="FFFF66"/>
                </a:solidFill>
              </a:rPr>
              <a:t> Israel the covenant nation is the keeping of the Sinai Covenant</a:t>
            </a:r>
            <a:r>
              <a:rPr lang="en-US" dirty="0"/>
              <a:t>. In this vein, they claim they ARE Israel by virtue of their Torah observance. </a:t>
            </a:r>
          </a:p>
        </p:txBody>
      </p:sp>
    </p:spTree>
    <p:extLst>
      <p:ext uri="{BB962C8B-B14F-4D97-AF65-F5344CB8AC3E}">
        <p14:creationId xmlns:p14="http://schemas.microsoft.com/office/powerpoint/2010/main" val="427515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 smtClean="0"/>
              <a:t>At </a:t>
            </a:r>
            <a:r>
              <a:rPr lang="en-US" dirty="0"/>
              <a:t>some point we have to see the fundamental principle here, that </a:t>
            </a:r>
            <a:r>
              <a:rPr lang="en-US" dirty="0">
                <a:solidFill>
                  <a:srgbClr val="FFFF66"/>
                </a:solidFill>
              </a:rPr>
              <a:t>anyone can keep Torah, but not everyone can be Jewish. </a:t>
            </a:r>
            <a:r>
              <a:rPr lang="en-US" dirty="0"/>
              <a:t>And therefore, in the moment that you say being Jewish is based upon Torah-keeping, you unintentionally validate the claims of the HRM-variety </a:t>
            </a:r>
            <a:r>
              <a:rPr lang="en-US" dirty="0" err="1"/>
              <a:t>supersessionists</a:t>
            </a:r>
            <a:r>
              <a:rPr lang="en-US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8795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So</a:t>
            </a:r>
            <a:r>
              <a:rPr lang="en-US" dirty="0"/>
              <a:t>, in addressing </a:t>
            </a:r>
            <a:r>
              <a:rPr lang="en-US" dirty="0" err="1"/>
              <a:t>supersessionism</a:t>
            </a:r>
            <a:r>
              <a:rPr lang="en-US" dirty="0"/>
              <a:t>, I suggest we need to first be sure we have no misunderstanding of the source of Israel's nationhood and status as "the chosen people</a:t>
            </a:r>
            <a:r>
              <a:rPr lang="en-US" dirty="0" smtClean="0"/>
              <a:t>.“ Indeed</a:t>
            </a:r>
            <a:r>
              <a:rPr lang="en-US" dirty="0"/>
              <a:t>, the covenant with Israel DOES NOT COME FROM </a:t>
            </a:r>
            <a:r>
              <a:rPr lang="en-US" dirty="0" smtClean="0"/>
              <a:t>SINAI.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 descr="Image result for solar eclipse 20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r="8156"/>
          <a:stretch/>
        </p:blipFill>
        <p:spPr bwMode="auto">
          <a:xfrm>
            <a:off x="576956" y="57150"/>
            <a:ext cx="7731388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912" y="121"/>
            <a:ext cx="4797068" cy="1323023"/>
          </a:xfrm>
          <a:prstGeom prst="rect">
            <a:avLst/>
          </a:prstGeom>
          <a:noFill/>
        </p:spPr>
        <p:txBody>
          <a:bodyPr wrap="none" lIns="91020" tIns="45514" rIns="91020" bIns="45514" rtlCol="0">
            <a:sp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Total Solar Eclipse</a:t>
            </a:r>
          </a:p>
          <a:p>
            <a:pPr algn="l"/>
            <a:r>
              <a:rPr lang="en-US" dirty="0" smtClean="0">
                <a:solidFill>
                  <a:srgbClr val="FFFFFF"/>
                </a:solidFill>
              </a:rPr>
              <a:t>Aug 21, 2017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2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In </a:t>
            </a:r>
            <a:r>
              <a:rPr lang="en-US" dirty="0"/>
              <a:t>fact, Israel is the chosen people not because of the </a:t>
            </a:r>
            <a:r>
              <a:rPr lang="en-US" dirty="0" smtClean="0"/>
              <a:t>Torah given </a:t>
            </a:r>
            <a:r>
              <a:rPr lang="en-US" dirty="0"/>
              <a:t>to us at Sinai, but, rather, because of the PROMISE THAT GOD MADE TO THE </a:t>
            </a:r>
            <a:r>
              <a:rPr lang="en-US" dirty="0" smtClean="0"/>
              <a:t>AVOT, the fathers.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0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/>
              <a:t>Shaul</a:t>
            </a:r>
            <a:r>
              <a:rPr lang="en-US" dirty="0" smtClean="0"/>
              <a:t> </a:t>
            </a:r>
            <a:r>
              <a:rPr lang="en-US" dirty="0"/>
              <a:t>made this clear: "</a:t>
            </a:r>
            <a:r>
              <a:rPr lang="en-US" i="1" dirty="0"/>
              <a:t>What I am saying is this: the </a:t>
            </a:r>
            <a:r>
              <a:rPr lang="en-US" i="1" dirty="0" smtClean="0"/>
              <a:t>Torah </a:t>
            </a:r>
            <a:r>
              <a:rPr lang="en-US" i="1" dirty="0"/>
              <a:t>which came 430 years later, does not cancel the covenant previously confirmed by God, so as to make the promise ineffective</a:t>
            </a:r>
            <a:r>
              <a:rPr lang="en-US" dirty="0"/>
              <a:t>." (Gal. 3:17).</a:t>
            </a:r>
          </a:p>
        </p:txBody>
      </p:sp>
    </p:spTree>
    <p:extLst>
      <p:ext uri="{BB962C8B-B14F-4D97-AF65-F5344CB8AC3E}">
        <p14:creationId xmlns:p14="http://schemas.microsoft.com/office/powerpoint/2010/main" val="238178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What is the vision of Or </a:t>
            </a:r>
            <a:r>
              <a:rPr lang="en-US" dirty="0" err="1" smtClean="0"/>
              <a:t>HaOlam</a:t>
            </a:r>
            <a:r>
              <a:rPr lang="en-US" dirty="0" smtClean="0"/>
              <a:t>?</a:t>
            </a:r>
          </a:p>
          <a:p>
            <a:pPr algn="l"/>
            <a:endParaRPr lang="en-US" sz="2000" dirty="0" smtClean="0"/>
          </a:p>
          <a:p>
            <a:pPr algn="l"/>
            <a:r>
              <a:rPr lang="en-US" dirty="0" smtClean="0"/>
              <a:t>“Working </a:t>
            </a:r>
            <a:r>
              <a:rPr lang="en-US" dirty="0"/>
              <a:t>to bring Jewish people, and those grafted in, to their covenantal identity in Messiah</a:t>
            </a:r>
            <a:r>
              <a:rPr lang="en-US" dirty="0" smtClean="0"/>
              <a:t>.”</a:t>
            </a:r>
            <a:r>
              <a:rPr lang="en-US" dirty="0"/>
              <a:t> </a:t>
            </a:r>
            <a:endParaRPr lang="en-US" dirty="0" smtClean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4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Vision of Yeshua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Vision of Or </a:t>
            </a:r>
            <a:r>
              <a:rPr lang="en-US" dirty="0" err="1" smtClean="0"/>
              <a:t>HaOlam</a:t>
            </a:r>
            <a:endParaRPr lang="en-US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Diversions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Expressions</a:t>
            </a:r>
          </a:p>
        </p:txBody>
      </p:sp>
    </p:spTree>
    <p:extLst>
      <p:ext uri="{BB962C8B-B14F-4D97-AF65-F5344CB8AC3E}">
        <p14:creationId xmlns:p14="http://schemas.microsoft.com/office/powerpoint/2010/main" val="41565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75445744"/>
              </p:ext>
            </p:extLst>
          </p:nvPr>
        </p:nvGraphicFramePr>
        <p:xfrm>
          <a:off x="274637" y="0"/>
          <a:ext cx="8229599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5438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A great way to express this vision is by immersion.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 smtClean="0"/>
              <a:t>Spiritual cleansing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 smtClean="0"/>
              <a:t>Statement of identity, </a:t>
            </a:r>
          </a:p>
          <a:p>
            <a:pPr marL="594523" lvl="1" indent="-228600" algn="l">
              <a:buFont typeface="Arial" panose="020B0604020202020204" pitchFamily="34" charset="0"/>
              <a:buChar char="•"/>
            </a:pPr>
            <a:r>
              <a:rPr lang="en-US" dirty="0" smtClean="0"/>
              <a:t>Jewish</a:t>
            </a:r>
          </a:p>
          <a:p>
            <a:pPr marL="594523" lvl="1" indent="-228600" algn="l">
              <a:buFont typeface="Arial" panose="020B0604020202020204" pitchFamily="34" charset="0"/>
              <a:buChar char="•"/>
            </a:pPr>
            <a:r>
              <a:rPr lang="en-US" dirty="0" smtClean="0"/>
              <a:t>grafted in.</a:t>
            </a:r>
          </a:p>
        </p:txBody>
      </p:sp>
    </p:spTree>
    <p:extLst>
      <p:ext uri="{BB962C8B-B14F-4D97-AF65-F5344CB8AC3E}">
        <p14:creationId xmlns:p14="http://schemas.microsoft.com/office/powerpoint/2010/main" val="52878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lnSpcReduction="10000"/>
          </a:bodyPr>
          <a:lstStyle/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prstClr val="white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Saturday, Sept 2 – </a:t>
            </a:r>
            <a:r>
              <a:rPr lang="en-US" dirty="0">
                <a:solidFill>
                  <a:prstClr val="white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Immersion service 4:30 </a:t>
            </a:r>
            <a:r>
              <a:rPr lang="en-US" cap="small" dirty="0">
                <a:solidFill>
                  <a:prstClr val="white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p.m.</a:t>
            </a:r>
            <a:r>
              <a:rPr lang="en-US" dirty="0">
                <a:solidFill>
                  <a:prstClr val="white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, </a:t>
            </a:r>
            <a:endParaRPr lang="en-US" dirty="0" smtClean="0">
              <a:solidFill>
                <a:prstClr val="white"/>
              </a:solidFill>
              <a:latin typeface="Arial Rounded MT Bold" panose="020F070403050403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cap="small" dirty="0" smtClean="0">
                <a:solidFill>
                  <a:prstClr val="white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15628 </a:t>
            </a:r>
            <a:r>
              <a:rPr lang="en-US" cap="small" dirty="0">
                <a:solidFill>
                  <a:prstClr val="white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Lake Road #8 Gardner, KS </a:t>
            </a:r>
            <a:r>
              <a:rPr lang="en-US" cap="small" dirty="0" smtClean="0">
                <a:solidFill>
                  <a:prstClr val="white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66030</a:t>
            </a: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preparation </a:t>
            </a:r>
            <a:r>
              <a:rPr lang="en-US" dirty="0">
                <a:solidFill>
                  <a:prstClr val="white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class, Aug 26, 1:30 </a:t>
            </a:r>
            <a:r>
              <a:rPr lang="en-US" cap="small" dirty="0">
                <a:solidFill>
                  <a:prstClr val="white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p.m</a:t>
            </a:r>
            <a:r>
              <a:rPr lang="en-US" cap="small" dirty="0" smtClean="0">
                <a:solidFill>
                  <a:prstClr val="white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.</a:t>
            </a: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Hebrew terminology:  </a:t>
            </a:r>
            <a:r>
              <a:rPr lang="en-US" cap="small" dirty="0" err="1" smtClean="0">
                <a:solidFill>
                  <a:prstClr val="white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Tv</a:t>
            </a:r>
            <a:r>
              <a:rPr lang="en-US" dirty="0" err="1" smtClean="0">
                <a:solidFill>
                  <a:prstClr val="white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illah</a:t>
            </a:r>
            <a:r>
              <a:rPr lang="en-US" dirty="0" smtClean="0">
                <a:solidFill>
                  <a:prstClr val="white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action, </a:t>
            </a:r>
            <a:r>
              <a:rPr lang="en-US" dirty="0" err="1" smtClean="0">
                <a:solidFill>
                  <a:prstClr val="white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Mikveh</a:t>
            </a:r>
            <a:r>
              <a:rPr lang="en-US" dirty="0" smtClean="0">
                <a:solidFill>
                  <a:prstClr val="white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place</a:t>
            </a:r>
            <a:endParaRPr lang="en-US" cap="small" dirty="0">
              <a:solidFill>
                <a:prstClr val="white"/>
              </a:solidFill>
              <a:latin typeface="Arial Rounded MT Bold" panose="020F070403050403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algn="l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521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8" y="0"/>
            <a:ext cx="6858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3330" y="438150"/>
            <a:ext cx="1402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71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8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2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It </a:t>
            </a:r>
            <a:r>
              <a:rPr lang="en-US" dirty="0"/>
              <a:t>is customary to immerse fully - covering every strand of hair with water - a total of three times. </a:t>
            </a:r>
            <a:endParaRPr lang="en-US" dirty="0" smtClean="0"/>
          </a:p>
          <a:p>
            <a:pPr algn="l"/>
            <a:r>
              <a:rPr lang="en-US" dirty="0" smtClean="0"/>
              <a:t>We don’t dunk you, just provide a handhold so no one lost in the lake.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94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During </a:t>
            </a:r>
            <a:r>
              <a:rPr lang="en-US" dirty="0"/>
              <a:t>totality, the eclipsed sun is no brighter than the full moon, and it is an experience you simply will not believe. </a:t>
            </a:r>
          </a:p>
        </p:txBody>
      </p:sp>
    </p:spTree>
    <p:extLst>
      <p:ext uri="{BB962C8B-B14F-4D97-AF65-F5344CB8AC3E}">
        <p14:creationId xmlns:p14="http://schemas.microsoft.com/office/powerpoint/2010/main" val="214891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8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7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8" y="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0930" y="361950"/>
            <a:ext cx="1402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616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8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8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9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" y="0"/>
            <a:ext cx="8504237" cy="5143500"/>
          </a:xfrm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en-US" altLang="en-US" dirty="0" smtClean="0">
                <a:cs typeface="Vilna" pitchFamily="2" charset="-79"/>
              </a:rPr>
              <a:t> </a:t>
            </a:r>
            <a:endParaRPr lang="en-US" altLang="en-US" dirty="0">
              <a:cs typeface="Vilna" pitchFamily="2" charset="-79"/>
            </a:endParaRPr>
          </a:p>
        </p:txBody>
      </p:sp>
      <p:pic>
        <p:nvPicPr>
          <p:cNvPr id="1618947" name="Picture 3" descr="Isra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" y="14"/>
            <a:ext cx="796779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38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9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" y="0"/>
            <a:ext cx="8351837" cy="5143500"/>
          </a:xfrm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en-US" altLang="en-US" dirty="0" smtClean="0">
                <a:cs typeface="Vilna" pitchFamily="2" charset="-79"/>
              </a:rPr>
              <a:t> </a:t>
            </a:r>
            <a:endParaRPr lang="en-US" altLang="en-US" dirty="0">
              <a:cs typeface="Vilna" pitchFamily="2" charset="-79"/>
            </a:endParaRPr>
          </a:p>
        </p:txBody>
      </p:sp>
      <p:pic>
        <p:nvPicPr>
          <p:cNvPr id="1620995" name="Picture 3" descr="Israel"/>
          <p:cNvPicPr>
            <a:picLocks noChangeAspect="1" noChangeArrowheads="1"/>
          </p:cNvPicPr>
          <p:nvPr/>
        </p:nvPicPr>
        <p:blipFill>
          <a:blip r:embed="rId3" cstate="print">
            <a:lum brigh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" y="14"/>
            <a:ext cx="827259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96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Ritual bath destroyed by Nazis uncovered in Vilnius, Lithuania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 b="14580"/>
          <a:stretch/>
        </p:blipFill>
        <p:spPr bwMode="auto">
          <a:xfrm>
            <a:off x="579437" y="956061"/>
            <a:ext cx="7399829" cy="418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92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en-US" dirty="0"/>
              <a:t>The Torah requires full </a:t>
            </a:r>
            <a:r>
              <a:rPr lang="en-US" dirty="0" smtClean="0"/>
              <a:t>immersion after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dirty="0" smtClean="0"/>
              <a:t>Normal </a:t>
            </a:r>
            <a:r>
              <a:rPr lang="en-US" dirty="0"/>
              <a:t>emissions of semen, whether from </a:t>
            </a:r>
            <a:r>
              <a:rPr lang="en-US" dirty="0">
                <a:hlinkClick r:id="rId3" tooltip="Sex"/>
              </a:rPr>
              <a:t>sexual activity</a:t>
            </a:r>
            <a:r>
              <a:rPr lang="en-US" dirty="0"/>
              <a:t>, or from </a:t>
            </a:r>
            <a:r>
              <a:rPr lang="en-US" dirty="0">
                <a:hlinkClick r:id="rId4" tooltip="Nocturnal emission"/>
              </a:rPr>
              <a:t>nocturnal emission</a:t>
            </a:r>
            <a:r>
              <a:rPr lang="en-US" dirty="0"/>
              <a:t>. </a:t>
            </a:r>
            <a:r>
              <a:rPr lang="en-US" dirty="0" smtClean="0"/>
              <a:t>in </a:t>
            </a:r>
            <a:r>
              <a:rPr lang="en-US" dirty="0"/>
              <a:t>order that one should be allowed to consume from a </a:t>
            </a:r>
            <a:r>
              <a:rPr lang="en-US" dirty="0">
                <a:hlinkClick r:id="rId5" tooltip="Heave offering"/>
              </a:rPr>
              <a:t>heave offering</a:t>
            </a:r>
            <a:r>
              <a:rPr lang="en-US" dirty="0"/>
              <a:t> or </a:t>
            </a:r>
            <a:r>
              <a:rPr lang="en-US" dirty="0">
                <a:hlinkClick r:id="rId6" tooltip="Korban"/>
              </a:rPr>
              <a:t>sacrifice</a:t>
            </a:r>
            <a:r>
              <a:rPr lang="en-US" dirty="0"/>
              <a:t>; while </a:t>
            </a:r>
            <a:r>
              <a:rPr lang="en-US" dirty="0">
                <a:hlinkClick r:id="rId7" tooltip="Ezra"/>
              </a:rPr>
              <a:t>Ezra</a:t>
            </a:r>
            <a:r>
              <a:rPr lang="en-US" dirty="0"/>
              <a:t> instituted that one should also do so in order to be allowed to recite words of </a:t>
            </a:r>
            <a:r>
              <a:rPr lang="en-US" dirty="0" smtClean="0">
                <a:hlinkClick r:id="rId8" tooltip="Torah"/>
              </a:rPr>
              <a:t>Torah</a:t>
            </a:r>
            <a:r>
              <a:rPr lang="en-US" dirty="0" smtClean="0"/>
              <a:t>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dirty="0" smtClean="0"/>
              <a:t>after</a:t>
            </a:r>
            <a:r>
              <a:rPr lang="en-US" dirty="0"/>
              <a:t> </a:t>
            </a:r>
            <a:r>
              <a:rPr lang="en-US" dirty="0" err="1">
                <a:hlinkClick r:id="rId9" tooltip="Zav"/>
              </a:rPr>
              <a:t>Zav</a:t>
            </a:r>
            <a:r>
              <a:rPr lang="en-US" dirty="0"/>
              <a:t>/</a:t>
            </a:r>
            <a:r>
              <a:rPr lang="en-US" dirty="0" err="1">
                <a:hlinkClick r:id="rId10" tooltip="Zavah"/>
              </a:rPr>
              <a:t>Zavah</a:t>
            </a:r>
            <a:r>
              <a:rPr lang="en-US" baseline="30000" dirty="0">
                <a:hlinkClick r:id="rId11"/>
              </a:rPr>
              <a:t>[20]</a:t>
            </a:r>
            <a:r>
              <a:rPr lang="en-US" dirty="0"/>
              <a:t> — abnormal discharges of body </a:t>
            </a:r>
            <a:r>
              <a:rPr lang="en-US" dirty="0" smtClean="0"/>
              <a:t>fluids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dirty="0" smtClean="0"/>
              <a:t>after</a:t>
            </a:r>
            <a:r>
              <a:rPr lang="en-US" dirty="0"/>
              <a:t> </a:t>
            </a:r>
            <a:r>
              <a:rPr lang="en-US" dirty="0" err="1">
                <a:hlinkClick r:id="rId12" tooltip="Tzaraath"/>
              </a:rPr>
              <a:t>Tzaraath</a:t>
            </a:r>
            <a:r>
              <a:rPr lang="en-US" baseline="30000" dirty="0">
                <a:hlinkClick r:id="rId13"/>
              </a:rPr>
              <a:t>[21]</a:t>
            </a:r>
            <a:r>
              <a:rPr lang="en-US" dirty="0"/>
              <a:t> — certain skin condition(s</a:t>
            </a:r>
            <a:r>
              <a:rPr lang="en-US" dirty="0" smtClean="0"/>
              <a:t>).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dirty="0" smtClean="0"/>
              <a:t>by </a:t>
            </a:r>
            <a:r>
              <a:rPr lang="en-US" dirty="0"/>
              <a:t>anyone who came into contact with someone suffering from </a:t>
            </a:r>
            <a:r>
              <a:rPr lang="en-US" dirty="0" err="1"/>
              <a:t>Zav</a:t>
            </a:r>
            <a:r>
              <a:rPr lang="en-US" dirty="0"/>
              <a:t>/</a:t>
            </a:r>
            <a:r>
              <a:rPr lang="en-US" dirty="0" err="1"/>
              <a:t>Zavah</a:t>
            </a:r>
            <a:r>
              <a:rPr lang="en-US" dirty="0"/>
              <a:t>, </a:t>
            </a:r>
            <a:endParaRPr lang="en-US" dirty="0" smtClean="0"/>
          </a:p>
          <a:p>
            <a:pPr marL="228600" indent="-228600" algn="l">
              <a:buFont typeface="+mj-lt"/>
              <a:buAutoNum type="arabicPeriod"/>
            </a:pPr>
            <a:r>
              <a:rPr lang="en-US" dirty="0" smtClean="0"/>
              <a:t>or </a:t>
            </a:r>
            <a:r>
              <a:rPr lang="en-US" dirty="0"/>
              <a:t>into contact with someone still in </a:t>
            </a:r>
            <a:r>
              <a:rPr lang="en-US" dirty="0" err="1">
                <a:hlinkClick r:id="rId14" tooltip="Niddah"/>
              </a:rPr>
              <a:t>Niddah</a:t>
            </a:r>
            <a:r>
              <a:rPr lang="en-US" dirty="0"/>
              <a:t>(normal </a:t>
            </a:r>
            <a:r>
              <a:rPr lang="en-US" dirty="0">
                <a:hlinkClick r:id="rId15" tooltip="Menstruation"/>
              </a:rPr>
              <a:t>menstruation</a:t>
            </a:r>
            <a:r>
              <a:rPr lang="en-US" dirty="0"/>
              <a:t>), or who comes into contact with articles that have been used or sat upon by such </a:t>
            </a:r>
            <a:r>
              <a:rPr lang="en-US" dirty="0" smtClean="0"/>
              <a:t>person, or the woman herself at the end of </a:t>
            </a:r>
            <a:r>
              <a:rPr lang="en-US" dirty="0" err="1" smtClean="0"/>
              <a:t>Niddah</a:t>
            </a:r>
            <a:r>
              <a:rPr lang="en-US" dirty="0" smtClean="0"/>
              <a:t>.</a:t>
            </a:r>
            <a:endParaRPr lang="en-US" baseline="30000" dirty="0" smtClean="0"/>
          </a:p>
          <a:p>
            <a:pPr marL="228600" indent="-228600" algn="l">
              <a:buFont typeface="+mj-lt"/>
              <a:buAutoNum type="arabicPeriod"/>
            </a:pPr>
            <a:r>
              <a:rPr lang="en-US" dirty="0" smtClean="0"/>
              <a:t>by </a:t>
            </a:r>
            <a:r>
              <a:rPr lang="en-US" dirty="0"/>
              <a:t>a </a:t>
            </a:r>
            <a:r>
              <a:rPr lang="en-US" dirty="0">
                <a:hlinkClick r:id="rId16" tooltip="Kohen"/>
              </a:rPr>
              <a:t>Kohen</a:t>
            </a:r>
            <a:r>
              <a:rPr lang="en-US" dirty="0"/>
              <a:t> who is being </a:t>
            </a:r>
            <a:r>
              <a:rPr lang="en-US" dirty="0" smtClean="0">
                <a:hlinkClick r:id="rId17" tooltip="Consecration"/>
              </a:rPr>
              <a:t>consecrated</a:t>
            </a:r>
            <a:r>
              <a:rPr lang="en-US" baseline="30000" dirty="0" smtClean="0">
                <a:hlinkClick r:id="rId18"/>
              </a:rPr>
              <a:t>[24]</a:t>
            </a:r>
            <a:endParaRPr lang="en-US" baseline="30000" dirty="0" smtClean="0"/>
          </a:p>
          <a:p>
            <a:pPr marL="228600" indent="-228600" algn="l">
              <a:buFont typeface="+mj-lt"/>
              <a:buAutoNum type="arabicPeriod"/>
            </a:pPr>
            <a:r>
              <a:rPr lang="en-US" dirty="0" smtClean="0"/>
              <a:t>by the </a:t>
            </a:r>
            <a:r>
              <a:rPr lang="en-US" dirty="0" smtClean="0">
                <a:hlinkClick r:id="rId19" tooltip="Kohen Gadol"/>
              </a:rPr>
              <a:t>Kohen </a:t>
            </a:r>
            <a:r>
              <a:rPr lang="en-US" dirty="0" err="1" smtClean="0">
                <a:hlinkClick r:id="rId19" tooltip="Kohen Gadol"/>
              </a:rPr>
              <a:t>Gadol</a:t>
            </a:r>
            <a:r>
              <a:rPr lang="en-US" dirty="0" smtClean="0"/>
              <a:t> on </a:t>
            </a:r>
            <a:r>
              <a:rPr lang="en-US" dirty="0" smtClean="0">
                <a:hlinkClick r:id="rId20" tooltip="Yom Kippur"/>
              </a:rPr>
              <a:t>Yom Kippur</a:t>
            </a:r>
            <a:r>
              <a:rPr lang="en-US" dirty="0" smtClean="0"/>
              <a:t>, after sending away the goat to </a:t>
            </a:r>
            <a:r>
              <a:rPr lang="en-US" dirty="0" smtClean="0">
                <a:hlinkClick r:id="rId21" tooltip="Azazel"/>
              </a:rPr>
              <a:t>Azazel</a:t>
            </a:r>
            <a:r>
              <a:rPr lang="en-US" dirty="0" smtClean="0"/>
              <a:t>, and by the man who leads away the goat</a:t>
            </a:r>
            <a:r>
              <a:rPr lang="en-US" baseline="30000" dirty="0" smtClean="0">
                <a:hlinkClick r:id="rId22"/>
              </a:rPr>
              <a:t>[25]</a:t>
            </a:r>
            <a:r>
              <a:rPr lang="en-US" dirty="0"/>
              <a:t> </a:t>
            </a:r>
            <a:endParaRPr lang="en-US" dirty="0" smtClean="0"/>
          </a:p>
          <a:p>
            <a:pPr marL="228600" indent="-228600" algn="l">
              <a:buFont typeface="+mj-lt"/>
              <a:buAutoNum type="arabicPeriod"/>
            </a:pPr>
            <a:r>
              <a:rPr lang="en-US" dirty="0" smtClean="0"/>
              <a:t>by </a:t>
            </a:r>
            <a:r>
              <a:rPr lang="en-US" dirty="0"/>
              <a:t>the Kohen who performed the </a:t>
            </a:r>
            <a:r>
              <a:rPr lang="en-US" dirty="0">
                <a:hlinkClick r:id="rId23" tooltip="Red Heifer"/>
              </a:rPr>
              <a:t>Red Heifer</a:t>
            </a:r>
            <a:r>
              <a:rPr lang="en-US" dirty="0"/>
              <a:t> </a:t>
            </a:r>
            <a:r>
              <a:rPr lang="en-US" dirty="0" smtClean="0"/>
              <a:t>ritual</a:t>
            </a:r>
            <a:r>
              <a:rPr lang="en-US" baseline="30000" dirty="0" smtClean="0">
                <a:hlinkClick r:id="rId24"/>
              </a:rPr>
              <a:t>[26]</a:t>
            </a:r>
            <a:endParaRPr lang="en-US" baseline="30000" dirty="0" smtClean="0"/>
          </a:p>
          <a:p>
            <a:pPr marL="228600" indent="-228600" algn="l">
              <a:buFont typeface="+mj-lt"/>
              <a:buAutoNum type="arabicPeriod"/>
            </a:pPr>
            <a:r>
              <a:rPr lang="en-US" dirty="0" smtClean="0"/>
              <a:t>after </a:t>
            </a:r>
            <a:r>
              <a:rPr lang="en-US" dirty="0"/>
              <a:t>contact with a </a:t>
            </a:r>
            <a:r>
              <a:rPr lang="en-US" dirty="0">
                <a:hlinkClick r:id="rId25" tooltip="Corpse"/>
              </a:rPr>
              <a:t>corpse</a:t>
            </a:r>
            <a:r>
              <a:rPr lang="en-US" dirty="0"/>
              <a:t> or </a:t>
            </a:r>
            <a:r>
              <a:rPr lang="en-US" dirty="0">
                <a:hlinkClick r:id="rId26" tooltip="Grave (burial)"/>
              </a:rPr>
              <a:t>grave</a:t>
            </a:r>
            <a:r>
              <a:rPr lang="en-US" dirty="0"/>
              <a:t>,</a:t>
            </a:r>
            <a:r>
              <a:rPr lang="en-US" baseline="30000" dirty="0">
                <a:hlinkClick r:id="rId27"/>
              </a:rPr>
              <a:t>[27]</a:t>
            </a:r>
            <a:r>
              <a:rPr lang="en-US" dirty="0"/>
              <a:t> in addition to having the ashes of the </a:t>
            </a:r>
            <a:r>
              <a:rPr lang="en-US" dirty="0">
                <a:hlinkClick r:id="rId28" tooltip="Red heifer"/>
              </a:rPr>
              <a:t>Red heifer</a:t>
            </a:r>
            <a:r>
              <a:rPr lang="en-US" dirty="0"/>
              <a:t> ritual sprinkled upon </a:t>
            </a:r>
            <a:r>
              <a:rPr lang="en-US" dirty="0" smtClean="0"/>
              <a:t>them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dirty="0" smtClean="0"/>
              <a:t>after </a:t>
            </a:r>
            <a:r>
              <a:rPr lang="en-US" dirty="0"/>
              <a:t>eating </a:t>
            </a:r>
            <a:r>
              <a:rPr lang="en-US" dirty="0">
                <a:hlinkClick r:id="rId29" tooltip="Meat"/>
              </a:rPr>
              <a:t>meat</a:t>
            </a:r>
            <a:r>
              <a:rPr lang="en-US" dirty="0"/>
              <a:t> from an </a:t>
            </a:r>
            <a:r>
              <a:rPr lang="en-US" dirty="0">
                <a:hlinkClick r:id="rId30" tooltip="Carrion"/>
              </a:rPr>
              <a:t>animal that died naturally</a:t>
            </a:r>
            <a:r>
              <a:rPr lang="en-US" baseline="30000" dirty="0">
                <a:hlinkClick r:id="rId31"/>
              </a:rPr>
              <a:t>[28</a:t>
            </a:r>
            <a:r>
              <a:rPr lang="en-US" baseline="30000" dirty="0" smtClean="0">
                <a:hlinkClick r:id="rId31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32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fontScale="32500" lnSpcReduction="20000"/>
          </a:bodyPr>
          <a:lstStyle/>
          <a:p>
            <a:pPr algn="l"/>
            <a:r>
              <a:rPr lang="en-US" dirty="0"/>
              <a:t>Immersion in a </a:t>
            </a:r>
            <a:r>
              <a:rPr lang="en-US" dirty="0" err="1"/>
              <a:t>mikveh</a:t>
            </a:r>
            <a:r>
              <a:rPr lang="en-US" dirty="0"/>
              <a:t> is obligatory in contemporary </a:t>
            </a:r>
            <a:r>
              <a:rPr lang="en-US" dirty="0">
                <a:hlinkClick r:id="rId3" tooltip="Orthodox Judaism"/>
              </a:rPr>
              <a:t>Orthodox Jewish</a:t>
            </a:r>
            <a:r>
              <a:rPr lang="en-US" dirty="0"/>
              <a:t> practice in the following circumstances:</a:t>
            </a:r>
          </a:p>
          <a:p>
            <a:pPr algn="l"/>
            <a:r>
              <a:rPr lang="en-US" dirty="0"/>
              <a:t>Women</a:t>
            </a:r>
          </a:p>
          <a:p>
            <a:pPr lvl="1" algn="l"/>
            <a:r>
              <a:rPr lang="en-US" dirty="0"/>
              <a:t>Following the </a:t>
            </a:r>
            <a:r>
              <a:rPr lang="en-US" i="1" dirty="0" err="1">
                <a:hlinkClick r:id="rId4" tooltip="Niddah"/>
              </a:rPr>
              <a:t>niddah</a:t>
            </a:r>
            <a:r>
              <a:rPr lang="en-US" dirty="0"/>
              <a:t> period after menstruation, prior to resuming </a:t>
            </a:r>
            <a:r>
              <a:rPr lang="en-US" dirty="0">
                <a:hlinkClick r:id="rId5" tooltip="Sexual intercourse"/>
              </a:rPr>
              <a:t>marital relations</a:t>
            </a:r>
            <a:endParaRPr lang="en-US" dirty="0"/>
          </a:p>
          <a:p>
            <a:pPr lvl="1" algn="l"/>
            <a:r>
              <a:rPr lang="en-US" dirty="0"/>
              <a:t>Following the </a:t>
            </a:r>
            <a:r>
              <a:rPr lang="en-US" i="1" dirty="0" err="1">
                <a:hlinkClick r:id="rId4" tooltip="Niddah"/>
              </a:rPr>
              <a:t>niddah</a:t>
            </a:r>
            <a:r>
              <a:rPr lang="en-US" dirty="0"/>
              <a:t> period after childbirth, prior to resuming marital relations</a:t>
            </a:r>
          </a:p>
          <a:p>
            <a:pPr lvl="1" algn="l"/>
            <a:r>
              <a:rPr lang="en-US" dirty="0"/>
              <a:t>By a bride, before her wedding</a:t>
            </a:r>
          </a:p>
          <a:p>
            <a:pPr algn="l"/>
            <a:r>
              <a:rPr lang="en-US" dirty="0"/>
              <a:t>Either gender</a:t>
            </a:r>
          </a:p>
          <a:p>
            <a:pPr lvl="1" algn="l"/>
            <a:r>
              <a:rPr lang="en-US" dirty="0"/>
              <a:t>As part of a </a:t>
            </a:r>
            <a:r>
              <a:rPr lang="en-US" dirty="0">
                <a:hlinkClick r:id="rId6" tooltip="Conversion to Judaism"/>
              </a:rPr>
              <a:t>conversion to Judaism</a:t>
            </a:r>
            <a:endParaRPr lang="en-US" dirty="0"/>
          </a:p>
          <a:p>
            <a:pPr algn="l"/>
            <a:r>
              <a:rPr lang="en-US" dirty="0"/>
              <a:t>Immersion of utensils acquired from a gentile</a:t>
            </a:r>
          </a:p>
          <a:p>
            <a:pPr algn="l"/>
            <a:r>
              <a:rPr lang="en-US" dirty="0"/>
              <a:t>Customary immersion in Orthodox Judaism[</a:t>
            </a:r>
            <a:r>
              <a:rPr lang="en-US" dirty="0">
                <a:hlinkClick r:id="rId7" tooltip="Edit section: Customary immersion in Orthodox Judaism"/>
              </a:rPr>
              <a:t>edit</a:t>
            </a:r>
            <a:r>
              <a:rPr lang="en-US" dirty="0"/>
              <a:t>]</a:t>
            </a:r>
          </a:p>
          <a:p>
            <a:pPr algn="l"/>
            <a:r>
              <a:rPr lang="en-US" dirty="0"/>
              <a:t>Immersion in a </a:t>
            </a:r>
            <a:r>
              <a:rPr lang="en-US" dirty="0" err="1"/>
              <a:t>mikveh</a:t>
            </a:r>
            <a:r>
              <a:rPr lang="en-US" dirty="0"/>
              <a:t> is customary in contemporary </a:t>
            </a:r>
            <a:r>
              <a:rPr lang="en-US" dirty="0">
                <a:hlinkClick r:id="rId3" tooltip="Orthodox Judaism"/>
              </a:rPr>
              <a:t>Orthodox Jewish</a:t>
            </a:r>
            <a:r>
              <a:rPr lang="en-US" dirty="0"/>
              <a:t> practice in the following circumstances:</a:t>
            </a:r>
          </a:p>
          <a:p>
            <a:pPr algn="l"/>
            <a:r>
              <a:rPr lang="en-US" dirty="0"/>
              <a:t>Men</a:t>
            </a:r>
          </a:p>
          <a:p>
            <a:pPr lvl="1" algn="l"/>
            <a:r>
              <a:rPr lang="en-US" dirty="0"/>
              <a:t>By a bridegroom, on the day of his wedding, according to the custom of some communities</a:t>
            </a:r>
          </a:p>
          <a:p>
            <a:pPr lvl="1" algn="l"/>
            <a:r>
              <a:rPr lang="en-US" dirty="0"/>
              <a:t>By a father, prior to the </a:t>
            </a:r>
            <a:r>
              <a:rPr lang="en-US" dirty="0">
                <a:hlinkClick r:id="rId8" tooltip="Bris"/>
              </a:rPr>
              <a:t>circumcision</a:t>
            </a:r>
            <a:r>
              <a:rPr lang="en-US" dirty="0"/>
              <a:t> of his son, according to the custom of some communities</a:t>
            </a:r>
            <a:r>
              <a:rPr lang="en-US" baseline="30000" dirty="0"/>
              <a:t>[</a:t>
            </a:r>
            <a:r>
              <a:rPr lang="en-US" i="1" baseline="30000" dirty="0">
                <a:hlinkClick r:id="rId9" tooltip="Wikipedia:Avoid weasel words"/>
              </a:rPr>
              <a:t>which?</a:t>
            </a:r>
            <a:r>
              <a:rPr lang="en-US" baseline="30000" dirty="0"/>
              <a:t>]</a:t>
            </a:r>
            <a:endParaRPr lang="en-US" dirty="0"/>
          </a:p>
          <a:p>
            <a:pPr lvl="1" algn="l"/>
            <a:r>
              <a:rPr lang="en-US" dirty="0"/>
              <a:t>By a </a:t>
            </a:r>
            <a:r>
              <a:rPr lang="en-US" dirty="0" err="1">
                <a:hlinkClick r:id="rId10" tooltip="Kohen"/>
              </a:rPr>
              <a:t>kohen</a:t>
            </a:r>
            <a:r>
              <a:rPr lang="en-US" dirty="0"/>
              <a:t> prior to a service in which he will recite the </a:t>
            </a:r>
            <a:r>
              <a:rPr lang="en-US" dirty="0">
                <a:hlinkClick r:id="rId11" tooltip="Priestly blessing"/>
              </a:rPr>
              <a:t>priestly blessing</a:t>
            </a:r>
            <a:r>
              <a:rPr lang="en-US" dirty="0"/>
              <a:t>, according to the custom of some communities</a:t>
            </a:r>
          </a:p>
          <a:p>
            <a:pPr lvl="1" algn="l"/>
            <a:r>
              <a:rPr lang="en-US" dirty="0"/>
              <a:t>Before Yom Kippur, according to the custom of some communities</a:t>
            </a:r>
          </a:p>
          <a:p>
            <a:pPr lvl="1" algn="l"/>
            <a:r>
              <a:rPr lang="en-US" dirty="0"/>
              <a:t>Before a </a:t>
            </a:r>
            <a:r>
              <a:rPr lang="en-US" dirty="0">
                <a:hlinkClick r:id="rId12" tooltip="Jewish holiday"/>
              </a:rPr>
              <a:t>Jewish holiday</a:t>
            </a:r>
            <a:r>
              <a:rPr lang="en-US" dirty="0"/>
              <a:t>, according to the </a:t>
            </a:r>
            <a:r>
              <a:rPr lang="en-US" dirty="0">
                <a:hlinkClick r:id="rId13" tooltip="Minhag"/>
              </a:rPr>
              <a:t>custom</a:t>
            </a:r>
            <a:r>
              <a:rPr lang="en-US" dirty="0"/>
              <a:t> of some communities</a:t>
            </a:r>
          </a:p>
          <a:p>
            <a:pPr lvl="1" algn="l"/>
            <a:r>
              <a:rPr lang="en-US" dirty="0"/>
              <a:t>Weekly before </a:t>
            </a:r>
            <a:r>
              <a:rPr lang="en-US" dirty="0">
                <a:hlinkClick r:id="rId14" tooltip="Shabbat"/>
              </a:rPr>
              <a:t>Shabbat</a:t>
            </a:r>
            <a:r>
              <a:rPr lang="en-US" dirty="0"/>
              <a:t>, under </a:t>
            </a:r>
            <a:r>
              <a:rPr lang="en-US" dirty="0">
                <a:hlinkClick r:id="rId15" tooltip="Hasidic"/>
              </a:rPr>
              <a:t>Hasidic</a:t>
            </a:r>
            <a:r>
              <a:rPr lang="en-US" dirty="0"/>
              <a:t> and </a:t>
            </a:r>
            <a:r>
              <a:rPr lang="en-US" dirty="0">
                <a:hlinkClick r:id="rId16" tooltip="Haredi Judaism"/>
              </a:rPr>
              <a:t>Haredi</a:t>
            </a:r>
            <a:r>
              <a:rPr lang="en-US" dirty="0"/>
              <a:t> customs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8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50837" y="0"/>
            <a:ext cx="8153400" cy="5143500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altLang="en-US" sz="4200" baseline="30000" dirty="0">
                <a:cs typeface="Vilna" pitchFamily="2" charset="-79"/>
              </a:rPr>
              <a:t>Ro 6.3-5</a:t>
            </a:r>
            <a:r>
              <a:rPr lang="en-US" altLang="en-US" sz="4200" dirty="0">
                <a:cs typeface="Vilna" pitchFamily="2" charset="-79"/>
              </a:rPr>
              <a:t> Those of us who have been immersed into the Messiah Yeshua have been immersed into his death?   Through immersion into his death we were buried with him; so that just as, through the glory of the Father, the Messiah was raised from the</a:t>
            </a:r>
          </a:p>
        </p:txBody>
      </p:sp>
    </p:spTree>
    <p:extLst>
      <p:ext uri="{BB962C8B-B14F-4D97-AF65-F5344CB8AC3E}">
        <p14:creationId xmlns:p14="http://schemas.microsoft.com/office/powerpoint/2010/main" val="72754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8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50837" y="0"/>
            <a:ext cx="8153400" cy="5143500"/>
          </a:xfrm>
        </p:spPr>
        <p:txBody>
          <a:bodyPr/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altLang="en-US" sz="4200" baseline="30000" dirty="0">
                <a:cs typeface="Vilna" pitchFamily="2" charset="-79"/>
              </a:rPr>
              <a:t>Ro 6.3-5</a:t>
            </a:r>
            <a:r>
              <a:rPr lang="en-US" altLang="en-US" sz="4200" dirty="0">
                <a:cs typeface="Vilna" pitchFamily="2" charset="-79"/>
              </a:rPr>
              <a:t> the dead, likewise we too might live a new life.  For if we have been united with him in a death like his, we will also be united with him in a resurrection like his. </a:t>
            </a:r>
          </a:p>
        </p:txBody>
      </p:sp>
    </p:spTree>
    <p:extLst>
      <p:ext uri="{BB962C8B-B14F-4D97-AF65-F5344CB8AC3E}">
        <p14:creationId xmlns:p14="http://schemas.microsoft.com/office/powerpoint/2010/main" val="39959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14" y="0"/>
            <a:ext cx="8089136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971" y="285750"/>
            <a:ext cx="3348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 smtClean="0"/>
              <a:t>Umbraphiles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38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fontScale="77500" lnSpcReduction="20000"/>
          </a:bodyPr>
          <a:lstStyle/>
          <a:p>
            <a:pPr rtl="1"/>
            <a:r>
              <a:rPr lang="he-IL" sz="5200" b="1" dirty="0">
                <a:latin typeface="David" panose="020E0502060401010101" pitchFamily="34" charset="-79"/>
                <a:cs typeface="David" panose="020E0502060401010101" pitchFamily="34" charset="-79"/>
              </a:rPr>
              <a:t>בָּרוּךְ אַתָּה יְיָ, אֶלהֵנוּ מֶלֶךְ הָעוֹלָם, אֲשֶׁר קִדְשָׁנוּ בְּמִצְווֹתָיו, וְצִוָּנוּ עַל הַטְּבִילָה</a:t>
            </a:r>
            <a:endParaRPr lang="en-US" sz="52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he-IL" sz="2300" dirty="0"/>
              <a:t> </a:t>
            </a:r>
            <a:endParaRPr lang="en-US" sz="2300" dirty="0"/>
          </a:p>
          <a:p>
            <a:r>
              <a:rPr lang="en-US" i="1" dirty="0" smtClean="0"/>
              <a:t>Ba-</a:t>
            </a:r>
            <a:r>
              <a:rPr lang="en-US" i="1" dirty="0" err="1" smtClean="0"/>
              <a:t>rookh</a:t>
            </a:r>
            <a:r>
              <a:rPr lang="en-US" i="1" dirty="0" smtClean="0"/>
              <a:t> </a:t>
            </a:r>
            <a:r>
              <a:rPr lang="en-US" i="1" dirty="0"/>
              <a:t>A-</a:t>
            </a:r>
            <a:r>
              <a:rPr lang="en-US" i="1" dirty="0" err="1"/>
              <a:t>tah</a:t>
            </a:r>
            <a:r>
              <a:rPr lang="en-US" i="1" dirty="0"/>
              <a:t> A-do-</a:t>
            </a:r>
            <a:r>
              <a:rPr lang="en-US" i="1" dirty="0" err="1"/>
              <a:t>ni</a:t>
            </a:r>
            <a:r>
              <a:rPr lang="en-US" i="1" dirty="0"/>
              <a:t>, E-lo-hay-</a:t>
            </a:r>
            <a:r>
              <a:rPr lang="en-US" i="1" dirty="0" err="1"/>
              <a:t>noo</a:t>
            </a:r>
            <a:r>
              <a:rPr lang="en-US" i="1" dirty="0"/>
              <a:t> me-</a:t>
            </a:r>
            <a:r>
              <a:rPr lang="en-US" i="1" dirty="0" err="1"/>
              <a:t>lekh</a:t>
            </a:r>
            <a:r>
              <a:rPr lang="en-US" i="1" dirty="0"/>
              <a:t> ha-o-lam, a-</a:t>
            </a:r>
            <a:r>
              <a:rPr lang="en-US" i="1" dirty="0" err="1"/>
              <a:t>sher</a:t>
            </a:r>
            <a:r>
              <a:rPr lang="en-US" i="1" dirty="0"/>
              <a:t> </a:t>
            </a:r>
            <a:r>
              <a:rPr lang="en-US" i="1" dirty="0" err="1"/>
              <a:t>keed-sha-noo</a:t>
            </a:r>
            <a:r>
              <a:rPr lang="en-US" i="1" dirty="0"/>
              <a:t> </a:t>
            </a:r>
            <a:r>
              <a:rPr lang="en-US" i="1" dirty="0" err="1"/>
              <a:t>b'mitz-vo-tav</a:t>
            </a:r>
            <a:r>
              <a:rPr lang="en-US" i="1" dirty="0"/>
              <a:t>, </a:t>
            </a:r>
            <a:r>
              <a:rPr lang="en-US" i="1" dirty="0" err="1"/>
              <a:t>v'tsee-va-noo</a:t>
            </a:r>
            <a:r>
              <a:rPr lang="en-US" i="1" dirty="0"/>
              <a:t> al ha-</a:t>
            </a:r>
            <a:r>
              <a:rPr lang="en-US" i="1" dirty="0" err="1"/>
              <a:t>t'vee</a:t>
            </a:r>
            <a:r>
              <a:rPr lang="en-US" i="1" dirty="0"/>
              <a:t>-</a:t>
            </a:r>
            <a:r>
              <a:rPr lang="en-US" i="1" dirty="0" err="1"/>
              <a:t>lah</a:t>
            </a:r>
            <a:r>
              <a:rPr lang="en-US" i="1" dirty="0" smtClean="0"/>
              <a:t>.</a:t>
            </a:r>
          </a:p>
          <a:p>
            <a:endParaRPr lang="en-US" sz="2600" dirty="0"/>
          </a:p>
          <a:p>
            <a:r>
              <a:rPr lang="en-US" dirty="0"/>
              <a:t>Blessed are You, Adoni our G-d, king of the Universe, Who sanctifies us with His commandments, and has commanded us concerning the immersion.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06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rtl="1"/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אֲנִי מַאֲמִין בְּאַב, וּבְבֵן, וּבְרוּחַ הַקּדֶשׁ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sz="1800" i="1" dirty="0" smtClean="0"/>
          </a:p>
          <a:p>
            <a:r>
              <a:rPr lang="en-US" i="1" dirty="0" err="1" smtClean="0"/>
              <a:t>Anee</a:t>
            </a:r>
            <a:r>
              <a:rPr lang="en-US" i="1" dirty="0" smtClean="0"/>
              <a:t> </a:t>
            </a:r>
            <a:r>
              <a:rPr lang="en-US" i="1" dirty="0"/>
              <a:t>ma-a-</a:t>
            </a:r>
            <a:r>
              <a:rPr lang="en-US" i="1" dirty="0" err="1"/>
              <a:t>meen</a:t>
            </a:r>
            <a:r>
              <a:rPr lang="en-US" i="1" dirty="0"/>
              <a:t> </a:t>
            </a:r>
            <a:r>
              <a:rPr lang="en-US" i="1" dirty="0" err="1"/>
              <a:t>b'av</a:t>
            </a:r>
            <a:r>
              <a:rPr lang="en-US" i="1" dirty="0"/>
              <a:t>, </a:t>
            </a:r>
            <a:r>
              <a:rPr lang="en-US" i="1" dirty="0" err="1"/>
              <a:t>oo-veh-bayn</a:t>
            </a:r>
            <a:r>
              <a:rPr lang="en-US" i="1" dirty="0"/>
              <a:t>, </a:t>
            </a:r>
            <a:r>
              <a:rPr lang="en-US" i="1" dirty="0" err="1"/>
              <a:t>oov-roo-akh</a:t>
            </a:r>
            <a:r>
              <a:rPr lang="en-US" i="1" dirty="0"/>
              <a:t> ha-</a:t>
            </a:r>
            <a:r>
              <a:rPr lang="en-US" i="1" dirty="0" err="1"/>
              <a:t>ko</a:t>
            </a:r>
            <a:r>
              <a:rPr lang="en-US" i="1" dirty="0"/>
              <a:t>-</a:t>
            </a:r>
            <a:r>
              <a:rPr lang="en-US" i="1" dirty="0" err="1"/>
              <a:t>desh</a:t>
            </a:r>
            <a:endParaRPr lang="en-US" dirty="0"/>
          </a:p>
          <a:p>
            <a:endParaRPr lang="en-US" sz="1800" dirty="0" smtClean="0"/>
          </a:p>
          <a:p>
            <a:r>
              <a:rPr lang="en-US" dirty="0" smtClean="0"/>
              <a:t>I </a:t>
            </a:r>
            <a:r>
              <a:rPr lang="en-US" dirty="0"/>
              <a:t>believe in the Father, and the Son, and the Holy Spirit.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87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A brief exclamation </a:t>
            </a:r>
            <a:endParaRPr lang="en-US" dirty="0" smtClean="0"/>
          </a:p>
          <a:p>
            <a:r>
              <a:rPr lang="en-US" dirty="0" smtClean="0"/>
              <a:t>of </a:t>
            </a:r>
            <a:r>
              <a:rPr lang="en-US" dirty="0"/>
              <a:t>testimony and praise.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42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Vision of Yeshua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Vision of Or </a:t>
            </a:r>
            <a:r>
              <a:rPr lang="en-US" dirty="0" err="1" smtClean="0"/>
              <a:t>HaOlam</a:t>
            </a:r>
            <a:endParaRPr lang="en-US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Diversions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Expressions</a:t>
            </a:r>
          </a:p>
        </p:txBody>
      </p:sp>
    </p:spTree>
    <p:extLst>
      <p:ext uri="{BB962C8B-B14F-4D97-AF65-F5344CB8AC3E}">
        <p14:creationId xmlns:p14="http://schemas.microsoft.com/office/powerpoint/2010/main" val="283533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1585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3" b="14766"/>
          <a:stretch/>
        </p:blipFill>
        <p:spPr bwMode="auto">
          <a:xfrm>
            <a:off x="312482" y="-19762"/>
            <a:ext cx="8268513" cy="464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05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4" b="14842"/>
          <a:stretch/>
        </p:blipFill>
        <p:spPr bwMode="auto">
          <a:xfrm>
            <a:off x="274637" y="0"/>
            <a:ext cx="8225011" cy="46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40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2" b="15265"/>
          <a:stretch/>
        </p:blipFill>
        <p:spPr bwMode="auto">
          <a:xfrm>
            <a:off x="324167" y="7300"/>
            <a:ext cx="8242300" cy="462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33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6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30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49704</TotalTime>
  <Words>2502</Words>
  <Application>Microsoft Office PowerPoint</Application>
  <PresentationFormat>Custom</PresentationFormat>
  <Paragraphs>417</Paragraphs>
  <Slides>64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1_Default Design</vt:lpstr>
      <vt:lpstr>2_Default Design</vt:lpstr>
      <vt:lpstr>136_Default Design</vt:lpstr>
      <vt:lpstr>128_Default Design</vt:lpstr>
      <vt:lpstr>129_Default Design</vt:lpstr>
      <vt:lpstr>130_Default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Mattityahu (Matthew) 20:17</vt:lpstr>
      <vt:lpstr>Mattityahu (Matthew) 20:17</vt:lpstr>
      <vt:lpstr>Mattityahu (Matthew) 20:18</vt:lpstr>
      <vt:lpstr>Mattityahu (Matthew) 20:19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 HaOlam Messianic Congregation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Shmuel Wolkenfeld</dc:creator>
  <cp:lastModifiedBy>Shmuel</cp:lastModifiedBy>
  <cp:revision>1247</cp:revision>
  <dcterms:created xsi:type="dcterms:W3CDTF">2006-04-21T19:34:43Z</dcterms:created>
  <dcterms:modified xsi:type="dcterms:W3CDTF">2017-08-19T13:49:28Z</dcterms:modified>
</cp:coreProperties>
</file>