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698" r:id="rId3"/>
    <p:sldMasterId id="2147483700" r:id="rId4"/>
    <p:sldMasterId id="2147483702" r:id="rId5"/>
  </p:sldMasterIdLst>
  <p:notesMasterIdLst>
    <p:notesMasterId r:id="rId53"/>
  </p:notesMasterIdLst>
  <p:handoutMasterIdLst>
    <p:handoutMasterId r:id="rId54"/>
  </p:handoutMasterIdLst>
  <p:sldIdLst>
    <p:sldId id="2045" r:id="rId6"/>
    <p:sldId id="2357" r:id="rId7"/>
    <p:sldId id="2358" r:id="rId8"/>
    <p:sldId id="2555" r:id="rId9"/>
    <p:sldId id="2554" r:id="rId10"/>
    <p:sldId id="2535" r:id="rId11"/>
    <p:sldId id="2536" r:id="rId12"/>
    <p:sldId id="2537" r:id="rId13"/>
    <p:sldId id="2547" r:id="rId14"/>
    <p:sldId id="2548" r:id="rId15"/>
    <p:sldId id="2549" r:id="rId16"/>
    <p:sldId id="2538" r:id="rId17"/>
    <p:sldId id="2539" r:id="rId18"/>
    <p:sldId id="2550" r:id="rId19"/>
    <p:sldId id="2556" r:id="rId20"/>
    <p:sldId id="2557" r:id="rId21"/>
    <p:sldId id="2558" r:id="rId22"/>
    <p:sldId id="2559" r:id="rId23"/>
    <p:sldId id="2560" r:id="rId24"/>
    <p:sldId id="2532" r:id="rId25"/>
    <p:sldId id="2545" r:id="rId26"/>
    <p:sldId id="2562" r:id="rId27"/>
    <p:sldId id="2529" r:id="rId28"/>
    <p:sldId id="2564" r:id="rId29"/>
    <p:sldId id="2563" r:id="rId30"/>
    <p:sldId id="2565" r:id="rId31"/>
    <p:sldId id="2566" r:id="rId32"/>
    <p:sldId id="2567" r:id="rId33"/>
    <p:sldId id="2568" r:id="rId34"/>
    <p:sldId id="2530" r:id="rId35"/>
    <p:sldId id="2569" r:id="rId36"/>
    <p:sldId id="2480" r:id="rId37"/>
    <p:sldId id="2531" r:id="rId38"/>
    <p:sldId id="2570" r:id="rId39"/>
    <p:sldId id="2533" r:id="rId40"/>
    <p:sldId id="2573" r:id="rId41"/>
    <p:sldId id="2572" r:id="rId42"/>
    <p:sldId id="2571" r:id="rId43"/>
    <p:sldId id="2575" r:id="rId44"/>
    <p:sldId id="2574" r:id="rId45"/>
    <p:sldId id="2578" r:id="rId46"/>
    <p:sldId id="2580" r:id="rId47"/>
    <p:sldId id="2576" r:id="rId48"/>
    <p:sldId id="2581" r:id="rId49"/>
    <p:sldId id="2582" r:id="rId50"/>
    <p:sldId id="2577" r:id="rId51"/>
    <p:sldId id="2579" r:id="rId52"/>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65413"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730887"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96133"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461601"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826798" algn="l" defTabSz="730887" rtl="0" eaLnBrk="1" latinLnBrk="0" hangingPunct="1">
      <a:defRPr sz="4000" kern="1200">
        <a:solidFill>
          <a:schemeClr val="bg1"/>
        </a:solidFill>
        <a:latin typeface="Arial Rounded MT Bold" pitchFamily="34" charset="0"/>
        <a:ea typeface="+mn-ea"/>
        <a:cs typeface="Arial" charset="0"/>
      </a:defRPr>
    </a:lvl6pPr>
    <a:lvl7pPr marL="2192133" algn="l" defTabSz="730887" rtl="0" eaLnBrk="1" latinLnBrk="0" hangingPunct="1">
      <a:defRPr sz="4000" kern="1200">
        <a:solidFill>
          <a:schemeClr val="bg1"/>
        </a:solidFill>
        <a:latin typeface="Arial Rounded MT Bold" pitchFamily="34" charset="0"/>
        <a:ea typeface="+mn-ea"/>
        <a:cs typeface="Arial" charset="0"/>
      </a:defRPr>
    </a:lvl7pPr>
    <a:lvl8pPr marL="2557530" algn="l" defTabSz="730887" rtl="0" eaLnBrk="1" latinLnBrk="0" hangingPunct="1">
      <a:defRPr sz="4000" kern="1200">
        <a:solidFill>
          <a:schemeClr val="bg1"/>
        </a:solidFill>
        <a:latin typeface="Arial Rounded MT Bold" pitchFamily="34" charset="0"/>
        <a:ea typeface="+mn-ea"/>
        <a:cs typeface="Arial" charset="0"/>
      </a:defRPr>
    </a:lvl8pPr>
    <a:lvl9pPr marL="2922941" algn="l" defTabSz="730887"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xmlns="">
        <p15:guide id="1" orient="horz" pos="1620">
          <p15:clr>
            <a:srgbClr val="A4A3A4"/>
          </p15:clr>
        </p15:guide>
        <p15:guide id="2" pos="276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00"/>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4" autoAdjust="0"/>
    <p:restoredTop sz="91132" autoAdjust="0"/>
  </p:normalViewPr>
  <p:slideViewPr>
    <p:cSldViewPr>
      <p:cViewPr varScale="1">
        <p:scale>
          <a:sx n="111" d="100"/>
          <a:sy n="111" d="100"/>
        </p:scale>
        <p:origin x="-84" y="-534"/>
      </p:cViewPr>
      <p:guideLst>
        <p:guide orient="horz" pos="1620"/>
        <p:guide pos="276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184"/>
    </p:cViewPr>
  </p:sorterViewPr>
  <p:notesViewPr>
    <p:cSldViewPr>
      <p:cViewPr varScale="1">
        <p:scale>
          <a:sx n="86" d="100"/>
          <a:sy n="86" d="100"/>
        </p:scale>
        <p:origin x="-192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Mt 20.29-34 Crying out to G-d</a:t>
            </a:r>
            <a:endParaRPr lang="en-US" altLang="en-US"/>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Sept. 16, 2017  5777</a:t>
            </a:r>
            <a:endParaRPr lang="en-US" altLang="en-US"/>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smtClean="0"/>
              <a:t>Mt 20.29-34 Crying out to G-d</a:t>
            </a:r>
            <a:endParaRPr lang="en-US"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smtClean="0"/>
              <a:t>Sept. 16, 2017  5777</a:t>
            </a:r>
            <a:endParaRPr lang="en-US" altLang="en-US"/>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65413"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730887" algn="l" rtl="0" fontAlgn="base">
      <a:spcBef>
        <a:spcPct val="30000"/>
      </a:spcBef>
      <a:spcAft>
        <a:spcPct val="0"/>
      </a:spcAft>
      <a:defRPr sz="1200" kern="1200">
        <a:solidFill>
          <a:schemeClr val="tx1"/>
        </a:solidFill>
        <a:latin typeface="Arial" charset="0"/>
        <a:ea typeface="+mn-ea"/>
        <a:cs typeface="Arial" charset="0"/>
      </a:defRPr>
    </a:lvl3pPr>
    <a:lvl4pPr marL="1096133" algn="l" rtl="0" fontAlgn="base">
      <a:spcBef>
        <a:spcPct val="30000"/>
      </a:spcBef>
      <a:spcAft>
        <a:spcPct val="0"/>
      </a:spcAft>
      <a:defRPr sz="1200" kern="1200">
        <a:solidFill>
          <a:schemeClr val="tx1"/>
        </a:solidFill>
        <a:latin typeface="Arial" charset="0"/>
        <a:ea typeface="+mn-ea"/>
        <a:cs typeface="Arial" charset="0"/>
      </a:defRPr>
    </a:lvl4pPr>
    <a:lvl5pPr marL="1461601" algn="l" rtl="0" fontAlgn="base">
      <a:spcBef>
        <a:spcPct val="30000"/>
      </a:spcBef>
      <a:spcAft>
        <a:spcPct val="0"/>
      </a:spcAft>
      <a:defRPr sz="1200" kern="1200">
        <a:solidFill>
          <a:schemeClr val="tx1"/>
        </a:solidFill>
        <a:latin typeface="Arial" charset="0"/>
        <a:ea typeface="+mn-ea"/>
        <a:cs typeface="Arial" charset="0"/>
      </a:defRPr>
    </a:lvl5pPr>
    <a:lvl6pPr marL="1826798" algn="l" defTabSz="730887" rtl="0" eaLnBrk="1" latinLnBrk="0" hangingPunct="1">
      <a:defRPr sz="1200" kern="1200">
        <a:solidFill>
          <a:schemeClr val="tx1"/>
        </a:solidFill>
        <a:latin typeface="+mn-lt"/>
        <a:ea typeface="+mn-ea"/>
        <a:cs typeface="+mn-cs"/>
      </a:defRPr>
    </a:lvl6pPr>
    <a:lvl7pPr marL="2192133" algn="l" defTabSz="730887" rtl="0" eaLnBrk="1" latinLnBrk="0" hangingPunct="1">
      <a:defRPr sz="1200" kern="1200">
        <a:solidFill>
          <a:schemeClr val="tx1"/>
        </a:solidFill>
        <a:latin typeface="+mn-lt"/>
        <a:ea typeface="+mn-ea"/>
        <a:cs typeface="+mn-cs"/>
      </a:defRPr>
    </a:lvl7pPr>
    <a:lvl8pPr marL="2557530" algn="l" defTabSz="730887" rtl="0" eaLnBrk="1" latinLnBrk="0" hangingPunct="1">
      <a:defRPr sz="1200" kern="1200">
        <a:solidFill>
          <a:schemeClr val="tx1"/>
        </a:solidFill>
        <a:latin typeface="+mn-lt"/>
        <a:ea typeface="+mn-ea"/>
        <a:cs typeface="+mn-cs"/>
      </a:defRPr>
    </a:lvl8pPr>
    <a:lvl9pPr marL="2922941" algn="l" defTabSz="73088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mailto:pbynum@frc.org"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frc.org/" TargetMode="External"/><Relationship Id="rId5" Type="http://schemas.openxmlformats.org/officeDocument/2006/relationships/hyperlink" Target="tel:(202)%20393-2100" TargetMode="External"/><Relationship Id="rId4" Type="http://schemas.openxmlformats.org/officeDocument/2006/relationships/hyperlink" Target="https://maps.google.com/?q=801+G+Street,+NW+Washington,+DC+20001&amp;entry=gmail&amp;source=g"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mailto:pbynum@frc.org"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frc.org/" TargetMode="External"/><Relationship Id="rId5" Type="http://schemas.openxmlformats.org/officeDocument/2006/relationships/hyperlink" Target="tel:(202)%20393-2100" TargetMode="External"/><Relationship Id="rId4" Type="http://schemas.openxmlformats.org/officeDocument/2006/relationships/hyperlink" Target="https://maps.google.com/?q=801+G+Street,+NW+Washington,+DC+20001&amp;entry=gmail&amp;source=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pbynum@frc.org"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frc.org/" TargetMode="External"/><Relationship Id="rId5" Type="http://schemas.openxmlformats.org/officeDocument/2006/relationships/hyperlink" Target="tel:(202)%20393-2100" TargetMode="External"/><Relationship Id="rId4" Type="http://schemas.openxmlformats.org/officeDocument/2006/relationships/hyperlink" Target="https://maps.google.com/?q=801+G+Street,+NW+Washington,+DC+20001&amp;entry=gmail&amp;source=g"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pbynum@frc.or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frc.org/" TargetMode="External"/><Relationship Id="rId5" Type="http://schemas.openxmlformats.org/officeDocument/2006/relationships/hyperlink" Target="tel:(202)%20393-2100" TargetMode="External"/><Relationship Id="rId4" Type="http://schemas.openxmlformats.org/officeDocument/2006/relationships/hyperlink" Target="https://maps.google.com/?q=801+G+Street,+NW+Washington,+DC+20001&amp;entry=gmail&amp;source=g"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pbynum@frc.org"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frc.org/" TargetMode="External"/><Relationship Id="rId5" Type="http://schemas.openxmlformats.org/officeDocument/2006/relationships/hyperlink" Target="tel:(202)%20393-2100" TargetMode="External"/><Relationship Id="rId4" Type="http://schemas.openxmlformats.org/officeDocument/2006/relationships/hyperlink" Target="https://maps.google.com/?q=801+G+Street,+NW+Washington,+DC+20001&amp;entry=gmail&amp;source=g"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pbynum@frc.org" TargetMode="External"/><Relationship Id="rId7" Type="http://schemas.openxmlformats.org/officeDocument/2006/relationships/hyperlink" Target="http://www.frc.org/"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tel:(202)%20393-2134" TargetMode="External"/><Relationship Id="rId5" Type="http://schemas.openxmlformats.org/officeDocument/2006/relationships/hyperlink" Target="tel:(202)%20393-2100" TargetMode="External"/><Relationship Id="rId4" Type="http://schemas.openxmlformats.org/officeDocument/2006/relationships/hyperlink" Target="https://maps.google.com/?q=801+G+Street,+NW+Washington,+DC+20001&amp;entry=gmail&amp;source=g"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mailto:pbynum@frc.org" TargetMode="External"/><Relationship Id="rId7" Type="http://schemas.openxmlformats.org/officeDocument/2006/relationships/hyperlink" Target="http://www.frc.org/"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tel:(202)%20393-2134" TargetMode="External"/><Relationship Id="rId5" Type="http://schemas.openxmlformats.org/officeDocument/2006/relationships/hyperlink" Target="tel:(202)%20393-2100" TargetMode="External"/><Relationship Id="rId4" Type="http://schemas.openxmlformats.org/officeDocument/2006/relationships/hyperlink" Target="https://maps.google.com/?q=801+G+Street,+NW+Washington,+DC+20001&amp;entry=gmail&amp;source=g"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pbynum@frc.org" TargetMode="External"/><Relationship Id="rId7" Type="http://schemas.openxmlformats.org/officeDocument/2006/relationships/hyperlink" Target="http://www.frc.or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tel:(202)%20393-2134" TargetMode="External"/><Relationship Id="rId5" Type="http://schemas.openxmlformats.org/officeDocument/2006/relationships/hyperlink" Target="tel:(202)%20393-2100" TargetMode="External"/><Relationship Id="rId4" Type="http://schemas.openxmlformats.org/officeDocument/2006/relationships/hyperlink" Target="https://maps.google.com/?q=801+G+Street,+NW+Washington,+DC+20001&amp;entry=gmail&amp;source=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mailto:pbynum@frc.org"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www.frc.org/" TargetMode="External"/><Relationship Id="rId5" Type="http://schemas.openxmlformats.org/officeDocument/2006/relationships/hyperlink" Target="tel:(202)%20393-2100" TargetMode="External"/><Relationship Id="rId4" Type="http://schemas.openxmlformats.org/officeDocument/2006/relationships/hyperlink" Target="https://maps.google.com/?q=801+G+Street,+NW+Washington,+DC+20001&amp;entry=gmail&amp;source=g"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Note</a:t>
            </a:r>
            <a:r>
              <a:rPr lang="en-US" altLang="en-US" baseline="0" dirty="0" smtClean="0"/>
              <a:t> Jordan River, city center, Elisha’s </a:t>
            </a:r>
            <a:r>
              <a:rPr lang="en-US" altLang="en-US" baseline="0" dirty="0" smtClean="0"/>
              <a:t>well</a:t>
            </a: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Tel Jericho,</a:t>
            </a:r>
            <a:r>
              <a:rPr lang="en-US" altLang="en-US" baseline="0" dirty="0" smtClean="0"/>
              <a:t> ancient city with collapsed walls!, </a:t>
            </a:r>
            <a:r>
              <a:rPr lang="en-US" altLang="en-US" dirty="0" err="1" smtClean="0"/>
              <a:t>Taysir’s</a:t>
            </a:r>
            <a:r>
              <a:rPr lang="en-US" altLang="en-US" dirty="0" smtClean="0"/>
              <a:t> school and his friend’s restaurant.  </a:t>
            </a:r>
            <a:endParaRPr lang="en-US" altLang="en-US" dirty="0" smtClean="0"/>
          </a:p>
          <a:p>
            <a:endParaRPr lang="en-US" altLang="en-US" sz="900" dirty="0" smtClean="0"/>
          </a:p>
          <a:p>
            <a:pPr lvl="0"/>
            <a:r>
              <a:rPr lang="en-US" u="sng" dirty="0">
                <a:solidFill>
                  <a:srgbClr val="FF0000"/>
                </a:solidFill>
              </a:rPr>
              <a:t>Jericho was a relatively wealthy community with a priestly establishment.</a:t>
            </a:r>
            <a:r>
              <a:rPr lang="en-US" u="sng" dirty="0">
                <a:solidFill>
                  <a:srgbClr val="000000"/>
                </a:solidFill>
              </a:rPr>
              <a:t>   </a:t>
            </a:r>
            <a:r>
              <a:rPr lang="en-US" dirty="0">
                <a:solidFill>
                  <a:srgbClr val="000000"/>
                </a:solidFill>
              </a:rPr>
              <a:t>Herod’s winter palace was there.  </a:t>
            </a:r>
            <a:r>
              <a:rPr lang="en-US" dirty="0" smtClean="0">
                <a:solidFill>
                  <a:srgbClr val="000000"/>
                </a:solidFill>
              </a:rPr>
              <a:t>In </a:t>
            </a:r>
            <a:r>
              <a:rPr lang="en-US" dirty="0" err="1">
                <a:solidFill>
                  <a:srgbClr val="000000"/>
                </a:solidFill>
              </a:rPr>
              <a:t>Yeshua’s</a:t>
            </a:r>
            <a:r>
              <a:rPr lang="en-US" dirty="0">
                <a:solidFill>
                  <a:srgbClr val="000000"/>
                </a:solidFill>
              </a:rPr>
              <a:t> times Jericho stood some distance to the southeast of the ancient one, and near the opening of the valley of </a:t>
            </a:r>
            <a:r>
              <a:rPr lang="en-US" dirty="0" err="1">
                <a:solidFill>
                  <a:srgbClr val="000000"/>
                </a:solidFill>
              </a:rPr>
              <a:t>Achor</a:t>
            </a:r>
            <a:r>
              <a:rPr lang="en-US" dirty="0">
                <a:solidFill>
                  <a:srgbClr val="000000"/>
                </a:solidFill>
              </a:rPr>
              <a:t>. It was a rich and flourishing town, having a considerable trade, and celebrated for the palm trees which adorned the plain around. “The soil of the plain,” about the middle of which the ancient city stood, “is unsurpassed in fertility; there is abundance of water for irrigation, and many of the old aqueducts are almost perfect … The climate of Jericho is exceedingly hot. </a:t>
            </a:r>
            <a:r>
              <a:rPr lang="en-US" sz="1050" dirty="0">
                <a:solidFill>
                  <a:srgbClr val="000000"/>
                </a:solidFill>
              </a:rPr>
              <a:t>http://www.christiananswers.net/dictionary/jericho.html  </a:t>
            </a:r>
            <a:endParaRPr lang="en-US" dirty="0">
              <a:solidFill>
                <a:srgbClr val="000000"/>
              </a:solidFill>
            </a:endParaRPr>
          </a:p>
          <a:p>
            <a:endParaRPr lang="en-US" altLang="en-US" sz="105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a:xfrm>
            <a:off x="228600" y="4114800"/>
            <a:ext cx="6400800" cy="4953000"/>
          </a:xfrm>
        </p:spPr>
        <p:txBody>
          <a:bodyPr/>
          <a:lstStyle/>
          <a:p>
            <a:r>
              <a:rPr lang="en-US" dirty="0" smtClean="0"/>
              <a:t>What was the problem??   Beggars,</a:t>
            </a:r>
            <a:r>
              <a:rPr lang="en-US" baseline="0" dirty="0" smtClean="0"/>
              <a:t> unsightly.  Troubling to </a:t>
            </a:r>
            <a:r>
              <a:rPr lang="en-US" baseline="0" dirty="0" smtClean="0"/>
              <a:t>procession,</a:t>
            </a:r>
            <a:r>
              <a:rPr lang="en-US" dirty="0" smtClean="0"/>
              <a:t> maybe interfering with </a:t>
            </a:r>
            <a:r>
              <a:rPr lang="en-US" dirty="0" err="1" smtClean="0"/>
              <a:t>Yeshua’s</a:t>
            </a:r>
            <a:r>
              <a:rPr lang="en-US" dirty="0" smtClean="0"/>
              <a:t> teaching.</a:t>
            </a:r>
            <a:r>
              <a:rPr lang="en-US" baseline="0" dirty="0" smtClean="0"/>
              <a:t>  Slowing down His ascent</a:t>
            </a:r>
            <a:r>
              <a:rPr lang="en-US" dirty="0" smtClean="0"/>
              <a:t> to Jerusalem </a:t>
            </a:r>
            <a:r>
              <a:rPr lang="en-US" dirty="0" err="1" smtClean="0"/>
              <a:t>estab</a:t>
            </a:r>
            <a:r>
              <a:rPr lang="en-US" dirty="0" smtClean="0"/>
              <a:t> Kingdom.</a:t>
            </a:r>
          </a:p>
          <a:p>
            <a:r>
              <a:rPr lang="en-US" dirty="0" smtClean="0"/>
              <a:t>Crowd didn’t realize Kingdom based on serving the weakest!</a:t>
            </a:r>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12</a:t>
            </a:fld>
            <a:endParaRPr lang="en-US" sz="1800" kern="0">
              <a:solidFill>
                <a:sysClr val="windowText" lastClr="000000"/>
              </a:solidFill>
            </a:endParaRPr>
          </a:p>
        </p:txBody>
      </p:sp>
    </p:spTree>
    <p:extLst>
      <p:ext uri="{BB962C8B-B14F-4D97-AF65-F5344CB8AC3E}">
        <p14:creationId xmlns:p14="http://schemas.microsoft.com/office/powerpoint/2010/main" val="2021388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Bowery NYC,</a:t>
            </a:r>
            <a:r>
              <a:rPr lang="en-US" altLang="en-US" baseline="0" dirty="0" smtClean="0"/>
              <a:t> where [to a 10 year old] scary looking guys would come out of the doorways if you stopped at a light and sort of wash your windshield, </a:t>
            </a:r>
            <a:r>
              <a:rPr lang="en-US" altLang="en-US" baseline="0" dirty="0" smtClean="0"/>
              <a:t>then </a:t>
            </a:r>
            <a:r>
              <a:rPr lang="en-US" altLang="en-US" baseline="0" dirty="0" smtClean="0"/>
              <a:t>“ask” for money for doing.  </a:t>
            </a:r>
            <a:r>
              <a:rPr lang="en-US" altLang="en-US" baseline="0" dirty="0" smtClean="0"/>
              <a:t>Beggars with a manipulative edge.  Scary.  Unkempt.</a:t>
            </a:r>
          </a:p>
          <a:p>
            <a:r>
              <a:rPr lang="en-US" altLang="en-US" baseline="0" dirty="0" smtClean="0"/>
              <a:t>For </a:t>
            </a:r>
            <a:r>
              <a:rPr lang="en-US" altLang="en-US" baseline="0" dirty="0" smtClean="0"/>
              <a:t>years I thought it would be cool to be a </a:t>
            </a:r>
            <a:r>
              <a:rPr lang="en-US" altLang="en-US" baseline="0" dirty="0" smtClean="0"/>
              <a:t>contractor climbing scaffolds steam </a:t>
            </a:r>
            <a:r>
              <a:rPr lang="en-US" altLang="en-US" baseline="0" dirty="0" smtClean="0"/>
              <a:t>cleaner of </a:t>
            </a:r>
            <a:r>
              <a:rPr lang="en-US" altLang="en-US" baseline="0" dirty="0" smtClean="0"/>
              <a:t>buildings elegant</a:t>
            </a:r>
            <a:r>
              <a:rPr lang="en-US" altLang="en-US" dirty="0" smtClean="0"/>
              <a:t> architecture</a:t>
            </a:r>
            <a:r>
              <a:rPr lang="en-US" altLang="en-US" baseline="0" dirty="0" smtClean="0"/>
              <a:t>.  </a:t>
            </a:r>
          </a:p>
          <a:p>
            <a:endParaRPr lang="en-US" altLang="en-US" dirty="0" smtClean="0"/>
          </a:p>
          <a:p>
            <a:r>
              <a:rPr lang="en-US" altLang="en-US" dirty="0" smtClean="0"/>
              <a:t>Tension here: wealthy community, Kingdom in progress, </a:t>
            </a:r>
          </a:p>
          <a:p>
            <a:r>
              <a:rPr lang="en-US" altLang="en-US" dirty="0" smtClean="0"/>
              <a:t>helpless, needy guys disrupting the setting. </a:t>
            </a: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a:xfrm>
            <a:off x="228600" y="4114800"/>
            <a:ext cx="6400800" cy="4953000"/>
          </a:xfrm>
        </p:spPr>
        <p:txBody>
          <a:bodyPr/>
          <a:lstStyle/>
          <a:p>
            <a:r>
              <a:rPr lang="en-US" dirty="0" smtClean="0"/>
              <a:t>CRYING OUT TO G-D.  Later v.34 says, “</a:t>
            </a:r>
            <a:r>
              <a:rPr lang="en-US" b="1" baseline="30000" dirty="0"/>
              <a:t> </a:t>
            </a:r>
            <a:r>
              <a:rPr lang="en-US" dirty="0"/>
              <a:t>Filled with tenderness, Yeshua touched their eyes</a:t>
            </a:r>
            <a:r>
              <a:rPr lang="en-US" dirty="0" smtClean="0"/>
              <a:t>;”  </a:t>
            </a:r>
          </a:p>
          <a:p>
            <a:r>
              <a:rPr lang="en-US" dirty="0" smtClean="0"/>
              <a:t>They likely intuited this response already.</a:t>
            </a:r>
          </a:p>
          <a:p>
            <a:r>
              <a:rPr lang="en-US" dirty="0" smtClean="0"/>
              <a:t>Cry out to G-d even in MOST unlikely circumstances.</a:t>
            </a:r>
            <a:endParaRPr lang="en-US" dirty="0" smtClean="0"/>
          </a:p>
          <a:p>
            <a:r>
              <a:rPr lang="en-US" dirty="0" smtClean="0"/>
              <a:t>Similar </a:t>
            </a:r>
            <a:r>
              <a:rPr lang="en-US" dirty="0" smtClean="0"/>
              <a:t>to the situation of a man only known by about 2 verses in scripture, buried in the genealogies:</a:t>
            </a:r>
            <a:r>
              <a:rPr lang="en-US" baseline="0" dirty="0" smtClean="0"/>
              <a:t> </a:t>
            </a:r>
            <a:r>
              <a:rPr lang="en-US" baseline="0" dirty="0" err="1" smtClean="0"/>
              <a:t>Yabetz</a:t>
            </a:r>
            <a:r>
              <a:rPr lang="en-US" baseline="0" dirty="0" smtClean="0"/>
              <a:t> or </a:t>
            </a:r>
            <a:r>
              <a:rPr lang="en-US" baseline="0" dirty="0" err="1" smtClean="0"/>
              <a:t>Jabez</a:t>
            </a:r>
            <a:r>
              <a:rPr lang="en-US" baseline="0" dirty="0" smtClean="0"/>
              <a:t>.  Also had great grief, but emphatically called on Adoni!</a:t>
            </a:r>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14</a:t>
            </a:fld>
            <a:endParaRPr lang="en-US" sz="1800" kern="0">
              <a:solidFill>
                <a:sysClr val="windowText" lastClr="000000"/>
              </a:solidFill>
            </a:endParaRPr>
          </a:p>
        </p:txBody>
      </p:sp>
    </p:spTree>
    <p:extLst>
      <p:ext uri="{BB962C8B-B14F-4D97-AF65-F5344CB8AC3E}">
        <p14:creationId xmlns:p14="http://schemas.microsoft.com/office/powerpoint/2010/main" val="2021388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Why honored</a:t>
            </a:r>
            <a:r>
              <a:rPr lang="en-US" altLang="en-US" baseline="0" dirty="0" smtClean="0"/>
              <a:t> MORE?</a:t>
            </a:r>
          </a:p>
          <a:p>
            <a:r>
              <a:rPr lang="en-US" altLang="en-US" baseline="0" dirty="0" smtClean="0"/>
              <a:t>Relationship honor and name?</a:t>
            </a:r>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D89B7193-767D-4763-826B-E87A6C34C7BB}" type="slidenum">
              <a:rPr lang="en-US" altLang="en-US">
                <a:solidFill>
                  <a:prstClr val="white"/>
                </a:solidFill>
              </a:rPr>
              <a:pPr/>
              <a:t>16</a:t>
            </a:fld>
            <a:endParaRPr lang="en-US" altLang="en-US">
              <a:solidFill>
                <a:prstClr val="white"/>
              </a:solidFill>
            </a:endParaRPr>
          </a:p>
        </p:txBody>
      </p:sp>
      <p:sp>
        <p:nvSpPr>
          <p:cNvPr id="7245826" name="Rectangle 2"/>
          <p:cNvSpPr>
            <a:spLocks noGrp="1" noRot="1" noChangeAspect="1" noChangeArrowheads="1" noTextEdit="1"/>
          </p:cNvSpPr>
          <p:nvPr>
            <p:ph type="sldImg"/>
          </p:nvPr>
        </p:nvSpPr>
        <p:spPr>
          <a:xfrm>
            <a:off x="203200" y="304800"/>
            <a:ext cx="6502400" cy="3810000"/>
          </a:xfrm>
          <a:ln/>
        </p:spPr>
      </p:sp>
      <p:sp>
        <p:nvSpPr>
          <p:cNvPr id="7245827" name="Rectangle 3"/>
          <p:cNvSpPr>
            <a:spLocks noGrp="1" noChangeArrowheads="1"/>
          </p:cNvSpPr>
          <p:nvPr>
            <p:ph type="body" idx="1"/>
          </p:nvPr>
        </p:nvSpPr>
        <p:spPr>
          <a:xfrm>
            <a:off x="152400" y="4114800"/>
            <a:ext cx="6553200" cy="4876800"/>
          </a:xfrm>
        </p:spPr>
        <p:txBody>
          <a:bodyPr/>
          <a:lstStyle/>
          <a:p>
            <a:r>
              <a:rPr lang="en-US" altLang="en-US" dirty="0" smtClean="0"/>
              <a:t>Those who know the Hebrew alphabet know mistake needed to explain.  </a:t>
            </a:r>
          </a:p>
          <a:p>
            <a:r>
              <a:rPr lang="en-US" altLang="en-US" dirty="0" err="1" smtClean="0"/>
              <a:t>Obetz</a:t>
            </a:r>
            <a:r>
              <a:rPr lang="en-US" altLang="en-US" dirty="0" smtClean="0"/>
              <a:t> is not a word.  </a:t>
            </a:r>
            <a:r>
              <a:rPr lang="en-US" altLang="en-US" dirty="0" err="1" smtClean="0"/>
              <a:t>Otzev</a:t>
            </a:r>
            <a:r>
              <a:rPr lang="en-US" altLang="en-US" dirty="0" smtClean="0"/>
              <a:t> is a word ‘sorrow’</a:t>
            </a:r>
            <a:endParaRPr lang="en-US" altLang="en-US" dirty="0" smtClean="0"/>
          </a:p>
          <a:p>
            <a:r>
              <a:rPr lang="en-US" altLang="en-US" dirty="0" smtClean="0"/>
              <a:t>It’s </a:t>
            </a:r>
            <a:r>
              <a:rPr lang="en-US" altLang="en-US" dirty="0"/>
              <a:t>a little joke.  Heard of Prophecy of </a:t>
            </a:r>
            <a:r>
              <a:rPr lang="en-US" altLang="en-US" dirty="0" err="1"/>
              <a:t>Jabez</a:t>
            </a:r>
            <a:r>
              <a:rPr lang="en-US" altLang="en-US" dirty="0"/>
              <a:t>.  This is the guy.  </a:t>
            </a:r>
            <a:r>
              <a:rPr lang="en-US" altLang="en-US" dirty="0" err="1"/>
              <a:t>Yabetz</a:t>
            </a: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457200"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Hebrew names</a:t>
            </a:r>
            <a:r>
              <a:rPr lang="en-US" altLang="en-US" baseline="0" dirty="0" smtClean="0"/>
              <a:t> are prophetic destiny:  </a:t>
            </a:r>
            <a:endParaRPr lang="en-US" altLang="en-US" baseline="0" dirty="0" smtClean="0"/>
          </a:p>
          <a:p>
            <a:r>
              <a:rPr lang="en-US" altLang="en-US" baseline="0" dirty="0" smtClean="0"/>
              <a:t>Yosef </a:t>
            </a:r>
            <a:r>
              <a:rPr lang="en-US" altLang="en-US" baseline="0" dirty="0" smtClean="0"/>
              <a:t>[He will add], </a:t>
            </a:r>
            <a:endParaRPr lang="en-US" altLang="en-US" baseline="0" dirty="0" smtClean="0"/>
          </a:p>
          <a:p>
            <a:r>
              <a:rPr lang="en-US" altLang="en-US" baseline="0" dirty="0" err="1" smtClean="0"/>
              <a:t>Shlomo</a:t>
            </a:r>
            <a:r>
              <a:rPr lang="en-US" altLang="en-US" baseline="0" dirty="0" smtClean="0"/>
              <a:t> </a:t>
            </a:r>
            <a:r>
              <a:rPr lang="en-US" altLang="en-US" baseline="0" dirty="0" smtClean="0"/>
              <a:t>[peaceful], </a:t>
            </a:r>
            <a:endParaRPr lang="en-US" altLang="en-US" baseline="0" dirty="0" smtClean="0"/>
          </a:p>
          <a:p>
            <a:r>
              <a:rPr lang="en-US" altLang="en-US" baseline="0" dirty="0" err="1" smtClean="0"/>
              <a:t>Daveed</a:t>
            </a:r>
            <a:r>
              <a:rPr lang="en-US" altLang="en-US" baseline="0" dirty="0" smtClean="0"/>
              <a:t> </a:t>
            </a:r>
            <a:r>
              <a:rPr lang="en-US" altLang="en-US" baseline="0" dirty="0" smtClean="0"/>
              <a:t>[beloved], </a:t>
            </a:r>
            <a:endParaRPr lang="en-US" altLang="en-US" baseline="0" dirty="0" smtClean="0"/>
          </a:p>
          <a:p>
            <a:r>
              <a:rPr lang="en-US" altLang="en-US" baseline="0" dirty="0" err="1" smtClean="0"/>
              <a:t>Mahlon</a:t>
            </a:r>
            <a:r>
              <a:rPr lang="en-US" altLang="en-US" baseline="0" dirty="0" smtClean="0"/>
              <a:t> </a:t>
            </a:r>
            <a:r>
              <a:rPr lang="en-US" altLang="en-US" baseline="0" dirty="0" smtClean="0"/>
              <a:t>[sickly</a:t>
            </a:r>
            <a:r>
              <a:rPr lang="en-US" altLang="en-US" baseline="0" dirty="0" smtClean="0"/>
              <a:t>]</a:t>
            </a:r>
          </a:p>
          <a:p>
            <a:endParaRPr lang="en-US" altLang="en-US" dirty="0" smtClean="0"/>
          </a:p>
          <a:p>
            <a:r>
              <a:rPr lang="en-US" altLang="en-US" dirty="0" smtClean="0"/>
              <a:t>Imagine your name is SORROW, in pun form. As if called ‘</a:t>
            </a:r>
            <a:r>
              <a:rPr lang="en-US" altLang="en-US" dirty="0" err="1" smtClean="0"/>
              <a:t>Rowsor</a:t>
            </a:r>
            <a:r>
              <a:rPr lang="en-US" altLang="en-US" dirty="0" smtClean="0"/>
              <a:t>”  Not a word.  </a:t>
            </a:r>
            <a:r>
              <a:rPr lang="en-US" altLang="en-US" dirty="0" err="1" smtClean="0"/>
              <a:t>Yabetz</a:t>
            </a:r>
            <a:r>
              <a:rPr lang="en-US" altLang="en-US" dirty="0" smtClean="0"/>
              <a:t> is NOT a Hebrew word.  Just a pun.  </a:t>
            </a:r>
          </a:p>
          <a:p>
            <a:endParaRPr lang="en-US" altLang="en-US" dirty="0" smtClean="0"/>
          </a:p>
          <a:p>
            <a:r>
              <a:rPr lang="en-US" altLang="en-US" dirty="0" smtClean="0"/>
              <a:t>Kind of a lifelong mean joke. </a:t>
            </a:r>
          </a:p>
          <a:p>
            <a:r>
              <a:rPr lang="en-US" altLang="en-US" dirty="0" smtClean="0"/>
              <a:t>What did he do?  Only one thing known.</a:t>
            </a:r>
          </a:p>
          <a:p>
            <a:r>
              <a:rPr lang="en-US" altLang="en-US" dirty="0" smtClean="0"/>
              <a:t>Cried out to G-d.</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Doubled verb </a:t>
            </a:r>
            <a:r>
              <a:rPr lang="en-US" altLang="en-US" dirty="0" smtClean="0">
                <a:sym typeface="Wingdings" panose="05000000000000000000" pitchFamily="2" charset="2"/>
              </a:rPr>
              <a:t> urgency, emphasis   </a:t>
            </a:r>
          </a:p>
          <a:p>
            <a:r>
              <a:rPr lang="en-US" altLang="en-US" dirty="0" smtClean="0">
                <a:sym typeface="Wingdings" panose="05000000000000000000" pitchFamily="2" charset="2"/>
              </a:rPr>
              <a:t>Not obvious doubling</a:t>
            </a:r>
            <a:r>
              <a:rPr lang="en-US" altLang="en-US" baseline="0" dirty="0" smtClean="0">
                <a:sym typeface="Wingdings" panose="05000000000000000000" pitchFamily="2" charset="2"/>
              </a:rPr>
              <a:t> </a:t>
            </a:r>
            <a:r>
              <a:rPr lang="he-IL" altLang="en-US" baseline="0" dirty="0" smtClean="0">
                <a:sym typeface="Wingdings" panose="05000000000000000000" pitchFamily="2" charset="2"/>
              </a:rPr>
              <a:t>כי</a:t>
            </a:r>
            <a:r>
              <a:rPr lang="en-US" altLang="en-US" baseline="0" dirty="0" smtClean="0">
                <a:sym typeface="Wingdings" panose="05000000000000000000" pitchFamily="2" charset="2"/>
              </a:rPr>
              <a:t> final form of letter.</a:t>
            </a:r>
          </a:p>
          <a:p>
            <a:r>
              <a:rPr lang="en-US" altLang="en-US" baseline="0" dirty="0" smtClean="0">
                <a:sym typeface="Wingdings" panose="05000000000000000000" pitchFamily="2" charset="2"/>
              </a:rPr>
              <a:t>P 22 Wilkinson: bless me a lot!  </a:t>
            </a:r>
            <a:endParaRPr lang="he-IL" altLang="en-US" baseline="0" dirty="0" smtClean="0">
              <a:sym typeface="Wingdings" panose="05000000000000000000" pitchFamily="2" charset="2"/>
            </a:endParaRPr>
          </a:p>
          <a:p>
            <a:r>
              <a:rPr lang="en-US" altLang="en-US" baseline="0" dirty="0" smtClean="0">
                <a:sym typeface="Wingdings" panose="05000000000000000000" pitchFamily="2" charset="2"/>
              </a:rPr>
              <a:t>26  </a:t>
            </a:r>
            <a:r>
              <a:rPr lang="en-US" altLang="en-US" baseline="0" dirty="0" smtClean="0">
                <a:sym typeface="Wingdings" panose="05000000000000000000" pitchFamily="2" charset="2"/>
              </a:rPr>
              <a:t>unopened boxes in vision</a:t>
            </a:r>
            <a:r>
              <a:rPr lang="en-US" altLang="en-US" baseline="0" dirty="0" smtClean="0">
                <a:sym typeface="Wingdings" panose="05000000000000000000" pitchFamily="2" charset="2"/>
              </a:rPr>
              <a:t>!  33 pick an island!</a:t>
            </a:r>
            <a:endParaRPr lang="en-US" altLang="en-US" baseline="0" dirty="0" smtClean="0">
              <a:sym typeface="Wingdings" panose="05000000000000000000" pitchFamily="2" charset="2"/>
            </a:endParaRPr>
          </a:p>
          <a:p>
            <a:r>
              <a:rPr lang="en-US" altLang="en-US" baseline="0" dirty="0" smtClean="0">
                <a:sym typeface="Wingdings" panose="05000000000000000000" pitchFamily="2" charset="2"/>
              </a:rPr>
              <a:t>Unspecified…but a lot &gt;&gt; his name/destiny.  Moshe: show me your glory.</a:t>
            </a:r>
          </a:p>
          <a:p>
            <a:r>
              <a:rPr lang="en-US" altLang="en-US" baseline="0" dirty="0" smtClean="0">
                <a:sym typeface="Wingdings" panose="05000000000000000000" pitchFamily="2" charset="2"/>
              </a:rPr>
              <a:t>Enlarge my borders!   Too full already?  Prayed for years for College &amp; Career  </a:t>
            </a:r>
            <a:r>
              <a:rPr lang="en-US" altLang="en-US" baseline="0" dirty="0" err="1" smtClean="0">
                <a:sym typeface="Wingdings" panose="05000000000000000000" pitchFamily="2" charset="2"/>
              </a:rPr>
              <a:t>SSoF</a:t>
            </a:r>
            <a:r>
              <a:rPr lang="en-US" altLang="en-US" baseline="0" dirty="0" smtClean="0">
                <a:sym typeface="Wingdings" panose="05000000000000000000" pitchFamily="2" charset="2"/>
              </a:rPr>
              <a:t>, for marriage class, for a cantor increased liturgy, for a building.  For my kids</a:t>
            </a:r>
            <a:r>
              <a:rPr lang="en-US" altLang="en-US" baseline="0" dirty="0" smtClean="0">
                <a:sym typeface="Wingdings" panose="05000000000000000000" pitchFamily="2" charset="2"/>
              </a:rPr>
              <a:t>…</a:t>
            </a:r>
          </a:p>
          <a:p>
            <a:r>
              <a:rPr lang="en-US" altLang="en-US" dirty="0" smtClean="0">
                <a:sym typeface="Wingdings" panose="05000000000000000000" pitchFamily="2" charset="2"/>
              </a:rPr>
              <a:t>What are your needs, hurts, wants, deficiencies?</a:t>
            </a:r>
          </a:p>
          <a:p>
            <a:r>
              <a:rPr lang="en-US" altLang="en-US" dirty="0" smtClean="0">
                <a:sym typeface="Wingdings" panose="05000000000000000000" pitchFamily="2" charset="2"/>
              </a:rPr>
              <a:t>Cry out!  TEEROSH, COUPLE, PRIVATE PRAYER!!</a:t>
            </a:r>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W64, 66  NEVER</a:t>
            </a:r>
            <a:r>
              <a:rPr lang="en-US" altLang="en-US" baseline="0" dirty="0" smtClean="0"/>
              <a:t> says resist temptation.   Flee</a:t>
            </a:r>
            <a:r>
              <a:rPr lang="en-US" altLang="en-US" baseline="0" dirty="0" smtClean="0"/>
              <a:t>!</a:t>
            </a:r>
          </a:p>
          <a:p>
            <a:r>
              <a:rPr lang="en-US" altLang="en-US" dirty="0" smtClean="0"/>
              <a:t>Joseph strategy: NEVER be alone with a member of the opposite gender.  Even private email if married.</a:t>
            </a:r>
          </a:p>
          <a:p>
            <a:r>
              <a:rPr lang="en-US" altLang="en-US" dirty="0" smtClean="0"/>
              <a:t>I had one incident like that right here in this sanctuary.  </a:t>
            </a:r>
            <a:r>
              <a:rPr lang="en-US" altLang="en-US" dirty="0" smtClean="0"/>
              <a:t>I was ready to flee.</a:t>
            </a:r>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That’s the theme: Cry out to G.</a:t>
            </a: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100" b="0" i="0" kern="1200" dirty="0" smtClean="0">
                <a:solidFill>
                  <a:schemeClr val="tx1"/>
                </a:solidFill>
                <a:effectLst/>
                <a:latin typeface="Arial Rounded MT Bold" pitchFamily="34" charset="0"/>
                <a:ea typeface="+mn-ea"/>
                <a:cs typeface="Arial" charset="0"/>
              </a:rPr>
              <a:t>Rev. Pierre </a:t>
            </a:r>
            <a:r>
              <a:rPr lang="en-US" sz="1100" b="0" i="0" kern="1200" dirty="0" smtClean="0">
                <a:solidFill>
                  <a:schemeClr val="tx1"/>
                </a:solidFill>
                <a:effectLst/>
                <a:latin typeface="Arial Rounded MT Bold" pitchFamily="34" charset="0"/>
                <a:ea typeface="+mn-ea"/>
                <a:cs typeface="Arial" charset="0"/>
              </a:rPr>
              <a:t>Bynum Chaplain </a:t>
            </a:r>
            <a:r>
              <a:rPr lang="en-US" sz="1100" b="0" i="0" kern="1200" dirty="0" smtClean="0">
                <a:solidFill>
                  <a:schemeClr val="tx1"/>
                </a:solidFill>
                <a:effectLst/>
                <a:latin typeface="Arial Rounded MT Bold" pitchFamily="34" charset="0"/>
                <a:ea typeface="+mn-ea"/>
                <a:cs typeface="Arial" charset="0"/>
              </a:rPr>
              <a:t>&amp; National Prayer </a:t>
            </a:r>
            <a:r>
              <a:rPr lang="en-US" sz="1100" b="0" i="0" kern="1200" dirty="0" smtClean="0">
                <a:solidFill>
                  <a:schemeClr val="tx1"/>
                </a:solidFill>
                <a:effectLst/>
                <a:latin typeface="Arial Rounded MT Bold" pitchFamily="34" charset="0"/>
                <a:ea typeface="+mn-ea"/>
                <a:cs typeface="Arial" charset="0"/>
              </a:rPr>
              <a:t>Director Email</a:t>
            </a:r>
            <a:r>
              <a:rPr lang="en-US" sz="1100" b="0" i="0" kern="1200" dirty="0" smtClean="0">
                <a:solidFill>
                  <a:schemeClr val="tx1"/>
                </a:solidFill>
                <a:effectLst/>
                <a:latin typeface="Arial Rounded MT Bold" pitchFamily="34" charset="0"/>
                <a:ea typeface="+mn-ea"/>
                <a:cs typeface="Arial" charset="0"/>
              </a:rPr>
              <a:t>: </a:t>
            </a:r>
            <a:r>
              <a:rPr lang="en-US" sz="1100" b="0" i="0" kern="1200" dirty="0" smtClean="0">
                <a:solidFill>
                  <a:schemeClr val="tx1"/>
                </a:solidFill>
                <a:effectLst/>
                <a:latin typeface="Arial Rounded MT Bold" pitchFamily="34" charset="0"/>
                <a:ea typeface="+mn-ea"/>
                <a:cs typeface="Arial" charset="0"/>
                <a:hlinkClick r:id="rId3"/>
              </a:rPr>
              <a:t>pbynum@frc.org</a:t>
            </a:r>
            <a:r>
              <a:rPr lang="en-US" sz="600" dirty="0" smtClean="0"/>
              <a:t/>
            </a:r>
            <a:br>
              <a:rPr lang="en-US" sz="600" dirty="0" smtClean="0"/>
            </a:br>
            <a:r>
              <a:rPr lang="en-US" sz="1100" b="0" i="0" kern="1200" dirty="0" smtClean="0">
                <a:solidFill>
                  <a:schemeClr val="tx1"/>
                </a:solidFill>
                <a:effectLst/>
                <a:latin typeface="Arial Rounded MT Bold" pitchFamily="34" charset="0"/>
                <a:ea typeface="+mn-ea"/>
                <a:cs typeface="Arial" charset="0"/>
              </a:rPr>
              <a:t>Family </a:t>
            </a:r>
            <a:r>
              <a:rPr lang="en-US" sz="1100" b="0" i="0" kern="1200" dirty="0" smtClean="0">
                <a:solidFill>
                  <a:schemeClr val="tx1"/>
                </a:solidFill>
                <a:effectLst/>
                <a:latin typeface="Arial Rounded MT Bold" pitchFamily="34" charset="0"/>
                <a:ea typeface="+mn-ea"/>
                <a:cs typeface="Arial" charset="0"/>
              </a:rPr>
              <a:t>Research </a:t>
            </a:r>
            <a:r>
              <a:rPr lang="en-US" sz="1100" b="0" i="0" kern="1200" dirty="0" smtClean="0">
                <a:solidFill>
                  <a:schemeClr val="tx1"/>
                </a:solidFill>
                <a:effectLst/>
                <a:latin typeface="Arial Rounded MT Bold" pitchFamily="34" charset="0"/>
                <a:ea typeface="+mn-ea"/>
                <a:cs typeface="Arial" charset="0"/>
              </a:rPr>
              <a:t>Council </a:t>
            </a:r>
            <a:r>
              <a:rPr lang="en-US" sz="1100" b="0" i="0" kern="1200" dirty="0" smtClean="0">
                <a:solidFill>
                  <a:schemeClr val="tx1"/>
                </a:solidFill>
                <a:effectLst/>
                <a:latin typeface="Arial Rounded MT Bold" pitchFamily="34" charset="0"/>
                <a:ea typeface="+mn-ea"/>
                <a:cs typeface="Arial" charset="0"/>
                <a:hlinkClick r:id="rId4"/>
              </a:rPr>
              <a:t>801 </a:t>
            </a:r>
            <a:r>
              <a:rPr lang="en-US" sz="1100" b="0" i="0" kern="1200" dirty="0" smtClean="0">
                <a:solidFill>
                  <a:schemeClr val="tx1"/>
                </a:solidFill>
                <a:effectLst/>
                <a:latin typeface="Arial Rounded MT Bold" pitchFamily="34" charset="0"/>
                <a:ea typeface="+mn-ea"/>
                <a:cs typeface="Arial" charset="0"/>
                <a:hlinkClick r:id="rId4"/>
              </a:rPr>
              <a:t>G Street, </a:t>
            </a:r>
            <a:r>
              <a:rPr lang="en-US" sz="1100" b="0" i="0" kern="1200" dirty="0" smtClean="0">
                <a:solidFill>
                  <a:schemeClr val="tx1"/>
                </a:solidFill>
                <a:effectLst/>
                <a:latin typeface="Arial Rounded MT Bold" pitchFamily="34" charset="0"/>
                <a:ea typeface="+mn-ea"/>
                <a:cs typeface="Arial" charset="0"/>
                <a:hlinkClick r:id="rId4"/>
              </a:rPr>
              <a:t>NW Washington</a:t>
            </a:r>
            <a:r>
              <a:rPr lang="en-US" sz="1100" b="0" i="0" kern="1200" dirty="0" smtClean="0">
                <a:solidFill>
                  <a:schemeClr val="tx1"/>
                </a:solidFill>
                <a:effectLst/>
                <a:latin typeface="Arial Rounded MT Bold" pitchFamily="34" charset="0"/>
                <a:ea typeface="+mn-ea"/>
                <a:cs typeface="Arial" charset="0"/>
                <a:hlinkClick r:id="rId4"/>
              </a:rPr>
              <a:t>, DC </a:t>
            </a:r>
            <a:r>
              <a:rPr lang="en-US" sz="1100" b="0" i="0" kern="1200" dirty="0" smtClean="0">
                <a:solidFill>
                  <a:schemeClr val="tx1"/>
                </a:solidFill>
                <a:effectLst/>
                <a:latin typeface="Arial Rounded MT Bold" pitchFamily="34" charset="0"/>
                <a:ea typeface="+mn-ea"/>
                <a:cs typeface="Arial" charset="0"/>
                <a:hlinkClick r:id="rId4"/>
              </a:rPr>
              <a:t>20001</a:t>
            </a:r>
            <a:r>
              <a:rPr lang="en-US" sz="1100" b="0" i="0" kern="1200" dirty="0" smtClean="0">
                <a:solidFill>
                  <a:schemeClr val="tx1"/>
                </a:solidFill>
                <a:effectLst/>
                <a:latin typeface="Arial Rounded MT Bold" pitchFamily="34" charset="0"/>
                <a:ea typeface="+mn-ea"/>
                <a:cs typeface="Arial" charset="0"/>
              </a:rPr>
              <a:t> Phone</a:t>
            </a:r>
            <a:r>
              <a:rPr lang="en-US" sz="1100" b="0" i="0" kern="1200" dirty="0" smtClean="0">
                <a:solidFill>
                  <a:schemeClr val="tx1"/>
                </a:solidFill>
                <a:effectLst/>
                <a:latin typeface="Arial Rounded MT Bold" pitchFamily="34" charset="0"/>
                <a:ea typeface="+mn-ea"/>
                <a:cs typeface="Arial" charset="0"/>
              </a:rPr>
              <a:t>: </a:t>
            </a:r>
            <a:r>
              <a:rPr lang="en-US" sz="1100" b="0" i="0" kern="1200" dirty="0" smtClean="0">
                <a:solidFill>
                  <a:schemeClr val="tx1"/>
                </a:solidFill>
                <a:effectLst/>
                <a:latin typeface="Arial Rounded MT Bold" pitchFamily="34" charset="0"/>
                <a:ea typeface="+mn-ea"/>
                <a:cs typeface="Arial" charset="0"/>
                <a:hlinkClick r:id="rId5"/>
              </a:rPr>
              <a:t>202-393-2100</a:t>
            </a:r>
            <a:r>
              <a:rPr lang="en-US" sz="600" dirty="0" smtClean="0"/>
              <a:t/>
            </a:r>
            <a:br>
              <a:rPr lang="en-US" sz="600" dirty="0" smtClean="0"/>
            </a:br>
            <a:r>
              <a:rPr lang="en-US" sz="1100" b="0" i="0" kern="1200" dirty="0" smtClean="0">
                <a:solidFill>
                  <a:schemeClr val="tx1"/>
                </a:solidFill>
                <a:effectLst/>
                <a:latin typeface="Arial Rounded MT Bold" pitchFamily="34" charset="0"/>
                <a:ea typeface="+mn-ea"/>
                <a:cs typeface="Arial" charset="0"/>
              </a:rPr>
              <a:t>Web</a:t>
            </a:r>
            <a:r>
              <a:rPr lang="en-US" sz="1100" b="0" i="0" kern="1200" dirty="0" smtClean="0">
                <a:solidFill>
                  <a:schemeClr val="tx1"/>
                </a:solidFill>
                <a:effectLst/>
                <a:latin typeface="Arial Rounded MT Bold" pitchFamily="34" charset="0"/>
                <a:ea typeface="+mn-ea"/>
                <a:cs typeface="Arial" charset="0"/>
              </a:rPr>
              <a:t>: </a:t>
            </a:r>
            <a:r>
              <a:rPr lang="en-US" sz="1100" b="0" i="0" kern="1200" dirty="0" smtClean="0">
                <a:solidFill>
                  <a:schemeClr val="tx1"/>
                </a:solidFill>
                <a:effectLst/>
                <a:latin typeface="Arial Rounded MT Bold" pitchFamily="34" charset="0"/>
                <a:ea typeface="+mn-ea"/>
                <a:cs typeface="Arial" charset="0"/>
                <a:hlinkClick r:id="rId6"/>
              </a:rPr>
              <a:t>www.frc.org</a:t>
            </a:r>
            <a:endParaRPr lang="en-US" sz="1100" b="0" i="0" kern="1200" dirty="0" smtClean="0">
              <a:solidFill>
                <a:schemeClr val="tx1"/>
              </a:solidFill>
              <a:effectLst/>
              <a:latin typeface="Arial Rounded MT Bold" pitchFamily="34" charset="0"/>
              <a:ea typeface="+mn-ea"/>
              <a:cs typeface="Arial" charset="0"/>
            </a:endParaRPr>
          </a:p>
          <a:p>
            <a:endParaRPr lang="en-US" altLang="en-US" dirty="0" smtClean="0"/>
          </a:p>
          <a:p>
            <a:r>
              <a:rPr lang="en-US" altLang="en-US" dirty="0" smtClean="0"/>
              <a:t>Cornwallis </a:t>
            </a:r>
            <a:r>
              <a:rPr lang="en-US" altLang="en-US" dirty="0"/>
              <a:t>surrender October 19, 1781, at Yorktown, </a:t>
            </a:r>
            <a:r>
              <a:rPr lang="en-US" altLang="en-US" dirty="0" smtClean="0"/>
              <a:t>Virginia, end of Revolution.  </a:t>
            </a:r>
            <a:endParaRPr lang="en-US" altLang="en-US" sz="105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lvl="0"/>
            <a:r>
              <a:rPr lang="en-US" sz="1100" dirty="0">
                <a:solidFill>
                  <a:srgbClr val="000000"/>
                </a:solidFill>
              </a:rPr>
              <a:t>Rev. Pierre Bynum Chaplain &amp; National Prayer Director Email: </a:t>
            </a:r>
            <a:r>
              <a:rPr lang="en-US" sz="1100" dirty="0">
                <a:solidFill>
                  <a:srgbClr val="000000"/>
                </a:solidFill>
                <a:hlinkClick r:id="rId3"/>
              </a:rPr>
              <a:t>pbynum@frc.org</a:t>
            </a:r>
            <a:r>
              <a:rPr lang="en-US" sz="600" dirty="0">
                <a:solidFill>
                  <a:srgbClr val="000000"/>
                </a:solidFill>
              </a:rPr>
              <a:t/>
            </a:r>
            <a:br>
              <a:rPr lang="en-US" sz="600" dirty="0">
                <a:solidFill>
                  <a:srgbClr val="000000"/>
                </a:solidFill>
              </a:rPr>
            </a:br>
            <a:r>
              <a:rPr lang="en-US" sz="1100" dirty="0">
                <a:solidFill>
                  <a:srgbClr val="000000"/>
                </a:solidFill>
              </a:rPr>
              <a:t>Family Research Council </a:t>
            </a:r>
            <a:r>
              <a:rPr lang="en-US" sz="1100" dirty="0">
                <a:solidFill>
                  <a:srgbClr val="000000"/>
                </a:solidFill>
                <a:hlinkClick r:id="rId4"/>
              </a:rPr>
              <a:t>801 G Street, NW Washington, DC 20001</a:t>
            </a:r>
            <a:r>
              <a:rPr lang="en-US" sz="1100" dirty="0">
                <a:solidFill>
                  <a:srgbClr val="000000"/>
                </a:solidFill>
              </a:rPr>
              <a:t> Phone: </a:t>
            </a:r>
            <a:r>
              <a:rPr lang="en-US" sz="1100" dirty="0">
                <a:solidFill>
                  <a:srgbClr val="000000"/>
                </a:solidFill>
                <a:hlinkClick r:id="rId5"/>
              </a:rPr>
              <a:t>202-393-2100</a:t>
            </a:r>
            <a:r>
              <a:rPr lang="en-US" sz="600" dirty="0">
                <a:solidFill>
                  <a:srgbClr val="000000"/>
                </a:solidFill>
              </a:rPr>
              <a:t/>
            </a:r>
            <a:br>
              <a:rPr lang="en-US" sz="600" dirty="0">
                <a:solidFill>
                  <a:srgbClr val="000000"/>
                </a:solidFill>
              </a:rPr>
            </a:br>
            <a:r>
              <a:rPr lang="en-US" sz="1100" dirty="0">
                <a:solidFill>
                  <a:srgbClr val="000000"/>
                </a:solidFill>
              </a:rPr>
              <a:t>Web: </a:t>
            </a:r>
            <a:r>
              <a:rPr lang="en-US" sz="1100" dirty="0">
                <a:solidFill>
                  <a:srgbClr val="000000"/>
                </a:solidFill>
                <a:hlinkClick r:id="rId6"/>
              </a:rPr>
              <a:t>www.frc.org</a:t>
            </a:r>
            <a:endParaRPr lang="en-US" sz="1100" dirty="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lvl="0"/>
            <a:r>
              <a:rPr lang="en-US" sz="1100" dirty="0">
                <a:solidFill>
                  <a:srgbClr val="000000"/>
                </a:solidFill>
              </a:rPr>
              <a:t>Rev. Pierre Bynum Chaplain &amp; National Prayer Director Email: </a:t>
            </a:r>
            <a:r>
              <a:rPr lang="en-US" sz="1100" dirty="0">
                <a:solidFill>
                  <a:srgbClr val="000000"/>
                </a:solidFill>
                <a:hlinkClick r:id="rId3"/>
              </a:rPr>
              <a:t>pbynum@frc.org</a:t>
            </a:r>
            <a:r>
              <a:rPr lang="en-US" sz="600" dirty="0">
                <a:solidFill>
                  <a:srgbClr val="000000"/>
                </a:solidFill>
              </a:rPr>
              <a:t/>
            </a:r>
            <a:br>
              <a:rPr lang="en-US" sz="600" dirty="0">
                <a:solidFill>
                  <a:srgbClr val="000000"/>
                </a:solidFill>
              </a:rPr>
            </a:br>
            <a:r>
              <a:rPr lang="en-US" sz="1100" dirty="0">
                <a:solidFill>
                  <a:srgbClr val="000000"/>
                </a:solidFill>
              </a:rPr>
              <a:t>Family Research Council </a:t>
            </a:r>
            <a:r>
              <a:rPr lang="en-US" sz="1100" dirty="0">
                <a:solidFill>
                  <a:srgbClr val="000000"/>
                </a:solidFill>
                <a:hlinkClick r:id="rId4"/>
              </a:rPr>
              <a:t>801 G Street, NW Washington, DC 20001</a:t>
            </a:r>
            <a:r>
              <a:rPr lang="en-US" sz="1100" dirty="0">
                <a:solidFill>
                  <a:srgbClr val="000000"/>
                </a:solidFill>
              </a:rPr>
              <a:t> Phone: </a:t>
            </a:r>
            <a:r>
              <a:rPr lang="en-US" sz="1100" dirty="0">
                <a:solidFill>
                  <a:srgbClr val="000000"/>
                </a:solidFill>
                <a:hlinkClick r:id="rId5"/>
              </a:rPr>
              <a:t>202-393-2100</a:t>
            </a:r>
            <a:r>
              <a:rPr lang="en-US" sz="600" dirty="0">
                <a:solidFill>
                  <a:srgbClr val="000000"/>
                </a:solidFill>
              </a:rPr>
              <a:t/>
            </a:r>
            <a:br>
              <a:rPr lang="en-US" sz="600" dirty="0">
                <a:solidFill>
                  <a:srgbClr val="000000"/>
                </a:solidFill>
              </a:rPr>
            </a:br>
            <a:r>
              <a:rPr lang="en-US" sz="1100" dirty="0">
                <a:solidFill>
                  <a:srgbClr val="000000"/>
                </a:solidFill>
              </a:rPr>
              <a:t>Web: </a:t>
            </a:r>
            <a:r>
              <a:rPr lang="en-US" sz="1100" dirty="0">
                <a:solidFill>
                  <a:srgbClr val="000000"/>
                </a:solidFill>
                <a:hlinkClick r:id="rId6"/>
              </a:rPr>
              <a:t>www.frc.org</a:t>
            </a:r>
            <a:endParaRPr lang="en-US" sz="1100" dirty="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lvl="0"/>
            <a:r>
              <a:rPr lang="en-US" sz="1100" dirty="0">
                <a:solidFill>
                  <a:srgbClr val="000000"/>
                </a:solidFill>
              </a:rPr>
              <a:t>Rev. Pierre Bynum Chaplain &amp; National Prayer Director Email: </a:t>
            </a:r>
            <a:r>
              <a:rPr lang="en-US" sz="1100" dirty="0">
                <a:solidFill>
                  <a:srgbClr val="000000"/>
                </a:solidFill>
                <a:hlinkClick r:id="rId3"/>
              </a:rPr>
              <a:t>pbynum@frc.org</a:t>
            </a:r>
            <a:r>
              <a:rPr lang="en-US" sz="600" dirty="0">
                <a:solidFill>
                  <a:srgbClr val="000000"/>
                </a:solidFill>
              </a:rPr>
              <a:t/>
            </a:r>
            <a:br>
              <a:rPr lang="en-US" sz="600" dirty="0">
                <a:solidFill>
                  <a:srgbClr val="000000"/>
                </a:solidFill>
              </a:rPr>
            </a:br>
            <a:r>
              <a:rPr lang="en-US" sz="1100" dirty="0">
                <a:solidFill>
                  <a:srgbClr val="000000"/>
                </a:solidFill>
              </a:rPr>
              <a:t>Family Research Council </a:t>
            </a:r>
            <a:r>
              <a:rPr lang="en-US" sz="1100" dirty="0">
                <a:solidFill>
                  <a:srgbClr val="000000"/>
                </a:solidFill>
                <a:hlinkClick r:id="rId4"/>
              </a:rPr>
              <a:t>801 G Street, NW Washington, DC 20001</a:t>
            </a:r>
            <a:r>
              <a:rPr lang="en-US" sz="1100" dirty="0">
                <a:solidFill>
                  <a:srgbClr val="000000"/>
                </a:solidFill>
              </a:rPr>
              <a:t> Phone: </a:t>
            </a:r>
            <a:r>
              <a:rPr lang="en-US" sz="1100" dirty="0">
                <a:solidFill>
                  <a:srgbClr val="000000"/>
                </a:solidFill>
                <a:hlinkClick r:id="rId5"/>
              </a:rPr>
              <a:t>202-393-2100</a:t>
            </a:r>
            <a:r>
              <a:rPr lang="en-US" sz="600" dirty="0">
                <a:solidFill>
                  <a:srgbClr val="000000"/>
                </a:solidFill>
              </a:rPr>
              <a:t/>
            </a:r>
            <a:br>
              <a:rPr lang="en-US" sz="600" dirty="0">
                <a:solidFill>
                  <a:srgbClr val="000000"/>
                </a:solidFill>
              </a:rPr>
            </a:br>
            <a:r>
              <a:rPr lang="en-US" sz="1100" dirty="0">
                <a:solidFill>
                  <a:srgbClr val="000000"/>
                </a:solidFill>
              </a:rPr>
              <a:t>Web: </a:t>
            </a:r>
            <a:r>
              <a:rPr lang="en-US" sz="1100" dirty="0">
                <a:solidFill>
                  <a:srgbClr val="000000"/>
                </a:solidFill>
                <a:hlinkClick r:id="rId6"/>
              </a:rPr>
              <a:t>www.frc.org</a:t>
            </a:r>
            <a:endParaRPr lang="en-US" sz="1100" dirty="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lvl="0"/>
            <a:r>
              <a:rPr lang="en-US" sz="1100" dirty="0">
                <a:solidFill>
                  <a:srgbClr val="000000"/>
                </a:solidFill>
              </a:rPr>
              <a:t>Rev. Pierre Bynum Chaplain &amp; National Prayer Director Email: </a:t>
            </a:r>
            <a:r>
              <a:rPr lang="en-US" sz="1100" dirty="0">
                <a:solidFill>
                  <a:srgbClr val="000000"/>
                </a:solidFill>
                <a:hlinkClick r:id="rId3"/>
              </a:rPr>
              <a:t>pbynum@frc.org</a:t>
            </a:r>
            <a:r>
              <a:rPr lang="en-US" sz="600" dirty="0">
                <a:solidFill>
                  <a:srgbClr val="000000"/>
                </a:solidFill>
              </a:rPr>
              <a:t/>
            </a:r>
            <a:br>
              <a:rPr lang="en-US" sz="600" dirty="0">
                <a:solidFill>
                  <a:srgbClr val="000000"/>
                </a:solidFill>
              </a:rPr>
            </a:br>
            <a:r>
              <a:rPr lang="en-US" sz="1100" dirty="0">
                <a:solidFill>
                  <a:srgbClr val="000000"/>
                </a:solidFill>
              </a:rPr>
              <a:t>Family Research Council </a:t>
            </a:r>
            <a:r>
              <a:rPr lang="en-US" sz="1100" dirty="0">
                <a:solidFill>
                  <a:srgbClr val="000000"/>
                </a:solidFill>
                <a:hlinkClick r:id="rId4"/>
              </a:rPr>
              <a:t>801 G Street, NW Washington, DC 20001</a:t>
            </a:r>
            <a:r>
              <a:rPr lang="en-US" sz="1100" dirty="0">
                <a:solidFill>
                  <a:srgbClr val="000000"/>
                </a:solidFill>
              </a:rPr>
              <a:t> Phone: </a:t>
            </a:r>
            <a:r>
              <a:rPr lang="en-US" sz="1100" dirty="0">
                <a:solidFill>
                  <a:srgbClr val="000000"/>
                </a:solidFill>
                <a:hlinkClick r:id="rId5"/>
              </a:rPr>
              <a:t>202-393-2100</a:t>
            </a:r>
            <a:r>
              <a:rPr lang="en-US" sz="600" dirty="0">
                <a:solidFill>
                  <a:srgbClr val="000000"/>
                </a:solidFill>
              </a:rPr>
              <a:t/>
            </a:r>
            <a:br>
              <a:rPr lang="en-US" sz="600" dirty="0">
                <a:solidFill>
                  <a:srgbClr val="000000"/>
                </a:solidFill>
              </a:rPr>
            </a:br>
            <a:r>
              <a:rPr lang="en-US" sz="1100" dirty="0">
                <a:solidFill>
                  <a:srgbClr val="000000"/>
                </a:solidFill>
              </a:rPr>
              <a:t>Web: </a:t>
            </a:r>
            <a:r>
              <a:rPr lang="en-US" sz="1100" dirty="0">
                <a:solidFill>
                  <a:srgbClr val="000000"/>
                </a:solidFill>
                <a:hlinkClick r:id="rId6"/>
              </a:rPr>
              <a:t>www.frc.org</a:t>
            </a:r>
            <a:endParaRPr lang="en-US" sz="1100" dirty="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1000" b="0" i="0" kern="1200" dirty="0" smtClean="0">
                <a:solidFill>
                  <a:schemeClr val="tx1"/>
                </a:solidFill>
                <a:effectLst/>
                <a:latin typeface="Arial Rounded MT Bold" pitchFamily="34" charset="0"/>
                <a:ea typeface="+mn-ea"/>
                <a:cs typeface="Arial" charset="0"/>
              </a:rPr>
              <a:t>Rev. Pierre </a:t>
            </a:r>
            <a:r>
              <a:rPr lang="en-US" sz="1000" b="0" i="0" kern="1200" dirty="0" smtClean="0">
                <a:solidFill>
                  <a:schemeClr val="tx1"/>
                </a:solidFill>
                <a:effectLst/>
                <a:latin typeface="Arial Rounded MT Bold" pitchFamily="34" charset="0"/>
                <a:ea typeface="+mn-ea"/>
                <a:cs typeface="Arial" charset="0"/>
              </a:rPr>
              <a:t>Bynum Chaplain </a:t>
            </a:r>
            <a:r>
              <a:rPr lang="en-US" sz="1000" b="0" i="0" kern="1200" dirty="0" smtClean="0">
                <a:solidFill>
                  <a:schemeClr val="tx1"/>
                </a:solidFill>
                <a:effectLst/>
                <a:latin typeface="Arial Rounded MT Bold" pitchFamily="34" charset="0"/>
                <a:ea typeface="+mn-ea"/>
                <a:cs typeface="Arial" charset="0"/>
              </a:rPr>
              <a:t>&amp; National Prayer </a:t>
            </a:r>
            <a:r>
              <a:rPr lang="en-US" sz="1000" b="0" i="0" kern="1200" dirty="0" smtClean="0">
                <a:solidFill>
                  <a:schemeClr val="tx1"/>
                </a:solidFill>
                <a:effectLst/>
                <a:latin typeface="Arial Rounded MT Bold" pitchFamily="34" charset="0"/>
                <a:ea typeface="+mn-ea"/>
                <a:cs typeface="Arial" charset="0"/>
              </a:rPr>
              <a:t>Director Email</a:t>
            </a:r>
            <a:r>
              <a:rPr lang="en-US" sz="1000" b="0" i="0" kern="1200" dirty="0" smtClean="0">
                <a:solidFill>
                  <a:schemeClr val="tx1"/>
                </a:solidFill>
                <a:effectLst/>
                <a:latin typeface="Arial Rounded MT Bold" pitchFamily="34" charset="0"/>
                <a:ea typeface="+mn-ea"/>
                <a:cs typeface="Arial" charset="0"/>
              </a:rPr>
              <a:t>: </a:t>
            </a:r>
            <a:r>
              <a:rPr lang="en-US" sz="1000" b="0" i="0" kern="1200" dirty="0" smtClean="0">
                <a:solidFill>
                  <a:schemeClr val="tx1"/>
                </a:solidFill>
                <a:effectLst/>
                <a:latin typeface="Arial Rounded MT Bold" pitchFamily="34" charset="0"/>
                <a:ea typeface="+mn-ea"/>
                <a:cs typeface="Arial" charset="0"/>
                <a:hlinkClick r:id="rId3"/>
              </a:rPr>
              <a:t>pbynum@frc.org</a:t>
            </a:r>
            <a:r>
              <a:rPr lang="en-US" sz="1000" b="0" i="0" kern="1200" dirty="0" smtClean="0">
                <a:solidFill>
                  <a:schemeClr val="tx1"/>
                </a:solidFill>
                <a:effectLst/>
                <a:latin typeface="Arial Rounded MT Bold" pitchFamily="34" charset="0"/>
                <a:ea typeface="+mn-ea"/>
                <a:cs typeface="Arial" charset="0"/>
              </a:rPr>
              <a:t>  Family </a:t>
            </a:r>
            <a:r>
              <a:rPr lang="en-US" sz="1000" b="0" i="0" kern="1200" dirty="0" smtClean="0">
                <a:solidFill>
                  <a:schemeClr val="tx1"/>
                </a:solidFill>
                <a:effectLst/>
                <a:latin typeface="Arial Rounded MT Bold" pitchFamily="34" charset="0"/>
                <a:ea typeface="+mn-ea"/>
                <a:cs typeface="Arial" charset="0"/>
              </a:rPr>
              <a:t>Research </a:t>
            </a:r>
            <a:r>
              <a:rPr lang="en-US" sz="1000" b="0" i="0" kern="1200" dirty="0" smtClean="0">
                <a:solidFill>
                  <a:schemeClr val="tx1"/>
                </a:solidFill>
                <a:effectLst/>
                <a:latin typeface="Arial Rounded MT Bold" pitchFamily="34" charset="0"/>
                <a:ea typeface="+mn-ea"/>
                <a:cs typeface="Arial" charset="0"/>
              </a:rPr>
              <a:t>Council  </a:t>
            </a:r>
            <a:r>
              <a:rPr lang="en-US" sz="1000" b="0" i="0" kern="1200" dirty="0" smtClean="0">
                <a:solidFill>
                  <a:schemeClr val="tx1"/>
                </a:solidFill>
                <a:effectLst/>
                <a:latin typeface="Arial Rounded MT Bold" pitchFamily="34" charset="0"/>
                <a:ea typeface="+mn-ea"/>
                <a:cs typeface="Arial" charset="0"/>
                <a:hlinkClick r:id="rId4"/>
              </a:rPr>
              <a:t>801 </a:t>
            </a:r>
            <a:r>
              <a:rPr lang="en-US" sz="1000" b="0" i="0" kern="1200" dirty="0" smtClean="0">
                <a:solidFill>
                  <a:schemeClr val="tx1"/>
                </a:solidFill>
                <a:effectLst/>
                <a:latin typeface="Arial Rounded MT Bold" pitchFamily="34" charset="0"/>
                <a:ea typeface="+mn-ea"/>
                <a:cs typeface="Arial" charset="0"/>
                <a:hlinkClick r:id="rId4"/>
              </a:rPr>
              <a:t>G Street, </a:t>
            </a:r>
            <a:r>
              <a:rPr lang="en-US" sz="1000" b="0" i="0" kern="1200" dirty="0" smtClean="0">
                <a:solidFill>
                  <a:schemeClr val="tx1"/>
                </a:solidFill>
                <a:effectLst/>
                <a:latin typeface="Arial Rounded MT Bold" pitchFamily="34" charset="0"/>
                <a:ea typeface="+mn-ea"/>
                <a:cs typeface="Arial" charset="0"/>
                <a:hlinkClick r:id="rId4"/>
              </a:rPr>
              <a:t>NW Washington</a:t>
            </a:r>
            <a:r>
              <a:rPr lang="en-US" sz="1000" b="0" i="0" kern="1200" dirty="0" smtClean="0">
                <a:solidFill>
                  <a:schemeClr val="tx1"/>
                </a:solidFill>
                <a:effectLst/>
                <a:latin typeface="Arial Rounded MT Bold" pitchFamily="34" charset="0"/>
                <a:ea typeface="+mn-ea"/>
                <a:cs typeface="Arial" charset="0"/>
                <a:hlinkClick r:id="rId4"/>
              </a:rPr>
              <a:t>, DC </a:t>
            </a:r>
            <a:r>
              <a:rPr lang="en-US" sz="1000" b="0" i="0" kern="1200" dirty="0" smtClean="0">
                <a:solidFill>
                  <a:schemeClr val="tx1"/>
                </a:solidFill>
                <a:effectLst/>
                <a:latin typeface="Arial Rounded MT Bold" pitchFamily="34" charset="0"/>
                <a:ea typeface="+mn-ea"/>
                <a:cs typeface="Arial" charset="0"/>
                <a:hlinkClick r:id="rId4"/>
              </a:rPr>
              <a:t>20001</a:t>
            </a:r>
            <a:r>
              <a:rPr lang="en-US" sz="1000" b="0" i="0" kern="1200" dirty="0" smtClean="0">
                <a:solidFill>
                  <a:schemeClr val="tx1"/>
                </a:solidFill>
                <a:effectLst/>
                <a:latin typeface="Arial Rounded MT Bold" pitchFamily="34" charset="0"/>
                <a:ea typeface="+mn-ea"/>
                <a:cs typeface="Arial" charset="0"/>
              </a:rPr>
              <a:t> Phone</a:t>
            </a:r>
            <a:r>
              <a:rPr lang="en-US" sz="1000" b="0" i="0" kern="1200" dirty="0" smtClean="0">
                <a:solidFill>
                  <a:schemeClr val="tx1"/>
                </a:solidFill>
                <a:effectLst/>
                <a:latin typeface="Arial Rounded MT Bold" pitchFamily="34" charset="0"/>
                <a:ea typeface="+mn-ea"/>
                <a:cs typeface="Arial" charset="0"/>
              </a:rPr>
              <a:t>: </a:t>
            </a:r>
            <a:r>
              <a:rPr lang="en-US" sz="1000" b="0" i="0" kern="1200" dirty="0" smtClean="0">
                <a:solidFill>
                  <a:schemeClr val="tx1"/>
                </a:solidFill>
                <a:effectLst/>
                <a:latin typeface="Arial Rounded MT Bold" pitchFamily="34" charset="0"/>
                <a:ea typeface="+mn-ea"/>
                <a:cs typeface="Arial" charset="0"/>
                <a:hlinkClick r:id="rId5"/>
              </a:rPr>
              <a:t>202-393-2100</a:t>
            </a:r>
            <a:r>
              <a:rPr lang="en-US" sz="1000" b="0" i="0" kern="1200" dirty="0" smtClean="0">
                <a:solidFill>
                  <a:schemeClr val="tx1"/>
                </a:solidFill>
                <a:effectLst/>
                <a:latin typeface="Arial Rounded MT Bold" pitchFamily="34" charset="0"/>
                <a:ea typeface="+mn-ea"/>
                <a:cs typeface="Arial" charset="0"/>
              </a:rPr>
              <a:t> Fax</a:t>
            </a:r>
            <a:r>
              <a:rPr lang="en-US" sz="1000" b="0" i="0" kern="1200" dirty="0" smtClean="0">
                <a:solidFill>
                  <a:schemeClr val="tx1"/>
                </a:solidFill>
                <a:effectLst/>
                <a:latin typeface="Arial Rounded MT Bold" pitchFamily="34" charset="0"/>
                <a:ea typeface="+mn-ea"/>
                <a:cs typeface="Arial" charset="0"/>
              </a:rPr>
              <a:t>: </a:t>
            </a:r>
            <a:r>
              <a:rPr lang="en-US" sz="1000" b="0" i="0" kern="1200" dirty="0" smtClean="0">
                <a:solidFill>
                  <a:schemeClr val="tx1"/>
                </a:solidFill>
                <a:effectLst/>
                <a:latin typeface="Arial Rounded MT Bold" pitchFamily="34" charset="0"/>
                <a:ea typeface="+mn-ea"/>
                <a:cs typeface="Arial" charset="0"/>
                <a:hlinkClick r:id="rId6"/>
              </a:rPr>
              <a:t>202-393-2134</a:t>
            </a:r>
            <a:r>
              <a:rPr lang="en-US" sz="1000" b="0" i="0" kern="1200" dirty="0" smtClean="0">
                <a:solidFill>
                  <a:schemeClr val="tx1"/>
                </a:solidFill>
                <a:effectLst/>
                <a:latin typeface="Arial Rounded MT Bold" pitchFamily="34" charset="0"/>
                <a:ea typeface="+mn-ea"/>
                <a:cs typeface="Arial" charset="0"/>
              </a:rPr>
              <a:t> Web</a:t>
            </a:r>
            <a:r>
              <a:rPr lang="en-US" sz="1000" b="0" i="0" kern="1200" dirty="0" smtClean="0">
                <a:solidFill>
                  <a:schemeClr val="tx1"/>
                </a:solidFill>
                <a:effectLst/>
                <a:latin typeface="Arial Rounded MT Bold" pitchFamily="34" charset="0"/>
                <a:ea typeface="+mn-ea"/>
                <a:cs typeface="Arial" charset="0"/>
              </a:rPr>
              <a:t>: </a:t>
            </a:r>
            <a:r>
              <a:rPr lang="en-US" sz="1000" b="0" i="0" kern="1200" dirty="0" smtClean="0">
                <a:solidFill>
                  <a:schemeClr val="tx1"/>
                </a:solidFill>
                <a:effectLst/>
                <a:latin typeface="Arial Rounded MT Bold" pitchFamily="34" charset="0"/>
                <a:ea typeface="+mn-ea"/>
                <a:cs typeface="Arial" charset="0"/>
                <a:hlinkClick r:id="rId7"/>
              </a:rPr>
              <a:t>www.frc.org</a:t>
            </a:r>
            <a:endParaRPr lang="en-US" altLang="en-US" sz="4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Rev. </a:t>
            </a:r>
            <a:r>
              <a:rPr lang="en-US" sz="2000" b="0" i="0" kern="1200" smtClean="0">
                <a:solidFill>
                  <a:schemeClr val="tx1"/>
                </a:solidFill>
                <a:effectLst/>
                <a:latin typeface="Arial Rounded MT Bold" pitchFamily="34" charset="0"/>
                <a:ea typeface="+mn-ea"/>
                <a:cs typeface="Arial" charset="0"/>
              </a:rPr>
              <a:t>Pierre Bynum</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Chaplain &amp; National Prayer Director</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Email: </a:t>
            </a:r>
            <a:r>
              <a:rPr lang="en-US" sz="2000" b="0" i="0" kern="1200" smtClean="0">
                <a:solidFill>
                  <a:schemeClr val="tx1"/>
                </a:solidFill>
                <a:effectLst/>
                <a:latin typeface="Arial Rounded MT Bold" pitchFamily="34" charset="0"/>
                <a:ea typeface="+mn-ea"/>
                <a:cs typeface="Arial" charset="0"/>
                <a:hlinkClick r:id="rId3"/>
              </a:rPr>
              <a:t>pbynum@frc.org</a:t>
            </a:r>
            <a:r>
              <a:rPr lang="en-US" sz="1050" smtClean="0"/>
              <a:t/>
            </a:r>
            <a:br>
              <a:rPr lang="en-US" sz="1050" smtClean="0"/>
            </a:b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Family Research Council</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hlinkClick r:id="rId4"/>
              </a:rPr>
              <a:t>801 G Street, NW</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hlinkClick r:id="rId4"/>
              </a:rPr>
              <a:t>Washington, DC 20001</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Phone: </a:t>
            </a:r>
            <a:r>
              <a:rPr lang="en-US" sz="2000" b="0" i="0" kern="1200" smtClean="0">
                <a:solidFill>
                  <a:schemeClr val="tx1"/>
                </a:solidFill>
                <a:effectLst/>
                <a:latin typeface="Arial Rounded MT Bold" pitchFamily="34" charset="0"/>
                <a:ea typeface="+mn-ea"/>
                <a:cs typeface="Arial" charset="0"/>
                <a:hlinkClick r:id="rId5"/>
              </a:rPr>
              <a:t>202-393-2100</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Fax: </a:t>
            </a:r>
            <a:r>
              <a:rPr lang="en-US" sz="2000" b="0" i="0" kern="1200" smtClean="0">
                <a:solidFill>
                  <a:schemeClr val="tx1"/>
                </a:solidFill>
                <a:effectLst/>
                <a:latin typeface="Arial Rounded MT Bold" pitchFamily="34" charset="0"/>
                <a:ea typeface="+mn-ea"/>
                <a:cs typeface="Arial" charset="0"/>
                <a:hlinkClick r:id="rId6"/>
              </a:rPr>
              <a:t>202-393-2134</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Web: </a:t>
            </a:r>
            <a:r>
              <a:rPr lang="en-US" sz="2000" b="0" i="0" kern="1200" smtClean="0">
                <a:solidFill>
                  <a:schemeClr val="tx1"/>
                </a:solidFill>
                <a:effectLst/>
                <a:latin typeface="Arial Rounded MT Bold" pitchFamily="34" charset="0"/>
                <a:ea typeface="+mn-ea"/>
                <a:cs typeface="Arial" charset="0"/>
                <a:hlinkClick r:id="rId7"/>
              </a:rPr>
              <a:t>www.frc.org</a:t>
            </a:r>
            <a:endParaRPr lang="en-US" altLang="en-US" sz="105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29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sz="2000" b="0" i="0" kern="1200" dirty="0" smtClean="0">
                <a:solidFill>
                  <a:schemeClr val="tx1"/>
                </a:solidFill>
                <a:effectLst/>
                <a:latin typeface="Arial Rounded MT Bold" pitchFamily="34" charset="0"/>
                <a:ea typeface="+mn-ea"/>
                <a:cs typeface="Arial" charset="0"/>
              </a:rPr>
              <a:t>Rev. </a:t>
            </a:r>
            <a:r>
              <a:rPr lang="en-US" sz="2000" b="0" i="0" kern="1200" smtClean="0">
                <a:solidFill>
                  <a:schemeClr val="tx1"/>
                </a:solidFill>
                <a:effectLst/>
                <a:latin typeface="Arial Rounded MT Bold" pitchFamily="34" charset="0"/>
                <a:ea typeface="+mn-ea"/>
                <a:cs typeface="Arial" charset="0"/>
              </a:rPr>
              <a:t>Pierre Bynum</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Chaplain &amp; National Prayer Director</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Email: </a:t>
            </a:r>
            <a:r>
              <a:rPr lang="en-US" sz="2000" b="0" i="0" kern="1200" smtClean="0">
                <a:solidFill>
                  <a:schemeClr val="tx1"/>
                </a:solidFill>
                <a:effectLst/>
                <a:latin typeface="Arial Rounded MT Bold" pitchFamily="34" charset="0"/>
                <a:ea typeface="+mn-ea"/>
                <a:cs typeface="Arial" charset="0"/>
                <a:hlinkClick r:id="rId3"/>
              </a:rPr>
              <a:t>pbynum@frc.org</a:t>
            </a:r>
            <a:r>
              <a:rPr lang="en-US" sz="1050" smtClean="0"/>
              <a:t/>
            </a:r>
            <a:br>
              <a:rPr lang="en-US" sz="1050" smtClean="0"/>
            </a:b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Family Research Council</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hlinkClick r:id="rId4"/>
              </a:rPr>
              <a:t>801 G Street, NW</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hlinkClick r:id="rId4"/>
              </a:rPr>
              <a:t>Washington, DC 20001</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Phone: </a:t>
            </a:r>
            <a:r>
              <a:rPr lang="en-US" sz="2000" b="0" i="0" kern="1200" smtClean="0">
                <a:solidFill>
                  <a:schemeClr val="tx1"/>
                </a:solidFill>
                <a:effectLst/>
                <a:latin typeface="Arial Rounded MT Bold" pitchFamily="34" charset="0"/>
                <a:ea typeface="+mn-ea"/>
                <a:cs typeface="Arial" charset="0"/>
                <a:hlinkClick r:id="rId5"/>
              </a:rPr>
              <a:t>202-393-2100</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Fax: </a:t>
            </a:r>
            <a:r>
              <a:rPr lang="en-US" sz="2000" b="0" i="0" kern="1200" smtClean="0">
                <a:solidFill>
                  <a:schemeClr val="tx1"/>
                </a:solidFill>
                <a:effectLst/>
                <a:latin typeface="Arial Rounded MT Bold" pitchFamily="34" charset="0"/>
                <a:ea typeface="+mn-ea"/>
                <a:cs typeface="Arial" charset="0"/>
                <a:hlinkClick r:id="rId6"/>
              </a:rPr>
              <a:t>202-393-2134</a:t>
            </a:r>
            <a:r>
              <a:rPr lang="en-US" sz="1050" smtClean="0"/>
              <a:t/>
            </a:r>
            <a:br>
              <a:rPr lang="en-US" sz="1050" smtClean="0"/>
            </a:br>
            <a:r>
              <a:rPr lang="en-US" sz="2000" b="0" i="0" kern="1200" smtClean="0">
                <a:solidFill>
                  <a:schemeClr val="tx1"/>
                </a:solidFill>
                <a:effectLst/>
                <a:latin typeface="Arial Rounded MT Bold" pitchFamily="34" charset="0"/>
                <a:ea typeface="+mn-ea"/>
                <a:cs typeface="Arial" charset="0"/>
              </a:rPr>
              <a:t>Web: </a:t>
            </a:r>
            <a:r>
              <a:rPr lang="en-US" sz="2000" b="0" i="0" kern="1200" smtClean="0">
                <a:solidFill>
                  <a:schemeClr val="tx1"/>
                </a:solidFill>
                <a:effectLst/>
                <a:latin typeface="Arial Rounded MT Bold" pitchFamily="34" charset="0"/>
                <a:ea typeface="+mn-ea"/>
                <a:cs typeface="Arial" charset="0"/>
                <a:hlinkClick r:id="rId7"/>
              </a:rPr>
              <a:t>www.frc.org</a:t>
            </a:r>
            <a:endParaRPr lang="en-US" altLang="en-US" sz="105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So, similarly…</a:t>
            </a: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lvl="0"/>
            <a:r>
              <a:rPr lang="en-US" sz="1100" dirty="0">
                <a:solidFill>
                  <a:srgbClr val="000000"/>
                </a:solidFill>
              </a:rPr>
              <a:t>Rev. Pierre Bynum Chaplain &amp; National Prayer Director Email: </a:t>
            </a:r>
            <a:r>
              <a:rPr lang="en-US" sz="1100" dirty="0">
                <a:solidFill>
                  <a:srgbClr val="000000"/>
                </a:solidFill>
                <a:hlinkClick r:id="rId3"/>
              </a:rPr>
              <a:t>pbynum@frc.org</a:t>
            </a:r>
            <a:r>
              <a:rPr lang="en-US" sz="600" dirty="0">
                <a:solidFill>
                  <a:srgbClr val="000000"/>
                </a:solidFill>
              </a:rPr>
              <a:t/>
            </a:r>
            <a:br>
              <a:rPr lang="en-US" sz="600" dirty="0">
                <a:solidFill>
                  <a:srgbClr val="000000"/>
                </a:solidFill>
              </a:rPr>
            </a:br>
            <a:r>
              <a:rPr lang="en-US" sz="1100" dirty="0">
                <a:solidFill>
                  <a:srgbClr val="000000"/>
                </a:solidFill>
              </a:rPr>
              <a:t>Family Research Council </a:t>
            </a:r>
            <a:r>
              <a:rPr lang="en-US" sz="1100" dirty="0">
                <a:solidFill>
                  <a:srgbClr val="000000"/>
                </a:solidFill>
                <a:hlinkClick r:id="rId4"/>
              </a:rPr>
              <a:t>801 G Street, NW Washington, DC 20001</a:t>
            </a:r>
            <a:r>
              <a:rPr lang="en-US" sz="1100" dirty="0">
                <a:solidFill>
                  <a:srgbClr val="000000"/>
                </a:solidFill>
              </a:rPr>
              <a:t> Phone: </a:t>
            </a:r>
            <a:r>
              <a:rPr lang="en-US" sz="1100" dirty="0">
                <a:solidFill>
                  <a:srgbClr val="000000"/>
                </a:solidFill>
                <a:hlinkClick r:id="rId5"/>
              </a:rPr>
              <a:t>202-393-2100</a:t>
            </a:r>
            <a:r>
              <a:rPr lang="en-US" sz="600" dirty="0">
                <a:solidFill>
                  <a:srgbClr val="000000"/>
                </a:solidFill>
              </a:rPr>
              <a:t/>
            </a:r>
            <a:br>
              <a:rPr lang="en-US" sz="600" dirty="0">
                <a:solidFill>
                  <a:srgbClr val="000000"/>
                </a:solidFill>
              </a:rPr>
            </a:br>
            <a:r>
              <a:rPr lang="en-US" sz="1100" dirty="0">
                <a:solidFill>
                  <a:srgbClr val="000000"/>
                </a:solidFill>
              </a:rPr>
              <a:t>Web: </a:t>
            </a:r>
            <a:r>
              <a:rPr lang="en-US" sz="1100" dirty="0">
                <a:solidFill>
                  <a:srgbClr val="000000"/>
                </a:solidFill>
                <a:hlinkClick r:id="rId6"/>
              </a:rPr>
              <a:t>www.frc.org</a:t>
            </a:r>
            <a:endParaRPr lang="en-US" sz="1100" dirty="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Carrol Mills Memorial</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June 2,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My passion, fire in my belly…</a:t>
            </a: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38</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1050" dirty="0" smtClean="0"/>
              <a:t>http://lcdl.library.cofc.edu/lcdl/catalog/lcdl:63887  </a:t>
            </a:r>
            <a:r>
              <a:rPr lang="en-US" sz="1050" dirty="0" smtClean="0"/>
              <a:t>Date: </a:t>
            </a:r>
            <a:r>
              <a:rPr lang="en-US" sz="2000" u="none" strike="noStrike" kern="1200" dirty="0" smtClean="0">
                <a:solidFill>
                  <a:schemeClr val="tx1"/>
                </a:solidFill>
                <a:effectLst/>
                <a:latin typeface="Arial Rounded MT Bold" pitchFamily="34" charset="0"/>
                <a:ea typeface="+mn-ea"/>
                <a:cs typeface="Arial" charset="0"/>
              </a:rPr>
              <a:t>1933</a:t>
            </a:r>
            <a:endParaRPr lang="en-US" altLang="en-US" sz="1050" dirty="0" smtClean="0"/>
          </a:p>
          <a:p>
            <a:r>
              <a:rPr lang="en-US" altLang="en-US" dirty="0" smtClean="0"/>
              <a:t>Jamaica Jewish Center,</a:t>
            </a:r>
            <a:r>
              <a:rPr lang="en-US" altLang="en-US" baseline="0" dirty="0" smtClean="0"/>
              <a:t> Jamaica, NY  </a:t>
            </a:r>
          </a:p>
          <a:p>
            <a:r>
              <a:rPr lang="en-US" altLang="en-US" baseline="0" dirty="0" smtClean="0"/>
              <a:t>Where I was Bar </a:t>
            </a:r>
            <a:r>
              <a:rPr lang="en-US" altLang="en-US" baseline="0" dirty="0" err="1" smtClean="0"/>
              <a:t>Mitzvahed</a:t>
            </a:r>
            <a:r>
              <a:rPr lang="en-US" altLang="en-US" baseline="0" dirty="0" smtClean="0"/>
              <a:t> 1962.  </a:t>
            </a:r>
          </a:p>
          <a:p>
            <a:r>
              <a:rPr lang="en-US" altLang="en-US" baseline="0" dirty="0" smtClean="0"/>
              <a:t>Gym, bowling alley with pin boys, swimming pool</a:t>
            </a:r>
          </a:p>
          <a:p>
            <a:r>
              <a:rPr lang="en-US" i="0" kern="1200" dirty="0" smtClean="0">
                <a:solidFill>
                  <a:schemeClr val="tx1"/>
                </a:solidFill>
                <a:effectLst/>
              </a:rPr>
              <a:t>Rabbi </a:t>
            </a:r>
            <a:r>
              <a:rPr lang="en-US" i="0" kern="1200" dirty="0" err="1" smtClean="0">
                <a:solidFill>
                  <a:schemeClr val="tx1"/>
                </a:solidFill>
                <a:effectLst/>
              </a:rPr>
              <a:t>Gershon</a:t>
            </a:r>
            <a:r>
              <a:rPr lang="en-US" i="0" kern="1200" dirty="0" smtClean="0">
                <a:solidFill>
                  <a:schemeClr val="tx1"/>
                </a:solidFill>
                <a:effectLst/>
              </a:rPr>
              <a:t> Levi, served as rabbi of the Jamaica Jewish Center, Jamaica, N.Y., from 1947 to 1972, signed my Bar Mitzvah certificate</a:t>
            </a:r>
          </a:p>
          <a:p>
            <a:r>
              <a:rPr lang="en-US" dirty="0" smtClean="0"/>
              <a:t>Lined up for Hebrew school at far doorway,</a:t>
            </a:r>
          </a:p>
          <a:p>
            <a:r>
              <a:rPr lang="en-US" dirty="0" smtClean="0"/>
              <a:t> principal with Auschwitz # on forearm.</a:t>
            </a:r>
          </a:p>
          <a:p>
            <a:r>
              <a:rPr lang="en-US" dirty="0" smtClean="0"/>
              <a:t>First ever heard the enchantment of the </a:t>
            </a:r>
            <a:r>
              <a:rPr lang="en-US" dirty="0" err="1" smtClean="0"/>
              <a:t>Kol</a:t>
            </a:r>
            <a:r>
              <a:rPr lang="en-US" dirty="0" smtClean="0"/>
              <a:t> </a:t>
            </a:r>
            <a:r>
              <a:rPr lang="en-US" dirty="0" err="1" smtClean="0"/>
              <a:t>Nidre</a:t>
            </a:r>
            <a:endParaRPr lang="en-US" i="0" kern="1200" dirty="0" smtClean="0">
              <a:solidFill>
                <a:schemeClr val="tx1"/>
              </a:solidFill>
              <a:effectLst/>
            </a:endParaRPr>
          </a:p>
          <a:p>
            <a:endParaRPr lang="en-US" altLang="en-US" baseline="0"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39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Google earth:</a:t>
            </a:r>
          </a:p>
          <a:p>
            <a:r>
              <a:rPr lang="en-US" altLang="en-US" dirty="0" smtClean="0"/>
              <a:t>Now closed as a Temple </a:t>
            </a:r>
          </a:p>
          <a:p>
            <a:r>
              <a:rPr lang="en-US" altLang="en-US" dirty="0" smtClean="0"/>
              <a:t>and used as Young</a:t>
            </a:r>
            <a:r>
              <a:rPr lang="en-US" altLang="en-US" baseline="0" dirty="0" smtClean="0"/>
              <a:t> Women’s Leadership School of Queens</a:t>
            </a:r>
            <a:r>
              <a:rPr lang="en-US" altLang="en-US" dirty="0" smtClean="0"/>
              <a:t> plus health center.</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40</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Tenth grade moved from NYC to suburbs.  This was the sanctuary where I sat and wondered along the lines of what was the meaning of life, and what was the source of all this elegant symbolic construction, siddur, symbolism, Aron, Torah, </a:t>
            </a:r>
            <a:r>
              <a:rPr kumimoji="0" lang="en-US" altLang="en-US" sz="200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rPr>
              <a:t>Ner</a:t>
            </a: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 </a:t>
            </a:r>
            <a:r>
              <a:rPr kumimoji="0" lang="en-US" altLang="en-US" sz="200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rPr>
              <a:t>Tamid</a:t>
            </a: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 Menorah.  Why do it?  What was it really about?  Enamoring, engaging, but mystery.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In this sanctuary, after coming to Yeshua, I first heard [again] the </a:t>
            </a:r>
            <a:r>
              <a:rPr kumimoji="0" lang="en-US" altLang="en-US" sz="200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rPr>
              <a:t>Shmoneh</a:t>
            </a: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 </a:t>
            </a:r>
            <a:r>
              <a:rPr kumimoji="0" lang="en-US" altLang="en-US" sz="2000" b="0" i="0" u="none" strike="noStrike" kern="1200" cap="none" spc="0" normalizeH="0" baseline="0" noProof="0" dirty="0" err="1" smtClean="0">
                <a:ln>
                  <a:noFill/>
                </a:ln>
                <a:solidFill>
                  <a:srgbClr val="000000"/>
                </a:solidFill>
                <a:effectLst/>
                <a:uLnTx/>
                <a:uFillTx/>
                <a:latin typeface="Arial Rounded MT Bold" pitchFamily="34" charset="0"/>
                <a:ea typeface="+mn-ea"/>
                <a:cs typeface="Arial" charset="0"/>
              </a:rPr>
              <a:t>Esray</a:t>
            </a:r>
            <a:r>
              <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 line about G-d who raises the dead.  </a:t>
            </a:r>
            <a:r>
              <a:rPr kumimoji="0" lang="he-IL" altLang="en-US" sz="2000" b="1"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rPr>
              <a:t>מחיה מתים</a:t>
            </a:r>
            <a:endParaRPr kumimoji="0" lang="en-US" altLang="en-US" sz="2000" b="1"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2000" b="0" i="0" u="none" strike="noStrike" kern="1200" cap="none" spc="0" normalizeH="0" baseline="0" noProof="0" dirty="0" smtClean="0">
              <a:ln>
                <a:noFill/>
              </a:ln>
              <a:solidFill>
                <a:srgbClr val="000000"/>
              </a:solidFill>
              <a:effectLst/>
              <a:uLnTx/>
              <a:uFillTx/>
              <a:latin typeface="Arial Rounded MT Bold" pitchFamily="34" charset="0"/>
              <a:ea typeface="+mn-ea"/>
              <a:cs typeface="Arial" charset="0"/>
            </a:endParaRPr>
          </a:p>
          <a:p>
            <a:endParaRPr lang="en-US" altLang="en-US" sz="105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smtClean="0"/>
              <a:t>When I was</a:t>
            </a:r>
            <a:r>
              <a:rPr lang="en-US" altLang="en-US" sz="2000" baseline="0" dirty="0" smtClean="0"/>
              <a:t> considering the claims of Yeshua, I went to seem Rabbi </a:t>
            </a:r>
            <a:r>
              <a:rPr lang="en-US" altLang="en-US" sz="2000" baseline="0" dirty="0" err="1" smtClean="0"/>
              <a:t>Aronoff</a:t>
            </a:r>
            <a:r>
              <a:rPr lang="en-US" altLang="en-US" sz="2000" baseline="0" dirty="0" smtClean="0"/>
              <a:t>.   Walked down the sidewalk at back right to entrance.  </a:t>
            </a:r>
          </a:p>
          <a:p>
            <a:r>
              <a:rPr lang="en-US" altLang="en-US" sz="2000" baseline="0" dirty="0" smtClean="0"/>
              <a:t>“What is the meaning of life according to Judaism?”</a:t>
            </a:r>
          </a:p>
          <a:p>
            <a:r>
              <a:rPr lang="en-US" altLang="en-US" sz="2000" baseline="0" dirty="0" smtClean="0"/>
              <a:t>“To some, life has to have a meaning.  To others, to go to work, raise your family, that’s enough.”</a:t>
            </a:r>
          </a:p>
          <a:p>
            <a:pPr lvl="0"/>
            <a:r>
              <a:rPr lang="en-US" altLang="en-US" dirty="0" smtClean="0">
                <a:solidFill>
                  <a:srgbClr val="000000"/>
                </a:solidFill>
              </a:rPr>
              <a:t>My passion, why I build this cong. and life, Fire </a:t>
            </a:r>
            <a:r>
              <a:rPr lang="en-US" altLang="en-US" dirty="0">
                <a:solidFill>
                  <a:srgbClr val="000000"/>
                </a:solidFill>
              </a:rPr>
              <a:t>in my belly: </a:t>
            </a:r>
            <a:endParaRPr lang="en-US" altLang="en-US" dirty="0" smtClean="0">
              <a:solidFill>
                <a:srgbClr val="000000"/>
              </a:solidFill>
            </a:endParaRPr>
          </a:p>
          <a:p>
            <a:pPr lvl="0"/>
            <a:r>
              <a:rPr lang="en-US" altLang="en-US" dirty="0" smtClean="0">
                <a:solidFill>
                  <a:srgbClr val="000000"/>
                </a:solidFill>
              </a:rPr>
              <a:t>Have </a:t>
            </a:r>
            <a:r>
              <a:rPr lang="en-US" altLang="en-US" dirty="0">
                <a:solidFill>
                  <a:srgbClr val="000000"/>
                </a:solidFill>
              </a:rPr>
              <a:t>this Jewish identity empowered, energized, aflame in the Resurrection LIFE of Messiah</a:t>
            </a:r>
            <a:r>
              <a:rPr lang="en-US" altLang="en-US" dirty="0" smtClean="0">
                <a:solidFill>
                  <a:srgbClr val="000000"/>
                </a:solidFill>
              </a:rPr>
              <a:t>.</a:t>
            </a:r>
          </a:p>
          <a:p>
            <a:pPr lvl="0"/>
            <a:r>
              <a:rPr lang="en-US" altLang="en-US" dirty="0" smtClean="0">
                <a:solidFill>
                  <a:srgbClr val="000000"/>
                </a:solidFill>
              </a:rPr>
              <a:t>You may say, I’m not Jewish.  What does this have to do with me?</a:t>
            </a:r>
            <a:endParaRPr lang="en-US" altLang="en-US" dirty="0">
              <a:solidFill>
                <a:srgbClr val="000000"/>
              </a:solidFill>
            </a:endParaRPr>
          </a:p>
          <a:p>
            <a:endParaRPr lang="en-US" altLang="en-US" sz="20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42</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43</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44</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sz="105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46</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2000" dirty="0" smtClean="0"/>
              <a:t>Jewish</a:t>
            </a:r>
            <a:r>
              <a:rPr lang="en-US" altLang="en-US" sz="2000" baseline="0" dirty="0" smtClean="0"/>
              <a:t> revival is key to world revival.  </a:t>
            </a:r>
            <a:r>
              <a:rPr lang="en-US" altLang="en-US" sz="2000" baseline="0" dirty="0" err="1" smtClean="0"/>
              <a:t>Avner</a:t>
            </a:r>
            <a:r>
              <a:rPr lang="en-US" altLang="en-US" sz="2000" baseline="0" dirty="0" smtClean="0"/>
              <a:t> </a:t>
            </a:r>
            <a:r>
              <a:rPr lang="en-US" altLang="en-US" sz="2000" baseline="0" dirty="0" err="1" smtClean="0"/>
              <a:t>Boskey</a:t>
            </a:r>
            <a:r>
              <a:rPr lang="en-US" altLang="en-US" sz="2000" baseline="0" dirty="0" smtClean="0"/>
              <a:t> book.</a:t>
            </a:r>
            <a:endParaRPr lang="en-US" altLang="en-US" sz="20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47</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dirty="0" smtClean="0"/>
              <a:t>Let’s make our </a:t>
            </a:r>
            <a:r>
              <a:rPr lang="en-US" altLang="en-US" dirty="0" err="1" smtClean="0"/>
              <a:t>Ner</a:t>
            </a:r>
            <a:r>
              <a:rPr lang="en-US" altLang="en-US" dirty="0" smtClean="0"/>
              <a:t> </a:t>
            </a:r>
            <a:r>
              <a:rPr lang="en-US" altLang="en-US" dirty="0" err="1" smtClean="0"/>
              <a:t>Tamid</a:t>
            </a:r>
            <a:r>
              <a:rPr lang="en-US" altLang="en-US" dirty="0" smtClean="0"/>
              <a:t>, our logo emblems of  King Messiah’s power in our lives, families, communities!</a:t>
            </a:r>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5</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altLang="en-US" sz="900" dirty="0" smtClean="0"/>
              <a:t>https://www.google.com/search?q=too+noisy&amp;safe=active&amp;tbm=isch&amp;tbs=rimg:Cegex1lMHT5RIjgvlHR4EGydWqamfry8F9cVZs8iEO2DcL7zCWM4qfZlHCTlV8DvMouevU9wdHUo2p9aicw2dlignioSCS-UdHgQbJ1aES5IniajNTg6KhIJpqZ-vLwX1xUROwaBnV_1bxZIqEglmzyIQ7YNwvhFVSlmO2xB_1JCoSCfMJYzip9mUcEWagE_1Vd5FoxKhIJJOVXwO8yi54RDCVnvHbTqH4qEgm9T3B0dSjanxFMwjnBoPLcnCoSCVqJzDZ2WKCeERfcaYmpreIk&amp;tbo=u&amp;sa=X&amp;ved=0ahUKEwjZqb6FnqbWAhVr8IMKHQjBCUcQ9C8IHw&amp;biw=1158&amp;bih=867&amp;dpr=1.1#imgrc=L5R0eBBsnVrX2M:</a:t>
            </a:r>
            <a:endParaRPr lang="en-US" altLang="en-US" sz="9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7838" y="674688"/>
            <a:ext cx="5746750" cy="3367087"/>
          </a:xfrm>
          <a:ln/>
        </p:spPr>
      </p:sp>
      <p:sp>
        <p:nvSpPr>
          <p:cNvPr id="338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err="1" smtClean="0">
                <a:cs typeface="Arial" pitchFamily="34" charset="0"/>
              </a:rPr>
              <a:t>Prev</a:t>
            </a:r>
            <a:r>
              <a:rPr lang="en-US" altLang="en-US" dirty="0" smtClean="0">
                <a:cs typeface="Arial" pitchFamily="34" charset="0"/>
              </a:rPr>
              <a:t>: Vision and passion of Yeshua:</a:t>
            </a:r>
            <a:r>
              <a:rPr lang="en-US" altLang="en-US" baseline="0" dirty="0" smtClean="0">
                <a:cs typeface="Arial" pitchFamily="34" charset="0"/>
              </a:rPr>
              <a:t> sacrificial service to impart righteousness.  </a:t>
            </a:r>
            <a:endParaRPr lang="en-US" altLang="en-US" dirty="0">
              <a:cs typeface="Arial" pitchFamily="34" charset="0"/>
            </a:endParaRPr>
          </a:p>
        </p:txBody>
      </p:sp>
      <p:sp>
        <p:nvSpPr>
          <p:cNvPr id="4" name="Slide Number Placeholder 3"/>
          <p:cNvSpPr>
            <a:spLocks noGrp="1"/>
          </p:cNvSpPr>
          <p:nvPr>
            <p:ph type="sldNum" sz="quarter" idx="5"/>
          </p:nvPr>
        </p:nvSpPr>
        <p:spPr/>
        <p:txBody>
          <a:bodyPr/>
          <a:lstStyle>
            <a:lvl1pPr>
              <a:defRPr sz="7800">
                <a:solidFill>
                  <a:schemeClr val="tx1"/>
                </a:solidFill>
                <a:latin typeface="Arial" pitchFamily="34" charset="0"/>
                <a:cs typeface="Arial" pitchFamily="34" charset="0"/>
              </a:defRPr>
            </a:lvl1pPr>
            <a:lvl2pPr marL="715424" indent="-275162">
              <a:defRPr sz="7800">
                <a:solidFill>
                  <a:schemeClr val="tx1"/>
                </a:solidFill>
                <a:latin typeface="Arial" pitchFamily="34" charset="0"/>
                <a:cs typeface="Arial" pitchFamily="34" charset="0"/>
              </a:defRPr>
            </a:lvl2pPr>
            <a:lvl3pPr marL="1100652" indent="-220130">
              <a:defRPr sz="7800">
                <a:solidFill>
                  <a:schemeClr val="tx1"/>
                </a:solidFill>
                <a:latin typeface="Arial" pitchFamily="34" charset="0"/>
                <a:cs typeface="Arial" pitchFamily="34" charset="0"/>
              </a:defRPr>
            </a:lvl3pPr>
            <a:lvl4pPr marL="1540912" indent="-220130">
              <a:defRPr sz="7800">
                <a:solidFill>
                  <a:schemeClr val="tx1"/>
                </a:solidFill>
                <a:latin typeface="Arial" pitchFamily="34" charset="0"/>
                <a:cs typeface="Arial" pitchFamily="34" charset="0"/>
              </a:defRPr>
            </a:lvl4pPr>
            <a:lvl5pPr marL="1981173" indent="-220130">
              <a:defRPr sz="7800">
                <a:solidFill>
                  <a:schemeClr val="tx1"/>
                </a:solidFill>
                <a:latin typeface="Arial" pitchFamily="34" charset="0"/>
                <a:cs typeface="Arial" pitchFamily="34" charset="0"/>
              </a:defRPr>
            </a:lvl5pPr>
            <a:lvl6pPr marL="2421433" indent="-220130" eaLnBrk="0" fontAlgn="base" hangingPunct="0">
              <a:spcBef>
                <a:spcPct val="0"/>
              </a:spcBef>
              <a:spcAft>
                <a:spcPct val="0"/>
              </a:spcAft>
              <a:defRPr sz="7800">
                <a:solidFill>
                  <a:schemeClr val="tx1"/>
                </a:solidFill>
                <a:latin typeface="Arial" pitchFamily="34" charset="0"/>
                <a:cs typeface="Arial" pitchFamily="34" charset="0"/>
              </a:defRPr>
            </a:lvl6pPr>
            <a:lvl7pPr marL="2861694" indent="-220130" eaLnBrk="0" fontAlgn="base" hangingPunct="0">
              <a:spcBef>
                <a:spcPct val="0"/>
              </a:spcBef>
              <a:spcAft>
                <a:spcPct val="0"/>
              </a:spcAft>
              <a:defRPr sz="7800">
                <a:solidFill>
                  <a:schemeClr val="tx1"/>
                </a:solidFill>
                <a:latin typeface="Arial" pitchFamily="34" charset="0"/>
                <a:cs typeface="Arial" pitchFamily="34" charset="0"/>
              </a:defRPr>
            </a:lvl7pPr>
            <a:lvl8pPr marL="3301955" indent="-220130" eaLnBrk="0" fontAlgn="base" hangingPunct="0">
              <a:spcBef>
                <a:spcPct val="0"/>
              </a:spcBef>
              <a:spcAft>
                <a:spcPct val="0"/>
              </a:spcAft>
              <a:defRPr sz="7800">
                <a:solidFill>
                  <a:schemeClr val="tx1"/>
                </a:solidFill>
                <a:latin typeface="Arial" pitchFamily="34" charset="0"/>
                <a:cs typeface="Arial" pitchFamily="34" charset="0"/>
              </a:defRPr>
            </a:lvl8pPr>
            <a:lvl9pPr marL="3742215" indent="-220130" eaLnBrk="0" fontAlgn="base" hangingPunct="0">
              <a:spcBef>
                <a:spcPct val="0"/>
              </a:spcBef>
              <a:spcAft>
                <a:spcPct val="0"/>
              </a:spcAft>
              <a:defRPr sz="7800">
                <a:solidFill>
                  <a:schemeClr val="tx1"/>
                </a:solidFill>
                <a:latin typeface="Arial" pitchFamily="34" charset="0"/>
                <a:cs typeface="Arial" pitchFamily="34" charset="0"/>
              </a:defRPr>
            </a:lvl9pPr>
          </a:lstStyle>
          <a:p>
            <a:pPr defTabSz="880521" fontAlgn="auto">
              <a:spcBef>
                <a:spcPts val="0"/>
              </a:spcBef>
              <a:spcAft>
                <a:spcPts val="0"/>
              </a:spcAft>
              <a:defRPr/>
            </a:pPr>
            <a:fld id="{45F6C25F-6C70-4A78-AE69-304999D70D58}" type="slidenum">
              <a:rPr lang="en-US" altLang="en-US" sz="1800" kern="0">
                <a:solidFill>
                  <a:srgbClr val="000000"/>
                </a:solidFill>
              </a:rPr>
              <a:pPr defTabSz="880521" fontAlgn="auto">
                <a:spcBef>
                  <a:spcPts val="0"/>
                </a:spcBef>
                <a:spcAft>
                  <a:spcPts val="0"/>
                </a:spcAft>
                <a:defRPr/>
              </a:pPr>
              <a:t>6</a:t>
            </a:fld>
            <a:endParaRPr lang="en-US" altLang="en-US" sz="1800" kern="0">
              <a:solidFill>
                <a:srgbClr val="000000"/>
              </a:solidFill>
            </a:endParaRPr>
          </a:p>
        </p:txBody>
      </p:sp>
    </p:spTree>
    <p:extLst>
      <p:ext uri="{BB962C8B-B14F-4D97-AF65-F5344CB8AC3E}">
        <p14:creationId xmlns:p14="http://schemas.microsoft.com/office/powerpoint/2010/main" val="1986263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p:txBody>
          <a:bodyPr/>
          <a:lstStyle/>
          <a:p>
            <a:r>
              <a:rPr lang="en-US" dirty="0" smtClean="0"/>
              <a:t>Noisy</a:t>
            </a:r>
            <a:r>
              <a:rPr lang="en-US" baseline="0" dirty="0" smtClean="0"/>
              <a:t> time, apparently, lots commotion.</a:t>
            </a:r>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7</a:t>
            </a:fld>
            <a:endParaRPr lang="en-US" sz="1800" kern="0">
              <a:solidFill>
                <a:sysClr val="windowText" lastClr="000000"/>
              </a:solidFill>
            </a:endParaRPr>
          </a:p>
        </p:txBody>
      </p:sp>
    </p:spTree>
    <p:extLst>
      <p:ext uri="{BB962C8B-B14F-4D97-AF65-F5344CB8AC3E}">
        <p14:creationId xmlns:p14="http://schemas.microsoft.com/office/powerpoint/2010/main" val="394170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685800"/>
            <a:ext cx="5851525" cy="3429000"/>
          </a:xfrm>
        </p:spPr>
      </p:sp>
      <p:sp>
        <p:nvSpPr>
          <p:cNvPr id="3" name="Notes Placeholder 2"/>
          <p:cNvSpPr>
            <a:spLocks noGrp="1"/>
          </p:cNvSpPr>
          <p:nvPr>
            <p:ph type="body" idx="1"/>
          </p:nvPr>
        </p:nvSpPr>
        <p:spPr>
          <a:xfrm>
            <a:off x="381000" y="4191000"/>
            <a:ext cx="6248400" cy="4267200"/>
          </a:xfrm>
        </p:spPr>
        <p:txBody>
          <a:bodyPr/>
          <a:lstStyle/>
          <a:p>
            <a:r>
              <a:rPr lang="en-US" dirty="0" smtClean="0"/>
              <a:t>“By </a:t>
            </a:r>
            <a:r>
              <a:rPr lang="en-US" dirty="0" smtClean="0"/>
              <a:t>the </a:t>
            </a:r>
            <a:r>
              <a:rPr lang="en-US" dirty="0" smtClean="0"/>
              <a:t>roadside” </a:t>
            </a:r>
            <a:r>
              <a:rPr lang="en-US" dirty="0" smtClean="0"/>
              <a:t>is an</a:t>
            </a:r>
            <a:r>
              <a:rPr lang="en-US" baseline="0" dirty="0" smtClean="0"/>
              <a:t> indication of beggars. </a:t>
            </a:r>
          </a:p>
          <a:p>
            <a:r>
              <a:rPr lang="en-US" baseline="0" dirty="0" smtClean="0"/>
              <a:t>Cried out implies vehement, </a:t>
            </a:r>
            <a:r>
              <a:rPr lang="en-US" baseline="0" dirty="0" smtClean="0"/>
              <a:t>urgency!</a:t>
            </a:r>
            <a:endParaRPr lang="en-US" baseline="0" dirty="0" smtClean="0"/>
          </a:p>
          <a:p>
            <a:r>
              <a:rPr lang="en-US" baseline="0" dirty="0" smtClean="0"/>
              <a:t>Titles of royalty, deity, expression of faith</a:t>
            </a:r>
            <a:r>
              <a:rPr lang="en-US" baseline="0" dirty="0" smtClean="0"/>
              <a:t>!</a:t>
            </a:r>
          </a:p>
          <a:p>
            <a:r>
              <a:rPr lang="en-US" dirty="0" smtClean="0"/>
              <a:t>Seemed to be desperate to break through commotion of the crowd.</a:t>
            </a:r>
            <a:endParaRPr lang="en-US" baseline="0" dirty="0" smtClean="0"/>
          </a:p>
          <a:p>
            <a:endParaRPr lang="en-US" baseline="0" dirty="0" smtClean="0"/>
          </a:p>
          <a:p>
            <a:r>
              <a:rPr lang="en-US" baseline="0" dirty="0" smtClean="0"/>
              <a:t>A bit of context, geographically:</a:t>
            </a:r>
            <a:endParaRPr lang="en-US" dirty="0"/>
          </a:p>
        </p:txBody>
      </p:sp>
      <p:sp>
        <p:nvSpPr>
          <p:cNvPr id="4" name="Slide Number Placeholder 3"/>
          <p:cNvSpPr>
            <a:spLocks noGrp="1"/>
          </p:cNvSpPr>
          <p:nvPr>
            <p:ph type="sldNum" sz="quarter" idx="10"/>
          </p:nvPr>
        </p:nvSpPr>
        <p:spPr/>
        <p:txBody>
          <a:bodyPr/>
          <a:lstStyle/>
          <a:p>
            <a:pPr defTabSz="897301" fontAlgn="auto">
              <a:spcBef>
                <a:spcPts val="0"/>
              </a:spcBef>
              <a:spcAft>
                <a:spcPts val="0"/>
              </a:spcAft>
              <a:defRPr/>
            </a:pPr>
            <a:fld id="{59E7A7E2-61D4-416D-8868-15EA825CCC56}" type="slidenum">
              <a:rPr lang="en-US" sz="1800" kern="0">
                <a:solidFill>
                  <a:sysClr val="windowText" lastClr="000000"/>
                </a:solidFill>
              </a:rPr>
              <a:pPr defTabSz="897301" fontAlgn="auto">
                <a:spcBef>
                  <a:spcPts val="0"/>
                </a:spcBef>
                <a:spcAft>
                  <a:spcPts val="0"/>
                </a:spcAft>
                <a:defRPr/>
              </a:pPr>
              <a:t>8</a:t>
            </a:fld>
            <a:endParaRPr lang="en-US" sz="1800" kern="0">
              <a:solidFill>
                <a:sysClr val="windowText" lastClr="000000"/>
              </a:solidFill>
            </a:endParaRPr>
          </a:p>
        </p:txBody>
      </p:sp>
    </p:spTree>
    <p:extLst>
      <p:ext uri="{BB962C8B-B14F-4D97-AF65-F5344CB8AC3E}">
        <p14:creationId xmlns:p14="http://schemas.microsoft.com/office/powerpoint/2010/main" val="1511876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smtClean="0">
                <a:solidFill>
                  <a:prstClr val="white"/>
                </a:solidFill>
              </a:rPr>
              <a:t>Mt 20.29-34 Crying out to G-d</a:t>
            </a:r>
            <a:endParaRPr lang="en-US" altLang="en-US">
              <a:solidFill>
                <a:prstClr val="white"/>
              </a:solidFill>
            </a:endParaRPr>
          </a:p>
        </p:txBody>
      </p:sp>
      <p:sp>
        <p:nvSpPr>
          <p:cNvPr id="5" name="Rectangle 3"/>
          <p:cNvSpPr>
            <a:spLocks noGrp="1" noChangeArrowheads="1"/>
          </p:cNvSpPr>
          <p:nvPr>
            <p:ph type="dt" idx="1"/>
          </p:nvPr>
        </p:nvSpPr>
        <p:spPr>
          <a:ln/>
        </p:spPr>
        <p:txBody>
          <a:bodyPr/>
          <a:lstStyle/>
          <a:p>
            <a:r>
              <a:rPr lang="en-US" altLang="en-US" smtClean="0">
                <a:solidFill>
                  <a:prstClr val="white"/>
                </a:solidFill>
              </a:rPr>
              <a:t>Sept. 16, 2017  5777</a:t>
            </a:r>
            <a:endParaRPr lang="en-US" altLang="en-US">
              <a:solidFill>
                <a:prstClr val="white"/>
              </a:solidFill>
            </a:endParaRP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9</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r>
              <a:rPr lang="en-US" dirty="0" smtClean="0"/>
              <a:t>According to </a:t>
            </a:r>
            <a:endParaRPr lang="en-US" dirty="0"/>
          </a:p>
          <a:p>
            <a:r>
              <a:rPr lang="en-US" dirty="0"/>
              <a:t> </a:t>
            </a:r>
            <a:r>
              <a:rPr lang="en-US" sz="1400" dirty="0"/>
              <a:t>U. S. Department of </a:t>
            </a:r>
            <a:r>
              <a:rPr lang="en-US" sz="1400" dirty="0" smtClean="0"/>
              <a:t>Labor Mine </a:t>
            </a:r>
            <a:r>
              <a:rPr lang="en-US" sz="1400" dirty="0"/>
              <a:t>Safety and Health </a:t>
            </a:r>
            <a:r>
              <a:rPr lang="en-US" sz="1400" dirty="0" smtClean="0"/>
              <a:t>Administration Coal </a:t>
            </a:r>
            <a:r>
              <a:rPr lang="en-US" sz="1400" dirty="0"/>
              <a:t>Mine Safety and </a:t>
            </a:r>
            <a:r>
              <a:rPr lang="en-US" sz="1400" dirty="0" smtClean="0"/>
              <a:t>Health Metal </a:t>
            </a:r>
            <a:r>
              <a:rPr lang="en-US" sz="1400" dirty="0"/>
              <a:t>and Nonmetal Mine Safety and </a:t>
            </a:r>
            <a:r>
              <a:rPr lang="en-US" sz="1400" dirty="0" smtClean="0"/>
              <a:t>Health June </a:t>
            </a:r>
            <a:r>
              <a:rPr lang="en-US" sz="1400" dirty="0"/>
              <a:t>1999</a:t>
            </a:r>
          </a:p>
          <a:p>
            <a:r>
              <a:rPr lang="en-US" sz="1400" dirty="0"/>
              <a:t>Handbook Number PH99-I-4 </a:t>
            </a:r>
            <a:endParaRPr lang="en-US" sz="1400" dirty="0" smtClean="0"/>
          </a:p>
          <a:p>
            <a:r>
              <a:rPr lang="en-US" sz="1400" dirty="0"/>
              <a:t>https://arlweb.msha.gov/READROOM/HANDBOOK/PH99-I-4.pdf</a:t>
            </a:r>
            <a:endParaRPr lang="en-US" sz="1400" dirty="0" smtClean="0"/>
          </a:p>
          <a:p>
            <a:endParaRPr lang="en-US" u="sng" dirty="0" smtClean="0"/>
          </a:p>
          <a:p>
            <a:r>
              <a:rPr lang="en-US" u="sng" dirty="0" smtClean="0"/>
              <a:t>the </a:t>
            </a:r>
            <a:r>
              <a:rPr lang="en-US" u="sng" dirty="0"/>
              <a:t>truck’s speed while descending a </a:t>
            </a:r>
            <a:r>
              <a:rPr lang="en-US" u="sng" dirty="0" smtClean="0"/>
              <a:t>6 </a:t>
            </a:r>
            <a:r>
              <a:rPr lang="en-US" u="sng" dirty="0"/>
              <a:t>percent (effective) grade should not exceed about </a:t>
            </a:r>
            <a:r>
              <a:rPr lang="en-US" u="sng" dirty="0" smtClean="0"/>
              <a:t>20 </a:t>
            </a:r>
            <a:r>
              <a:rPr lang="en-US" u="sng" dirty="0"/>
              <a:t>mph. </a:t>
            </a:r>
            <a:endParaRPr lang="en-US" altLang="en-US" u="sng"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034"/>
            <a:ext cx="7462044" cy="1102519"/>
          </a:xfrm>
        </p:spPr>
        <p:txBody>
          <a:bodyPr/>
          <a:lstStyle/>
          <a:p>
            <a:r>
              <a:rPr lang="en-US"/>
              <a:t>Click to edit Master title style</a:t>
            </a:r>
          </a:p>
        </p:txBody>
      </p:sp>
      <p:sp>
        <p:nvSpPr>
          <p:cNvPr id="3" name="Subtitle 2"/>
          <p:cNvSpPr>
            <a:spLocks noGrp="1"/>
          </p:cNvSpPr>
          <p:nvPr>
            <p:ph type="subTitle" idx="1"/>
          </p:nvPr>
        </p:nvSpPr>
        <p:spPr>
          <a:xfrm>
            <a:off x="1319198" y="2914650"/>
            <a:ext cx="6145213" cy="1314450"/>
          </a:xfrm>
        </p:spPr>
        <p:txBody>
          <a:bodyPr/>
          <a:lstStyle>
            <a:lvl1pPr marL="0" indent="0" algn="ctr">
              <a:buNone/>
              <a:defRPr/>
            </a:lvl1pPr>
            <a:lvl2pPr marL="365413" indent="0" algn="ctr">
              <a:buNone/>
              <a:defRPr/>
            </a:lvl2pPr>
            <a:lvl3pPr marL="730887" indent="0" algn="ctr">
              <a:buNone/>
              <a:defRPr/>
            </a:lvl3pPr>
            <a:lvl4pPr marL="1096133" indent="0" algn="ctr">
              <a:buNone/>
              <a:defRPr/>
            </a:lvl4pPr>
            <a:lvl5pPr marL="1461601" indent="0" algn="ctr">
              <a:buNone/>
              <a:defRPr/>
            </a:lvl5pPr>
            <a:lvl6pPr marL="1826798" indent="0" algn="ctr">
              <a:buNone/>
              <a:defRPr/>
            </a:lvl6pPr>
            <a:lvl7pPr marL="2192133" indent="0" algn="ctr">
              <a:buNone/>
              <a:defRPr/>
            </a:lvl7pPr>
            <a:lvl8pPr marL="2557530" indent="0" algn="ctr">
              <a:buNone/>
              <a:defRPr/>
            </a:lvl8pPr>
            <a:lvl9pPr marL="2922941"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8EDFD0-AEF6-440D-A2A9-52A80FF54F5E}" type="slidenum">
              <a:rPr lang="en-US" altLang="en-US"/>
              <a:pPr/>
              <a:t>‹#›</a:t>
            </a:fld>
            <a:endParaRPr lang="en-US" altLang="en-US"/>
          </a:p>
        </p:txBody>
      </p:sp>
    </p:spTree>
    <p:extLst>
      <p:ext uri="{BB962C8B-B14F-4D97-AF65-F5344CB8AC3E}">
        <p14:creationId xmlns:p14="http://schemas.microsoft.com/office/powerpoint/2010/main" val="1224706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9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E32F-A007-40FE-BCD5-17EC31FC5224}" type="slidenum">
              <a:rPr lang="en-US"/>
              <a:pPr>
                <a:defRPr/>
              </a:pPr>
              <a:t>‹#›</a:t>
            </a:fld>
            <a:endParaRPr lang="en-US"/>
          </a:p>
        </p:txBody>
      </p:sp>
    </p:spTree>
    <p:extLst>
      <p:ext uri="{BB962C8B-B14F-4D97-AF65-F5344CB8AC3E}">
        <p14:creationId xmlns:p14="http://schemas.microsoft.com/office/powerpoint/2010/main" val="1302450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65413" indent="0">
              <a:buNone/>
              <a:defRPr sz="1800"/>
            </a:lvl2pPr>
            <a:lvl3pPr marL="730887" indent="0">
              <a:buNone/>
              <a:defRPr sz="1600"/>
            </a:lvl3pPr>
            <a:lvl4pPr marL="1096133" indent="0">
              <a:buNone/>
              <a:defRPr sz="1400"/>
            </a:lvl4pPr>
            <a:lvl5pPr marL="1461601" indent="0">
              <a:buNone/>
              <a:defRPr sz="1400"/>
            </a:lvl5pPr>
            <a:lvl6pPr marL="1826798" indent="0">
              <a:buNone/>
              <a:defRPr sz="1400"/>
            </a:lvl6pPr>
            <a:lvl7pPr marL="2192133" indent="0">
              <a:buNone/>
              <a:defRPr sz="1400"/>
            </a:lvl7pPr>
            <a:lvl8pPr marL="2557530" indent="0">
              <a:buNone/>
              <a:defRPr sz="1400"/>
            </a:lvl8pPr>
            <a:lvl9pPr marL="2922941"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05" y="1151335"/>
            <a:ext cx="3878861" cy="479822"/>
          </a:xfrm>
        </p:spPr>
        <p:txBody>
          <a:bodyPr anchor="b"/>
          <a:lstStyle>
            <a:lvl1pPr marL="0" indent="0">
              <a:buNone/>
              <a:defRPr sz="2400" b="1"/>
            </a:lvl1pPr>
            <a:lvl2pPr marL="365413" indent="0">
              <a:buNone/>
              <a:defRPr sz="2000" b="1"/>
            </a:lvl2pPr>
            <a:lvl3pPr marL="730887" indent="0">
              <a:buNone/>
              <a:defRPr sz="1800" b="1"/>
            </a:lvl3pPr>
            <a:lvl4pPr marL="1096133" indent="0">
              <a:buNone/>
              <a:defRPr sz="1600" b="1"/>
            </a:lvl4pPr>
            <a:lvl5pPr marL="1461601" indent="0">
              <a:buNone/>
              <a:defRPr sz="1600" b="1"/>
            </a:lvl5pPr>
            <a:lvl6pPr marL="1826798" indent="0">
              <a:buNone/>
              <a:defRPr sz="1600" b="1"/>
            </a:lvl6pPr>
            <a:lvl7pPr marL="2192133" indent="0">
              <a:buNone/>
              <a:defRPr sz="1600" b="1"/>
            </a:lvl7pPr>
            <a:lvl8pPr marL="2557530" indent="0">
              <a:buNone/>
              <a:defRPr sz="1600" b="1"/>
            </a:lvl8pPr>
            <a:lvl9pPr marL="2922941"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0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1881" y="1151335"/>
            <a:ext cx="3880385" cy="479822"/>
          </a:xfrm>
        </p:spPr>
        <p:txBody>
          <a:bodyPr anchor="b"/>
          <a:lstStyle>
            <a:lvl1pPr marL="0" indent="0">
              <a:buNone/>
              <a:defRPr sz="2400" b="1"/>
            </a:lvl1pPr>
            <a:lvl2pPr marL="365413" indent="0">
              <a:buNone/>
              <a:defRPr sz="2000" b="1"/>
            </a:lvl2pPr>
            <a:lvl3pPr marL="730887" indent="0">
              <a:buNone/>
              <a:defRPr sz="1800" b="1"/>
            </a:lvl3pPr>
            <a:lvl4pPr marL="1096133" indent="0">
              <a:buNone/>
              <a:defRPr sz="1600" b="1"/>
            </a:lvl4pPr>
            <a:lvl5pPr marL="1461601" indent="0">
              <a:buNone/>
              <a:defRPr sz="1600" b="1"/>
            </a:lvl5pPr>
            <a:lvl6pPr marL="1826798" indent="0">
              <a:buNone/>
              <a:defRPr sz="1600" b="1"/>
            </a:lvl6pPr>
            <a:lvl7pPr marL="2192133" indent="0">
              <a:buNone/>
              <a:defRPr sz="1600" b="1"/>
            </a:lvl7pPr>
            <a:lvl8pPr marL="2557530" indent="0">
              <a:buNone/>
              <a:defRPr sz="1600" b="1"/>
            </a:lvl8pPr>
            <a:lvl9pPr marL="29229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1881"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330"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745" y="208000"/>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1330" y="1076343"/>
            <a:ext cx="2888189" cy="3518297"/>
          </a:xfrm>
        </p:spPr>
        <p:txBody>
          <a:bodyPr/>
          <a:lstStyle>
            <a:lvl1pPr marL="0" indent="0">
              <a:buNone/>
              <a:defRPr sz="1400"/>
            </a:lvl1pPr>
            <a:lvl2pPr marL="365413" indent="0">
              <a:buNone/>
              <a:defRPr sz="1200"/>
            </a:lvl2pPr>
            <a:lvl3pPr marL="730887" indent="0">
              <a:buNone/>
              <a:defRPr sz="1000"/>
            </a:lvl3pPr>
            <a:lvl4pPr marL="1096133" indent="0">
              <a:buNone/>
              <a:defRPr sz="900"/>
            </a:lvl4pPr>
            <a:lvl5pPr marL="1461601" indent="0">
              <a:buNone/>
              <a:defRPr sz="900"/>
            </a:lvl5pPr>
            <a:lvl6pPr marL="1826798" indent="0">
              <a:buNone/>
              <a:defRPr sz="900"/>
            </a:lvl6pPr>
            <a:lvl7pPr marL="2192133" indent="0">
              <a:buNone/>
              <a:defRPr sz="900"/>
            </a:lvl7pPr>
            <a:lvl8pPr marL="2557530" indent="0">
              <a:buNone/>
              <a:defRPr sz="900"/>
            </a:lvl8pPr>
            <a:lvl9pPr marL="29229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65413" indent="0">
              <a:buNone/>
              <a:defRPr sz="2800"/>
            </a:lvl2pPr>
            <a:lvl3pPr marL="730887" indent="0">
              <a:buNone/>
              <a:defRPr sz="2400"/>
            </a:lvl3pPr>
            <a:lvl4pPr marL="1096133" indent="0">
              <a:buNone/>
              <a:defRPr sz="2000"/>
            </a:lvl4pPr>
            <a:lvl5pPr marL="1461601" indent="0">
              <a:buNone/>
              <a:defRPr sz="2000"/>
            </a:lvl5pPr>
            <a:lvl6pPr marL="1826798" indent="0">
              <a:buNone/>
              <a:defRPr sz="2000"/>
            </a:lvl6pPr>
            <a:lvl7pPr marL="2192133" indent="0">
              <a:buNone/>
              <a:defRPr sz="2000"/>
            </a:lvl7pPr>
            <a:lvl8pPr marL="2557530" indent="0">
              <a:buNone/>
              <a:defRPr sz="2000"/>
            </a:lvl8pPr>
            <a:lvl9pPr marL="2922941" indent="0">
              <a:buNone/>
              <a:defRPr sz="2000"/>
            </a:lvl9pPr>
          </a:lstStyle>
          <a:p>
            <a:endParaRPr lang="en-US"/>
          </a:p>
        </p:txBody>
      </p:sp>
      <p:sp>
        <p:nvSpPr>
          <p:cNvPr id="4" name="Text Placeholder 3"/>
          <p:cNvSpPr>
            <a:spLocks noGrp="1"/>
          </p:cNvSpPr>
          <p:nvPr>
            <p:ph type="body" sz="half" idx="2"/>
          </p:nvPr>
        </p:nvSpPr>
        <p:spPr>
          <a:xfrm>
            <a:off x="1720734" y="4028702"/>
            <a:ext cx="5267325" cy="603647"/>
          </a:xfrm>
        </p:spPr>
        <p:txBody>
          <a:bodyPr/>
          <a:lstStyle>
            <a:lvl1pPr marL="0" indent="0">
              <a:buNone/>
              <a:defRPr sz="1400"/>
            </a:lvl1pPr>
            <a:lvl2pPr marL="365413" indent="0">
              <a:buNone/>
              <a:defRPr sz="1200"/>
            </a:lvl2pPr>
            <a:lvl3pPr marL="730887" indent="0">
              <a:buNone/>
              <a:defRPr sz="1000"/>
            </a:lvl3pPr>
            <a:lvl4pPr marL="1096133" indent="0">
              <a:buNone/>
              <a:defRPr sz="900"/>
            </a:lvl4pPr>
            <a:lvl5pPr marL="1461601" indent="0">
              <a:buNone/>
              <a:defRPr sz="900"/>
            </a:lvl5pPr>
            <a:lvl6pPr marL="1826798" indent="0">
              <a:buNone/>
              <a:defRPr sz="900"/>
            </a:lvl6pPr>
            <a:lvl7pPr marL="2192133" indent="0">
              <a:buNone/>
              <a:defRPr sz="900"/>
            </a:lvl7pPr>
            <a:lvl8pPr marL="2557530" indent="0">
              <a:buNone/>
              <a:defRPr sz="900"/>
            </a:lvl8pPr>
            <a:lvl9pPr marL="29229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79" tIns="36564" rIns="73179" bIns="3656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79" tIns="36564" rIns="73179" bIns="3656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79" tIns="36564" rIns="73179" bIns="36564"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79" tIns="36564" rIns="73179" bIns="36564"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3179" tIns="36564" rIns="73179" bIns="36564"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65413" algn="ctr" rtl="0" fontAlgn="base">
        <a:spcBef>
          <a:spcPct val="0"/>
        </a:spcBef>
        <a:spcAft>
          <a:spcPct val="0"/>
        </a:spcAft>
        <a:defRPr sz="4400">
          <a:solidFill>
            <a:schemeClr val="tx2"/>
          </a:solidFill>
          <a:latin typeface="Arial" charset="0"/>
          <a:cs typeface="Arial" charset="0"/>
        </a:defRPr>
      </a:lvl6pPr>
      <a:lvl7pPr marL="730887" algn="ctr" rtl="0" fontAlgn="base">
        <a:spcBef>
          <a:spcPct val="0"/>
        </a:spcBef>
        <a:spcAft>
          <a:spcPct val="0"/>
        </a:spcAft>
        <a:defRPr sz="4400">
          <a:solidFill>
            <a:schemeClr val="tx2"/>
          </a:solidFill>
          <a:latin typeface="Arial" charset="0"/>
          <a:cs typeface="Arial" charset="0"/>
        </a:defRPr>
      </a:lvl7pPr>
      <a:lvl8pPr marL="1096133" algn="ctr" rtl="0" fontAlgn="base">
        <a:spcBef>
          <a:spcPct val="0"/>
        </a:spcBef>
        <a:spcAft>
          <a:spcPct val="0"/>
        </a:spcAft>
        <a:defRPr sz="4400">
          <a:solidFill>
            <a:schemeClr val="tx2"/>
          </a:solidFill>
          <a:latin typeface="Arial" charset="0"/>
          <a:cs typeface="Arial" charset="0"/>
        </a:defRPr>
      </a:lvl8pPr>
      <a:lvl9pPr marL="1461601" algn="ctr" rtl="0" fontAlgn="base">
        <a:spcBef>
          <a:spcPct val="0"/>
        </a:spcBef>
        <a:spcAft>
          <a:spcPct val="0"/>
        </a:spcAft>
        <a:defRPr sz="4400">
          <a:solidFill>
            <a:schemeClr val="tx2"/>
          </a:solidFill>
          <a:latin typeface="Arial" charset="0"/>
          <a:cs typeface="Arial" charset="0"/>
        </a:defRPr>
      </a:lvl9pPr>
    </p:titleStyle>
    <p:bodyStyle>
      <a:lvl1pPr marL="273946" indent="-273946" algn="l" rtl="0" fontAlgn="base">
        <a:spcBef>
          <a:spcPct val="20000"/>
        </a:spcBef>
        <a:spcAft>
          <a:spcPct val="0"/>
        </a:spcAft>
        <a:buChar char="•"/>
        <a:defRPr sz="4000">
          <a:solidFill>
            <a:schemeClr val="bg1"/>
          </a:solidFill>
          <a:latin typeface="+mn-lt"/>
          <a:ea typeface="+mn-ea"/>
          <a:cs typeface="+mn-cs"/>
        </a:defRPr>
      </a:lvl1pPr>
      <a:lvl2pPr marL="593828" indent="-228338" algn="l" rtl="0" fontAlgn="base">
        <a:spcBef>
          <a:spcPct val="20000"/>
        </a:spcBef>
        <a:spcAft>
          <a:spcPct val="0"/>
        </a:spcAft>
        <a:buChar char="–"/>
        <a:defRPr sz="4000">
          <a:solidFill>
            <a:schemeClr val="bg1"/>
          </a:solidFill>
          <a:latin typeface="+mn-lt"/>
        </a:defRPr>
      </a:lvl2pPr>
      <a:lvl3pPr marL="913386" indent="-182843" algn="l" rtl="0" fontAlgn="base">
        <a:spcBef>
          <a:spcPct val="20000"/>
        </a:spcBef>
        <a:spcAft>
          <a:spcPct val="0"/>
        </a:spcAft>
        <a:buChar char="•"/>
        <a:defRPr sz="2400">
          <a:solidFill>
            <a:schemeClr val="tx1"/>
          </a:solidFill>
          <a:latin typeface="+mj-lt"/>
          <a:cs typeface="+mj-cs"/>
        </a:defRPr>
      </a:lvl3pPr>
      <a:lvl4pPr marL="1278844" indent="-182843" algn="l" rtl="0" fontAlgn="base">
        <a:spcBef>
          <a:spcPct val="20000"/>
        </a:spcBef>
        <a:spcAft>
          <a:spcPct val="0"/>
        </a:spcAft>
        <a:buChar char="–"/>
        <a:defRPr sz="2000">
          <a:solidFill>
            <a:schemeClr val="tx1"/>
          </a:solidFill>
          <a:latin typeface="+mj-lt"/>
          <a:cs typeface="+mj-cs"/>
        </a:defRPr>
      </a:lvl4pPr>
      <a:lvl5pPr marL="1644271" indent="-182843" algn="l" rtl="0" fontAlgn="base">
        <a:spcBef>
          <a:spcPct val="20000"/>
        </a:spcBef>
        <a:spcAft>
          <a:spcPct val="0"/>
        </a:spcAft>
        <a:buChar char="»"/>
        <a:defRPr sz="2000">
          <a:solidFill>
            <a:schemeClr val="tx1"/>
          </a:solidFill>
          <a:latin typeface="+mj-lt"/>
          <a:cs typeface="+mj-cs"/>
        </a:defRPr>
      </a:lvl5pPr>
      <a:lvl6pPr marL="2009417" indent="-182843" algn="l" rtl="0" fontAlgn="base">
        <a:spcBef>
          <a:spcPct val="20000"/>
        </a:spcBef>
        <a:spcAft>
          <a:spcPct val="0"/>
        </a:spcAft>
        <a:buChar char="»"/>
        <a:defRPr sz="2000">
          <a:solidFill>
            <a:schemeClr val="tx1"/>
          </a:solidFill>
          <a:latin typeface="+mj-lt"/>
          <a:cs typeface="+mj-cs"/>
        </a:defRPr>
      </a:lvl6pPr>
      <a:lvl7pPr marL="2374890" indent="-182843" algn="l" rtl="0" fontAlgn="base">
        <a:spcBef>
          <a:spcPct val="20000"/>
        </a:spcBef>
        <a:spcAft>
          <a:spcPct val="0"/>
        </a:spcAft>
        <a:buChar char="»"/>
        <a:defRPr sz="2000">
          <a:solidFill>
            <a:schemeClr val="tx1"/>
          </a:solidFill>
          <a:latin typeface="+mj-lt"/>
          <a:cs typeface="+mj-cs"/>
        </a:defRPr>
      </a:lvl7pPr>
      <a:lvl8pPr marL="2740231" indent="-182843" algn="l" rtl="0" fontAlgn="base">
        <a:spcBef>
          <a:spcPct val="20000"/>
        </a:spcBef>
        <a:spcAft>
          <a:spcPct val="0"/>
        </a:spcAft>
        <a:buChar char="»"/>
        <a:defRPr sz="2000">
          <a:solidFill>
            <a:schemeClr val="tx1"/>
          </a:solidFill>
          <a:latin typeface="+mj-lt"/>
          <a:cs typeface="+mj-cs"/>
        </a:defRPr>
      </a:lvl8pPr>
      <a:lvl9pPr marL="3105680" indent="-18284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730887" rtl="0" eaLnBrk="1" latinLnBrk="0" hangingPunct="1">
        <a:defRPr sz="1800" kern="1200">
          <a:solidFill>
            <a:schemeClr val="tx1"/>
          </a:solidFill>
          <a:latin typeface="+mn-lt"/>
          <a:ea typeface="+mn-ea"/>
          <a:cs typeface="+mn-cs"/>
        </a:defRPr>
      </a:lvl1pPr>
      <a:lvl2pPr marL="365413" algn="l" defTabSz="730887" rtl="0" eaLnBrk="1" latinLnBrk="0" hangingPunct="1">
        <a:defRPr sz="1800" kern="1200">
          <a:solidFill>
            <a:schemeClr val="tx1"/>
          </a:solidFill>
          <a:latin typeface="+mn-lt"/>
          <a:ea typeface="+mn-ea"/>
          <a:cs typeface="+mn-cs"/>
        </a:defRPr>
      </a:lvl2pPr>
      <a:lvl3pPr marL="730887" algn="l" defTabSz="730887" rtl="0" eaLnBrk="1" latinLnBrk="0" hangingPunct="1">
        <a:defRPr sz="1800" kern="1200">
          <a:solidFill>
            <a:schemeClr val="tx1"/>
          </a:solidFill>
          <a:latin typeface="+mn-lt"/>
          <a:ea typeface="+mn-ea"/>
          <a:cs typeface="+mn-cs"/>
        </a:defRPr>
      </a:lvl3pPr>
      <a:lvl4pPr marL="1096133" algn="l" defTabSz="730887" rtl="0" eaLnBrk="1" latinLnBrk="0" hangingPunct="1">
        <a:defRPr sz="1800" kern="1200">
          <a:solidFill>
            <a:schemeClr val="tx1"/>
          </a:solidFill>
          <a:latin typeface="+mn-lt"/>
          <a:ea typeface="+mn-ea"/>
          <a:cs typeface="+mn-cs"/>
        </a:defRPr>
      </a:lvl4pPr>
      <a:lvl5pPr marL="1461601" algn="l" defTabSz="730887" rtl="0" eaLnBrk="1" latinLnBrk="0" hangingPunct="1">
        <a:defRPr sz="1800" kern="1200">
          <a:solidFill>
            <a:schemeClr val="tx1"/>
          </a:solidFill>
          <a:latin typeface="+mn-lt"/>
          <a:ea typeface="+mn-ea"/>
          <a:cs typeface="+mn-cs"/>
        </a:defRPr>
      </a:lvl5pPr>
      <a:lvl6pPr marL="1826798" algn="l" defTabSz="730887" rtl="0" eaLnBrk="1" latinLnBrk="0" hangingPunct="1">
        <a:defRPr sz="1800" kern="1200">
          <a:solidFill>
            <a:schemeClr val="tx1"/>
          </a:solidFill>
          <a:latin typeface="+mn-lt"/>
          <a:ea typeface="+mn-ea"/>
          <a:cs typeface="+mn-cs"/>
        </a:defRPr>
      </a:lvl6pPr>
      <a:lvl7pPr marL="2192133" algn="l" defTabSz="730887" rtl="0" eaLnBrk="1" latinLnBrk="0" hangingPunct="1">
        <a:defRPr sz="1800" kern="1200">
          <a:solidFill>
            <a:schemeClr val="tx1"/>
          </a:solidFill>
          <a:latin typeface="+mn-lt"/>
          <a:ea typeface="+mn-ea"/>
          <a:cs typeface="+mn-cs"/>
        </a:defRPr>
      </a:lvl7pPr>
      <a:lvl8pPr marL="2557530" algn="l" defTabSz="730887" rtl="0" eaLnBrk="1" latinLnBrk="0" hangingPunct="1">
        <a:defRPr sz="1800" kern="1200">
          <a:solidFill>
            <a:schemeClr val="tx1"/>
          </a:solidFill>
          <a:latin typeface="+mn-lt"/>
          <a:ea typeface="+mn-ea"/>
          <a:cs typeface="+mn-cs"/>
        </a:defRPr>
      </a:lvl8pPr>
      <a:lvl9pPr marL="2922941" algn="l" defTabSz="73088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398" rIns="66797" bIns="33398" numCol="1" anchor="ctr" anchorCtr="0" compatLnSpc="1">
            <a:prstTxWarp prst="textNoShape">
              <a:avLst/>
            </a:prstTxWarp>
          </a:bodyPr>
          <a:lstStyle/>
          <a:p>
            <a:pPr lvl="0"/>
            <a:r>
              <a:rPr lang="en-US" altLang="en-US"/>
              <a:t>Click to edit Master title style</a:t>
            </a:r>
          </a:p>
        </p:txBody>
      </p:sp>
      <p:sp>
        <p:nvSpPr>
          <p:cNvPr id="96259"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797" tIns="33398" rIns="66797" bIns="3339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797" tIns="33398" rIns="66797" bIns="33398" numCol="1" anchor="t" anchorCtr="0" compatLnSpc="1">
            <a:prstTxWarp prst="textNoShape">
              <a:avLst/>
            </a:prstTxWarp>
          </a:bodyPr>
          <a:lstStyle>
            <a:lvl1pPr eaLnBrk="1" hangingPunct="1">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797" tIns="33398" rIns="66797" bIns="33398" numCol="1" anchor="t" anchorCtr="0" compatLnSpc="1">
            <a:prstTxWarp prst="textNoShape">
              <a:avLst/>
            </a:prstTxWarp>
          </a:bodyPr>
          <a:lstStyle>
            <a:lvl1pPr algn="ctr" eaLnBrk="1" hangingPunct="1">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797" tIns="33398" rIns="66797" bIns="33398" numCol="1" anchor="t" anchorCtr="0" compatLnSpc="1">
            <a:prstTxWarp prst="textNoShape">
              <a:avLst/>
            </a:prstTxWarp>
          </a:bodyPr>
          <a:lstStyle>
            <a:lvl1pPr algn="r" eaLnBrk="1" hangingPunct="1">
              <a:defRPr sz="1000">
                <a:solidFill>
                  <a:srgbClr val="000000"/>
                </a:solidFill>
              </a:defRPr>
            </a:lvl1pPr>
          </a:lstStyle>
          <a:p>
            <a:fld id="{94317EE0-CD2D-4428-881C-38C7122CD0C7}" type="slidenum">
              <a:rPr lang="en-US" altLang="en-US" smtClean="0">
                <a:latin typeface="Arial" pitchFamily="34" charset="0"/>
                <a:cs typeface="Arial" pitchFamily="34" charset="0"/>
              </a:rPr>
              <a:pPr/>
              <a:t>‹#›</a:t>
            </a:fld>
            <a:endParaRPr lang="en-US" altLang="en-US">
              <a:latin typeface="Arial" pitchFamily="34" charset="0"/>
              <a:cs typeface="Arial" pitchFamily="34" charset="0"/>
            </a:endParaRPr>
          </a:p>
        </p:txBody>
      </p:sp>
    </p:spTree>
    <p:extLst>
      <p:ext uri="{BB962C8B-B14F-4D97-AF65-F5344CB8AC3E}">
        <p14:creationId xmlns:p14="http://schemas.microsoft.com/office/powerpoint/2010/main" val="1859254075"/>
      </p:ext>
    </p:extLst>
  </p:cSld>
  <p:clrMap bg1="lt1" tx1="dk1" bg2="lt2" tx2="dk2" accent1="accent1" accent2="accent2" accent3="accent3" accent4="accent4" accent5="accent5" accent6="accent6" hlink="hlink" folHlink="folHlink"/>
  <p:sldLayoutIdLst>
    <p:sldLayoutId id="2147483697"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979" algn="ctr" rtl="0" fontAlgn="base">
        <a:spcBef>
          <a:spcPct val="0"/>
        </a:spcBef>
        <a:spcAft>
          <a:spcPct val="0"/>
        </a:spcAft>
        <a:defRPr sz="3200">
          <a:solidFill>
            <a:schemeClr val="bg1"/>
          </a:solidFill>
          <a:latin typeface="Arial Rounded MT Bold" pitchFamily="34" charset="0"/>
          <a:cs typeface="Arial" charset="0"/>
        </a:defRPr>
      </a:lvl6pPr>
      <a:lvl7pPr marL="667965" algn="ctr" rtl="0" fontAlgn="base">
        <a:spcBef>
          <a:spcPct val="0"/>
        </a:spcBef>
        <a:spcAft>
          <a:spcPct val="0"/>
        </a:spcAft>
        <a:defRPr sz="3200">
          <a:solidFill>
            <a:schemeClr val="bg1"/>
          </a:solidFill>
          <a:latin typeface="Arial Rounded MT Bold" pitchFamily="34" charset="0"/>
          <a:cs typeface="Arial" charset="0"/>
        </a:defRPr>
      </a:lvl7pPr>
      <a:lvl8pPr marL="1001949" algn="ctr" rtl="0" fontAlgn="base">
        <a:spcBef>
          <a:spcPct val="0"/>
        </a:spcBef>
        <a:spcAft>
          <a:spcPct val="0"/>
        </a:spcAft>
        <a:defRPr sz="3200">
          <a:solidFill>
            <a:schemeClr val="bg1"/>
          </a:solidFill>
          <a:latin typeface="Arial Rounded MT Bold" pitchFamily="34" charset="0"/>
          <a:cs typeface="Arial" charset="0"/>
        </a:defRPr>
      </a:lvl8pPr>
      <a:lvl9pPr marL="1335929"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490" indent="-250490" algn="l" rtl="0" eaLnBrk="0" fontAlgn="base" hangingPunct="0">
        <a:spcBef>
          <a:spcPct val="20000"/>
        </a:spcBef>
        <a:spcAft>
          <a:spcPct val="0"/>
        </a:spcAft>
        <a:defRPr sz="3200">
          <a:solidFill>
            <a:schemeClr val="bg1"/>
          </a:solidFill>
          <a:latin typeface="+mn-lt"/>
          <a:ea typeface="+mn-ea"/>
          <a:cs typeface="+mn-cs"/>
        </a:defRPr>
      </a:lvl1pPr>
      <a:lvl2pPr marL="542723" indent="-208741" algn="l" rtl="0" eaLnBrk="0" fontAlgn="base" hangingPunct="0">
        <a:spcBef>
          <a:spcPct val="20000"/>
        </a:spcBef>
        <a:spcAft>
          <a:spcPct val="0"/>
        </a:spcAft>
        <a:buChar char="–"/>
        <a:defRPr sz="2000">
          <a:solidFill>
            <a:schemeClr val="tx1"/>
          </a:solidFill>
          <a:latin typeface="Arial" charset="0"/>
          <a:cs typeface="+mn-cs"/>
        </a:defRPr>
      </a:lvl2pPr>
      <a:lvl3pPr marL="834957" indent="-166990" algn="l" rtl="0" eaLnBrk="0" fontAlgn="base" hangingPunct="0">
        <a:spcBef>
          <a:spcPct val="20000"/>
        </a:spcBef>
        <a:spcAft>
          <a:spcPct val="0"/>
        </a:spcAft>
        <a:buChar char="•"/>
        <a:defRPr sz="1800">
          <a:solidFill>
            <a:schemeClr val="tx1"/>
          </a:solidFill>
          <a:latin typeface="Arial" charset="0"/>
          <a:cs typeface="+mn-cs"/>
        </a:defRPr>
      </a:lvl3pPr>
      <a:lvl4pPr marL="1168939" indent="-166990" algn="l" rtl="0" eaLnBrk="0" fontAlgn="base" hangingPunct="0">
        <a:spcBef>
          <a:spcPct val="20000"/>
        </a:spcBef>
        <a:spcAft>
          <a:spcPct val="0"/>
        </a:spcAft>
        <a:buChar char="–"/>
        <a:defRPr sz="1500">
          <a:solidFill>
            <a:schemeClr val="tx1"/>
          </a:solidFill>
          <a:latin typeface="Arial" charset="0"/>
          <a:cs typeface="+mn-cs"/>
        </a:defRPr>
      </a:lvl4pPr>
      <a:lvl5pPr marL="1502920" indent="-166990" algn="l" rtl="0" eaLnBrk="0" fontAlgn="base" hangingPunct="0">
        <a:spcBef>
          <a:spcPct val="20000"/>
        </a:spcBef>
        <a:spcAft>
          <a:spcPct val="0"/>
        </a:spcAft>
        <a:buChar char="»"/>
        <a:defRPr sz="1500">
          <a:solidFill>
            <a:schemeClr val="tx1"/>
          </a:solidFill>
          <a:latin typeface="Arial" charset="0"/>
          <a:cs typeface="+mn-cs"/>
        </a:defRPr>
      </a:lvl5pPr>
      <a:lvl6pPr marL="1836905" indent="-166990" algn="l" rtl="0" fontAlgn="base">
        <a:spcBef>
          <a:spcPct val="20000"/>
        </a:spcBef>
        <a:spcAft>
          <a:spcPct val="0"/>
        </a:spcAft>
        <a:buChar char="»"/>
        <a:defRPr sz="1500">
          <a:solidFill>
            <a:schemeClr val="tx1"/>
          </a:solidFill>
          <a:latin typeface="Arial" charset="0"/>
          <a:cs typeface="+mn-cs"/>
        </a:defRPr>
      </a:lvl6pPr>
      <a:lvl7pPr marL="2170887" indent="-166990" algn="l" rtl="0" fontAlgn="base">
        <a:spcBef>
          <a:spcPct val="20000"/>
        </a:spcBef>
        <a:spcAft>
          <a:spcPct val="0"/>
        </a:spcAft>
        <a:buChar char="»"/>
        <a:defRPr sz="1500">
          <a:solidFill>
            <a:schemeClr val="tx1"/>
          </a:solidFill>
          <a:latin typeface="Arial" charset="0"/>
          <a:cs typeface="+mn-cs"/>
        </a:defRPr>
      </a:lvl7pPr>
      <a:lvl8pPr marL="2504869" indent="-166990" algn="l" rtl="0" fontAlgn="base">
        <a:spcBef>
          <a:spcPct val="20000"/>
        </a:spcBef>
        <a:spcAft>
          <a:spcPct val="0"/>
        </a:spcAft>
        <a:buChar char="»"/>
        <a:defRPr sz="1500">
          <a:solidFill>
            <a:schemeClr val="tx1"/>
          </a:solidFill>
          <a:latin typeface="Arial" charset="0"/>
          <a:cs typeface="+mn-cs"/>
        </a:defRPr>
      </a:lvl8pPr>
      <a:lvl9pPr marL="2838851" indent="-166990"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965" rtl="0" eaLnBrk="1" latinLnBrk="0" hangingPunct="1">
        <a:defRPr sz="1300" kern="1200">
          <a:solidFill>
            <a:schemeClr val="tx1"/>
          </a:solidFill>
          <a:latin typeface="+mn-lt"/>
          <a:ea typeface="+mn-ea"/>
          <a:cs typeface="+mn-cs"/>
        </a:defRPr>
      </a:lvl1pPr>
      <a:lvl2pPr marL="333979" algn="l" defTabSz="667965" rtl="0" eaLnBrk="1" latinLnBrk="0" hangingPunct="1">
        <a:defRPr sz="1300" kern="1200">
          <a:solidFill>
            <a:schemeClr val="tx1"/>
          </a:solidFill>
          <a:latin typeface="+mn-lt"/>
          <a:ea typeface="+mn-ea"/>
          <a:cs typeface="+mn-cs"/>
        </a:defRPr>
      </a:lvl2pPr>
      <a:lvl3pPr marL="667965" algn="l" defTabSz="667965" rtl="0" eaLnBrk="1" latinLnBrk="0" hangingPunct="1">
        <a:defRPr sz="1300" kern="1200">
          <a:solidFill>
            <a:schemeClr val="tx1"/>
          </a:solidFill>
          <a:latin typeface="+mn-lt"/>
          <a:ea typeface="+mn-ea"/>
          <a:cs typeface="+mn-cs"/>
        </a:defRPr>
      </a:lvl3pPr>
      <a:lvl4pPr marL="1001949" algn="l" defTabSz="667965" rtl="0" eaLnBrk="1" latinLnBrk="0" hangingPunct="1">
        <a:defRPr sz="1300" kern="1200">
          <a:solidFill>
            <a:schemeClr val="tx1"/>
          </a:solidFill>
          <a:latin typeface="+mn-lt"/>
          <a:ea typeface="+mn-ea"/>
          <a:cs typeface="+mn-cs"/>
        </a:defRPr>
      </a:lvl4pPr>
      <a:lvl5pPr marL="1335929" algn="l" defTabSz="667965" rtl="0" eaLnBrk="1" latinLnBrk="0" hangingPunct="1">
        <a:defRPr sz="1300" kern="1200">
          <a:solidFill>
            <a:schemeClr val="tx1"/>
          </a:solidFill>
          <a:latin typeface="+mn-lt"/>
          <a:ea typeface="+mn-ea"/>
          <a:cs typeface="+mn-cs"/>
        </a:defRPr>
      </a:lvl5pPr>
      <a:lvl6pPr marL="1669911" algn="l" defTabSz="667965" rtl="0" eaLnBrk="1" latinLnBrk="0" hangingPunct="1">
        <a:defRPr sz="1300" kern="1200">
          <a:solidFill>
            <a:schemeClr val="tx1"/>
          </a:solidFill>
          <a:latin typeface="+mn-lt"/>
          <a:ea typeface="+mn-ea"/>
          <a:cs typeface="+mn-cs"/>
        </a:defRPr>
      </a:lvl6pPr>
      <a:lvl7pPr marL="2003894" algn="l" defTabSz="667965" rtl="0" eaLnBrk="1" latinLnBrk="0" hangingPunct="1">
        <a:defRPr sz="1300" kern="1200">
          <a:solidFill>
            <a:schemeClr val="tx1"/>
          </a:solidFill>
          <a:latin typeface="+mn-lt"/>
          <a:ea typeface="+mn-ea"/>
          <a:cs typeface="+mn-cs"/>
        </a:defRPr>
      </a:lvl7pPr>
      <a:lvl8pPr marL="2337875" algn="l" defTabSz="667965" rtl="0" eaLnBrk="1" latinLnBrk="0" hangingPunct="1">
        <a:defRPr sz="1300" kern="1200">
          <a:solidFill>
            <a:schemeClr val="tx1"/>
          </a:solidFill>
          <a:latin typeface="+mn-lt"/>
          <a:ea typeface="+mn-ea"/>
          <a:cs typeface="+mn-cs"/>
        </a:defRPr>
      </a:lvl8pPr>
      <a:lvl9pPr marL="2671858" algn="l" defTabSz="667965"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00" tIns="33400" rIns="66800" bIns="33400"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00" tIns="33400" rIns="66800" bIns="334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00" tIns="33400" rIns="66800" bIns="33400"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00" tIns="33400" rIns="66800" bIns="33400"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00" tIns="33400" rIns="66800" bIns="33400"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3995" algn="ctr" rtl="0" fontAlgn="base">
        <a:spcBef>
          <a:spcPct val="0"/>
        </a:spcBef>
        <a:spcAft>
          <a:spcPct val="0"/>
        </a:spcAft>
        <a:defRPr sz="3200">
          <a:solidFill>
            <a:schemeClr val="bg1"/>
          </a:solidFill>
          <a:latin typeface="Arial Rounded MT Bold" pitchFamily="34" charset="0"/>
          <a:cs typeface="Arial" charset="0"/>
        </a:defRPr>
      </a:lvl6pPr>
      <a:lvl7pPr marL="667996" algn="ctr" rtl="0" fontAlgn="base">
        <a:spcBef>
          <a:spcPct val="0"/>
        </a:spcBef>
        <a:spcAft>
          <a:spcPct val="0"/>
        </a:spcAft>
        <a:defRPr sz="3200">
          <a:solidFill>
            <a:schemeClr val="bg1"/>
          </a:solidFill>
          <a:latin typeface="Arial Rounded MT Bold" pitchFamily="34" charset="0"/>
          <a:cs typeface="Arial" charset="0"/>
        </a:defRPr>
      </a:lvl7pPr>
      <a:lvl8pPr marL="1001995" algn="ctr" rtl="0" fontAlgn="base">
        <a:spcBef>
          <a:spcPct val="0"/>
        </a:spcBef>
        <a:spcAft>
          <a:spcPct val="0"/>
        </a:spcAft>
        <a:defRPr sz="3200">
          <a:solidFill>
            <a:schemeClr val="bg1"/>
          </a:solidFill>
          <a:latin typeface="Arial Rounded MT Bold" pitchFamily="34" charset="0"/>
          <a:cs typeface="Arial" charset="0"/>
        </a:defRPr>
      </a:lvl8pPr>
      <a:lvl9pPr marL="1335991"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01" indent="-250501" algn="l" rtl="0" eaLnBrk="0" fontAlgn="base" hangingPunct="0">
        <a:spcBef>
          <a:spcPct val="20000"/>
        </a:spcBef>
        <a:spcAft>
          <a:spcPct val="0"/>
        </a:spcAft>
        <a:defRPr sz="3200">
          <a:solidFill>
            <a:schemeClr val="bg1"/>
          </a:solidFill>
          <a:latin typeface="+mn-lt"/>
          <a:ea typeface="+mn-ea"/>
          <a:cs typeface="+mn-cs"/>
        </a:defRPr>
      </a:lvl1pPr>
      <a:lvl2pPr marL="542748" indent="-208750" algn="l" rtl="0" eaLnBrk="0" fontAlgn="base" hangingPunct="0">
        <a:spcBef>
          <a:spcPct val="20000"/>
        </a:spcBef>
        <a:spcAft>
          <a:spcPct val="0"/>
        </a:spcAft>
        <a:buChar char="–"/>
        <a:defRPr sz="2000">
          <a:solidFill>
            <a:schemeClr val="tx1"/>
          </a:solidFill>
          <a:latin typeface="Arial" charset="0"/>
          <a:cs typeface="+mn-cs"/>
        </a:defRPr>
      </a:lvl2pPr>
      <a:lvl3pPr marL="834995" indent="-166998" algn="l" rtl="0" eaLnBrk="0" fontAlgn="base" hangingPunct="0">
        <a:spcBef>
          <a:spcPct val="20000"/>
        </a:spcBef>
        <a:spcAft>
          <a:spcPct val="0"/>
        </a:spcAft>
        <a:buChar char="•"/>
        <a:defRPr sz="1800">
          <a:solidFill>
            <a:schemeClr val="tx1"/>
          </a:solidFill>
          <a:latin typeface="Arial" charset="0"/>
          <a:cs typeface="+mn-cs"/>
        </a:defRPr>
      </a:lvl3pPr>
      <a:lvl4pPr marL="1168994" indent="-166998" algn="l" rtl="0" eaLnBrk="0" fontAlgn="base" hangingPunct="0">
        <a:spcBef>
          <a:spcPct val="20000"/>
        </a:spcBef>
        <a:spcAft>
          <a:spcPct val="0"/>
        </a:spcAft>
        <a:buChar char="–"/>
        <a:defRPr sz="1500">
          <a:solidFill>
            <a:schemeClr val="tx1"/>
          </a:solidFill>
          <a:latin typeface="Arial" charset="0"/>
          <a:cs typeface="+mn-cs"/>
        </a:defRPr>
      </a:lvl4pPr>
      <a:lvl5pPr marL="1502990" indent="-166998" algn="l" rtl="0" eaLnBrk="0" fontAlgn="base" hangingPunct="0">
        <a:spcBef>
          <a:spcPct val="20000"/>
        </a:spcBef>
        <a:spcAft>
          <a:spcPct val="0"/>
        </a:spcAft>
        <a:buChar char="»"/>
        <a:defRPr sz="1500">
          <a:solidFill>
            <a:schemeClr val="tx1"/>
          </a:solidFill>
          <a:latin typeface="Arial" charset="0"/>
          <a:cs typeface="+mn-cs"/>
        </a:defRPr>
      </a:lvl5pPr>
      <a:lvl6pPr marL="1836990" indent="-166998" algn="l" rtl="0" fontAlgn="base">
        <a:spcBef>
          <a:spcPct val="20000"/>
        </a:spcBef>
        <a:spcAft>
          <a:spcPct val="0"/>
        </a:spcAft>
        <a:buChar char="»"/>
        <a:defRPr sz="1500">
          <a:solidFill>
            <a:schemeClr val="tx1"/>
          </a:solidFill>
          <a:latin typeface="Arial" charset="0"/>
          <a:cs typeface="+mn-cs"/>
        </a:defRPr>
      </a:lvl6pPr>
      <a:lvl7pPr marL="2170988" indent="-166998" algn="l" rtl="0" fontAlgn="base">
        <a:spcBef>
          <a:spcPct val="20000"/>
        </a:spcBef>
        <a:spcAft>
          <a:spcPct val="0"/>
        </a:spcAft>
        <a:buChar char="»"/>
        <a:defRPr sz="1500">
          <a:solidFill>
            <a:schemeClr val="tx1"/>
          </a:solidFill>
          <a:latin typeface="Arial" charset="0"/>
          <a:cs typeface="+mn-cs"/>
        </a:defRPr>
      </a:lvl7pPr>
      <a:lvl8pPr marL="2504985" indent="-166998" algn="l" rtl="0" fontAlgn="base">
        <a:spcBef>
          <a:spcPct val="20000"/>
        </a:spcBef>
        <a:spcAft>
          <a:spcPct val="0"/>
        </a:spcAft>
        <a:buChar char="»"/>
        <a:defRPr sz="1500">
          <a:solidFill>
            <a:schemeClr val="tx1"/>
          </a:solidFill>
          <a:latin typeface="Arial" charset="0"/>
          <a:cs typeface="+mn-cs"/>
        </a:defRPr>
      </a:lvl8pPr>
      <a:lvl9pPr marL="2838983" indent="-166998"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7996" rtl="0" eaLnBrk="1" latinLnBrk="0" hangingPunct="1">
        <a:defRPr sz="1300" kern="1200">
          <a:solidFill>
            <a:schemeClr val="tx1"/>
          </a:solidFill>
          <a:latin typeface="+mn-lt"/>
          <a:ea typeface="+mn-ea"/>
          <a:cs typeface="+mn-cs"/>
        </a:defRPr>
      </a:lvl1pPr>
      <a:lvl2pPr marL="333995" algn="l" defTabSz="667996" rtl="0" eaLnBrk="1" latinLnBrk="0" hangingPunct="1">
        <a:defRPr sz="1300" kern="1200">
          <a:solidFill>
            <a:schemeClr val="tx1"/>
          </a:solidFill>
          <a:latin typeface="+mn-lt"/>
          <a:ea typeface="+mn-ea"/>
          <a:cs typeface="+mn-cs"/>
        </a:defRPr>
      </a:lvl2pPr>
      <a:lvl3pPr marL="667996" algn="l" defTabSz="667996" rtl="0" eaLnBrk="1" latinLnBrk="0" hangingPunct="1">
        <a:defRPr sz="1300" kern="1200">
          <a:solidFill>
            <a:schemeClr val="tx1"/>
          </a:solidFill>
          <a:latin typeface="+mn-lt"/>
          <a:ea typeface="+mn-ea"/>
          <a:cs typeface="+mn-cs"/>
        </a:defRPr>
      </a:lvl3pPr>
      <a:lvl4pPr marL="1001995" algn="l" defTabSz="667996" rtl="0" eaLnBrk="1" latinLnBrk="0" hangingPunct="1">
        <a:defRPr sz="1300" kern="1200">
          <a:solidFill>
            <a:schemeClr val="tx1"/>
          </a:solidFill>
          <a:latin typeface="+mn-lt"/>
          <a:ea typeface="+mn-ea"/>
          <a:cs typeface="+mn-cs"/>
        </a:defRPr>
      </a:lvl4pPr>
      <a:lvl5pPr marL="1335991" algn="l" defTabSz="667996" rtl="0" eaLnBrk="1" latinLnBrk="0" hangingPunct="1">
        <a:defRPr sz="1300" kern="1200">
          <a:solidFill>
            <a:schemeClr val="tx1"/>
          </a:solidFill>
          <a:latin typeface="+mn-lt"/>
          <a:ea typeface="+mn-ea"/>
          <a:cs typeface="+mn-cs"/>
        </a:defRPr>
      </a:lvl5pPr>
      <a:lvl6pPr marL="1669988" algn="l" defTabSz="667996" rtl="0" eaLnBrk="1" latinLnBrk="0" hangingPunct="1">
        <a:defRPr sz="1300" kern="1200">
          <a:solidFill>
            <a:schemeClr val="tx1"/>
          </a:solidFill>
          <a:latin typeface="+mn-lt"/>
          <a:ea typeface="+mn-ea"/>
          <a:cs typeface="+mn-cs"/>
        </a:defRPr>
      </a:lvl6pPr>
      <a:lvl7pPr marL="2003987" algn="l" defTabSz="667996" rtl="0" eaLnBrk="1" latinLnBrk="0" hangingPunct="1">
        <a:defRPr sz="1300" kern="1200">
          <a:solidFill>
            <a:schemeClr val="tx1"/>
          </a:solidFill>
          <a:latin typeface="+mn-lt"/>
          <a:ea typeface="+mn-ea"/>
          <a:cs typeface="+mn-cs"/>
        </a:defRPr>
      </a:lvl7pPr>
      <a:lvl8pPr marL="2337983" algn="l" defTabSz="667996" rtl="0" eaLnBrk="1" latinLnBrk="0" hangingPunct="1">
        <a:defRPr sz="1300" kern="1200">
          <a:solidFill>
            <a:schemeClr val="tx1"/>
          </a:solidFill>
          <a:latin typeface="+mn-lt"/>
          <a:ea typeface="+mn-ea"/>
          <a:cs typeface="+mn-cs"/>
        </a:defRPr>
      </a:lvl8pPr>
      <a:lvl9pPr marL="2671982" algn="l" defTabSz="667996"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06" tIns="33403" rIns="66806" bIns="33403"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06" tIns="33403" rIns="66806" bIns="334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06" tIns="33403" rIns="66806" bIns="33403"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06" tIns="33403" rIns="66806" bIns="33403"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06" tIns="33403" rIns="66806" bIns="33403"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27" algn="ctr" rtl="0" fontAlgn="base">
        <a:spcBef>
          <a:spcPct val="0"/>
        </a:spcBef>
        <a:spcAft>
          <a:spcPct val="0"/>
        </a:spcAft>
        <a:defRPr sz="3200">
          <a:solidFill>
            <a:schemeClr val="bg1"/>
          </a:solidFill>
          <a:latin typeface="Arial Rounded MT Bold" pitchFamily="34" charset="0"/>
          <a:cs typeface="Arial" charset="0"/>
        </a:defRPr>
      </a:lvl6pPr>
      <a:lvl7pPr marL="668058" algn="ctr" rtl="0" fontAlgn="base">
        <a:spcBef>
          <a:spcPct val="0"/>
        </a:spcBef>
        <a:spcAft>
          <a:spcPct val="0"/>
        </a:spcAft>
        <a:defRPr sz="3200">
          <a:solidFill>
            <a:schemeClr val="bg1"/>
          </a:solidFill>
          <a:latin typeface="Arial Rounded MT Bold" pitchFamily="34" charset="0"/>
          <a:cs typeface="Arial" charset="0"/>
        </a:defRPr>
      </a:lvl7pPr>
      <a:lvl8pPr marL="1002088" algn="ctr" rtl="0" fontAlgn="base">
        <a:spcBef>
          <a:spcPct val="0"/>
        </a:spcBef>
        <a:spcAft>
          <a:spcPct val="0"/>
        </a:spcAft>
        <a:defRPr sz="3200">
          <a:solidFill>
            <a:schemeClr val="bg1"/>
          </a:solidFill>
          <a:latin typeface="Arial Rounded MT Bold" pitchFamily="34" charset="0"/>
          <a:cs typeface="Arial" charset="0"/>
        </a:defRPr>
      </a:lvl8pPr>
      <a:lvl9pPr marL="1336115"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23" indent="-250523" algn="l" rtl="0" eaLnBrk="0" fontAlgn="base" hangingPunct="0">
        <a:spcBef>
          <a:spcPct val="20000"/>
        </a:spcBef>
        <a:spcAft>
          <a:spcPct val="0"/>
        </a:spcAft>
        <a:defRPr sz="3200">
          <a:solidFill>
            <a:schemeClr val="bg1"/>
          </a:solidFill>
          <a:latin typeface="+mn-lt"/>
          <a:ea typeface="+mn-ea"/>
          <a:cs typeface="+mn-cs"/>
        </a:defRPr>
      </a:lvl1pPr>
      <a:lvl2pPr marL="542798" indent="-208769" algn="l" rtl="0" eaLnBrk="0" fontAlgn="base" hangingPunct="0">
        <a:spcBef>
          <a:spcPct val="20000"/>
        </a:spcBef>
        <a:spcAft>
          <a:spcPct val="0"/>
        </a:spcAft>
        <a:buChar char="–"/>
        <a:defRPr sz="2000">
          <a:solidFill>
            <a:schemeClr val="tx1"/>
          </a:solidFill>
          <a:latin typeface="Arial" charset="0"/>
          <a:cs typeface="+mn-cs"/>
        </a:defRPr>
      </a:lvl2pPr>
      <a:lvl3pPr marL="835071" indent="-167014" algn="l" rtl="0" eaLnBrk="0" fontAlgn="base" hangingPunct="0">
        <a:spcBef>
          <a:spcPct val="20000"/>
        </a:spcBef>
        <a:spcAft>
          <a:spcPct val="0"/>
        </a:spcAft>
        <a:buChar char="•"/>
        <a:defRPr sz="1800">
          <a:solidFill>
            <a:schemeClr val="tx1"/>
          </a:solidFill>
          <a:latin typeface="Arial" charset="0"/>
          <a:cs typeface="+mn-cs"/>
        </a:defRPr>
      </a:lvl3pPr>
      <a:lvl4pPr marL="1169102" indent="-167014" algn="l" rtl="0" eaLnBrk="0" fontAlgn="base" hangingPunct="0">
        <a:spcBef>
          <a:spcPct val="20000"/>
        </a:spcBef>
        <a:spcAft>
          <a:spcPct val="0"/>
        </a:spcAft>
        <a:buChar char="–"/>
        <a:defRPr sz="1500">
          <a:solidFill>
            <a:schemeClr val="tx1"/>
          </a:solidFill>
          <a:latin typeface="Arial" charset="0"/>
          <a:cs typeface="+mn-cs"/>
        </a:defRPr>
      </a:lvl4pPr>
      <a:lvl5pPr marL="1503129" indent="-167014" algn="l" rtl="0" eaLnBrk="0" fontAlgn="base" hangingPunct="0">
        <a:spcBef>
          <a:spcPct val="20000"/>
        </a:spcBef>
        <a:spcAft>
          <a:spcPct val="0"/>
        </a:spcAft>
        <a:buChar char="»"/>
        <a:defRPr sz="1500">
          <a:solidFill>
            <a:schemeClr val="tx1"/>
          </a:solidFill>
          <a:latin typeface="Arial" charset="0"/>
          <a:cs typeface="+mn-cs"/>
        </a:defRPr>
      </a:lvl5pPr>
      <a:lvl6pPr marL="1837160" indent="-167014" algn="l" rtl="0" fontAlgn="base">
        <a:spcBef>
          <a:spcPct val="20000"/>
        </a:spcBef>
        <a:spcAft>
          <a:spcPct val="0"/>
        </a:spcAft>
        <a:buChar char="»"/>
        <a:defRPr sz="1500">
          <a:solidFill>
            <a:schemeClr val="tx1"/>
          </a:solidFill>
          <a:latin typeface="Arial" charset="0"/>
          <a:cs typeface="+mn-cs"/>
        </a:defRPr>
      </a:lvl6pPr>
      <a:lvl7pPr marL="2171189" indent="-167014" algn="l" rtl="0" fontAlgn="base">
        <a:spcBef>
          <a:spcPct val="20000"/>
        </a:spcBef>
        <a:spcAft>
          <a:spcPct val="0"/>
        </a:spcAft>
        <a:buChar char="»"/>
        <a:defRPr sz="1500">
          <a:solidFill>
            <a:schemeClr val="tx1"/>
          </a:solidFill>
          <a:latin typeface="Arial" charset="0"/>
          <a:cs typeface="+mn-cs"/>
        </a:defRPr>
      </a:lvl7pPr>
      <a:lvl8pPr marL="2505217" indent="-167014" algn="l" rtl="0" fontAlgn="base">
        <a:spcBef>
          <a:spcPct val="20000"/>
        </a:spcBef>
        <a:spcAft>
          <a:spcPct val="0"/>
        </a:spcAft>
        <a:buChar char="»"/>
        <a:defRPr sz="1500">
          <a:solidFill>
            <a:schemeClr val="tx1"/>
          </a:solidFill>
          <a:latin typeface="Arial" charset="0"/>
          <a:cs typeface="+mn-cs"/>
        </a:defRPr>
      </a:lvl8pPr>
      <a:lvl9pPr marL="2839246" indent="-167014"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8058" rtl="0" eaLnBrk="1" latinLnBrk="0" hangingPunct="1">
        <a:defRPr sz="1300" kern="1200">
          <a:solidFill>
            <a:schemeClr val="tx1"/>
          </a:solidFill>
          <a:latin typeface="+mn-lt"/>
          <a:ea typeface="+mn-ea"/>
          <a:cs typeface="+mn-cs"/>
        </a:defRPr>
      </a:lvl1pPr>
      <a:lvl2pPr marL="334027" algn="l" defTabSz="668058" rtl="0" eaLnBrk="1" latinLnBrk="0" hangingPunct="1">
        <a:defRPr sz="1300" kern="1200">
          <a:solidFill>
            <a:schemeClr val="tx1"/>
          </a:solidFill>
          <a:latin typeface="+mn-lt"/>
          <a:ea typeface="+mn-ea"/>
          <a:cs typeface="+mn-cs"/>
        </a:defRPr>
      </a:lvl2pPr>
      <a:lvl3pPr marL="668058" algn="l" defTabSz="668058" rtl="0" eaLnBrk="1" latinLnBrk="0" hangingPunct="1">
        <a:defRPr sz="1300" kern="1200">
          <a:solidFill>
            <a:schemeClr val="tx1"/>
          </a:solidFill>
          <a:latin typeface="+mn-lt"/>
          <a:ea typeface="+mn-ea"/>
          <a:cs typeface="+mn-cs"/>
        </a:defRPr>
      </a:lvl3pPr>
      <a:lvl4pPr marL="1002088" algn="l" defTabSz="668058" rtl="0" eaLnBrk="1" latinLnBrk="0" hangingPunct="1">
        <a:defRPr sz="1300" kern="1200">
          <a:solidFill>
            <a:schemeClr val="tx1"/>
          </a:solidFill>
          <a:latin typeface="+mn-lt"/>
          <a:ea typeface="+mn-ea"/>
          <a:cs typeface="+mn-cs"/>
        </a:defRPr>
      </a:lvl4pPr>
      <a:lvl5pPr marL="1336115" algn="l" defTabSz="668058" rtl="0" eaLnBrk="1" latinLnBrk="0" hangingPunct="1">
        <a:defRPr sz="1300" kern="1200">
          <a:solidFill>
            <a:schemeClr val="tx1"/>
          </a:solidFill>
          <a:latin typeface="+mn-lt"/>
          <a:ea typeface="+mn-ea"/>
          <a:cs typeface="+mn-cs"/>
        </a:defRPr>
      </a:lvl5pPr>
      <a:lvl6pPr marL="1670143" algn="l" defTabSz="668058" rtl="0" eaLnBrk="1" latinLnBrk="0" hangingPunct="1">
        <a:defRPr sz="1300" kern="1200">
          <a:solidFill>
            <a:schemeClr val="tx1"/>
          </a:solidFill>
          <a:latin typeface="+mn-lt"/>
          <a:ea typeface="+mn-ea"/>
          <a:cs typeface="+mn-cs"/>
        </a:defRPr>
      </a:lvl6pPr>
      <a:lvl7pPr marL="2004173" algn="l" defTabSz="668058" rtl="0" eaLnBrk="1" latinLnBrk="0" hangingPunct="1">
        <a:defRPr sz="1300" kern="1200">
          <a:solidFill>
            <a:schemeClr val="tx1"/>
          </a:solidFill>
          <a:latin typeface="+mn-lt"/>
          <a:ea typeface="+mn-ea"/>
          <a:cs typeface="+mn-cs"/>
        </a:defRPr>
      </a:lvl7pPr>
      <a:lvl8pPr marL="2338200" algn="l" defTabSz="668058" rtl="0" eaLnBrk="1" latinLnBrk="0" hangingPunct="1">
        <a:defRPr sz="1300" kern="1200">
          <a:solidFill>
            <a:schemeClr val="tx1"/>
          </a:solidFill>
          <a:latin typeface="+mn-lt"/>
          <a:ea typeface="+mn-ea"/>
          <a:cs typeface="+mn-cs"/>
        </a:defRPr>
      </a:lvl8pPr>
      <a:lvl9pPr marL="2672230" algn="l" defTabSz="668058"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5" tIns="33408" rIns="66815" bIns="33408" numCol="1" anchor="ctr" anchorCtr="0" compatLnSpc="1">
            <a:prstTxWarp prst="textNoShape">
              <a:avLst/>
            </a:prstTxWarp>
          </a:bodyPr>
          <a:lstStyle/>
          <a:p>
            <a:pPr lvl="0"/>
            <a:r>
              <a:rPr lang="en-US" altLang="en-US"/>
              <a:t>Click to edit Master title style</a:t>
            </a:r>
          </a:p>
        </p:txBody>
      </p:sp>
      <p:sp>
        <p:nvSpPr>
          <p:cNvPr id="78851" name="Rectangle 3"/>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5" tIns="33408" rIns="66815" bIns="3340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438944" y="4683919"/>
            <a:ext cx="2048404" cy="357188"/>
          </a:xfrm>
          <a:prstGeom prst="rect">
            <a:avLst/>
          </a:prstGeom>
          <a:noFill/>
          <a:ln w="9525">
            <a:noFill/>
            <a:miter lim="800000"/>
            <a:headEnd/>
            <a:tailEnd/>
          </a:ln>
          <a:effectLst/>
        </p:spPr>
        <p:txBody>
          <a:bodyPr vert="horz" wrap="square" lIns="66815" tIns="33408" rIns="66815" bIns="33408" numCol="1" anchor="t" anchorCtr="0" compatLnSpc="1">
            <a:prstTxWarp prst="textNoShape">
              <a:avLst/>
            </a:prstTxWarp>
          </a:bodyPr>
          <a:lstStyle>
            <a:lvl1pPr>
              <a:defRPr sz="1000">
                <a:solidFill>
                  <a:srgbClr val="000000"/>
                </a:solidFill>
                <a:latin typeface="Arial" charset="0"/>
                <a:cs typeface="Arial" charset="0"/>
              </a:defRPr>
            </a:lvl1pPr>
          </a:lstStyle>
          <a:p>
            <a:pPr algn="l">
              <a:defRPr/>
            </a:pPr>
            <a:endParaRPr lang="en-US"/>
          </a:p>
        </p:txBody>
      </p:sp>
      <p:sp>
        <p:nvSpPr>
          <p:cNvPr id="3077" name="Rectangle 5"/>
          <p:cNvSpPr>
            <a:spLocks noGrp="1" noChangeArrowheads="1"/>
          </p:cNvSpPr>
          <p:nvPr>
            <p:ph type="ftr" sz="quarter" idx="3"/>
          </p:nvPr>
        </p:nvSpPr>
        <p:spPr bwMode="auto">
          <a:xfrm>
            <a:off x="2999450" y="4683919"/>
            <a:ext cx="2779977" cy="357188"/>
          </a:xfrm>
          <a:prstGeom prst="rect">
            <a:avLst/>
          </a:prstGeom>
          <a:noFill/>
          <a:ln w="9525">
            <a:noFill/>
            <a:miter lim="800000"/>
            <a:headEnd/>
            <a:tailEnd/>
          </a:ln>
          <a:effectLst/>
        </p:spPr>
        <p:txBody>
          <a:bodyPr vert="horz" wrap="square" lIns="66815" tIns="33408" rIns="66815" bIns="33408" numCol="1" anchor="t" anchorCtr="0" compatLnSpc="1">
            <a:prstTxWarp prst="textNoShape">
              <a:avLst/>
            </a:prstTxWarp>
          </a:bodyPr>
          <a:lstStyle>
            <a:lvl1pPr algn="ctr">
              <a:defRPr sz="10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291527" y="4683919"/>
            <a:ext cx="2048404" cy="357188"/>
          </a:xfrm>
          <a:prstGeom prst="rect">
            <a:avLst/>
          </a:prstGeom>
          <a:noFill/>
          <a:ln w="9525">
            <a:noFill/>
            <a:miter lim="800000"/>
            <a:headEnd/>
            <a:tailEnd/>
          </a:ln>
          <a:effectLst/>
        </p:spPr>
        <p:txBody>
          <a:bodyPr vert="horz" wrap="square" lIns="66815" tIns="33408" rIns="66815" bIns="33408" numCol="1" anchor="t" anchorCtr="0" compatLnSpc="1">
            <a:prstTxWarp prst="textNoShape">
              <a:avLst/>
            </a:prstTxWarp>
          </a:bodyPr>
          <a:lstStyle>
            <a:lvl1pPr algn="r">
              <a:defRPr sz="1000">
                <a:solidFill>
                  <a:srgbClr val="000000"/>
                </a:solidFill>
                <a:latin typeface="Arial" charset="0"/>
                <a:cs typeface="Arial" charset="0"/>
              </a:defRPr>
            </a:lvl1pPr>
          </a:lstStyle>
          <a:p>
            <a:pPr>
              <a:defRPr/>
            </a:pPr>
            <a:fld id="{3915AB1D-1CA0-4FDF-B570-0BA71515FA0F}" type="slidenum">
              <a:rPr lang="en-US"/>
              <a:pPr>
                <a:defRPr/>
              </a:pPr>
              <a:t>‹#›</a:t>
            </a:fld>
            <a:endParaRPr lang="en-US"/>
          </a:p>
        </p:txBody>
      </p:sp>
    </p:spTree>
    <p:extLst>
      <p:ext uri="{BB962C8B-B14F-4D97-AF65-F5344CB8AC3E}">
        <p14:creationId xmlns:p14="http://schemas.microsoft.com/office/powerpoint/2010/main" val="691658103"/>
      </p:ext>
    </p:extLst>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74" algn="ctr" rtl="0" fontAlgn="base">
        <a:spcBef>
          <a:spcPct val="0"/>
        </a:spcBef>
        <a:spcAft>
          <a:spcPct val="0"/>
        </a:spcAft>
        <a:defRPr sz="3200">
          <a:solidFill>
            <a:schemeClr val="bg1"/>
          </a:solidFill>
          <a:latin typeface="Arial Rounded MT Bold" pitchFamily="34" charset="0"/>
          <a:cs typeface="Arial" charset="0"/>
        </a:defRPr>
      </a:lvl6pPr>
      <a:lvl7pPr marL="668151" algn="ctr" rtl="0" fontAlgn="base">
        <a:spcBef>
          <a:spcPct val="0"/>
        </a:spcBef>
        <a:spcAft>
          <a:spcPct val="0"/>
        </a:spcAft>
        <a:defRPr sz="3200">
          <a:solidFill>
            <a:schemeClr val="bg1"/>
          </a:solidFill>
          <a:latin typeface="Arial Rounded MT Bold" pitchFamily="34" charset="0"/>
          <a:cs typeface="Arial" charset="0"/>
        </a:defRPr>
      </a:lvl7pPr>
      <a:lvl8pPr marL="1002226" algn="ctr" rtl="0" fontAlgn="base">
        <a:spcBef>
          <a:spcPct val="0"/>
        </a:spcBef>
        <a:spcAft>
          <a:spcPct val="0"/>
        </a:spcAft>
        <a:defRPr sz="3200">
          <a:solidFill>
            <a:schemeClr val="bg1"/>
          </a:solidFill>
          <a:latin typeface="Arial Rounded MT Bold" pitchFamily="34" charset="0"/>
          <a:cs typeface="Arial" charset="0"/>
        </a:defRPr>
      </a:lvl8pPr>
      <a:lvl9pPr marL="1336301" algn="ctr" rtl="0" fontAlgn="base">
        <a:spcBef>
          <a:spcPct val="0"/>
        </a:spcBef>
        <a:spcAft>
          <a:spcPct val="0"/>
        </a:spcAft>
        <a:defRPr sz="3200">
          <a:solidFill>
            <a:schemeClr val="bg1"/>
          </a:solidFill>
          <a:latin typeface="Arial Rounded MT Bold" pitchFamily="34" charset="0"/>
          <a:cs typeface="Arial" charset="0"/>
        </a:defRPr>
      </a:lvl9pPr>
    </p:titleStyle>
    <p:bodyStyle>
      <a:lvl1pPr marL="250558" indent="-250558" algn="l" rtl="0" eaLnBrk="0" fontAlgn="base" hangingPunct="0">
        <a:spcBef>
          <a:spcPct val="20000"/>
        </a:spcBef>
        <a:spcAft>
          <a:spcPct val="0"/>
        </a:spcAft>
        <a:defRPr sz="3200">
          <a:solidFill>
            <a:schemeClr val="bg1"/>
          </a:solidFill>
          <a:latin typeface="+mn-lt"/>
          <a:ea typeface="+mn-ea"/>
          <a:cs typeface="+mn-cs"/>
        </a:defRPr>
      </a:lvl1pPr>
      <a:lvl2pPr marL="542873" indent="-208798" algn="l" rtl="0" eaLnBrk="0" fontAlgn="base" hangingPunct="0">
        <a:spcBef>
          <a:spcPct val="20000"/>
        </a:spcBef>
        <a:spcAft>
          <a:spcPct val="0"/>
        </a:spcAft>
        <a:buChar char="–"/>
        <a:defRPr sz="2000">
          <a:solidFill>
            <a:schemeClr val="tx1"/>
          </a:solidFill>
          <a:latin typeface="Arial" charset="0"/>
          <a:cs typeface="+mn-cs"/>
        </a:defRPr>
      </a:lvl2pPr>
      <a:lvl3pPr marL="835187" indent="-167038" algn="l" rtl="0" eaLnBrk="0" fontAlgn="base" hangingPunct="0">
        <a:spcBef>
          <a:spcPct val="20000"/>
        </a:spcBef>
        <a:spcAft>
          <a:spcPct val="0"/>
        </a:spcAft>
        <a:buChar char="•"/>
        <a:defRPr sz="1800">
          <a:solidFill>
            <a:schemeClr val="tx1"/>
          </a:solidFill>
          <a:latin typeface="Arial" charset="0"/>
          <a:cs typeface="+mn-cs"/>
        </a:defRPr>
      </a:lvl3pPr>
      <a:lvl4pPr marL="1169264" indent="-167038" algn="l" rtl="0" eaLnBrk="0" fontAlgn="base" hangingPunct="0">
        <a:spcBef>
          <a:spcPct val="20000"/>
        </a:spcBef>
        <a:spcAft>
          <a:spcPct val="0"/>
        </a:spcAft>
        <a:buChar char="–"/>
        <a:defRPr sz="1500">
          <a:solidFill>
            <a:schemeClr val="tx1"/>
          </a:solidFill>
          <a:latin typeface="Arial" charset="0"/>
          <a:cs typeface="+mn-cs"/>
        </a:defRPr>
      </a:lvl4pPr>
      <a:lvl5pPr marL="1503338" indent="-167038" algn="l" rtl="0" eaLnBrk="0" fontAlgn="base" hangingPunct="0">
        <a:spcBef>
          <a:spcPct val="20000"/>
        </a:spcBef>
        <a:spcAft>
          <a:spcPct val="0"/>
        </a:spcAft>
        <a:buChar char="»"/>
        <a:defRPr sz="1500">
          <a:solidFill>
            <a:schemeClr val="tx1"/>
          </a:solidFill>
          <a:latin typeface="Arial" charset="0"/>
          <a:cs typeface="+mn-cs"/>
        </a:defRPr>
      </a:lvl5pPr>
      <a:lvl6pPr marL="1837415" indent="-167038" algn="l" rtl="0" fontAlgn="base">
        <a:spcBef>
          <a:spcPct val="20000"/>
        </a:spcBef>
        <a:spcAft>
          <a:spcPct val="0"/>
        </a:spcAft>
        <a:buChar char="»"/>
        <a:defRPr sz="1500">
          <a:solidFill>
            <a:schemeClr val="tx1"/>
          </a:solidFill>
          <a:latin typeface="Arial" charset="0"/>
          <a:cs typeface="+mn-cs"/>
        </a:defRPr>
      </a:lvl6pPr>
      <a:lvl7pPr marL="2171490" indent="-167038" algn="l" rtl="0" fontAlgn="base">
        <a:spcBef>
          <a:spcPct val="20000"/>
        </a:spcBef>
        <a:spcAft>
          <a:spcPct val="0"/>
        </a:spcAft>
        <a:buChar char="»"/>
        <a:defRPr sz="1500">
          <a:solidFill>
            <a:schemeClr val="tx1"/>
          </a:solidFill>
          <a:latin typeface="Arial" charset="0"/>
          <a:cs typeface="+mn-cs"/>
        </a:defRPr>
      </a:lvl7pPr>
      <a:lvl8pPr marL="2505565" indent="-167038" algn="l" rtl="0" fontAlgn="base">
        <a:spcBef>
          <a:spcPct val="20000"/>
        </a:spcBef>
        <a:spcAft>
          <a:spcPct val="0"/>
        </a:spcAft>
        <a:buChar char="»"/>
        <a:defRPr sz="1500">
          <a:solidFill>
            <a:schemeClr val="tx1"/>
          </a:solidFill>
          <a:latin typeface="Arial" charset="0"/>
          <a:cs typeface="+mn-cs"/>
        </a:defRPr>
      </a:lvl8pPr>
      <a:lvl9pPr marL="2839640" indent="-167038" algn="l" rtl="0" fontAlgn="base">
        <a:spcBef>
          <a:spcPct val="20000"/>
        </a:spcBef>
        <a:spcAft>
          <a:spcPct val="0"/>
        </a:spcAft>
        <a:buChar char="»"/>
        <a:defRPr sz="1500">
          <a:solidFill>
            <a:schemeClr val="tx1"/>
          </a:solidFill>
          <a:latin typeface="Arial" charset="0"/>
          <a:cs typeface="+mn-cs"/>
        </a:defRPr>
      </a:lvl9pPr>
    </p:bodyStyle>
    <p:otherStyle>
      <a:defPPr>
        <a:defRPr lang="en-US"/>
      </a:defPPr>
      <a:lvl1pPr marL="0" algn="l" defTabSz="668151" rtl="0" eaLnBrk="1" latinLnBrk="0" hangingPunct="1">
        <a:defRPr sz="1300" kern="1200">
          <a:solidFill>
            <a:schemeClr val="tx1"/>
          </a:solidFill>
          <a:latin typeface="+mn-lt"/>
          <a:ea typeface="+mn-ea"/>
          <a:cs typeface="+mn-cs"/>
        </a:defRPr>
      </a:lvl1pPr>
      <a:lvl2pPr marL="334074" algn="l" defTabSz="668151" rtl="0" eaLnBrk="1" latinLnBrk="0" hangingPunct="1">
        <a:defRPr sz="1300" kern="1200">
          <a:solidFill>
            <a:schemeClr val="tx1"/>
          </a:solidFill>
          <a:latin typeface="+mn-lt"/>
          <a:ea typeface="+mn-ea"/>
          <a:cs typeface="+mn-cs"/>
        </a:defRPr>
      </a:lvl2pPr>
      <a:lvl3pPr marL="668151" algn="l" defTabSz="668151" rtl="0" eaLnBrk="1" latinLnBrk="0" hangingPunct="1">
        <a:defRPr sz="1300" kern="1200">
          <a:solidFill>
            <a:schemeClr val="tx1"/>
          </a:solidFill>
          <a:latin typeface="+mn-lt"/>
          <a:ea typeface="+mn-ea"/>
          <a:cs typeface="+mn-cs"/>
        </a:defRPr>
      </a:lvl3pPr>
      <a:lvl4pPr marL="1002226" algn="l" defTabSz="668151" rtl="0" eaLnBrk="1" latinLnBrk="0" hangingPunct="1">
        <a:defRPr sz="1300" kern="1200">
          <a:solidFill>
            <a:schemeClr val="tx1"/>
          </a:solidFill>
          <a:latin typeface="+mn-lt"/>
          <a:ea typeface="+mn-ea"/>
          <a:cs typeface="+mn-cs"/>
        </a:defRPr>
      </a:lvl4pPr>
      <a:lvl5pPr marL="1336301" algn="l" defTabSz="668151" rtl="0" eaLnBrk="1" latinLnBrk="0" hangingPunct="1">
        <a:defRPr sz="1300" kern="1200">
          <a:solidFill>
            <a:schemeClr val="tx1"/>
          </a:solidFill>
          <a:latin typeface="+mn-lt"/>
          <a:ea typeface="+mn-ea"/>
          <a:cs typeface="+mn-cs"/>
        </a:defRPr>
      </a:lvl5pPr>
      <a:lvl6pPr marL="1670376" algn="l" defTabSz="668151" rtl="0" eaLnBrk="1" latinLnBrk="0" hangingPunct="1">
        <a:defRPr sz="1300" kern="1200">
          <a:solidFill>
            <a:schemeClr val="tx1"/>
          </a:solidFill>
          <a:latin typeface="+mn-lt"/>
          <a:ea typeface="+mn-ea"/>
          <a:cs typeface="+mn-cs"/>
        </a:defRPr>
      </a:lvl6pPr>
      <a:lvl7pPr marL="2004452" algn="l" defTabSz="668151" rtl="0" eaLnBrk="1" latinLnBrk="0" hangingPunct="1">
        <a:defRPr sz="1300" kern="1200">
          <a:solidFill>
            <a:schemeClr val="tx1"/>
          </a:solidFill>
          <a:latin typeface="+mn-lt"/>
          <a:ea typeface="+mn-ea"/>
          <a:cs typeface="+mn-cs"/>
        </a:defRPr>
      </a:lvl7pPr>
      <a:lvl8pPr marL="2338526" algn="l" defTabSz="668151" rtl="0" eaLnBrk="1" latinLnBrk="0" hangingPunct="1">
        <a:defRPr sz="1300" kern="1200">
          <a:solidFill>
            <a:schemeClr val="tx1"/>
          </a:solidFill>
          <a:latin typeface="+mn-lt"/>
          <a:ea typeface="+mn-ea"/>
          <a:cs typeface="+mn-cs"/>
        </a:defRPr>
      </a:lvl8pPr>
      <a:lvl9pPr marL="2672602" algn="l" defTabSz="668151"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To easily follow these notes, log on to our </a:t>
            </a:r>
            <a:r>
              <a:rPr lang="en-US" dirty="0" err="1" smtClean="0"/>
              <a:t>Wifi</a:t>
            </a:r>
            <a:r>
              <a:rPr lang="en-US" dirty="0" smtClean="0"/>
              <a:t> </a:t>
            </a:r>
          </a:p>
          <a:p>
            <a:r>
              <a:rPr lang="en-US" dirty="0" err="1"/>
              <a:t>Wifi</a:t>
            </a:r>
            <a:r>
              <a:rPr lang="en-US" dirty="0"/>
              <a:t>: </a:t>
            </a:r>
            <a:r>
              <a:rPr lang="en-US" dirty="0">
                <a:solidFill>
                  <a:srgbClr val="FFFF66"/>
                </a:solidFill>
              </a:rPr>
              <a:t>mycci01</a:t>
            </a:r>
            <a:r>
              <a:rPr lang="en-US" dirty="0"/>
              <a:t/>
            </a:r>
            <a:br>
              <a:rPr lang="en-US" dirty="0"/>
            </a:br>
            <a:r>
              <a:rPr lang="en-US" dirty="0"/>
              <a:t>p/w: </a:t>
            </a:r>
            <a:r>
              <a:rPr lang="en-US" dirty="0" smtClean="0">
                <a:solidFill>
                  <a:srgbClr val="FFFF66"/>
                </a:solidFill>
              </a:rPr>
              <a:t>ancientquail060</a:t>
            </a:r>
          </a:p>
          <a:p>
            <a:r>
              <a:rPr lang="en-US" dirty="0"/>
              <a:t>Go to </a:t>
            </a:r>
            <a:r>
              <a:rPr lang="en-US" dirty="0">
                <a:solidFill>
                  <a:srgbClr val="FFFF66"/>
                </a:solidFill>
              </a:rPr>
              <a:t>OrHaOlam.com</a:t>
            </a:r>
          </a:p>
          <a:p>
            <a:r>
              <a:rPr lang="en-US" dirty="0" smtClean="0"/>
              <a:t>Click on</a:t>
            </a:r>
            <a:r>
              <a:rPr lang="en-US" dirty="0" smtClean="0">
                <a:solidFill>
                  <a:srgbClr val="FFFF66"/>
                </a:solidFill>
              </a:rPr>
              <a:t> downloads, messages, 2017</a:t>
            </a:r>
            <a:endParaRPr lang="en-US" dirty="0">
              <a:solidFill>
                <a:srgbClr val="FFFF66"/>
              </a:solidFill>
            </a:endParaRPr>
          </a:p>
        </p:txBody>
      </p:sp>
    </p:spTree>
    <p:extLst>
      <p:ext uri="{BB962C8B-B14F-4D97-AF65-F5344CB8AC3E}">
        <p14:creationId xmlns:p14="http://schemas.microsoft.com/office/powerpoint/2010/main" val="32040191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7" t="7919" b="15829"/>
          <a:stretch/>
        </p:blipFill>
        <p:spPr bwMode="auto">
          <a:xfrm>
            <a:off x="427037" y="45511"/>
            <a:ext cx="8003913" cy="5037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56912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15" t="9741" r="7" b="1765"/>
          <a:stretch/>
        </p:blipFill>
        <p:spPr bwMode="auto">
          <a:xfrm>
            <a:off x="394033" y="-9468"/>
            <a:ext cx="7401262" cy="515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6715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27037" y="400050"/>
            <a:ext cx="7912895" cy="4629150"/>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הָעָם גָּעַר בָּהֶם לְהַשְׁתִּיקָם</a:t>
            </a:r>
            <a:r>
              <a:rPr lang="he-IL" sz="4400" b="1" dirty="0" smtClean="0">
                <a:latin typeface="David" panose="020E0502060401010101" pitchFamily="34" charset="-79"/>
                <a:cs typeface="David" panose="020E0502060401010101" pitchFamily="34" charset="-79"/>
              </a:rPr>
              <a:t>,</a:t>
            </a:r>
            <a:endParaRPr lang="en-US" sz="4400" b="1" dirty="0" smtClean="0">
              <a:latin typeface="David" panose="020E0502060401010101" pitchFamily="34" charset="-79"/>
              <a:cs typeface="David" panose="020E0502060401010101" pitchFamily="34" charset="-79"/>
            </a:endParaRPr>
          </a:p>
          <a:p>
            <a:pPr marL="0" rtl="1">
              <a:spcBef>
                <a:spcPts val="0"/>
              </a:spcBef>
              <a:spcAft>
                <a:spcPts val="585"/>
              </a:spcAft>
            </a:pPr>
            <a:r>
              <a:rPr lang="he-IL" sz="4400" b="1" dirty="0" smtClean="0">
                <a:latin typeface="David" panose="020E0502060401010101" pitchFamily="34" charset="-79"/>
                <a:cs typeface="David" panose="020E0502060401010101" pitchFamily="34" charset="-79"/>
              </a:rPr>
              <a:t> </a:t>
            </a:r>
            <a:r>
              <a:rPr lang="en-US" sz="4000" dirty="0" smtClean="0"/>
              <a:t>The </a:t>
            </a:r>
            <a:r>
              <a:rPr lang="en-US" sz="4000" dirty="0"/>
              <a:t>crowd scolded them and told them to be quiet</a:t>
            </a:r>
            <a:r>
              <a:rPr lang="en-US" sz="4000" dirty="0" smtClean="0"/>
              <a:t>,!"</a:t>
            </a:r>
            <a:endParaRPr lang="en-US" sz="4000" dirty="0"/>
          </a:p>
        </p:txBody>
      </p:sp>
      <p:sp>
        <p:nvSpPr>
          <p:cNvPr id="372738" name="Rectangle 2"/>
          <p:cNvSpPr>
            <a:spLocks noGrp="1" noChangeArrowheads="1"/>
          </p:cNvSpPr>
          <p:nvPr>
            <p:ph type="title"/>
          </p:nvPr>
        </p:nvSpPr>
        <p:spPr>
          <a:xfrm>
            <a:off x="1426571"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20:31</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707811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7" y="-4572"/>
            <a:ext cx="6864096" cy="5148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323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427037" y="400050"/>
            <a:ext cx="7912895" cy="4629150"/>
          </a:xfrm>
        </p:spPr>
        <p:txBody>
          <a:bodyPr>
            <a:normAutofit/>
          </a:bodyPr>
          <a:lstStyle/>
          <a:p>
            <a:pPr marL="0" algn="r" rtl="1">
              <a:spcBef>
                <a:spcPts val="0"/>
              </a:spcBef>
              <a:spcAft>
                <a:spcPts val="585"/>
              </a:spcAft>
            </a:pPr>
            <a:r>
              <a:rPr lang="he-IL" sz="4400" b="1" dirty="0" smtClean="0">
                <a:latin typeface="David" panose="020E0502060401010101" pitchFamily="34" charset="-79"/>
                <a:cs typeface="David" panose="020E0502060401010101" pitchFamily="34" charset="-79"/>
              </a:rPr>
              <a:t>אַךְ </a:t>
            </a:r>
            <a:r>
              <a:rPr lang="he-IL" sz="4400" b="1" dirty="0">
                <a:latin typeface="David" panose="020E0502060401010101" pitchFamily="34" charset="-79"/>
                <a:cs typeface="David" panose="020E0502060401010101" pitchFamily="34" charset="-79"/>
              </a:rPr>
              <a:t>הֵם צָעֲקוּ בְּיֶתֶר שְׂאֵת: "</a:t>
            </a:r>
            <a:r>
              <a:rPr lang="he-IL" sz="4400" b="1" dirty="0">
                <a:solidFill>
                  <a:srgbClr val="FFFF99"/>
                </a:solidFill>
                <a:latin typeface="David" panose="020E0502060401010101" pitchFamily="34" charset="-79"/>
                <a:cs typeface="David" panose="020E0502060401010101" pitchFamily="34" charset="-79"/>
              </a:rPr>
              <a:t>אֲדוֹנֵנוּ בֶּן-דָּוִד</a:t>
            </a:r>
            <a:r>
              <a:rPr lang="he-IL" sz="4400" b="1" dirty="0">
                <a:latin typeface="David" panose="020E0502060401010101" pitchFamily="34" charset="-79"/>
                <a:cs typeface="David" panose="020E0502060401010101" pitchFamily="34" charset="-79"/>
              </a:rPr>
              <a:t>, רַחֵם עָלֵינוּ!"  </a:t>
            </a:r>
            <a:endParaRPr lang="en-US" sz="4100" b="1" dirty="0">
              <a:latin typeface="David" panose="020E0502060401010101" pitchFamily="34" charset="-79"/>
              <a:cs typeface="David" panose="020E0502060401010101" pitchFamily="34" charset="-79"/>
            </a:endParaRPr>
          </a:p>
          <a:p>
            <a:pPr marL="0" indent="0"/>
            <a:r>
              <a:rPr lang="en-US" sz="4000" dirty="0" smtClean="0"/>
              <a:t>But </a:t>
            </a:r>
            <a:r>
              <a:rPr lang="en-US" sz="4000" dirty="0"/>
              <a:t>they shouted all the louder, "</a:t>
            </a:r>
            <a:r>
              <a:rPr lang="en-US" sz="4000" dirty="0">
                <a:solidFill>
                  <a:srgbClr val="FFFF99"/>
                </a:solidFill>
              </a:rPr>
              <a:t>Lord! Son of David</a:t>
            </a:r>
            <a:r>
              <a:rPr lang="en-US" sz="4000" dirty="0"/>
              <a:t>! Have pity on us!"</a:t>
            </a:r>
          </a:p>
        </p:txBody>
      </p:sp>
      <p:sp>
        <p:nvSpPr>
          <p:cNvPr id="372738" name="Rectangle 2"/>
          <p:cNvSpPr>
            <a:spLocks noGrp="1" noChangeArrowheads="1"/>
          </p:cNvSpPr>
          <p:nvPr>
            <p:ph type="title"/>
          </p:nvPr>
        </p:nvSpPr>
        <p:spPr>
          <a:xfrm>
            <a:off x="1426571"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20:31</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2129446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Divrei</a:t>
            </a:r>
            <a:r>
              <a:rPr lang="en-US" baseline="30000" dirty="0" smtClean="0"/>
              <a:t> </a:t>
            </a:r>
            <a:r>
              <a:rPr lang="en-US" baseline="30000" dirty="0" err="1" smtClean="0"/>
              <a:t>HaYamim</a:t>
            </a:r>
            <a:r>
              <a:rPr lang="en-US" baseline="30000" dirty="0"/>
              <a:t> </a:t>
            </a:r>
            <a:r>
              <a:rPr lang="en-US" baseline="30000" dirty="0" smtClean="0"/>
              <a:t>1 </a:t>
            </a:r>
            <a:r>
              <a:rPr lang="en-US" baseline="30000" dirty="0" err="1" smtClean="0"/>
              <a:t>Chron</a:t>
            </a:r>
            <a:r>
              <a:rPr lang="en-US" baseline="30000" dirty="0" smtClean="0"/>
              <a:t> 4.9-10</a:t>
            </a:r>
            <a:r>
              <a:rPr lang="en-US" dirty="0" smtClean="0"/>
              <a:t> </a:t>
            </a:r>
            <a:r>
              <a:rPr lang="en-US" dirty="0" err="1" smtClean="0"/>
              <a:t>Ya'betz</a:t>
            </a:r>
            <a:r>
              <a:rPr lang="en-US" dirty="0" smtClean="0"/>
              <a:t> </a:t>
            </a:r>
            <a:r>
              <a:rPr lang="en-US" dirty="0"/>
              <a:t>was </a:t>
            </a:r>
            <a:r>
              <a:rPr lang="en-US" dirty="0">
                <a:solidFill>
                  <a:srgbClr val="FFFF99"/>
                </a:solidFill>
              </a:rPr>
              <a:t>honored more </a:t>
            </a:r>
            <a:r>
              <a:rPr lang="en-US" dirty="0"/>
              <a:t>than his brothers; his mother called him </a:t>
            </a:r>
            <a:r>
              <a:rPr lang="en-US" dirty="0" err="1"/>
              <a:t>Ya'betz</a:t>
            </a:r>
            <a:r>
              <a:rPr lang="en-US" dirty="0"/>
              <a:t>, she explained, "because I bore him in pain [Hebrew: '</a:t>
            </a:r>
            <a:r>
              <a:rPr lang="en-US" dirty="0" err="1"/>
              <a:t>otzev</a:t>
            </a:r>
            <a:r>
              <a:rPr lang="en-US" dirty="0" smtClean="0"/>
              <a:t>].</a:t>
            </a:r>
            <a:endParaRPr lang="en-US" dirty="0"/>
          </a:p>
        </p:txBody>
      </p:sp>
    </p:spTree>
    <p:extLst>
      <p:ext uri="{BB962C8B-B14F-4D97-AF65-F5344CB8AC3E}">
        <p14:creationId xmlns:p14="http://schemas.microsoft.com/office/powerpoint/2010/main" val="3496237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4802" name="Rectangle 2"/>
          <p:cNvSpPr>
            <a:spLocks noGrp="1" noChangeArrowheads="1"/>
          </p:cNvSpPr>
          <p:nvPr>
            <p:ph type="subTitle" idx="1"/>
          </p:nvPr>
        </p:nvSpPr>
        <p:spPr>
          <a:xfrm>
            <a:off x="274637" y="0"/>
            <a:ext cx="8504238" cy="5143500"/>
          </a:xfrm>
        </p:spPr>
        <p:txBody>
          <a:bodyPr>
            <a:normAutofit fontScale="92500" lnSpcReduction="20000"/>
          </a:bodyPr>
          <a:lstStyle/>
          <a:p>
            <a:pPr algn="l">
              <a:lnSpc>
                <a:spcPct val="90000"/>
              </a:lnSpc>
            </a:pPr>
            <a:r>
              <a:rPr lang="en-US" altLang="en-US" baseline="30000" dirty="0">
                <a:cs typeface="Arial" charset="0"/>
              </a:rPr>
              <a:t>1 </a:t>
            </a:r>
            <a:r>
              <a:rPr lang="en-US" altLang="en-US" baseline="30000" dirty="0" err="1">
                <a:cs typeface="Arial" charset="0"/>
              </a:rPr>
              <a:t>Chron</a:t>
            </a:r>
            <a:r>
              <a:rPr lang="en-US" altLang="en-US" baseline="30000" dirty="0">
                <a:cs typeface="Arial" charset="0"/>
              </a:rPr>
              <a:t> 4.9 “</a:t>
            </a:r>
            <a:r>
              <a:rPr lang="en-US" altLang="en-US" dirty="0">
                <a:cs typeface="Arial" charset="0"/>
              </a:rPr>
              <a:t>His mother called him </a:t>
            </a:r>
            <a:r>
              <a:rPr lang="en-US" altLang="en-US" dirty="0" err="1">
                <a:solidFill>
                  <a:srgbClr val="FFFF99"/>
                </a:solidFill>
                <a:cs typeface="Arial" charset="0"/>
              </a:rPr>
              <a:t>Ya'betz</a:t>
            </a:r>
            <a:r>
              <a:rPr lang="en-US" altLang="en-US" dirty="0">
                <a:cs typeface="Arial" charset="0"/>
              </a:rPr>
              <a:t>, because I bore him in </a:t>
            </a:r>
            <a:r>
              <a:rPr lang="en-US" altLang="en-US" dirty="0">
                <a:solidFill>
                  <a:srgbClr val="FFFF99"/>
                </a:solidFill>
                <a:cs typeface="Arial" charset="0"/>
              </a:rPr>
              <a:t>pain </a:t>
            </a:r>
          </a:p>
          <a:p>
            <a:pPr algn="r" rtl="1">
              <a:lnSpc>
                <a:spcPct val="90000"/>
              </a:lnSpc>
            </a:pPr>
            <a:r>
              <a:rPr lang="en-US" altLang="en-US" dirty="0">
                <a:cs typeface="Arial" charset="0"/>
              </a:rPr>
              <a:t>  </a:t>
            </a:r>
            <a:r>
              <a:rPr lang="he-IL" altLang="en-US" sz="5200" b="1" dirty="0">
                <a:cs typeface="Vilna" pitchFamily="2" charset="-79"/>
              </a:rPr>
              <a:t>וְאִמּוֹ קָרְאָה שְׁמוֹ </a:t>
            </a:r>
            <a:r>
              <a:rPr lang="he-IL" altLang="en-US" sz="5200" b="1" dirty="0" smtClean="0">
                <a:cs typeface="Vilna" pitchFamily="2" charset="-79"/>
              </a:rPr>
              <a:t>יַ</a:t>
            </a:r>
            <a:r>
              <a:rPr lang="he-IL" altLang="en-US" sz="5200" b="1" dirty="0" smtClean="0">
                <a:solidFill>
                  <a:srgbClr val="FFFF66"/>
                </a:solidFill>
                <a:cs typeface="Vilna" pitchFamily="2" charset="-79"/>
              </a:rPr>
              <a:t>עְבֵּצ </a:t>
            </a:r>
            <a:r>
              <a:rPr lang="he-IL" altLang="en-US" sz="5200" b="1" dirty="0" smtClean="0">
                <a:cs typeface="Vilna" pitchFamily="2" charset="-79"/>
              </a:rPr>
              <a:t>יַ</a:t>
            </a:r>
            <a:r>
              <a:rPr lang="he-IL" altLang="en-US" sz="5200" b="1" dirty="0" smtClean="0">
                <a:solidFill>
                  <a:srgbClr val="FFFF66"/>
                </a:solidFill>
                <a:cs typeface="Vilna" pitchFamily="2" charset="-79"/>
              </a:rPr>
              <a:t>עְבֵּץ</a:t>
            </a:r>
            <a:r>
              <a:rPr lang="en-US" altLang="en-US" sz="5200" b="1" dirty="0" smtClean="0">
                <a:cs typeface="Vilna" pitchFamily="2" charset="-79"/>
              </a:rPr>
              <a:t> </a:t>
            </a:r>
            <a:r>
              <a:rPr lang="he-IL" altLang="en-US" sz="5200" b="1" dirty="0">
                <a:cs typeface="Vilna" pitchFamily="2" charset="-79"/>
              </a:rPr>
              <a:t>כִּי יָלַדְתִּי </a:t>
            </a:r>
            <a:r>
              <a:rPr lang="he-IL" altLang="en-US" sz="5200" b="1" dirty="0" smtClean="0">
                <a:cs typeface="Vilna" pitchFamily="2" charset="-79"/>
              </a:rPr>
              <a:t>				</a:t>
            </a:r>
            <a:r>
              <a:rPr lang="en-US" altLang="en-US" sz="3000" b="1" dirty="0" smtClean="0">
                <a:cs typeface="Vilna" pitchFamily="2" charset="-79"/>
              </a:rPr>
              <a:t> </a:t>
            </a:r>
            <a:r>
              <a:rPr lang="he-IL" altLang="en-US" sz="5200" b="1" dirty="0" smtClean="0">
                <a:cs typeface="Vilna" pitchFamily="2" charset="-79"/>
              </a:rPr>
              <a:t>בְּ</a:t>
            </a:r>
            <a:r>
              <a:rPr lang="he-IL" altLang="en-US" sz="5200" b="1" dirty="0" smtClean="0">
                <a:solidFill>
                  <a:srgbClr val="FFFF66"/>
                </a:solidFill>
                <a:cs typeface="Vilna" pitchFamily="2" charset="-79"/>
              </a:rPr>
              <a:t>עֹצֶב</a:t>
            </a:r>
            <a:endParaRPr lang="en-US" altLang="en-US" sz="5200" b="1" dirty="0">
              <a:solidFill>
                <a:srgbClr val="FFFF66"/>
              </a:solidFill>
              <a:cs typeface="Vilna" pitchFamily="2" charset="-79"/>
            </a:endParaRPr>
          </a:p>
          <a:p>
            <a:pPr algn="l">
              <a:lnSpc>
                <a:spcPct val="90000"/>
              </a:lnSpc>
              <a:buFontTx/>
              <a:buChar char="•"/>
            </a:pPr>
            <a:r>
              <a:rPr lang="en-US" altLang="en-US" dirty="0">
                <a:cs typeface="Arial" charset="0"/>
              </a:rPr>
              <a:t>connection between the name and the word sorrow.  </a:t>
            </a:r>
            <a:r>
              <a:rPr lang="he-IL" altLang="en-US" b="1" dirty="0" smtClean="0">
                <a:cs typeface="Vilna" pitchFamily="2" charset="-79"/>
              </a:rPr>
              <a:t>ְ</a:t>
            </a:r>
            <a:r>
              <a:rPr lang="he-IL" altLang="en-US" b="1" dirty="0" smtClean="0">
                <a:solidFill>
                  <a:srgbClr val="FFFF66"/>
                </a:solidFill>
                <a:cs typeface="Vilna" pitchFamily="2" charset="-79"/>
              </a:rPr>
              <a:t>עֹצֶב</a:t>
            </a:r>
          </a:p>
          <a:p>
            <a:pPr algn="l">
              <a:lnSpc>
                <a:spcPct val="90000"/>
              </a:lnSpc>
              <a:buFontTx/>
              <a:buChar char="•"/>
            </a:pPr>
            <a:r>
              <a:rPr lang="en-US" altLang="en-US" dirty="0" smtClean="0">
                <a:cs typeface="Arial" charset="0"/>
              </a:rPr>
              <a:t>She had to reverse the bet </a:t>
            </a:r>
            <a:r>
              <a:rPr lang="he-IL" altLang="en-US" sz="5200" b="1" dirty="0" smtClean="0">
                <a:solidFill>
                  <a:srgbClr val="FFFF66"/>
                </a:solidFill>
                <a:cs typeface="Vilna" pitchFamily="2" charset="-79"/>
              </a:rPr>
              <a:t>ב</a:t>
            </a:r>
            <a:r>
              <a:rPr lang="en-US" altLang="en-US" sz="5200" b="1" dirty="0" smtClean="0">
                <a:solidFill>
                  <a:srgbClr val="FFFF66"/>
                </a:solidFill>
                <a:cs typeface="Vilna" pitchFamily="2" charset="-79"/>
              </a:rPr>
              <a:t> </a:t>
            </a:r>
            <a:r>
              <a:rPr lang="en-US" altLang="en-US" dirty="0" smtClean="0">
                <a:cs typeface="Arial" charset="0"/>
              </a:rPr>
              <a:t>and the </a:t>
            </a:r>
            <a:r>
              <a:rPr lang="en-US" altLang="en-US" dirty="0" err="1" smtClean="0">
                <a:cs typeface="Arial" charset="0"/>
              </a:rPr>
              <a:t>tsade</a:t>
            </a:r>
            <a:r>
              <a:rPr lang="en-US" altLang="en-US" dirty="0" smtClean="0">
                <a:cs typeface="Arial" charset="0"/>
              </a:rPr>
              <a:t> </a:t>
            </a:r>
            <a:r>
              <a:rPr lang="he-IL" altLang="en-US" sz="5200" b="1" dirty="0" smtClean="0">
                <a:solidFill>
                  <a:srgbClr val="FFFF66"/>
                </a:solidFill>
                <a:cs typeface="Vilna" pitchFamily="2" charset="-79"/>
              </a:rPr>
              <a:t>צ</a:t>
            </a:r>
            <a:r>
              <a:rPr lang="en-US" altLang="en-US" sz="5200" b="1" dirty="0" smtClean="0">
                <a:solidFill>
                  <a:srgbClr val="FFFF66"/>
                </a:solidFill>
                <a:cs typeface="Vilna" pitchFamily="2" charset="-79"/>
              </a:rPr>
              <a:t> </a:t>
            </a:r>
            <a:r>
              <a:rPr lang="en-US" altLang="en-US" dirty="0" smtClean="0">
                <a:cs typeface="Arial" charset="0"/>
              </a:rPr>
              <a:t>to make the point.  </a:t>
            </a:r>
          </a:p>
          <a:p>
            <a:pPr algn="l">
              <a:lnSpc>
                <a:spcPct val="90000"/>
              </a:lnSpc>
              <a:buFontTx/>
              <a:buChar char="•"/>
            </a:pPr>
            <a:r>
              <a:rPr lang="en-US" altLang="en-US" dirty="0" smtClean="0">
                <a:cs typeface="Arial" charset="0"/>
              </a:rPr>
              <a:t>obscured </a:t>
            </a:r>
            <a:r>
              <a:rPr lang="en-US" altLang="en-US" dirty="0">
                <a:cs typeface="Arial" charset="0"/>
              </a:rPr>
              <a:t>because the </a:t>
            </a:r>
            <a:r>
              <a:rPr lang="en-US" altLang="en-US" dirty="0" err="1">
                <a:cs typeface="Arial" charset="0"/>
              </a:rPr>
              <a:t>tsade</a:t>
            </a:r>
            <a:r>
              <a:rPr lang="en-US" altLang="en-US" dirty="0">
                <a:cs typeface="Arial" charset="0"/>
              </a:rPr>
              <a:t> goes to final form </a:t>
            </a:r>
            <a:r>
              <a:rPr lang="he-IL" altLang="en-US" sz="5200" b="1" dirty="0">
                <a:solidFill>
                  <a:srgbClr val="FFFF66"/>
                </a:solidFill>
                <a:cs typeface="Vilna" pitchFamily="2" charset="-79"/>
              </a:rPr>
              <a:t>ץ</a:t>
            </a:r>
            <a:r>
              <a:rPr lang="en-US" altLang="en-US" sz="3100" dirty="0">
                <a:solidFill>
                  <a:srgbClr val="FFFF66"/>
                </a:solidFill>
                <a:cs typeface="Vilna" pitchFamily="2" charset="-79"/>
              </a:rPr>
              <a:t>= </a:t>
            </a:r>
            <a:r>
              <a:rPr lang="he-IL" altLang="en-US" sz="5200" b="1" dirty="0">
                <a:solidFill>
                  <a:srgbClr val="FFFF66"/>
                </a:solidFill>
                <a:cs typeface="Vilna" pitchFamily="2" charset="-79"/>
              </a:rPr>
              <a:t>צ</a:t>
            </a:r>
            <a:r>
              <a:rPr lang="en-US" altLang="en-US" sz="3100" dirty="0">
                <a:solidFill>
                  <a:srgbClr val="FFFF66"/>
                </a:solidFill>
                <a:cs typeface="Vilna" pitchFamily="2" charset="-79"/>
              </a:rPr>
              <a:t> </a:t>
            </a:r>
            <a:r>
              <a:rPr lang="en-US" altLang="en-US" dirty="0">
                <a:cs typeface="Arial" charset="0"/>
              </a:rPr>
              <a:t>in the verb</a:t>
            </a:r>
          </a:p>
        </p:txBody>
      </p:sp>
      <p:sp>
        <p:nvSpPr>
          <p:cNvPr id="2" name="Oval 1"/>
          <p:cNvSpPr/>
          <p:nvPr/>
        </p:nvSpPr>
        <p:spPr bwMode="auto">
          <a:xfrm>
            <a:off x="4770437" y="2800350"/>
            <a:ext cx="304800" cy="152400"/>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smtClean="0">
              <a:solidFill>
                <a:srgbClr val="FFFFFF"/>
              </a:solidFill>
            </a:endParaRPr>
          </a:p>
        </p:txBody>
      </p:sp>
    </p:spTree>
    <p:extLst>
      <p:ext uri="{BB962C8B-B14F-4D97-AF65-F5344CB8AC3E}">
        <p14:creationId xmlns:p14="http://schemas.microsoft.com/office/powerpoint/2010/main" val="6729224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dirty="0" smtClean="0"/>
              <a:t>We don’t know what sorrow was.</a:t>
            </a:r>
          </a:p>
          <a:p>
            <a:pPr marL="168275" indent="-168275" algn="l">
              <a:buFont typeface="Arial" panose="020B0604020202020204" pitchFamily="34" charset="0"/>
              <a:buChar char="•"/>
            </a:pPr>
            <a:r>
              <a:rPr lang="en-US" dirty="0" smtClean="0"/>
              <a:t>Traumatic </a:t>
            </a:r>
            <a:r>
              <a:rPr lang="en-US" dirty="0" smtClean="0"/>
              <a:t>birth delivery</a:t>
            </a:r>
            <a:endParaRPr lang="en-US" dirty="0" smtClean="0"/>
          </a:p>
          <a:p>
            <a:pPr marL="168275" indent="-168275" algn="l">
              <a:buFont typeface="Arial" panose="020B0604020202020204" pitchFamily="34" charset="0"/>
              <a:buChar char="•"/>
            </a:pPr>
            <a:r>
              <a:rPr lang="en-US" dirty="0" smtClean="0"/>
              <a:t>Abandonment, death </a:t>
            </a:r>
            <a:r>
              <a:rPr lang="en-US" dirty="0" smtClean="0"/>
              <a:t>of father</a:t>
            </a:r>
            <a:endParaRPr lang="en-US" dirty="0" smtClean="0"/>
          </a:p>
          <a:p>
            <a:pPr marL="168275" indent="-168275" algn="l">
              <a:buFont typeface="Arial" panose="020B0604020202020204" pitchFamily="34" charset="0"/>
              <a:buChar char="•"/>
            </a:pPr>
            <a:r>
              <a:rPr lang="en-US" dirty="0" smtClean="0"/>
              <a:t>Illness, </a:t>
            </a:r>
            <a:r>
              <a:rPr lang="en-US" dirty="0" smtClean="0"/>
              <a:t>congenital disability</a:t>
            </a:r>
            <a:endParaRPr lang="en-US" dirty="0" smtClean="0"/>
          </a:p>
          <a:p>
            <a:pPr marL="168275" indent="-168275" algn="l">
              <a:buFont typeface="Arial" panose="020B0604020202020204" pitchFamily="34" charset="0"/>
              <a:buChar char="•"/>
            </a:pPr>
            <a:r>
              <a:rPr lang="en-US" dirty="0" smtClean="0"/>
              <a:t>Financial straits</a:t>
            </a:r>
          </a:p>
          <a:p>
            <a:pPr algn="l"/>
            <a:r>
              <a:rPr lang="en-US" dirty="0" smtClean="0"/>
              <a:t>A name any boy would </a:t>
            </a:r>
            <a:r>
              <a:rPr lang="en-US" u="sng" dirty="0" smtClean="0"/>
              <a:t>love to hate</a:t>
            </a:r>
            <a:r>
              <a:rPr lang="en-US" dirty="0" smtClean="0"/>
              <a:t>.  </a:t>
            </a:r>
            <a:r>
              <a:rPr lang="en-US" dirty="0" err="1" smtClean="0"/>
              <a:t>Yabetz</a:t>
            </a:r>
            <a:r>
              <a:rPr lang="en-US" dirty="0" smtClean="0"/>
              <a:t>, sorrow </a:t>
            </a:r>
            <a:r>
              <a:rPr lang="en-US" dirty="0" smtClean="0"/>
              <a:t>misspelled.</a:t>
            </a:r>
            <a:endParaRPr lang="en-US" dirty="0"/>
          </a:p>
        </p:txBody>
      </p:sp>
    </p:spTree>
    <p:extLst>
      <p:ext uri="{BB962C8B-B14F-4D97-AF65-F5344CB8AC3E}">
        <p14:creationId xmlns:p14="http://schemas.microsoft.com/office/powerpoint/2010/main" val="2797591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Divrei</a:t>
            </a:r>
            <a:r>
              <a:rPr lang="en-US" baseline="30000" dirty="0" smtClean="0"/>
              <a:t> </a:t>
            </a:r>
            <a:r>
              <a:rPr lang="en-US" baseline="30000" dirty="0" err="1" smtClean="0"/>
              <a:t>HaYamim</a:t>
            </a:r>
            <a:r>
              <a:rPr lang="en-US" baseline="30000" dirty="0"/>
              <a:t> </a:t>
            </a:r>
            <a:r>
              <a:rPr lang="en-US" baseline="30000" dirty="0" smtClean="0"/>
              <a:t>1 </a:t>
            </a:r>
            <a:r>
              <a:rPr lang="en-US" baseline="30000" dirty="0" err="1" smtClean="0"/>
              <a:t>Chron</a:t>
            </a:r>
            <a:r>
              <a:rPr lang="en-US" baseline="30000" dirty="0" smtClean="0"/>
              <a:t> 4.9-10</a:t>
            </a:r>
            <a:r>
              <a:rPr lang="en-US" dirty="0" smtClean="0"/>
              <a:t>  </a:t>
            </a:r>
            <a:r>
              <a:rPr lang="en-US" dirty="0" err="1" smtClean="0"/>
              <a:t>Ya'betz</a:t>
            </a:r>
            <a:r>
              <a:rPr lang="en-US" dirty="0" smtClean="0"/>
              <a:t> </a:t>
            </a:r>
            <a:r>
              <a:rPr lang="en-US" dirty="0"/>
              <a:t>called on the God of </a:t>
            </a:r>
            <a:r>
              <a:rPr lang="en-US" dirty="0" err="1"/>
              <a:t>Isra'el</a:t>
            </a:r>
            <a:r>
              <a:rPr lang="en-US" dirty="0"/>
              <a:t>: "</a:t>
            </a:r>
            <a:r>
              <a:rPr lang="en-US" dirty="0">
                <a:solidFill>
                  <a:srgbClr val="FFFF99"/>
                </a:solidFill>
              </a:rPr>
              <a:t>Please</a:t>
            </a:r>
            <a:r>
              <a:rPr lang="en-US" dirty="0"/>
              <a:t> </a:t>
            </a:r>
            <a:r>
              <a:rPr lang="en-US" dirty="0">
                <a:solidFill>
                  <a:srgbClr val="FFFF99"/>
                </a:solidFill>
              </a:rPr>
              <a:t>bless</a:t>
            </a:r>
            <a:r>
              <a:rPr lang="en-US" dirty="0"/>
              <a:t> me by enlarging my territory. </a:t>
            </a:r>
            <a:endParaRPr lang="en-US" dirty="0" smtClean="0"/>
          </a:p>
          <a:p>
            <a:pPr algn="r" rtl="1"/>
            <a:r>
              <a:rPr lang="he-IL" sz="5400" b="1" dirty="0">
                <a:latin typeface="David" panose="020E0502060401010101" pitchFamily="34" charset="-79"/>
                <a:cs typeface="David" panose="020E0502060401010101" pitchFamily="34" charset="-79"/>
              </a:rPr>
              <a:t>אִם-</a:t>
            </a:r>
            <a:r>
              <a:rPr lang="he-IL" sz="5400" b="1" dirty="0">
                <a:solidFill>
                  <a:srgbClr val="FFFF99"/>
                </a:solidFill>
                <a:latin typeface="David" panose="020E0502060401010101" pitchFamily="34" charset="-79"/>
                <a:cs typeface="David" panose="020E0502060401010101" pitchFamily="34" charset="-79"/>
              </a:rPr>
              <a:t>בָּרֵך</a:t>
            </a:r>
            <a:r>
              <a:rPr lang="he-IL" sz="5400" b="1" dirty="0">
                <a:latin typeface="David" panose="020E0502060401010101" pitchFamily="34" charset="-79"/>
                <a:cs typeface="David" panose="020E0502060401010101" pitchFamily="34" charset="-79"/>
              </a:rPr>
              <a:t>ְ תְּ</a:t>
            </a:r>
            <a:r>
              <a:rPr lang="he-IL" sz="5400" b="1" dirty="0">
                <a:solidFill>
                  <a:srgbClr val="FFFF99"/>
                </a:solidFill>
                <a:latin typeface="David" panose="020E0502060401010101" pitchFamily="34" charset="-79"/>
                <a:cs typeface="David" panose="020E0502060401010101" pitchFamily="34" charset="-79"/>
              </a:rPr>
              <a:t>בָרְכ</a:t>
            </a:r>
            <a:r>
              <a:rPr lang="he-IL" sz="5400" b="1" dirty="0">
                <a:latin typeface="David" panose="020E0502060401010101" pitchFamily="34" charset="-79"/>
                <a:cs typeface="David" panose="020E0502060401010101" pitchFamily="34" charset="-79"/>
              </a:rPr>
              <a:t>ֵנִי וְהִרְבִּיתָ אֶת-גְּבוּלִי</a:t>
            </a:r>
            <a:endParaRPr lang="en-US" sz="54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393105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baseline="30000" dirty="0" err="1" smtClean="0"/>
              <a:t>Divrei</a:t>
            </a:r>
            <a:r>
              <a:rPr lang="en-US" baseline="30000" dirty="0" smtClean="0"/>
              <a:t> </a:t>
            </a:r>
            <a:r>
              <a:rPr lang="en-US" baseline="30000" dirty="0" err="1" smtClean="0"/>
              <a:t>HaYamim</a:t>
            </a:r>
            <a:r>
              <a:rPr lang="en-US" baseline="30000" dirty="0"/>
              <a:t> </a:t>
            </a:r>
            <a:r>
              <a:rPr lang="en-US" baseline="30000" dirty="0" smtClean="0"/>
              <a:t>1 </a:t>
            </a:r>
            <a:r>
              <a:rPr lang="en-US" baseline="30000" dirty="0" err="1" smtClean="0"/>
              <a:t>Chron</a:t>
            </a:r>
            <a:r>
              <a:rPr lang="en-US" baseline="30000" dirty="0" smtClean="0"/>
              <a:t> 4.9-10</a:t>
            </a:r>
            <a:r>
              <a:rPr lang="en-US" dirty="0" smtClean="0"/>
              <a:t> May </a:t>
            </a:r>
            <a:r>
              <a:rPr lang="en-US" dirty="0"/>
              <a:t>your </a:t>
            </a:r>
            <a:r>
              <a:rPr lang="en-US" dirty="0">
                <a:solidFill>
                  <a:srgbClr val="FFFF99"/>
                </a:solidFill>
              </a:rPr>
              <a:t>hand</a:t>
            </a:r>
            <a:r>
              <a:rPr lang="en-US" dirty="0"/>
              <a:t> be with me! Keep me from evil</a:t>
            </a:r>
            <a:r>
              <a:rPr lang="en-US" dirty="0" smtClean="0"/>
              <a:t>, </a:t>
            </a:r>
            <a:r>
              <a:rPr lang="en-US" dirty="0"/>
              <a:t>so that it will not cause me pain [Hebrew: '</a:t>
            </a:r>
            <a:r>
              <a:rPr lang="en-US" dirty="0" err="1"/>
              <a:t>atzbi</a:t>
            </a:r>
            <a:r>
              <a:rPr lang="en-US" dirty="0"/>
              <a:t>]." </a:t>
            </a:r>
            <a:endParaRPr lang="en-US" dirty="0" smtClean="0"/>
          </a:p>
          <a:p>
            <a:pPr algn="r" rtl="1"/>
            <a:r>
              <a:rPr lang="he-IL" sz="4400" b="1" dirty="0">
                <a:latin typeface="David" panose="020E0502060401010101" pitchFamily="34" charset="-79"/>
                <a:cs typeface="David" panose="020E0502060401010101" pitchFamily="34" charset="-79"/>
              </a:rPr>
              <a:t>וְעָשִׂיתָ מֵּרָעָה, לְבִלְתִּי </a:t>
            </a:r>
            <a:r>
              <a:rPr lang="he-IL" sz="4400" b="1" dirty="0" smtClean="0">
                <a:solidFill>
                  <a:srgbClr val="FFFF99"/>
                </a:solidFill>
                <a:latin typeface="David" panose="020E0502060401010101" pitchFamily="34" charset="-79"/>
                <a:cs typeface="David" panose="020E0502060401010101" pitchFamily="34" charset="-79"/>
              </a:rPr>
              <a:t>עָצְב</a:t>
            </a:r>
            <a:r>
              <a:rPr lang="he-IL" sz="4400" b="1" dirty="0" smtClean="0">
                <a:latin typeface="David" panose="020E0502060401010101" pitchFamily="34" charset="-79"/>
                <a:cs typeface="David" panose="020E0502060401010101" pitchFamily="34" charset="-79"/>
              </a:rPr>
              <a:t>ִּי</a:t>
            </a:r>
            <a:endParaRPr lang="en-US" sz="4400" b="1" dirty="0">
              <a:latin typeface="David" panose="020E0502060401010101" pitchFamily="34" charset="-79"/>
              <a:cs typeface="David" panose="020E0502060401010101" pitchFamily="34" charset="-79"/>
            </a:endParaRPr>
          </a:p>
          <a:p>
            <a:pPr algn="l"/>
            <a:r>
              <a:rPr lang="en-US" dirty="0" smtClean="0"/>
              <a:t>God </a:t>
            </a:r>
            <a:r>
              <a:rPr lang="en-US" dirty="0"/>
              <a:t>granted his </a:t>
            </a:r>
            <a:r>
              <a:rPr lang="en-US" dirty="0" smtClean="0"/>
              <a:t>request…</a:t>
            </a:r>
          </a:p>
          <a:p>
            <a:pPr algn="l"/>
            <a:r>
              <a:rPr lang="en-US" dirty="0" smtClean="0"/>
              <a:t> </a:t>
            </a:r>
            <a:r>
              <a:rPr lang="en-US" dirty="0" smtClean="0"/>
              <a:t>Filled </a:t>
            </a:r>
            <a:r>
              <a:rPr lang="en-US" dirty="0"/>
              <a:t>with tenderness, Yeshua touched their eyes;</a:t>
            </a:r>
            <a:endParaRPr lang="en-US" dirty="0"/>
          </a:p>
        </p:txBody>
      </p:sp>
    </p:spTree>
    <p:extLst>
      <p:ext uri="{BB962C8B-B14F-4D97-AF65-F5344CB8AC3E}">
        <p14:creationId xmlns:p14="http://schemas.microsoft.com/office/powerpoint/2010/main" val="1118598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899"/>
          <a:stretch/>
        </p:blipFill>
        <p:spPr bwMode="auto">
          <a:xfrm>
            <a:off x="325438" y="0"/>
            <a:ext cx="8128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6721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endParaRPr lang="en-US" dirty="0" smtClean="0"/>
          </a:p>
          <a:p>
            <a:pPr algn="l"/>
            <a:r>
              <a:rPr lang="en-US" dirty="0" smtClean="0"/>
              <a:t>Yeshua </a:t>
            </a:r>
            <a:r>
              <a:rPr lang="en-US" dirty="0"/>
              <a:t>stopped, called them and said, </a:t>
            </a:r>
            <a:r>
              <a:rPr lang="en-US" dirty="0" smtClean="0"/>
              <a:t>“What </a:t>
            </a:r>
            <a:r>
              <a:rPr lang="en-US" dirty="0"/>
              <a:t>do you want me to do for you</a:t>
            </a:r>
            <a:r>
              <a:rPr lang="en-US" dirty="0" smtClean="0"/>
              <a:t>?”  </a:t>
            </a:r>
            <a:r>
              <a:rPr lang="en-US" dirty="0"/>
              <a:t>They said to him, </a:t>
            </a:r>
            <a:r>
              <a:rPr lang="en-US" dirty="0" smtClean="0"/>
              <a:t>“Lord</a:t>
            </a:r>
            <a:r>
              <a:rPr lang="en-US" dirty="0"/>
              <a:t>, open our eyes</a:t>
            </a:r>
            <a:r>
              <a:rPr lang="en-US" dirty="0" smtClean="0"/>
              <a:t>.”</a:t>
            </a:r>
          </a:p>
          <a:p>
            <a:pPr algn="l"/>
            <a:r>
              <a:rPr lang="en-US" dirty="0" smtClean="0">
                <a:solidFill>
                  <a:srgbClr val="FFFF99"/>
                </a:solidFill>
              </a:rPr>
              <a:t>They cried out </a:t>
            </a:r>
            <a:r>
              <a:rPr lang="en-US" dirty="0" smtClean="0">
                <a:sym typeface="Wingdings" panose="05000000000000000000" pitchFamily="2" charset="2"/>
              </a:rPr>
              <a:t> had Messiah’s attention.  Request.</a:t>
            </a:r>
            <a:endParaRPr lang="en-US" dirty="0"/>
          </a:p>
        </p:txBody>
      </p:sp>
      <p:sp>
        <p:nvSpPr>
          <p:cNvPr id="4" name="Rectangle 2"/>
          <p:cNvSpPr txBox="1">
            <a:spLocks noChangeArrowheads="1"/>
          </p:cNvSpPr>
          <p:nvPr/>
        </p:nvSpPr>
        <p:spPr bwMode="auto">
          <a:xfrm>
            <a:off x="1426570" y="57151"/>
            <a:ext cx="5925741" cy="42267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5" tIns="33408" rIns="66815" bIns="33408"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74" algn="ctr" rtl="0" fontAlgn="base">
              <a:spcBef>
                <a:spcPct val="0"/>
              </a:spcBef>
              <a:spcAft>
                <a:spcPct val="0"/>
              </a:spcAft>
              <a:defRPr sz="3200">
                <a:solidFill>
                  <a:schemeClr val="bg1"/>
                </a:solidFill>
                <a:latin typeface="Arial Rounded MT Bold" pitchFamily="34" charset="0"/>
                <a:cs typeface="Arial" charset="0"/>
              </a:defRPr>
            </a:lvl6pPr>
            <a:lvl7pPr marL="668151" algn="ctr" rtl="0" fontAlgn="base">
              <a:spcBef>
                <a:spcPct val="0"/>
              </a:spcBef>
              <a:spcAft>
                <a:spcPct val="0"/>
              </a:spcAft>
              <a:defRPr sz="3200">
                <a:solidFill>
                  <a:schemeClr val="bg1"/>
                </a:solidFill>
                <a:latin typeface="Arial Rounded MT Bold" pitchFamily="34" charset="0"/>
                <a:cs typeface="Arial" charset="0"/>
              </a:defRPr>
            </a:lvl7pPr>
            <a:lvl8pPr marL="1002226" algn="ctr" rtl="0" fontAlgn="base">
              <a:spcBef>
                <a:spcPct val="0"/>
              </a:spcBef>
              <a:spcAft>
                <a:spcPct val="0"/>
              </a:spcAft>
              <a:defRPr sz="3200">
                <a:solidFill>
                  <a:schemeClr val="bg1"/>
                </a:solidFill>
                <a:latin typeface="Arial Rounded MT Bold" pitchFamily="34" charset="0"/>
                <a:cs typeface="Arial" charset="0"/>
              </a:defRPr>
            </a:lvl8pPr>
            <a:lvl9pPr marL="1336301" algn="ctr" rtl="0" fontAlgn="base">
              <a:spcBef>
                <a:spcPct val="0"/>
              </a:spcBef>
              <a:spcAft>
                <a:spcPct val="0"/>
              </a:spcAft>
              <a:defRPr sz="3200">
                <a:solidFill>
                  <a:schemeClr val="bg1"/>
                </a:solidFill>
                <a:latin typeface="Arial Rounded MT Bold"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dirty="0" err="1" smtClean="0">
                <a:ln>
                  <a:noFill/>
                </a:ln>
                <a:solidFill>
                  <a:srgbClr val="FFFF00"/>
                </a:solidFill>
                <a:effectLst/>
                <a:uLnTx/>
                <a:uFillTx/>
                <a:latin typeface="Arial Rounded MT Bold"/>
                <a:ea typeface="+mj-ea"/>
                <a:cs typeface="Arial"/>
              </a:rPr>
              <a:t>Mattityahu</a:t>
            </a:r>
            <a:r>
              <a:rPr kumimoji="0" lang="en-US" altLang="en-US" sz="2000" b="0" i="0" u="none" strike="noStrike" kern="0" cap="none" spc="0" normalizeH="0" baseline="0" noProof="0" dirty="0" smtClean="0">
                <a:ln>
                  <a:noFill/>
                </a:ln>
                <a:solidFill>
                  <a:srgbClr val="FFFF00"/>
                </a:solidFill>
                <a:effectLst/>
                <a:uLnTx/>
                <a:uFillTx/>
                <a:latin typeface="Arial Rounded MT Bold"/>
                <a:ea typeface="+mj-ea"/>
                <a:cs typeface="Arial"/>
              </a:rPr>
              <a:t> (Matthew) 20:32-34</a:t>
            </a:r>
            <a:endParaRPr kumimoji="0" lang="en-US" altLang="en-US" sz="2000" b="0" i="0" u="none" strike="noStrike" kern="0" cap="none" spc="0" normalizeH="0" baseline="0" noProof="0" dirty="0">
              <a:ln>
                <a:noFill/>
              </a:ln>
              <a:solidFill>
                <a:srgbClr val="FFFF00"/>
              </a:solidFill>
              <a:effectLst/>
              <a:uLnTx/>
              <a:uFillTx/>
              <a:latin typeface="Arial Rounded MT Bold"/>
              <a:ea typeface="+mj-ea"/>
              <a:cs typeface="Vilna" pitchFamily="2" charset="-79"/>
            </a:endParaRPr>
          </a:p>
        </p:txBody>
      </p:sp>
    </p:spTree>
    <p:extLst>
      <p:ext uri="{BB962C8B-B14F-4D97-AF65-F5344CB8AC3E}">
        <p14:creationId xmlns:p14="http://schemas.microsoft.com/office/powerpoint/2010/main" val="746696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0"/>
            <a:ext cx="6781800"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60438" y="8007"/>
            <a:ext cx="6535443" cy="707886"/>
          </a:xfrm>
          <a:prstGeom prst="rect">
            <a:avLst/>
          </a:prstGeom>
          <a:noFill/>
        </p:spPr>
        <p:txBody>
          <a:bodyPr wrap="none" rtlCol="0">
            <a:spAutoFit/>
          </a:bodyPr>
          <a:lstStyle/>
          <a:p>
            <a:pPr algn="l"/>
            <a:r>
              <a:rPr lang="en-US" dirty="0" smtClean="0">
                <a:solidFill>
                  <a:schemeClr val="tx1"/>
                </a:solidFill>
                <a:effectLst>
                  <a:outerShdw blurRad="38100" dist="38100" dir="2700000" algn="tl">
                    <a:srgbClr val="000000">
                      <a:alpha val="43137"/>
                    </a:srgbClr>
                  </a:outerShdw>
                </a:effectLst>
              </a:rPr>
              <a:t>Independence Hall, </a:t>
            </a:r>
            <a:r>
              <a:rPr lang="en-US" dirty="0" err="1" smtClean="0">
                <a:solidFill>
                  <a:schemeClr val="tx1"/>
                </a:solidFill>
                <a:effectLst>
                  <a:outerShdw blurRad="38100" dist="38100" dir="2700000" algn="tl">
                    <a:srgbClr val="000000">
                      <a:alpha val="43137"/>
                    </a:srgbClr>
                  </a:outerShdw>
                </a:effectLst>
              </a:rPr>
              <a:t>Phila</a:t>
            </a:r>
            <a:r>
              <a:rPr lang="en-US" dirty="0" smtClean="0">
                <a:solidFill>
                  <a:schemeClr val="tx1"/>
                </a:solidFill>
                <a:effectLst>
                  <a:outerShdw blurRad="38100" dist="38100" dir="2700000" algn="tl">
                    <a:srgbClr val="000000">
                      <a:alpha val="43137"/>
                    </a:srgbClr>
                  </a:outerShdw>
                </a:effectLst>
              </a:rPr>
              <a:t>.</a:t>
            </a:r>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6636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In </a:t>
            </a:r>
            <a:r>
              <a:rPr lang="en-US" dirty="0"/>
              <a:t>Philadelphia at what we now call Independence Hall, fifty-five delegates from twelve states assembled on May 25, 1787 </a:t>
            </a:r>
            <a:r>
              <a:rPr lang="en-US" dirty="0" smtClean="0"/>
              <a:t>to determine the government of the newly independent nation.</a:t>
            </a:r>
            <a:endParaRPr lang="en-US" dirty="0"/>
          </a:p>
        </p:txBody>
      </p:sp>
    </p:spTree>
    <p:extLst>
      <p:ext uri="{BB962C8B-B14F-4D97-AF65-F5344CB8AC3E}">
        <p14:creationId xmlns:p14="http://schemas.microsoft.com/office/powerpoint/2010/main" val="1845551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Delegate Edmund Jennings Randolph of </a:t>
            </a:r>
            <a:r>
              <a:rPr lang="en-US" dirty="0">
                <a:solidFill>
                  <a:srgbClr val="FFFF99"/>
                </a:solidFill>
              </a:rPr>
              <a:t>Virginia</a:t>
            </a:r>
            <a:r>
              <a:rPr lang="en-US" dirty="0"/>
              <a:t> offered the Virginia Plan, which favored the larger states. Delegates from the smaller states favored the rival plan offered by delegate William Patterson of </a:t>
            </a:r>
            <a:r>
              <a:rPr lang="en-US" dirty="0">
                <a:solidFill>
                  <a:srgbClr val="FFFF99"/>
                </a:solidFill>
              </a:rPr>
              <a:t>New Jersey</a:t>
            </a:r>
            <a:r>
              <a:rPr lang="en-US" dirty="0"/>
              <a:t>. </a:t>
            </a:r>
          </a:p>
        </p:txBody>
      </p:sp>
    </p:spTree>
    <p:extLst>
      <p:ext uri="{BB962C8B-B14F-4D97-AF65-F5344CB8AC3E}">
        <p14:creationId xmlns:p14="http://schemas.microsoft.com/office/powerpoint/2010/main" val="10565438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Roger </a:t>
            </a:r>
            <a:r>
              <a:rPr lang="en-US" dirty="0"/>
              <a:t>Sherman of </a:t>
            </a:r>
            <a:r>
              <a:rPr lang="en-US" dirty="0">
                <a:solidFill>
                  <a:srgbClr val="FFFF99"/>
                </a:solidFill>
              </a:rPr>
              <a:t>Connecticut</a:t>
            </a:r>
            <a:r>
              <a:rPr lang="en-US" dirty="0"/>
              <a:t> offered a compromise, but it too failed on its first hearing. Even among these professing Christians, common ground was difficult to find when it came to what form our government should take</a:t>
            </a:r>
            <a:r>
              <a:rPr lang="en-US" dirty="0" smtClean="0"/>
              <a:t>.</a:t>
            </a:r>
            <a:endParaRPr lang="en-US" dirty="0"/>
          </a:p>
        </p:txBody>
      </p:sp>
    </p:spTree>
    <p:extLst>
      <p:ext uri="{BB962C8B-B14F-4D97-AF65-F5344CB8AC3E}">
        <p14:creationId xmlns:p14="http://schemas.microsoft.com/office/powerpoint/2010/main" val="38147839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With </a:t>
            </a:r>
            <a:r>
              <a:rPr lang="en-US" dirty="0"/>
              <a:t>the Convention going badly and some delegates on the verge of leaving in disgust, the elder statesman </a:t>
            </a:r>
            <a:r>
              <a:rPr lang="en-US" dirty="0">
                <a:solidFill>
                  <a:srgbClr val="FFFF99"/>
                </a:solidFill>
              </a:rPr>
              <a:t>Ben Franklin </a:t>
            </a:r>
            <a:r>
              <a:rPr lang="en-US" dirty="0"/>
              <a:t>rose to address the remaining delegates on June 28</a:t>
            </a:r>
            <a:r>
              <a:rPr lang="en-US" baseline="30000" dirty="0"/>
              <a:t>th</a:t>
            </a:r>
            <a:r>
              <a:rPr lang="en-US" dirty="0" smtClean="0"/>
              <a:t>.</a:t>
            </a:r>
            <a:endParaRPr lang="en-US" dirty="0"/>
          </a:p>
        </p:txBody>
      </p:sp>
    </p:spTree>
    <p:extLst>
      <p:ext uri="{BB962C8B-B14F-4D97-AF65-F5344CB8AC3E}">
        <p14:creationId xmlns:p14="http://schemas.microsoft.com/office/powerpoint/2010/main" val="129807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smtClean="0"/>
              <a:t>"</a:t>
            </a:r>
            <a:r>
              <a:rPr lang="en-US" dirty="0"/>
              <a:t>We have been assured, Sir, in the Sacred Writings, that "except the Lord build the House, they labor in vain that build it." [Psalm 127:1a] I firmly believe this; and I also believe that without his concurring aid we shall succeed in this political building no better than the Builders of Babel [Gen. 11:1-9]. </a:t>
            </a:r>
          </a:p>
        </p:txBody>
      </p:sp>
    </p:spTree>
    <p:extLst>
      <p:ext uri="{BB962C8B-B14F-4D97-AF65-F5344CB8AC3E}">
        <p14:creationId xmlns:p14="http://schemas.microsoft.com/office/powerpoint/2010/main" val="12117951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We </a:t>
            </a:r>
            <a:r>
              <a:rPr lang="en-US" dirty="0"/>
              <a:t>shall be divided by our partial local interests; our projects will be confounded, and we ourselves shall become a reproach and bye word down to future ages [Deut. 28:37; Jer. 24:9</a:t>
            </a:r>
            <a:r>
              <a:rPr lang="en-US" dirty="0" smtClean="0"/>
              <a:t>].</a:t>
            </a:r>
            <a:endParaRPr lang="en-US" dirty="0"/>
          </a:p>
        </p:txBody>
      </p:sp>
    </p:spTree>
    <p:extLst>
      <p:ext uri="{BB962C8B-B14F-4D97-AF65-F5344CB8AC3E}">
        <p14:creationId xmlns:p14="http://schemas.microsoft.com/office/powerpoint/2010/main" val="9149276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a:t>
            </a:r>
            <a:r>
              <a:rPr lang="en-US" dirty="0"/>
              <a:t>I therefore beg leave to move that henceforth prayers imploring the assistance of </a:t>
            </a:r>
            <a:r>
              <a:rPr lang="en-US" dirty="0"/>
              <a:t>Heaven and its blessing on our deliberations, </a:t>
            </a:r>
            <a:endParaRPr lang="en-US" dirty="0"/>
          </a:p>
        </p:txBody>
      </p:sp>
    </p:spTree>
    <p:extLst>
      <p:ext uri="{BB962C8B-B14F-4D97-AF65-F5344CB8AC3E}">
        <p14:creationId xmlns:p14="http://schemas.microsoft.com/office/powerpoint/2010/main" val="18012629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be </a:t>
            </a:r>
            <a:r>
              <a:rPr lang="en-US" dirty="0"/>
              <a:t>held in this Assembly every morning before we proceed to business, and that one or more of the clergy of this city be requested to officiate in that service."</a:t>
            </a:r>
          </a:p>
          <a:p>
            <a:pPr algn="l"/>
            <a:endParaRPr lang="en-US" dirty="0"/>
          </a:p>
        </p:txBody>
      </p:sp>
    </p:spTree>
    <p:extLst>
      <p:ext uri="{BB962C8B-B14F-4D97-AF65-F5344CB8AC3E}">
        <p14:creationId xmlns:p14="http://schemas.microsoft.com/office/powerpoint/2010/main" val="40199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8441" y="1390044"/>
            <a:ext cx="4724353" cy="3779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13078" y="312"/>
            <a:ext cx="5732875" cy="1319671"/>
          </a:xfrm>
          <a:prstGeom prst="rect">
            <a:avLst/>
          </a:prstGeom>
          <a:noFill/>
          <a:ln w="38100">
            <a:solidFill>
              <a:srgbClr val="FFC000"/>
            </a:solidFill>
          </a:ln>
        </p:spPr>
        <p:txBody>
          <a:bodyPr wrap="none" lIns="87705" tIns="43854" rIns="87705" bIns="43854" rtlCol="0">
            <a:spAutoFit/>
          </a:bodyPr>
          <a:lstStyle/>
          <a:p>
            <a:pPr algn="l"/>
            <a:r>
              <a:rPr lang="en-US" dirty="0" smtClean="0">
                <a:solidFill>
                  <a:srgbClr val="FFFFFF"/>
                </a:solidFill>
              </a:rPr>
              <a:t>Downloads\messages\</a:t>
            </a:r>
          </a:p>
          <a:p>
            <a:pPr algn="l"/>
            <a:r>
              <a:rPr lang="en-US" dirty="0" smtClean="0">
                <a:solidFill>
                  <a:srgbClr val="FFFFFF"/>
                </a:solidFill>
              </a:rPr>
              <a:t>2017 Messages</a:t>
            </a:r>
            <a:endParaRPr lang="en-US" dirty="0">
              <a:solidFill>
                <a:srgbClr val="FFFFFF"/>
              </a:solidFill>
            </a:endParaRPr>
          </a:p>
        </p:txBody>
      </p:sp>
    </p:spTree>
    <p:extLst>
      <p:ext uri="{BB962C8B-B14F-4D97-AF65-F5344CB8AC3E}">
        <p14:creationId xmlns:p14="http://schemas.microsoft.com/office/powerpoint/2010/main" val="38144179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lnSpcReduction="10000"/>
          </a:bodyPr>
          <a:lstStyle/>
          <a:p>
            <a:pPr algn="l"/>
            <a:r>
              <a:rPr lang="en-US" dirty="0"/>
              <a:t> Delegate Dayton of New Jersey reported that: "We assembled again; and ... every unfriendly feeling had been expelled, and a spirit of conciliation had been cultivated." While some difficulties continued to arise before the conclusion of the Convention's business in </a:t>
            </a:r>
            <a:r>
              <a:rPr lang="en-US" dirty="0" smtClean="0"/>
              <a:t>September,</a:t>
            </a:r>
            <a:endParaRPr lang="en-US" dirty="0"/>
          </a:p>
        </p:txBody>
      </p:sp>
    </p:spTree>
    <p:extLst>
      <p:ext uri="{BB962C8B-B14F-4D97-AF65-F5344CB8AC3E}">
        <p14:creationId xmlns:p14="http://schemas.microsoft.com/office/powerpoint/2010/main" val="2126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fontScale="92500"/>
          </a:bodyPr>
          <a:lstStyle/>
          <a:p>
            <a:pPr algn="l"/>
            <a:r>
              <a:rPr lang="en-US" dirty="0" smtClean="0"/>
              <a:t>the </a:t>
            </a:r>
            <a:r>
              <a:rPr lang="en-US" dirty="0"/>
              <a:t>delegates apparently never returned to the fruitless bickering that had existed prior to June 28th.</a:t>
            </a:r>
          </a:p>
          <a:p>
            <a:pPr algn="l"/>
            <a:r>
              <a:rPr lang="en-US" dirty="0"/>
              <a:t>It is an exaggeration to say that our Constitutional government was the result of a prayer meeting in Philadelphia, but Dr. Franklin's call for prayer did play a critical </a:t>
            </a:r>
            <a:r>
              <a:rPr lang="en-US" dirty="0" smtClean="0"/>
              <a:t>role.</a:t>
            </a:r>
            <a:r>
              <a:rPr lang="en-US" dirty="0"/>
              <a:t> </a:t>
            </a:r>
          </a:p>
          <a:p>
            <a:pPr algn="l"/>
            <a:endParaRPr lang="en-US" dirty="0"/>
          </a:p>
        </p:txBody>
      </p:sp>
    </p:spTree>
    <p:extLst>
      <p:ext uri="{BB962C8B-B14F-4D97-AF65-F5344CB8AC3E}">
        <p14:creationId xmlns:p14="http://schemas.microsoft.com/office/powerpoint/2010/main" val="1981051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a:t>O</a:t>
            </a:r>
            <a:r>
              <a:rPr lang="en-US" dirty="0" smtClean="0"/>
              <a:t>n </a:t>
            </a:r>
            <a:r>
              <a:rPr lang="en-US" dirty="0"/>
              <a:t>September 17, 1787, </a:t>
            </a:r>
            <a:r>
              <a:rPr lang="en-US" dirty="0" smtClean="0"/>
              <a:t>the </a:t>
            </a:r>
            <a:r>
              <a:rPr lang="en-US" dirty="0"/>
              <a:t>Constitution drafted by the convention's delegates to replace the Articles was adopted and signed</a:t>
            </a:r>
            <a:r>
              <a:rPr lang="en-US" dirty="0" smtClean="0"/>
              <a:t>. Tomorrow is the 230th </a:t>
            </a:r>
            <a:r>
              <a:rPr lang="en-US" dirty="0"/>
              <a:t>Anniversary of adoption of the U.S. Constitution</a:t>
            </a:r>
            <a:r>
              <a:rPr lang="en-US" dirty="0" smtClean="0"/>
              <a:t>. </a:t>
            </a:r>
            <a:endParaRPr lang="en-US" dirty="0"/>
          </a:p>
        </p:txBody>
      </p:sp>
    </p:spTree>
    <p:extLst>
      <p:ext uri="{BB962C8B-B14F-4D97-AF65-F5344CB8AC3E}">
        <p14:creationId xmlns:p14="http://schemas.microsoft.com/office/powerpoint/2010/main" val="1631859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That’s what I teach about marriage conflict, and life in general: Individual and couple prayer doesn’t solve all the problems, but it changes the atmosphere, so that problems can be worked out. </a:t>
            </a:r>
            <a:endParaRPr lang="en-US" dirty="0"/>
          </a:p>
        </p:txBody>
      </p:sp>
    </p:spTree>
    <p:extLst>
      <p:ext uri="{BB962C8B-B14F-4D97-AF65-F5344CB8AC3E}">
        <p14:creationId xmlns:p14="http://schemas.microsoft.com/office/powerpoint/2010/main" val="2494295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endParaRPr lang="en-US" dirty="0" smtClean="0"/>
          </a:p>
          <a:p>
            <a:pPr algn="l"/>
            <a:r>
              <a:rPr lang="en-US" dirty="0" smtClean="0"/>
              <a:t>Yeshua </a:t>
            </a:r>
            <a:r>
              <a:rPr lang="en-US" dirty="0"/>
              <a:t>stopped, called them and said, </a:t>
            </a:r>
            <a:r>
              <a:rPr lang="en-US" dirty="0" smtClean="0"/>
              <a:t>“What </a:t>
            </a:r>
            <a:r>
              <a:rPr lang="en-US" dirty="0"/>
              <a:t>do you want me to do for you</a:t>
            </a:r>
            <a:r>
              <a:rPr lang="en-US" dirty="0" smtClean="0"/>
              <a:t>?”  </a:t>
            </a:r>
            <a:r>
              <a:rPr lang="en-US" dirty="0"/>
              <a:t>They said to him, </a:t>
            </a:r>
            <a:r>
              <a:rPr lang="en-US" dirty="0" smtClean="0"/>
              <a:t>“Lord</a:t>
            </a:r>
            <a:r>
              <a:rPr lang="en-US" dirty="0"/>
              <a:t>, open our eyes</a:t>
            </a:r>
            <a:r>
              <a:rPr lang="en-US" dirty="0" smtClean="0"/>
              <a:t>.” Filled </a:t>
            </a:r>
            <a:r>
              <a:rPr lang="en-US" dirty="0"/>
              <a:t>with tenderness, Yeshua touched their eyes; and instantly they </a:t>
            </a:r>
            <a:r>
              <a:rPr lang="en-US" dirty="0">
                <a:solidFill>
                  <a:srgbClr val="FFFF99"/>
                </a:solidFill>
              </a:rPr>
              <a:t>received their sight and </a:t>
            </a:r>
            <a:r>
              <a:rPr lang="en-US" u="sng" dirty="0">
                <a:solidFill>
                  <a:srgbClr val="FFFF99"/>
                </a:solidFill>
              </a:rPr>
              <a:t>followed</a:t>
            </a:r>
            <a:r>
              <a:rPr lang="en-US" dirty="0">
                <a:solidFill>
                  <a:srgbClr val="FFFF99"/>
                </a:solidFill>
              </a:rPr>
              <a:t> him</a:t>
            </a:r>
            <a:r>
              <a:rPr lang="en-US" dirty="0"/>
              <a:t>.</a:t>
            </a:r>
          </a:p>
        </p:txBody>
      </p:sp>
      <p:sp>
        <p:nvSpPr>
          <p:cNvPr id="4" name="Rectangle 2"/>
          <p:cNvSpPr txBox="1">
            <a:spLocks noChangeArrowheads="1"/>
          </p:cNvSpPr>
          <p:nvPr/>
        </p:nvSpPr>
        <p:spPr bwMode="auto">
          <a:xfrm>
            <a:off x="1426570" y="57151"/>
            <a:ext cx="5925741" cy="42267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6815" tIns="33408" rIns="66815" bIns="33408" numCol="1" anchor="ctr" anchorCtr="0" compatLnSpc="1">
            <a:prstTxWarp prst="textNoShape">
              <a:avLst/>
            </a:prstTxWarp>
          </a:bodyPr>
          <a:lstStyle>
            <a:lvl1pPr algn="ctr" rtl="0" eaLnBrk="0" fontAlgn="base" hangingPunct="0">
              <a:spcBef>
                <a:spcPct val="0"/>
              </a:spcBef>
              <a:spcAft>
                <a:spcPct val="0"/>
              </a:spcAft>
              <a:defRPr sz="3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Arial Rounded MT Bold" pitchFamily="34" charset="0"/>
                <a:cs typeface="Arial" charset="0"/>
              </a:defRPr>
            </a:lvl2pPr>
            <a:lvl3pPr algn="ctr" rtl="0" eaLnBrk="0" fontAlgn="base" hangingPunct="0">
              <a:spcBef>
                <a:spcPct val="0"/>
              </a:spcBef>
              <a:spcAft>
                <a:spcPct val="0"/>
              </a:spcAft>
              <a:defRPr sz="3200">
                <a:solidFill>
                  <a:schemeClr val="bg1"/>
                </a:solidFill>
                <a:latin typeface="Arial Rounded MT Bold" pitchFamily="34" charset="0"/>
                <a:cs typeface="Arial" charset="0"/>
              </a:defRPr>
            </a:lvl3pPr>
            <a:lvl4pPr algn="ctr" rtl="0" eaLnBrk="0" fontAlgn="base" hangingPunct="0">
              <a:spcBef>
                <a:spcPct val="0"/>
              </a:spcBef>
              <a:spcAft>
                <a:spcPct val="0"/>
              </a:spcAft>
              <a:defRPr sz="3200">
                <a:solidFill>
                  <a:schemeClr val="bg1"/>
                </a:solidFill>
                <a:latin typeface="Arial Rounded MT Bold" pitchFamily="34" charset="0"/>
                <a:cs typeface="Arial" charset="0"/>
              </a:defRPr>
            </a:lvl4pPr>
            <a:lvl5pPr algn="ctr" rtl="0" eaLnBrk="0" fontAlgn="base" hangingPunct="0">
              <a:spcBef>
                <a:spcPct val="0"/>
              </a:spcBef>
              <a:spcAft>
                <a:spcPct val="0"/>
              </a:spcAft>
              <a:defRPr sz="3200">
                <a:solidFill>
                  <a:schemeClr val="bg1"/>
                </a:solidFill>
                <a:latin typeface="Arial Rounded MT Bold" pitchFamily="34" charset="0"/>
                <a:cs typeface="Arial" charset="0"/>
              </a:defRPr>
            </a:lvl5pPr>
            <a:lvl6pPr marL="334074" algn="ctr" rtl="0" fontAlgn="base">
              <a:spcBef>
                <a:spcPct val="0"/>
              </a:spcBef>
              <a:spcAft>
                <a:spcPct val="0"/>
              </a:spcAft>
              <a:defRPr sz="3200">
                <a:solidFill>
                  <a:schemeClr val="bg1"/>
                </a:solidFill>
                <a:latin typeface="Arial Rounded MT Bold" pitchFamily="34" charset="0"/>
                <a:cs typeface="Arial" charset="0"/>
              </a:defRPr>
            </a:lvl6pPr>
            <a:lvl7pPr marL="668151" algn="ctr" rtl="0" fontAlgn="base">
              <a:spcBef>
                <a:spcPct val="0"/>
              </a:spcBef>
              <a:spcAft>
                <a:spcPct val="0"/>
              </a:spcAft>
              <a:defRPr sz="3200">
                <a:solidFill>
                  <a:schemeClr val="bg1"/>
                </a:solidFill>
                <a:latin typeface="Arial Rounded MT Bold" pitchFamily="34" charset="0"/>
                <a:cs typeface="Arial" charset="0"/>
              </a:defRPr>
            </a:lvl7pPr>
            <a:lvl8pPr marL="1002226" algn="ctr" rtl="0" fontAlgn="base">
              <a:spcBef>
                <a:spcPct val="0"/>
              </a:spcBef>
              <a:spcAft>
                <a:spcPct val="0"/>
              </a:spcAft>
              <a:defRPr sz="3200">
                <a:solidFill>
                  <a:schemeClr val="bg1"/>
                </a:solidFill>
                <a:latin typeface="Arial Rounded MT Bold" pitchFamily="34" charset="0"/>
                <a:cs typeface="Arial" charset="0"/>
              </a:defRPr>
            </a:lvl8pPr>
            <a:lvl9pPr marL="1336301" algn="ctr" rtl="0" fontAlgn="base">
              <a:spcBef>
                <a:spcPct val="0"/>
              </a:spcBef>
              <a:spcAft>
                <a:spcPct val="0"/>
              </a:spcAft>
              <a:defRPr sz="3200">
                <a:solidFill>
                  <a:schemeClr val="bg1"/>
                </a:solidFill>
                <a:latin typeface="Arial Rounded MT Bold"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0" cap="none" spc="0" normalizeH="0" baseline="0" noProof="0" dirty="0" err="1" smtClean="0">
                <a:ln>
                  <a:noFill/>
                </a:ln>
                <a:solidFill>
                  <a:srgbClr val="FFFF00"/>
                </a:solidFill>
                <a:effectLst/>
                <a:uLnTx/>
                <a:uFillTx/>
                <a:latin typeface="Arial Rounded MT Bold"/>
                <a:ea typeface="+mj-ea"/>
                <a:cs typeface="Arial"/>
              </a:rPr>
              <a:t>Mattityahu</a:t>
            </a:r>
            <a:r>
              <a:rPr kumimoji="0" lang="en-US" altLang="en-US" sz="2000" b="0" i="0" u="none" strike="noStrike" kern="0" cap="none" spc="0" normalizeH="0" baseline="0" noProof="0" dirty="0" smtClean="0">
                <a:ln>
                  <a:noFill/>
                </a:ln>
                <a:solidFill>
                  <a:srgbClr val="FFFF00"/>
                </a:solidFill>
                <a:effectLst/>
                <a:uLnTx/>
                <a:uFillTx/>
                <a:latin typeface="Arial Rounded MT Bold"/>
                <a:ea typeface="+mj-ea"/>
                <a:cs typeface="Arial"/>
              </a:rPr>
              <a:t> (Matthew) 20:32-34</a:t>
            </a:r>
            <a:endParaRPr kumimoji="0" lang="en-US" altLang="en-US" sz="2000" b="0" i="0" u="none" strike="noStrike" kern="0" cap="none" spc="0" normalizeH="0" baseline="0" noProof="0" dirty="0">
              <a:ln>
                <a:noFill/>
              </a:ln>
              <a:solidFill>
                <a:srgbClr val="FFFF00"/>
              </a:solidFill>
              <a:effectLst/>
              <a:uLnTx/>
              <a:uFillTx/>
              <a:latin typeface="Arial Rounded MT Bold"/>
              <a:ea typeface="+mj-ea"/>
              <a:cs typeface="Vilna" pitchFamily="2" charset="-79"/>
            </a:endParaRPr>
          </a:p>
        </p:txBody>
      </p:sp>
    </p:spTree>
    <p:extLst>
      <p:ext uri="{BB962C8B-B14F-4D97-AF65-F5344CB8AC3E}">
        <p14:creationId xmlns:p14="http://schemas.microsoft.com/office/powerpoint/2010/main" val="33327458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marL="228600" indent="-228600" algn="l">
              <a:buFont typeface="Arial" panose="020B0604020202020204" pitchFamily="34" charset="0"/>
              <a:buChar char="•"/>
            </a:pPr>
            <a:r>
              <a:rPr lang="en-US" dirty="0" smtClean="0"/>
              <a:t>The name of our synagogue is Light of the World</a:t>
            </a:r>
          </a:p>
          <a:p>
            <a:pPr marL="228600" indent="-228600" algn="l">
              <a:buFont typeface="Arial" panose="020B0604020202020204" pitchFamily="34" charset="0"/>
              <a:buChar char="•"/>
            </a:pPr>
            <a:r>
              <a:rPr lang="en-US" dirty="0" smtClean="0"/>
              <a:t>We have the worlds coolest </a:t>
            </a:r>
            <a:r>
              <a:rPr lang="en-US" i="1" dirty="0" err="1" smtClean="0"/>
              <a:t>Ner</a:t>
            </a:r>
            <a:r>
              <a:rPr lang="en-US" i="1" dirty="0" smtClean="0"/>
              <a:t> </a:t>
            </a:r>
            <a:r>
              <a:rPr lang="en-US" i="1" dirty="0" err="1" smtClean="0"/>
              <a:t>Tamid</a:t>
            </a:r>
            <a:r>
              <a:rPr lang="en-US" i="1" dirty="0" smtClean="0"/>
              <a:t>  </a:t>
            </a:r>
            <a:r>
              <a:rPr lang="en-US" dirty="0" smtClean="0"/>
              <a:t>Eternal Light</a:t>
            </a:r>
          </a:p>
          <a:p>
            <a:pPr marL="228600" indent="-228600" algn="l">
              <a:buFont typeface="Arial" panose="020B0604020202020204" pitchFamily="34" charset="0"/>
              <a:buChar char="•"/>
            </a:pPr>
            <a:r>
              <a:rPr lang="en-US" dirty="0" smtClean="0"/>
              <a:t>Soon we’ll have a lighted flaming burning bush logo out front.</a:t>
            </a:r>
            <a:endParaRPr lang="en-US" dirty="0"/>
          </a:p>
        </p:txBody>
      </p:sp>
    </p:spTree>
    <p:extLst>
      <p:ext uri="{BB962C8B-B14F-4D97-AF65-F5344CB8AC3E}">
        <p14:creationId xmlns:p14="http://schemas.microsoft.com/office/powerpoint/2010/main" val="24635392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792" t="68685" r="55684" b="22193"/>
          <a:stretch/>
        </p:blipFill>
        <p:spPr bwMode="auto">
          <a:xfrm>
            <a:off x="274637" y="6587"/>
            <a:ext cx="8151516" cy="321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4128" y="3257550"/>
            <a:ext cx="7937494" cy="1323439"/>
          </a:xfrm>
          <a:prstGeom prst="rect">
            <a:avLst/>
          </a:prstGeom>
          <a:noFill/>
        </p:spPr>
        <p:txBody>
          <a:bodyPr wrap="none" rtlCol="0">
            <a:spAutoFit/>
          </a:bodyPr>
          <a:lstStyle/>
          <a:p>
            <a:r>
              <a:rPr lang="en-US" dirty="0" smtClean="0"/>
              <a:t>Stainless </a:t>
            </a:r>
            <a:r>
              <a:rPr lang="en-US" dirty="0" smtClean="0"/>
              <a:t>steel sheet and </a:t>
            </a:r>
          </a:p>
          <a:p>
            <a:pPr algn="l"/>
            <a:r>
              <a:rPr lang="en-US" dirty="0" smtClean="0"/>
              <a:t>colored, backlit logo and words</a:t>
            </a:r>
            <a:endParaRPr lang="en-US" dirty="0"/>
          </a:p>
        </p:txBody>
      </p:sp>
    </p:spTree>
    <p:extLst>
      <p:ext uri="{BB962C8B-B14F-4D97-AF65-F5344CB8AC3E}">
        <p14:creationId xmlns:p14="http://schemas.microsoft.com/office/powerpoint/2010/main" val="35745199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Yn</a:t>
            </a:r>
            <a:r>
              <a:rPr lang="en-US" baseline="30000" dirty="0" smtClean="0"/>
              <a:t> 9.5</a:t>
            </a:r>
            <a:r>
              <a:rPr lang="en-US" dirty="0" smtClean="0"/>
              <a:t> I </a:t>
            </a:r>
            <a:r>
              <a:rPr lang="en-US" dirty="0" smtClean="0"/>
              <a:t>am the </a:t>
            </a:r>
            <a:r>
              <a:rPr lang="en-US" dirty="0" smtClean="0"/>
              <a:t>Light of the World</a:t>
            </a:r>
            <a:endParaRPr lang="en-US" dirty="0" smtClean="0"/>
          </a:p>
          <a:p>
            <a:pPr algn="l"/>
            <a:r>
              <a:rPr lang="en-US" baseline="30000" dirty="0" err="1" smtClean="0"/>
              <a:t>Mtt</a:t>
            </a:r>
            <a:r>
              <a:rPr lang="en-US" baseline="30000" dirty="0" smtClean="0"/>
              <a:t> 5.14 </a:t>
            </a:r>
            <a:r>
              <a:rPr lang="en-US" dirty="0" smtClean="0"/>
              <a:t>You </a:t>
            </a:r>
            <a:r>
              <a:rPr lang="en-US" dirty="0" smtClean="0"/>
              <a:t>are the </a:t>
            </a:r>
            <a:r>
              <a:rPr lang="en-US" dirty="0" smtClean="0"/>
              <a:t>light of the world.</a:t>
            </a:r>
          </a:p>
          <a:p>
            <a:pPr algn="l"/>
            <a:r>
              <a:rPr lang="en-US" dirty="0" smtClean="0"/>
              <a:t>How? Cry out to G-d!</a:t>
            </a:r>
          </a:p>
          <a:p>
            <a:pPr marL="290513" indent="-290513" algn="l">
              <a:buFont typeface="Arial" panose="020B0604020202020204" pitchFamily="34" charset="0"/>
              <a:buChar char="•"/>
            </a:pPr>
            <a:r>
              <a:rPr lang="en-US" dirty="0" smtClean="0"/>
              <a:t>Private prayer daily</a:t>
            </a:r>
          </a:p>
          <a:p>
            <a:pPr marL="290513" indent="-290513" algn="l">
              <a:buFont typeface="Arial" panose="020B0604020202020204" pitchFamily="34" charset="0"/>
              <a:buChar char="•"/>
            </a:pPr>
            <a:r>
              <a:rPr lang="en-US" dirty="0" smtClean="0"/>
              <a:t>Couple / family prayer</a:t>
            </a:r>
          </a:p>
          <a:p>
            <a:pPr marL="290513" indent="-290513" algn="l">
              <a:buFont typeface="Arial" panose="020B0604020202020204" pitchFamily="34" charset="0"/>
              <a:buChar char="•"/>
            </a:pPr>
            <a:r>
              <a:rPr lang="en-US" dirty="0" smtClean="0"/>
              <a:t>Corporate prayer</a:t>
            </a:r>
            <a:endParaRPr lang="en-US" dirty="0"/>
          </a:p>
        </p:txBody>
      </p:sp>
    </p:spTree>
    <p:extLst>
      <p:ext uri="{BB962C8B-B14F-4D97-AF65-F5344CB8AC3E}">
        <p14:creationId xmlns:p14="http://schemas.microsoft.com/office/powerpoint/2010/main" val="19196684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26" t="10589" r="4358" b="13752"/>
          <a:stretch/>
        </p:blipFill>
        <p:spPr bwMode="auto">
          <a:xfrm>
            <a:off x="427037" y="-23622"/>
            <a:ext cx="7809264"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6214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03" t="13321" r="4358" b="17680"/>
          <a:stretch/>
        </p:blipFill>
        <p:spPr bwMode="auto">
          <a:xfrm>
            <a:off x="394770" y="0"/>
            <a:ext cx="7486086"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004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7" y="-28272"/>
            <a:ext cx="6210301" cy="5175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95042" y="742950"/>
            <a:ext cx="2061596" cy="2554545"/>
          </a:xfrm>
          <a:prstGeom prst="rect">
            <a:avLst/>
          </a:prstGeom>
          <a:noFill/>
        </p:spPr>
        <p:txBody>
          <a:bodyPr wrap="square" rtlCol="0">
            <a:spAutoFit/>
          </a:bodyPr>
          <a:lstStyle/>
          <a:p>
            <a:pPr algn="l"/>
            <a:r>
              <a:rPr lang="en-US" dirty="0" smtClean="0"/>
              <a:t>Is there</a:t>
            </a:r>
          </a:p>
          <a:p>
            <a:pPr algn="l"/>
            <a:r>
              <a:rPr lang="en-US" dirty="0" smtClean="0"/>
              <a:t>a time</a:t>
            </a:r>
          </a:p>
          <a:p>
            <a:pPr algn="l"/>
            <a:r>
              <a:rPr lang="en-US" dirty="0"/>
              <a:t>t</a:t>
            </a:r>
            <a:r>
              <a:rPr lang="en-US" dirty="0" smtClean="0"/>
              <a:t>o be so?</a:t>
            </a:r>
            <a:endParaRPr lang="en-US" dirty="0"/>
          </a:p>
        </p:txBody>
      </p:sp>
    </p:spTree>
    <p:extLst>
      <p:ext uri="{BB962C8B-B14F-4D97-AF65-F5344CB8AC3E}">
        <p14:creationId xmlns:p14="http://schemas.microsoft.com/office/powerpoint/2010/main" val="25823524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740" y="0"/>
            <a:ext cx="8061961"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9524" y="3505200"/>
            <a:ext cx="7426392" cy="1323439"/>
          </a:xfrm>
          <a:prstGeom prst="rect">
            <a:avLst/>
          </a:prstGeom>
          <a:noFill/>
        </p:spPr>
        <p:txBody>
          <a:bodyPr wrap="none" rtlCol="0">
            <a:spAutoFit/>
          </a:bodyPr>
          <a:lstStyle/>
          <a:p>
            <a:pPr algn="l"/>
            <a:r>
              <a:rPr lang="en-US" dirty="0" smtClean="0"/>
              <a:t>Temple Shalom Westbury, NY</a:t>
            </a:r>
          </a:p>
          <a:p>
            <a:r>
              <a:rPr lang="en-US" dirty="0" smtClean="0"/>
              <a:t>Rabbi </a:t>
            </a:r>
            <a:r>
              <a:rPr lang="en-US" dirty="0" err="1" smtClean="0"/>
              <a:t>Aronoff</a:t>
            </a:r>
            <a:endParaRPr lang="en-US" dirty="0"/>
          </a:p>
        </p:txBody>
      </p:sp>
    </p:spTree>
    <p:extLst>
      <p:ext uri="{BB962C8B-B14F-4D97-AF65-F5344CB8AC3E}">
        <p14:creationId xmlns:p14="http://schemas.microsoft.com/office/powerpoint/2010/main" val="34851446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78" t="6638" b="22682"/>
          <a:stretch/>
        </p:blipFill>
        <p:spPr bwMode="auto">
          <a:xfrm>
            <a:off x="1341437" y="-10258"/>
            <a:ext cx="5722299" cy="504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7037" y="3233470"/>
            <a:ext cx="7359650" cy="707886"/>
          </a:xfrm>
          <a:prstGeom prst="rect">
            <a:avLst/>
          </a:prstGeom>
        </p:spPr>
        <p:txBody>
          <a:bodyPr wrap="square">
            <a:spAutoFit/>
          </a:bodyPr>
          <a:lstStyle/>
          <a:p>
            <a:pPr algn="l"/>
            <a:r>
              <a:rPr lang="en-US" dirty="0">
                <a:effectLst>
                  <a:outerShdw blurRad="38100" dist="38100" dir="2700000" algn="tl">
                    <a:srgbClr val="000000">
                      <a:alpha val="43137"/>
                    </a:srgbClr>
                  </a:outerShdw>
                </a:effectLst>
              </a:rPr>
              <a:t>Temple Shalom </a:t>
            </a:r>
            <a:r>
              <a:rPr lang="en-US" dirty="0" smtClean="0">
                <a:effectLst>
                  <a:outerShdw blurRad="38100" dist="38100" dir="2700000" algn="tl">
                    <a:srgbClr val="000000">
                      <a:alpha val="43137"/>
                    </a:srgbClr>
                  </a:outerShdw>
                </a:effectLst>
              </a:rPr>
              <a:t>Westbury</a:t>
            </a:r>
            <a:r>
              <a:rPr lang="en-US" dirty="0">
                <a:effectLst>
                  <a:outerShdw blurRad="38100" dist="38100" dir="2700000" algn="tl">
                    <a:srgbClr val="000000">
                      <a:alpha val="43137"/>
                    </a:srgbClr>
                  </a:outerShdw>
                </a:effectLst>
              </a:rPr>
              <a:t>, NY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06901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Yeshayahu</a:t>
            </a:r>
            <a:r>
              <a:rPr lang="en-US" baseline="30000" dirty="0" smtClean="0"/>
              <a:t>/Is 2.2-4</a:t>
            </a:r>
            <a:r>
              <a:rPr lang="en-US" b="1" dirty="0"/>
              <a:t> </a:t>
            </a:r>
            <a:r>
              <a:rPr lang="en-US" dirty="0"/>
              <a:t>This is the word that </a:t>
            </a:r>
            <a:r>
              <a:rPr lang="en-US" dirty="0" err="1"/>
              <a:t>Yesha‘yahu</a:t>
            </a:r>
            <a:r>
              <a:rPr lang="en-US" dirty="0"/>
              <a:t> the son of </a:t>
            </a:r>
            <a:r>
              <a:rPr lang="en-US" dirty="0" err="1"/>
              <a:t>Amotz</a:t>
            </a:r>
            <a:r>
              <a:rPr lang="en-US" dirty="0"/>
              <a:t> saw concerning </a:t>
            </a:r>
            <a:r>
              <a:rPr lang="en-US" dirty="0" err="1"/>
              <a:t>Y’hudah</a:t>
            </a:r>
            <a:r>
              <a:rPr lang="en-US" dirty="0"/>
              <a:t> and </a:t>
            </a:r>
            <a:r>
              <a:rPr lang="en-US" dirty="0" err="1" smtClean="0"/>
              <a:t>Yerushalayim</a:t>
            </a:r>
            <a:r>
              <a:rPr lang="en-US" dirty="0" smtClean="0"/>
              <a:t>: In </a:t>
            </a:r>
            <a:r>
              <a:rPr lang="en-US" dirty="0"/>
              <a:t>the </a:t>
            </a:r>
            <a:r>
              <a:rPr lang="en-US" i="1" dirty="0" err="1" smtClean="0"/>
              <a:t>acharit-hayamim</a:t>
            </a:r>
            <a:r>
              <a:rPr lang="en-US" i="1" dirty="0" smtClean="0"/>
              <a:t> </a:t>
            </a:r>
            <a:r>
              <a:rPr lang="en-US" dirty="0" smtClean="0"/>
              <a:t>[end of days] the </a:t>
            </a:r>
            <a:r>
              <a:rPr lang="en-US" dirty="0"/>
              <a:t>mountain of </a:t>
            </a:r>
            <a:r>
              <a:rPr lang="en-US" cap="small" dirty="0" err="1" smtClean="0"/>
              <a:t>Adoni</a:t>
            </a:r>
            <a:r>
              <a:rPr lang="en-US" dirty="0" err="1" smtClean="0"/>
              <a:t>’s</a:t>
            </a:r>
            <a:r>
              <a:rPr lang="en-US" dirty="0" smtClean="0"/>
              <a:t> </a:t>
            </a:r>
            <a:r>
              <a:rPr lang="en-US" dirty="0"/>
              <a:t>house</a:t>
            </a:r>
            <a:br>
              <a:rPr lang="en-US" dirty="0"/>
            </a:br>
            <a:r>
              <a:rPr lang="en-US" dirty="0"/>
              <a:t>will be established as the most important </a:t>
            </a:r>
            <a:r>
              <a:rPr lang="en-US" dirty="0" smtClean="0"/>
              <a:t>mountain. </a:t>
            </a:r>
            <a:endParaRPr lang="en-US" dirty="0"/>
          </a:p>
        </p:txBody>
      </p:sp>
    </p:spTree>
    <p:extLst>
      <p:ext uri="{BB962C8B-B14F-4D97-AF65-F5344CB8AC3E}">
        <p14:creationId xmlns:p14="http://schemas.microsoft.com/office/powerpoint/2010/main" val="38957858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Yeshayahu</a:t>
            </a:r>
            <a:r>
              <a:rPr lang="en-US" baseline="30000" dirty="0" smtClean="0"/>
              <a:t>/Is 2.2-4</a:t>
            </a:r>
            <a:r>
              <a:rPr lang="en-US" b="1" dirty="0"/>
              <a:t> </a:t>
            </a:r>
            <a:r>
              <a:rPr lang="en-US" dirty="0" smtClean="0"/>
              <a:t>It </a:t>
            </a:r>
            <a:r>
              <a:rPr lang="en-US" dirty="0"/>
              <a:t>will be regarded more highly than the other </a:t>
            </a:r>
            <a:r>
              <a:rPr lang="en-US" dirty="0" smtClean="0"/>
              <a:t>hills, and </a:t>
            </a:r>
            <a:r>
              <a:rPr lang="en-US" dirty="0">
                <a:solidFill>
                  <a:srgbClr val="FFFF99"/>
                </a:solidFill>
              </a:rPr>
              <a:t>all the </a:t>
            </a:r>
            <a:r>
              <a:rPr lang="en-US" dirty="0" smtClean="0">
                <a:solidFill>
                  <a:srgbClr val="FFFF99"/>
                </a:solidFill>
              </a:rPr>
              <a:t>Nations</a:t>
            </a:r>
            <a:r>
              <a:rPr lang="en-US" dirty="0"/>
              <a:t> will stream </a:t>
            </a:r>
            <a:r>
              <a:rPr lang="en-US" dirty="0" smtClean="0"/>
              <a:t>there. Many </a:t>
            </a:r>
            <a:r>
              <a:rPr lang="en-US" dirty="0"/>
              <a:t>peoples will go and say</a:t>
            </a:r>
            <a:r>
              <a:rPr lang="en-US" dirty="0" smtClean="0"/>
              <a:t>, “</a:t>
            </a:r>
            <a:r>
              <a:rPr lang="en-US" dirty="0"/>
              <a:t>Come, let’s go up to the mountain of </a:t>
            </a:r>
            <a:r>
              <a:rPr lang="en-US" cap="small" dirty="0" smtClean="0"/>
              <a:t>Adoni</a:t>
            </a:r>
            <a:r>
              <a:rPr lang="en-US" dirty="0" smtClean="0"/>
              <a:t>, to </a:t>
            </a:r>
            <a:r>
              <a:rPr lang="en-US" dirty="0"/>
              <a:t>the house of the God of </a:t>
            </a:r>
            <a:r>
              <a:rPr lang="en-US" dirty="0" err="1" smtClean="0"/>
              <a:t>Ya‘akov</a:t>
            </a:r>
            <a:r>
              <a:rPr lang="en-US" dirty="0" smtClean="0"/>
              <a:t>! He </a:t>
            </a:r>
            <a:r>
              <a:rPr lang="en-US" dirty="0"/>
              <a:t>will teach us about his </a:t>
            </a:r>
            <a:r>
              <a:rPr lang="en-US" dirty="0" smtClean="0"/>
              <a:t>ways, </a:t>
            </a:r>
            <a:endParaRPr lang="en-US" dirty="0"/>
          </a:p>
        </p:txBody>
      </p:sp>
    </p:spTree>
    <p:extLst>
      <p:ext uri="{BB962C8B-B14F-4D97-AF65-F5344CB8AC3E}">
        <p14:creationId xmlns:p14="http://schemas.microsoft.com/office/powerpoint/2010/main" val="24730827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Yeshayahu</a:t>
            </a:r>
            <a:r>
              <a:rPr lang="en-US" baseline="30000" dirty="0" smtClean="0"/>
              <a:t>/Is 2.2-4</a:t>
            </a:r>
            <a:r>
              <a:rPr lang="en-US" b="1" dirty="0"/>
              <a:t> </a:t>
            </a:r>
            <a:r>
              <a:rPr lang="en-US" dirty="0" smtClean="0"/>
              <a:t>and </a:t>
            </a:r>
            <a:r>
              <a:rPr lang="en-US" dirty="0"/>
              <a:t>we will walk in his paths</a:t>
            </a:r>
            <a:r>
              <a:rPr lang="en-US" dirty="0" smtClean="0"/>
              <a:t>.” </a:t>
            </a:r>
            <a:r>
              <a:rPr lang="en-US" dirty="0" smtClean="0">
                <a:solidFill>
                  <a:srgbClr val="FFFF99"/>
                </a:solidFill>
              </a:rPr>
              <a:t>For </a:t>
            </a:r>
            <a:r>
              <a:rPr lang="en-US" dirty="0">
                <a:solidFill>
                  <a:srgbClr val="FFFF99"/>
                </a:solidFill>
              </a:rPr>
              <a:t>out of </a:t>
            </a:r>
            <a:r>
              <a:rPr lang="en-US" dirty="0" err="1">
                <a:solidFill>
                  <a:srgbClr val="FFFF99"/>
                </a:solidFill>
              </a:rPr>
              <a:t>Tziyon</a:t>
            </a:r>
            <a:r>
              <a:rPr lang="en-US" dirty="0">
                <a:solidFill>
                  <a:srgbClr val="FFFF99"/>
                </a:solidFill>
              </a:rPr>
              <a:t> will go forth </a:t>
            </a:r>
            <a:r>
              <a:rPr lang="en-US" i="1" dirty="0" smtClean="0">
                <a:solidFill>
                  <a:srgbClr val="FFFF99"/>
                </a:solidFill>
              </a:rPr>
              <a:t>Torah</a:t>
            </a:r>
            <a:r>
              <a:rPr lang="en-US" dirty="0" smtClean="0"/>
              <a:t>, the </a:t>
            </a:r>
            <a:r>
              <a:rPr lang="en-US" dirty="0"/>
              <a:t>word of </a:t>
            </a:r>
            <a:r>
              <a:rPr lang="en-US" cap="small" dirty="0"/>
              <a:t>Adoni</a:t>
            </a:r>
            <a:r>
              <a:rPr lang="en-US" dirty="0"/>
              <a:t> from </a:t>
            </a:r>
            <a:r>
              <a:rPr lang="en-US" dirty="0" err="1" smtClean="0"/>
              <a:t>Yerushalayim</a:t>
            </a:r>
            <a:r>
              <a:rPr lang="en-US" dirty="0" smtClean="0"/>
              <a:t>. He </a:t>
            </a:r>
            <a:r>
              <a:rPr lang="en-US" dirty="0"/>
              <a:t>will judge </a:t>
            </a:r>
            <a:r>
              <a:rPr lang="en-US" dirty="0">
                <a:solidFill>
                  <a:srgbClr val="FFFF99"/>
                </a:solidFill>
              </a:rPr>
              <a:t>between the </a:t>
            </a:r>
            <a:r>
              <a:rPr lang="en-US" dirty="0" smtClean="0">
                <a:solidFill>
                  <a:srgbClr val="FFFF99"/>
                </a:solidFill>
              </a:rPr>
              <a:t>nations and </a:t>
            </a:r>
            <a:r>
              <a:rPr lang="en-US" dirty="0">
                <a:solidFill>
                  <a:srgbClr val="FFFF99"/>
                </a:solidFill>
              </a:rPr>
              <a:t>arbitrate for many </a:t>
            </a:r>
            <a:r>
              <a:rPr lang="en-US" dirty="0" smtClean="0">
                <a:solidFill>
                  <a:srgbClr val="FFFF99"/>
                </a:solidFill>
              </a:rPr>
              <a:t>peoples</a:t>
            </a:r>
            <a:r>
              <a:rPr lang="en-US" dirty="0" smtClean="0"/>
              <a:t>. </a:t>
            </a:r>
            <a:endParaRPr lang="en-US" dirty="0"/>
          </a:p>
        </p:txBody>
      </p:sp>
    </p:spTree>
    <p:extLst>
      <p:ext uri="{BB962C8B-B14F-4D97-AF65-F5344CB8AC3E}">
        <p14:creationId xmlns:p14="http://schemas.microsoft.com/office/powerpoint/2010/main" val="12712479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Yeshayahu</a:t>
            </a:r>
            <a:r>
              <a:rPr lang="en-US" baseline="30000" dirty="0" smtClean="0"/>
              <a:t>/Is 2.2-4</a:t>
            </a:r>
            <a:r>
              <a:rPr lang="en-US" b="1" dirty="0"/>
              <a:t> </a:t>
            </a:r>
            <a:r>
              <a:rPr lang="en-US" dirty="0" smtClean="0"/>
              <a:t>Then </a:t>
            </a:r>
            <a:r>
              <a:rPr lang="en-US" dirty="0"/>
              <a:t>they will hammer their swords into </a:t>
            </a:r>
            <a:r>
              <a:rPr lang="en-US" dirty="0" smtClean="0"/>
              <a:t>plow-blades and </a:t>
            </a:r>
            <a:r>
              <a:rPr lang="en-US" dirty="0"/>
              <a:t>their spears into </a:t>
            </a:r>
            <a:r>
              <a:rPr lang="en-US" dirty="0" smtClean="0"/>
              <a:t>pruning-knives; </a:t>
            </a:r>
            <a:r>
              <a:rPr lang="en-US" dirty="0" smtClean="0">
                <a:solidFill>
                  <a:srgbClr val="FFFF99"/>
                </a:solidFill>
              </a:rPr>
              <a:t>nations</a:t>
            </a:r>
            <a:r>
              <a:rPr lang="en-US" dirty="0" smtClean="0"/>
              <a:t> </a:t>
            </a:r>
            <a:r>
              <a:rPr lang="en-US" dirty="0"/>
              <a:t>will not raise swords at each other,</a:t>
            </a:r>
            <a:br>
              <a:rPr lang="en-US" dirty="0"/>
            </a:br>
            <a:r>
              <a:rPr lang="en-US" dirty="0"/>
              <a:t>and they will no longer learn war.</a:t>
            </a:r>
          </a:p>
          <a:p>
            <a:pPr algn="l"/>
            <a:endParaRPr lang="en-US" dirty="0"/>
          </a:p>
        </p:txBody>
      </p:sp>
    </p:spTree>
    <p:extLst>
      <p:ext uri="{BB962C8B-B14F-4D97-AF65-F5344CB8AC3E}">
        <p14:creationId xmlns:p14="http://schemas.microsoft.com/office/powerpoint/2010/main" val="22763320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lnSpcReduction="10000"/>
          </a:bodyPr>
          <a:lstStyle/>
          <a:p>
            <a:pPr algn="l"/>
            <a:r>
              <a:rPr lang="en-US" baseline="30000" dirty="0" err="1" smtClean="0"/>
              <a:t>Yeshayahu</a:t>
            </a:r>
            <a:r>
              <a:rPr lang="en-US" baseline="30000" dirty="0" smtClean="0"/>
              <a:t>/Is. 62. 6-7 </a:t>
            </a:r>
            <a:r>
              <a:rPr lang="en-US" dirty="0" smtClean="0"/>
              <a:t>On </a:t>
            </a:r>
            <a:r>
              <a:rPr lang="en-US" dirty="0"/>
              <a:t>your walls, Jerusalem, I have set </a:t>
            </a:r>
            <a:r>
              <a:rPr lang="en-US" dirty="0" smtClean="0"/>
              <a:t>watchmen. All </a:t>
            </a:r>
            <a:r>
              <a:rPr lang="en-US" dirty="0"/>
              <a:t>day and all night, they will never hold their peace</a:t>
            </a:r>
            <a:r>
              <a:rPr lang="en-US" dirty="0" smtClean="0"/>
              <a:t>. “</a:t>
            </a:r>
            <a:r>
              <a:rPr lang="en-US" dirty="0"/>
              <a:t>You who remind </a:t>
            </a:r>
            <a:r>
              <a:rPr lang="en-US" cap="small" dirty="0" smtClean="0"/>
              <a:t>Adoni</a:t>
            </a:r>
            <a:r>
              <a:rPr lang="en-US" dirty="0" smtClean="0"/>
              <a:t>,</a:t>
            </a:r>
            <a:r>
              <a:rPr lang="en-US" dirty="0"/>
              <a:t> take no rest for </a:t>
            </a:r>
            <a:r>
              <a:rPr lang="en-US" dirty="0" smtClean="0"/>
              <a:t>yourselves, and </a:t>
            </a:r>
            <a:r>
              <a:rPr lang="en-US" dirty="0"/>
              <a:t>give Him no rest until He </a:t>
            </a:r>
            <a:r>
              <a:rPr lang="en-US" dirty="0" smtClean="0"/>
              <a:t>establishes and </a:t>
            </a:r>
            <a:r>
              <a:rPr lang="en-US" dirty="0"/>
              <a:t>makes Jerusalem a praise in the earth</a:t>
            </a:r>
            <a:r>
              <a:rPr lang="en-US" dirty="0" smtClean="0"/>
              <a:t>.”</a:t>
            </a:r>
            <a:endParaRPr lang="en-US" dirty="0"/>
          </a:p>
        </p:txBody>
      </p:sp>
    </p:spTree>
    <p:extLst>
      <p:ext uri="{BB962C8B-B14F-4D97-AF65-F5344CB8AC3E}">
        <p14:creationId xmlns:p14="http://schemas.microsoft.com/office/powerpoint/2010/main" val="28652354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baseline="30000" dirty="0" err="1" smtClean="0"/>
              <a:t>Yn</a:t>
            </a:r>
            <a:r>
              <a:rPr lang="en-US" baseline="30000" dirty="0" smtClean="0"/>
              <a:t> 9.5</a:t>
            </a:r>
            <a:r>
              <a:rPr lang="en-US" dirty="0" smtClean="0"/>
              <a:t> I </a:t>
            </a:r>
            <a:r>
              <a:rPr lang="en-US" dirty="0" smtClean="0"/>
              <a:t>am the </a:t>
            </a:r>
            <a:r>
              <a:rPr lang="en-US" dirty="0" smtClean="0"/>
              <a:t>Light of the World</a:t>
            </a:r>
            <a:endParaRPr lang="en-US" dirty="0" smtClean="0"/>
          </a:p>
          <a:p>
            <a:pPr algn="l"/>
            <a:r>
              <a:rPr lang="en-US" baseline="30000" dirty="0" err="1" smtClean="0"/>
              <a:t>Mtt</a:t>
            </a:r>
            <a:r>
              <a:rPr lang="en-US" baseline="30000" dirty="0" smtClean="0"/>
              <a:t> 5.14 </a:t>
            </a:r>
            <a:r>
              <a:rPr lang="en-US" dirty="0" smtClean="0"/>
              <a:t>You </a:t>
            </a:r>
            <a:r>
              <a:rPr lang="en-US" dirty="0" smtClean="0"/>
              <a:t>are the </a:t>
            </a:r>
            <a:r>
              <a:rPr lang="en-US" dirty="0" smtClean="0"/>
              <a:t>light of the world.</a:t>
            </a:r>
          </a:p>
          <a:p>
            <a:pPr algn="l"/>
            <a:r>
              <a:rPr lang="en-US" dirty="0" smtClean="0"/>
              <a:t>How? </a:t>
            </a:r>
            <a:r>
              <a:rPr lang="en-US" dirty="0" smtClean="0">
                <a:solidFill>
                  <a:srgbClr val="FFFF99"/>
                </a:solidFill>
              </a:rPr>
              <a:t>Cry out to G-d!</a:t>
            </a:r>
          </a:p>
          <a:p>
            <a:pPr marL="290513" indent="-290513" algn="l">
              <a:buFont typeface="Arial" panose="020B0604020202020204" pitchFamily="34" charset="0"/>
              <a:buChar char="•"/>
            </a:pPr>
            <a:r>
              <a:rPr lang="en-US" dirty="0" smtClean="0"/>
              <a:t>Private prayer daily</a:t>
            </a:r>
          </a:p>
          <a:p>
            <a:pPr marL="290513" indent="-290513" algn="l">
              <a:buFont typeface="Arial" panose="020B0604020202020204" pitchFamily="34" charset="0"/>
              <a:buChar char="•"/>
            </a:pPr>
            <a:r>
              <a:rPr lang="en-US" dirty="0" smtClean="0"/>
              <a:t>Couple / family prayer</a:t>
            </a:r>
          </a:p>
          <a:p>
            <a:pPr marL="290513" indent="-290513" algn="l">
              <a:buFont typeface="Arial" panose="020B0604020202020204" pitchFamily="34" charset="0"/>
              <a:buChar char="•"/>
            </a:pPr>
            <a:r>
              <a:rPr lang="en-US" dirty="0" smtClean="0"/>
              <a:t>Corporate prayer</a:t>
            </a:r>
            <a:endParaRPr lang="en-US" dirty="0"/>
          </a:p>
        </p:txBody>
      </p:sp>
    </p:spTree>
    <p:extLst>
      <p:ext uri="{BB962C8B-B14F-4D97-AF65-F5344CB8AC3E}">
        <p14:creationId xmlns:p14="http://schemas.microsoft.com/office/powerpoint/2010/main" val="1851941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6" y="0"/>
            <a:ext cx="8094133" cy="455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1837" y="4441317"/>
            <a:ext cx="7256858" cy="707886"/>
          </a:xfrm>
          <a:prstGeom prst="rect">
            <a:avLst/>
          </a:prstGeom>
          <a:noFill/>
        </p:spPr>
        <p:txBody>
          <a:bodyPr wrap="none" rtlCol="0">
            <a:spAutoFit/>
          </a:bodyPr>
          <a:lstStyle/>
          <a:p>
            <a:pPr algn="l"/>
            <a:r>
              <a:rPr lang="en-US" dirty="0" smtClean="0"/>
              <a:t>But is there a time for noise?</a:t>
            </a:r>
            <a:endParaRPr lang="en-US" dirty="0"/>
          </a:p>
        </p:txBody>
      </p:sp>
    </p:spTree>
    <p:extLst>
      <p:ext uri="{BB962C8B-B14F-4D97-AF65-F5344CB8AC3E}">
        <p14:creationId xmlns:p14="http://schemas.microsoft.com/office/powerpoint/2010/main" val="4129025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body" idx="1"/>
          </p:nvPr>
        </p:nvSpPr>
        <p:spPr>
          <a:xfrm>
            <a:off x="438944" y="3086100"/>
            <a:ext cx="7900988" cy="1714500"/>
          </a:xfrm>
        </p:spPr>
        <p:txBody>
          <a:bodyPr/>
          <a:lstStyle/>
          <a:p>
            <a:pPr lvl="0" algn="r" rtl="1" eaLnBrk="1" hangingPunct="1"/>
            <a:r>
              <a:rPr lang="he-IL" altLang="en-US" sz="5300" b="1" dirty="0">
                <a:solidFill>
                  <a:srgbClr val="FFFFFF"/>
                </a:solidFill>
                <a:cs typeface="David" panose="020E0502060401010101" pitchFamily="34" charset="-79"/>
              </a:rPr>
              <a:t>מַתִּתְיָהוּ</a:t>
            </a:r>
            <a:r>
              <a:rPr lang="en-US" altLang="en-US" sz="3500" dirty="0">
                <a:solidFill>
                  <a:srgbClr val="FFFFFF"/>
                </a:solidFill>
              </a:rPr>
              <a:t> </a:t>
            </a:r>
            <a:r>
              <a:rPr lang="en-US" altLang="en-US" sz="3500" dirty="0" err="1">
                <a:solidFill>
                  <a:srgbClr val="FFFFFF"/>
                </a:solidFill>
              </a:rPr>
              <a:t>Mattityahu</a:t>
            </a:r>
            <a:r>
              <a:rPr lang="en-US" altLang="en-US" sz="3500" dirty="0">
                <a:solidFill>
                  <a:srgbClr val="FFFFFF"/>
                </a:solidFill>
              </a:rPr>
              <a:t>  </a:t>
            </a:r>
          </a:p>
          <a:p>
            <a:pPr lvl="0" algn="r" eaLnBrk="1" hangingPunct="1"/>
            <a:r>
              <a:rPr lang="en-US" altLang="en-US" sz="3500" dirty="0">
                <a:solidFill>
                  <a:srgbClr val="FFFFFF"/>
                </a:solidFill>
              </a:rPr>
              <a:t>(Matthew) 20:29-31</a:t>
            </a:r>
          </a:p>
        </p:txBody>
      </p:sp>
    </p:spTree>
    <p:extLst>
      <p:ext uri="{BB962C8B-B14F-4D97-AF65-F5344CB8AC3E}">
        <p14:creationId xmlns:p14="http://schemas.microsoft.com/office/powerpoint/2010/main" val="1926130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274637" y="361950"/>
            <a:ext cx="8305800" cy="4667250"/>
          </a:xfrm>
        </p:spPr>
        <p:txBody>
          <a:bodyPr>
            <a:normAutofit/>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בְּצֵאתָם מִירִיחוֹ הָלְכוּ אַחֲרָיו </a:t>
            </a:r>
            <a:r>
              <a:rPr lang="he-IL" sz="4400" b="1" dirty="0">
                <a:solidFill>
                  <a:srgbClr val="FFFF99"/>
                </a:solidFill>
                <a:latin typeface="David" panose="020E0502060401010101" pitchFamily="34" charset="-79"/>
                <a:cs typeface="David" panose="020E0502060401010101" pitchFamily="34" charset="-79"/>
              </a:rPr>
              <a:t>הֲמוֹן</a:t>
            </a:r>
            <a:r>
              <a:rPr lang="he-IL" sz="4400" b="1" dirty="0">
                <a:latin typeface="David" panose="020E0502060401010101" pitchFamily="34" charset="-79"/>
                <a:cs typeface="David" panose="020E0502060401010101" pitchFamily="34" charset="-79"/>
              </a:rPr>
              <a:t> </a:t>
            </a:r>
            <a:r>
              <a:rPr lang="he-IL" sz="4400" b="1" dirty="0" smtClean="0">
                <a:latin typeface="David" panose="020E0502060401010101" pitchFamily="34" charset="-79"/>
                <a:cs typeface="David" panose="020E0502060401010101" pitchFamily="34" charset="-79"/>
              </a:rPr>
              <a:t>עַם</a:t>
            </a:r>
            <a:r>
              <a:rPr lang="en-US" sz="4400" b="1" dirty="0">
                <a:latin typeface="David" panose="020E0502060401010101" pitchFamily="34" charset="-79"/>
                <a:cs typeface="David" panose="020E0502060401010101" pitchFamily="34" charset="-79"/>
              </a:rPr>
              <a:t> </a:t>
            </a:r>
            <a:r>
              <a:rPr lang="he-IL" sz="4400" b="1" dirty="0" smtClean="0">
                <a:latin typeface="David" panose="020E0502060401010101" pitchFamily="34" charset="-79"/>
                <a:cs typeface="David" panose="020E0502060401010101" pitchFamily="34" charset="-79"/>
              </a:rPr>
              <a:t>רַב</a:t>
            </a:r>
            <a:r>
              <a:rPr lang="he-IL" sz="4400" b="1" dirty="0">
                <a:latin typeface="David" panose="020E0502060401010101" pitchFamily="34" charset="-79"/>
                <a:cs typeface="David" panose="020E0502060401010101" pitchFamily="34" charset="-79"/>
              </a:rPr>
              <a:t>.  </a:t>
            </a:r>
            <a:endParaRPr lang="en-US" sz="4100" b="1" dirty="0">
              <a:latin typeface="David" panose="020E0502060401010101" pitchFamily="34" charset="-79"/>
              <a:cs typeface="David" panose="020E0502060401010101" pitchFamily="34" charset="-79"/>
            </a:endParaRPr>
          </a:p>
          <a:p>
            <a:pPr marL="0" indent="0"/>
            <a:r>
              <a:rPr lang="en-US" sz="4000" baseline="30000" dirty="0" smtClean="0"/>
              <a:t>TLV</a:t>
            </a:r>
            <a:r>
              <a:rPr lang="en-US" sz="4000" b="1" baseline="30000" dirty="0"/>
              <a:t> </a:t>
            </a:r>
            <a:r>
              <a:rPr lang="en-US" sz="4000" dirty="0"/>
              <a:t>Now as they were leaving Jericho, a large crowd followed Him</a:t>
            </a:r>
            <a:r>
              <a:rPr lang="en-US" sz="4000" dirty="0" smtClean="0"/>
              <a:t>.</a:t>
            </a:r>
          </a:p>
          <a:p>
            <a:pPr marL="0" indent="0" algn="r" rtl="1"/>
            <a:r>
              <a:rPr lang="he-IL" sz="4000" b="1" dirty="0">
                <a:solidFill>
                  <a:srgbClr val="FFFF99"/>
                </a:solidFill>
                <a:latin typeface="David" panose="020E0502060401010101" pitchFamily="34" charset="-79"/>
                <a:cs typeface="David" panose="020E0502060401010101" pitchFamily="34" charset="-79"/>
              </a:rPr>
              <a:t>הָמוֹן</a:t>
            </a:r>
            <a:r>
              <a:rPr lang="he-IL" sz="4000" dirty="0"/>
              <a:t> </a:t>
            </a:r>
            <a:r>
              <a:rPr lang="en-US" sz="4000" i="1" dirty="0" err="1" smtClean="0">
                <a:solidFill>
                  <a:srgbClr val="FFFF99"/>
                </a:solidFill>
              </a:rPr>
              <a:t>hamon</a:t>
            </a:r>
            <a:r>
              <a:rPr lang="en-US" sz="4000" i="1" dirty="0" smtClean="0">
                <a:solidFill>
                  <a:srgbClr val="FFFF99"/>
                </a:solidFill>
              </a:rPr>
              <a:t>  </a:t>
            </a:r>
            <a:r>
              <a:rPr lang="en-US" sz="4000" dirty="0" smtClean="0">
                <a:solidFill>
                  <a:srgbClr val="FFFF99"/>
                </a:solidFill>
              </a:rPr>
              <a:t> </a:t>
            </a:r>
            <a:r>
              <a:rPr lang="en-US" sz="4000" dirty="0" smtClean="0"/>
              <a:t>crowd; mob; </a:t>
            </a:r>
            <a:r>
              <a:rPr lang="en-US" sz="4000" dirty="0"/>
              <a:t>(literary) tumult, noise</a:t>
            </a:r>
            <a:endParaRPr lang="en-US" sz="4000" i="1" dirty="0"/>
          </a:p>
        </p:txBody>
      </p:sp>
      <p:sp>
        <p:nvSpPr>
          <p:cNvPr id="372738" name="Rectangle 2"/>
          <p:cNvSpPr>
            <a:spLocks noGrp="1" noChangeArrowheads="1"/>
          </p:cNvSpPr>
          <p:nvPr>
            <p:ph type="title"/>
          </p:nvPr>
        </p:nvSpPr>
        <p:spPr>
          <a:xfrm>
            <a:off x="1426576"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20:29</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4051515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350837" y="432470"/>
            <a:ext cx="8065293" cy="4686300"/>
          </a:xfrm>
        </p:spPr>
        <p:txBody>
          <a:bodyPr>
            <a:normAutofit lnSpcReduction="10000"/>
          </a:bodyPr>
          <a:lstStyle/>
          <a:p>
            <a:pPr marL="0" algn="r" rtl="1">
              <a:spcBef>
                <a:spcPts val="0"/>
              </a:spcBef>
              <a:spcAft>
                <a:spcPts val="585"/>
              </a:spcAft>
            </a:pPr>
            <a:r>
              <a:rPr lang="he-IL" sz="4400" b="1" dirty="0">
                <a:latin typeface="David" panose="020E0502060401010101" pitchFamily="34" charset="-79"/>
                <a:cs typeface="David" panose="020E0502060401010101" pitchFamily="34" charset="-79"/>
              </a:rPr>
              <a:t>וְ</a:t>
            </a:r>
            <a:r>
              <a:rPr lang="he-IL" sz="4400" b="1" dirty="0">
                <a:solidFill>
                  <a:srgbClr val="FFFF99"/>
                </a:solidFill>
                <a:latin typeface="David" panose="020E0502060401010101" pitchFamily="34" charset="-79"/>
                <a:cs typeface="David" panose="020E0502060401010101" pitchFamily="34" charset="-79"/>
              </a:rPr>
              <a:t>הִנֵּה</a:t>
            </a:r>
            <a:r>
              <a:rPr lang="he-IL" sz="4400" b="1" dirty="0">
                <a:latin typeface="David" panose="020E0502060401010101" pitchFamily="34" charset="-79"/>
                <a:cs typeface="David" panose="020E0502060401010101" pitchFamily="34" charset="-79"/>
              </a:rPr>
              <a:t> שְׁנֵי עִוְרִים, שֶׁיָּשְׁבוּ בְּצַד הַדֶּרֶך וְשָׁמְעוּ כִּי יֵשׁוּעַ עוֹבֵר, הֵחֵלּוּ לִצְעֹק: "</a:t>
            </a:r>
            <a:r>
              <a:rPr lang="he-IL" sz="4400" b="1" dirty="0">
                <a:solidFill>
                  <a:srgbClr val="FFFF99"/>
                </a:solidFill>
                <a:latin typeface="David" panose="020E0502060401010101" pitchFamily="34" charset="-79"/>
                <a:cs typeface="David" panose="020E0502060401010101" pitchFamily="34" charset="-79"/>
              </a:rPr>
              <a:t>אֲדוֹנֵנוּ בֶּן-דָּוִד</a:t>
            </a:r>
            <a:r>
              <a:rPr lang="he-IL" sz="4400" b="1" dirty="0">
                <a:latin typeface="David" panose="020E0502060401010101" pitchFamily="34" charset="-79"/>
                <a:cs typeface="David" panose="020E0502060401010101" pitchFamily="34" charset="-79"/>
              </a:rPr>
              <a:t>, רַחֵם עָלֵינוּ!"  </a:t>
            </a:r>
            <a:endParaRPr lang="en-US" sz="4100" b="1" dirty="0">
              <a:latin typeface="David" panose="020E0502060401010101" pitchFamily="34" charset="-79"/>
              <a:cs typeface="David" panose="020E0502060401010101" pitchFamily="34" charset="-79"/>
            </a:endParaRPr>
          </a:p>
          <a:p>
            <a:pPr marL="0" indent="0"/>
            <a:r>
              <a:rPr lang="en-US" sz="3600" b="1" baseline="30000" dirty="0"/>
              <a:t> </a:t>
            </a:r>
            <a:r>
              <a:rPr lang="en-US" sz="3600" baseline="30000" dirty="0" smtClean="0"/>
              <a:t>TLV </a:t>
            </a:r>
            <a:r>
              <a:rPr lang="en-US" sz="3600" dirty="0" smtClean="0"/>
              <a:t>And </a:t>
            </a:r>
            <a:r>
              <a:rPr lang="en-US" sz="3600" dirty="0">
                <a:solidFill>
                  <a:srgbClr val="FFFF99"/>
                </a:solidFill>
              </a:rPr>
              <a:t>here</a:t>
            </a:r>
            <a:r>
              <a:rPr lang="en-US" sz="3600" dirty="0"/>
              <a:t> two blind men sitting by the roadside, when they heard </a:t>
            </a:r>
            <a:r>
              <a:rPr lang="en-US" sz="3600" dirty="0" smtClean="0"/>
              <a:t>that Yeshua</a:t>
            </a:r>
            <a:r>
              <a:rPr lang="en-US" sz="3600" dirty="0"/>
              <a:t> was passing by, cried out, saying, “Have mercy on us, O </a:t>
            </a:r>
            <a:r>
              <a:rPr lang="en-US" sz="3600" dirty="0">
                <a:solidFill>
                  <a:srgbClr val="FFFF99"/>
                </a:solidFill>
              </a:rPr>
              <a:t>Master, </a:t>
            </a:r>
            <a:r>
              <a:rPr lang="en-US" sz="3600" i="1" dirty="0" smtClean="0">
                <a:solidFill>
                  <a:srgbClr val="FFFF99"/>
                </a:solidFill>
              </a:rPr>
              <a:t>Ben-David </a:t>
            </a:r>
            <a:r>
              <a:rPr lang="en-US" sz="3600" dirty="0" smtClean="0"/>
              <a:t>!”</a:t>
            </a:r>
            <a:endParaRPr lang="en-US" sz="4000" dirty="0"/>
          </a:p>
        </p:txBody>
      </p:sp>
      <p:sp>
        <p:nvSpPr>
          <p:cNvPr id="372738" name="Rectangle 2"/>
          <p:cNvSpPr>
            <a:spLocks noGrp="1" noChangeArrowheads="1"/>
          </p:cNvSpPr>
          <p:nvPr>
            <p:ph type="title"/>
          </p:nvPr>
        </p:nvSpPr>
        <p:spPr>
          <a:xfrm>
            <a:off x="1426574" y="57151"/>
            <a:ext cx="5925741" cy="422672"/>
          </a:xfrm>
        </p:spPr>
        <p:txBody>
          <a:bodyPr/>
          <a:lstStyle/>
          <a:p>
            <a:pPr eaLnBrk="1" hangingPunct="1"/>
            <a:r>
              <a:rPr lang="en-US" altLang="en-US" sz="2000" dirty="0" err="1">
                <a:solidFill>
                  <a:srgbClr val="FFFF00"/>
                </a:solidFill>
              </a:rPr>
              <a:t>Mattityahu</a:t>
            </a:r>
            <a:r>
              <a:rPr lang="en-US" altLang="en-US" sz="2000" dirty="0">
                <a:solidFill>
                  <a:srgbClr val="FFFF00"/>
                </a:solidFill>
              </a:rPr>
              <a:t> (Matthew) 20:30</a:t>
            </a:r>
            <a:endParaRPr lang="en-US" altLang="en-US" sz="2000" dirty="0">
              <a:solidFill>
                <a:srgbClr val="FFFF00"/>
              </a:solidFill>
              <a:cs typeface="Vilna" pitchFamily="2" charset="-79"/>
            </a:endParaRPr>
          </a:p>
        </p:txBody>
      </p:sp>
    </p:spTree>
    <p:extLst>
      <p:ext uri="{BB962C8B-B14F-4D97-AF65-F5344CB8AC3E}">
        <p14:creationId xmlns:p14="http://schemas.microsoft.com/office/powerpoint/2010/main" val="636856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pPr algn="l"/>
            <a:r>
              <a:rPr lang="en-US" dirty="0" smtClean="0"/>
              <a:t>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637" y="-4572"/>
            <a:ext cx="3487854" cy="51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24619" y="133350"/>
            <a:ext cx="4298613" cy="5016758"/>
          </a:xfrm>
          <a:prstGeom prst="rect">
            <a:avLst/>
          </a:prstGeom>
          <a:noFill/>
        </p:spPr>
        <p:txBody>
          <a:bodyPr wrap="none" rtlCol="0">
            <a:spAutoFit/>
          </a:bodyPr>
          <a:lstStyle/>
          <a:p>
            <a:pPr marL="227013" indent="-227013" algn="l">
              <a:buFont typeface="Arial" panose="020B0604020202020204" pitchFamily="34" charset="0"/>
              <a:buChar char="•"/>
            </a:pPr>
            <a:r>
              <a:rPr lang="en-US" dirty="0" smtClean="0"/>
              <a:t>Jericho: 1200’ </a:t>
            </a:r>
          </a:p>
          <a:p>
            <a:pPr algn="l"/>
            <a:r>
              <a:rPr lang="en-US" dirty="0" smtClean="0"/>
              <a:t>Below sea level</a:t>
            </a:r>
          </a:p>
          <a:p>
            <a:pPr marL="227013" indent="-227013" algn="l">
              <a:buFont typeface="Arial" panose="020B0604020202020204" pitchFamily="34" charset="0"/>
              <a:buChar char="•"/>
            </a:pPr>
            <a:r>
              <a:rPr lang="en-US" dirty="0" smtClean="0"/>
              <a:t>Jerusalem </a:t>
            </a:r>
          </a:p>
          <a:p>
            <a:pPr algn="l"/>
            <a:r>
              <a:rPr lang="en-US" dirty="0"/>
              <a:t>2,474</a:t>
            </a:r>
            <a:r>
              <a:rPr lang="en-US" dirty="0" smtClean="0"/>
              <a:t>′ above sea</a:t>
            </a:r>
          </a:p>
          <a:p>
            <a:pPr algn="l"/>
            <a:r>
              <a:rPr lang="en-US" dirty="0" smtClean="0"/>
              <a:t>Level</a:t>
            </a:r>
          </a:p>
          <a:p>
            <a:pPr marL="168275" indent="-168275" algn="l">
              <a:buFont typeface="Arial" panose="020B0604020202020204" pitchFamily="34" charset="0"/>
              <a:buChar char="•"/>
            </a:pPr>
            <a:r>
              <a:rPr lang="en-US" dirty="0" smtClean="0"/>
              <a:t>3700’ drop in </a:t>
            </a:r>
          </a:p>
          <a:p>
            <a:pPr algn="l"/>
            <a:r>
              <a:rPr lang="en-US" dirty="0" smtClean="0"/>
              <a:t>10 miles  </a:t>
            </a:r>
          </a:p>
          <a:p>
            <a:pPr algn="l"/>
            <a:r>
              <a:rPr lang="en-US" dirty="0" smtClean="0"/>
              <a:t>7% grade</a:t>
            </a:r>
            <a:endParaRPr lang="en-US" dirty="0"/>
          </a:p>
        </p:txBody>
      </p:sp>
    </p:spTree>
    <p:extLst>
      <p:ext uri="{BB962C8B-B14F-4D97-AF65-F5344CB8AC3E}">
        <p14:creationId xmlns:p14="http://schemas.microsoft.com/office/powerpoint/2010/main" val="156497625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6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2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9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0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52546</TotalTime>
  <Words>2560</Words>
  <Application>Microsoft Office PowerPoint</Application>
  <PresentationFormat>Custom</PresentationFormat>
  <Paragraphs>334</Paragraphs>
  <Slides>47</Slides>
  <Notes>47</Notes>
  <HiddenSlides>0</HiddenSlides>
  <MMClips>0</MMClips>
  <ScaleCrop>false</ScaleCrop>
  <HeadingPairs>
    <vt:vector size="4" baseType="variant">
      <vt:variant>
        <vt:lpstr>Theme</vt:lpstr>
      </vt:variant>
      <vt:variant>
        <vt:i4>5</vt:i4>
      </vt:variant>
      <vt:variant>
        <vt:lpstr>Slide Titles</vt:lpstr>
      </vt:variant>
      <vt:variant>
        <vt:i4>47</vt:i4>
      </vt:variant>
    </vt:vector>
  </HeadingPairs>
  <TitlesOfParts>
    <vt:vector size="52" baseType="lpstr">
      <vt:lpstr>1_Default Design</vt:lpstr>
      <vt:lpstr>136_Default Design</vt:lpstr>
      <vt:lpstr>128_Default Design</vt:lpstr>
      <vt:lpstr>129_Default Design</vt:lpstr>
      <vt:lpstr>130_Default Design</vt:lpstr>
      <vt:lpstr>PowerPoint Presentation</vt:lpstr>
      <vt:lpstr>PowerPoint Presentation</vt:lpstr>
      <vt:lpstr>PowerPoint Presentation</vt:lpstr>
      <vt:lpstr>PowerPoint Presentation</vt:lpstr>
      <vt:lpstr>PowerPoint Presentation</vt:lpstr>
      <vt:lpstr>PowerPoint Presentation</vt:lpstr>
      <vt:lpstr>Mattityahu (Matthew) 20:29</vt:lpstr>
      <vt:lpstr>Mattityahu (Matthew) 20:30</vt:lpstr>
      <vt:lpstr>PowerPoint Presentation</vt:lpstr>
      <vt:lpstr>PowerPoint Presentation</vt:lpstr>
      <vt:lpstr>PowerPoint Presentation</vt:lpstr>
      <vt:lpstr>Mattityahu (Matthew) 20:31</vt:lpstr>
      <vt:lpstr>PowerPoint Presentation</vt:lpstr>
      <vt:lpstr>Mattityahu (Matthew) 20:31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1283</cp:revision>
  <dcterms:created xsi:type="dcterms:W3CDTF">2006-04-21T19:34:43Z</dcterms:created>
  <dcterms:modified xsi:type="dcterms:W3CDTF">2017-09-16T14:06:56Z</dcterms:modified>
</cp:coreProperties>
</file>