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 id="2147483716" r:id="rId7"/>
    <p:sldMasterId id="2147483730" r:id="rId8"/>
  </p:sldMasterIdLst>
  <p:notesMasterIdLst>
    <p:notesMasterId r:id="rId89"/>
  </p:notesMasterIdLst>
  <p:handoutMasterIdLst>
    <p:handoutMasterId r:id="rId90"/>
  </p:handoutMasterIdLst>
  <p:sldIdLst>
    <p:sldId id="2045" r:id="rId9"/>
    <p:sldId id="2357" r:id="rId10"/>
    <p:sldId id="2358" r:id="rId11"/>
    <p:sldId id="2556" r:id="rId12"/>
    <p:sldId id="2654" r:id="rId13"/>
    <p:sldId id="2557" r:id="rId14"/>
    <p:sldId id="2655" r:id="rId15"/>
    <p:sldId id="2657" r:id="rId16"/>
    <p:sldId id="2545" r:id="rId17"/>
    <p:sldId id="2546" r:id="rId18"/>
    <p:sldId id="2550" r:id="rId19"/>
    <p:sldId id="2558" r:id="rId20"/>
    <p:sldId id="2537" r:id="rId21"/>
    <p:sldId id="2547" r:id="rId22"/>
    <p:sldId id="2549" r:id="rId23"/>
    <p:sldId id="2548" r:id="rId24"/>
    <p:sldId id="2538" r:id="rId25"/>
    <p:sldId id="2593" r:id="rId26"/>
    <p:sldId id="2615" r:id="rId27"/>
    <p:sldId id="2559" r:id="rId28"/>
    <p:sldId id="2540" r:id="rId29"/>
    <p:sldId id="2554" r:id="rId30"/>
    <p:sldId id="2594" r:id="rId31"/>
    <p:sldId id="2598" r:id="rId32"/>
    <p:sldId id="2599" r:id="rId33"/>
    <p:sldId id="2656" r:id="rId34"/>
    <p:sldId id="2596" r:id="rId35"/>
    <p:sldId id="2597" r:id="rId36"/>
    <p:sldId id="2600" r:id="rId37"/>
    <p:sldId id="2601" r:id="rId38"/>
    <p:sldId id="2602" r:id="rId39"/>
    <p:sldId id="2616" r:id="rId40"/>
    <p:sldId id="2617" r:id="rId41"/>
    <p:sldId id="2618" r:id="rId42"/>
    <p:sldId id="2619" r:id="rId43"/>
    <p:sldId id="2608" r:id="rId44"/>
    <p:sldId id="2595" r:id="rId45"/>
    <p:sldId id="2607" r:id="rId46"/>
    <p:sldId id="2604" r:id="rId47"/>
    <p:sldId id="2605" r:id="rId48"/>
    <p:sldId id="2606" r:id="rId49"/>
    <p:sldId id="2627" r:id="rId50"/>
    <p:sldId id="2628" r:id="rId51"/>
    <p:sldId id="2609" r:id="rId52"/>
    <p:sldId id="2541" r:id="rId53"/>
    <p:sldId id="2620" r:id="rId54"/>
    <p:sldId id="2621" r:id="rId55"/>
    <p:sldId id="2622" r:id="rId56"/>
    <p:sldId id="2623" r:id="rId57"/>
    <p:sldId id="2624" r:id="rId58"/>
    <p:sldId id="2625" r:id="rId59"/>
    <p:sldId id="2626" r:id="rId60"/>
    <p:sldId id="2629" r:id="rId61"/>
    <p:sldId id="2630" r:id="rId62"/>
    <p:sldId id="2631" r:id="rId63"/>
    <p:sldId id="2632" r:id="rId64"/>
    <p:sldId id="2633" r:id="rId65"/>
    <p:sldId id="2634" r:id="rId66"/>
    <p:sldId id="2636" r:id="rId67"/>
    <p:sldId id="2640" r:id="rId68"/>
    <p:sldId id="2644" r:id="rId69"/>
    <p:sldId id="2645" r:id="rId70"/>
    <p:sldId id="2646" r:id="rId71"/>
    <p:sldId id="2647" r:id="rId72"/>
    <p:sldId id="2658" r:id="rId73"/>
    <p:sldId id="2637" r:id="rId74"/>
    <p:sldId id="2638" r:id="rId75"/>
    <p:sldId id="2639" r:id="rId76"/>
    <p:sldId id="2643" r:id="rId77"/>
    <p:sldId id="2648" r:id="rId78"/>
    <p:sldId id="2642" r:id="rId79"/>
    <p:sldId id="2650" r:id="rId80"/>
    <p:sldId id="2651" r:id="rId81"/>
    <p:sldId id="2649" r:id="rId82"/>
    <p:sldId id="2552" r:id="rId83"/>
    <p:sldId id="2551" r:id="rId84"/>
    <p:sldId id="2611" r:id="rId85"/>
    <p:sldId id="2652" r:id="rId86"/>
    <p:sldId id="2653" r:id="rId87"/>
    <p:sldId id="2659" r:id="rId88"/>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599"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9347"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8821"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8532"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7976" algn="l" defTabSz="679347" rtl="0" eaLnBrk="1" latinLnBrk="0" hangingPunct="1">
      <a:defRPr sz="4000" kern="1200">
        <a:solidFill>
          <a:schemeClr val="bg1"/>
        </a:solidFill>
        <a:latin typeface="Arial Rounded MT Bold" pitchFamily="34" charset="0"/>
        <a:ea typeface="+mn-ea"/>
        <a:cs typeface="Arial" charset="0"/>
      </a:defRPr>
    </a:lvl6pPr>
    <a:lvl7pPr marL="2037540" algn="l" defTabSz="679347" rtl="0" eaLnBrk="1" latinLnBrk="0" hangingPunct="1">
      <a:defRPr sz="4000" kern="1200">
        <a:solidFill>
          <a:schemeClr val="bg1"/>
        </a:solidFill>
        <a:latin typeface="Arial Rounded MT Bold" pitchFamily="34" charset="0"/>
        <a:ea typeface="+mn-ea"/>
        <a:cs typeface="Arial" charset="0"/>
      </a:defRPr>
    </a:lvl7pPr>
    <a:lvl8pPr marL="2377159" algn="l" defTabSz="679347" rtl="0" eaLnBrk="1" latinLnBrk="0" hangingPunct="1">
      <a:defRPr sz="4000" kern="1200">
        <a:solidFill>
          <a:schemeClr val="bg1"/>
        </a:solidFill>
        <a:latin typeface="Arial Rounded MT Bold" pitchFamily="34" charset="0"/>
        <a:ea typeface="+mn-ea"/>
        <a:cs typeface="Arial" charset="0"/>
      </a:defRPr>
    </a:lvl8pPr>
    <a:lvl9pPr marL="2716790" algn="l" defTabSz="679347"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7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1132" autoAdjust="0"/>
  </p:normalViewPr>
  <p:slideViewPr>
    <p:cSldViewPr>
      <p:cViewPr varScale="1">
        <p:scale>
          <a:sx n="108" d="100"/>
          <a:sy n="108" d="100"/>
        </p:scale>
        <p:origin x="-84" y="-456"/>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handoutMaster" Target="handoutMasters/handoutMaster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 21.01-05 Shabbat Shuva Accusations</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Sept. 23, 2017  5778</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 21.01-05 Shabbat Shuva Accusations</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Sept. 23, 2017  5778</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599"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9347" algn="l" rtl="0" fontAlgn="base">
      <a:spcBef>
        <a:spcPct val="30000"/>
      </a:spcBef>
      <a:spcAft>
        <a:spcPct val="0"/>
      </a:spcAft>
      <a:defRPr sz="1200" kern="1200">
        <a:solidFill>
          <a:schemeClr val="tx1"/>
        </a:solidFill>
        <a:latin typeface="Arial" charset="0"/>
        <a:ea typeface="+mn-ea"/>
        <a:cs typeface="Arial" charset="0"/>
      </a:defRPr>
    </a:lvl3pPr>
    <a:lvl4pPr marL="1018821" algn="l" rtl="0" fontAlgn="base">
      <a:spcBef>
        <a:spcPct val="30000"/>
      </a:spcBef>
      <a:spcAft>
        <a:spcPct val="0"/>
      </a:spcAft>
      <a:defRPr sz="1200" kern="1200">
        <a:solidFill>
          <a:schemeClr val="tx1"/>
        </a:solidFill>
        <a:latin typeface="Arial" charset="0"/>
        <a:ea typeface="+mn-ea"/>
        <a:cs typeface="Arial" charset="0"/>
      </a:defRPr>
    </a:lvl4pPr>
    <a:lvl5pPr marL="1358532" algn="l" rtl="0" fontAlgn="base">
      <a:spcBef>
        <a:spcPct val="30000"/>
      </a:spcBef>
      <a:spcAft>
        <a:spcPct val="0"/>
      </a:spcAft>
      <a:defRPr sz="1200" kern="1200">
        <a:solidFill>
          <a:schemeClr val="tx1"/>
        </a:solidFill>
        <a:latin typeface="Arial" charset="0"/>
        <a:ea typeface="+mn-ea"/>
        <a:cs typeface="Arial" charset="0"/>
      </a:defRPr>
    </a:lvl5pPr>
    <a:lvl6pPr marL="1697976" algn="l" defTabSz="679347" rtl="0" eaLnBrk="1" latinLnBrk="0" hangingPunct="1">
      <a:defRPr sz="1200" kern="1200">
        <a:solidFill>
          <a:schemeClr val="tx1"/>
        </a:solidFill>
        <a:latin typeface="+mn-lt"/>
        <a:ea typeface="+mn-ea"/>
        <a:cs typeface="+mn-cs"/>
      </a:defRPr>
    </a:lvl6pPr>
    <a:lvl7pPr marL="2037540" algn="l" defTabSz="679347" rtl="0" eaLnBrk="1" latinLnBrk="0" hangingPunct="1">
      <a:defRPr sz="1200" kern="1200">
        <a:solidFill>
          <a:schemeClr val="tx1"/>
        </a:solidFill>
        <a:latin typeface="+mn-lt"/>
        <a:ea typeface="+mn-ea"/>
        <a:cs typeface="+mn-cs"/>
      </a:defRPr>
    </a:lvl7pPr>
    <a:lvl8pPr marL="2377159" algn="l" defTabSz="679347" rtl="0" eaLnBrk="1" latinLnBrk="0" hangingPunct="1">
      <a:defRPr sz="1200" kern="1200">
        <a:solidFill>
          <a:schemeClr val="tx1"/>
        </a:solidFill>
        <a:latin typeface="+mn-lt"/>
        <a:ea typeface="+mn-ea"/>
        <a:cs typeface="+mn-cs"/>
      </a:defRPr>
    </a:lvl8pPr>
    <a:lvl9pPr marL="2716790" algn="l" defTabSz="679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10</a:t>
            </a:fld>
            <a:endParaRPr lang="en-US" sz="1800" kern="0">
              <a:solidFill>
                <a:sysClr val="windowText" lastClr="000000"/>
              </a:solidFill>
            </a:endParaRPr>
          </a:p>
        </p:txBody>
      </p:sp>
    </p:spTree>
    <p:extLst>
      <p:ext uri="{BB962C8B-B14F-4D97-AF65-F5344CB8AC3E}">
        <p14:creationId xmlns:p14="http://schemas.microsoft.com/office/powerpoint/2010/main" val="394170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smtClean="0"/>
              <a:t>According to </a:t>
            </a:r>
            <a:r>
              <a:rPr lang="en-US" sz="1050" dirty="0" smtClean="0"/>
              <a:t>U</a:t>
            </a:r>
            <a:r>
              <a:rPr lang="en-US" sz="1050" dirty="0"/>
              <a:t>. S. Department of </a:t>
            </a:r>
            <a:r>
              <a:rPr lang="en-US" sz="1050" dirty="0" smtClean="0"/>
              <a:t>Labor Mine </a:t>
            </a:r>
            <a:r>
              <a:rPr lang="en-US" sz="1050" dirty="0"/>
              <a:t>Safety and Health </a:t>
            </a:r>
            <a:r>
              <a:rPr lang="en-US" sz="1050" dirty="0" smtClean="0"/>
              <a:t>Administration Coal </a:t>
            </a:r>
            <a:r>
              <a:rPr lang="en-US" sz="1050" dirty="0"/>
              <a:t>Mine Safety and </a:t>
            </a:r>
            <a:r>
              <a:rPr lang="en-US" sz="1050" dirty="0" smtClean="0"/>
              <a:t>Health Metal </a:t>
            </a:r>
            <a:r>
              <a:rPr lang="en-US" sz="1050" dirty="0"/>
              <a:t>and Nonmetal Mine Safety and </a:t>
            </a:r>
            <a:r>
              <a:rPr lang="en-US" sz="1050" dirty="0" smtClean="0"/>
              <a:t>Health June </a:t>
            </a:r>
            <a:r>
              <a:rPr lang="en-US" sz="1050" dirty="0"/>
              <a:t>1999</a:t>
            </a:r>
          </a:p>
          <a:p>
            <a:r>
              <a:rPr lang="en-US" sz="1050" dirty="0"/>
              <a:t>Handbook Number PH99-I-4 </a:t>
            </a:r>
            <a:endParaRPr lang="en-US" sz="1050" dirty="0" smtClean="0"/>
          </a:p>
          <a:p>
            <a:r>
              <a:rPr lang="en-US" sz="1050" dirty="0"/>
              <a:t>https://arlweb.msha.gov/READROOM/HANDBOOK/PH99-I-4.pdf</a:t>
            </a:r>
            <a:endParaRPr lang="en-US" sz="1050" dirty="0" smtClean="0"/>
          </a:p>
          <a:p>
            <a:r>
              <a:rPr lang="en-US" u="sng" dirty="0" smtClean="0"/>
              <a:t>the </a:t>
            </a:r>
            <a:r>
              <a:rPr lang="en-US" u="sng" dirty="0"/>
              <a:t>truck’s speed while descending a </a:t>
            </a:r>
            <a:r>
              <a:rPr lang="en-US" u="sng" dirty="0" smtClean="0"/>
              <a:t>6 </a:t>
            </a:r>
            <a:r>
              <a:rPr lang="en-US" u="sng" dirty="0"/>
              <a:t>percent (effective) grade should not exceed about </a:t>
            </a:r>
            <a:r>
              <a:rPr lang="en-US" u="sng" dirty="0" smtClean="0"/>
              <a:t>20 </a:t>
            </a:r>
            <a:r>
              <a:rPr lang="en-US" u="sng" dirty="0"/>
              <a:t>mph. </a:t>
            </a:r>
            <a:endParaRPr lang="en-US" u="sng" dirty="0" smtClean="0"/>
          </a:p>
          <a:p>
            <a:endParaRPr lang="en-US" altLang="en-US" dirty="0" smtClean="0"/>
          </a:p>
          <a:p>
            <a:r>
              <a:rPr lang="en-US" altLang="en-US" dirty="0" smtClean="0"/>
              <a:t>Bethpage = </a:t>
            </a:r>
            <a:r>
              <a:rPr lang="en-US" altLang="en-US" dirty="0" err="1" smtClean="0"/>
              <a:t>Bethphage</a:t>
            </a:r>
            <a:r>
              <a:rPr lang="en-US" altLang="en-US" dirty="0" smtClean="0"/>
              <a:t> </a:t>
            </a:r>
            <a:r>
              <a:rPr lang="en-US" dirty="0"/>
              <a:t>Aramaic </a:t>
            </a:r>
            <a:r>
              <a:rPr lang="he-IL" dirty="0"/>
              <a:t>בית פגי, </a:t>
            </a:r>
            <a:r>
              <a:rPr lang="en-US" dirty="0" smtClean="0"/>
              <a:t> lit</a:t>
            </a:r>
            <a:r>
              <a:rPr lang="en-US" dirty="0"/>
              <a:t>. "House of un-ripe figs")</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Deep</a:t>
            </a:r>
            <a:r>
              <a:rPr lang="en-US" altLang="en-US" baseline="0" dirty="0" smtClean="0"/>
              <a:t> </a:t>
            </a:r>
            <a:r>
              <a:rPr lang="en-US" altLang="en-US" baseline="0" dirty="0" err="1" smtClean="0"/>
              <a:t>Kidron</a:t>
            </a:r>
            <a:r>
              <a:rPr lang="en-US" altLang="en-US" baseline="0" dirty="0" smtClean="0"/>
              <a:t> Valley, so suddenly:</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Amazing breathtaking view of Temple.  Better</a:t>
            </a:r>
            <a:r>
              <a:rPr lang="en-US" altLang="en-US" baseline="0" dirty="0" smtClean="0"/>
              <a:t> view then, since the Temple was there.</a:t>
            </a:r>
            <a:endParaRPr lang="en-US" altLang="en-US" dirty="0" smtClean="0"/>
          </a:p>
          <a:p>
            <a:r>
              <a:rPr lang="en-US" altLang="en-US" dirty="0" smtClean="0"/>
              <a:t>He </a:t>
            </a:r>
            <a:r>
              <a:rPr lang="en-US" altLang="en-US" dirty="0" smtClean="0"/>
              <a:t>may have been tired</a:t>
            </a:r>
            <a:r>
              <a:rPr lang="en-US" altLang="en-US" dirty="0" smtClean="0"/>
              <a:t>!!  7% grade 10 or more miles.</a:t>
            </a:r>
            <a:endParaRPr lang="en-US" altLang="en-US" sz="105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14</a:t>
            </a:fld>
            <a:endParaRPr lang="en-US" sz="1800" kern="0">
              <a:solidFill>
                <a:sysClr val="windowText" lastClr="000000"/>
              </a:solidFill>
            </a:endParaRPr>
          </a:p>
        </p:txBody>
      </p:sp>
    </p:spTree>
    <p:extLst>
      <p:ext uri="{BB962C8B-B14F-4D97-AF65-F5344CB8AC3E}">
        <p14:creationId xmlns:p14="http://schemas.microsoft.com/office/powerpoint/2010/main" val="151187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15</a:t>
            </a:fld>
            <a:endParaRPr lang="en-US" sz="1800" kern="0">
              <a:solidFill>
                <a:sysClr val="windowText" lastClr="000000"/>
              </a:solidFill>
            </a:endParaRPr>
          </a:p>
        </p:txBody>
      </p:sp>
    </p:spTree>
    <p:extLst>
      <p:ext uri="{BB962C8B-B14F-4D97-AF65-F5344CB8AC3E}">
        <p14:creationId xmlns:p14="http://schemas.microsoft.com/office/powerpoint/2010/main" val="151187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Midrash </a:t>
            </a:r>
            <a:r>
              <a:rPr lang="en-US" dirty="0" smtClean="0"/>
              <a:t>here.  Yeshua was preparing them for possible objections.</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16</a:t>
            </a:fld>
            <a:endParaRPr lang="en-US" sz="1800" kern="0">
              <a:solidFill>
                <a:sysClr val="windowText" lastClr="000000"/>
              </a:solidFill>
            </a:endParaRPr>
          </a:p>
        </p:txBody>
      </p:sp>
    </p:spTree>
    <p:extLst>
      <p:ext uri="{BB962C8B-B14F-4D97-AF65-F5344CB8AC3E}">
        <p14:creationId xmlns:p14="http://schemas.microsoft.com/office/powerpoint/2010/main" val="202138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Consider dealing with accusations, opposition, contention.  </a:t>
            </a:r>
          </a:p>
          <a:p>
            <a:r>
              <a:rPr lang="en-US" altLang="en-US" dirty="0" smtClean="0"/>
              <a:t>This is a topical expansion of the text, not an exposition,</a:t>
            </a:r>
            <a:r>
              <a:rPr lang="en-US" altLang="en-US" baseline="0" dirty="0" smtClean="0"/>
              <a:t> but relevant to the day.</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dirty="0">
                <a:solidFill>
                  <a:srgbClr val="000000"/>
                </a:solidFill>
              </a:rPr>
              <a:t>We want to enter into the silencing of the voice of accusation.  The accuser is rebuked by Adoni!</a:t>
            </a:r>
          </a:p>
          <a:p>
            <a:endParaRPr lang="en-US" altLang="en-US" sz="105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p:txBody>
          <a:bodyPr/>
          <a:lstStyle/>
          <a:p>
            <a:r>
              <a:rPr lang="en-US" dirty="0" smtClean="0"/>
              <a:t>By Craig Keener  Messiah </a:t>
            </a:r>
            <a:r>
              <a:rPr lang="en-US" dirty="0" err="1" smtClean="0"/>
              <a:t>Conf</a:t>
            </a:r>
            <a:r>
              <a:rPr lang="en-US" baseline="0" dirty="0" smtClean="0"/>
              <a:t> lecture</a:t>
            </a:r>
            <a:endParaRPr lang="en-US" dirty="0"/>
          </a:p>
        </p:txBody>
      </p:sp>
      <p:sp>
        <p:nvSpPr>
          <p:cNvPr id="4" name="Header Placeholder 3"/>
          <p:cNvSpPr>
            <a:spLocks noGrp="1"/>
          </p:cNvSpPr>
          <p:nvPr>
            <p:ph type="hdr" sz="quarter" idx="10"/>
          </p:nvPr>
        </p:nvSpPr>
        <p:spPr/>
        <p:txBody>
          <a:bodyPr/>
          <a:lstStyle/>
          <a:p>
            <a:r>
              <a:rPr lang="en-US" altLang="en-US" smtClean="0"/>
              <a:t>Mt 21.01-05 Shabbat Shuva Accusations</a:t>
            </a:r>
            <a:endParaRPr lang="en-US" altLang="en-US"/>
          </a:p>
        </p:txBody>
      </p:sp>
      <p:sp>
        <p:nvSpPr>
          <p:cNvPr id="5" name="Date Placeholder 4"/>
          <p:cNvSpPr>
            <a:spLocks noGrp="1"/>
          </p:cNvSpPr>
          <p:nvPr>
            <p:ph type="dt" idx="11"/>
          </p:nvPr>
        </p:nvSpPr>
        <p:spPr/>
        <p:txBody>
          <a:bodyPr/>
          <a:lstStyle/>
          <a:p>
            <a:r>
              <a:rPr lang="en-US" altLang="en-US" smtClean="0"/>
              <a:t>Sept. 23, 2017  5778</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84813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We want to enter into the silencing</a:t>
            </a:r>
            <a:r>
              <a:rPr lang="en-US" altLang="en-US" sz="2000" baseline="0" dirty="0" smtClean="0"/>
              <a:t> of the voice of accusation.  The accuser is rebuked by Adoni!</a:t>
            </a:r>
            <a:endParaRPr lang="en-US" altLang="en-US" sz="2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G-d</a:t>
            </a:r>
            <a:r>
              <a:rPr lang="en-US" altLang="en-US" baseline="0" dirty="0" smtClean="0"/>
              <a:t> accused of denying </a:t>
            </a:r>
            <a:r>
              <a:rPr lang="en-US" altLang="en-US" baseline="0" dirty="0" err="1" smtClean="0"/>
              <a:t>Hava</a:t>
            </a:r>
            <a:r>
              <a:rPr lang="en-US" altLang="en-US" baseline="0" dirty="0" smtClean="0"/>
              <a:t> and Adam insight, understanding</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Accusation of denial of pleasure</a:t>
            </a:r>
            <a:r>
              <a:rPr lang="en-US" altLang="en-US" baseline="0" dirty="0" smtClean="0"/>
              <a:t> of taste and eye appeal, sensuality and ownership.  Entitlement.  </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Entitlement is a</a:t>
            </a:r>
            <a:r>
              <a:rPr lang="en-US" altLang="en-US" baseline="0" dirty="0" smtClean="0"/>
              <a:t> loaded word.  We’re really not entitled to anything but the bread we get by the sweat of our face.  Plus mercy if we’re</a:t>
            </a:r>
            <a:r>
              <a:rPr lang="en-US" altLang="en-US" dirty="0" smtClean="0"/>
              <a:t> not able to sweat.  </a:t>
            </a:r>
            <a:r>
              <a:rPr lang="en-US" altLang="en-US" baseline="0" dirty="0" smtClean="0"/>
              <a:t> </a:t>
            </a:r>
          </a:p>
          <a:p>
            <a:r>
              <a:rPr lang="en-US" altLang="en-US" baseline="0" dirty="0" smtClean="0"/>
              <a:t>But, easy to hear the accusation, “Not enough quantity or quality of bread, housing, car, medical care…”</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Zipporah Bennett has</a:t>
            </a:r>
            <a:r>
              <a:rPr lang="en-US" altLang="en-US" baseline="0" dirty="0" smtClean="0"/>
              <a:t> this set to music.</a:t>
            </a:r>
          </a:p>
          <a:p>
            <a:endParaRPr lang="en-US" altLang="en-US" baseline="0" dirty="0" smtClean="0"/>
          </a:p>
          <a:p>
            <a:r>
              <a:rPr lang="en-US" altLang="en-US" baseline="0" dirty="0" smtClean="0"/>
              <a:t>Again, </a:t>
            </a:r>
            <a:r>
              <a:rPr lang="en-US" altLang="en-US" baseline="0" dirty="0" err="1" smtClean="0"/>
              <a:t>HaSatan</a:t>
            </a:r>
            <a:r>
              <a:rPr lang="en-US" altLang="en-US" baseline="0" dirty="0" smtClean="0"/>
              <a:t> accuses G-d to us, in this case, to Yeshua.</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Here is an easy way to gain the Kingship you have coming to you.  Much better than Your</a:t>
            </a:r>
            <a:r>
              <a:rPr lang="en-US" altLang="en-US" baseline="0" dirty="0" smtClean="0"/>
              <a:t> Father’s plan…of the execution torture stake.</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Praise and worship</a:t>
            </a:r>
            <a:r>
              <a:rPr lang="en-US" altLang="en-US" baseline="0" dirty="0" smtClean="0"/>
              <a:t> are the greatest response to spiritual accusations.</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http://www.jerusalemonline.com/news/world-news/the-israeli-connection/israeli-aid-volunteers-bring-start-up-nation-tech-to-mexico-31263?utm_source=ActiveCampaign&amp;utm_medium=email&amp;utm_content=&amp;utm_campaign=EveningNewsletter+-+Recurring+2017+%</a:t>
            </a:r>
            <a:r>
              <a:rPr lang="en-US" altLang="en-US" sz="1050" dirty="0" smtClean="0"/>
              <a:t>28new%29</a:t>
            </a:r>
          </a:p>
          <a:p>
            <a:endParaRPr lang="en-US" altLang="en-US" sz="1050" dirty="0" smtClean="0"/>
          </a:p>
          <a:p>
            <a:r>
              <a:rPr lang="en-US" altLang="en-US" sz="1050" dirty="0" smtClean="0"/>
              <a:t>She is the commander!</a:t>
            </a:r>
          </a:p>
          <a:p>
            <a:r>
              <a:rPr lang="en-US" altLang="en-US" sz="1050" dirty="0" smtClean="0"/>
              <a:t>Using amazing Israeli technology to see through walls: for terrorism, rescue!</a:t>
            </a:r>
            <a:endParaRPr lang="en-US" altLang="en-US" sz="105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They were, that’s why</a:t>
            </a:r>
            <a:r>
              <a:rPr lang="en-US" altLang="en-US" baseline="0" dirty="0" smtClean="0"/>
              <a:t> we’re reading them!</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400" dirty="0" smtClean="0"/>
              <a:t>Response to accusation, feeling abandoned by G-d?</a:t>
            </a:r>
          </a:p>
          <a:p>
            <a:r>
              <a:rPr lang="en-US" altLang="en-US" sz="2400" dirty="0" smtClean="0"/>
              <a:t>Thank Him for your adverse circumstances.   You are a hero to G-d</a:t>
            </a:r>
          </a:p>
          <a:p>
            <a:r>
              <a:rPr lang="en-US" altLang="en-US" sz="2400" i="1" dirty="0" smtClean="0"/>
              <a:t>The Call</a:t>
            </a:r>
            <a:r>
              <a:rPr lang="en-US" altLang="en-US" sz="2400" dirty="0" smtClean="0"/>
              <a:t> p 202</a:t>
            </a:r>
            <a:endParaRPr lang="en-US" altLang="en-US" sz="24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This is almost</a:t>
            </a:r>
            <a:r>
              <a:rPr lang="en-US" altLang="en-US" baseline="0" dirty="0" smtClean="0"/>
              <a:t> inevitable in our community, since we are working for the redemption of </a:t>
            </a:r>
            <a:r>
              <a:rPr lang="en-US" altLang="en-US" baseline="0" dirty="0" err="1" smtClean="0"/>
              <a:t>Yisrael</a:t>
            </a:r>
            <a:r>
              <a:rPr lang="en-US" altLang="en-US" baseline="0" dirty="0" smtClean="0"/>
              <a:t>, which is the key to the redemption of the world!  Especially at this time of the year, Ten Days of Awe.</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612C2237-A795-434F-B8CB-5EB1A2526573}" type="slidenum">
              <a:rPr lang="en-US" altLang="en-US">
                <a:solidFill>
                  <a:srgbClr val="000000"/>
                </a:solidFill>
              </a:rPr>
              <a:pPr/>
              <a:t>46</a:t>
            </a:fld>
            <a:endParaRPr lang="en-US" altLang="en-US">
              <a:solidFill>
                <a:srgbClr val="000000"/>
              </a:solidFill>
            </a:endParaRPr>
          </a:p>
        </p:txBody>
      </p:sp>
      <p:sp>
        <p:nvSpPr>
          <p:cNvPr id="1513474" name="Rectangle 2"/>
          <p:cNvSpPr>
            <a:spLocks noGrp="1" noRot="1" noChangeAspect="1" noChangeArrowheads="1" noTextEdit="1"/>
          </p:cNvSpPr>
          <p:nvPr>
            <p:ph type="sldImg"/>
          </p:nvPr>
        </p:nvSpPr>
        <p:spPr>
          <a:xfrm>
            <a:off x="357188" y="381000"/>
            <a:ext cx="6372225" cy="3733800"/>
          </a:xfrm>
          <a:ln/>
        </p:spPr>
      </p:sp>
      <p:sp>
        <p:nvSpPr>
          <p:cNvPr id="1513475"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Rounded MT Bold"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956330B2-FB13-4BA7-B27F-7E250B834851}" type="slidenum">
              <a:rPr lang="en-US" altLang="en-US">
                <a:solidFill>
                  <a:srgbClr val="000000"/>
                </a:solidFill>
              </a:rPr>
              <a:pPr/>
              <a:t>47</a:t>
            </a:fld>
            <a:endParaRPr lang="en-US" altLang="en-US">
              <a:solidFill>
                <a:srgbClr val="000000"/>
              </a:solidFill>
            </a:endParaRPr>
          </a:p>
        </p:txBody>
      </p:sp>
      <p:sp>
        <p:nvSpPr>
          <p:cNvPr id="1558530" name="Rectangle 2"/>
          <p:cNvSpPr>
            <a:spLocks noGrp="1" noRot="1" noChangeAspect="1" noChangeArrowheads="1" noTextEdit="1"/>
          </p:cNvSpPr>
          <p:nvPr>
            <p:ph type="sldImg"/>
          </p:nvPr>
        </p:nvSpPr>
        <p:spPr>
          <a:xfrm>
            <a:off x="357188" y="381000"/>
            <a:ext cx="6372225" cy="3733800"/>
          </a:xfrm>
          <a:ln/>
        </p:spPr>
      </p:sp>
      <p:sp>
        <p:nvSpPr>
          <p:cNvPr id="155853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Rounded MT Bold" pitchFamily="34" charset="0"/>
                <a:cs typeface="Arial" pitchFamily="34" charset="0"/>
              </a:rPr>
              <a:t>Analysis three groups</a:t>
            </a:r>
          </a:p>
          <a:p>
            <a:pPr>
              <a:buFontTx/>
              <a:buChar char="•"/>
            </a:pPr>
            <a:r>
              <a:rPr lang="en-US" altLang="en-US" dirty="0" smtClean="0">
                <a:latin typeface="Arial Rounded MT Bold" pitchFamily="34" charset="0"/>
                <a:cs typeface="Arial" pitchFamily="34" charset="0"/>
              </a:rPr>
              <a:t>Proposed trial by ordeal of </a:t>
            </a:r>
            <a:r>
              <a:rPr lang="en-US" altLang="en-US" dirty="0" err="1" smtClean="0">
                <a:latin typeface="Arial Rounded MT Bold" pitchFamily="34" charset="0"/>
                <a:cs typeface="Arial" pitchFamily="34" charset="0"/>
              </a:rPr>
              <a:t>Leviim</a:t>
            </a:r>
            <a:r>
              <a:rPr lang="en-US" altLang="en-US" dirty="0" smtClean="0">
                <a:latin typeface="Arial Rounded MT Bold" pitchFamily="34" charset="0"/>
                <a:cs typeface="Arial" pitchFamily="34" charset="0"/>
              </a:rPr>
              <a:t>, with censers</a:t>
            </a:r>
          </a:p>
          <a:p>
            <a:pPr>
              <a:buFontTx/>
              <a:buChar char="•"/>
            </a:pPr>
            <a:r>
              <a:rPr lang="en-US" altLang="en-US" dirty="0" smtClean="0">
                <a:latin typeface="Arial Rounded MT Bold" pitchFamily="34" charset="0"/>
                <a:cs typeface="Arial" pitchFamily="34" charset="0"/>
              </a:rPr>
              <a:t>With </a:t>
            </a:r>
            <a:r>
              <a:rPr lang="en-US" altLang="en-US" dirty="0" err="1" smtClean="0">
                <a:latin typeface="Arial Rounded MT Bold" pitchFamily="34" charset="0"/>
                <a:cs typeface="Arial" pitchFamily="34" charset="0"/>
              </a:rPr>
              <a:t>Datan</a:t>
            </a:r>
            <a:r>
              <a:rPr lang="en-US" altLang="en-US" dirty="0" smtClean="0">
                <a:latin typeface="Arial Rounded MT Bold" pitchFamily="34" charset="0"/>
                <a:cs typeface="Arial" pitchFamily="34" charset="0"/>
              </a:rPr>
              <a:t> and </a:t>
            </a:r>
            <a:r>
              <a:rPr lang="en-US" altLang="en-US" dirty="0" err="1" smtClean="0">
                <a:latin typeface="Arial Rounded MT Bold" pitchFamily="34" charset="0"/>
                <a:cs typeface="Arial" pitchFamily="34" charset="0"/>
              </a:rPr>
              <a:t>Aviram</a:t>
            </a:r>
            <a:r>
              <a:rPr lang="en-US" altLang="en-US" dirty="0" smtClean="0">
                <a:latin typeface="Arial Rounded MT Bold" pitchFamily="34" charset="0"/>
                <a:cs typeface="Arial" pitchFamily="34" charset="0"/>
              </a:rPr>
              <a:t> Moshe wanted to talk</a:t>
            </a:r>
          </a:p>
          <a:p>
            <a:pPr>
              <a:buFontTx/>
              <a:buChar char="•"/>
            </a:pPr>
            <a:r>
              <a:rPr lang="en-US" altLang="en-US" dirty="0" smtClean="0">
                <a:latin typeface="Arial Rounded MT Bold" pitchFamily="34" charset="0"/>
                <a:cs typeface="Arial" pitchFamily="34" charset="0"/>
              </a:rPr>
              <a:t>On?  Sages say his wise and righteous wife persuaded him to withdraw.  Men: listen to the wise counsel of your wife.  Almost always, she’s right.  Almost.</a:t>
            </a:r>
          </a:p>
          <a:p>
            <a:endParaRPr lang="en-US" altLang="en-US" dirty="0" smtClean="0">
              <a:latin typeface="Arial Rounded MT Bold"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03D5517E-3D98-4295-8D5A-7BC0E2ACCBA2}" type="slidenum">
              <a:rPr lang="en-US" altLang="en-US">
                <a:solidFill>
                  <a:srgbClr val="000000"/>
                </a:solidFill>
              </a:rPr>
              <a:pPr/>
              <a:t>48</a:t>
            </a:fld>
            <a:endParaRPr lang="en-US" altLang="en-US">
              <a:solidFill>
                <a:srgbClr val="000000"/>
              </a:solidFill>
            </a:endParaRPr>
          </a:p>
        </p:txBody>
      </p:sp>
      <p:sp>
        <p:nvSpPr>
          <p:cNvPr id="1560578" name="Rectangle 2"/>
          <p:cNvSpPr>
            <a:spLocks noGrp="1" noRot="1" noChangeAspect="1" noChangeArrowheads="1" noTextEdit="1"/>
          </p:cNvSpPr>
          <p:nvPr>
            <p:ph type="sldImg"/>
          </p:nvPr>
        </p:nvSpPr>
        <p:spPr>
          <a:xfrm>
            <a:off x="357188" y="381000"/>
            <a:ext cx="6372225" cy="3733800"/>
          </a:xfrm>
          <a:ln/>
        </p:spPr>
      </p:sp>
      <p:sp>
        <p:nvSpPr>
          <p:cNvPr id="156057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Rounded MT Bold" pitchFamily="34" charset="0"/>
                <a:cs typeface="Arial" pitchFamily="34" charset="0"/>
              </a:rPr>
              <a:t>This option</a:t>
            </a:r>
            <a:r>
              <a:rPr lang="en-US" altLang="en-US" baseline="0" dirty="0" smtClean="0">
                <a:latin typeface="Arial Rounded MT Bold" pitchFamily="34" charset="0"/>
                <a:cs typeface="Arial" pitchFamily="34" charset="0"/>
              </a:rPr>
              <a:t> is NOT usually available to us in our situations of accusation.</a:t>
            </a:r>
            <a:endParaRPr lang="en-US" altLang="en-US" dirty="0" smtClean="0">
              <a:latin typeface="Arial Rounded MT Bold"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7DE36127-5076-440F-BD7F-18267A949CE8}" type="slidenum">
              <a:rPr lang="en-US" altLang="en-US">
                <a:solidFill>
                  <a:srgbClr val="000000"/>
                </a:solidFill>
              </a:rPr>
              <a:pPr/>
              <a:t>49</a:t>
            </a:fld>
            <a:endParaRPr lang="en-US" altLang="en-US">
              <a:solidFill>
                <a:srgbClr val="000000"/>
              </a:solidFill>
            </a:endParaRPr>
          </a:p>
        </p:txBody>
      </p:sp>
      <p:sp>
        <p:nvSpPr>
          <p:cNvPr id="1655810" name="Rectangle 2"/>
          <p:cNvSpPr>
            <a:spLocks noGrp="1" noRot="1" noChangeAspect="1" noChangeArrowheads="1" noTextEdit="1"/>
          </p:cNvSpPr>
          <p:nvPr>
            <p:ph type="sldImg"/>
          </p:nvPr>
        </p:nvSpPr>
        <p:spPr>
          <a:xfrm>
            <a:off x="357188" y="381000"/>
            <a:ext cx="6372225" cy="3733800"/>
          </a:xfrm>
          <a:ln/>
        </p:spPr>
      </p:sp>
      <p:sp>
        <p:nvSpPr>
          <p:cNvPr id="165581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Rounded MT Bold"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http://www.jerusalemonline.com/news/world-news/the-israeli-connection/israeli-aid-volunteers-bring-start-up-nation-tech-to-mexico-31263?utm_source=ActiveCampaign&amp;utm_medium=email&amp;utm_content=&amp;utm_campaign=EveningNewsletter+-+Recurring+2017+%28new%29</a:t>
            </a:r>
            <a:endParaRPr lang="he-IL" altLang="en-US" sz="1050" dirty="0" smtClean="0"/>
          </a:p>
          <a:p>
            <a:r>
              <a:rPr lang="en-US" altLang="en-US" sz="1050" dirty="0" smtClean="0"/>
              <a:t>http://www.camero-tech.com/technology/technological-achievements/</a:t>
            </a:r>
            <a:endParaRPr lang="en-US" altLang="en-US" sz="105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691EAFD7-43F8-4BAF-8022-D5E0D4219B30}" type="slidenum">
              <a:rPr lang="en-US" altLang="en-US">
                <a:solidFill>
                  <a:srgbClr val="000000"/>
                </a:solidFill>
              </a:rPr>
              <a:pPr/>
              <a:t>50</a:t>
            </a:fld>
            <a:endParaRPr lang="en-US" altLang="en-US">
              <a:solidFill>
                <a:srgbClr val="000000"/>
              </a:solidFill>
            </a:endParaRPr>
          </a:p>
        </p:txBody>
      </p:sp>
      <p:sp>
        <p:nvSpPr>
          <p:cNvPr id="1657858" name="Rectangle 2"/>
          <p:cNvSpPr>
            <a:spLocks noGrp="1" noRot="1" noChangeAspect="1" noChangeArrowheads="1" noTextEdit="1"/>
          </p:cNvSpPr>
          <p:nvPr>
            <p:ph type="sldImg"/>
          </p:nvPr>
        </p:nvSpPr>
        <p:spPr>
          <a:xfrm>
            <a:off x="357188" y="381000"/>
            <a:ext cx="6372225" cy="3733800"/>
          </a:xfrm>
          <a:ln/>
        </p:spPr>
      </p:sp>
      <p:sp>
        <p:nvSpPr>
          <p:cNvPr id="165785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Rounded MT Bold"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0B9F8D97-7025-43F2-9EEA-FE7456854F3E}" type="slidenum">
              <a:rPr lang="en-US" altLang="en-US">
                <a:solidFill>
                  <a:srgbClr val="000000"/>
                </a:solidFill>
              </a:rPr>
              <a:pPr/>
              <a:t>51</a:t>
            </a:fld>
            <a:endParaRPr lang="en-US" altLang="en-US">
              <a:solidFill>
                <a:srgbClr val="000000"/>
              </a:solidFill>
            </a:endParaRPr>
          </a:p>
        </p:txBody>
      </p:sp>
      <p:sp>
        <p:nvSpPr>
          <p:cNvPr id="1651714" name="Rectangle 2"/>
          <p:cNvSpPr>
            <a:spLocks noGrp="1" noRot="1" noChangeAspect="1" noChangeArrowheads="1" noTextEdit="1"/>
          </p:cNvSpPr>
          <p:nvPr>
            <p:ph type="sldImg"/>
          </p:nvPr>
        </p:nvSpPr>
        <p:spPr>
          <a:xfrm>
            <a:off x="427038" y="685800"/>
            <a:ext cx="5851525" cy="3429000"/>
          </a:xfrm>
          <a:ln/>
        </p:spPr>
      </p:sp>
      <p:sp>
        <p:nvSpPr>
          <p:cNvPr id="1651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latin typeface="Arial Rounded MT Bold" pitchFamily="34" charset="0"/>
              <a:cs typeface="Vilna" pitchFamily="2" charset="-79"/>
              <a:sym typeface="Wingdings" pitchFamily="2" charset="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19BE56BA-A112-407A-87B2-CBB75F09D8C7}" type="slidenum">
              <a:rPr lang="en-US" altLang="en-US">
                <a:solidFill>
                  <a:srgbClr val="000000"/>
                </a:solidFill>
              </a:rPr>
              <a:pPr/>
              <a:t>52</a:t>
            </a:fld>
            <a:endParaRPr lang="en-US" altLang="en-US">
              <a:solidFill>
                <a:srgbClr val="000000"/>
              </a:solidFill>
            </a:endParaRPr>
          </a:p>
        </p:txBody>
      </p:sp>
      <p:sp>
        <p:nvSpPr>
          <p:cNvPr id="1653762" name="Rectangle 2"/>
          <p:cNvSpPr>
            <a:spLocks noGrp="1" noRot="1" noChangeAspect="1" noChangeArrowheads="1" noTextEdit="1"/>
          </p:cNvSpPr>
          <p:nvPr>
            <p:ph type="sldImg"/>
          </p:nvPr>
        </p:nvSpPr>
        <p:spPr>
          <a:xfrm>
            <a:off x="1146175" y="685800"/>
            <a:ext cx="4572000" cy="3429000"/>
          </a:xfrm>
          <a:ln/>
        </p:spPr>
      </p:sp>
      <p:sp>
        <p:nvSpPr>
          <p:cNvPr id="1653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Rounded MT Bold" pitchFamily="34" charset="0"/>
                <a:cs typeface="Arial" pitchFamily="34" charset="0"/>
              </a:rPr>
              <a:t>Guatemala, also Florida sinkholes</a:t>
            </a:r>
          </a:p>
          <a:p>
            <a:r>
              <a:rPr lang="en-US" altLang="en-US" dirty="0" smtClean="0">
                <a:latin typeface="Arial Rounded MT Bold" pitchFamily="34" charset="0"/>
                <a:cs typeface="Arial" pitchFamily="34" charset="0"/>
              </a:rPr>
              <a:t>It seems that this should address the issue of authority and justice. ~300 people died</a:t>
            </a:r>
          </a:p>
          <a:p>
            <a:r>
              <a:rPr lang="en-US" altLang="en-US" dirty="0" smtClean="0">
                <a:latin typeface="Arial Rounded MT Bold" pitchFamily="34" charset="0"/>
                <a:cs typeface="Arial" pitchFamily="34" charset="0"/>
              </a:rPr>
              <a:t>This option is not usually available to us in situations of accusation.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r>
              <a:rPr lang="en-US" altLang="en-US" smtClean="0"/>
              <a:t>Mt 21.01-05 Shabbat Shuva Accusations</a:t>
            </a:r>
            <a:endParaRPr lang="en-US" altLang="en-US"/>
          </a:p>
        </p:txBody>
      </p:sp>
      <p:sp>
        <p:nvSpPr>
          <p:cNvPr id="5" name="Rectangle 4"/>
          <p:cNvSpPr>
            <a:spLocks noGrp="1" noChangeArrowheads="1"/>
          </p:cNvSpPr>
          <p:nvPr>
            <p:ph type="dt"/>
          </p:nvPr>
        </p:nvSpPr>
        <p:spPr>
          <a:ln/>
        </p:spPr>
        <p:txBody>
          <a:bodyPr/>
          <a:lstStyle/>
          <a:p>
            <a:r>
              <a:rPr lang="en-US" altLang="en-US" smtClean="0"/>
              <a:t>Sept. 23, 2017  5778</a:t>
            </a:r>
            <a:endParaRPr lang="en-US" altLang="en-US"/>
          </a:p>
        </p:txBody>
      </p:sp>
      <p:sp>
        <p:nvSpPr>
          <p:cNvPr id="7" name="Rectangle 8"/>
          <p:cNvSpPr>
            <a:spLocks noGrp="1" noChangeArrowheads="1"/>
          </p:cNvSpPr>
          <p:nvPr>
            <p:ph type="sldNum"/>
          </p:nvPr>
        </p:nvSpPr>
        <p:spPr>
          <a:ln/>
        </p:spPr>
        <p:txBody>
          <a:bodyPr/>
          <a:lstStyle/>
          <a:p>
            <a:fld id="{C1D6A425-C4A7-46EA-8071-34EC772E7CF5}" type="slidenum">
              <a:rPr lang="en-US" altLang="en-US"/>
              <a:pPr/>
              <a:t>53</a:t>
            </a:fld>
            <a:endParaRPr lang="en-US" altLang="en-US"/>
          </a:p>
        </p:txBody>
      </p:sp>
      <p:sp>
        <p:nvSpPr>
          <p:cNvPr id="68609" name="Rectangle 1"/>
          <p:cNvSpPr txBox="1">
            <a:spLocks noGrp="1" noRot="1" noChangeAspect="1" noChangeArrowheads="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a:latin typeface="Arial Rounded MT Bold" pitchFamily="34" charset="0"/>
              <a:ea typeface="Arial Unicode MS" pitchFamily="34" charset="-128"/>
              <a:cs typeface="Arial Unicode MS"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r>
              <a:rPr lang="en-US" altLang="en-US" smtClean="0"/>
              <a:t>Mt 21.01-05 Shabbat Shuva Accusations</a:t>
            </a:r>
            <a:endParaRPr lang="en-US" altLang="en-US"/>
          </a:p>
        </p:txBody>
      </p:sp>
      <p:sp>
        <p:nvSpPr>
          <p:cNvPr id="5" name="Rectangle 4"/>
          <p:cNvSpPr>
            <a:spLocks noGrp="1" noChangeArrowheads="1"/>
          </p:cNvSpPr>
          <p:nvPr>
            <p:ph type="dt"/>
          </p:nvPr>
        </p:nvSpPr>
        <p:spPr>
          <a:ln/>
        </p:spPr>
        <p:txBody>
          <a:bodyPr/>
          <a:lstStyle/>
          <a:p>
            <a:r>
              <a:rPr lang="en-US" altLang="en-US" smtClean="0"/>
              <a:t>Sept. 23, 2017  5778</a:t>
            </a:r>
            <a:endParaRPr lang="en-US" altLang="en-US"/>
          </a:p>
        </p:txBody>
      </p:sp>
      <p:sp>
        <p:nvSpPr>
          <p:cNvPr id="7" name="Rectangle 8"/>
          <p:cNvSpPr>
            <a:spLocks noGrp="1" noChangeArrowheads="1"/>
          </p:cNvSpPr>
          <p:nvPr>
            <p:ph type="sldNum"/>
          </p:nvPr>
        </p:nvSpPr>
        <p:spPr>
          <a:ln/>
        </p:spPr>
        <p:txBody>
          <a:bodyPr/>
          <a:lstStyle/>
          <a:p>
            <a:fld id="{9BE4A165-EC90-4D95-8784-E1BEFD7F3293}" type="slidenum">
              <a:rPr lang="en-US" altLang="en-US"/>
              <a:pPr/>
              <a:t>54</a:t>
            </a:fld>
            <a:endParaRPr lang="en-US" altLang="en-US"/>
          </a:p>
        </p:txBody>
      </p:sp>
      <p:sp>
        <p:nvSpPr>
          <p:cNvPr id="128002" name="Rectangle 2"/>
          <p:cNvSpPr txBox="1">
            <a:spLocks noGrp="1" noRot="1" noChangeAspect="1" noChangeArrowheads="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3"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err="1">
                <a:latin typeface="Arial Rounded MT Bold" pitchFamily="34" charset="0"/>
              </a:rPr>
              <a:t>Univ</a:t>
            </a:r>
            <a:r>
              <a:rPr lang="en-US" altLang="en-US" sz="2000" dirty="0">
                <a:latin typeface="Arial Rounded MT Bold" pitchFamily="34" charset="0"/>
              </a:rPr>
              <a:t> CA Santa Barbara</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00" dirty="0"/>
              <a:t>Twitter%E2%80%99s-YesAllWomen-reveals-the-vast-extent-of-misogyny.html#storylink=</a:t>
            </a:r>
            <a:r>
              <a:rPr lang="en-US" altLang="en-US" sz="1000" dirty="0" err="1"/>
              <a:t>cpy</a:t>
            </a:r>
            <a:endParaRPr lang="en-US" altLang="en-US" sz="10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r>
              <a:rPr lang="en-US" altLang="en-US" smtClean="0"/>
              <a:t>Mt 21.01-05 Shabbat Shuva Accusations</a:t>
            </a:r>
            <a:endParaRPr lang="en-US" altLang="en-US"/>
          </a:p>
        </p:txBody>
      </p:sp>
      <p:sp>
        <p:nvSpPr>
          <p:cNvPr id="5" name="Rectangle 4"/>
          <p:cNvSpPr>
            <a:spLocks noGrp="1" noChangeArrowheads="1"/>
          </p:cNvSpPr>
          <p:nvPr>
            <p:ph type="dt"/>
          </p:nvPr>
        </p:nvSpPr>
        <p:spPr>
          <a:ln/>
        </p:spPr>
        <p:txBody>
          <a:bodyPr/>
          <a:lstStyle/>
          <a:p>
            <a:r>
              <a:rPr lang="en-US" altLang="en-US" smtClean="0"/>
              <a:t>Sept. 23, 2017  5778</a:t>
            </a:r>
            <a:endParaRPr lang="en-US" altLang="en-US"/>
          </a:p>
        </p:txBody>
      </p:sp>
      <p:sp>
        <p:nvSpPr>
          <p:cNvPr id="7" name="Rectangle 8"/>
          <p:cNvSpPr>
            <a:spLocks noGrp="1" noChangeArrowheads="1"/>
          </p:cNvSpPr>
          <p:nvPr>
            <p:ph type="sldNum"/>
          </p:nvPr>
        </p:nvSpPr>
        <p:spPr>
          <a:ln/>
        </p:spPr>
        <p:txBody>
          <a:bodyPr/>
          <a:lstStyle/>
          <a:p>
            <a:fld id="{A0B87E99-7125-4C5A-B6BA-6DC828BF2A43}" type="slidenum">
              <a:rPr lang="en-US" altLang="en-US"/>
              <a:pPr/>
              <a:t>55</a:t>
            </a:fld>
            <a:endParaRPr lang="en-US" altLang="en-US"/>
          </a:p>
        </p:txBody>
      </p:sp>
      <p:sp>
        <p:nvSpPr>
          <p:cNvPr id="125954" name="Rectangle 2"/>
          <p:cNvSpPr txBox="1">
            <a:spLocks noGrp="1" noRot="1" noChangeAspect="1" noChangeArrowheads="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5"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latin typeface="Arial Rounded MT Bold" pitchFamily="34" charset="0"/>
              </a:rPr>
              <a:t>That’s how the media describes it.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latin typeface="Arial Rounded MT Bold" pitchFamily="34" charset="0"/>
              </a:rPr>
              <a:t>So superficial, and PC.  Rather, believed a lie.</a:t>
            </a:r>
            <a:endParaRPr lang="en-US" altLang="en-US" sz="900" dirty="0"/>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Twitter%E2%80%99s-YesAllWomen-reveals-the-vast-extent-of-misogyny.html#storylink=</a:t>
            </a:r>
            <a:r>
              <a:rPr lang="en-US" altLang="en-US" sz="900" dirty="0" err="1"/>
              <a:t>cpy</a:t>
            </a:r>
            <a:endParaRPr lang="en-US" altLang="en-US" sz="9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r>
              <a:rPr lang="en-US" altLang="en-US" smtClean="0"/>
              <a:t>Mt 21.01-05 Shabbat Shuva Accusations</a:t>
            </a:r>
            <a:endParaRPr lang="en-US" altLang="en-US"/>
          </a:p>
        </p:txBody>
      </p:sp>
      <p:sp>
        <p:nvSpPr>
          <p:cNvPr id="5" name="Rectangle 4"/>
          <p:cNvSpPr>
            <a:spLocks noGrp="1" noChangeArrowheads="1"/>
          </p:cNvSpPr>
          <p:nvPr>
            <p:ph type="dt"/>
          </p:nvPr>
        </p:nvSpPr>
        <p:spPr>
          <a:ln/>
        </p:spPr>
        <p:txBody>
          <a:bodyPr/>
          <a:lstStyle/>
          <a:p>
            <a:r>
              <a:rPr lang="en-US" altLang="en-US" smtClean="0"/>
              <a:t>Sept. 23, 2017  5778</a:t>
            </a:r>
            <a:endParaRPr lang="en-US" altLang="en-US"/>
          </a:p>
        </p:txBody>
      </p:sp>
      <p:sp>
        <p:nvSpPr>
          <p:cNvPr id="7" name="Rectangle 8"/>
          <p:cNvSpPr>
            <a:spLocks noGrp="1" noChangeArrowheads="1"/>
          </p:cNvSpPr>
          <p:nvPr>
            <p:ph type="sldNum"/>
          </p:nvPr>
        </p:nvSpPr>
        <p:spPr>
          <a:ln/>
        </p:spPr>
        <p:txBody>
          <a:bodyPr/>
          <a:lstStyle/>
          <a:p>
            <a:fld id="{3DDAC362-74EF-40AB-B244-00BF584F8BFC}" type="slidenum">
              <a:rPr lang="en-US" altLang="en-US"/>
              <a:pPr/>
              <a:t>56</a:t>
            </a:fld>
            <a:endParaRPr lang="en-US" altLang="en-US"/>
          </a:p>
        </p:txBody>
      </p:sp>
      <p:sp>
        <p:nvSpPr>
          <p:cNvPr id="167938" name="Rectangle 2"/>
          <p:cNvSpPr txBox="1">
            <a:spLocks noGrp="1" noRot="1" noChangeAspect="1" noChangeArrowheads="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9"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1050" dirty="0"/>
              <a:t>Twitter%E2%80%99s-YesAllWomen-reveals-the-vast-extent-of-misogyny.html#storylink=</a:t>
            </a:r>
            <a:r>
              <a:rPr lang="en-US" altLang="en-US" sz="1050" dirty="0" err="1"/>
              <a:t>cpy</a:t>
            </a:r>
            <a:endParaRPr lang="en-US" altLang="en-US" sz="105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1050" dirty="0">
              <a:ea typeface="Arial Unicode MS" pitchFamily="34" charset="-128"/>
              <a:cs typeface="Arial Unicode MS"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r>
              <a:rPr lang="en-US" altLang="en-US" smtClean="0"/>
              <a:t>Mt 21.01-05 Shabbat Shuva Accusations</a:t>
            </a:r>
            <a:endParaRPr lang="en-US" altLang="en-US"/>
          </a:p>
        </p:txBody>
      </p:sp>
      <p:sp>
        <p:nvSpPr>
          <p:cNvPr id="5" name="Rectangle 4"/>
          <p:cNvSpPr>
            <a:spLocks noGrp="1" noChangeArrowheads="1"/>
          </p:cNvSpPr>
          <p:nvPr>
            <p:ph type="dt"/>
          </p:nvPr>
        </p:nvSpPr>
        <p:spPr>
          <a:ln/>
        </p:spPr>
        <p:txBody>
          <a:bodyPr/>
          <a:lstStyle/>
          <a:p>
            <a:r>
              <a:rPr lang="en-US" altLang="en-US" smtClean="0"/>
              <a:t>Sept. 23, 2017  5778</a:t>
            </a:r>
            <a:endParaRPr lang="en-US" altLang="en-US"/>
          </a:p>
        </p:txBody>
      </p:sp>
      <p:sp>
        <p:nvSpPr>
          <p:cNvPr id="7" name="Rectangle 8"/>
          <p:cNvSpPr>
            <a:spLocks noGrp="1" noChangeArrowheads="1"/>
          </p:cNvSpPr>
          <p:nvPr>
            <p:ph type="sldNum"/>
          </p:nvPr>
        </p:nvSpPr>
        <p:spPr>
          <a:ln/>
        </p:spPr>
        <p:txBody>
          <a:bodyPr/>
          <a:lstStyle/>
          <a:p>
            <a:fld id="{16B522B4-3B01-43ED-A1FC-078E53EF9503}" type="slidenum">
              <a:rPr lang="en-US" altLang="en-US"/>
              <a:pPr/>
              <a:t>57</a:t>
            </a:fld>
            <a:endParaRPr lang="en-US" altLang="en-US"/>
          </a:p>
        </p:txBody>
      </p:sp>
      <p:sp>
        <p:nvSpPr>
          <p:cNvPr id="169986" name="Rectangle 2"/>
          <p:cNvSpPr txBox="1">
            <a:spLocks noGrp="1" noRot="1" noChangeAspect="1" noChangeArrowheads="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7"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a:t>
            </a:r>
            <a:r>
              <a:rPr lang="en-US" altLang="en-US" sz="2000" dirty="0">
                <a:latin typeface="Arial Rounded MT Bold" pitchFamily="34" charset="0"/>
              </a:rPr>
              <a:t>They would have </a:t>
            </a:r>
            <a:r>
              <a:rPr lang="en-US" altLang="en-US" sz="2000" dirty="0">
                <a:solidFill>
                  <a:srgbClr val="FF3300"/>
                </a:solidFill>
                <a:latin typeface="Arial Rounded MT Bold" pitchFamily="34" charset="0"/>
              </a:rPr>
              <a:t>all rejected</a:t>
            </a:r>
            <a:r>
              <a:rPr lang="en-US" altLang="en-US" sz="2000" dirty="0">
                <a:latin typeface="Arial Rounded MT Bold" pitchFamily="34" charset="0"/>
              </a:rPr>
              <a:t> me.” He believed</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latin typeface="Arial Rounded MT Bold" pitchFamily="34" charset="0"/>
              </a:rPr>
              <a:t>a lie.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Twitter%E2%80%99s-YesAllWomen-reveals-the-vast-extent-of-misogyny.html#storylink=</a:t>
            </a:r>
            <a:r>
              <a:rPr lang="en-US" altLang="en-US" sz="900" dirty="0" err="1"/>
              <a:t>cpy</a:t>
            </a:r>
            <a:endParaRPr lang="en-US" altLang="en-US" sz="9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hdr"/>
          </p:nvPr>
        </p:nvSpPr>
        <p:spPr>
          <a:ln/>
        </p:spPr>
        <p:txBody>
          <a:bodyPr/>
          <a:lstStyle/>
          <a:p>
            <a:r>
              <a:rPr lang="en-US" altLang="en-US" smtClean="0"/>
              <a:t>Mt 21.01-05 Shabbat Shuva Accusations</a:t>
            </a:r>
            <a:endParaRPr lang="en-US" altLang="en-US"/>
          </a:p>
        </p:txBody>
      </p:sp>
      <p:sp>
        <p:nvSpPr>
          <p:cNvPr id="5" name="Rectangle 4"/>
          <p:cNvSpPr>
            <a:spLocks noGrp="1" noChangeArrowheads="1"/>
          </p:cNvSpPr>
          <p:nvPr>
            <p:ph type="dt"/>
          </p:nvPr>
        </p:nvSpPr>
        <p:spPr>
          <a:ln/>
        </p:spPr>
        <p:txBody>
          <a:bodyPr/>
          <a:lstStyle/>
          <a:p>
            <a:r>
              <a:rPr lang="en-US" altLang="en-US" smtClean="0"/>
              <a:t>Sept. 23, 2017  5778</a:t>
            </a:r>
            <a:endParaRPr lang="en-US" altLang="en-US"/>
          </a:p>
        </p:txBody>
      </p:sp>
      <p:sp>
        <p:nvSpPr>
          <p:cNvPr id="7" name="Rectangle 8"/>
          <p:cNvSpPr>
            <a:spLocks noGrp="1" noChangeArrowheads="1"/>
          </p:cNvSpPr>
          <p:nvPr>
            <p:ph type="sldNum"/>
          </p:nvPr>
        </p:nvSpPr>
        <p:spPr>
          <a:ln/>
        </p:spPr>
        <p:txBody>
          <a:bodyPr/>
          <a:lstStyle/>
          <a:p>
            <a:fld id="{16B522B4-3B01-43ED-A1FC-078E53EF9503}" type="slidenum">
              <a:rPr lang="en-US" altLang="en-US"/>
              <a:pPr/>
              <a:t>58</a:t>
            </a:fld>
            <a:endParaRPr lang="en-US" altLang="en-US"/>
          </a:p>
        </p:txBody>
      </p:sp>
      <p:sp>
        <p:nvSpPr>
          <p:cNvPr id="169986" name="Rectangle 2"/>
          <p:cNvSpPr txBox="1">
            <a:spLocks noGrp="1" noRot="1" noChangeAspect="1" noChangeArrowheads="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7" name="Text Box 3"/>
          <p:cNvSpPr txBox="1">
            <a:spLocks noGrp="1" noChangeArrowheads="1"/>
          </p:cNvSpPr>
          <p:nvPr>
            <p:ph type="body" idx="1"/>
          </p:nvPr>
        </p:nvSpPr>
        <p:spPr bwMode="auto">
          <a:xfrm>
            <a:off x="152400" y="4114800"/>
            <a:ext cx="6553200" cy="4876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a:t>
            </a:r>
            <a:r>
              <a:rPr lang="en-US" altLang="en-US" sz="2000" dirty="0">
                <a:latin typeface="Arial Rounded MT Bold" pitchFamily="34" charset="0"/>
              </a:rPr>
              <a:t>They would have </a:t>
            </a:r>
            <a:r>
              <a:rPr lang="en-US" altLang="en-US" sz="2000" dirty="0">
                <a:solidFill>
                  <a:srgbClr val="FF3300"/>
                </a:solidFill>
                <a:latin typeface="Arial Rounded MT Bold" pitchFamily="34" charset="0"/>
              </a:rPr>
              <a:t>all rejected</a:t>
            </a:r>
            <a:r>
              <a:rPr lang="en-US" altLang="en-US" sz="2000" dirty="0">
                <a:latin typeface="Arial Rounded MT Bold" pitchFamily="34" charset="0"/>
              </a:rPr>
              <a:t> me.” He believed</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000" dirty="0">
                <a:latin typeface="Arial Rounded MT Bold" pitchFamily="34" charset="0"/>
              </a:rPr>
              <a:t>a lie.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Read more here: http://www.kansascity.com/news/local/article438881/After-California-killings-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900" dirty="0"/>
              <a:t>Twitter%E2%80%99s-YesAllWomen-reveals-the-vast-extent-of-misogyny.html#storylink=</a:t>
            </a:r>
            <a:r>
              <a:rPr lang="en-US" altLang="en-US" sz="900" dirty="0" err="1"/>
              <a:t>cpy</a:t>
            </a:r>
            <a:endParaRPr lang="en-US" altLang="en-US" sz="900" dirty="0"/>
          </a:p>
          <a:p>
            <a:pPr>
              <a:spcBef>
                <a:spcPts val="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000" dirty="0">
              <a:latin typeface="Arial Rounded MT Bold" pitchFamily="34" charset="0"/>
              <a:ea typeface="Arial Unicode MS" pitchFamily="34" charset="-128"/>
              <a:cs typeface="Arial Unicode MS"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Always</a:t>
            </a:r>
            <a:r>
              <a:rPr lang="en-US" altLang="en-US" sz="2000" baseline="0" dirty="0" smtClean="0"/>
              <a:t> works in marriage.  </a:t>
            </a:r>
            <a:endParaRPr lang="en-US" altLang="en-US" sz="2000" baseline="0" dirty="0" smtClean="0"/>
          </a:p>
          <a:p>
            <a:r>
              <a:rPr lang="en-US" altLang="en-US" sz="2000" baseline="0" dirty="0" smtClean="0"/>
              <a:t>Most </a:t>
            </a:r>
            <a:r>
              <a:rPr lang="en-US" altLang="en-US" sz="2000" baseline="0" dirty="0" smtClean="0"/>
              <a:t>conflictive situation of my life, some of you were involved, I won one confrontation because I found a way to do this.</a:t>
            </a:r>
            <a:endParaRPr lang="en-US" altLang="en-US" sz="2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http://www.jerusalemonline.com/news/world-news/the-israeli-connection/israeli-aid-volunteers-bring-start-up-nation-tech-to-mexico-31263?utm_source=ActiveCampaign&amp;utm_medium=email&amp;utm_content=&amp;utm_campaign=EveningNewsletter+-+Recurring+2017+%28new%29</a:t>
            </a:r>
            <a:endParaRPr lang="he-IL" altLang="en-US" sz="1050" dirty="0" smtClean="0"/>
          </a:p>
          <a:p>
            <a:r>
              <a:rPr lang="en-US" altLang="en-US" sz="1050" dirty="0" smtClean="0"/>
              <a:t>http://www.camero-tech.com/technology/technological-achievements/</a:t>
            </a:r>
            <a:endParaRPr lang="en-US" altLang="en-US" sz="105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2BBA00A5-CC5E-40E0-BB45-0222CF90066C}" type="slidenum">
              <a:rPr lang="en-US" altLang="en-US">
                <a:solidFill>
                  <a:srgbClr val="000000"/>
                </a:solidFill>
              </a:rPr>
              <a:pPr/>
              <a:t>60</a:t>
            </a:fld>
            <a:endParaRPr lang="en-US" altLang="en-US">
              <a:solidFill>
                <a:srgbClr val="000000"/>
              </a:solidFill>
            </a:endParaRPr>
          </a:p>
        </p:txBody>
      </p:sp>
      <p:sp>
        <p:nvSpPr>
          <p:cNvPr id="1666050" name="Rectangle 2"/>
          <p:cNvSpPr>
            <a:spLocks noGrp="1" noRot="1" noChangeAspect="1" noChangeArrowheads="1" noTextEdit="1"/>
          </p:cNvSpPr>
          <p:nvPr>
            <p:ph type="sldImg"/>
          </p:nvPr>
        </p:nvSpPr>
        <p:spPr>
          <a:xfrm>
            <a:off x="357188" y="381000"/>
            <a:ext cx="6372225" cy="3733800"/>
          </a:xfrm>
          <a:ln/>
        </p:spPr>
      </p:sp>
      <p:sp>
        <p:nvSpPr>
          <p:cNvPr id="166605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a:t>
            </a:r>
            <a:r>
              <a:rPr lang="en-US" altLang="en-US" dirty="0" smtClean="0"/>
              <a:t>I will keep on praying about their wickedness. </a:t>
            </a:r>
          </a:p>
          <a:p>
            <a:endParaRPr lang="en-US" altLang="en-US" dirty="0" smtClean="0">
              <a:latin typeface="Arial Rounded MT Bold" pitchFamily="34" charset="0"/>
              <a:cs typeface="Arial" pitchFamily="34" charset="0"/>
            </a:endParaRPr>
          </a:p>
          <a:p>
            <a:r>
              <a:rPr lang="en-US" altLang="en-US" dirty="0" smtClean="0">
                <a:latin typeface="Arial Rounded MT Bold" pitchFamily="34" charset="0"/>
                <a:cs typeface="Arial" pitchFamily="34" charset="0"/>
              </a:rPr>
              <a:t>Righteous don’t always correct with love.  But take it as one from G-d.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0EB7EA94-ABA5-44CF-B9B3-7A28875DD607}" type="slidenum">
              <a:rPr lang="en-US" altLang="en-US">
                <a:solidFill>
                  <a:srgbClr val="000000"/>
                </a:solidFill>
              </a:rPr>
              <a:pPr/>
              <a:t>61</a:t>
            </a:fld>
            <a:endParaRPr lang="en-US" altLang="en-US">
              <a:solidFill>
                <a:srgbClr val="000000"/>
              </a:solidFill>
            </a:endParaRPr>
          </a:p>
        </p:txBody>
      </p:sp>
      <p:sp>
        <p:nvSpPr>
          <p:cNvPr id="1616898" name="Rectangle 2"/>
          <p:cNvSpPr>
            <a:spLocks noGrp="1" noRot="1" noChangeAspect="1" noChangeArrowheads="1" noTextEdit="1"/>
          </p:cNvSpPr>
          <p:nvPr>
            <p:ph type="sldImg"/>
          </p:nvPr>
        </p:nvSpPr>
        <p:spPr>
          <a:xfrm>
            <a:off x="357188" y="381000"/>
            <a:ext cx="6372225" cy="3733800"/>
          </a:xfrm>
          <a:ln/>
        </p:spPr>
      </p:sp>
      <p:sp>
        <p:nvSpPr>
          <p:cNvPr id="161689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Rounded MT Bold"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158DDC4E-9454-42B9-B9B7-38C4F4A0D330}" type="slidenum">
              <a:rPr lang="en-US" altLang="en-US">
                <a:solidFill>
                  <a:srgbClr val="000000"/>
                </a:solidFill>
              </a:rPr>
              <a:pPr/>
              <a:t>62</a:t>
            </a:fld>
            <a:endParaRPr lang="en-US" altLang="en-US">
              <a:solidFill>
                <a:srgbClr val="000000"/>
              </a:solidFill>
            </a:endParaRPr>
          </a:p>
        </p:txBody>
      </p:sp>
      <p:sp>
        <p:nvSpPr>
          <p:cNvPr id="1507330" name="Rectangle 2"/>
          <p:cNvSpPr>
            <a:spLocks noGrp="1" noRot="1" noChangeAspect="1" noChangeArrowheads="1" noTextEdit="1"/>
          </p:cNvSpPr>
          <p:nvPr>
            <p:ph type="sldImg"/>
          </p:nvPr>
        </p:nvSpPr>
        <p:spPr>
          <a:xfrm>
            <a:off x="357188" y="381000"/>
            <a:ext cx="6372225" cy="3733800"/>
          </a:xfrm>
          <a:ln/>
        </p:spPr>
      </p:sp>
      <p:sp>
        <p:nvSpPr>
          <p:cNvPr id="150733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Rounded MT Bold" pitchFamily="34" charset="0"/>
                <a:cs typeface="Arial" pitchFamily="34" charset="0"/>
              </a:rPr>
              <a:t>sparrow, as the word is sometimes rendered,  leaves its nest and wanders from it; and flies here and there, and settles nowhere; </a:t>
            </a:r>
          </a:p>
          <a:p>
            <a:r>
              <a:rPr lang="en-US" altLang="en-US" smtClean="0">
                <a:latin typeface="Arial Rounded MT Bold" pitchFamily="34" charset="0"/>
                <a:cs typeface="Arial" pitchFamily="34" charset="0"/>
              </a:rPr>
              <a:t>like Shimei's cursing David;  </a:t>
            </a:r>
          </a:p>
          <a:p>
            <a:r>
              <a:rPr lang="en-US" altLang="en-US" smtClean="0">
                <a:latin typeface="Arial Rounded MT Bold" pitchFamily="34" charset="0"/>
                <a:cs typeface="Arial" pitchFamily="34" charset="0"/>
              </a:rPr>
              <a:t>The Septuagint takes in both,</a:t>
            </a:r>
          </a:p>
          <a:p>
            <a:r>
              <a:rPr lang="en-US" altLang="en-US" smtClean="0">
                <a:latin typeface="Arial Rounded MT Bold" pitchFamily="34" charset="0"/>
                <a:cs typeface="Arial" pitchFamily="34" charset="0"/>
              </a:rPr>
              <a:t>``so a vain curse shall not come upon any;'' </a:t>
            </a:r>
          </a:p>
          <a:p>
            <a:pPr algn="r" rtl="1"/>
            <a:r>
              <a:rPr lang="he-IL" altLang="en-US" smtClean="0">
                <a:latin typeface="Arial Rounded MT Bold" pitchFamily="34" charset="0"/>
                <a:cs typeface="Arial" pitchFamily="34" charset="0"/>
              </a:rPr>
              <a:t>דְּרוֹר</a:t>
            </a:r>
            <a:r>
              <a:rPr lang="en-US" altLang="en-US" smtClean="0">
                <a:latin typeface="Arial Rounded MT Bold" pitchFamily="34" charset="0"/>
                <a:cs typeface="Arial" pitchFamily="34" charset="0"/>
              </a:rPr>
              <a:t> dror </a:t>
            </a:r>
          </a:p>
          <a:p>
            <a:pPr algn="r" rtl="1"/>
            <a:r>
              <a:rPr lang="en-US" altLang="en-US" smtClean="0">
                <a:latin typeface="Arial Rounded MT Bold" pitchFamily="34" charset="0"/>
                <a:cs typeface="Arial" pitchFamily="34" charset="0"/>
              </a:rPr>
              <a:t>liberty</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D8F81275-CCC9-43F4-9A0F-CF9124691CD5}" type="slidenum">
              <a:rPr lang="en-US" altLang="en-US">
                <a:solidFill>
                  <a:srgbClr val="000000"/>
                </a:solidFill>
              </a:rPr>
              <a:pPr/>
              <a:t>63</a:t>
            </a:fld>
            <a:endParaRPr lang="en-US" altLang="en-US">
              <a:solidFill>
                <a:srgbClr val="000000"/>
              </a:solidFill>
            </a:endParaRPr>
          </a:p>
        </p:txBody>
      </p:sp>
      <p:sp>
        <p:nvSpPr>
          <p:cNvPr id="1639426" name="Rectangle 2"/>
          <p:cNvSpPr>
            <a:spLocks noGrp="1" noRot="1" noChangeAspect="1" noChangeArrowheads="1" noTextEdit="1"/>
          </p:cNvSpPr>
          <p:nvPr>
            <p:ph type="sldImg"/>
          </p:nvPr>
        </p:nvSpPr>
        <p:spPr>
          <a:xfrm>
            <a:off x="357188" y="381000"/>
            <a:ext cx="6372225" cy="3733800"/>
          </a:xfrm>
          <a:ln/>
        </p:spPr>
      </p:sp>
      <p:sp>
        <p:nvSpPr>
          <p:cNvPr id="1639427"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Rounded MT Bold" pitchFamily="34" charset="0"/>
              <a:cs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F31A3F63-8757-4A35-9375-8D743BEB082A}" type="slidenum">
              <a:rPr lang="en-US" altLang="en-US">
                <a:solidFill>
                  <a:srgbClr val="000000"/>
                </a:solidFill>
              </a:rPr>
              <a:pPr/>
              <a:t>64</a:t>
            </a:fld>
            <a:endParaRPr lang="en-US" altLang="en-US">
              <a:solidFill>
                <a:srgbClr val="000000"/>
              </a:solidFill>
            </a:endParaRPr>
          </a:p>
        </p:txBody>
      </p:sp>
      <p:sp>
        <p:nvSpPr>
          <p:cNvPr id="1659906" name="Rectangle 2"/>
          <p:cNvSpPr>
            <a:spLocks noGrp="1" noRot="1" noChangeAspect="1" noChangeArrowheads="1" noTextEdit="1"/>
          </p:cNvSpPr>
          <p:nvPr>
            <p:ph type="sldImg"/>
          </p:nvPr>
        </p:nvSpPr>
        <p:spPr>
          <a:xfrm>
            <a:off x="357188" y="381000"/>
            <a:ext cx="6372225" cy="3733800"/>
          </a:xfrm>
          <a:ln/>
        </p:spPr>
      </p:sp>
      <p:sp>
        <p:nvSpPr>
          <p:cNvPr id="1659907"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Rounded MT Bold" pitchFamily="34" charset="0"/>
              <a:cs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EF6EDD36-9B96-4503-AA52-C60AC5E3611B}" type="slidenum">
              <a:rPr lang="en-US" altLang="en-US">
                <a:solidFill>
                  <a:srgbClr val="000000"/>
                </a:solidFill>
              </a:rPr>
              <a:pPr/>
              <a:t>65</a:t>
            </a:fld>
            <a:endParaRPr lang="en-US" altLang="en-US">
              <a:solidFill>
                <a:srgbClr val="000000"/>
              </a:solidFill>
            </a:endParaRPr>
          </a:p>
        </p:txBody>
      </p:sp>
      <p:sp>
        <p:nvSpPr>
          <p:cNvPr id="1519618" name="Rectangle 2"/>
          <p:cNvSpPr>
            <a:spLocks noGrp="1" noRot="1" noChangeAspect="1" noChangeArrowheads="1" noTextEdit="1"/>
          </p:cNvSpPr>
          <p:nvPr>
            <p:ph type="sldImg"/>
          </p:nvPr>
        </p:nvSpPr>
        <p:spPr>
          <a:xfrm>
            <a:off x="357188" y="381000"/>
            <a:ext cx="6372225" cy="3733800"/>
          </a:xfrm>
          <a:ln/>
        </p:spPr>
      </p:sp>
      <p:sp>
        <p:nvSpPr>
          <p:cNvPr id="151961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Rounded MT Bold" pitchFamily="34" charset="0"/>
                <a:cs typeface="Arial" pitchFamily="34" charset="0"/>
              </a:rPr>
              <a:t>In this case, he deferred judgment to G-d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This could be true, or could be toxic.  Have to determine.  Have to examine,</a:t>
            </a:r>
            <a:r>
              <a:rPr lang="en-US" altLang="en-US" sz="1050" baseline="0" dirty="0" smtClean="0"/>
              <a:t> confess, repent.  But if done…</a:t>
            </a:r>
            <a:endParaRPr lang="en-US" altLang="en-US" sz="105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B7639E48-D980-4E28-9681-7859930B17D3}" type="slidenum">
              <a:rPr lang="en-US" altLang="en-US">
                <a:solidFill>
                  <a:srgbClr val="000000"/>
                </a:solidFill>
              </a:rPr>
              <a:pPr/>
              <a:t>69</a:t>
            </a:fld>
            <a:endParaRPr lang="en-US" altLang="en-US">
              <a:solidFill>
                <a:srgbClr val="000000"/>
              </a:solidFill>
            </a:endParaRPr>
          </a:p>
        </p:txBody>
      </p:sp>
      <p:sp>
        <p:nvSpPr>
          <p:cNvPr id="1635330" name="Rectangle 2"/>
          <p:cNvSpPr>
            <a:spLocks noGrp="1" noRot="1" noChangeAspect="1" noChangeArrowheads="1" noTextEdit="1"/>
          </p:cNvSpPr>
          <p:nvPr>
            <p:ph type="sldImg"/>
          </p:nvPr>
        </p:nvSpPr>
        <p:spPr>
          <a:xfrm>
            <a:off x="357188" y="381000"/>
            <a:ext cx="6372225" cy="3733800"/>
          </a:xfrm>
          <a:ln/>
        </p:spPr>
      </p:sp>
      <p:sp>
        <p:nvSpPr>
          <p:cNvPr id="1635331"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Rounded MT Bold"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 have nothing to repent of.”   I’ll give you somethings.   </a:t>
            </a:r>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C031FE83-F2AC-4331-AC9C-1041E4EB45B3}" type="slidenum">
              <a:rPr lang="en-US" altLang="en-US">
                <a:solidFill>
                  <a:srgbClr val="000000"/>
                </a:solidFill>
              </a:rPr>
              <a:pPr/>
              <a:t>70</a:t>
            </a:fld>
            <a:endParaRPr lang="en-US" altLang="en-US">
              <a:solidFill>
                <a:srgbClr val="000000"/>
              </a:solidFill>
            </a:endParaRPr>
          </a:p>
        </p:txBody>
      </p:sp>
      <p:sp>
        <p:nvSpPr>
          <p:cNvPr id="1618946" name="Rectangle 2"/>
          <p:cNvSpPr>
            <a:spLocks noGrp="1" noRot="1" noChangeAspect="1" noChangeArrowheads="1" noTextEdit="1"/>
          </p:cNvSpPr>
          <p:nvPr>
            <p:ph type="sldImg"/>
          </p:nvPr>
        </p:nvSpPr>
        <p:spPr>
          <a:xfrm>
            <a:off x="357188" y="381000"/>
            <a:ext cx="6372225" cy="3733800"/>
          </a:xfrm>
          <a:ln/>
        </p:spPr>
      </p:sp>
      <p:sp>
        <p:nvSpPr>
          <p:cNvPr id="1618947"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Rounded MT Bold" pitchFamily="34" charset="0"/>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A1B2D224-1B20-4507-B0E1-985AA165D044}" type="slidenum">
              <a:rPr lang="en-US" altLang="en-US">
                <a:solidFill>
                  <a:srgbClr val="000000"/>
                </a:solidFill>
              </a:rPr>
              <a:pPr/>
              <a:t>71</a:t>
            </a:fld>
            <a:endParaRPr lang="en-US" altLang="en-US">
              <a:solidFill>
                <a:srgbClr val="000000"/>
              </a:solidFill>
            </a:endParaRPr>
          </a:p>
        </p:txBody>
      </p:sp>
      <p:sp>
        <p:nvSpPr>
          <p:cNvPr id="1641474" name="Rectangle 2"/>
          <p:cNvSpPr>
            <a:spLocks noGrp="1" noRot="1" noChangeAspect="1" noChangeArrowheads="1" noTextEdit="1"/>
          </p:cNvSpPr>
          <p:nvPr>
            <p:ph type="sldImg"/>
          </p:nvPr>
        </p:nvSpPr>
        <p:spPr>
          <a:xfrm>
            <a:off x="357188" y="381000"/>
            <a:ext cx="6372225" cy="3733800"/>
          </a:xfrm>
          <a:ln/>
        </p:spPr>
      </p:sp>
      <p:sp>
        <p:nvSpPr>
          <p:cNvPr id="1641475"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Rounded MT Bold" pitchFamily="34" charset="0"/>
              <a:cs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If you do the yellow,</a:t>
            </a:r>
            <a:r>
              <a:rPr lang="en-US" altLang="en-US" sz="1050" baseline="0" dirty="0" smtClean="0"/>
              <a:t> you’ll be a good fellow, and your soul will be mellow.  </a:t>
            </a:r>
            <a:endParaRPr lang="en-US" altLang="en-US" sz="105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Mt 21.01-05 Shabbat Shuva Accusations</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Sept. 23, 2017  5778</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FDFACAFA-58CC-4D52-8BD7-BE29BC847FB0}" type="slidenum">
              <a:rPr lang="en-US" altLang="en-US">
                <a:solidFill>
                  <a:srgbClr val="000000"/>
                </a:solidFill>
              </a:rPr>
              <a:pPr/>
              <a:t>73</a:t>
            </a:fld>
            <a:endParaRPr lang="en-US" altLang="en-US">
              <a:solidFill>
                <a:srgbClr val="000000"/>
              </a:solidFill>
            </a:endParaRPr>
          </a:p>
        </p:txBody>
      </p:sp>
      <p:sp>
        <p:nvSpPr>
          <p:cNvPr id="1637378" name="Rectangle 2"/>
          <p:cNvSpPr>
            <a:spLocks noGrp="1" noRot="1" noChangeAspect="1" noChangeArrowheads="1" noTextEdit="1"/>
          </p:cNvSpPr>
          <p:nvPr>
            <p:ph type="sldImg"/>
          </p:nvPr>
        </p:nvSpPr>
        <p:spPr>
          <a:xfrm>
            <a:off x="357188" y="381000"/>
            <a:ext cx="6372225" cy="3733800"/>
          </a:xfrm>
          <a:ln/>
        </p:spPr>
      </p:sp>
      <p:sp>
        <p:nvSpPr>
          <p:cNvPr id="1637379" name="Rectangle 3"/>
          <p:cNvSpPr>
            <a:spLocks noGrp="1" noChangeArrowheads="1"/>
          </p:cNvSpPr>
          <p:nvPr>
            <p:ph type="body" idx="1"/>
          </p:nvPr>
        </p:nvSpPr>
        <p:spPr>
          <a:xfrm>
            <a:off x="304800" y="4191000"/>
            <a:ext cx="63246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Rounded MT Bold" pitchFamily="34" charset="0"/>
                <a:cs typeface="Arial" pitchFamily="34" charset="0"/>
              </a:rPr>
              <a:t>Satan doesn’t care if accusations are true. Just loves to accuse, condemn.  Difference between conviction of the </a:t>
            </a:r>
            <a:r>
              <a:rPr lang="en-US" altLang="en-US" dirty="0" err="1" smtClean="0">
                <a:latin typeface="Arial Rounded MT Bold" pitchFamily="34" charset="0"/>
                <a:cs typeface="Arial" pitchFamily="34" charset="0"/>
              </a:rPr>
              <a:t>Ruakh</a:t>
            </a:r>
            <a:r>
              <a:rPr lang="en-US" altLang="en-US" dirty="0" smtClean="0">
                <a:latin typeface="Arial Rounded MT Bold" pitchFamily="34" charset="0"/>
                <a:cs typeface="Arial" pitchFamily="34" charset="0"/>
              </a:rPr>
              <a:t>, gentle, </a:t>
            </a:r>
            <a:r>
              <a:rPr lang="en-US" altLang="en-US" dirty="0" err="1" smtClean="0">
                <a:latin typeface="Arial Rounded MT Bold" pitchFamily="34" charset="0"/>
                <a:cs typeface="Arial" pitchFamily="34" charset="0"/>
              </a:rPr>
              <a:t>intreatable</a:t>
            </a:r>
            <a:r>
              <a:rPr lang="en-US" altLang="en-US" dirty="0" smtClean="0">
                <a:latin typeface="Arial Rounded MT Bold" pitchFamily="34" charset="0"/>
                <a:cs typeface="Arial" pitchFamily="34" charset="0"/>
              </a:rPr>
              <a:t>, and accusations.  But they sound and feel very similar, since </a:t>
            </a:r>
            <a:r>
              <a:rPr lang="en-US" altLang="en-US" dirty="0" err="1" smtClean="0">
                <a:latin typeface="Arial Rounded MT Bold" pitchFamily="34" charset="0"/>
                <a:cs typeface="Arial" pitchFamily="34" charset="0"/>
              </a:rPr>
              <a:t>HaSatan</a:t>
            </a:r>
            <a:r>
              <a:rPr lang="en-US" altLang="en-US" dirty="0" smtClean="0">
                <a:latin typeface="Arial Rounded MT Bold" pitchFamily="34" charset="0"/>
                <a:cs typeface="Arial" pitchFamily="34" charset="0"/>
              </a:rPr>
              <a:t> can transform himself into an angel of light.</a:t>
            </a:r>
          </a:p>
          <a:p>
            <a:r>
              <a:rPr lang="en-US" altLang="en-US" dirty="0" smtClean="0">
                <a:latin typeface="Arial Rounded MT Bold" pitchFamily="34" charset="0"/>
                <a:cs typeface="Arial" pitchFamily="34" charset="0"/>
              </a:rPr>
              <a:t>Satan can imitate the light of G-d’s truth, but he cannot imitate the warmth of G-d’s love</a:t>
            </a:r>
            <a:r>
              <a:rPr lang="en-US" altLang="en-US" dirty="0" smtClean="0">
                <a:latin typeface="Arial Rounded MT Bold" pitchFamily="34" charset="0"/>
                <a:cs typeface="Arial" pitchFamily="34" charset="0"/>
              </a:rPr>
              <a:t>.</a:t>
            </a:r>
          </a:p>
          <a:p>
            <a:endParaRPr lang="en-US" altLang="en-US" dirty="0" smtClean="0">
              <a:latin typeface="Arial Rounded MT Bold" pitchFamily="34" charset="0"/>
              <a:cs typeface="Arial" pitchFamily="34" charset="0"/>
            </a:endParaRPr>
          </a:p>
          <a:p>
            <a:r>
              <a:rPr lang="en-US" altLang="en-US" dirty="0" smtClean="0">
                <a:latin typeface="Arial Rounded MT Bold" pitchFamily="34" charset="0"/>
                <a:cs typeface="Arial" pitchFamily="34" charset="0"/>
              </a:rPr>
              <a:t>Back to our story of </a:t>
            </a:r>
            <a:r>
              <a:rPr lang="en-US" altLang="en-US" dirty="0" err="1" smtClean="0">
                <a:latin typeface="Arial Rounded MT Bold" pitchFamily="34" charset="0"/>
                <a:cs typeface="Arial" pitchFamily="34" charset="0"/>
              </a:rPr>
              <a:t>Yeshua’s</a:t>
            </a:r>
            <a:r>
              <a:rPr lang="en-US" altLang="en-US" baseline="0" dirty="0" smtClean="0">
                <a:latin typeface="Arial Rounded MT Bold" pitchFamily="34" charset="0"/>
                <a:cs typeface="Arial" pitchFamily="34" charset="0"/>
              </a:rPr>
              <a:t> entry to Jerusalem…</a:t>
            </a:r>
            <a:endParaRPr lang="en-US" altLang="en-US" dirty="0" smtClean="0">
              <a:latin typeface="Arial Rounded MT Bold" pitchFamily="34" charset="0"/>
              <a:cs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Midrash here:</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74</a:t>
            </a:fld>
            <a:endParaRPr lang="en-US" sz="1800" kern="0">
              <a:solidFill>
                <a:sysClr val="windowText" lastClr="000000"/>
              </a:solidFill>
            </a:endParaRPr>
          </a:p>
        </p:txBody>
      </p:sp>
    </p:spTree>
    <p:extLst>
      <p:ext uri="{BB962C8B-B14F-4D97-AF65-F5344CB8AC3E}">
        <p14:creationId xmlns:p14="http://schemas.microsoft.com/office/powerpoint/2010/main" val="20213884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He will</a:t>
            </a:r>
            <a:r>
              <a:rPr lang="en-US" altLang="en-US" sz="1050" baseline="0" dirty="0" smtClean="0"/>
              <a:t> come on a war horse.</a:t>
            </a:r>
            <a:endParaRPr lang="en-US" altLang="en-US" sz="1050"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 21.01-05 Shabbat Shuva Accusations</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Sept. 23,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If you do the yellow,</a:t>
            </a:r>
            <a:r>
              <a:rPr lang="en-US" altLang="en-US" sz="1050" baseline="0" dirty="0" smtClean="0"/>
              <a:t> you’ll be a good fellow, and your soul will be mellow.  </a:t>
            </a:r>
            <a:endParaRPr lang="en-US" altLang="en-US" sz="105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Previous, leaving Jericho to Jerusalem.</a:t>
            </a:r>
            <a:r>
              <a:rPr lang="en-US" altLang="en-US" baseline="0" dirty="0" smtClean="0">
                <a:cs typeface="Arial" pitchFamily="34" charset="0"/>
              </a:rPr>
              <a:t>  7% grade uphill</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9</a:t>
            </a:fld>
            <a:endParaRPr lang="en-US" altLang="en-US" sz="1800" kern="0">
              <a:solidFill>
                <a:srgbClr val="000000"/>
              </a:solidFill>
            </a:endParaRPr>
          </a:p>
        </p:txBody>
      </p:sp>
    </p:spTree>
    <p:extLst>
      <p:ext uri="{BB962C8B-B14F-4D97-AF65-F5344CB8AC3E}">
        <p14:creationId xmlns:p14="http://schemas.microsoft.com/office/powerpoint/2010/main" val="198626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17"/>
            <a:ext cx="7462044" cy="1102519"/>
          </a:xfrm>
        </p:spPr>
        <p:txBody>
          <a:bodyPr/>
          <a:lstStyle/>
          <a:p>
            <a:r>
              <a:rPr lang="en-US"/>
              <a:t>Click to edit Master title style</a:t>
            </a:r>
          </a:p>
        </p:txBody>
      </p:sp>
      <p:sp>
        <p:nvSpPr>
          <p:cNvPr id="3" name="Subtitle 2"/>
          <p:cNvSpPr>
            <a:spLocks noGrp="1"/>
          </p:cNvSpPr>
          <p:nvPr>
            <p:ph type="subTitle" idx="1"/>
          </p:nvPr>
        </p:nvSpPr>
        <p:spPr>
          <a:xfrm>
            <a:off x="1319881" y="2914650"/>
            <a:ext cx="6145213" cy="1314450"/>
          </a:xfrm>
        </p:spPr>
        <p:txBody>
          <a:bodyPr/>
          <a:lstStyle>
            <a:lvl1pPr marL="0" indent="0" algn="ctr">
              <a:buNone/>
              <a:defRPr/>
            </a:lvl1pPr>
            <a:lvl2pPr marL="339599" indent="0" algn="ctr">
              <a:buNone/>
              <a:defRPr/>
            </a:lvl2pPr>
            <a:lvl3pPr marL="679347" indent="0" algn="ctr">
              <a:buNone/>
              <a:defRPr/>
            </a:lvl3pPr>
            <a:lvl4pPr marL="1018821" indent="0" algn="ctr">
              <a:buNone/>
              <a:defRPr/>
            </a:lvl4pPr>
            <a:lvl5pPr marL="1358532" indent="0" algn="ctr">
              <a:buNone/>
              <a:defRPr/>
            </a:lvl5pPr>
            <a:lvl6pPr marL="1697976" indent="0" algn="ctr">
              <a:buNone/>
              <a:defRPr/>
            </a:lvl6pPr>
            <a:lvl7pPr marL="2037540" indent="0" algn="ctr">
              <a:buNone/>
              <a:defRPr/>
            </a:lvl7pPr>
            <a:lvl8pPr marL="2377159" indent="0" algn="ctr">
              <a:buNone/>
              <a:defRPr/>
            </a:lvl8pPr>
            <a:lvl9pPr marL="271679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8944" y="205979"/>
            <a:ext cx="7899464" cy="85605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39600" y="4684575"/>
            <a:ext cx="2046881" cy="355997"/>
          </a:xfrm>
        </p:spPr>
        <p:txBody>
          <a:bodyPr/>
          <a:lstStyle>
            <a:lvl1pPr>
              <a:defRPr/>
            </a:lvl1pPr>
          </a:lstStyle>
          <a:p>
            <a:endParaRPr lang="en-US" altLang="en-US"/>
          </a:p>
        </p:txBody>
      </p:sp>
      <p:sp>
        <p:nvSpPr>
          <p:cNvPr id="4" name="Footer Placeholder 3"/>
          <p:cNvSpPr>
            <a:spLocks noGrp="1"/>
          </p:cNvSpPr>
          <p:nvPr>
            <p:ph type="ftr" idx="11"/>
          </p:nvPr>
        </p:nvSpPr>
        <p:spPr>
          <a:xfrm>
            <a:off x="3000106" y="4684575"/>
            <a:ext cx="2778453" cy="355997"/>
          </a:xfrm>
        </p:spPr>
        <p:txBody>
          <a:bodyPr/>
          <a:lstStyle>
            <a:lvl1pPr>
              <a:defRPr/>
            </a:lvl1pPr>
          </a:lstStyle>
          <a:p>
            <a:endParaRPr lang="en-US" altLang="en-US"/>
          </a:p>
        </p:txBody>
      </p:sp>
      <p:sp>
        <p:nvSpPr>
          <p:cNvPr id="5" name="Slide Number Placeholder 4"/>
          <p:cNvSpPr>
            <a:spLocks noGrp="1"/>
          </p:cNvSpPr>
          <p:nvPr>
            <p:ph type="sldNum" idx="12"/>
          </p:nvPr>
        </p:nvSpPr>
        <p:spPr>
          <a:xfrm>
            <a:off x="6292183" y="4684575"/>
            <a:ext cx="2046881" cy="355997"/>
          </a:xfrm>
        </p:spPr>
        <p:txBody>
          <a:bodyPr/>
          <a:lstStyle>
            <a:lvl1pPr>
              <a:defRPr/>
            </a:lvl1pPr>
          </a:lstStyle>
          <a:p>
            <a:fld id="{4F1CD254-E726-4B63-8F99-B15B9029EDE8}" type="slidenum">
              <a:rPr lang="en-US" altLang="en-US"/>
              <a:pPr/>
              <a:t>‹#›</a:t>
            </a:fld>
            <a:endParaRPr lang="en-US" altLang="en-US"/>
          </a:p>
        </p:txBody>
      </p:sp>
    </p:spTree>
    <p:extLst>
      <p:ext uri="{BB962C8B-B14F-4D97-AF65-F5344CB8AC3E}">
        <p14:creationId xmlns:p14="http://schemas.microsoft.com/office/powerpoint/2010/main" val="113873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122470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696"/>
            <a:ext cx="7462044" cy="1102519"/>
          </a:xfrm>
        </p:spPr>
        <p:txBody>
          <a:bodyPr/>
          <a:lstStyle/>
          <a:p>
            <a:r>
              <a:rPr lang="en-US"/>
              <a:t>Click to edit Master title style</a:t>
            </a:r>
          </a:p>
        </p:txBody>
      </p:sp>
      <p:sp>
        <p:nvSpPr>
          <p:cNvPr id="3" name="Subtitle 2"/>
          <p:cNvSpPr>
            <a:spLocks noGrp="1"/>
          </p:cNvSpPr>
          <p:nvPr>
            <p:ph type="subTitle" idx="1"/>
          </p:nvPr>
        </p:nvSpPr>
        <p:spPr>
          <a:xfrm>
            <a:off x="1319860" y="2914650"/>
            <a:ext cx="6145213" cy="1314450"/>
          </a:xfrm>
        </p:spPr>
        <p:txBody>
          <a:bodyPr/>
          <a:lstStyle>
            <a:lvl1pPr marL="0" indent="0" algn="ctr">
              <a:buNone/>
              <a:defRPr/>
            </a:lvl1pPr>
            <a:lvl2pPr marL="339925" indent="0" algn="ctr">
              <a:buNone/>
              <a:defRPr/>
            </a:lvl2pPr>
            <a:lvl3pPr marL="680013" indent="0" algn="ctr">
              <a:buNone/>
              <a:defRPr/>
            </a:lvl3pPr>
            <a:lvl4pPr marL="1019820" indent="0" algn="ctr">
              <a:buNone/>
              <a:defRPr/>
            </a:lvl4pPr>
            <a:lvl5pPr marL="1359853" indent="0" algn="ctr">
              <a:buNone/>
              <a:defRPr/>
            </a:lvl5pPr>
            <a:lvl6pPr marL="1699623" indent="0" algn="ctr">
              <a:buNone/>
              <a:defRPr/>
            </a:lvl6pPr>
            <a:lvl7pPr marL="2039521" indent="0" algn="ctr">
              <a:buNone/>
              <a:defRPr/>
            </a:lvl7pPr>
            <a:lvl8pPr marL="2379473" indent="0" algn="ctr">
              <a:buNone/>
              <a:defRPr/>
            </a:lvl8pPr>
            <a:lvl9pPr marL="2719444"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6316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0357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925" indent="0">
              <a:buNone/>
              <a:defRPr sz="1800"/>
            </a:lvl2pPr>
            <a:lvl3pPr marL="680013" indent="0">
              <a:buNone/>
              <a:defRPr sz="1600"/>
            </a:lvl3pPr>
            <a:lvl4pPr marL="1019820" indent="0">
              <a:buNone/>
              <a:defRPr sz="1400"/>
            </a:lvl4pPr>
            <a:lvl5pPr marL="1359853" indent="0">
              <a:buNone/>
              <a:defRPr sz="1400"/>
            </a:lvl5pPr>
            <a:lvl6pPr marL="1699623" indent="0">
              <a:buNone/>
              <a:defRPr sz="1400"/>
            </a:lvl6pPr>
            <a:lvl7pPr marL="2039521" indent="0">
              <a:buNone/>
              <a:defRPr sz="1400"/>
            </a:lvl7pPr>
            <a:lvl8pPr marL="2379473" indent="0">
              <a:buNone/>
              <a:defRPr sz="1400"/>
            </a:lvl8pPr>
            <a:lvl9pPr marL="2719444"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166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4232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07" y="1151335"/>
            <a:ext cx="3878861" cy="479822"/>
          </a:xfrm>
        </p:spPr>
        <p:txBody>
          <a:bodyPr anchor="b"/>
          <a:lstStyle>
            <a:lvl1pPr marL="0" indent="0">
              <a:buNone/>
              <a:defRPr sz="2400" b="1"/>
            </a:lvl1pPr>
            <a:lvl2pPr marL="339925" indent="0">
              <a:buNone/>
              <a:defRPr sz="2000" b="1"/>
            </a:lvl2pPr>
            <a:lvl3pPr marL="680013" indent="0">
              <a:buNone/>
              <a:defRPr sz="1800" b="1"/>
            </a:lvl3pPr>
            <a:lvl4pPr marL="1019820" indent="0">
              <a:buNone/>
              <a:defRPr sz="1600" b="1"/>
            </a:lvl4pPr>
            <a:lvl5pPr marL="1359853" indent="0">
              <a:buNone/>
              <a:defRPr sz="1600" b="1"/>
            </a:lvl5pPr>
            <a:lvl6pPr marL="1699623" indent="0">
              <a:buNone/>
              <a:defRPr sz="1600" b="1"/>
            </a:lvl6pPr>
            <a:lvl7pPr marL="2039521" indent="0">
              <a:buNone/>
              <a:defRPr sz="1600" b="1"/>
            </a:lvl7pPr>
            <a:lvl8pPr marL="2379473" indent="0">
              <a:buNone/>
              <a:defRPr sz="1600" b="1"/>
            </a:lvl8pPr>
            <a:lvl9pPr marL="2719444"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07"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3" y="1151335"/>
            <a:ext cx="3880385" cy="479822"/>
          </a:xfrm>
        </p:spPr>
        <p:txBody>
          <a:bodyPr anchor="b"/>
          <a:lstStyle>
            <a:lvl1pPr marL="0" indent="0">
              <a:buNone/>
              <a:defRPr sz="2400" b="1"/>
            </a:lvl1pPr>
            <a:lvl2pPr marL="339925" indent="0">
              <a:buNone/>
              <a:defRPr sz="2000" b="1"/>
            </a:lvl2pPr>
            <a:lvl3pPr marL="680013" indent="0">
              <a:buNone/>
              <a:defRPr sz="1800" b="1"/>
            </a:lvl3pPr>
            <a:lvl4pPr marL="1019820" indent="0">
              <a:buNone/>
              <a:defRPr sz="1600" b="1"/>
            </a:lvl4pPr>
            <a:lvl5pPr marL="1359853" indent="0">
              <a:buNone/>
              <a:defRPr sz="1600" b="1"/>
            </a:lvl5pPr>
            <a:lvl6pPr marL="1699623" indent="0">
              <a:buNone/>
              <a:defRPr sz="1600" b="1"/>
            </a:lvl6pPr>
            <a:lvl7pPr marL="2039521" indent="0">
              <a:buNone/>
              <a:defRPr sz="1600" b="1"/>
            </a:lvl7pPr>
            <a:lvl8pPr marL="2379473" indent="0">
              <a:buNone/>
              <a:defRPr sz="1600" b="1"/>
            </a:lvl8pPr>
            <a:lvl9pPr marL="27194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3"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029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896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7178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992"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747" y="208662"/>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1992" y="1076343"/>
            <a:ext cx="2888189" cy="3518297"/>
          </a:xfrm>
        </p:spPr>
        <p:txBody>
          <a:bodyPr/>
          <a:lstStyle>
            <a:lvl1pPr marL="0" indent="0">
              <a:buNone/>
              <a:defRPr sz="1400"/>
            </a:lvl1pPr>
            <a:lvl2pPr marL="339925" indent="0">
              <a:buNone/>
              <a:defRPr sz="1200"/>
            </a:lvl2pPr>
            <a:lvl3pPr marL="680013" indent="0">
              <a:buNone/>
              <a:defRPr sz="1000"/>
            </a:lvl3pPr>
            <a:lvl4pPr marL="1019820" indent="0">
              <a:buNone/>
              <a:defRPr sz="900"/>
            </a:lvl4pPr>
            <a:lvl5pPr marL="1359853" indent="0">
              <a:buNone/>
              <a:defRPr sz="900"/>
            </a:lvl5pPr>
            <a:lvl6pPr marL="1699623" indent="0">
              <a:buNone/>
              <a:defRPr sz="900"/>
            </a:lvl6pPr>
            <a:lvl7pPr marL="2039521" indent="0">
              <a:buNone/>
              <a:defRPr sz="900"/>
            </a:lvl7pPr>
            <a:lvl8pPr marL="2379473" indent="0">
              <a:buNone/>
              <a:defRPr sz="900"/>
            </a:lvl8pPr>
            <a:lvl9pPr marL="271944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7559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925" indent="0">
              <a:buNone/>
              <a:defRPr sz="2800"/>
            </a:lvl2pPr>
            <a:lvl3pPr marL="680013" indent="0">
              <a:buNone/>
              <a:defRPr sz="2400"/>
            </a:lvl3pPr>
            <a:lvl4pPr marL="1019820" indent="0">
              <a:buNone/>
              <a:defRPr sz="2000"/>
            </a:lvl4pPr>
            <a:lvl5pPr marL="1359853" indent="0">
              <a:buNone/>
              <a:defRPr sz="2000"/>
            </a:lvl5pPr>
            <a:lvl6pPr marL="1699623" indent="0">
              <a:buNone/>
              <a:defRPr sz="2000"/>
            </a:lvl6pPr>
            <a:lvl7pPr marL="2039521" indent="0">
              <a:buNone/>
              <a:defRPr sz="2000"/>
            </a:lvl7pPr>
            <a:lvl8pPr marL="2379473" indent="0">
              <a:buNone/>
              <a:defRPr sz="2000"/>
            </a:lvl8pPr>
            <a:lvl9pPr marL="2719444" indent="0">
              <a:buNone/>
              <a:defRPr sz="2000"/>
            </a:lvl9pPr>
          </a:lstStyle>
          <a:p>
            <a:endParaRPr lang="en-US"/>
          </a:p>
        </p:txBody>
      </p:sp>
      <p:sp>
        <p:nvSpPr>
          <p:cNvPr id="4" name="Text Placeholder 3"/>
          <p:cNvSpPr>
            <a:spLocks noGrp="1"/>
          </p:cNvSpPr>
          <p:nvPr>
            <p:ph type="body" sz="half" idx="2"/>
          </p:nvPr>
        </p:nvSpPr>
        <p:spPr>
          <a:xfrm>
            <a:off x="1720734" y="4029364"/>
            <a:ext cx="5267325" cy="603647"/>
          </a:xfrm>
        </p:spPr>
        <p:txBody>
          <a:bodyPr/>
          <a:lstStyle>
            <a:lvl1pPr marL="0" indent="0">
              <a:buNone/>
              <a:defRPr sz="1400"/>
            </a:lvl1pPr>
            <a:lvl2pPr marL="339925" indent="0">
              <a:buNone/>
              <a:defRPr sz="1200"/>
            </a:lvl2pPr>
            <a:lvl3pPr marL="680013" indent="0">
              <a:buNone/>
              <a:defRPr sz="1000"/>
            </a:lvl3pPr>
            <a:lvl4pPr marL="1019820" indent="0">
              <a:buNone/>
              <a:defRPr sz="900"/>
            </a:lvl4pPr>
            <a:lvl5pPr marL="1359853" indent="0">
              <a:buNone/>
              <a:defRPr sz="900"/>
            </a:lvl5pPr>
            <a:lvl6pPr marL="1699623" indent="0">
              <a:buNone/>
              <a:defRPr sz="900"/>
            </a:lvl6pPr>
            <a:lvl7pPr marL="2039521" indent="0">
              <a:buNone/>
              <a:defRPr sz="900"/>
            </a:lvl7pPr>
            <a:lvl8pPr marL="2379473" indent="0">
              <a:buNone/>
              <a:defRPr sz="900"/>
            </a:lvl8pPr>
            <a:lvl9pPr marL="271944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7616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894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2416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2"/>
          <p:cNvSpPr>
            <a:spLocks noGrp="1" noRot="1" noChangeArrowheads="1"/>
          </p:cNvSpPr>
          <p:nvPr>
            <p:ph type="ctrTitle"/>
          </p:nvPr>
        </p:nvSpPr>
        <p:spPr>
          <a:xfrm>
            <a:off x="658416" y="1485900"/>
            <a:ext cx="7462044" cy="1200150"/>
          </a:xfrm>
        </p:spPr>
        <p:txBody>
          <a:bodyPr/>
          <a:lstStyle>
            <a:lvl1pPr>
              <a:defRPr/>
            </a:lvl1pPr>
          </a:lstStyle>
          <a:p>
            <a:pPr lvl="0"/>
            <a:r>
              <a:rPr lang="en-US" noProof="0" smtClean="0"/>
              <a:t>Click to edit Master title style</a:t>
            </a:r>
          </a:p>
        </p:txBody>
      </p:sp>
      <p:sp>
        <p:nvSpPr>
          <p:cNvPr id="60419" name="Rectangle 3"/>
          <p:cNvSpPr>
            <a:spLocks noGrp="1" noRot="1" noChangeArrowheads="1"/>
          </p:cNvSpPr>
          <p:nvPr>
            <p:ph type="subTitle" idx="1"/>
          </p:nvPr>
        </p:nvSpPr>
        <p:spPr>
          <a:xfrm>
            <a:off x="1317494" y="2914650"/>
            <a:ext cx="6145213" cy="1314450"/>
          </a:xfrm>
        </p:spPr>
        <p:txBody>
          <a:bodyPr/>
          <a:lstStyle>
            <a:lvl1pPr marL="0" indent="0" algn="ctr">
              <a:buFont typeface="Wingdings" charset="0"/>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A791B71-7258-470A-8F11-7BB1479FBA7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69028604"/>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6E10E5B-B5A2-43D5-B1C2-BCA67A40906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5048839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599" indent="0">
              <a:buNone/>
              <a:defRPr sz="1800"/>
            </a:lvl2pPr>
            <a:lvl3pPr marL="679347" indent="0">
              <a:buNone/>
              <a:defRPr sz="1600"/>
            </a:lvl3pPr>
            <a:lvl4pPr marL="1018821" indent="0">
              <a:buNone/>
              <a:defRPr sz="1400"/>
            </a:lvl4pPr>
            <a:lvl5pPr marL="1358532" indent="0">
              <a:buNone/>
              <a:defRPr sz="1400"/>
            </a:lvl5pPr>
            <a:lvl6pPr marL="1697976" indent="0">
              <a:buNone/>
              <a:defRPr sz="1400"/>
            </a:lvl6pPr>
            <a:lvl7pPr marL="2037540" indent="0">
              <a:buNone/>
              <a:defRPr sz="1400"/>
            </a:lvl7pPr>
            <a:lvl8pPr marL="2377159" indent="0">
              <a:buNone/>
              <a:defRPr sz="1400"/>
            </a:lvl8pPr>
            <a:lvl9pPr marL="271679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76"/>
            <a:ext cx="7462044" cy="1021556"/>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1700"/>
            </a:lvl1pPr>
            <a:lvl2pPr marL="370095" indent="0">
              <a:buNone/>
              <a:defRPr sz="1600"/>
            </a:lvl2pPr>
            <a:lvl3pPr marL="740052" indent="0">
              <a:buNone/>
              <a:defRPr sz="1400"/>
            </a:lvl3pPr>
            <a:lvl4pPr marL="1110112" indent="0">
              <a:buNone/>
              <a:defRPr sz="1200"/>
            </a:lvl4pPr>
            <a:lvl5pPr marL="1480125" indent="0">
              <a:buNone/>
              <a:defRPr sz="1200"/>
            </a:lvl5pPr>
            <a:lvl6pPr marL="1850165" indent="0">
              <a:buNone/>
              <a:defRPr sz="1200"/>
            </a:lvl6pPr>
            <a:lvl7pPr marL="2220197" indent="0">
              <a:buNone/>
              <a:defRPr sz="1200"/>
            </a:lvl7pPr>
            <a:lvl8pPr marL="2590225" indent="0">
              <a:buNone/>
              <a:defRPr sz="1200"/>
            </a:lvl8pPr>
            <a:lvl9pPr marL="2960263"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38AA0F9-BAEC-4B64-8775-A5D00E7A151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69943955"/>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245" y="1257351"/>
            <a:ext cx="4026699" cy="3317081"/>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3258" y="1257351"/>
            <a:ext cx="4026699" cy="3317081"/>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97849CD0-BF3B-4B4D-A7FB-2FE12DF1DA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66480338"/>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944" y="205979"/>
            <a:ext cx="7900988"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8950" y="1151335"/>
            <a:ext cx="3878861" cy="479822"/>
          </a:xfrm>
        </p:spPr>
        <p:txBody>
          <a:bodyPr anchor="b"/>
          <a:lstStyle>
            <a:lvl1pPr marL="0" indent="0">
              <a:buNone/>
              <a:defRPr sz="2100" b="1"/>
            </a:lvl1pPr>
            <a:lvl2pPr marL="370095" indent="0">
              <a:buNone/>
              <a:defRPr sz="1700" b="1"/>
            </a:lvl2pPr>
            <a:lvl3pPr marL="740052" indent="0">
              <a:buNone/>
              <a:defRPr sz="1600" b="1"/>
            </a:lvl3pPr>
            <a:lvl4pPr marL="1110112" indent="0">
              <a:buNone/>
              <a:defRPr sz="1400" b="1"/>
            </a:lvl4pPr>
            <a:lvl5pPr marL="1480125" indent="0">
              <a:buNone/>
              <a:defRPr sz="1400" b="1"/>
            </a:lvl5pPr>
            <a:lvl6pPr marL="1850165" indent="0">
              <a:buNone/>
              <a:defRPr sz="1400" b="1"/>
            </a:lvl6pPr>
            <a:lvl7pPr marL="2220197" indent="0">
              <a:buNone/>
              <a:defRPr sz="1400" b="1"/>
            </a:lvl7pPr>
            <a:lvl8pPr marL="2590225" indent="0">
              <a:buNone/>
              <a:defRPr sz="1400" b="1"/>
            </a:lvl8pPr>
            <a:lvl9pPr marL="296026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8950" y="1631156"/>
            <a:ext cx="3878861" cy="2963466"/>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60210" y="1151335"/>
            <a:ext cx="3880385" cy="479822"/>
          </a:xfrm>
        </p:spPr>
        <p:txBody>
          <a:bodyPr anchor="b"/>
          <a:lstStyle>
            <a:lvl1pPr marL="0" indent="0">
              <a:buNone/>
              <a:defRPr sz="2100" b="1"/>
            </a:lvl1pPr>
            <a:lvl2pPr marL="370095" indent="0">
              <a:buNone/>
              <a:defRPr sz="1700" b="1"/>
            </a:lvl2pPr>
            <a:lvl3pPr marL="740052" indent="0">
              <a:buNone/>
              <a:defRPr sz="1600" b="1"/>
            </a:lvl3pPr>
            <a:lvl4pPr marL="1110112" indent="0">
              <a:buNone/>
              <a:defRPr sz="1400" b="1"/>
            </a:lvl4pPr>
            <a:lvl5pPr marL="1480125" indent="0">
              <a:buNone/>
              <a:defRPr sz="1400" b="1"/>
            </a:lvl5pPr>
            <a:lvl6pPr marL="1850165" indent="0">
              <a:buNone/>
              <a:defRPr sz="1400" b="1"/>
            </a:lvl6pPr>
            <a:lvl7pPr marL="2220197" indent="0">
              <a:buNone/>
              <a:defRPr sz="1400" b="1"/>
            </a:lvl7pPr>
            <a:lvl8pPr marL="2590225" indent="0">
              <a:buNone/>
              <a:defRPr sz="1400" b="1"/>
            </a:lvl8pPr>
            <a:lvl9pPr marL="296026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60210" y="1631156"/>
            <a:ext cx="3880385" cy="2963466"/>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2F92FAB1-BB0F-401F-8F6B-2BCF135CD7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9512585"/>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C5BD13D-387D-4B53-ABB9-E805743A974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1417391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D0BBD3B-E8C3-40E0-BA16-2EFFE1401CC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57529604"/>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607" y="204787"/>
            <a:ext cx="2888189" cy="87153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432296" y="205451"/>
            <a:ext cx="4907635" cy="4389835"/>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9607" y="1076328"/>
            <a:ext cx="2888189" cy="3518297"/>
          </a:xfrm>
        </p:spPr>
        <p:txBody>
          <a:bodyPr/>
          <a:lstStyle>
            <a:lvl1pPr marL="0" indent="0">
              <a:buNone/>
              <a:defRPr sz="1200"/>
            </a:lvl1pPr>
            <a:lvl2pPr marL="370095" indent="0">
              <a:buNone/>
              <a:defRPr sz="1000"/>
            </a:lvl2pPr>
            <a:lvl3pPr marL="740052" indent="0">
              <a:buNone/>
              <a:defRPr sz="900"/>
            </a:lvl3pPr>
            <a:lvl4pPr marL="1110112" indent="0">
              <a:buNone/>
              <a:defRPr sz="800"/>
            </a:lvl4pPr>
            <a:lvl5pPr marL="1480125" indent="0">
              <a:buNone/>
              <a:defRPr sz="800"/>
            </a:lvl5pPr>
            <a:lvl6pPr marL="1850165" indent="0">
              <a:buNone/>
              <a:defRPr sz="800"/>
            </a:lvl6pPr>
            <a:lvl7pPr marL="2220197" indent="0">
              <a:buNone/>
              <a:defRPr sz="800"/>
            </a:lvl7pPr>
            <a:lvl8pPr marL="2590225" indent="0">
              <a:buNone/>
              <a:defRPr sz="800"/>
            </a:lvl8pPr>
            <a:lvl9pPr marL="2960263"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D5CB8BF-7B0E-4664-B9AC-9B382BB4DA7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27964272"/>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20732" y="459581"/>
            <a:ext cx="5267325" cy="3086100"/>
          </a:xfrm>
        </p:spPr>
        <p:txBody>
          <a:bodyPr/>
          <a:lstStyle>
            <a:lvl1pPr marL="0" indent="0">
              <a:buNone/>
              <a:defRPr sz="2800"/>
            </a:lvl1pPr>
            <a:lvl2pPr marL="370095" indent="0">
              <a:buNone/>
              <a:defRPr sz="2400"/>
            </a:lvl2pPr>
            <a:lvl3pPr marL="740052" indent="0">
              <a:buNone/>
              <a:defRPr sz="2100"/>
            </a:lvl3pPr>
            <a:lvl4pPr marL="1110112" indent="0">
              <a:buNone/>
              <a:defRPr sz="1700"/>
            </a:lvl4pPr>
            <a:lvl5pPr marL="1480125" indent="0">
              <a:buNone/>
              <a:defRPr sz="1700"/>
            </a:lvl5pPr>
            <a:lvl6pPr marL="1850165" indent="0">
              <a:buNone/>
              <a:defRPr sz="1700"/>
            </a:lvl6pPr>
            <a:lvl7pPr marL="2220197" indent="0">
              <a:buNone/>
              <a:defRPr sz="1700"/>
            </a:lvl7pPr>
            <a:lvl8pPr marL="2590225" indent="0">
              <a:buNone/>
              <a:defRPr sz="1700"/>
            </a:lvl8pPr>
            <a:lvl9pPr marL="2960263" indent="0">
              <a:buNone/>
              <a:defRPr sz="1700"/>
            </a:lvl9pPr>
          </a:lstStyle>
          <a:p>
            <a:pPr lvl="0"/>
            <a:endParaRPr lang="en-US" noProof="0" smtClean="0"/>
          </a:p>
        </p:txBody>
      </p:sp>
      <p:sp>
        <p:nvSpPr>
          <p:cNvPr id="4" name="Text Placeholder 3"/>
          <p:cNvSpPr>
            <a:spLocks noGrp="1"/>
          </p:cNvSpPr>
          <p:nvPr>
            <p:ph type="body" sz="half" idx="2"/>
          </p:nvPr>
        </p:nvSpPr>
        <p:spPr>
          <a:xfrm>
            <a:off x="1720732" y="4026166"/>
            <a:ext cx="5267325" cy="603647"/>
          </a:xfrm>
        </p:spPr>
        <p:txBody>
          <a:bodyPr/>
          <a:lstStyle>
            <a:lvl1pPr marL="0" indent="0">
              <a:buNone/>
              <a:defRPr sz="1200"/>
            </a:lvl1pPr>
            <a:lvl2pPr marL="370095" indent="0">
              <a:buNone/>
              <a:defRPr sz="1000"/>
            </a:lvl2pPr>
            <a:lvl3pPr marL="740052" indent="0">
              <a:buNone/>
              <a:defRPr sz="900"/>
            </a:lvl3pPr>
            <a:lvl4pPr marL="1110112" indent="0">
              <a:buNone/>
              <a:defRPr sz="800"/>
            </a:lvl4pPr>
            <a:lvl5pPr marL="1480125" indent="0">
              <a:buNone/>
              <a:defRPr sz="800"/>
            </a:lvl5pPr>
            <a:lvl6pPr marL="1850165" indent="0">
              <a:buNone/>
              <a:defRPr sz="800"/>
            </a:lvl6pPr>
            <a:lvl7pPr marL="2220197" indent="0">
              <a:buNone/>
              <a:defRPr sz="800"/>
            </a:lvl7pPr>
            <a:lvl8pPr marL="2590225" indent="0">
              <a:buNone/>
              <a:defRPr sz="800"/>
            </a:lvl8pPr>
            <a:lvl9pPr marL="2960263"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5A7FF3F2-7708-4F71-BB0A-E1CA837DE2D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3433667"/>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34506DD-0F2C-45DB-A8DC-081E55DF8A5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81882602"/>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9370" y="172114"/>
            <a:ext cx="2049928" cy="44029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244" y="172114"/>
            <a:ext cx="6003471" cy="44029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7E54409-9B95-4215-BB0D-F2122A39624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99755286"/>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90244" y="171451"/>
            <a:ext cx="8170755" cy="99417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0245" y="1257351"/>
            <a:ext cx="4026699" cy="33170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63258" y="1257351"/>
            <a:ext cx="4026699" cy="3317081"/>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753A1EC-1E74-4B8E-B063-A7B8004F0D7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1952727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0244" y="171451"/>
            <a:ext cx="8170755" cy="99417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90245" y="1257351"/>
            <a:ext cx="4026699" cy="3317081"/>
          </a:xfrm>
        </p:spPr>
        <p:txBody>
          <a:bodyPr/>
          <a:lstStyle/>
          <a:p>
            <a:pPr lvl="0"/>
            <a:endParaRPr lang="en-US" noProof="0" smtClean="0"/>
          </a:p>
        </p:txBody>
      </p:sp>
      <p:sp>
        <p:nvSpPr>
          <p:cNvPr id="4" name="Text Placeholder 3"/>
          <p:cNvSpPr>
            <a:spLocks noGrp="1"/>
          </p:cNvSpPr>
          <p:nvPr>
            <p:ph type="body" sz="half" idx="2"/>
          </p:nvPr>
        </p:nvSpPr>
        <p:spPr>
          <a:xfrm>
            <a:off x="4463258" y="1257351"/>
            <a:ext cx="4026699" cy="33170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E16E03A-5055-42AC-B03F-639FA0078B1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13542853"/>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178"/>
            <a:ext cx="7462044" cy="1102519"/>
          </a:xfrm>
        </p:spPr>
        <p:txBody>
          <a:bodyPr/>
          <a:lstStyle/>
          <a:p>
            <a:r>
              <a:rPr lang="en-US"/>
              <a:t>Click to edit Master title style</a:t>
            </a:r>
          </a:p>
        </p:txBody>
      </p:sp>
      <p:sp>
        <p:nvSpPr>
          <p:cNvPr id="3" name="Subtitle 2"/>
          <p:cNvSpPr>
            <a:spLocks noGrp="1"/>
          </p:cNvSpPr>
          <p:nvPr>
            <p:ph type="subTitle" idx="1"/>
          </p:nvPr>
        </p:nvSpPr>
        <p:spPr>
          <a:xfrm>
            <a:off x="1318481" y="2914650"/>
            <a:ext cx="6145213" cy="1314450"/>
          </a:xfrm>
        </p:spPr>
        <p:txBody>
          <a:bodyPr/>
          <a:lstStyle>
            <a:lvl1pPr marL="0" indent="0" algn="ctr">
              <a:buNone/>
              <a:defRPr/>
            </a:lvl1pPr>
            <a:lvl2pPr marL="383176" indent="0" algn="ctr">
              <a:buNone/>
              <a:defRPr/>
            </a:lvl2pPr>
            <a:lvl3pPr marL="766538" indent="0" algn="ctr">
              <a:buNone/>
              <a:defRPr/>
            </a:lvl3pPr>
            <a:lvl4pPr marL="1149656" indent="0" algn="ctr">
              <a:buNone/>
              <a:defRPr/>
            </a:lvl4pPr>
            <a:lvl5pPr marL="1532937" indent="0" algn="ctr">
              <a:buNone/>
              <a:defRPr/>
            </a:lvl5pPr>
            <a:lvl6pPr marL="1915987" indent="0" algn="ctr">
              <a:buNone/>
              <a:defRPr/>
            </a:lvl6pPr>
            <a:lvl7pPr marL="2299169" indent="0" algn="ctr">
              <a:buNone/>
              <a:defRPr/>
            </a:lvl7pPr>
            <a:lvl8pPr marL="2682385" indent="0" algn="ctr">
              <a:buNone/>
              <a:defRPr/>
            </a:lvl8pPr>
            <a:lvl9pPr marL="3065636"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1951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135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83176" indent="0">
              <a:buNone/>
              <a:defRPr sz="1800"/>
            </a:lvl2pPr>
            <a:lvl3pPr marL="766538" indent="0">
              <a:buNone/>
              <a:defRPr sz="1600"/>
            </a:lvl3pPr>
            <a:lvl4pPr marL="1149656" indent="0">
              <a:buNone/>
              <a:defRPr sz="1400"/>
            </a:lvl4pPr>
            <a:lvl5pPr marL="1532937" indent="0">
              <a:buNone/>
              <a:defRPr sz="1400"/>
            </a:lvl5pPr>
            <a:lvl6pPr marL="1915987" indent="0">
              <a:buNone/>
              <a:defRPr sz="1400"/>
            </a:lvl6pPr>
            <a:lvl7pPr marL="2299169" indent="0">
              <a:buNone/>
              <a:defRPr sz="1400"/>
            </a:lvl7pPr>
            <a:lvl8pPr marL="2682385" indent="0">
              <a:buNone/>
              <a:defRPr sz="1400"/>
            </a:lvl8pPr>
            <a:lvl9pPr marL="3065636"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7097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7398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143" y="1151335"/>
            <a:ext cx="3878861" cy="479822"/>
          </a:xfrm>
        </p:spPr>
        <p:txBody>
          <a:bodyPr anchor="b"/>
          <a:lstStyle>
            <a:lvl1pPr marL="0" indent="0">
              <a:buNone/>
              <a:defRPr sz="2400" b="1"/>
            </a:lvl1pPr>
            <a:lvl2pPr marL="383176" indent="0">
              <a:buNone/>
              <a:defRPr sz="2000" b="1"/>
            </a:lvl2pPr>
            <a:lvl3pPr marL="766538" indent="0">
              <a:buNone/>
              <a:defRPr sz="1800" b="1"/>
            </a:lvl3pPr>
            <a:lvl4pPr marL="1149656" indent="0">
              <a:buNone/>
              <a:defRPr sz="1600" b="1"/>
            </a:lvl4pPr>
            <a:lvl5pPr marL="1532937" indent="0">
              <a:buNone/>
              <a:defRPr sz="1600" b="1"/>
            </a:lvl5pPr>
            <a:lvl6pPr marL="1915987" indent="0">
              <a:buNone/>
              <a:defRPr sz="1600" b="1"/>
            </a:lvl6pPr>
            <a:lvl7pPr marL="2299169" indent="0">
              <a:buNone/>
              <a:defRPr sz="1600" b="1"/>
            </a:lvl7pPr>
            <a:lvl8pPr marL="2682385" indent="0">
              <a:buNone/>
              <a:defRPr sz="1600" b="1"/>
            </a:lvl8pPr>
            <a:lvl9pPr marL="3065636" indent="0">
              <a:buNone/>
              <a:defRPr sz="1600" b="1"/>
            </a:lvl9pPr>
          </a:lstStyle>
          <a:p>
            <a:pPr lvl="0"/>
            <a:r>
              <a:rPr lang="en-US"/>
              <a:t>Click to edit Master text styles</a:t>
            </a:r>
          </a:p>
        </p:txBody>
      </p:sp>
      <p:sp>
        <p:nvSpPr>
          <p:cNvPr id="4" name="Content Placeholder 3"/>
          <p:cNvSpPr>
            <a:spLocks noGrp="1"/>
          </p:cNvSpPr>
          <p:nvPr>
            <p:ph sz="half" idx="2"/>
          </p:nvPr>
        </p:nvSpPr>
        <p:spPr>
          <a:xfrm>
            <a:off x="439143"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403" y="1151335"/>
            <a:ext cx="3880385" cy="479822"/>
          </a:xfrm>
        </p:spPr>
        <p:txBody>
          <a:bodyPr anchor="b"/>
          <a:lstStyle>
            <a:lvl1pPr marL="0" indent="0">
              <a:buNone/>
              <a:defRPr sz="2400" b="1"/>
            </a:lvl1pPr>
            <a:lvl2pPr marL="383176" indent="0">
              <a:buNone/>
              <a:defRPr sz="2000" b="1"/>
            </a:lvl2pPr>
            <a:lvl3pPr marL="766538" indent="0">
              <a:buNone/>
              <a:defRPr sz="1800" b="1"/>
            </a:lvl3pPr>
            <a:lvl4pPr marL="1149656" indent="0">
              <a:buNone/>
              <a:defRPr sz="1600" b="1"/>
            </a:lvl4pPr>
            <a:lvl5pPr marL="1532937" indent="0">
              <a:buNone/>
              <a:defRPr sz="1600" b="1"/>
            </a:lvl5pPr>
            <a:lvl6pPr marL="1915987" indent="0">
              <a:buNone/>
              <a:defRPr sz="1600" b="1"/>
            </a:lvl6pPr>
            <a:lvl7pPr marL="2299169" indent="0">
              <a:buNone/>
              <a:defRPr sz="1600" b="1"/>
            </a:lvl7pPr>
            <a:lvl8pPr marL="2682385" indent="0">
              <a:buNone/>
              <a:defRPr sz="1600" b="1"/>
            </a:lvl8pPr>
            <a:lvl9pPr marL="30656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403"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5813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769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319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613"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483" y="207146"/>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613" y="1076328"/>
            <a:ext cx="2888189" cy="3518297"/>
          </a:xfrm>
        </p:spPr>
        <p:txBody>
          <a:bodyPr/>
          <a:lstStyle>
            <a:lvl1pPr marL="0" indent="0">
              <a:buNone/>
              <a:defRPr sz="1400"/>
            </a:lvl1pPr>
            <a:lvl2pPr marL="383176" indent="0">
              <a:buNone/>
              <a:defRPr sz="1200"/>
            </a:lvl2pPr>
            <a:lvl3pPr marL="766538" indent="0">
              <a:buNone/>
              <a:defRPr sz="1000"/>
            </a:lvl3pPr>
            <a:lvl4pPr marL="1149656" indent="0">
              <a:buNone/>
              <a:defRPr sz="900"/>
            </a:lvl4pPr>
            <a:lvl5pPr marL="1532937" indent="0">
              <a:buNone/>
              <a:defRPr sz="900"/>
            </a:lvl5pPr>
            <a:lvl6pPr marL="1915987" indent="0">
              <a:buNone/>
              <a:defRPr sz="900"/>
            </a:lvl6pPr>
            <a:lvl7pPr marL="2299169" indent="0">
              <a:buNone/>
              <a:defRPr sz="900"/>
            </a:lvl7pPr>
            <a:lvl8pPr marL="2682385" indent="0">
              <a:buNone/>
              <a:defRPr sz="900"/>
            </a:lvl8pPr>
            <a:lvl9pPr marL="306563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9981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383176" indent="0">
              <a:buNone/>
              <a:defRPr sz="2800"/>
            </a:lvl2pPr>
            <a:lvl3pPr marL="766538" indent="0">
              <a:buNone/>
              <a:defRPr sz="2400"/>
            </a:lvl3pPr>
            <a:lvl4pPr marL="1149656" indent="0">
              <a:buNone/>
              <a:defRPr sz="2000"/>
            </a:lvl4pPr>
            <a:lvl5pPr marL="1532937" indent="0">
              <a:buNone/>
              <a:defRPr sz="2000"/>
            </a:lvl5pPr>
            <a:lvl6pPr marL="1915987" indent="0">
              <a:buNone/>
              <a:defRPr sz="2000"/>
            </a:lvl6pPr>
            <a:lvl7pPr marL="2299169" indent="0">
              <a:buNone/>
              <a:defRPr sz="2000"/>
            </a:lvl7pPr>
            <a:lvl8pPr marL="2682385" indent="0">
              <a:buNone/>
              <a:defRPr sz="2000"/>
            </a:lvl8pPr>
            <a:lvl9pPr marL="3065636" indent="0">
              <a:buNone/>
              <a:defRPr sz="2000"/>
            </a:lvl9pPr>
          </a:lstStyle>
          <a:p>
            <a:endParaRPr lang="en-US"/>
          </a:p>
        </p:txBody>
      </p:sp>
      <p:sp>
        <p:nvSpPr>
          <p:cNvPr id="4" name="Text Placeholder 3"/>
          <p:cNvSpPr>
            <a:spLocks noGrp="1"/>
          </p:cNvSpPr>
          <p:nvPr>
            <p:ph type="body" sz="half" idx="2"/>
          </p:nvPr>
        </p:nvSpPr>
        <p:spPr>
          <a:xfrm>
            <a:off x="1720732" y="4027848"/>
            <a:ext cx="5267325" cy="603647"/>
          </a:xfrm>
        </p:spPr>
        <p:txBody>
          <a:bodyPr/>
          <a:lstStyle>
            <a:lvl1pPr marL="0" indent="0">
              <a:buNone/>
              <a:defRPr sz="1400"/>
            </a:lvl1pPr>
            <a:lvl2pPr marL="383176" indent="0">
              <a:buNone/>
              <a:defRPr sz="1200"/>
            </a:lvl2pPr>
            <a:lvl3pPr marL="766538" indent="0">
              <a:buNone/>
              <a:defRPr sz="1000"/>
            </a:lvl3pPr>
            <a:lvl4pPr marL="1149656" indent="0">
              <a:buNone/>
              <a:defRPr sz="900"/>
            </a:lvl4pPr>
            <a:lvl5pPr marL="1532937" indent="0">
              <a:buNone/>
              <a:defRPr sz="900"/>
            </a:lvl5pPr>
            <a:lvl6pPr marL="1915987" indent="0">
              <a:buNone/>
              <a:defRPr sz="900"/>
            </a:lvl6pPr>
            <a:lvl7pPr marL="2299169" indent="0">
              <a:buNone/>
              <a:defRPr sz="900"/>
            </a:lvl7pPr>
            <a:lvl8pPr marL="2682385" indent="0">
              <a:buNone/>
              <a:defRPr sz="900"/>
            </a:lvl8pPr>
            <a:lvl9pPr marL="306563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5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31" y="1151335"/>
            <a:ext cx="3878861" cy="479822"/>
          </a:xfrm>
        </p:spPr>
        <p:txBody>
          <a:bodyPr anchor="b"/>
          <a:lstStyle>
            <a:lvl1pPr marL="0" indent="0">
              <a:buNone/>
              <a:defRPr sz="2400" b="1"/>
            </a:lvl1pPr>
            <a:lvl2pPr marL="339599" indent="0">
              <a:buNone/>
              <a:defRPr sz="2000" b="1"/>
            </a:lvl2pPr>
            <a:lvl3pPr marL="679347" indent="0">
              <a:buNone/>
              <a:defRPr sz="1800" b="1"/>
            </a:lvl3pPr>
            <a:lvl4pPr marL="1018821" indent="0">
              <a:buNone/>
              <a:defRPr sz="1600" b="1"/>
            </a:lvl4pPr>
            <a:lvl5pPr marL="1358532" indent="0">
              <a:buNone/>
              <a:defRPr sz="1600" b="1"/>
            </a:lvl5pPr>
            <a:lvl6pPr marL="1697976" indent="0">
              <a:buNone/>
              <a:defRPr sz="1600" b="1"/>
            </a:lvl6pPr>
            <a:lvl7pPr marL="2037540" indent="0">
              <a:buNone/>
              <a:defRPr sz="1600" b="1"/>
            </a:lvl7pPr>
            <a:lvl8pPr marL="2377159" indent="0">
              <a:buNone/>
              <a:defRPr sz="1600" b="1"/>
            </a:lvl8pPr>
            <a:lvl9pPr marL="2716790"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31"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3" y="1151335"/>
            <a:ext cx="3880385" cy="479822"/>
          </a:xfrm>
        </p:spPr>
        <p:txBody>
          <a:bodyPr anchor="b"/>
          <a:lstStyle>
            <a:lvl1pPr marL="0" indent="0">
              <a:buNone/>
              <a:defRPr sz="2400" b="1"/>
            </a:lvl1pPr>
            <a:lvl2pPr marL="339599" indent="0">
              <a:buNone/>
              <a:defRPr sz="2000" b="1"/>
            </a:lvl2pPr>
            <a:lvl3pPr marL="679347" indent="0">
              <a:buNone/>
              <a:defRPr sz="1800" b="1"/>
            </a:lvl3pPr>
            <a:lvl4pPr marL="1018821" indent="0">
              <a:buNone/>
              <a:defRPr sz="1600" b="1"/>
            </a:lvl4pPr>
            <a:lvl5pPr marL="1358532" indent="0">
              <a:buNone/>
              <a:defRPr sz="1600" b="1"/>
            </a:lvl5pPr>
            <a:lvl6pPr marL="1697976" indent="0">
              <a:buNone/>
              <a:defRPr sz="1600" b="1"/>
            </a:lvl6pPr>
            <a:lvl7pPr marL="2037540" indent="0">
              <a:buNone/>
              <a:defRPr sz="1600" b="1"/>
            </a:lvl7pPr>
            <a:lvl8pPr marL="2377159" indent="0">
              <a:buNone/>
              <a:defRPr sz="1600" b="1"/>
            </a:lvl8pPr>
            <a:lvl9pPr marL="271679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3"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367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87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13"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771" y="208683"/>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13" y="1076343"/>
            <a:ext cx="2888189" cy="3518297"/>
          </a:xfrm>
        </p:spPr>
        <p:txBody>
          <a:bodyPr/>
          <a:lstStyle>
            <a:lvl1pPr marL="0" indent="0">
              <a:buNone/>
              <a:defRPr sz="1400"/>
            </a:lvl1pPr>
            <a:lvl2pPr marL="339599" indent="0">
              <a:buNone/>
              <a:defRPr sz="1200"/>
            </a:lvl2pPr>
            <a:lvl3pPr marL="679347" indent="0">
              <a:buNone/>
              <a:defRPr sz="1000"/>
            </a:lvl3pPr>
            <a:lvl4pPr marL="1018821" indent="0">
              <a:buNone/>
              <a:defRPr sz="900"/>
            </a:lvl4pPr>
            <a:lvl5pPr marL="1358532" indent="0">
              <a:buNone/>
              <a:defRPr sz="900"/>
            </a:lvl5pPr>
            <a:lvl6pPr marL="1697976" indent="0">
              <a:buNone/>
              <a:defRPr sz="900"/>
            </a:lvl6pPr>
            <a:lvl7pPr marL="2037540" indent="0">
              <a:buNone/>
              <a:defRPr sz="900"/>
            </a:lvl7pPr>
            <a:lvl8pPr marL="2377159" indent="0">
              <a:buNone/>
              <a:defRPr sz="900"/>
            </a:lvl8pPr>
            <a:lvl9pPr marL="271679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599" indent="0">
              <a:buNone/>
              <a:defRPr sz="2800"/>
            </a:lvl2pPr>
            <a:lvl3pPr marL="679347" indent="0">
              <a:buNone/>
              <a:defRPr sz="2400"/>
            </a:lvl3pPr>
            <a:lvl4pPr marL="1018821" indent="0">
              <a:buNone/>
              <a:defRPr sz="2000"/>
            </a:lvl4pPr>
            <a:lvl5pPr marL="1358532" indent="0">
              <a:buNone/>
              <a:defRPr sz="2000"/>
            </a:lvl5pPr>
            <a:lvl6pPr marL="1697976" indent="0">
              <a:buNone/>
              <a:defRPr sz="2000"/>
            </a:lvl6pPr>
            <a:lvl7pPr marL="2037540" indent="0">
              <a:buNone/>
              <a:defRPr sz="2000"/>
            </a:lvl7pPr>
            <a:lvl8pPr marL="2377159" indent="0">
              <a:buNone/>
              <a:defRPr sz="2000"/>
            </a:lvl8pPr>
            <a:lvl9pPr marL="2716790" indent="0">
              <a:buNone/>
              <a:defRPr sz="2000"/>
            </a:lvl9pPr>
          </a:lstStyle>
          <a:p>
            <a:endParaRPr lang="en-US"/>
          </a:p>
        </p:txBody>
      </p:sp>
      <p:sp>
        <p:nvSpPr>
          <p:cNvPr id="4" name="Text Placeholder 3"/>
          <p:cNvSpPr>
            <a:spLocks noGrp="1"/>
          </p:cNvSpPr>
          <p:nvPr>
            <p:ph type="body" sz="half" idx="2"/>
          </p:nvPr>
        </p:nvSpPr>
        <p:spPr>
          <a:xfrm>
            <a:off x="1720734" y="4029385"/>
            <a:ext cx="5267325" cy="603647"/>
          </a:xfrm>
        </p:spPr>
        <p:txBody>
          <a:bodyPr/>
          <a:lstStyle>
            <a:lvl1pPr marL="0" indent="0">
              <a:buNone/>
              <a:defRPr sz="1400"/>
            </a:lvl1pPr>
            <a:lvl2pPr marL="339599" indent="0">
              <a:buNone/>
              <a:defRPr sz="1200"/>
            </a:lvl2pPr>
            <a:lvl3pPr marL="679347" indent="0">
              <a:buNone/>
              <a:defRPr sz="1000"/>
            </a:lvl3pPr>
            <a:lvl4pPr marL="1018821" indent="0">
              <a:buNone/>
              <a:defRPr sz="900"/>
            </a:lvl4pPr>
            <a:lvl5pPr marL="1358532" indent="0">
              <a:buNone/>
              <a:defRPr sz="900"/>
            </a:lvl5pPr>
            <a:lvl6pPr marL="1697976" indent="0">
              <a:buNone/>
              <a:defRPr sz="900"/>
            </a:lvl6pPr>
            <a:lvl7pPr marL="2037540" indent="0">
              <a:buNone/>
              <a:defRPr sz="900"/>
            </a:lvl7pPr>
            <a:lvl8pPr marL="2377159" indent="0">
              <a:buNone/>
              <a:defRPr sz="900"/>
            </a:lvl8pPr>
            <a:lvl9pPr marL="271679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8.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16" tIns="33975" rIns="68116" bIns="33975"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9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599" algn="ctr" rtl="0" fontAlgn="base">
        <a:spcBef>
          <a:spcPct val="0"/>
        </a:spcBef>
        <a:spcAft>
          <a:spcPct val="0"/>
        </a:spcAft>
        <a:defRPr sz="4400">
          <a:solidFill>
            <a:schemeClr val="tx2"/>
          </a:solidFill>
          <a:latin typeface="Arial" charset="0"/>
          <a:cs typeface="Arial" charset="0"/>
        </a:defRPr>
      </a:lvl6pPr>
      <a:lvl7pPr marL="679347" algn="ctr" rtl="0" fontAlgn="base">
        <a:spcBef>
          <a:spcPct val="0"/>
        </a:spcBef>
        <a:spcAft>
          <a:spcPct val="0"/>
        </a:spcAft>
        <a:defRPr sz="4400">
          <a:solidFill>
            <a:schemeClr val="tx2"/>
          </a:solidFill>
          <a:latin typeface="Arial" charset="0"/>
          <a:cs typeface="Arial" charset="0"/>
        </a:defRPr>
      </a:lvl7pPr>
      <a:lvl8pPr marL="1018821" algn="ctr" rtl="0" fontAlgn="base">
        <a:spcBef>
          <a:spcPct val="0"/>
        </a:spcBef>
        <a:spcAft>
          <a:spcPct val="0"/>
        </a:spcAft>
        <a:defRPr sz="4400">
          <a:solidFill>
            <a:schemeClr val="tx2"/>
          </a:solidFill>
          <a:latin typeface="Arial" charset="0"/>
          <a:cs typeface="Arial" charset="0"/>
        </a:defRPr>
      </a:lvl8pPr>
      <a:lvl9pPr marL="1358532" algn="ctr" rtl="0" fontAlgn="base">
        <a:spcBef>
          <a:spcPct val="0"/>
        </a:spcBef>
        <a:spcAft>
          <a:spcPct val="0"/>
        </a:spcAft>
        <a:defRPr sz="4400">
          <a:solidFill>
            <a:schemeClr val="tx2"/>
          </a:solidFill>
          <a:latin typeface="Arial" charset="0"/>
          <a:cs typeface="Arial" charset="0"/>
        </a:defRPr>
      </a:lvl9pPr>
    </p:titleStyle>
    <p:bodyStyle>
      <a:lvl1pPr marL="254632" indent="-254632" algn="l" rtl="0" fontAlgn="base">
        <a:spcBef>
          <a:spcPct val="20000"/>
        </a:spcBef>
        <a:spcAft>
          <a:spcPct val="0"/>
        </a:spcAft>
        <a:buChar char="•"/>
        <a:defRPr sz="4000">
          <a:solidFill>
            <a:schemeClr val="bg1"/>
          </a:solidFill>
          <a:latin typeface="+mn-lt"/>
          <a:ea typeface="+mn-ea"/>
          <a:cs typeface="+mn-cs"/>
        </a:defRPr>
      </a:lvl1pPr>
      <a:lvl2pPr marL="551998" indent="-212223" algn="l" rtl="0" fontAlgn="base">
        <a:spcBef>
          <a:spcPct val="20000"/>
        </a:spcBef>
        <a:spcAft>
          <a:spcPct val="0"/>
        </a:spcAft>
        <a:buChar char="–"/>
        <a:defRPr sz="4000">
          <a:solidFill>
            <a:schemeClr val="bg1"/>
          </a:solidFill>
          <a:latin typeface="+mn-lt"/>
        </a:defRPr>
      </a:lvl2pPr>
      <a:lvl3pPr marL="848976" indent="-169835" algn="l" rtl="0" fontAlgn="base">
        <a:spcBef>
          <a:spcPct val="20000"/>
        </a:spcBef>
        <a:spcAft>
          <a:spcPct val="0"/>
        </a:spcAft>
        <a:buChar char="•"/>
        <a:defRPr sz="2400">
          <a:solidFill>
            <a:schemeClr val="tx1"/>
          </a:solidFill>
          <a:latin typeface="+mj-lt"/>
          <a:cs typeface="+mj-cs"/>
        </a:defRPr>
      </a:lvl3pPr>
      <a:lvl4pPr marL="1188658" indent="-169835" algn="l" rtl="0" fontAlgn="base">
        <a:spcBef>
          <a:spcPct val="20000"/>
        </a:spcBef>
        <a:spcAft>
          <a:spcPct val="0"/>
        </a:spcAft>
        <a:buChar char="–"/>
        <a:defRPr sz="2000">
          <a:solidFill>
            <a:schemeClr val="tx1"/>
          </a:solidFill>
          <a:latin typeface="+mj-lt"/>
          <a:cs typeface="+mj-cs"/>
        </a:defRPr>
      </a:lvl4pPr>
      <a:lvl5pPr marL="1528322" indent="-169835" algn="l" rtl="0" fontAlgn="base">
        <a:spcBef>
          <a:spcPct val="20000"/>
        </a:spcBef>
        <a:spcAft>
          <a:spcPct val="0"/>
        </a:spcAft>
        <a:buChar char="»"/>
        <a:defRPr sz="2000">
          <a:solidFill>
            <a:schemeClr val="tx1"/>
          </a:solidFill>
          <a:latin typeface="+mj-lt"/>
          <a:cs typeface="+mj-cs"/>
        </a:defRPr>
      </a:lvl5pPr>
      <a:lvl6pPr marL="1867711" indent="-169835" algn="l" rtl="0" fontAlgn="base">
        <a:spcBef>
          <a:spcPct val="20000"/>
        </a:spcBef>
        <a:spcAft>
          <a:spcPct val="0"/>
        </a:spcAft>
        <a:buChar char="»"/>
        <a:defRPr sz="2000">
          <a:solidFill>
            <a:schemeClr val="tx1"/>
          </a:solidFill>
          <a:latin typeface="+mj-lt"/>
          <a:cs typeface="+mj-cs"/>
        </a:defRPr>
      </a:lvl6pPr>
      <a:lvl7pPr marL="2207411" indent="-169835" algn="l" rtl="0" fontAlgn="base">
        <a:spcBef>
          <a:spcPct val="20000"/>
        </a:spcBef>
        <a:spcAft>
          <a:spcPct val="0"/>
        </a:spcAft>
        <a:buChar char="»"/>
        <a:defRPr sz="2000">
          <a:solidFill>
            <a:schemeClr val="tx1"/>
          </a:solidFill>
          <a:latin typeface="+mj-lt"/>
          <a:cs typeface="+mj-cs"/>
        </a:defRPr>
      </a:lvl7pPr>
      <a:lvl8pPr marL="2546985" indent="-169835" algn="l" rtl="0" fontAlgn="base">
        <a:spcBef>
          <a:spcPct val="20000"/>
        </a:spcBef>
        <a:spcAft>
          <a:spcPct val="0"/>
        </a:spcAft>
        <a:buChar char="»"/>
        <a:defRPr sz="2000">
          <a:solidFill>
            <a:schemeClr val="tx1"/>
          </a:solidFill>
          <a:latin typeface="+mj-lt"/>
          <a:cs typeface="+mj-cs"/>
        </a:defRPr>
      </a:lvl8pPr>
      <a:lvl9pPr marL="2886659" indent="-169835"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9347" rtl="0" eaLnBrk="1" latinLnBrk="0" hangingPunct="1">
        <a:defRPr sz="1800" kern="1200">
          <a:solidFill>
            <a:schemeClr val="tx1"/>
          </a:solidFill>
          <a:latin typeface="+mn-lt"/>
          <a:ea typeface="+mn-ea"/>
          <a:cs typeface="+mn-cs"/>
        </a:defRPr>
      </a:lvl1pPr>
      <a:lvl2pPr marL="339599" algn="l" defTabSz="679347" rtl="0" eaLnBrk="1" latinLnBrk="0" hangingPunct="1">
        <a:defRPr sz="1800" kern="1200">
          <a:solidFill>
            <a:schemeClr val="tx1"/>
          </a:solidFill>
          <a:latin typeface="+mn-lt"/>
          <a:ea typeface="+mn-ea"/>
          <a:cs typeface="+mn-cs"/>
        </a:defRPr>
      </a:lvl2pPr>
      <a:lvl3pPr marL="679347" algn="l" defTabSz="679347" rtl="0" eaLnBrk="1" latinLnBrk="0" hangingPunct="1">
        <a:defRPr sz="1800" kern="1200">
          <a:solidFill>
            <a:schemeClr val="tx1"/>
          </a:solidFill>
          <a:latin typeface="+mn-lt"/>
          <a:ea typeface="+mn-ea"/>
          <a:cs typeface="+mn-cs"/>
        </a:defRPr>
      </a:lvl3pPr>
      <a:lvl4pPr marL="1018821" algn="l" defTabSz="679347" rtl="0" eaLnBrk="1" latinLnBrk="0" hangingPunct="1">
        <a:defRPr sz="1800" kern="1200">
          <a:solidFill>
            <a:schemeClr val="tx1"/>
          </a:solidFill>
          <a:latin typeface="+mn-lt"/>
          <a:ea typeface="+mn-ea"/>
          <a:cs typeface="+mn-cs"/>
        </a:defRPr>
      </a:lvl4pPr>
      <a:lvl5pPr marL="1358532" algn="l" defTabSz="679347" rtl="0" eaLnBrk="1" latinLnBrk="0" hangingPunct="1">
        <a:defRPr sz="1800" kern="1200">
          <a:solidFill>
            <a:schemeClr val="tx1"/>
          </a:solidFill>
          <a:latin typeface="+mn-lt"/>
          <a:ea typeface="+mn-ea"/>
          <a:cs typeface="+mn-cs"/>
        </a:defRPr>
      </a:lvl5pPr>
      <a:lvl6pPr marL="1697976" algn="l" defTabSz="679347" rtl="0" eaLnBrk="1" latinLnBrk="0" hangingPunct="1">
        <a:defRPr sz="1800" kern="1200">
          <a:solidFill>
            <a:schemeClr val="tx1"/>
          </a:solidFill>
          <a:latin typeface="+mn-lt"/>
          <a:ea typeface="+mn-ea"/>
          <a:cs typeface="+mn-cs"/>
        </a:defRPr>
      </a:lvl6pPr>
      <a:lvl7pPr marL="2037540" algn="l" defTabSz="679347" rtl="0" eaLnBrk="1" latinLnBrk="0" hangingPunct="1">
        <a:defRPr sz="1800" kern="1200">
          <a:solidFill>
            <a:schemeClr val="tx1"/>
          </a:solidFill>
          <a:latin typeface="+mn-lt"/>
          <a:ea typeface="+mn-ea"/>
          <a:cs typeface="+mn-cs"/>
        </a:defRPr>
      </a:lvl7pPr>
      <a:lvl8pPr marL="2377159" algn="l" defTabSz="679347" rtl="0" eaLnBrk="1" latinLnBrk="0" hangingPunct="1">
        <a:defRPr sz="1800" kern="1200">
          <a:solidFill>
            <a:schemeClr val="tx1"/>
          </a:solidFill>
          <a:latin typeface="+mn-lt"/>
          <a:ea typeface="+mn-ea"/>
          <a:cs typeface="+mn-cs"/>
        </a:defRPr>
      </a:lvl8pPr>
      <a:lvl9pPr marL="2716790" algn="l" defTabSz="6793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68" tIns="31062" rIns="62168" bIns="31062"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68" tIns="31062" rIns="62168" bIns="310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2168" tIns="31062" rIns="62168" bIns="31062"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2168" tIns="31062" rIns="62168" bIns="31062"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2168" tIns="31062" rIns="62168" bIns="31062"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859254075"/>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10607" algn="ctr" rtl="0" fontAlgn="base">
        <a:spcBef>
          <a:spcPct val="0"/>
        </a:spcBef>
        <a:spcAft>
          <a:spcPct val="0"/>
        </a:spcAft>
        <a:defRPr sz="3200">
          <a:solidFill>
            <a:schemeClr val="bg1"/>
          </a:solidFill>
          <a:latin typeface="Arial Rounded MT Bold" pitchFamily="34" charset="0"/>
          <a:cs typeface="Arial" charset="0"/>
        </a:defRPr>
      </a:lvl6pPr>
      <a:lvl7pPr marL="621158" algn="ctr" rtl="0" fontAlgn="base">
        <a:spcBef>
          <a:spcPct val="0"/>
        </a:spcBef>
        <a:spcAft>
          <a:spcPct val="0"/>
        </a:spcAft>
        <a:defRPr sz="3200">
          <a:solidFill>
            <a:schemeClr val="bg1"/>
          </a:solidFill>
          <a:latin typeface="Arial Rounded MT Bold" pitchFamily="34" charset="0"/>
          <a:cs typeface="Arial" charset="0"/>
        </a:defRPr>
      </a:lvl7pPr>
      <a:lvl8pPr marL="931733" algn="ctr" rtl="0" fontAlgn="base">
        <a:spcBef>
          <a:spcPct val="0"/>
        </a:spcBef>
        <a:spcAft>
          <a:spcPct val="0"/>
        </a:spcAft>
        <a:defRPr sz="3200">
          <a:solidFill>
            <a:schemeClr val="bg1"/>
          </a:solidFill>
          <a:latin typeface="Arial Rounded MT Bold" pitchFamily="34" charset="0"/>
          <a:cs typeface="Arial" charset="0"/>
        </a:defRPr>
      </a:lvl8pPr>
      <a:lvl9pPr marL="124229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32861" indent="-232861" algn="l" rtl="0" eaLnBrk="0" fontAlgn="base" hangingPunct="0">
        <a:spcBef>
          <a:spcPct val="20000"/>
        </a:spcBef>
        <a:spcAft>
          <a:spcPct val="0"/>
        </a:spcAft>
        <a:defRPr sz="3200">
          <a:solidFill>
            <a:schemeClr val="bg1"/>
          </a:solidFill>
          <a:latin typeface="+mn-lt"/>
          <a:ea typeface="+mn-ea"/>
          <a:cs typeface="+mn-cs"/>
        </a:defRPr>
      </a:lvl1pPr>
      <a:lvl2pPr marL="504686" indent="-194140" algn="l" rtl="0" eaLnBrk="0" fontAlgn="base" hangingPunct="0">
        <a:spcBef>
          <a:spcPct val="20000"/>
        </a:spcBef>
        <a:spcAft>
          <a:spcPct val="0"/>
        </a:spcAft>
        <a:buChar char="–"/>
        <a:defRPr sz="2000">
          <a:solidFill>
            <a:schemeClr val="tx1"/>
          </a:solidFill>
          <a:latin typeface="Arial" charset="0"/>
          <a:cs typeface="+mn-cs"/>
        </a:defRPr>
      </a:lvl2pPr>
      <a:lvl3pPr marL="776432" indent="-155294" algn="l" rtl="0" eaLnBrk="0" fontAlgn="base" hangingPunct="0">
        <a:spcBef>
          <a:spcPct val="20000"/>
        </a:spcBef>
        <a:spcAft>
          <a:spcPct val="0"/>
        </a:spcAft>
        <a:buChar char="•"/>
        <a:defRPr sz="1800">
          <a:solidFill>
            <a:schemeClr val="tx1"/>
          </a:solidFill>
          <a:latin typeface="Arial" charset="0"/>
          <a:cs typeface="+mn-cs"/>
        </a:defRPr>
      </a:lvl3pPr>
      <a:lvl4pPr marL="1086996" indent="-155294" algn="l" rtl="0" eaLnBrk="0" fontAlgn="base" hangingPunct="0">
        <a:spcBef>
          <a:spcPct val="20000"/>
        </a:spcBef>
        <a:spcAft>
          <a:spcPct val="0"/>
        </a:spcAft>
        <a:buChar char="–"/>
        <a:defRPr sz="1500">
          <a:solidFill>
            <a:schemeClr val="tx1"/>
          </a:solidFill>
          <a:latin typeface="Arial" charset="0"/>
          <a:cs typeface="+mn-cs"/>
        </a:defRPr>
      </a:lvl4pPr>
      <a:lvl5pPr marL="1397579" indent="-155294" algn="l" rtl="0" eaLnBrk="0" fontAlgn="base" hangingPunct="0">
        <a:spcBef>
          <a:spcPct val="20000"/>
        </a:spcBef>
        <a:spcAft>
          <a:spcPct val="0"/>
        </a:spcAft>
        <a:buChar char="»"/>
        <a:defRPr sz="1500">
          <a:solidFill>
            <a:schemeClr val="tx1"/>
          </a:solidFill>
          <a:latin typeface="Arial" charset="0"/>
          <a:cs typeface="+mn-cs"/>
        </a:defRPr>
      </a:lvl5pPr>
      <a:lvl6pPr marL="1708153" indent="-155294" algn="l" rtl="0" fontAlgn="base">
        <a:spcBef>
          <a:spcPct val="20000"/>
        </a:spcBef>
        <a:spcAft>
          <a:spcPct val="0"/>
        </a:spcAft>
        <a:buChar char="»"/>
        <a:defRPr sz="1500">
          <a:solidFill>
            <a:schemeClr val="tx1"/>
          </a:solidFill>
          <a:latin typeface="Arial" charset="0"/>
          <a:cs typeface="+mn-cs"/>
        </a:defRPr>
      </a:lvl6pPr>
      <a:lvl7pPr marL="2018725" indent="-155294" algn="l" rtl="0" fontAlgn="base">
        <a:spcBef>
          <a:spcPct val="20000"/>
        </a:spcBef>
        <a:spcAft>
          <a:spcPct val="0"/>
        </a:spcAft>
        <a:buChar char="»"/>
        <a:defRPr sz="1500">
          <a:solidFill>
            <a:schemeClr val="tx1"/>
          </a:solidFill>
          <a:latin typeface="Arial" charset="0"/>
          <a:cs typeface="+mn-cs"/>
        </a:defRPr>
      </a:lvl7pPr>
      <a:lvl8pPr marL="2329296" indent="-155294" algn="l" rtl="0" fontAlgn="base">
        <a:spcBef>
          <a:spcPct val="20000"/>
        </a:spcBef>
        <a:spcAft>
          <a:spcPct val="0"/>
        </a:spcAft>
        <a:buChar char="»"/>
        <a:defRPr sz="1500">
          <a:solidFill>
            <a:schemeClr val="tx1"/>
          </a:solidFill>
          <a:latin typeface="Arial" charset="0"/>
          <a:cs typeface="+mn-cs"/>
        </a:defRPr>
      </a:lvl8pPr>
      <a:lvl9pPr marL="2639871" indent="-155294"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21158" rtl="0" eaLnBrk="1" latinLnBrk="0" hangingPunct="1">
        <a:defRPr sz="1300" kern="1200">
          <a:solidFill>
            <a:schemeClr val="tx1"/>
          </a:solidFill>
          <a:latin typeface="+mn-lt"/>
          <a:ea typeface="+mn-ea"/>
          <a:cs typeface="+mn-cs"/>
        </a:defRPr>
      </a:lvl1pPr>
      <a:lvl2pPr marL="310607" algn="l" defTabSz="621158" rtl="0" eaLnBrk="1" latinLnBrk="0" hangingPunct="1">
        <a:defRPr sz="1300" kern="1200">
          <a:solidFill>
            <a:schemeClr val="tx1"/>
          </a:solidFill>
          <a:latin typeface="+mn-lt"/>
          <a:ea typeface="+mn-ea"/>
          <a:cs typeface="+mn-cs"/>
        </a:defRPr>
      </a:lvl2pPr>
      <a:lvl3pPr marL="621158" algn="l" defTabSz="621158" rtl="0" eaLnBrk="1" latinLnBrk="0" hangingPunct="1">
        <a:defRPr sz="1300" kern="1200">
          <a:solidFill>
            <a:schemeClr val="tx1"/>
          </a:solidFill>
          <a:latin typeface="+mn-lt"/>
          <a:ea typeface="+mn-ea"/>
          <a:cs typeface="+mn-cs"/>
        </a:defRPr>
      </a:lvl3pPr>
      <a:lvl4pPr marL="931733" algn="l" defTabSz="621158" rtl="0" eaLnBrk="1" latinLnBrk="0" hangingPunct="1">
        <a:defRPr sz="1300" kern="1200">
          <a:solidFill>
            <a:schemeClr val="tx1"/>
          </a:solidFill>
          <a:latin typeface="+mn-lt"/>
          <a:ea typeface="+mn-ea"/>
          <a:cs typeface="+mn-cs"/>
        </a:defRPr>
      </a:lvl4pPr>
      <a:lvl5pPr marL="1242291" algn="l" defTabSz="621158" rtl="0" eaLnBrk="1" latinLnBrk="0" hangingPunct="1">
        <a:defRPr sz="1300" kern="1200">
          <a:solidFill>
            <a:schemeClr val="tx1"/>
          </a:solidFill>
          <a:latin typeface="+mn-lt"/>
          <a:ea typeface="+mn-ea"/>
          <a:cs typeface="+mn-cs"/>
        </a:defRPr>
      </a:lvl5pPr>
      <a:lvl6pPr marL="1552865" algn="l" defTabSz="621158" rtl="0" eaLnBrk="1" latinLnBrk="0" hangingPunct="1">
        <a:defRPr sz="1300" kern="1200">
          <a:solidFill>
            <a:schemeClr val="tx1"/>
          </a:solidFill>
          <a:latin typeface="+mn-lt"/>
          <a:ea typeface="+mn-ea"/>
          <a:cs typeface="+mn-cs"/>
        </a:defRPr>
      </a:lvl6pPr>
      <a:lvl7pPr marL="1863441" algn="l" defTabSz="621158" rtl="0" eaLnBrk="1" latinLnBrk="0" hangingPunct="1">
        <a:defRPr sz="1300" kern="1200">
          <a:solidFill>
            <a:schemeClr val="tx1"/>
          </a:solidFill>
          <a:latin typeface="+mn-lt"/>
          <a:ea typeface="+mn-ea"/>
          <a:cs typeface="+mn-cs"/>
        </a:defRPr>
      </a:lvl7pPr>
      <a:lvl8pPr marL="2173994" algn="l" defTabSz="621158" rtl="0" eaLnBrk="1" latinLnBrk="0" hangingPunct="1">
        <a:defRPr sz="1300" kern="1200">
          <a:solidFill>
            <a:schemeClr val="tx1"/>
          </a:solidFill>
          <a:latin typeface="+mn-lt"/>
          <a:ea typeface="+mn-ea"/>
          <a:cs typeface="+mn-cs"/>
        </a:defRPr>
      </a:lvl8pPr>
      <a:lvl9pPr marL="2484587" algn="l" defTabSz="621158"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68" tIns="31062" rIns="62168" bIns="31062"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68" tIns="31062" rIns="62168" bIns="310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2168" tIns="31062" rIns="62168" bIns="31062"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2168" tIns="31062" rIns="62168" bIns="31062"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2168" tIns="31062" rIns="62168" bIns="31062"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10613" algn="ctr" rtl="0" fontAlgn="base">
        <a:spcBef>
          <a:spcPct val="0"/>
        </a:spcBef>
        <a:spcAft>
          <a:spcPct val="0"/>
        </a:spcAft>
        <a:defRPr sz="3200">
          <a:solidFill>
            <a:schemeClr val="bg1"/>
          </a:solidFill>
          <a:latin typeface="Arial Rounded MT Bold" pitchFamily="34" charset="0"/>
          <a:cs typeface="Arial" charset="0"/>
        </a:defRPr>
      </a:lvl6pPr>
      <a:lvl7pPr marL="621177" algn="ctr" rtl="0" fontAlgn="base">
        <a:spcBef>
          <a:spcPct val="0"/>
        </a:spcBef>
        <a:spcAft>
          <a:spcPct val="0"/>
        </a:spcAft>
        <a:defRPr sz="3200">
          <a:solidFill>
            <a:schemeClr val="bg1"/>
          </a:solidFill>
          <a:latin typeface="Arial Rounded MT Bold" pitchFamily="34" charset="0"/>
          <a:cs typeface="Arial" charset="0"/>
        </a:defRPr>
      </a:lvl7pPr>
      <a:lvl8pPr marL="931767" algn="ctr" rtl="0" fontAlgn="base">
        <a:spcBef>
          <a:spcPct val="0"/>
        </a:spcBef>
        <a:spcAft>
          <a:spcPct val="0"/>
        </a:spcAft>
        <a:defRPr sz="3200">
          <a:solidFill>
            <a:schemeClr val="bg1"/>
          </a:solidFill>
          <a:latin typeface="Arial Rounded MT Bold" pitchFamily="34" charset="0"/>
          <a:cs typeface="Arial" charset="0"/>
        </a:defRPr>
      </a:lvl8pPr>
      <a:lvl9pPr marL="124234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32876" indent="-232876" algn="l" rtl="0" eaLnBrk="0" fontAlgn="base" hangingPunct="0">
        <a:spcBef>
          <a:spcPct val="20000"/>
        </a:spcBef>
        <a:spcAft>
          <a:spcPct val="0"/>
        </a:spcAft>
        <a:defRPr sz="3200">
          <a:solidFill>
            <a:schemeClr val="bg1"/>
          </a:solidFill>
          <a:latin typeface="+mn-lt"/>
          <a:ea typeface="+mn-ea"/>
          <a:cs typeface="+mn-cs"/>
        </a:defRPr>
      </a:lvl1pPr>
      <a:lvl2pPr marL="504712" indent="-194140" algn="l" rtl="0" eaLnBrk="0" fontAlgn="base" hangingPunct="0">
        <a:spcBef>
          <a:spcPct val="20000"/>
        </a:spcBef>
        <a:spcAft>
          <a:spcPct val="0"/>
        </a:spcAft>
        <a:buChar char="–"/>
        <a:defRPr sz="2000">
          <a:solidFill>
            <a:schemeClr val="tx1"/>
          </a:solidFill>
          <a:latin typeface="Arial" charset="0"/>
          <a:cs typeface="+mn-cs"/>
        </a:defRPr>
      </a:lvl2pPr>
      <a:lvl3pPr marL="776468" indent="-155296" algn="l" rtl="0" eaLnBrk="0" fontAlgn="base" hangingPunct="0">
        <a:spcBef>
          <a:spcPct val="20000"/>
        </a:spcBef>
        <a:spcAft>
          <a:spcPct val="0"/>
        </a:spcAft>
        <a:buChar char="•"/>
        <a:defRPr sz="1800">
          <a:solidFill>
            <a:schemeClr val="tx1"/>
          </a:solidFill>
          <a:latin typeface="Arial" charset="0"/>
          <a:cs typeface="+mn-cs"/>
        </a:defRPr>
      </a:lvl3pPr>
      <a:lvl4pPr marL="1087048" indent="-155296" algn="l" rtl="0" eaLnBrk="0" fontAlgn="base" hangingPunct="0">
        <a:spcBef>
          <a:spcPct val="20000"/>
        </a:spcBef>
        <a:spcAft>
          <a:spcPct val="0"/>
        </a:spcAft>
        <a:buChar char="–"/>
        <a:defRPr sz="1500">
          <a:solidFill>
            <a:schemeClr val="tx1"/>
          </a:solidFill>
          <a:latin typeface="Arial" charset="0"/>
          <a:cs typeface="+mn-cs"/>
        </a:defRPr>
      </a:lvl4pPr>
      <a:lvl5pPr marL="1397635" indent="-155296" algn="l" rtl="0" eaLnBrk="0" fontAlgn="base" hangingPunct="0">
        <a:spcBef>
          <a:spcPct val="20000"/>
        </a:spcBef>
        <a:spcAft>
          <a:spcPct val="0"/>
        </a:spcAft>
        <a:buChar char="»"/>
        <a:defRPr sz="1500">
          <a:solidFill>
            <a:schemeClr val="tx1"/>
          </a:solidFill>
          <a:latin typeface="Arial" charset="0"/>
          <a:cs typeface="+mn-cs"/>
        </a:defRPr>
      </a:lvl5pPr>
      <a:lvl6pPr marL="1708240" indent="-155296" algn="l" rtl="0" fontAlgn="base">
        <a:spcBef>
          <a:spcPct val="20000"/>
        </a:spcBef>
        <a:spcAft>
          <a:spcPct val="0"/>
        </a:spcAft>
        <a:buChar char="»"/>
        <a:defRPr sz="1500">
          <a:solidFill>
            <a:schemeClr val="tx1"/>
          </a:solidFill>
          <a:latin typeface="Arial" charset="0"/>
          <a:cs typeface="+mn-cs"/>
        </a:defRPr>
      </a:lvl6pPr>
      <a:lvl7pPr marL="2018823" indent="-155296" algn="l" rtl="0" fontAlgn="base">
        <a:spcBef>
          <a:spcPct val="20000"/>
        </a:spcBef>
        <a:spcAft>
          <a:spcPct val="0"/>
        </a:spcAft>
        <a:buChar char="»"/>
        <a:defRPr sz="1500">
          <a:solidFill>
            <a:schemeClr val="tx1"/>
          </a:solidFill>
          <a:latin typeface="Arial" charset="0"/>
          <a:cs typeface="+mn-cs"/>
        </a:defRPr>
      </a:lvl7pPr>
      <a:lvl8pPr marL="2329403" indent="-155296" algn="l" rtl="0" fontAlgn="base">
        <a:spcBef>
          <a:spcPct val="20000"/>
        </a:spcBef>
        <a:spcAft>
          <a:spcPct val="0"/>
        </a:spcAft>
        <a:buChar char="»"/>
        <a:defRPr sz="1500">
          <a:solidFill>
            <a:schemeClr val="tx1"/>
          </a:solidFill>
          <a:latin typeface="Arial" charset="0"/>
          <a:cs typeface="+mn-cs"/>
        </a:defRPr>
      </a:lvl8pPr>
      <a:lvl9pPr marL="2640005" indent="-155296"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21177" rtl="0" eaLnBrk="1" latinLnBrk="0" hangingPunct="1">
        <a:defRPr sz="1300" kern="1200">
          <a:solidFill>
            <a:schemeClr val="tx1"/>
          </a:solidFill>
          <a:latin typeface="+mn-lt"/>
          <a:ea typeface="+mn-ea"/>
          <a:cs typeface="+mn-cs"/>
        </a:defRPr>
      </a:lvl1pPr>
      <a:lvl2pPr marL="310613" algn="l" defTabSz="621177" rtl="0" eaLnBrk="1" latinLnBrk="0" hangingPunct="1">
        <a:defRPr sz="1300" kern="1200">
          <a:solidFill>
            <a:schemeClr val="tx1"/>
          </a:solidFill>
          <a:latin typeface="+mn-lt"/>
          <a:ea typeface="+mn-ea"/>
          <a:cs typeface="+mn-cs"/>
        </a:defRPr>
      </a:lvl2pPr>
      <a:lvl3pPr marL="621177" algn="l" defTabSz="621177" rtl="0" eaLnBrk="1" latinLnBrk="0" hangingPunct="1">
        <a:defRPr sz="1300" kern="1200">
          <a:solidFill>
            <a:schemeClr val="tx1"/>
          </a:solidFill>
          <a:latin typeface="+mn-lt"/>
          <a:ea typeface="+mn-ea"/>
          <a:cs typeface="+mn-cs"/>
        </a:defRPr>
      </a:lvl3pPr>
      <a:lvl4pPr marL="931767" algn="l" defTabSz="621177" rtl="0" eaLnBrk="1" latinLnBrk="0" hangingPunct="1">
        <a:defRPr sz="1300" kern="1200">
          <a:solidFill>
            <a:schemeClr val="tx1"/>
          </a:solidFill>
          <a:latin typeface="+mn-lt"/>
          <a:ea typeface="+mn-ea"/>
          <a:cs typeface="+mn-cs"/>
        </a:defRPr>
      </a:lvl4pPr>
      <a:lvl5pPr marL="1242349" algn="l" defTabSz="621177" rtl="0" eaLnBrk="1" latinLnBrk="0" hangingPunct="1">
        <a:defRPr sz="1300" kern="1200">
          <a:solidFill>
            <a:schemeClr val="tx1"/>
          </a:solidFill>
          <a:latin typeface="+mn-lt"/>
          <a:ea typeface="+mn-ea"/>
          <a:cs typeface="+mn-cs"/>
        </a:defRPr>
      </a:lvl5pPr>
      <a:lvl6pPr marL="1552932" algn="l" defTabSz="621177" rtl="0" eaLnBrk="1" latinLnBrk="0" hangingPunct="1">
        <a:defRPr sz="1300" kern="1200">
          <a:solidFill>
            <a:schemeClr val="tx1"/>
          </a:solidFill>
          <a:latin typeface="+mn-lt"/>
          <a:ea typeface="+mn-ea"/>
          <a:cs typeface="+mn-cs"/>
        </a:defRPr>
      </a:lvl6pPr>
      <a:lvl7pPr marL="1863528" algn="l" defTabSz="621177" rtl="0" eaLnBrk="1" latinLnBrk="0" hangingPunct="1">
        <a:defRPr sz="1300" kern="1200">
          <a:solidFill>
            <a:schemeClr val="tx1"/>
          </a:solidFill>
          <a:latin typeface="+mn-lt"/>
          <a:ea typeface="+mn-ea"/>
          <a:cs typeface="+mn-cs"/>
        </a:defRPr>
      </a:lvl7pPr>
      <a:lvl8pPr marL="2174097" algn="l" defTabSz="621177" rtl="0" eaLnBrk="1" latinLnBrk="0" hangingPunct="1">
        <a:defRPr sz="1300" kern="1200">
          <a:solidFill>
            <a:schemeClr val="tx1"/>
          </a:solidFill>
          <a:latin typeface="+mn-lt"/>
          <a:ea typeface="+mn-ea"/>
          <a:cs typeface="+mn-cs"/>
        </a:defRPr>
      </a:lvl8pPr>
      <a:lvl9pPr marL="2484690" algn="l" defTabSz="62117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75" tIns="31066" rIns="62175" bIns="31066"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75" tIns="31066" rIns="62175" bIns="310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2175" tIns="31066" rIns="62175" bIns="31066"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2175" tIns="31066" rIns="62175" bIns="31066"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2175" tIns="31066" rIns="62175" bIns="31066"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10640" algn="ctr" rtl="0" fontAlgn="base">
        <a:spcBef>
          <a:spcPct val="0"/>
        </a:spcBef>
        <a:spcAft>
          <a:spcPct val="0"/>
        </a:spcAft>
        <a:defRPr sz="3200">
          <a:solidFill>
            <a:schemeClr val="bg1"/>
          </a:solidFill>
          <a:latin typeface="Arial Rounded MT Bold" pitchFamily="34" charset="0"/>
          <a:cs typeface="Arial" charset="0"/>
        </a:defRPr>
      </a:lvl6pPr>
      <a:lvl7pPr marL="621244" algn="ctr" rtl="0" fontAlgn="base">
        <a:spcBef>
          <a:spcPct val="0"/>
        </a:spcBef>
        <a:spcAft>
          <a:spcPct val="0"/>
        </a:spcAft>
        <a:defRPr sz="3200">
          <a:solidFill>
            <a:schemeClr val="bg1"/>
          </a:solidFill>
          <a:latin typeface="Arial Rounded MT Bold" pitchFamily="34" charset="0"/>
          <a:cs typeface="Arial" charset="0"/>
        </a:defRPr>
      </a:lvl7pPr>
      <a:lvl8pPr marL="931853" algn="ctr" rtl="0" fontAlgn="base">
        <a:spcBef>
          <a:spcPct val="0"/>
        </a:spcBef>
        <a:spcAft>
          <a:spcPct val="0"/>
        </a:spcAft>
        <a:defRPr sz="3200">
          <a:solidFill>
            <a:schemeClr val="bg1"/>
          </a:solidFill>
          <a:latin typeface="Arial Rounded MT Bold" pitchFamily="34" charset="0"/>
          <a:cs typeface="Arial" charset="0"/>
        </a:defRPr>
      </a:lvl8pPr>
      <a:lvl9pPr marL="1242462"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32896" indent="-232896" algn="l" rtl="0" eaLnBrk="0" fontAlgn="base" hangingPunct="0">
        <a:spcBef>
          <a:spcPct val="20000"/>
        </a:spcBef>
        <a:spcAft>
          <a:spcPct val="0"/>
        </a:spcAft>
        <a:defRPr sz="3200">
          <a:solidFill>
            <a:schemeClr val="bg1"/>
          </a:solidFill>
          <a:latin typeface="+mn-lt"/>
          <a:ea typeface="+mn-ea"/>
          <a:cs typeface="+mn-cs"/>
        </a:defRPr>
      </a:lvl1pPr>
      <a:lvl2pPr marL="504762" indent="-194161" algn="l" rtl="0" eaLnBrk="0" fontAlgn="base" hangingPunct="0">
        <a:spcBef>
          <a:spcPct val="20000"/>
        </a:spcBef>
        <a:spcAft>
          <a:spcPct val="0"/>
        </a:spcAft>
        <a:buChar char="–"/>
        <a:defRPr sz="2000">
          <a:solidFill>
            <a:schemeClr val="tx1"/>
          </a:solidFill>
          <a:latin typeface="Arial" charset="0"/>
          <a:cs typeface="+mn-cs"/>
        </a:defRPr>
      </a:lvl2pPr>
      <a:lvl3pPr marL="776544" indent="-155312" algn="l" rtl="0" eaLnBrk="0" fontAlgn="base" hangingPunct="0">
        <a:spcBef>
          <a:spcPct val="20000"/>
        </a:spcBef>
        <a:spcAft>
          <a:spcPct val="0"/>
        </a:spcAft>
        <a:buChar char="•"/>
        <a:defRPr sz="1800">
          <a:solidFill>
            <a:schemeClr val="tx1"/>
          </a:solidFill>
          <a:latin typeface="Arial" charset="0"/>
          <a:cs typeface="+mn-cs"/>
        </a:defRPr>
      </a:lvl3pPr>
      <a:lvl4pPr marL="1087142" indent="-155312" algn="l" rtl="0" eaLnBrk="0" fontAlgn="base" hangingPunct="0">
        <a:spcBef>
          <a:spcPct val="20000"/>
        </a:spcBef>
        <a:spcAft>
          <a:spcPct val="0"/>
        </a:spcAft>
        <a:buChar char="–"/>
        <a:defRPr sz="1500">
          <a:solidFill>
            <a:schemeClr val="tx1"/>
          </a:solidFill>
          <a:latin typeface="Arial" charset="0"/>
          <a:cs typeface="+mn-cs"/>
        </a:defRPr>
      </a:lvl4pPr>
      <a:lvl5pPr marL="1397769" indent="-155312" algn="l" rtl="0" eaLnBrk="0" fontAlgn="base" hangingPunct="0">
        <a:spcBef>
          <a:spcPct val="20000"/>
        </a:spcBef>
        <a:spcAft>
          <a:spcPct val="0"/>
        </a:spcAft>
        <a:buChar char="»"/>
        <a:defRPr sz="1500">
          <a:solidFill>
            <a:schemeClr val="tx1"/>
          </a:solidFill>
          <a:latin typeface="Arial" charset="0"/>
          <a:cs typeface="+mn-cs"/>
        </a:defRPr>
      </a:lvl5pPr>
      <a:lvl6pPr marL="1708389" indent="-155312" algn="l" rtl="0" fontAlgn="base">
        <a:spcBef>
          <a:spcPct val="20000"/>
        </a:spcBef>
        <a:spcAft>
          <a:spcPct val="0"/>
        </a:spcAft>
        <a:buChar char="»"/>
        <a:defRPr sz="1500">
          <a:solidFill>
            <a:schemeClr val="tx1"/>
          </a:solidFill>
          <a:latin typeface="Arial" charset="0"/>
          <a:cs typeface="+mn-cs"/>
        </a:defRPr>
      </a:lvl6pPr>
      <a:lvl7pPr marL="2019012" indent="-155312" algn="l" rtl="0" fontAlgn="base">
        <a:spcBef>
          <a:spcPct val="20000"/>
        </a:spcBef>
        <a:spcAft>
          <a:spcPct val="0"/>
        </a:spcAft>
        <a:buChar char="»"/>
        <a:defRPr sz="1500">
          <a:solidFill>
            <a:schemeClr val="tx1"/>
          </a:solidFill>
          <a:latin typeface="Arial" charset="0"/>
          <a:cs typeface="+mn-cs"/>
        </a:defRPr>
      </a:lvl7pPr>
      <a:lvl8pPr marL="2329624" indent="-155312" algn="l" rtl="0" fontAlgn="base">
        <a:spcBef>
          <a:spcPct val="20000"/>
        </a:spcBef>
        <a:spcAft>
          <a:spcPct val="0"/>
        </a:spcAft>
        <a:buChar char="»"/>
        <a:defRPr sz="1500">
          <a:solidFill>
            <a:schemeClr val="tx1"/>
          </a:solidFill>
          <a:latin typeface="Arial" charset="0"/>
          <a:cs typeface="+mn-cs"/>
        </a:defRPr>
      </a:lvl8pPr>
      <a:lvl9pPr marL="2640246" indent="-155312"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21244" rtl="0" eaLnBrk="1" latinLnBrk="0" hangingPunct="1">
        <a:defRPr sz="1300" kern="1200">
          <a:solidFill>
            <a:schemeClr val="tx1"/>
          </a:solidFill>
          <a:latin typeface="+mn-lt"/>
          <a:ea typeface="+mn-ea"/>
          <a:cs typeface="+mn-cs"/>
        </a:defRPr>
      </a:lvl1pPr>
      <a:lvl2pPr marL="310640" algn="l" defTabSz="621244" rtl="0" eaLnBrk="1" latinLnBrk="0" hangingPunct="1">
        <a:defRPr sz="1300" kern="1200">
          <a:solidFill>
            <a:schemeClr val="tx1"/>
          </a:solidFill>
          <a:latin typeface="+mn-lt"/>
          <a:ea typeface="+mn-ea"/>
          <a:cs typeface="+mn-cs"/>
        </a:defRPr>
      </a:lvl2pPr>
      <a:lvl3pPr marL="621244" algn="l" defTabSz="621244" rtl="0" eaLnBrk="1" latinLnBrk="0" hangingPunct="1">
        <a:defRPr sz="1300" kern="1200">
          <a:solidFill>
            <a:schemeClr val="tx1"/>
          </a:solidFill>
          <a:latin typeface="+mn-lt"/>
          <a:ea typeface="+mn-ea"/>
          <a:cs typeface="+mn-cs"/>
        </a:defRPr>
      </a:lvl3pPr>
      <a:lvl4pPr marL="931853" algn="l" defTabSz="621244" rtl="0" eaLnBrk="1" latinLnBrk="0" hangingPunct="1">
        <a:defRPr sz="1300" kern="1200">
          <a:solidFill>
            <a:schemeClr val="tx1"/>
          </a:solidFill>
          <a:latin typeface="+mn-lt"/>
          <a:ea typeface="+mn-ea"/>
          <a:cs typeface="+mn-cs"/>
        </a:defRPr>
      </a:lvl4pPr>
      <a:lvl5pPr marL="1242462" algn="l" defTabSz="621244" rtl="0" eaLnBrk="1" latinLnBrk="0" hangingPunct="1">
        <a:defRPr sz="1300" kern="1200">
          <a:solidFill>
            <a:schemeClr val="tx1"/>
          </a:solidFill>
          <a:latin typeface="+mn-lt"/>
          <a:ea typeface="+mn-ea"/>
          <a:cs typeface="+mn-cs"/>
        </a:defRPr>
      </a:lvl5pPr>
      <a:lvl6pPr marL="1553081" algn="l" defTabSz="621244" rtl="0" eaLnBrk="1" latinLnBrk="0" hangingPunct="1">
        <a:defRPr sz="1300" kern="1200">
          <a:solidFill>
            <a:schemeClr val="tx1"/>
          </a:solidFill>
          <a:latin typeface="+mn-lt"/>
          <a:ea typeface="+mn-ea"/>
          <a:cs typeface="+mn-cs"/>
        </a:defRPr>
      </a:lvl6pPr>
      <a:lvl7pPr marL="1863702" algn="l" defTabSz="621244" rtl="0" eaLnBrk="1" latinLnBrk="0" hangingPunct="1">
        <a:defRPr sz="1300" kern="1200">
          <a:solidFill>
            <a:schemeClr val="tx1"/>
          </a:solidFill>
          <a:latin typeface="+mn-lt"/>
          <a:ea typeface="+mn-ea"/>
          <a:cs typeface="+mn-cs"/>
        </a:defRPr>
      </a:lvl7pPr>
      <a:lvl8pPr marL="2174296" algn="l" defTabSz="621244" rtl="0" eaLnBrk="1" latinLnBrk="0" hangingPunct="1">
        <a:defRPr sz="1300" kern="1200">
          <a:solidFill>
            <a:schemeClr val="tx1"/>
          </a:solidFill>
          <a:latin typeface="+mn-lt"/>
          <a:ea typeface="+mn-ea"/>
          <a:cs typeface="+mn-cs"/>
        </a:defRPr>
      </a:lvl8pPr>
      <a:lvl9pPr marL="2484924" algn="l" defTabSz="621244"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82" tIns="31069" rIns="62182" bIns="31069"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82" tIns="31069" rIns="62182" bIns="310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2182" tIns="31069" rIns="62182" bIns="31069"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62182" tIns="31069" rIns="62182" bIns="31069"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2182" tIns="31069" rIns="62182" bIns="31069"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10694" algn="ctr" rtl="0" fontAlgn="base">
        <a:spcBef>
          <a:spcPct val="0"/>
        </a:spcBef>
        <a:spcAft>
          <a:spcPct val="0"/>
        </a:spcAft>
        <a:defRPr sz="3200">
          <a:solidFill>
            <a:schemeClr val="bg1"/>
          </a:solidFill>
          <a:latin typeface="Arial Rounded MT Bold" pitchFamily="34" charset="0"/>
          <a:cs typeface="Arial" charset="0"/>
        </a:defRPr>
      </a:lvl6pPr>
      <a:lvl7pPr marL="621330" algn="ctr" rtl="0" fontAlgn="base">
        <a:spcBef>
          <a:spcPct val="0"/>
        </a:spcBef>
        <a:spcAft>
          <a:spcPct val="0"/>
        </a:spcAft>
        <a:defRPr sz="3200">
          <a:solidFill>
            <a:schemeClr val="bg1"/>
          </a:solidFill>
          <a:latin typeface="Arial Rounded MT Bold" pitchFamily="34" charset="0"/>
          <a:cs typeface="Arial" charset="0"/>
        </a:defRPr>
      </a:lvl7pPr>
      <a:lvl8pPr marL="931988" algn="ctr" rtl="0" fontAlgn="base">
        <a:spcBef>
          <a:spcPct val="0"/>
        </a:spcBef>
        <a:spcAft>
          <a:spcPct val="0"/>
        </a:spcAft>
        <a:defRPr sz="3200">
          <a:solidFill>
            <a:schemeClr val="bg1"/>
          </a:solidFill>
          <a:latin typeface="Arial Rounded MT Bold" pitchFamily="34" charset="0"/>
          <a:cs typeface="Arial" charset="0"/>
        </a:defRPr>
      </a:lvl8pPr>
      <a:lvl9pPr marL="1242633"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32928" indent="-232928" algn="l" rtl="0" eaLnBrk="0" fontAlgn="base" hangingPunct="0">
        <a:spcBef>
          <a:spcPct val="20000"/>
        </a:spcBef>
        <a:spcAft>
          <a:spcPct val="0"/>
        </a:spcAft>
        <a:defRPr sz="3200">
          <a:solidFill>
            <a:schemeClr val="bg1"/>
          </a:solidFill>
          <a:latin typeface="+mn-lt"/>
          <a:ea typeface="+mn-ea"/>
          <a:cs typeface="+mn-cs"/>
        </a:defRPr>
      </a:lvl1pPr>
      <a:lvl2pPr marL="504822" indent="-194203" algn="l" rtl="0" eaLnBrk="0" fontAlgn="base" hangingPunct="0">
        <a:spcBef>
          <a:spcPct val="20000"/>
        </a:spcBef>
        <a:spcAft>
          <a:spcPct val="0"/>
        </a:spcAft>
        <a:buChar char="–"/>
        <a:defRPr sz="2000">
          <a:solidFill>
            <a:schemeClr val="tx1"/>
          </a:solidFill>
          <a:latin typeface="Arial" charset="0"/>
          <a:cs typeface="+mn-cs"/>
        </a:defRPr>
      </a:lvl2pPr>
      <a:lvl3pPr marL="776658" indent="-155343" algn="l" rtl="0" eaLnBrk="0" fontAlgn="base" hangingPunct="0">
        <a:spcBef>
          <a:spcPct val="20000"/>
        </a:spcBef>
        <a:spcAft>
          <a:spcPct val="0"/>
        </a:spcAft>
        <a:buChar char="•"/>
        <a:defRPr sz="1800">
          <a:solidFill>
            <a:schemeClr val="tx1"/>
          </a:solidFill>
          <a:latin typeface="Arial" charset="0"/>
          <a:cs typeface="+mn-cs"/>
        </a:defRPr>
      </a:lvl3pPr>
      <a:lvl4pPr marL="1087291" indent="-155343" algn="l" rtl="0" eaLnBrk="0" fontAlgn="base" hangingPunct="0">
        <a:spcBef>
          <a:spcPct val="20000"/>
        </a:spcBef>
        <a:spcAft>
          <a:spcPct val="0"/>
        </a:spcAft>
        <a:buChar char="–"/>
        <a:defRPr sz="1500">
          <a:solidFill>
            <a:schemeClr val="tx1"/>
          </a:solidFill>
          <a:latin typeface="Arial" charset="0"/>
          <a:cs typeface="+mn-cs"/>
        </a:defRPr>
      </a:lvl4pPr>
      <a:lvl5pPr marL="1397972" indent="-155343" algn="l" rtl="0" eaLnBrk="0" fontAlgn="base" hangingPunct="0">
        <a:spcBef>
          <a:spcPct val="20000"/>
        </a:spcBef>
        <a:spcAft>
          <a:spcPct val="0"/>
        </a:spcAft>
        <a:buChar char="»"/>
        <a:defRPr sz="1500">
          <a:solidFill>
            <a:schemeClr val="tx1"/>
          </a:solidFill>
          <a:latin typeface="Arial" charset="0"/>
          <a:cs typeface="+mn-cs"/>
        </a:defRPr>
      </a:lvl5pPr>
      <a:lvl6pPr marL="1708635" indent="-155343" algn="l" rtl="0" fontAlgn="base">
        <a:spcBef>
          <a:spcPct val="20000"/>
        </a:spcBef>
        <a:spcAft>
          <a:spcPct val="0"/>
        </a:spcAft>
        <a:buChar char="»"/>
        <a:defRPr sz="1500">
          <a:solidFill>
            <a:schemeClr val="tx1"/>
          </a:solidFill>
          <a:latin typeface="Arial" charset="0"/>
          <a:cs typeface="+mn-cs"/>
        </a:defRPr>
      </a:lvl6pPr>
      <a:lvl7pPr marL="2019293" indent="-155343" algn="l" rtl="0" fontAlgn="base">
        <a:spcBef>
          <a:spcPct val="20000"/>
        </a:spcBef>
        <a:spcAft>
          <a:spcPct val="0"/>
        </a:spcAft>
        <a:buChar char="»"/>
        <a:defRPr sz="1500">
          <a:solidFill>
            <a:schemeClr val="tx1"/>
          </a:solidFill>
          <a:latin typeface="Arial" charset="0"/>
          <a:cs typeface="+mn-cs"/>
        </a:defRPr>
      </a:lvl7pPr>
      <a:lvl8pPr marL="2329939" indent="-155343" algn="l" rtl="0" fontAlgn="base">
        <a:spcBef>
          <a:spcPct val="20000"/>
        </a:spcBef>
        <a:spcAft>
          <a:spcPct val="0"/>
        </a:spcAft>
        <a:buChar char="»"/>
        <a:defRPr sz="1500">
          <a:solidFill>
            <a:schemeClr val="tx1"/>
          </a:solidFill>
          <a:latin typeface="Arial" charset="0"/>
          <a:cs typeface="+mn-cs"/>
        </a:defRPr>
      </a:lvl8pPr>
      <a:lvl9pPr marL="2640601" indent="-155343"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21330" rtl="0" eaLnBrk="1" latinLnBrk="0" hangingPunct="1">
        <a:defRPr sz="1300" kern="1200">
          <a:solidFill>
            <a:schemeClr val="tx1"/>
          </a:solidFill>
          <a:latin typeface="+mn-lt"/>
          <a:ea typeface="+mn-ea"/>
          <a:cs typeface="+mn-cs"/>
        </a:defRPr>
      </a:lvl1pPr>
      <a:lvl2pPr marL="310694" algn="l" defTabSz="621330" rtl="0" eaLnBrk="1" latinLnBrk="0" hangingPunct="1">
        <a:defRPr sz="1300" kern="1200">
          <a:solidFill>
            <a:schemeClr val="tx1"/>
          </a:solidFill>
          <a:latin typeface="+mn-lt"/>
          <a:ea typeface="+mn-ea"/>
          <a:cs typeface="+mn-cs"/>
        </a:defRPr>
      </a:lvl2pPr>
      <a:lvl3pPr marL="621330" algn="l" defTabSz="621330" rtl="0" eaLnBrk="1" latinLnBrk="0" hangingPunct="1">
        <a:defRPr sz="1300" kern="1200">
          <a:solidFill>
            <a:schemeClr val="tx1"/>
          </a:solidFill>
          <a:latin typeface="+mn-lt"/>
          <a:ea typeface="+mn-ea"/>
          <a:cs typeface="+mn-cs"/>
        </a:defRPr>
      </a:lvl3pPr>
      <a:lvl4pPr marL="931988" algn="l" defTabSz="621330" rtl="0" eaLnBrk="1" latinLnBrk="0" hangingPunct="1">
        <a:defRPr sz="1300" kern="1200">
          <a:solidFill>
            <a:schemeClr val="tx1"/>
          </a:solidFill>
          <a:latin typeface="+mn-lt"/>
          <a:ea typeface="+mn-ea"/>
          <a:cs typeface="+mn-cs"/>
        </a:defRPr>
      </a:lvl4pPr>
      <a:lvl5pPr marL="1242633" algn="l" defTabSz="621330" rtl="0" eaLnBrk="1" latinLnBrk="0" hangingPunct="1">
        <a:defRPr sz="1300" kern="1200">
          <a:solidFill>
            <a:schemeClr val="tx1"/>
          </a:solidFill>
          <a:latin typeface="+mn-lt"/>
          <a:ea typeface="+mn-ea"/>
          <a:cs typeface="+mn-cs"/>
        </a:defRPr>
      </a:lvl5pPr>
      <a:lvl6pPr marL="1553286" algn="l" defTabSz="621330" rtl="0" eaLnBrk="1" latinLnBrk="0" hangingPunct="1">
        <a:defRPr sz="1300" kern="1200">
          <a:solidFill>
            <a:schemeClr val="tx1"/>
          </a:solidFill>
          <a:latin typeface="+mn-lt"/>
          <a:ea typeface="+mn-ea"/>
          <a:cs typeface="+mn-cs"/>
        </a:defRPr>
      </a:lvl6pPr>
      <a:lvl7pPr marL="1863961" algn="l" defTabSz="621330" rtl="0" eaLnBrk="1" latinLnBrk="0" hangingPunct="1">
        <a:defRPr sz="1300" kern="1200">
          <a:solidFill>
            <a:schemeClr val="tx1"/>
          </a:solidFill>
          <a:latin typeface="+mn-lt"/>
          <a:ea typeface="+mn-ea"/>
          <a:cs typeface="+mn-cs"/>
        </a:defRPr>
      </a:lvl7pPr>
      <a:lvl8pPr marL="2174600" algn="l" defTabSz="621330" rtl="0" eaLnBrk="1" latinLnBrk="0" hangingPunct="1">
        <a:defRPr sz="1300" kern="1200">
          <a:solidFill>
            <a:schemeClr val="tx1"/>
          </a:solidFill>
          <a:latin typeface="+mn-lt"/>
          <a:ea typeface="+mn-ea"/>
          <a:cs typeface="+mn-cs"/>
        </a:defRPr>
      </a:lvl8pPr>
      <a:lvl9pPr marL="2485279" algn="l" defTabSz="62133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75" tIns="34003" rIns="68175" bIns="3400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75" tIns="34003" rIns="68175" bIns="340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75" tIns="34003" rIns="68175" bIns="34003"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75" tIns="34003" rIns="68175" bIns="34003"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175" tIns="34003" rIns="68175" bIns="34003"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78674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925" algn="ctr" rtl="0" fontAlgn="base">
        <a:spcBef>
          <a:spcPct val="0"/>
        </a:spcBef>
        <a:spcAft>
          <a:spcPct val="0"/>
        </a:spcAft>
        <a:defRPr sz="4400">
          <a:solidFill>
            <a:schemeClr val="tx2"/>
          </a:solidFill>
          <a:latin typeface="Arial" charset="0"/>
          <a:cs typeface="Arial" charset="0"/>
        </a:defRPr>
      </a:lvl6pPr>
      <a:lvl7pPr marL="680013" algn="ctr" rtl="0" fontAlgn="base">
        <a:spcBef>
          <a:spcPct val="0"/>
        </a:spcBef>
        <a:spcAft>
          <a:spcPct val="0"/>
        </a:spcAft>
        <a:defRPr sz="4400">
          <a:solidFill>
            <a:schemeClr val="tx2"/>
          </a:solidFill>
          <a:latin typeface="Arial" charset="0"/>
          <a:cs typeface="Arial" charset="0"/>
        </a:defRPr>
      </a:lvl7pPr>
      <a:lvl8pPr marL="1019820" algn="ctr" rtl="0" fontAlgn="base">
        <a:spcBef>
          <a:spcPct val="0"/>
        </a:spcBef>
        <a:spcAft>
          <a:spcPct val="0"/>
        </a:spcAft>
        <a:defRPr sz="4400">
          <a:solidFill>
            <a:schemeClr val="tx2"/>
          </a:solidFill>
          <a:latin typeface="Arial" charset="0"/>
          <a:cs typeface="Arial" charset="0"/>
        </a:defRPr>
      </a:lvl8pPr>
      <a:lvl9pPr marL="1359853" algn="ctr" rtl="0" fontAlgn="base">
        <a:spcBef>
          <a:spcPct val="0"/>
        </a:spcBef>
        <a:spcAft>
          <a:spcPct val="0"/>
        </a:spcAft>
        <a:defRPr sz="4400">
          <a:solidFill>
            <a:schemeClr val="tx2"/>
          </a:solidFill>
          <a:latin typeface="Arial" charset="0"/>
          <a:cs typeface="Arial" charset="0"/>
        </a:defRPr>
      </a:lvl9pPr>
    </p:titleStyle>
    <p:bodyStyle>
      <a:lvl1pPr marL="254880" indent="-254880" algn="l" rtl="0" fontAlgn="base">
        <a:spcBef>
          <a:spcPct val="20000"/>
        </a:spcBef>
        <a:spcAft>
          <a:spcPct val="0"/>
        </a:spcAft>
        <a:buChar char="•"/>
        <a:defRPr sz="4000">
          <a:solidFill>
            <a:schemeClr val="bg1"/>
          </a:solidFill>
          <a:latin typeface="+mn-lt"/>
          <a:ea typeface="+mn-ea"/>
          <a:cs typeface="+mn-cs"/>
        </a:defRPr>
      </a:lvl1pPr>
      <a:lvl2pPr marL="552527" indent="-212437" algn="l" rtl="0" fontAlgn="base">
        <a:spcBef>
          <a:spcPct val="20000"/>
        </a:spcBef>
        <a:spcAft>
          <a:spcPct val="0"/>
        </a:spcAft>
        <a:buChar char="–"/>
        <a:defRPr sz="4000">
          <a:solidFill>
            <a:schemeClr val="bg1"/>
          </a:solidFill>
          <a:latin typeface="+mn-lt"/>
        </a:defRPr>
      </a:lvl2pPr>
      <a:lvl3pPr marL="849795" indent="-169993" algn="l" rtl="0" fontAlgn="base">
        <a:spcBef>
          <a:spcPct val="20000"/>
        </a:spcBef>
        <a:spcAft>
          <a:spcPct val="0"/>
        </a:spcAft>
        <a:buChar char="•"/>
        <a:defRPr sz="2400">
          <a:solidFill>
            <a:schemeClr val="tx1"/>
          </a:solidFill>
          <a:latin typeface="+mj-lt"/>
          <a:cs typeface="+mj-cs"/>
        </a:defRPr>
      </a:lvl3pPr>
      <a:lvl4pPr marL="1189808" indent="-169993" algn="l" rtl="0" fontAlgn="base">
        <a:spcBef>
          <a:spcPct val="20000"/>
        </a:spcBef>
        <a:spcAft>
          <a:spcPct val="0"/>
        </a:spcAft>
        <a:buChar char="–"/>
        <a:defRPr sz="2000">
          <a:solidFill>
            <a:schemeClr val="tx1"/>
          </a:solidFill>
          <a:latin typeface="+mj-lt"/>
          <a:cs typeface="+mj-cs"/>
        </a:defRPr>
      </a:lvl4pPr>
      <a:lvl5pPr marL="1529805" indent="-169993" algn="l" rtl="0" fontAlgn="base">
        <a:spcBef>
          <a:spcPct val="20000"/>
        </a:spcBef>
        <a:spcAft>
          <a:spcPct val="0"/>
        </a:spcAft>
        <a:buChar char="»"/>
        <a:defRPr sz="2000">
          <a:solidFill>
            <a:schemeClr val="tx1"/>
          </a:solidFill>
          <a:latin typeface="+mj-lt"/>
          <a:cs typeface="+mj-cs"/>
        </a:defRPr>
      </a:lvl5pPr>
      <a:lvl6pPr marL="1869524" indent="-169993" algn="l" rtl="0" fontAlgn="base">
        <a:spcBef>
          <a:spcPct val="20000"/>
        </a:spcBef>
        <a:spcAft>
          <a:spcPct val="0"/>
        </a:spcAft>
        <a:buChar char="»"/>
        <a:defRPr sz="2000">
          <a:solidFill>
            <a:schemeClr val="tx1"/>
          </a:solidFill>
          <a:latin typeface="+mj-lt"/>
          <a:cs typeface="+mj-cs"/>
        </a:defRPr>
      </a:lvl6pPr>
      <a:lvl7pPr marL="2209560" indent="-169993" algn="l" rtl="0" fontAlgn="base">
        <a:spcBef>
          <a:spcPct val="20000"/>
        </a:spcBef>
        <a:spcAft>
          <a:spcPct val="0"/>
        </a:spcAft>
        <a:buChar char="»"/>
        <a:defRPr sz="2000">
          <a:solidFill>
            <a:schemeClr val="tx1"/>
          </a:solidFill>
          <a:latin typeface="+mj-lt"/>
          <a:cs typeface="+mj-cs"/>
        </a:defRPr>
      </a:lvl7pPr>
      <a:lvl8pPr marL="2549464" indent="-169993" algn="l" rtl="0" fontAlgn="base">
        <a:spcBef>
          <a:spcPct val="20000"/>
        </a:spcBef>
        <a:spcAft>
          <a:spcPct val="0"/>
        </a:spcAft>
        <a:buChar char="»"/>
        <a:defRPr sz="2000">
          <a:solidFill>
            <a:schemeClr val="tx1"/>
          </a:solidFill>
          <a:latin typeface="+mj-lt"/>
          <a:cs typeface="+mj-cs"/>
        </a:defRPr>
      </a:lvl8pPr>
      <a:lvl9pPr marL="2889470" indent="-16999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80013" rtl="0" eaLnBrk="1" latinLnBrk="0" hangingPunct="1">
        <a:defRPr sz="1800" kern="1200">
          <a:solidFill>
            <a:schemeClr val="tx1"/>
          </a:solidFill>
          <a:latin typeface="+mn-lt"/>
          <a:ea typeface="+mn-ea"/>
          <a:cs typeface="+mn-cs"/>
        </a:defRPr>
      </a:lvl1pPr>
      <a:lvl2pPr marL="339925" algn="l" defTabSz="680013" rtl="0" eaLnBrk="1" latinLnBrk="0" hangingPunct="1">
        <a:defRPr sz="1800" kern="1200">
          <a:solidFill>
            <a:schemeClr val="tx1"/>
          </a:solidFill>
          <a:latin typeface="+mn-lt"/>
          <a:ea typeface="+mn-ea"/>
          <a:cs typeface="+mn-cs"/>
        </a:defRPr>
      </a:lvl2pPr>
      <a:lvl3pPr marL="680013" algn="l" defTabSz="680013" rtl="0" eaLnBrk="1" latinLnBrk="0" hangingPunct="1">
        <a:defRPr sz="1800" kern="1200">
          <a:solidFill>
            <a:schemeClr val="tx1"/>
          </a:solidFill>
          <a:latin typeface="+mn-lt"/>
          <a:ea typeface="+mn-ea"/>
          <a:cs typeface="+mn-cs"/>
        </a:defRPr>
      </a:lvl3pPr>
      <a:lvl4pPr marL="1019820" algn="l" defTabSz="680013" rtl="0" eaLnBrk="1" latinLnBrk="0" hangingPunct="1">
        <a:defRPr sz="1800" kern="1200">
          <a:solidFill>
            <a:schemeClr val="tx1"/>
          </a:solidFill>
          <a:latin typeface="+mn-lt"/>
          <a:ea typeface="+mn-ea"/>
          <a:cs typeface="+mn-cs"/>
        </a:defRPr>
      </a:lvl4pPr>
      <a:lvl5pPr marL="1359853" algn="l" defTabSz="680013" rtl="0" eaLnBrk="1" latinLnBrk="0" hangingPunct="1">
        <a:defRPr sz="1800" kern="1200">
          <a:solidFill>
            <a:schemeClr val="tx1"/>
          </a:solidFill>
          <a:latin typeface="+mn-lt"/>
          <a:ea typeface="+mn-ea"/>
          <a:cs typeface="+mn-cs"/>
        </a:defRPr>
      </a:lvl5pPr>
      <a:lvl6pPr marL="1699623" algn="l" defTabSz="680013" rtl="0" eaLnBrk="1" latinLnBrk="0" hangingPunct="1">
        <a:defRPr sz="1800" kern="1200">
          <a:solidFill>
            <a:schemeClr val="tx1"/>
          </a:solidFill>
          <a:latin typeface="+mn-lt"/>
          <a:ea typeface="+mn-ea"/>
          <a:cs typeface="+mn-cs"/>
        </a:defRPr>
      </a:lvl6pPr>
      <a:lvl7pPr marL="2039521" algn="l" defTabSz="680013" rtl="0" eaLnBrk="1" latinLnBrk="0" hangingPunct="1">
        <a:defRPr sz="1800" kern="1200">
          <a:solidFill>
            <a:schemeClr val="tx1"/>
          </a:solidFill>
          <a:latin typeface="+mn-lt"/>
          <a:ea typeface="+mn-ea"/>
          <a:cs typeface="+mn-cs"/>
        </a:defRPr>
      </a:lvl7pPr>
      <a:lvl8pPr marL="2379473" algn="l" defTabSz="680013" rtl="0" eaLnBrk="1" latinLnBrk="0" hangingPunct="1">
        <a:defRPr sz="1800" kern="1200">
          <a:solidFill>
            <a:schemeClr val="tx1"/>
          </a:solidFill>
          <a:latin typeface="+mn-lt"/>
          <a:ea typeface="+mn-ea"/>
          <a:cs typeface="+mn-cs"/>
        </a:defRPr>
      </a:lvl8pPr>
      <a:lvl9pPr marL="2719444" algn="l" defTabSz="68001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bwMode="auto">
          <a:xfrm>
            <a:off x="290244" y="171451"/>
            <a:ext cx="8170755" cy="99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74049" tIns="37036" rIns="74049" bIns="37036" numCol="1" anchor="ctr" anchorCtr="0" compatLnSpc="1">
            <a:prstTxWarp prst="textNoShape">
              <a:avLst/>
            </a:prstTxWarp>
          </a:bodyPr>
          <a:lstStyle/>
          <a:p>
            <a:pPr lvl="0"/>
            <a:r>
              <a:rPr lang="en-US"/>
              <a:t>Click to edit Master title style</a:t>
            </a:r>
          </a:p>
        </p:txBody>
      </p:sp>
      <p:sp>
        <p:nvSpPr>
          <p:cNvPr id="59395" name="Rectangle 3"/>
          <p:cNvSpPr>
            <a:spLocks noGrp="1" noRot="1" noChangeArrowheads="1"/>
          </p:cNvSpPr>
          <p:nvPr>
            <p:ph type="body" idx="1"/>
          </p:nvPr>
        </p:nvSpPr>
        <p:spPr bwMode="auto">
          <a:xfrm>
            <a:off x="289593" y="1257351"/>
            <a:ext cx="8199713" cy="331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74049" tIns="37036" rIns="74049" bIns="370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292629" y="4683919"/>
            <a:ext cx="2194719"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74049" tIns="37036" rIns="74049" bIns="37036" numCol="1" anchor="b" anchorCtr="0" compatLnSpc="1">
            <a:prstTxWarp prst="textNoShape">
              <a:avLst/>
            </a:prstTxWarp>
          </a:bodyPr>
          <a:lstStyle>
            <a:lvl1pPr eaLnBrk="1" hangingPunct="1">
              <a:defRPr sz="1200">
                <a:effectLst>
                  <a:outerShdw blurRad="38100" dist="38100" dir="2700000" algn="tl">
                    <a:srgbClr val="000000"/>
                  </a:outerShdw>
                </a:effectLst>
                <a:ea typeface="ＭＳ Ｐゴシック" charset="0"/>
                <a:cs typeface="+mn-cs"/>
              </a:defRPr>
            </a:lvl1pPr>
          </a:lstStyle>
          <a:p>
            <a:pPr algn="l">
              <a:defRPr/>
            </a:pPr>
            <a:endParaRPr lang="en-US">
              <a:solidFill>
                <a:srgbClr val="FFFFFF"/>
              </a:solidFill>
              <a:latin typeface="Arial" charset="0"/>
            </a:endParaRPr>
          </a:p>
        </p:txBody>
      </p:sp>
      <p:sp>
        <p:nvSpPr>
          <p:cNvPr id="59397"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74049" tIns="37036" rIns="74049" bIns="37036" numCol="1" anchor="b" anchorCtr="0" compatLnSpc="1">
            <a:prstTxWarp prst="textNoShape">
              <a:avLst/>
            </a:prstTxWarp>
          </a:bodyPr>
          <a:lstStyle>
            <a:lvl1pPr algn="ctr" eaLnBrk="1" hangingPunct="1">
              <a:defRPr sz="1200">
                <a:effectLst>
                  <a:outerShdw blurRad="38100" dist="38100" dir="2700000" algn="tl">
                    <a:srgbClr val="000000"/>
                  </a:outerShdw>
                </a:effectLst>
                <a:ea typeface="ＭＳ Ｐゴシック" charset="0"/>
                <a:cs typeface="+mn-cs"/>
              </a:defRPr>
            </a:lvl1pPr>
          </a:lstStyle>
          <a:p>
            <a:pPr>
              <a:defRPr/>
            </a:pPr>
            <a:endParaRPr lang="en-US">
              <a:solidFill>
                <a:srgbClr val="FFFFFF"/>
              </a:solidFill>
              <a:latin typeface="Arial" charset="0"/>
            </a:endParaRPr>
          </a:p>
        </p:txBody>
      </p:sp>
      <p:sp>
        <p:nvSpPr>
          <p:cNvPr id="59398" name="Rectangle 6"/>
          <p:cNvSpPr>
            <a:spLocks noGrp="1" noChangeArrowheads="1"/>
          </p:cNvSpPr>
          <p:nvPr>
            <p:ph type="sldNum" sz="quarter" idx="4"/>
          </p:nvPr>
        </p:nvSpPr>
        <p:spPr bwMode="auto">
          <a:xfrm>
            <a:off x="6291538" y="4683919"/>
            <a:ext cx="2194719"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74049" tIns="37036" rIns="74049" bIns="37036"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AF6EE7F5-2024-4D7E-9B88-1F62E49BBFCF}" type="slidenum">
              <a:rPr lang="en-US" altLang="en-US" smtClean="0">
                <a:solidFill>
                  <a:srgbClr val="FFFFFF"/>
                </a:solidFill>
                <a:latin typeface="Arial" charset="0"/>
                <a:cs typeface="+mn-cs"/>
              </a:rPr>
              <a:pPr/>
              <a:t>‹#›</a:t>
            </a:fld>
            <a:endParaRPr lang="en-US" altLang="en-US" smtClean="0">
              <a:solidFill>
                <a:srgbClr val="FFFFFF"/>
              </a:solidFill>
              <a:latin typeface="Arial" charset="0"/>
              <a:cs typeface="+mn-cs"/>
            </a:endParaRPr>
          </a:p>
        </p:txBody>
      </p:sp>
    </p:spTree>
    <p:extLst>
      <p:ext uri="{BB962C8B-B14F-4D97-AF65-F5344CB8AC3E}">
        <p14:creationId xmlns:p14="http://schemas.microsoft.com/office/powerpoint/2010/main" val="368152977"/>
      </p:ext>
    </p:extLst>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random/>
  </p:transition>
  <p:txStyles>
    <p:titleStyle>
      <a:lvl1pPr algn="ctr" rtl="0" eaLnBrk="0" fontAlgn="base" hangingPunct="0">
        <a:spcBef>
          <a:spcPct val="0"/>
        </a:spcBef>
        <a:spcAft>
          <a:spcPct val="0"/>
        </a:spcAft>
        <a:defRPr sz="3800">
          <a:solidFill>
            <a:schemeClr val="tx2"/>
          </a:solidFill>
          <a:effectLst>
            <a:outerShdw blurRad="38100" dist="38100" dir="2700000" algn="tl">
              <a:srgbClr val="000000"/>
            </a:outerShdw>
          </a:effectLst>
          <a:latin typeface="+mj-lt"/>
          <a:ea typeface="MS PGothic" pitchFamily="34" charset="-128"/>
          <a:cs typeface="ＭＳ Ｐゴシック" charset="0"/>
        </a:defRPr>
      </a:lvl1pPr>
      <a:lvl2pPr algn="ctr" rtl="0" eaLnBrk="0" fontAlgn="base" hangingPunct="0">
        <a:spcBef>
          <a:spcPct val="0"/>
        </a:spcBef>
        <a:spcAft>
          <a:spcPct val="0"/>
        </a:spcAft>
        <a:defRPr sz="38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38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38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38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5pPr>
      <a:lvl6pPr marL="370095" algn="ctr" rtl="0" fontAlgn="base">
        <a:spcBef>
          <a:spcPct val="0"/>
        </a:spcBef>
        <a:spcAft>
          <a:spcPct val="0"/>
        </a:spcAft>
        <a:defRPr sz="3800">
          <a:solidFill>
            <a:schemeClr val="tx2"/>
          </a:solidFill>
          <a:effectLst>
            <a:outerShdw blurRad="38100" dist="38100" dir="2700000" algn="tl">
              <a:srgbClr val="000000"/>
            </a:outerShdw>
          </a:effectLst>
          <a:latin typeface="Arial" charset="0"/>
          <a:ea typeface="ＭＳ Ｐゴシック" charset="0"/>
        </a:defRPr>
      </a:lvl6pPr>
      <a:lvl7pPr marL="740052" algn="ctr" rtl="0" fontAlgn="base">
        <a:spcBef>
          <a:spcPct val="0"/>
        </a:spcBef>
        <a:spcAft>
          <a:spcPct val="0"/>
        </a:spcAft>
        <a:defRPr sz="3800">
          <a:solidFill>
            <a:schemeClr val="tx2"/>
          </a:solidFill>
          <a:effectLst>
            <a:outerShdw blurRad="38100" dist="38100" dir="2700000" algn="tl">
              <a:srgbClr val="000000"/>
            </a:outerShdw>
          </a:effectLst>
          <a:latin typeface="Arial" charset="0"/>
          <a:ea typeface="ＭＳ Ｐゴシック" charset="0"/>
        </a:defRPr>
      </a:lvl7pPr>
      <a:lvl8pPr marL="1110112" algn="ctr" rtl="0" fontAlgn="base">
        <a:spcBef>
          <a:spcPct val="0"/>
        </a:spcBef>
        <a:spcAft>
          <a:spcPct val="0"/>
        </a:spcAft>
        <a:defRPr sz="3800">
          <a:solidFill>
            <a:schemeClr val="tx2"/>
          </a:solidFill>
          <a:effectLst>
            <a:outerShdw blurRad="38100" dist="38100" dir="2700000" algn="tl">
              <a:srgbClr val="000000"/>
            </a:outerShdw>
          </a:effectLst>
          <a:latin typeface="Arial" charset="0"/>
          <a:ea typeface="ＭＳ Ｐゴシック" charset="0"/>
        </a:defRPr>
      </a:lvl8pPr>
      <a:lvl9pPr marL="1480125" algn="ctr" rtl="0" fontAlgn="base">
        <a:spcBef>
          <a:spcPct val="0"/>
        </a:spcBef>
        <a:spcAft>
          <a:spcPct val="0"/>
        </a:spcAft>
        <a:defRPr sz="3800">
          <a:solidFill>
            <a:schemeClr val="tx2"/>
          </a:solidFill>
          <a:effectLst>
            <a:outerShdw blurRad="38100" dist="38100" dir="2700000" algn="tl">
              <a:srgbClr val="000000"/>
            </a:outerShdw>
          </a:effectLst>
          <a:latin typeface="Arial" charset="0"/>
          <a:ea typeface="ＭＳ Ｐゴシック" charset="0"/>
        </a:defRPr>
      </a:lvl9pPr>
    </p:titleStyle>
    <p:bodyStyle>
      <a:lvl1pPr marL="277517" indent="-277517" algn="l" rtl="0" eaLnBrk="0" fontAlgn="base" hangingPunct="0">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ea typeface="MS PGothic" pitchFamily="34" charset="-128"/>
          <a:cs typeface="ＭＳ Ｐゴシック" charset="0"/>
        </a:defRPr>
      </a:lvl1pPr>
      <a:lvl2pPr marL="601296" indent="-231186"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ea typeface="MS PGothic" pitchFamily="34" charset="-128"/>
        </a:defRPr>
      </a:lvl2pPr>
      <a:lvl3pPr marL="925094" indent="-185159" algn="l" rtl="0" eaLnBrk="0" fontAlgn="base" hangingPunct="0">
        <a:spcBef>
          <a:spcPct val="20000"/>
        </a:spcBef>
        <a:spcAft>
          <a:spcPct val="0"/>
        </a:spcAft>
        <a:buClr>
          <a:schemeClr val="hlink"/>
        </a:buClr>
        <a:buFont typeface="Wingdings" pitchFamily="2" charset="2"/>
        <a:buChar char="§"/>
        <a:defRPr sz="2100">
          <a:solidFill>
            <a:schemeClr val="tx1"/>
          </a:solidFill>
          <a:effectLst>
            <a:outerShdw blurRad="38100" dist="38100" dir="2700000" algn="tl">
              <a:srgbClr val="000000"/>
            </a:outerShdw>
          </a:effectLst>
          <a:latin typeface="+mn-lt"/>
          <a:ea typeface="MS PGothic" pitchFamily="34" charset="-128"/>
        </a:defRPr>
      </a:lvl3pPr>
      <a:lvl4pPr marL="1295121" indent="-185159" algn="l" rtl="0" eaLnBrk="0" fontAlgn="base" hangingPunct="0">
        <a:spcBef>
          <a:spcPct val="20000"/>
        </a:spcBef>
        <a:spcAft>
          <a:spcPct val="0"/>
        </a:spcAft>
        <a:buChar char="–"/>
        <a:defRPr sz="1700">
          <a:solidFill>
            <a:schemeClr val="tx1"/>
          </a:solidFill>
          <a:effectLst>
            <a:outerShdw blurRad="38100" dist="38100" dir="2700000" algn="tl">
              <a:srgbClr val="000000"/>
            </a:outerShdw>
          </a:effectLst>
          <a:latin typeface="+mn-lt"/>
          <a:ea typeface="MS PGothic" pitchFamily="34" charset="-128"/>
        </a:defRPr>
      </a:lvl4pPr>
      <a:lvl5pPr marL="1665155" indent="-185159" algn="l" rtl="0" eaLnBrk="0" fontAlgn="base" hangingPunct="0">
        <a:spcBef>
          <a:spcPct val="20000"/>
        </a:spcBef>
        <a:spcAft>
          <a:spcPct val="0"/>
        </a:spcAft>
        <a:buClr>
          <a:schemeClr val="hlink"/>
        </a:buClr>
        <a:buFont typeface="Wingdings" pitchFamily="2" charset="2"/>
        <a:buChar char="§"/>
        <a:defRPr sz="1700">
          <a:solidFill>
            <a:schemeClr val="tx1"/>
          </a:solidFill>
          <a:effectLst>
            <a:outerShdw blurRad="38100" dist="38100" dir="2700000" algn="tl">
              <a:srgbClr val="000000"/>
            </a:outerShdw>
          </a:effectLst>
          <a:latin typeface="+mn-lt"/>
          <a:ea typeface="MS PGothic" pitchFamily="34" charset="-128"/>
        </a:defRPr>
      </a:lvl5pPr>
      <a:lvl6pPr marL="2035185" indent="-185159" algn="l" rtl="0" fontAlgn="base">
        <a:spcBef>
          <a:spcPct val="20000"/>
        </a:spcBef>
        <a:spcAft>
          <a:spcPct val="0"/>
        </a:spcAft>
        <a:buClr>
          <a:schemeClr val="hlink"/>
        </a:buClr>
        <a:buFont typeface="Wingdings" charset="0"/>
        <a:buChar char="§"/>
        <a:defRPr sz="1700">
          <a:solidFill>
            <a:schemeClr val="tx1"/>
          </a:solidFill>
          <a:effectLst>
            <a:outerShdw blurRad="38100" dist="38100" dir="2700000" algn="tl">
              <a:srgbClr val="000000"/>
            </a:outerShdw>
          </a:effectLst>
          <a:latin typeface="+mn-lt"/>
          <a:ea typeface="+mn-ea"/>
        </a:defRPr>
      </a:lvl6pPr>
      <a:lvl7pPr marL="2405204" indent="-185159" algn="l" rtl="0" fontAlgn="base">
        <a:spcBef>
          <a:spcPct val="20000"/>
        </a:spcBef>
        <a:spcAft>
          <a:spcPct val="0"/>
        </a:spcAft>
        <a:buClr>
          <a:schemeClr val="hlink"/>
        </a:buClr>
        <a:buFont typeface="Wingdings" charset="0"/>
        <a:buChar char="§"/>
        <a:defRPr sz="1700">
          <a:solidFill>
            <a:schemeClr val="tx1"/>
          </a:solidFill>
          <a:effectLst>
            <a:outerShdw blurRad="38100" dist="38100" dir="2700000" algn="tl">
              <a:srgbClr val="000000"/>
            </a:outerShdw>
          </a:effectLst>
          <a:latin typeface="+mn-lt"/>
          <a:ea typeface="+mn-ea"/>
        </a:defRPr>
      </a:lvl7pPr>
      <a:lvl8pPr marL="2775248" indent="-185159" algn="l" rtl="0" fontAlgn="base">
        <a:spcBef>
          <a:spcPct val="20000"/>
        </a:spcBef>
        <a:spcAft>
          <a:spcPct val="0"/>
        </a:spcAft>
        <a:buClr>
          <a:schemeClr val="hlink"/>
        </a:buClr>
        <a:buFont typeface="Wingdings" charset="0"/>
        <a:buChar char="§"/>
        <a:defRPr sz="1700">
          <a:solidFill>
            <a:schemeClr val="tx1"/>
          </a:solidFill>
          <a:effectLst>
            <a:outerShdw blurRad="38100" dist="38100" dir="2700000" algn="tl">
              <a:srgbClr val="000000"/>
            </a:outerShdw>
          </a:effectLst>
          <a:latin typeface="+mn-lt"/>
          <a:ea typeface="+mn-ea"/>
        </a:defRPr>
      </a:lvl8pPr>
      <a:lvl9pPr marL="3145266" indent="-185159" algn="l" rtl="0" fontAlgn="base">
        <a:spcBef>
          <a:spcPct val="20000"/>
        </a:spcBef>
        <a:spcAft>
          <a:spcPct val="0"/>
        </a:spcAft>
        <a:buClr>
          <a:schemeClr val="hlink"/>
        </a:buClr>
        <a:buFont typeface="Wingdings" charset="0"/>
        <a:buChar char="§"/>
        <a:defRPr sz="17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370095" rtl="0" eaLnBrk="1" latinLnBrk="0" hangingPunct="1">
        <a:defRPr sz="1600" kern="1200">
          <a:solidFill>
            <a:schemeClr val="tx1"/>
          </a:solidFill>
          <a:latin typeface="+mn-lt"/>
          <a:ea typeface="+mn-ea"/>
          <a:cs typeface="+mn-cs"/>
        </a:defRPr>
      </a:lvl1pPr>
      <a:lvl2pPr marL="370095" algn="l" defTabSz="370095" rtl="0" eaLnBrk="1" latinLnBrk="0" hangingPunct="1">
        <a:defRPr sz="1600" kern="1200">
          <a:solidFill>
            <a:schemeClr val="tx1"/>
          </a:solidFill>
          <a:latin typeface="+mn-lt"/>
          <a:ea typeface="+mn-ea"/>
          <a:cs typeface="+mn-cs"/>
        </a:defRPr>
      </a:lvl2pPr>
      <a:lvl3pPr marL="740052" algn="l" defTabSz="370095" rtl="0" eaLnBrk="1" latinLnBrk="0" hangingPunct="1">
        <a:defRPr sz="1600" kern="1200">
          <a:solidFill>
            <a:schemeClr val="tx1"/>
          </a:solidFill>
          <a:latin typeface="+mn-lt"/>
          <a:ea typeface="+mn-ea"/>
          <a:cs typeface="+mn-cs"/>
        </a:defRPr>
      </a:lvl3pPr>
      <a:lvl4pPr marL="1110112" algn="l" defTabSz="370095" rtl="0" eaLnBrk="1" latinLnBrk="0" hangingPunct="1">
        <a:defRPr sz="1600" kern="1200">
          <a:solidFill>
            <a:schemeClr val="tx1"/>
          </a:solidFill>
          <a:latin typeface="+mn-lt"/>
          <a:ea typeface="+mn-ea"/>
          <a:cs typeface="+mn-cs"/>
        </a:defRPr>
      </a:lvl4pPr>
      <a:lvl5pPr marL="1480125" algn="l" defTabSz="370095" rtl="0" eaLnBrk="1" latinLnBrk="0" hangingPunct="1">
        <a:defRPr sz="1600" kern="1200">
          <a:solidFill>
            <a:schemeClr val="tx1"/>
          </a:solidFill>
          <a:latin typeface="+mn-lt"/>
          <a:ea typeface="+mn-ea"/>
          <a:cs typeface="+mn-cs"/>
        </a:defRPr>
      </a:lvl5pPr>
      <a:lvl6pPr marL="1850165" algn="l" defTabSz="370095" rtl="0" eaLnBrk="1" latinLnBrk="0" hangingPunct="1">
        <a:defRPr sz="1600" kern="1200">
          <a:solidFill>
            <a:schemeClr val="tx1"/>
          </a:solidFill>
          <a:latin typeface="+mn-lt"/>
          <a:ea typeface="+mn-ea"/>
          <a:cs typeface="+mn-cs"/>
        </a:defRPr>
      </a:lvl6pPr>
      <a:lvl7pPr marL="2220197" algn="l" defTabSz="370095" rtl="0" eaLnBrk="1" latinLnBrk="0" hangingPunct="1">
        <a:defRPr sz="1600" kern="1200">
          <a:solidFill>
            <a:schemeClr val="tx1"/>
          </a:solidFill>
          <a:latin typeface="+mn-lt"/>
          <a:ea typeface="+mn-ea"/>
          <a:cs typeface="+mn-cs"/>
        </a:defRPr>
      </a:lvl7pPr>
      <a:lvl8pPr marL="2590225" algn="l" defTabSz="370095" rtl="0" eaLnBrk="1" latinLnBrk="0" hangingPunct="1">
        <a:defRPr sz="1600" kern="1200">
          <a:solidFill>
            <a:schemeClr val="tx1"/>
          </a:solidFill>
          <a:latin typeface="+mn-lt"/>
          <a:ea typeface="+mn-ea"/>
          <a:cs typeface="+mn-cs"/>
        </a:defRPr>
      </a:lvl8pPr>
      <a:lvl9pPr marL="2960263" algn="l" defTabSz="370095"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84" tIns="38312" rIns="76684" bIns="38312"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84" tIns="38312" rIns="76684" bIns="3831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84" tIns="38312" rIns="76684" bIns="38312"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84" tIns="38312" rIns="76684" bIns="38312"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84" tIns="38312" rIns="76684" bIns="38312"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121717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83176" algn="ctr" rtl="0" fontAlgn="base">
        <a:spcBef>
          <a:spcPct val="0"/>
        </a:spcBef>
        <a:spcAft>
          <a:spcPct val="0"/>
        </a:spcAft>
        <a:defRPr sz="4400">
          <a:solidFill>
            <a:schemeClr val="tx2"/>
          </a:solidFill>
          <a:latin typeface="Arial" charset="0"/>
          <a:cs typeface="Arial" charset="0"/>
        </a:defRPr>
      </a:lvl6pPr>
      <a:lvl7pPr marL="766538" algn="ctr" rtl="0" fontAlgn="base">
        <a:spcBef>
          <a:spcPct val="0"/>
        </a:spcBef>
        <a:spcAft>
          <a:spcPct val="0"/>
        </a:spcAft>
        <a:defRPr sz="4400">
          <a:solidFill>
            <a:schemeClr val="tx2"/>
          </a:solidFill>
          <a:latin typeface="Arial" charset="0"/>
          <a:cs typeface="Arial" charset="0"/>
        </a:defRPr>
      </a:lvl7pPr>
      <a:lvl8pPr marL="1149656" algn="ctr" rtl="0" fontAlgn="base">
        <a:spcBef>
          <a:spcPct val="0"/>
        </a:spcBef>
        <a:spcAft>
          <a:spcPct val="0"/>
        </a:spcAft>
        <a:defRPr sz="4400">
          <a:solidFill>
            <a:schemeClr val="tx2"/>
          </a:solidFill>
          <a:latin typeface="Arial" charset="0"/>
          <a:cs typeface="Arial" charset="0"/>
        </a:defRPr>
      </a:lvl8pPr>
      <a:lvl9pPr marL="1532937" algn="ctr" rtl="0" fontAlgn="base">
        <a:spcBef>
          <a:spcPct val="0"/>
        </a:spcBef>
        <a:spcAft>
          <a:spcPct val="0"/>
        </a:spcAft>
        <a:defRPr sz="4400">
          <a:solidFill>
            <a:schemeClr val="tx2"/>
          </a:solidFill>
          <a:latin typeface="Arial" charset="0"/>
          <a:cs typeface="Arial" charset="0"/>
        </a:defRPr>
      </a:lvl9pPr>
    </p:titleStyle>
    <p:bodyStyle>
      <a:lvl1pPr marL="287303" indent="-287303" algn="l" rtl="0" fontAlgn="base">
        <a:spcBef>
          <a:spcPct val="20000"/>
        </a:spcBef>
        <a:spcAft>
          <a:spcPct val="0"/>
        </a:spcAft>
        <a:buChar char="•"/>
        <a:defRPr sz="4000">
          <a:solidFill>
            <a:schemeClr val="bg1"/>
          </a:solidFill>
          <a:latin typeface="+mn-lt"/>
          <a:ea typeface="+mn-ea"/>
          <a:cs typeface="+mn-cs"/>
        </a:defRPr>
      </a:lvl1pPr>
      <a:lvl2pPr marL="622790" indent="-239547" algn="l" rtl="0" fontAlgn="base">
        <a:spcBef>
          <a:spcPct val="20000"/>
        </a:spcBef>
        <a:spcAft>
          <a:spcPct val="0"/>
        </a:spcAft>
        <a:buChar char="–"/>
        <a:defRPr sz="4000">
          <a:solidFill>
            <a:schemeClr val="bg1"/>
          </a:solidFill>
          <a:latin typeface="+mn-lt"/>
        </a:defRPr>
      </a:lvl2pPr>
      <a:lvl3pPr marL="957984" indent="-191558" algn="l" rtl="0" fontAlgn="base">
        <a:spcBef>
          <a:spcPct val="20000"/>
        </a:spcBef>
        <a:spcAft>
          <a:spcPct val="0"/>
        </a:spcAft>
        <a:buChar char="•"/>
        <a:defRPr sz="2400">
          <a:solidFill>
            <a:schemeClr val="tx1"/>
          </a:solidFill>
          <a:latin typeface="+mj-lt"/>
          <a:cs typeface="+mj-cs"/>
        </a:defRPr>
      </a:lvl3pPr>
      <a:lvl4pPr marL="1341303" indent="-191558" algn="l" rtl="0" fontAlgn="base">
        <a:spcBef>
          <a:spcPct val="20000"/>
        </a:spcBef>
        <a:spcAft>
          <a:spcPct val="0"/>
        </a:spcAft>
        <a:buChar char="–"/>
        <a:defRPr sz="2000">
          <a:solidFill>
            <a:schemeClr val="tx1"/>
          </a:solidFill>
          <a:latin typeface="+mj-lt"/>
          <a:cs typeface="+mj-cs"/>
        </a:defRPr>
      </a:lvl4pPr>
      <a:lvl5pPr marL="1724474" indent="-191558" algn="l" rtl="0" fontAlgn="base">
        <a:spcBef>
          <a:spcPct val="20000"/>
        </a:spcBef>
        <a:spcAft>
          <a:spcPct val="0"/>
        </a:spcAft>
        <a:buChar char="»"/>
        <a:defRPr sz="2000">
          <a:solidFill>
            <a:schemeClr val="tx1"/>
          </a:solidFill>
          <a:latin typeface="+mj-lt"/>
          <a:cs typeface="+mj-cs"/>
        </a:defRPr>
      </a:lvl5pPr>
      <a:lvl6pPr marL="2107520" indent="-191558" algn="l" rtl="0" fontAlgn="base">
        <a:spcBef>
          <a:spcPct val="20000"/>
        </a:spcBef>
        <a:spcAft>
          <a:spcPct val="0"/>
        </a:spcAft>
        <a:buChar char="»"/>
        <a:defRPr sz="2000">
          <a:solidFill>
            <a:schemeClr val="tx1"/>
          </a:solidFill>
          <a:latin typeface="+mj-lt"/>
          <a:cs typeface="+mj-cs"/>
        </a:defRPr>
      </a:lvl6pPr>
      <a:lvl7pPr marL="2490822" indent="-191558" algn="l" rtl="0" fontAlgn="base">
        <a:spcBef>
          <a:spcPct val="20000"/>
        </a:spcBef>
        <a:spcAft>
          <a:spcPct val="0"/>
        </a:spcAft>
        <a:buChar char="»"/>
        <a:defRPr sz="2000">
          <a:solidFill>
            <a:schemeClr val="tx1"/>
          </a:solidFill>
          <a:latin typeface="+mj-lt"/>
          <a:cs typeface="+mj-cs"/>
        </a:defRPr>
      </a:lvl7pPr>
      <a:lvl8pPr marL="2874033" indent="-191558" algn="l" rtl="0" fontAlgn="base">
        <a:spcBef>
          <a:spcPct val="20000"/>
        </a:spcBef>
        <a:spcAft>
          <a:spcPct val="0"/>
        </a:spcAft>
        <a:buChar char="»"/>
        <a:defRPr sz="2000">
          <a:solidFill>
            <a:schemeClr val="tx1"/>
          </a:solidFill>
          <a:latin typeface="+mj-lt"/>
          <a:cs typeface="+mj-cs"/>
        </a:defRPr>
      </a:lvl8pPr>
      <a:lvl9pPr marL="3257278" indent="-191558"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66538" rtl="0" eaLnBrk="1" latinLnBrk="0" hangingPunct="1">
        <a:defRPr sz="1800" kern="1200">
          <a:solidFill>
            <a:schemeClr val="tx1"/>
          </a:solidFill>
          <a:latin typeface="+mn-lt"/>
          <a:ea typeface="+mn-ea"/>
          <a:cs typeface="+mn-cs"/>
        </a:defRPr>
      </a:lvl1pPr>
      <a:lvl2pPr marL="383176" algn="l" defTabSz="766538" rtl="0" eaLnBrk="1" latinLnBrk="0" hangingPunct="1">
        <a:defRPr sz="1800" kern="1200">
          <a:solidFill>
            <a:schemeClr val="tx1"/>
          </a:solidFill>
          <a:latin typeface="+mn-lt"/>
          <a:ea typeface="+mn-ea"/>
          <a:cs typeface="+mn-cs"/>
        </a:defRPr>
      </a:lvl2pPr>
      <a:lvl3pPr marL="766538" algn="l" defTabSz="766538" rtl="0" eaLnBrk="1" latinLnBrk="0" hangingPunct="1">
        <a:defRPr sz="1800" kern="1200">
          <a:solidFill>
            <a:schemeClr val="tx1"/>
          </a:solidFill>
          <a:latin typeface="+mn-lt"/>
          <a:ea typeface="+mn-ea"/>
          <a:cs typeface="+mn-cs"/>
        </a:defRPr>
      </a:lvl3pPr>
      <a:lvl4pPr marL="1149656" algn="l" defTabSz="766538" rtl="0" eaLnBrk="1" latinLnBrk="0" hangingPunct="1">
        <a:defRPr sz="1800" kern="1200">
          <a:solidFill>
            <a:schemeClr val="tx1"/>
          </a:solidFill>
          <a:latin typeface="+mn-lt"/>
          <a:ea typeface="+mn-ea"/>
          <a:cs typeface="+mn-cs"/>
        </a:defRPr>
      </a:lvl4pPr>
      <a:lvl5pPr marL="1532937" algn="l" defTabSz="766538" rtl="0" eaLnBrk="1" latinLnBrk="0" hangingPunct="1">
        <a:defRPr sz="1800" kern="1200">
          <a:solidFill>
            <a:schemeClr val="tx1"/>
          </a:solidFill>
          <a:latin typeface="+mn-lt"/>
          <a:ea typeface="+mn-ea"/>
          <a:cs typeface="+mn-cs"/>
        </a:defRPr>
      </a:lvl5pPr>
      <a:lvl6pPr marL="1915987" algn="l" defTabSz="766538" rtl="0" eaLnBrk="1" latinLnBrk="0" hangingPunct="1">
        <a:defRPr sz="1800" kern="1200">
          <a:solidFill>
            <a:schemeClr val="tx1"/>
          </a:solidFill>
          <a:latin typeface="+mn-lt"/>
          <a:ea typeface="+mn-ea"/>
          <a:cs typeface="+mn-cs"/>
        </a:defRPr>
      </a:lvl6pPr>
      <a:lvl7pPr marL="2299169" algn="l" defTabSz="766538" rtl="0" eaLnBrk="1" latinLnBrk="0" hangingPunct="1">
        <a:defRPr sz="1800" kern="1200">
          <a:solidFill>
            <a:schemeClr val="tx1"/>
          </a:solidFill>
          <a:latin typeface="+mn-lt"/>
          <a:ea typeface="+mn-ea"/>
          <a:cs typeface="+mn-cs"/>
        </a:defRPr>
      </a:lvl7pPr>
      <a:lvl8pPr marL="2682385" algn="l" defTabSz="766538" rtl="0" eaLnBrk="1" latinLnBrk="0" hangingPunct="1">
        <a:defRPr sz="1800" kern="1200">
          <a:solidFill>
            <a:schemeClr val="tx1"/>
          </a:solidFill>
          <a:latin typeface="+mn-lt"/>
          <a:ea typeface="+mn-ea"/>
          <a:cs typeface="+mn-cs"/>
        </a:defRPr>
      </a:lvl8pPr>
      <a:lvl9pPr marL="3065636" algn="l" defTabSz="7665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amero-tech.com/about.php"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camero-tech.com/about.ph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indent="0" algn="r" rtl="1">
              <a:spcBef>
                <a:spcPts val="0"/>
              </a:spcBef>
              <a:spcAft>
                <a:spcPts val="585"/>
              </a:spcAft>
            </a:pPr>
            <a:r>
              <a:rPr lang="he-IL" sz="4700" b="1" dirty="0">
                <a:latin typeface="David" panose="020E0502060401010101" pitchFamily="34" charset="-79"/>
                <a:cs typeface="David" panose="020E0502060401010101" pitchFamily="34" charset="-79"/>
              </a:rPr>
              <a:t>כַּאֲשֶׁר הִתְקָרְבוּ לִירוּשָׁלַיִם וּבָאוּ אֶל בֵּית-פַּגֵּי, אֶל הַר הַזֵּיתִים, </a:t>
            </a:r>
            <a:endParaRPr lang="en-US" sz="600" b="1" dirty="0">
              <a:latin typeface="+mj-lt"/>
              <a:cs typeface="David" panose="020E0502060401010101" pitchFamily="34" charset="-79"/>
            </a:endParaRPr>
          </a:p>
          <a:p>
            <a:pPr marL="0">
              <a:lnSpc>
                <a:spcPct val="110000"/>
              </a:lnSpc>
              <a:spcBef>
                <a:spcPts val="0"/>
              </a:spcBef>
              <a:spcAft>
                <a:spcPts val="585"/>
              </a:spcAft>
            </a:pPr>
            <a:r>
              <a:rPr lang="en-US" sz="4300" dirty="0"/>
              <a:t>As they were approaching </a:t>
            </a:r>
            <a:r>
              <a:rPr lang="en-US" sz="4300" dirty="0" err="1"/>
              <a:t>Yerushalayim</a:t>
            </a:r>
            <a:r>
              <a:rPr lang="en-US" sz="4300" dirty="0"/>
              <a:t>, they came to Beit-</a:t>
            </a:r>
            <a:r>
              <a:rPr lang="en-US" sz="4300" dirty="0" err="1"/>
              <a:t>Pagei</a:t>
            </a:r>
            <a:r>
              <a:rPr lang="en-US" sz="4300" dirty="0"/>
              <a:t> on the Mount of Olives. </a:t>
            </a:r>
          </a:p>
        </p:txBody>
      </p:sp>
      <p:sp>
        <p:nvSpPr>
          <p:cNvPr id="372738" name="Rectangle 2"/>
          <p:cNvSpPr>
            <a:spLocks noGrp="1" noChangeArrowheads="1"/>
          </p:cNvSpPr>
          <p:nvPr>
            <p:ph type="title"/>
          </p:nvPr>
        </p:nvSpPr>
        <p:spPr>
          <a:xfrm>
            <a:off x="1426587"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4051515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4572"/>
            <a:ext cx="3487854"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24944" y="133701"/>
            <a:ext cx="4285676" cy="5010245"/>
          </a:xfrm>
          <a:prstGeom prst="rect">
            <a:avLst/>
          </a:prstGeom>
          <a:noFill/>
        </p:spPr>
        <p:txBody>
          <a:bodyPr wrap="none" lIns="85034" tIns="42495" rIns="85034" bIns="42495" rtlCol="0">
            <a:spAutoFit/>
          </a:bodyPr>
          <a:lstStyle/>
          <a:p>
            <a:pPr marL="211206" indent="-211206" algn="l">
              <a:buFont typeface="Arial" panose="020B0604020202020204" pitchFamily="34" charset="0"/>
              <a:buChar char="•"/>
            </a:pPr>
            <a:r>
              <a:rPr lang="en-US" dirty="0" smtClean="0">
                <a:solidFill>
                  <a:srgbClr val="FFFFFF"/>
                </a:solidFill>
              </a:rPr>
              <a:t>Jericho: 1200’ </a:t>
            </a:r>
          </a:p>
          <a:p>
            <a:pPr algn="l"/>
            <a:r>
              <a:rPr lang="en-US" dirty="0" smtClean="0">
                <a:solidFill>
                  <a:srgbClr val="FFFFFF"/>
                </a:solidFill>
              </a:rPr>
              <a:t>Below sea level</a:t>
            </a:r>
          </a:p>
          <a:p>
            <a:pPr marL="211206" indent="-211206" algn="l">
              <a:buFont typeface="Arial" panose="020B0604020202020204" pitchFamily="34" charset="0"/>
              <a:buChar char="•"/>
            </a:pPr>
            <a:r>
              <a:rPr lang="en-US" dirty="0" smtClean="0">
                <a:solidFill>
                  <a:srgbClr val="FFFFFF"/>
                </a:solidFill>
              </a:rPr>
              <a:t>Jerusalem </a:t>
            </a:r>
          </a:p>
          <a:p>
            <a:pPr algn="l"/>
            <a:r>
              <a:rPr lang="en-US" dirty="0">
                <a:solidFill>
                  <a:srgbClr val="FFFFFF"/>
                </a:solidFill>
              </a:rPr>
              <a:t>2,474</a:t>
            </a:r>
            <a:r>
              <a:rPr lang="en-US" dirty="0" smtClean="0">
                <a:solidFill>
                  <a:srgbClr val="FFFFFF"/>
                </a:solidFill>
              </a:rPr>
              <a:t>′ above sea</a:t>
            </a:r>
          </a:p>
          <a:p>
            <a:pPr algn="l"/>
            <a:r>
              <a:rPr lang="en-US" dirty="0" smtClean="0">
                <a:solidFill>
                  <a:srgbClr val="FFFFFF"/>
                </a:solidFill>
              </a:rPr>
              <a:t>Level</a:t>
            </a:r>
          </a:p>
          <a:p>
            <a:pPr marL="156571" indent="-156571" algn="l">
              <a:buFont typeface="Arial" panose="020B0604020202020204" pitchFamily="34" charset="0"/>
              <a:buChar char="•"/>
            </a:pPr>
            <a:r>
              <a:rPr lang="en-US" dirty="0" smtClean="0">
                <a:solidFill>
                  <a:srgbClr val="FFFFFF"/>
                </a:solidFill>
              </a:rPr>
              <a:t>3700’ drop in </a:t>
            </a:r>
          </a:p>
          <a:p>
            <a:pPr algn="l"/>
            <a:r>
              <a:rPr lang="en-US" dirty="0" smtClean="0">
                <a:solidFill>
                  <a:srgbClr val="FFFFFF"/>
                </a:solidFill>
              </a:rPr>
              <a:t>10 miles  </a:t>
            </a:r>
          </a:p>
          <a:p>
            <a:pPr algn="l"/>
            <a:r>
              <a:rPr lang="en-US" dirty="0" smtClean="0">
                <a:solidFill>
                  <a:srgbClr val="FFFFFF"/>
                </a:solidFill>
              </a:rPr>
              <a:t>7% grade</a:t>
            </a:r>
            <a:endParaRPr lang="en-US" dirty="0">
              <a:solidFill>
                <a:srgbClr val="FFFFFF"/>
              </a:solidFill>
            </a:endParaRPr>
          </a:p>
        </p:txBody>
      </p:sp>
    </p:spTree>
    <p:extLst>
      <p:ext uri="{BB962C8B-B14F-4D97-AF65-F5344CB8AC3E}">
        <p14:creationId xmlns:p14="http://schemas.microsoft.com/office/powerpoint/2010/main" val="353458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0"/>
            <a:ext cx="8062932"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389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45" y="-4572"/>
            <a:ext cx="6642748"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41759" y="133732"/>
            <a:ext cx="6032692" cy="1316926"/>
          </a:xfrm>
          <a:prstGeom prst="rect">
            <a:avLst/>
          </a:prstGeom>
          <a:noFill/>
        </p:spPr>
        <p:txBody>
          <a:bodyPr wrap="none" lIns="85034" tIns="42495" rIns="85034" bIns="42495" rtlCol="0">
            <a:spAutoFit/>
          </a:bodyPr>
          <a:lstStyle/>
          <a:p>
            <a:pPr algn="l"/>
            <a:r>
              <a:rPr lang="en-US" dirty="0" smtClean="0">
                <a:solidFill>
                  <a:schemeClr val="tx1"/>
                </a:solidFill>
              </a:rPr>
              <a:t>View of Jerusalem from</a:t>
            </a:r>
          </a:p>
          <a:p>
            <a:pPr algn="l"/>
            <a:r>
              <a:rPr lang="en-US" dirty="0">
                <a:solidFill>
                  <a:schemeClr val="tx1"/>
                </a:solidFill>
              </a:rPr>
              <a:t>t</a:t>
            </a:r>
            <a:r>
              <a:rPr lang="en-US" dirty="0" smtClean="0">
                <a:solidFill>
                  <a:schemeClr val="tx1"/>
                </a:solidFill>
              </a:rPr>
              <a:t>he Mount of Olives</a:t>
            </a:r>
            <a:endParaRPr lang="en-US" dirty="0">
              <a:solidFill>
                <a:schemeClr val="tx1"/>
              </a:solidFill>
            </a:endParaRPr>
          </a:p>
        </p:txBody>
      </p:sp>
    </p:spTree>
    <p:extLst>
      <p:ext uri="{BB962C8B-B14F-4D97-AF65-F5344CB8AC3E}">
        <p14:creationId xmlns:p14="http://schemas.microsoft.com/office/powerpoint/2010/main" val="2082949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בְּאָמְרוֹ לָהֶם: "לְכוּ אֶל הַכְּפָר אֲשֶׁר מִמּוּלְכֶם, שָׁלַח יֵשׁוּעַ שְׁנֵי תַּלְמִידִים</a:t>
            </a:r>
            <a:endParaRPr lang="en-US" sz="4400" b="1" dirty="0">
              <a:latin typeface="David" panose="020E0502060401010101" pitchFamily="34" charset="-79"/>
              <a:cs typeface="David" panose="020E0502060401010101" pitchFamily="34" charset="-79"/>
            </a:endParaRPr>
          </a:p>
          <a:p>
            <a:pPr marL="0" indent="0"/>
            <a:endParaRPr lang="en-US" sz="600" dirty="0"/>
          </a:p>
          <a:p>
            <a:pPr marL="0" indent="0"/>
            <a:r>
              <a:rPr lang="en-US" sz="4000" dirty="0"/>
              <a:t>Yeshua sent two </a:t>
            </a:r>
            <a:r>
              <a:rPr lang="en-US" sz="4000" dirty="0" err="1"/>
              <a:t>talmidim</a:t>
            </a:r>
            <a:endParaRPr lang="en-US" sz="4000" dirty="0"/>
          </a:p>
          <a:p>
            <a:pPr marL="0" indent="0"/>
            <a:r>
              <a:rPr lang="en-US" sz="4000" dirty="0"/>
              <a:t>with these instructions: "Go into the village ahead of you, </a:t>
            </a:r>
          </a:p>
        </p:txBody>
      </p:sp>
      <p:sp>
        <p:nvSpPr>
          <p:cNvPr id="372738" name="Rectangle 2"/>
          <p:cNvSpPr>
            <a:spLocks noGrp="1" noChangeArrowheads="1"/>
          </p:cNvSpPr>
          <p:nvPr>
            <p:ph type="title"/>
          </p:nvPr>
        </p:nvSpPr>
        <p:spPr>
          <a:xfrm>
            <a:off x="1426585"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636856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וּמִיָּד תִּמְצְאוּ אָתוֹן קְשׁוּרָה וְעַיִר אִתָּהּ. הַתִּירוּ אוֹתָם וְהָבִיאוּ אֵלַי</a:t>
            </a:r>
            <a:r>
              <a:rPr lang="en-US" sz="4400" b="1" dirty="0">
                <a:latin typeface="David" panose="020E0502060401010101" pitchFamily="34" charset="-79"/>
                <a:cs typeface="David" panose="020E0502060401010101" pitchFamily="34" charset="-79"/>
              </a:rPr>
              <a:t>.</a:t>
            </a:r>
            <a:r>
              <a:rPr lang="he-IL" sz="4400" b="1" dirty="0">
                <a:latin typeface="David" panose="020E0502060401010101" pitchFamily="34" charset="-79"/>
                <a:cs typeface="David" panose="020E0502060401010101" pitchFamily="34" charset="-79"/>
              </a:rPr>
              <a:t>  </a:t>
            </a:r>
            <a:endParaRPr lang="en-US" sz="4100" b="1" dirty="0">
              <a:latin typeface="David" panose="020E0502060401010101" pitchFamily="34" charset="-79"/>
              <a:cs typeface="David" panose="020E0502060401010101" pitchFamily="34" charset="-79"/>
            </a:endParaRPr>
          </a:p>
          <a:p>
            <a:pPr marL="0" indent="0"/>
            <a:endParaRPr lang="en-US" sz="600" dirty="0"/>
          </a:p>
          <a:p>
            <a:pPr marL="0" indent="0"/>
            <a:r>
              <a:rPr lang="en-US" sz="4000" dirty="0"/>
              <a:t>and you will immediately find a donkey tethered there with its colt. Untie them and bring them to me.</a:t>
            </a:r>
          </a:p>
        </p:txBody>
      </p:sp>
      <p:sp>
        <p:nvSpPr>
          <p:cNvPr id="372738" name="Rectangle 2"/>
          <p:cNvSpPr>
            <a:spLocks noGrp="1" noChangeArrowheads="1"/>
          </p:cNvSpPr>
          <p:nvPr>
            <p:ph type="title"/>
          </p:nvPr>
        </p:nvSpPr>
        <p:spPr>
          <a:xfrm>
            <a:off x="1426585"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546391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a:solidFill>
                  <a:srgbClr val="FFFF99"/>
                </a:solidFill>
                <a:latin typeface="David" panose="020E0502060401010101" pitchFamily="34" charset="-79"/>
                <a:cs typeface="David" panose="020E0502060401010101" pitchFamily="34" charset="-79"/>
              </a:rPr>
              <a:t>וְאִם מִישֶׁהוּ יֹאמַר לָכֶם דָּבָר</a:t>
            </a:r>
            <a:r>
              <a:rPr lang="he-IL" sz="4400" b="1" dirty="0">
                <a:latin typeface="David" panose="020E0502060401010101" pitchFamily="34" charset="-79"/>
                <a:cs typeface="David" panose="020E0502060401010101" pitchFamily="34" charset="-79"/>
              </a:rPr>
              <a:t>, תֹּאמְרוּ 'הָאָדוֹן זָקוּק לָהֶם' וּמִיָּד יִשְׁלַח אוֹתָם</a:t>
            </a:r>
            <a:r>
              <a:rPr lang="en-US" sz="4400" b="1" dirty="0">
                <a:latin typeface="David" panose="020E0502060401010101" pitchFamily="34" charset="-79"/>
                <a:cs typeface="David" panose="020E0502060401010101" pitchFamily="34" charset="-79"/>
              </a:rPr>
              <a:t>."</a:t>
            </a:r>
            <a:r>
              <a:rPr lang="he-IL" sz="4400" b="1" dirty="0">
                <a:latin typeface="David" panose="020E0502060401010101" pitchFamily="34" charset="-79"/>
                <a:cs typeface="David" panose="020E0502060401010101" pitchFamily="34" charset="-79"/>
              </a:rPr>
              <a:t>  </a:t>
            </a:r>
            <a:endParaRPr lang="en-US" sz="4100" b="1" dirty="0">
              <a:latin typeface="David" panose="020E0502060401010101" pitchFamily="34" charset="-79"/>
              <a:cs typeface="David" panose="020E0502060401010101" pitchFamily="34" charset="-79"/>
            </a:endParaRPr>
          </a:p>
          <a:p>
            <a:pPr marL="0" indent="0">
              <a:spcBef>
                <a:spcPts val="0"/>
              </a:spcBef>
              <a:spcAft>
                <a:spcPts val="585"/>
              </a:spcAft>
            </a:pPr>
            <a:endParaRPr lang="en-US" sz="600" dirty="0"/>
          </a:p>
          <a:p>
            <a:pPr marL="0" indent="0">
              <a:spcBef>
                <a:spcPts val="0"/>
              </a:spcBef>
              <a:spcAft>
                <a:spcPts val="585"/>
              </a:spcAft>
            </a:pPr>
            <a:r>
              <a:rPr lang="en-US" sz="4000" dirty="0">
                <a:solidFill>
                  <a:srgbClr val="FFFF99"/>
                </a:solidFill>
              </a:rPr>
              <a:t>If anyone says anything</a:t>
            </a:r>
            <a:r>
              <a:rPr lang="en-US" sz="4000" dirty="0"/>
              <a:t> </a:t>
            </a:r>
            <a:r>
              <a:rPr lang="en-US" sz="4000" dirty="0">
                <a:solidFill>
                  <a:srgbClr val="FFFF99"/>
                </a:solidFill>
              </a:rPr>
              <a:t>to you</a:t>
            </a:r>
            <a:r>
              <a:rPr lang="en-US" sz="4000" dirty="0"/>
              <a:t>, tell him, 'The Lord needs them'; and he will let them go at once."</a:t>
            </a:r>
          </a:p>
        </p:txBody>
      </p:sp>
      <p:sp>
        <p:nvSpPr>
          <p:cNvPr id="372738" name="Rectangle 2"/>
          <p:cNvSpPr>
            <a:spLocks noGrp="1" noChangeArrowheads="1"/>
          </p:cNvSpPr>
          <p:nvPr>
            <p:ph type="title"/>
          </p:nvPr>
        </p:nvSpPr>
        <p:spPr>
          <a:xfrm>
            <a:off x="1426582"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solidFill>
                  <a:srgbClr val="FFFF99"/>
                </a:solidFill>
              </a:rPr>
              <a:t>If anyone says anything</a:t>
            </a:r>
            <a:r>
              <a:rPr lang="en-US" dirty="0"/>
              <a:t> </a:t>
            </a:r>
            <a:r>
              <a:rPr lang="en-US" dirty="0">
                <a:solidFill>
                  <a:srgbClr val="FFFF99"/>
                </a:solidFill>
              </a:rPr>
              <a:t>to </a:t>
            </a:r>
            <a:r>
              <a:rPr lang="en-US" dirty="0" smtClean="0">
                <a:solidFill>
                  <a:srgbClr val="FFFF99"/>
                </a:solidFill>
              </a:rPr>
              <a:t>you</a:t>
            </a:r>
          </a:p>
          <a:p>
            <a:pPr algn="l"/>
            <a:r>
              <a:rPr lang="en-US" dirty="0" smtClean="0">
                <a:solidFill>
                  <a:srgbClr val="FFFF99"/>
                </a:solidFill>
              </a:rPr>
              <a:t>Midrash:</a:t>
            </a:r>
          </a:p>
          <a:p>
            <a:pPr algn="l"/>
            <a:r>
              <a:rPr lang="en-US" dirty="0"/>
              <a:t>If anyone objects, </a:t>
            </a:r>
            <a:endParaRPr lang="en-US" dirty="0" smtClean="0"/>
          </a:p>
          <a:p>
            <a:pPr algn="l"/>
            <a:r>
              <a:rPr lang="en-US" dirty="0" smtClean="0"/>
              <a:t>if </a:t>
            </a:r>
            <a:r>
              <a:rPr lang="en-US" dirty="0"/>
              <a:t>anyone criticizes, </a:t>
            </a:r>
            <a:endParaRPr lang="en-US" dirty="0" smtClean="0"/>
          </a:p>
          <a:p>
            <a:pPr algn="l"/>
            <a:r>
              <a:rPr lang="en-US" dirty="0" smtClean="0"/>
              <a:t>if </a:t>
            </a:r>
            <a:r>
              <a:rPr lang="en-US" dirty="0"/>
              <a:t>anyone </a:t>
            </a:r>
            <a:r>
              <a:rPr lang="en-US" dirty="0" smtClean="0"/>
              <a:t>is antagonistic</a:t>
            </a:r>
            <a:r>
              <a:rPr lang="en-US" dirty="0"/>
              <a:t>, </a:t>
            </a:r>
            <a:endParaRPr lang="en-US" dirty="0" smtClean="0"/>
          </a:p>
          <a:p>
            <a:pPr algn="l"/>
            <a:r>
              <a:rPr lang="en-US" dirty="0" smtClean="0"/>
              <a:t>if </a:t>
            </a:r>
            <a:r>
              <a:rPr lang="en-US" dirty="0"/>
              <a:t>anyone is </a:t>
            </a:r>
            <a:r>
              <a:rPr lang="en-US" dirty="0" smtClean="0"/>
              <a:t>accusatory</a:t>
            </a:r>
            <a:r>
              <a:rPr lang="en-US" dirty="0"/>
              <a:t>.  </a:t>
            </a:r>
          </a:p>
          <a:p>
            <a:pPr algn="l"/>
            <a:endParaRPr lang="en-US" dirty="0"/>
          </a:p>
        </p:txBody>
      </p:sp>
    </p:spTree>
    <p:extLst>
      <p:ext uri="{BB962C8B-B14F-4D97-AF65-F5344CB8AC3E}">
        <p14:creationId xmlns:p14="http://schemas.microsoft.com/office/powerpoint/2010/main" val="2544557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Consider accusations.  </a:t>
            </a:r>
          </a:p>
          <a:p>
            <a:pPr algn="l"/>
            <a:r>
              <a:rPr lang="en-US" dirty="0" smtClean="0"/>
              <a:t>We are in the </a:t>
            </a:r>
          </a:p>
          <a:p>
            <a:pPr algn="l"/>
            <a:r>
              <a:rPr lang="en-US" dirty="0" smtClean="0"/>
              <a:t>Ten Days of Awe</a:t>
            </a:r>
          </a:p>
          <a:p>
            <a:pPr algn="l"/>
            <a:r>
              <a:rPr lang="en-US" dirty="0" smtClean="0"/>
              <a:t>Ten Days of </a:t>
            </a:r>
            <a:r>
              <a:rPr lang="en-US" dirty="0" smtClean="0"/>
              <a:t>Repentance</a:t>
            </a:r>
          </a:p>
          <a:p>
            <a:r>
              <a:rPr lang="he-IL" sz="4800" b="1" dirty="0" smtClean="0">
                <a:latin typeface="David" panose="020E0502060401010101" pitchFamily="34" charset="-79"/>
                <a:cs typeface="David" panose="020E0502060401010101" pitchFamily="34" charset="-79"/>
              </a:rPr>
              <a:t>עשרת </a:t>
            </a:r>
            <a:r>
              <a:rPr lang="he-IL" sz="4800" b="1" dirty="0">
                <a:latin typeface="David" panose="020E0502060401010101" pitchFamily="34" charset="-79"/>
                <a:cs typeface="David" panose="020E0502060401010101" pitchFamily="34" charset="-79"/>
              </a:rPr>
              <a:t>ימי נורא</a:t>
            </a:r>
            <a:endParaRPr lang="en-US" sz="4800" b="1" dirty="0">
              <a:latin typeface="David" panose="020E0502060401010101" pitchFamily="34" charset="-79"/>
              <a:cs typeface="David" panose="020E0502060401010101" pitchFamily="34" charset="-79"/>
            </a:endParaRPr>
          </a:p>
          <a:p>
            <a:r>
              <a:rPr lang="en-US" i="1" dirty="0" err="1"/>
              <a:t>Aseret</a:t>
            </a:r>
            <a:r>
              <a:rPr lang="en-US" i="1" dirty="0"/>
              <a:t> </a:t>
            </a:r>
            <a:r>
              <a:rPr lang="en-US" i="1" dirty="0" err="1"/>
              <a:t>Y’may</a:t>
            </a:r>
            <a:r>
              <a:rPr lang="en-US" i="1" dirty="0"/>
              <a:t> Nora</a:t>
            </a:r>
          </a:p>
          <a:p>
            <a:pPr algn="l"/>
            <a:endParaRPr lang="en-US" dirty="0" smtClean="0"/>
          </a:p>
        </p:txBody>
      </p:sp>
    </p:spTree>
    <p:extLst>
      <p:ext uri="{BB962C8B-B14F-4D97-AF65-F5344CB8AC3E}">
        <p14:creationId xmlns:p14="http://schemas.microsoft.com/office/powerpoint/2010/main" val="1384880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T’hillim</a:t>
            </a:r>
            <a:r>
              <a:rPr lang="en-US" baseline="30000" dirty="0" smtClean="0"/>
              <a:t> / Ps 8.3  </a:t>
            </a:r>
            <a:r>
              <a:rPr lang="en-US" dirty="0" smtClean="0"/>
              <a:t>You </a:t>
            </a:r>
            <a:r>
              <a:rPr lang="en-US" dirty="0"/>
              <a:t>established strength because of your </a:t>
            </a:r>
            <a:r>
              <a:rPr lang="en-US" dirty="0" smtClean="0"/>
              <a:t>foes, in </a:t>
            </a:r>
            <a:r>
              <a:rPr lang="en-US" dirty="0"/>
              <a:t>order that you might </a:t>
            </a:r>
            <a:r>
              <a:rPr lang="en-US" dirty="0" smtClean="0">
                <a:solidFill>
                  <a:srgbClr val="FFFF99"/>
                </a:solidFill>
              </a:rPr>
              <a:t>silence the </a:t>
            </a:r>
            <a:r>
              <a:rPr lang="en-US" dirty="0">
                <a:solidFill>
                  <a:srgbClr val="FFFF99"/>
                </a:solidFill>
              </a:rPr>
              <a:t>enemy and the avenger</a:t>
            </a:r>
            <a:r>
              <a:rPr lang="en-US" dirty="0" smtClean="0"/>
              <a:t>.</a:t>
            </a:r>
          </a:p>
          <a:p>
            <a:pPr algn="l"/>
            <a:r>
              <a:rPr lang="en-US" dirty="0"/>
              <a:t> You are safe and secure from all your enemies; you stop anyone who opposes you.</a:t>
            </a:r>
          </a:p>
        </p:txBody>
      </p:sp>
    </p:spTree>
    <p:extLst>
      <p:ext uri="{BB962C8B-B14F-4D97-AF65-F5344CB8AC3E}">
        <p14:creationId xmlns:p14="http://schemas.microsoft.com/office/powerpoint/2010/main" val="674028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672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Rev. 12.10</a:t>
            </a:r>
            <a:r>
              <a:rPr lang="en-US" b="1" baseline="30000" dirty="0"/>
              <a:t> </a:t>
            </a:r>
            <a:r>
              <a:rPr lang="en-US" dirty="0"/>
              <a:t>Then I heard a loud voice in heaven saying</a:t>
            </a:r>
            <a:r>
              <a:rPr lang="en-US" dirty="0" smtClean="0"/>
              <a:t>, “</a:t>
            </a:r>
            <a:r>
              <a:rPr lang="en-US" dirty="0"/>
              <a:t>Now have come God’s victory, power and </a:t>
            </a:r>
            <a:r>
              <a:rPr lang="en-US" dirty="0" smtClean="0"/>
              <a:t>kingship, and </a:t>
            </a:r>
            <a:r>
              <a:rPr lang="en-US" dirty="0"/>
              <a:t>the authority of his </a:t>
            </a:r>
            <a:r>
              <a:rPr lang="en-US" dirty="0" smtClean="0"/>
              <a:t>Messiah; </a:t>
            </a:r>
            <a:r>
              <a:rPr lang="en-US" dirty="0" smtClean="0">
                <a:solidFill>
                  <a:srgbClr val="FFFF99"/>
                </a:solidFill>
              </a:rPr>
              <a:t>because </a:t>
            </a:r>
            <a:r>
              <a:rPr lang="en-US" dirty="0">
                <a:solidFill>
                  <a:srgbClr val="FFFF99"/>
                </a:solidFill>
              </a:rPr>
              <a:t>the Accuser of our </a:t>
            </a:r>
            <a:r>
              <a:rPr lang="en-US" dirty="0" smtClean="0">
                <a:solidFill>
                  <a:srgbClr val="FFFF99"/>
                </a:solidFill>
              </a:rPr>
              <a:t>brothers, who </a:t>
            </a:r>
            <a:r>
              <a:rPr lang="en-US" dirty="0">
                <a:solidFill>
                  <a:srgbClr val="FFFF99"/>
                </a:solidFill>
              </a:rPr>
              <a:t>accuses them day and night before </a:t>
            </a:r>
            <a:r>
              <a:rPr lang="en-US" dirty="0" smtClean="0">
                <a:solidFill>
                  <a:srgbClr val="FFFF99"/>
                </a:solidFill>
              </a:rPr>
              <a:t>God, has </a:t>
            </a:r>
            <a:r>
              <a:rPr lang="en-US" dirty="0">
                <a:solidFill>
                  <a:srgbClr val="FFFF99"/>
                </a:solidFill>
              </a:rPr>
              <a:t>been thrown out!</a:t>
            </a:r>
          </a:p>
          <a:p>
            <a:pPr algn="l"/>
            <a:endParaRPr lang="en-US" dirty="0"/>
          </a:p>
        </p:txBody>
      </p:sp>
    </p:spTree>
    <p:extLst>
      <p:ext uri="{BB962C8B-B14F-4D97-AF65-F5344CB8AC3E}">
        <p14:creationId xmlns:p14="http://schemas.microsoft.com/office/powerpoint/2010/main" val="128498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Accusations of </a:t>
            </a:r>
            <a:r>
              <a:rPr lang="en-US" dirty="0" err="1" smtClean="0"/>
              <a:t>HaSatan</a:t>
            </a:r>
            <a:r>
              <a:rPr lang="en-US" dirty="0" smtClean="0"/>
              <a:t>:</a:t>
            </a:r>
            <a:endParaRPr lang="en-US" dirty="0" smtClean="0"/>
          </a:p>
          <a:p>
            <a:pPr marL="376650" indent="-376650" algn="l">
              <a:buFont typeface="+mj-lt"/>
              <a:buAutoNum type="arabicPeriod"/>
            </a:pPr>
            <a:r>
              <a:rPr lang="en-US" dirty="0" smtClean="0"/>
              <a:t>Accuses G-d to us</a:t>
            </a:r>
          </a:p>
          <a:p>
            <a:pPr marL="376650" indent="-376650" algn="l">
              <a:buFont typeface="+mj-lt"/>
              <a:buAutoNum type="arabicPeriod"/>
            </a:pPr>
            <a:r>
              <a:rPr lang="en-US" dirty="0" smtClean="0"/>
              <a:t>Accuses us to G-d</a:t>
            </a:r>
          </a:p>
          <a:p>
            <a:pPr marL="376650" indent="-376650" algn="l">
              <a:buFont typeface="+mj-lt"/>
              <a:buAutoNum type="arabicPeriod"/>
            </a:pPr>
            <a:r>
              <a:rPr lang="en-US" dirty="0" smtClean="0"/>
              <a:t>Other people to us</a:t>
            </a:r>
          </a:p>
          <a:p>
            <a:pPr marL="376650" indent="-376650" algn="l">
              <a:buFont typeface="+mj-lt"/>
              <a:buAutoNum type="arabicPeriod"/>
            </a:pPr>
            <a:r>
              <a:rPr lang="en-US" dirty="0"/>
              <a:t>Us to </a:t>
            </a:r>
            <a:r>
              <a:rPr lang="en-US" dirty="0" smtClean="0"/>
              <a:t>ourselves</a:t>
            </a:r>
          </a:p>
          <a:p>
            <a:pPr marL="691225" indent="-691225" algn="l">
              <a:buFont typeface="+mj-lt"/>
              <a:buAutoNum type="arabicPeriod"/>
            </a:pPr>
            <a:endParaRPr lang="en-US" dirty="0" smtClean="0"/>
          </a:p>
          <a:p>
            <a:pPr algn="l"/>
            <a:endParaRPr lang="en-US" dirty="0"/>
          </a:p>
        </p:txBody>
      </p:sp>
    </p:spTree>
    <p:extLst>
      <p:ext uri="{BB962C8B-B14F-4D97-AF65-F5344CB8AC3E}">
        <p14:creationId xmlns:p14="http://schemas.microsoft.com/office/powerpoint/2010/main" val="255306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en-US" altLang="en-US" dirty="0" smtClean="0">
                <a:solidFill>
                  <a:srgbClr val="FFC000"/>
                </a:solidFill>
                <a:latin typeface="Arial Rounded MT Bold" panose="020F0704030504030204" pitchFamily="34" charset="0"/>
              </a:rPr>
              <a:t>Satan as accuser before God</a:t>
            </a:r>
          </a:p>
        </p:txBody>
      </p:sp>
      <p:sp>
        <p:nvSpPr>
          <p:cNvPr id="50179" name="Rectangle 3"/>
          <p:cNvSpPr>
            <a:spLocks noGrp="1" noRot="1" noChangeArrowheads="1"/>
          </p:cNvSpPr>
          <p:nvPr>
            <p:ph type="body" idx="1"/>
          </p:nvPr>
        </p:nvSpPr>
        <p:spPr>
          <a:xfrm>
            <a:off x="198437" y="971550"/>
            <a:ext cx="8290858" cy="3810000"/>
          </a:xfrm>
        </p:spPr>
        <p:txBody>
          <a:bodyPr/>
          <a:lstStyle/>
          <a:p>
            <a:pPr eaLnBrk="1" hangingPunct="1"/>
            <a:r>
              <a:rPr lang="en-US" altLang="en-US" sz="3200" dirty="0">
                <a:latin typeface="Arial Rounded MT Bold" panose="020F0704030504030204" pitchFamily="34" charset="0"/>
              </a:rPr>
              <a:t>Already in </a:t>
            </a:r>
            <a:r>
              <a:rPr lang="en-US" altLang="en-US" sz="3200" dirty="0" err="1">
                <a:latin typeface="Arial Rounded MT Bold" panose="020F0704030504030204" pitchFamily="34" charset="0"/>
              </a:rPr>
              <a:t>Tanakh</a:t>
            </a:r>
            <a:r>
              <a:rPr lang="en-US" altLang="en-US" sz="3200" dirty="0">
                <a:latin typeface="Arial Rounded MT Bold" panose="020F0704030504030204" pitchFamily="34" charset="0"/>
              </a:rPr>
              <a:t> </a:t>
            </a:r>
            <a:r>
              <a:rPr lang="en-US" altLang="en-US" dirty="0" smtClean="0">
                <a:latin typeface="Arial Rounded MT Bold" panose="020F0704030504030204" pitchFamily="34" charset="0"/>
              </a:rPr>
              <a:t>(</a:t>
            </a:r>
            <a:r>
              <a:rPr lang="en-US" altLang="en-US" dirty="0" err="1" smtClean="0">
                <a:latin typeface="Arial Rounded MT Bold" panose="020F0704030504030204" pitchFamily="34" charset="0"/>
              </a:rPr>
              <a:t>Zech</a:t>
            </a:r>
            <a:r>
              <a:rPr lang="en-US" altLang="en-US" dirty="0" smtClean="0">
                <a:latin typeface="Arial Rounded MT Bold" panose="020F0704030504030204" pitchFamily="34" charset="0"/>
              </a:rPr>
              <a:t> 3:1; Job 1:6; 2:1)</a:t>
            </a:r>
            <a:endParaRPr lang="en-US" altLang="en-US" sz="3200" dirty="0">
              <a:latin typeface="Arial Rounded MT Bold" panose="020F0704030504030204" pitchFamily="34" charset="0"/>
            </a:endParaRPr>
          </a:p>
          <a:p>
            <a:pPr eaLnBrk="1" hangingPunct="1"/>
            <a:r>
              <a:rPr lang="en-US" altLang="en-US" sz="3200" dirty="0">
                <a:latin typeface="Arial Rounded MT Bold" panose="020F0704030504030204" pitchFamily="34" charset="0"/>
              </a:rPr>
              <a:t>Jewish tradition amplified this: he accused Israel day and night except on Day of Atonement</a:t>
            </a:r>
          </a:p>
          <a:p>
            <a:pPr eaLnBrk="1" hangingPunct="1"/>
            <a:r>
              <a:rPr lang="en-US" altLang="en-US" sz="3200" dirty="0">
                <a:latin typeface="Arial Rounded MT Bold" panose="020F0704030504030204" pitchFamily="34" charset="0"/>
              </a:rPr>
              <a:t>But here </a:t>
            </a:r>
            <a:r>
              <a:rPr lang="en-US" altLang="en-US" sz="3200" dirty="0" err="1">
                <a:latin typeface="Arial Rounded MT Bold" panose="020F0704030504030204" pitchFamily="34" charset="0"/>
              </a:rPr>
              <a:t>Yeshua’s</a:t>
            </a:r>
            <a:r>
              <a:rPr lang="en-US" altLang="en-US" sz="3200" dirty="0">
                <a:latin typeface="Arial Rounded MT Bold" panose="020F0704030504030204" pitchFamily="34" charset="0"/>
              </a:rPr>
              <a:t> victory silences him</a:t>
            </a:r>
          </a:p>
          <a:p>
            <a:pPr eaLnBrk="1" hangingPunct="1"/>
            <a:r>
              <a:rPr lang="en-US" altLang="en-US" sz="3200" dirty="0">
                <a:latin typeface="Arial Rounded MT Bold" panose="020F0704030504030204" pitchFamily="34" charset="0"/>
              </a:rPr>
              <a:t>Ancient system of accusers vs. advocates (1 </a:t>
            </a:r>
            <a:r>
              <a:rPr lang="en-US" altLang="en-US" sz="3200" dirty="0" err="1">
                <a:latin typeface="Arial Rounded MT Bold" panose="020F0704030504030204" pitchFamily="34" charset="0"/>
              </a:rPr>
              <a:t>Jn</a:t>
            </a:r>
            <a:r>
              <a:rPr lang="en-US" altLang="en-US" sz="3200" dirty="0">
                <a:latin typeface="Arial Rounded MT Bold" panose="020F0704030504030204" pitchFamily="34" charset="0"/>
              </a:rPr>
              <a:t> 2:1)</a:t>
            </a:r>
          </a:p>
        </p:txBody>
      </p:sp>
      <p:graphicFrame>
        <p:nvGraphicFramePr>
          <p:cNvPr id="48131" name="Object 4"/>
          <p:cNvGraphicFramePr>
            <a:graphicFrameLocks noChangeAspect="1"/>
          </p:cNvGraphicFramePr>
          <p:nvPr>
            <p:extLst>
              <p:ext uri="{D42A27DB-BD31-4B8C-83A1-F6EECF244321}">
                <p14:modId xmlns:p14="http://schemas.microsoft.com/office/powerpoint/2010/main" val="3045222439"/>
              </p:ext>
            </p:extLst>
          </p:nvPr>
        </p:nvGraphicFramePr>
        <p:xfrm>
          <a:off x="7067305" y="3980855"/>
          <a:ext cx="1332072" cy="1067991"/>
        </p:xfrm>
        <a:graphic>
          <a:graphicData uri="http://schemas.openxmlformats.org/presentationml/2006/ole">
            <mc:AlternateContent xmlns:mc="http://schemas.openxmlformats.org/markup-compatibility/2006">
              <mc:Choice xmlns:v="urn:schemas-microsoft-com:vml" Requires="v">
                <p:oleObj spid="_x0000_s5145" name="Clip" r:id="rId4" imgW="1685693" imgH="1728439" progId="MS_ClipArt_Gallery.2">
                  <p:embed/>
                </p:oleObj>
              </mc:Choice>
              <mc:Fallback>
                <p:oleObj name="Clip" r:id="rId4" imgW="1685693" imgH="172843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7305" y="3980855"/>
                        <a:ext cx="1332072" cy="1067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181" name="AutoShape 5"/>
          <p:cNvSpPr>
            <a:spLocks noChangeArrowheads="1"/>
          </p:cNvSpPr>
          <p:nvPr/>
        </p:nvSpPr>
        <p:spPr bwMode="auto">
          <a:xfrm>
            <a:off x="7056437" y="4171950"/>
            <a:ext cx="877888" cy="685800"/>
          </a:xfrm>
          <a:custGeom>
            <a:avLst/>
            <a:gdLst>
              <a:gd name="T0" fmla="*/ 457200 w 21600"/>
              <a:gd name="T1" fmla="*/ 0 h 21600"/>
              <a:gd name="T2" fmla="*/ 133900 w 21600"/>
              <a:gd name="T3" fmla="*/ 133900 h 21600"/>
              <a:gd name="T4" fmla="*/ 0 w 21600"/>
              <a:gd name="T5" fmla="*/ 457200 h 21600"/>
              <a:gd name="T6" fmla="*/ 133900 w 21600"/>
              <a:gd name="T7" fmla="*/ 780500 h 21600"/>
              <a:gd name="T8" fmla="*/ 457200 w 21600"/>
              <a:gd name="T9" fmla="*/ 914400 h 21600"/>
              <a:gd name="T10" fmla="*/ 780500 w 21600"/>
              <a:gd name="T11" fmla="*/ 780500 h 21600"/>
              <a:gd name="T12" fmla="*/ 914400 w 21600"/>
              <a:gd name="T13" fmla="*/ 457200 h 21600"/>
              <a:gd name="T14" fmla="*/ 780500 w 21600"/>
              <a:gd name="T15" fmla="*/ 13390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74041" tIns="37032" rIns="74041" bIns="37032" anchor="ctr"/>
          <a:lstStyle/>
          <a:p>
            <a:pPr algn="l" eaLnBrk="0" hangingPunct="0"/>
            <a:endParaRPr lang="en-US" sz="1600">
              <a:solidFill>
                <a:srgbClr val="FFFFFF"/>
              </a:solidFill>
              <a:latin typeface="Arial" charset="0"/>
              <a:cs typeface="+mn-cs"/>
            </a:endParaRPr>
          </a:p>
        </p:txBody>
      </p:sp>
    </p:spTree>
    <p:extLst>
      <p:ext uri="{BB962C8B-B14F-4D97-AF65-F5344CB8AC3E}">
        <p14:creationId xmlns:p14="http://schemas.microsoft.com/office/powerpoint/2010/main" val="347980576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baseline="30000" dirty="0" err="1" smtClean="0"/>
              <a:t>Zekh</a:t>
            </a:r>
            <a:r>
              <a:rPr lang="en-US" baseline="30000" dirty="0" smtClean="0"/>
              <a:t>. 3.1</a:t>
            </a:r>
            <a:r>
              <a:rPr lang="en-US" dirty="0" smtClean="0"/>
              <a:t> He </a:t>
            </a:r>
            <a:r>
              <a:rPr lang="en-US" dirty="0"/>
              <a:t>showed me </a:t>
            </a:r>
            <a:r>
              <a:rPr lang="en-US" dirty="0" err="1"/>
              <a:t>Y’hoshua</a:t>
            </a:r>
            <a:r>
              <a:rPr lang="en-US" dirty="0"/>
              <a:t> the </a:t>
            </a:r>
            <a:r>
              <a:rPr lang="en-US" i="1" dirty="0" err="1"/>
              <a:t>cohen</a:t>
            </a:r>
            <a:r>
              <a:rPr lang="en-US" i="1" dirty="0"/>
              <a:t> </a:t>
            </a:r>
            <a:r>
              <a:rPr lang="en-US" i="1" dirty="0" err="1"/>
              <a:t>hagadol</a:t>
            </a:r>
            <a:r>
              <a:rPr lang="en-US" dirty="0"/>
              <a:t> standing before the angel of </a:t>
            </a:r>
            <a:r>
              <a:rPr lang="en-US" cap="small" dirty="0" smtClean="0"/>
              <a:t>Adoni</a:t>
            </a:r>
            <a:r>
              <a:rPr lang="en-US" dirty="0"/>
              <a:t>, with the </a:t>
            </a:r>
            <a:r>
              <a:rPr lang="en-US" dirty="0" smtClean="0"/>
              <a:t>Accuser standing </a:t>
            </a:r>
            <a:r>
              <a:rPr lang="en-US" dirty="0"/>
              <a:t>at his right to accuse </a:t>
            </a:r>
            <a:r>
              <a:rPr lang="en-US" dirty="0" smtClean="0"/>
              <a:t>him. </a:t>
            </a:r>
            <a:r>
              <a:rPr lang="en-US" cap="small" dirty="0"/>
              <a:t>Adoni </a:t>
            </a:r>
            <a:r>
              <a:rPr lang="en-US" dirty="0"/>
              <a:t> said to the Accuser, “May </a:t>
            </a:r>
            <a:r>
              <a:rPr lang="en-US" cap="small" dirty="0" smtClean="0"/>
              <a:t>Adoni </a:t>
            </a:r>
            <a:r>
              <a:rPr lang="en-US" dirty="0" smtClean="0"/>
              <a:t>rebuke </a:t>
            </a:r>
            <a:r>
              <a:rPr lang="en-US" dirty="0"/>
              <a:t>you, Accuser! Indeed, </a:t>
            </a:r>
            <a:r>
              <a:rPr lang="en-US" dirty="0" smtClean="0"/>
              <a:t>may</a:t>
            </a:r>
            <a:r>
              <a:rPr lang="en-US" cap="small" dirty="0" smtClean="0"/>
              <a:t> Adoni</a:t>
            </a:r>
            <a:r>
              <a:rPr lang="en-US" dirty="0" smtClean="0"/>
              <a:t>, who </a:t>
            </a:r>
            <a:r>
              <a:rPr lang="en-US" dirty="0"/>
              <a:t>has made </a:t>
            </a:r>
            <a:r>
              <a:rPr lang="en-US" dirty="0" err="1"/>
              <a:t>Yerushalayim</a:t>
            </a:r>
            <a:r>
              <a:rPr lang="en-US" dirty="0"/>
              <a:t> his choice, rebuke you! </a:t>
            </a:r>
          </a:p>
        </p:txBody>
      </p:sp>
    </p:spTree>
    <p:extLst>
      <p:ext uri="{BB962C8B-B14F-4D97-AF65-F5344CB8AC3E}">
        <p14:creationId xmlns:p14="http://schemas.microsoft.com/office/powerpoint/2010/main" val="2214158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Accusations:</a:t>
            </a:r>
          </a:p>
          <a:p>
            <a:pPr marL="376650" indent="-376650" algn="l">
              <a:buFont typeface="+mj-lt"/>
              <a:buAutoNum type="arabicPeriod"/>
            </a:pPr>
            <a:r>
              <a:rPr lang="en-US" dirty="0" smtClean="0"/>
              <a:t>Accuses G-d to us</a:t>
            </a:r>
          </a:p>
          <a:p>
            <a:pPr algn="l"/>
            <a:r>
              <a:rPr lang="en-US" baseline="30000" dirty="0" err="1" smtClean="0"/>
              <a:t>Beresheet</a:t>
            </a:r>
            <a:r>
              <a:rPr lang="en-US" baseline="30000" dirty="0" smtClean="0"/>
              <a:t>/Gen. 3.1-6</a:t>
            </a:r>
            <a:r>
              <a:rPr lang="en-US" dirty="0"/>
              <a:t> “Did God really say, ‘You must not eat from any tree in the garden’?”…“For God knows that when you eat from it your eyes will be opened, </a:t>
            </a:r>
          </a:p>
        </p:txBody>
      </p:sp>
    </p:spTree>
    <p:extLst>
      <p:ext uri="{BB962C8B-B14F-4D97-AF65-F5344CB8AC3E}">
        <p14:creationId xmlns:p14="http://schemas.microsoft.com/office/powerpoint/2010/main" val="1859794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dirty="0" smtClean="0"/>
              <a:t>Accusations:</a:t>
            </a:r>
          </a:p>
          <a:p>
            <a:pPr marL="376650" indent="-376650" algn="l">
              <a:buFont typeface="+mj-lt"/>
              <a:buAutoNum type="arabicPeriod"/>
            </a:pPr>
            <a:r>
              <a:rPr lang="en-US" dirty="0" smtClean="0"/>
              <a:t>Accuses G-d to us</a:t>
            </a:r>
          </a:p>
          <a:p>
            <a:pPr algn="l"/>
            <a:r>
              <a:rPr lang="en-US" baseline="30000" dirty="0" err="1" smtClean="0"/>
              <a:t>Beresheet</a:t>
            </a:r>
            <a:r>
              <a:rPr lang="en-US" baseline="30000" dirty="0" smtClean="0"/>
              <a:t>/Gen. 3.1-6</a:t>
            </a:r>
            <a:r>
              <a:rPr lang="en-US" dirty="0"/>
              <a:t> </a:t>
            </a:r>
            <a:r>
              <a:rPr lang="en-US" dirty="0" smtClean="0"/>
              <a:t>“and </a:t>
            </a:r>
            <a:r>
              <a:rPr lang="en-US" dirty="0"/>
              <a:t>you will be like God, knowing good and evil</a:t>
            </a:r>
            <a:r>
              <a:rPr lang="en-US" dirty="0" smtClean="0"/>
              <a:t>.”…the </a:t>
            </a:r>
            <a:r>
              <a:rPr lang="en-US" dirty="0"/>
              <a:t>woman saw that the fruit of the tree was good for food and pleasing to the eye, and also desirable for gaining </a:t>
            </a:r>
            <a:r>
              <a:rPr lang="en-US" dirty="0" smtClean="0"/>
              <a:t>wisdom.” </a:t>
            </a:r>
          </a:p>
          <a:p>
            <a:pPr algn="l"/>
            <a:endParaRPr lang="en-US" dirty="0"/>
          </a:p>
        </p:txBody>
      </p:sp>
    </p:spTree>
    <p:extLst>
      <p:ext uri="{BB962C8B-B14F-4D97-AF65-F5344CB8AC3E}">
        <p14:creationId xmlns:p14="http://schemas.microsoft.com/office/powerpoint/2010/main" val="51982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Do you ever feel G-d is unfair?</a:t>
            </a:r>
          </a:p>
          <a:p>
            <a:pPr algn="l"/>
            <a:r>
              <a:rPr lang="en-US" dirty="0" smtClean="0"/>
              <a:t>Not giving you what you are entitled to?</a:t>
            </a:r>
            <a:endParaRPr lang="en-US" dirty="0"/>
          </a:p>
        </p:txBody>
      </p:sp>
    </p:spTree>
    <p:extLst>
      <p:ext uri="{BB962C8B-B14F-4D97-AF65-F5344CB8AC3E}">
        <p14:creationId xmlns:p14="http://schemas.microsoft.com/office/powerpoint/2010/main" val="1907889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Response:</a:t>
            </a:r>
          </a:p>
          <a:p>
            <a:pPr algn="l"/>
            <a:r>
              <a:rPr lang="en-US" dirty="0" smtClean="0"/>
              <a:t>Meditate on attributes of G-d in Messiah.  High Holiday theme of Thirteen Attributes of Mercy.</a:t>
            </a:r>
            <a:endParaRPr lang="en-US" dirty="0"/>
          </a:p>
        </p:txBody>
      </p:sp>
    </p:spTree>
    <p:extLst>
      <p:ext uri="{BB962C8B-B14F-4D97-AF65-F5344CB8AC3E}">
        <p14:creationId xmlns:p14="http://schemas.microsoft.com/office/powerpoint/2010/main" val="3013898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Shmot</a:t>
            </a:r>
            <a:r>
              <a:rPr lang="en-US" baseline="30000" dirty="0" smtClean="0"/>
              <a:t>/Ex 34.5-7 </a:t>
            </a:r>
            <a:r>
              <a:rPr lang="en-US" cap="small" dirty="0" smtClean="0"/>
              <a:t>Adoni</a:t>
            </a:r>
            <a:r>
              <a:rPr lang="en-US" dirty="0"/>
              <a:t> descended in the cloud, stood with him there and pronounced the name of </a:t>
            </a:r>
            <a:r>
              <a:rPr lang="en-US" cap="small" dirty="0"/>
              <a:t> </a:t>
            </a:r>
            <a:r>
              <a:rPr lang="en-US" cap="small" dirty="0" smtClean="0"/>
              <a:t>Adoni</a:t>
            </a:r>
            <a:r>
              <a:rPr lang="en-US" i="1" dirty="0" smtClean="0"/>
              <a:t>.</a:t>
            </a:r>
            <a:r>
              <a:rPr lang="en-US" cap="small" dirty="0" smtClean="0"/>
              <a:t> </a:t>
            </a:r>
            <a:r>
              <a:rPr lang="en-US" cap="small" dirty="0"/>
              <a:t>Adoni </a:t>
            </a:r>
            <a:r>
              <a:rPr lang="en-US" dirty="0"/>
              <a:t> passed before him and proclaimed: </a:t>
            </a:r>
            <a:r>
              <a:rPr lang="en-US" dirty="0" smtClean="0"/>
              <a:t>“</a:t>
            </a:r>
            <a:r>
              <a:rPr lang="en-US" cap="small" dirty="0"/>
              <a:t>Adoni</a:t>
            </a:r>
            <a:r>
              <a:rPr lang="en-US" dirty="0" smtClean="0"/>
              <a:t>!!!</a:t>
            </a:r>
            <a:r>
              <a:rPr lang="en-US" dirty="0"/>
              <a:t> </a:t>
            </a:r>
            <a:r>
              <a:rPr lang="en-US" cap="small" dirty="0"/>
              <a:t> Adoni </a:t>
            </a:r>
            <a:r>
              <a:rPr lang="en-US" dirty="0" smtClean="0"/>
              <a:t>is </a:t>
            </a:r>
            <a:r>
              <a:rPr lang="en-US" dirty="0"/>
              <a:t>God, </a:t>
            </a:r>
          </a:p>
        </p:txBody>
      </p:sp>
    </p:spTree>
    <p:extLst>
      <p:ext uri="{BB962C8B-B14F-4D97-AF65-F5344CB8AC3E}">
        <p14:creationId xmlns:p14="http://schemas.microsoft.com/office/powerpoint/2010/main" val="7728702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Shmot</a:t>
            </a:r>
            <a:r>
              <a:rPr lang="en-US" baseline="30000" dirty="0" smtClean="0"/>
              <a:t>/Ex </a:t>
            </a:r>
            <a:r>
              <a:rPr lang="en-US" cap="small" baseline="30000" dirty="0" smtClean="0"/>
              <a:t>34.5-7</a:t>
            </a:r>
            <a:r>
              <a:rPr lang="en-US" cap="small" dirty="0" smtClean="0"/>
              <a:t> </a:t>
            </a:r>
            <a:r>
              <a:rPr lang="en-US" dirty="0" smtClean="0"/>
              <a:t>merciful and compassionate, slow to anger, rich in grace and truth; showing grace to the thousandth generation, forgiving offenses, crimes and sins; yet not exonerating the guilty.</a:t>
            </a:r>
            <a:endParaRPr lang="en-US" dirty="0"/>
          </a:p>
        </p:txBody>
      </p:sp>
    </p:spTree>
    <p:extLst>
      <p:ext uri="{BB962C8B-B14F-4D97-AF65-F5344CB8AC3E}">
        <p14:creationId xmlns:p14="http://schemas.microsoft.com/office/powerpoint/2010/main" val="160554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124" y="1390727"/>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388" y="673"/>
            <a:ext cx="5720424" cy="1313376"/>
          </a:xfrm>
          <a:prstGeom prst="rect">
            <a:avLst/>
          </a:prstGeom>
          <a:noFill/>
          <a:ln w="38100">
            <a:solidFill>
              <a:srgbClr val="FFC000"/>
            </a:solidFill>
          </a:ln>
        </p:spPr>
        <p:txBody>
          <a:bodyPr wrap="none" lIns="81540" tIns="40737" rIns="81540" bIns="40737"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p14="http://schemas.microsoft.com/office/powerpoint/2010/main" val="381441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Mtt</a:t>
            </a:r>
            <a:r>
              <a:rPr lang="en-US" baseline="30000" dirty="0" smtClean="0"/>
              <a:t> 4.8-11 </a:t>
            </a:r>
            <a:r>
              <a:rPr lang="en-US" dirty="0" smtClean="0"/>
              <a:t>The </a:t>
            </a:r>
            <a:r>
              <a:rPr lang="en-US" dirty="0"/>
              <a:t>Adversary took him up to the summit of a very high mountain, showed him all the kingdoms of the world in all their glory, </a:t>
            </a:r>
            <a:r>
              <a:rPr lang="en-US" dirty="0" smtClean="0"/>
              <a:t>and </a:t>
            </a:r>
            <a:r>
              <a:rPr lang="en-US" dirty="0"/>
              <a:t>said to him, “All this I will give you </a:t>
            </a:r>
            <a:r>
              <a:rPr lang="en-US" dirty="0" smtClean="0"/>
              <a:t>[which you deserve] if </a:t>
            </a:r>
            <a:r>
              <a:rPr lang="en-US" dirty="0"/>
              <a:t>you will bow down and worship me</a:t>
            </a:r>
            <a:r>
              <a:rPr lang="en-US" dirty="0" smtClean="0"/>
              <a:t>.”</a:t>
            </a:r>
            <a:endParaRPr lang="en-US" dirty="0"/>
          </a:p>
        </p:txBody>
      </p:sp>
    </p:spTree>
    <p:extLst>
      <p:ext uri="{BB962C8B-B14F-4D97-AF65-F5344CB8AC3E}">
        <p14:creationId xmlns:p14="http://schemas.microsoft.com/office/powerpoint/2010/main" val="2860494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Response:</a:t>
            </a:r>
          </a:p>
          <a:p>
            <a:pPr algn="l"/>
            <a:r>
              <a:rPr lang="en-US" baseline="30000" dirty="0" err="1" smtClean="0"/>
              <a:t>Mtt</a:t>
            </a:r>
            <a:r>
              <a:rPr lang="en-US" baseline="30000" dirty="0" smtClean="0"/>
              <a:t> 4.8-11 </a:t>
            </a:r>
            <a:r>
              <a:rPr lang="en-US" dirty="0" smtClean="0"/>
              <a:t>“</a:t>
            </a:r>
            <a:r>
              <a:rPr lang="en-US" dirty="0"/>
              <a:t>Away with you, Satan!” Yeshua told him, “For the </a:t>
            </a:r>
            <a:r>
              <a:rPr lang="en-US" dirty="0" err="1"/>
              <a:t>Tanakh</a:t>
            </a:r>
            <a:r>
              <a:rPr lang="en-US" dirty="0"/>
              <a:t> says</a:t>
            </a:r>
            <a:r>
              <a:rPr lang="en-US" dirty="0" smtClean="0"/>
              <a:t>, ‘</a:t>
            </a:r>
            <a:r>
              <a:rPr lang="en-US" dirty="0"/>
              <a:t>Worship Adonai your God, and serve only him</a:t>
            </a:r>
            <a:r>
              <a:rPr lang="en-US" dirty="0" smtClean="0"/>
              <a:t>.’”</a:t>
            </a:r>
            <a:endParaRPr lang="en-US" dirty="0"/>
          </a:p>
        </p:txBody>
      </p:sp>
    </p:spTree>
    <p:extLst>
      <p:ext uri="{BB962C8B-B14F-4D97-AF65-F5344CB8AC3E}">
        <p14:creationId xmlns:p14="http://schemas.microsoft.com/office/powerpoint/2010/main" val="1776038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Peace </a:t>
            </a:r>
            <a:r>
              <a:rPr lang="en-US" dirty="0"/>
              <a:t>be unto you, ministering angels, angels of the Most </a:t>
            </a:r>
            <a:r>
              <a:rPr lang="en-US" dirty="0" smtClean="0"/>
              <a:t>High, From </a:t>
            </a:r>
            <a:r>
              <a:rPr lang="en-US" dirty="0"/>
              <a:t>the King, the King of Kings, the Holy One, Blessed be He.</a:t>
            </a:r>
          </a:p>
          <a:p>
            <a:pPr algn="l"/>
            <a:r>
              <a:rPr lang="en-US" dirty="0" smtClean="0"/>
              <a:t>May </a:t>
            </a:r>
            <a:r>
              <a:rPr lang="en-US" dirty="0"/>
              <a:t>your arrival be to peace, angels of </a:t>
            </a:r>
            <a:r>
              <a:rPr lang="en-US" dirty="0" smtClean="0"/>
              <a:t>peace... </a:t>
            </a:r>
            <a:endParaRPr lang="en-US" dirty="0"/>
          </a:p>
        </p:txBody>
      </p:sp>
    </p:spTree>
    <p:extLst>
      <p:ext uri="{BB962C8B-B14F-4D97-AF65-F5344CB8AC3E}">
        <p14:creationId xmlns:p14="http://schemas.microsoft.com/office/powerpoint/2010/main" val="90529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rtl="1"/>
            <a:r>
              <a:rPr lang="he-IL" sz="5200" b="1" dirty="0">
                <a:latin typeface="David" panose="020E0502060401010101" pitchFamily="34" charset="-79"/>
                <a:cs typeface="David" panose="020E0502060401010101" pitchFamily="34" charset="-79"/>
              </a:rPr>
              <a:t>שָׁלוֹם עֲלֵיכֶם, מַלְאֲכֵי הַשָּׁרֵת, </a:t>
            </a:r>
          </a:p>
          <a:p>
            <a:pPr algn="l"/>
            <a:r>
              <a:rPr lang="en-US" i="1" dirty="0"/>
              <a:t>Shalom a-lay-</a:t>
            </a:r>
            <a:r>
              <a:rPr lang="en-US" i="1" dirty="0" err="1"/>
              <a:t>khem</a:t>
            </a:r>
            <a:r>
              <a:rPr lang="en-US" i="1" dirty="0"/>
              <a:t>, mal-a-</a:t>
            </a:r>
            <a:r>
              <a:rPr lang="en-US" i="1" dirty="0" err="1"/>
              <a:t>khay</a:t>
            </a:r>
            <a:r>
              <a:rPr lang="en-US" i="1" dirty="0"/>
              <a:t> </a:t>
            </a:r>
            <a:r>
              <a:rPr lang="en-US" i="1" dirty="0" smtClean="0"/>
              <a:t>ha-</a:t>
            </a:r>
            <a:r>
              <a:rPr lang="en-US" i="1" dirty="0" err="1" smtClean="0"/>
              <a:t>sha</a:t>
            </a:r>
            <a:r>
              <a:rPr lang="en-US" i="1" dirty="0" smtClean="0"/>
              <a:t>-</a:t>
            </a:r>
            <a:r>
              <a:rPr lang="en-US" i="1" dirty="0" err="1" smtClean="0"/>
              <a:t>rayt</a:t>
            </a:r>
            <a:endParaRPr lang="en-GB" dirty="0"/>
          </a:p>
          <a:p>
            <a:pPr rtl="1"/>
            <a:r>
              <a:rPr lang="he-IL" sz="5100" b="1" dirty="0">
                <a:latin typeface="David" panose="020E0502060401010101" pitchFamily="34" charset="-79"/>
                <a:cs typeface="David" panose="020E0502060401010101" pitchFamily="34" charset="-79"/>
              </a:rPr>
              <a:t> מַלְאֲכֵי עֶלְיוֹן, מִמֶּֽלֶךְ מַלְכֵי הַמְּלָכִים,</a:t>
            </a:r>
          </a:p>
          <a:p>
            <a:pPr algn="l"/>
            <a:r>
              <a:rPr lang="en-US" i="1" dirty="0"/>
              <a:t>Mal-a-</a:t>
            </a:r>
            <a:r>
              <a:rPr lang="en-US" i="1" dirty="0" err="1"/>
              <a:t>khay</a:t>
            </a:r>
            <a:r>
              <a:rPr lang="en-US" i="1" dirty="0"/>
              <a:t> </a:t>
            </a:r>
            <a:r>
              <a:rPr lang="en-US" i="1" dirty="0" smtClean="0"/>
              <a:t>El-yon, </a:t>
            </a:r>
            <a:r>
              <a:rPr lang="en-US" i="1" dirty="0" err="1" smtClean="0"/>
              <a:t>Mee</a:t>
            </a:r>
            <a:r>
              <a:rPr lang="en-US" i="1" dirty="0" smtClean="0"/>
              <a:t>-meh-</a:t>
            </a:r>
            <a:r>
              <a:rPr lang="en-US" i="1" dirty="0" err="1" smtClean="0"/>
              <a:t>lekh</a:t>
            </a:r>
            <a:r>
              <a:rPr lang="en-US" i="1" dirty="0" smtClean="0"/>
              <a:t> </a:t>
            </a:r>
            <a:r>
              <a:rPr lang="en-US" i="1" dirty="0"/>
              <a:t>mal-</a:t>
            </a:r>
            <a:r>
              <a:rPr lang="en-US" i="1" dirty="0" err="1"/>
              <a:t>khay</a:t>
            </a:r>
            <a:r>
              <a:rPr lang="en-US" i="1" dirty="0"/>
              <a:t> ha-</a:t>
            </a:r>
            <a:r>
              <a:rPr lang="en-US" i="1" dirty="0" err="1"/>
              <a:t>m'la</a:t>
            </a:r>
            <a:r>
              <a:rPr lang="en-US" i="1" dirty="0"/>
              <a:t>-</a:t>
            </a:r>
            <a:r>
              <a:rPr lang="en-US" i="1" dirty="0" err="1"/>
              <a:t>kheem</a:t>
            </a:r>
            <a:endParaRPr lang="en-US" i="1" dirty="0"/>
          </a:p>
          <a:p>
            <a:pPr rtl="1"/>
            <a:r>
              <a:rPr lang="he-IL" sz="4700" b="1" dirty="0" smtClean="0">
                <a:latin typeface="David" panose="020E0502060401010101" pitchFamily="34" charset="-79"/>
                <a:cs typeface="David" panose="020E0502060401010101" pitchFamily="34" charset="-79"/>
              </a:rPr>
              <a:t> </a:t>
            </a:r>
            <a:r>
              <a:rPr lang="he-IL" sz="5200" b="1" dirty="0">
                <a:latin typeface="David" panose="020E0502060401010101" pitchFamily="34" charset="-79"/>
                <a:cs typeface="David" panose="020E0502060401010101" pitchFamily="34" charset="-79"/>
              </a:rPr>
              <a:t>הַקָּדוֹשׁ בָּרוּךְ הוּא</a:t>
            </a:r>
          </a:p>
          <a:p>
            <a:pPr algn="l" rtl="1"/>
            <a:r>
              <a:rPr lang="en-US" i="1" dirty="0"/>
              <a:t>Ha-</a:t>
            </a:r>
            <a:r>
              <a:rPr lang="en-US" i="1" dirty="0" err="1"/>
              <a:t>Kadosh</a:t>
            </a:r>
            <a:r>
              <a:rPr lang="en-US" i="1" dirty="0"/>
              <a:t> </a:t>
            </a:r>
            <a:r>
              <a:rPr lang="en-US" i="1" dirty="0" err="1"/>
              <a:t>ba-rookh</a:t>
            </a:r>
            <a:r>
              <a:rPr lang="en-US" i="1" dirty="0"/>
              <a:t> </a:t>
            </a:r>
            <a:r>
              <a:rPr lang="en-US" i="1" dirty="0" err="1"/>
              <a:t>hoo</a:t>
            </a:r>
            <a:r>
              <a:rPr lang="en-US" dirty="0"/>
              <a:t>.</a:t>
            </a:r>
          </a:p>
        </p:txBody>
      </p:sp>
    </p:spTree>
    <p:extLst>
      <p:ext uri="{BB962C8B-B14F-4D97-AF65-F5344CB8AC3E}">
        <p14:creationId xmlns:p14="http://schemas.microsoft.com/office/powerpoint/2010/main" val="1535032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Consider the destructive power of accusations.  </a:t>
            </a:r>
          </a:p>
          <a:p>
            <a:pPr algn="l"/>
            <a:r>
              <a:rPr lang="en-US" dirty="0" smtClean="0"/>
              <a:t>We are in the </a:t>
            </a:r>
          </a:p>
          <a:p>
            <a:pPr algn="l"/>
            <a:r>
              <a:rPr lang="en-US" dirty="0" smtClean="0"/>
              <a:t>Ten Days of Awe</a:t>
            </a:r>
          </a:p>
          <a:p>
            <a:pPr algn="l"/>
            <a:r>
              <a:rPr lang="en-US" dirty="0" smtClean="0"/>
              <a:t>Ten Days of Repentance</a:t>
            </a:r>
          </a:p>
        </p:txBody>
      </p:sp>
    </p:spTree>
    <p:extLst>
      <p:ext uri="{BB962C8B-B14F-4D97-AF65-F5344CB8AC3E}">
        <p14:creationId xmlns:p14="http://schemas.microsoft.com/office/powerpoint/2010/main" val="3898896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T’hillim</a:t>
            </a:r>
            <a:r>
              <a:rPr lang="en-US" baseline="30000" dirty="0" smtClean="0"/>
              <a:t> / Ps 8.3  </a:t>
            </a:r>
            <a:r>
              <a:rPr lang="en-US" dirty="0" smtClean="0"/>
              <a:t>You </a:t>
            </a:r>
            <a:r>
              <a:rPr lang="en-US" dirty="0"/>
              <a:t>established strength because of your </a:t>
            </a:r>
            <a:r>
              <a:rPr lang="en-US" dirty="0" smtClean="0"/>
              <a:t>foes, in </a:t>
            </a:r>
            <a:r>
              <a:rPr lang="en-US" dirty="0"/>
              <a:t>order that you might </a:t>
            </a:r>
            <a:r>
              <a:rPr lang="en-US" dirty="0" smtClean="0">
                <a:solidFill>
                  <a:srgbClr val="FFFF99"/>
                </a:solidFill>
              </a:rPr>
              <a:t>silence the </a:t>
            </a:r>
            <a:r>
              <a:rPr lang="en-US" dirty="0">
                <a:solidFill>
                  <a:srgbClr val="FFFF99"/>
                </a:solidFill>
              </a:rPr>
              <a:t>enemy and the avenger</a:t>
            </a:r>
            <a:r>
              <a:rPr lang="en-US" dirty="0"/>
              <a:t>.</a:t>
            </a:r>
          </a:p>
        </p:txBody>
      </p:sp>
    </p:spTree>
    <p:extLst>
      <p:ext uri="{BB962C8B-B14F-4D97-AF65-F5344CB8AC3E}">
        <p14:creationId xmlns:p14="http://schemas.microsoft.com/office/powerpoint/2010/main" val="1957327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Accusations:</a:t>
            </a:r>
          </a:p>
          <a:p>
            <a:pPr marL="376650" indent="-376650" algn="l">
              <a:buFont typeface="+mj-lt"/>
              <a:buAutoNum type="arabicPeriod"/>
            </a:pPr>
            <a:r>
              <a:rPr lang="en-US" dirty="0" smtClean="0"/>
              <a:t>Accuses G-d to us</a:t>
            </a:r>
          </a:p>
          <a:p>
            <a:pPr marL="376650" indent="-376650" algn="l">
              <a:buFont typeface="+mj-lt"/>
              <a:buAutoNum type="arabicPeriod"/>
            </a:pPr>
            <a:r>
              <a:rPr lang="en-US" dirty="0" smtClean="0">
                <a:solidFill>
                  <a:srgbClr val="FFFF99"/>
                </a:solidFill>
              </a:rPr>
              <a:t>Accuses us to G-d</a:t>
            </a:r>
          </a:p>
          <a:p>
            <a:pPr marL="376650" indent="-376650" algn="l">
              <a:buFont typeface="+mj-lt"/>
              <a:buAutoNum type="arabicPeriod"/>
            </a:pPr>
            <a:r>
              <a:rPr lang="en-US" dirty="0" smtClean="0"/>
              <a:t>Other people to us</a:t>
            </a:r>
          </a:p>
          <a:p>
            <a:pPr marL="376650" indent="-376650" algn="l">
              <a:buFont typeface="+mj-lt"/>
              <a:buAutoNum type="arabicPeriod"/>
            </a:pPr>
            <a:r>
              <a:rPr lang="en-US" dirty="0"/>
              <a:t>Us to </a:t>
            </a:r>
            <a:r>
              <a:rPr lang="en-US" dirty="0" smtClean="0"/>
              <a:t>ourselves</a:t>
            </a:r>
          </a:p>
          <a:p>
            <a:pPr marL="691225" indent="-691225" algn="l">
              <a:buFont typeface="+mj-lt"/>
              <a:buAutoNum type="arabicPeriod"/>
            </a:pPr>
            <a:endParaRPr lang="en-US" dirty="0" smtClean="0"/>
          </a:p>
          <a:p>
            <a:pPr algn="l"/>
            <a:endParaRPr lang="en-US" dirty="0"/>
          </a:p>
        </p:txBody>
      </p:sp>
    </p:spTree>
    <p:extLst>
      <p:ext uri="{BB962C8B-B14F-4D97-AF65-F5344CB8AC3E}">
        <p14:creationId xmlns:p14="http://schemas.microsoft.com/office/powerpoint/2010/main" val="83763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Eyov</a:t>
            </a:r>
            <a:r>
              <a:rPr lang="en-US" baseline="30000" dirty="0" smtClean="0"/>
              <a:t> 1.6-11 </a:t>
            </a:r>
            <a:r>
              <a:rPr lang="en-US" dirty="0" smtClean="0"/>
              <a:t>It </a:t>
            </a:r>
            <a:r>
              <a:rPr lang="en-US" dirty="0"/>
              <a:t>happened one day that the sons of God came to serve </a:t>
            </a:r>
            <a:r>
              <a:rPr lang="en-US" cap="small" dirty="0" smtClean="0"/>
              <a:t>Adoni</a:t>
            </a:r>
            <a:r>
              <a:rPr lang="en-US" dirty="0"/>
              <a:t>, and among them came the </a:t>
            </a:r>
            <a:r>
              <a:rPr lang="en-US" dirty="0" smtClean="0"/>
              <a:t>Adversary…The </a:t>
            </a:r>
            <a:r>
              <a:rPr lang="en-US" dirty="0"/>
              <a:t>Adversary answered </a:t>
            </a:r>
            <a:r>
              <a:rPr lang="en-US" cap="small" dirty="0" smtClean="0"/>
              <a:t>Adoni</a:t>
            </a:r>
            <a:r>
              <a:rPr lang="en-US" dirty="0"/>
              <a:t>, “</a:t>
            </a:r>
            <a:r>
              <a:rPr lang="en-US" dirty="0">
                <a:solidFill>
                  <a:srgbClr val="FFFF99"/>
                </a:solidFill>
              </a:rPr>
              <a:t>Is it for nothing that </a:t>
            </a:r>
            <a:r>
              <a:rPr lang="en-US" dirty="0" err="1">
                <a:solidFill>
                  <a:srgbClr val="FFFF99"/>
                </a:solidFill>
              </a:rPr>
              <a:t>Iyov</a:t>
            </a:r>
            <a:r>
              <a:rPr lang="en-US" dirty="0">
                <a:solidFill>
                  <a:srgbClr val="FFFF99"/>
                </a:solidFill>
              </a:rPr>
              <a:t> fears God? </a:t>
            </a:r>
            <a:r>
              <a:rPr lang="en-US" b="1" baseline="30000" dirty="0"/>
              <a:t> </a:t>
            </a:r>
            <a:r>
              <a:rPr lang="en-US" dirty="0"/>
              <a:t>You’ve put a protective hedge around him, </a:t>
            </a:r>
          </a:p>
        </p:txBody>
      </p:sp>
    </p:spTree>
    <p:extLst>
      <p:ext uri="{BB962C8B-B14F-4D97-AF65-F5344CB8AC3E}">
        <p14:creationId xmlns:p14="http://schemas.microsoft.com/office/powerpoint/2010/main" val="880847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Eyov</a:t>
            </a:r>
            <a:r>
              <a:rPr lang="en-US" baseline="30000" dirty="0" smtClean="0"/>
              <a:t> 1.6-11 </a:t>
            </a:r>
            <a:r>
              <a:rPr lang="en-US" dirty="0" smtClean="0"/>
              <a:t>his </a:t>
            </a:r>
            <a:r>
              <a:rPr lang="en-US" dirty="0"/>
              <a:t>house and everything he has. You’ve prospered his work, and his livestock are spread out all over the </a:t>
            </a:r>
            <a:r>
              <a:rPr lang="en-US" dirty="0" smtClean="0"/>
              <a:t>land.</a:t>
            </a:r>
            <a:r>
              <a:rPr lang="en-US" dirty="0"/>
              <a:t> </a:t>
            </a:r>
            <a:r>
              <a:rPr lang="en-US" dirty="0" smtClean="0"/>
              <a:t>But </a:t>
            </a:r>
            <a:r>
              <a:rPr lang="en-US" dirty="0"/>
              <a:t>if you reach out your hand and touch whatever he has, without doubt he’ll curse you to your face!” </a:t>
            </a:r>
          </a:p>
        </p:txBody>
      </p:sp>
    </p:spTree>
    <p:extLst>
      <p:ext uri="{BB962C8B-B14F-4D97-AF65-F5344CB8AC3E}">
        <p14:creationId xmlns:p14="http://schemas.microsoft.com/office/powerpoint/2010/main" val="2660972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Response</a:t>
            </a:r>
            <a:r>
              <a:rPr lang="en-US" dirty="0" smtClean="0"/>
              <a:t>:  Commit to Him -- </a:t>
            </a:r>
            <a:endParaRPr lang="en-US" dirty="0"/>
          </a:p>
          <a:p>
            <a:pPr lvl="0" algn="l"/>
            <a:r>
              <a:rPr lang="en-US" sz="2400" dirty="0" err="1" smtClean="0"/>
              <a:t>Eyov</a:t>
            </a:r>
            <a:r>
              <a:rPr lang="en-US" sz="2400" dirty="0" smtClean="0"/>
              <a:t>/Job 13.15  </a:t>
            </a:r>
            <a:r>
              <a:rPr lang="en-US" dirty="0">
                <a:solidFill>
                  <a:srgbClr val="FFFFFF"/>
                </a:solidFill>
              </a:rPr>
              <a:t>Even if He kills me, I will hope in Him. </a:t>
            </a:r>
          </a:p>
          <a:p>
            <a:pPr algn="r" rtl="1"/>
            <a:r>
              <a:rPr lang="he-IL" dirty="0"/>
              <a:t> </a:t>
            </a:r>
            <a:r>
              <a:rPr lang="he-IL" b="1" dirty="0">
                <a:latin typeface="David" panose="020E0502060401010101" pitchFamily="34" charset="-79"/>
                <a:cs typeface="David" panose="020E0502060401010101" pitchFamily="34" charset="-79"/>
              </a:rPr>
              <a:t>הֵן יִ</a:t>
            </a:r>
            <a:r>
              <a:rPr lang="he-IL" b="1" dirty="0">
                <a:solidFill>
                  <a:srgbClr val="FFFF99"/>
                </a:solidFill>
                <a:latin typeface="David" panose="020E0502060401010101" pitchFamily="34" charset="-79"/>
                <a:cs typeface="David" panose="020E0502060401010101" pitchFamily="34" charset="-79"/>
              </a:rPr>
              <a:t>קְטְל</a:t>
            </a:r>
            <a:r>
              <a:rPr lang="he-IL" b="1" dirty="0">
                <a:latin typeface="David" panose="020E0502060401010101" pitchFamily="34" charset="-79"/>
                <a:cs typeface="David" panose="020E0502060401010101" pitchFamily="34" charset="-79"/>
              </a:rPr>
              <a:t>ֵנִי</a:t>
            </a:r>
            <a:r>
              <a:rPr lang="he-IL" b="1" dirty="0" smtClean="0">
                <a:latin typeface="David" panose="020E0502060401010101" pitchFamily="34" charset="-79"/>
                <a:cs typeface="David" panose="020E0502060401010101" pitchFamily="34" charset="-79"/>
              </a:rPr>
              <a:t>, לוֹ </a:t>
            </a:r>
            <a:r>
              <a:rPr lang="he-IL" b="1" dirty="0">
                <a:latin typeface="David" panose="020E0502060401010101" pitchFamily="34" charset="-79"/>
                <a:cs typeface="David" panose="020E0502060401010101" pitchFamily="34" charset="-79"/>
              </a:rPr>
              <a:t>אֲ</a:t>
            </a:r>
            <a:r>
              <a:rPr lang="he-IL" b="1" dirty="0">
                <a:solidFill>
                  <a:srgbClr val="FFFF99"/>
                </a:solidFill>
                <a:latin typeface="David" panose="020E0502060401010101" pitchFamily="34" charset="-79"/>
                <a:cs typeface="David" panose="020E0502060401010101" pitchFamily="34" charset="-79"/>
              </a:rPr>
              <a:t>יַחֵל</a:t>
            </a:r>
            <a:r>
              <a:rPr lang="he-IL" b="1" dirty="0" smtClean="0">
                <a:latin typeface="David" panose="020E0502060401010101" pitchFamily="34" charset="-79"/>
                <a:cs typeface="David" panose="020E0502060401010101" pitchFamily="34" charset="-79"/>
              </a:rPr>
              <a:t>;</a:t>
            </a:r>
            <a:endParaRPr lang="en-US" b="1" dirty="0" smtClean="0">
              <a:latin typeface="David" panose="020E0502060401010101" pitchFamily="34" charset="-79"/>
              <a:cs typeface="David" panose="020E0502060401010101" pitchFamily="34" charset="-79"/>
            </a:endParaRPr>
          </a:p>
          <a:p>
            <a:pPr algn="l" rtl="1" fontAlgn="t"/>
            <a:r>
              <a:rPr lang="he-IL" b="1" dirty="0" smtClean="0">
                <a:solidFill>
                  <a:srgbClr val="FFFF99"/>
                </a:solidFill>
                <a:latin typeface="David" panose="020E0502060401010101" pitchFamily="34" charset="-79"/>
                <a:cs typeface="David" panose="020E0502060401010101" pitchFamily="34" charset="-79"/>
              </a:rPr>
              <a:t>קָטַל</a:t>
            </a:r>
            <a:r>
              <a:rPr lang="en-US" dirty="0" smtClean="0"/>
              <a:t>to </a:t>
            </a:r>
            <a:r>
              <a:rPr lang="en-US" dirty="0"/>
              <a:t>kill, to exterminate, </a:t>
            </a:r>
            <a:r>
              <a:rPr lang="en-US" dirty="0" smtClean="0"/>
              <a:t>to        </a:t>
            </a:r>
            <a:r>
              <a:rPr lang="en-US" dirty="0"/>
              <a:t>destroy ; to </a:t>
            </a:r>
            <a:r>
              <a:rPr lang="en-US" dirty="0" smtClean="0"/>
              <a:t>criticize</a:t>
            </a:r>
          </a:p>
          <a:p>
            <a:pPr algn="l" rtl="1" fontAlgn="t"/>
            <a:r>
              <a:rPr lang="he-IL" b="1" dirty="0">
                <a:solidFill>
                  <a:srgbClr val="FFFF99"/>
                </a:solidFill>
                <a:latin typeface="David" panose="020E0502060401010101" pitchFamily="34" charset="-79"/>
                <a:cs typeface="David" panose="020E0502060401010101" pitchFamily="34" charset="-79"/>
              </a:rPr>
              <a:t>יִחֵל</a:t>
            </a:r>
            <a:r>
              <a:rPr lang="he-IL" dirty="0"/>
              <a:t> </a:t>
            </a:r>
            <a:r>
              <a:rPr lang="en-US" dirty="0" smtClean="0"/>
              <a:t>to </a:t>
            </a:r>
            <a:r>
              <a:rPr lang="en-US" dirty="0"/>
              <a:t>hope for, to await, to look forward </a:t>
            </a:r>
            <a:r>
              <a:rPr lang="en-US" dirty="0" smtClean="0"/>
              <a:t>to</a:t>
            </a:r>
            <a:endParaRPr lang="en-US" dirty="0"/>
          </a:p>
        </p:txBody>
      </p:sp>
    </p:spTree>
    <p:extLst>
      <p:ext uri="{BB962C8B-B14F-4D97-AF65-F5344CB8AC3E}">
        <p14:creationId xmlns:p14="http://schemas.microsoft.com/office/powerpoint/2010/main" val="3408938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he-IL" dirty="0" smtClean="0"/>
              <a:t> </a:t>
            </a:r>
            <a:r>
              <a:rPr lang="en-US" dirty="0" smtClean="0"/>
              <a:t>IDF officer in Mexico</a:t>
            </a:r>
            <a:r>
              <a:rPr lang="he-IL"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42" y="666750"/>
            <a:ext cx="5986568" cy="4489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4941" y="514710"/>
            <a:ext cx="8406355" cy="824484"/>
          </a:xfrm>
          <a:prstGeom prst="rect">
            <a:avLst/>
          </a:prstGeom>
          <a:noFill/>
        </p:spPr>
        <p:txBody>
          <a:bodyPr wrap="none" lIns="85034" tIns="42495" rIns="85034" bIns="42495" rtlCol="0">
            <a:spAutoFit/>
          </a:bodyPr>
          <a:lstStyle/>
          <a:p>
            <a:pPr algn="l" rtl="1" fontAlgn="t">
              <a:tabLst>
                <a:tab pos="3314700" algn="l"/>
              </a:tabLst>
            </a:pPr>
            <a:r>
              <a:rPr lang="he-IL" sz="4800" b="1" dirty="0" smtClean="0">
                <a:solidFill>
                  <a:srgbClr val="FFFF99"/>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פִּקּוּד</a:t>
            </a:r>
            <a:r>
              <a:rPr lang="he-IL"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military </a:t>
            </a:r>
            <a:r>
              <a:rPr lang="en-US" dirty="0">
                <a:solidFill>
                  <a:schemeClr val="tx1"/>
                </a:solidFill>
                <a:effectLst>
                  <a:outerShdw blurRad="38100" dist="38100" dir="2700000" algn="tl">
                    <a:srgbClr val="000000">
                      <a:alpha val="43137"/>
                    </a:srgbClr>
                  </a:outerShdw>
                </a:effectLst>
              </a:rPr>
              <a:t>command, </a:t>
            </a:r>
            <a:r>
              <a:rPr lang="en-US" dirty="0" smtClean="0">
                <a:solidFill>
                  <a:schemeClr val="tx1"/>
                </a:solidFill>
                <a:effectLst>
                  <a:outerShdw blurRad="38100" dist="38100" dir="2700000" algn="tl">
                    <a:srgbClr val="000000">
                      <a:alpha val="43137"/>
                    </a:srgbClr>
                  </a:outerShdw>
                </a:effectLst>
              </a:rPr>
              <a:t>authority</a:t>
            </a:r>
            <a:endParaRPr lang="en-US" dirty="0">
              <a:solidFill>
                <a:schemeClr val="tx1"/>
              </a:solidFill>
              <a:effectLst>
                <a:outerShdw blurRad="38100" dist="38100" dir="2700000" algn="tl">
                  <a:srgbClr val="000000">
                    <a:alpha val="43137"/>
                  </a:srgbClr>
                </a:outerShdw>
              </a:effectLst>
            </a:endParaRPr>
          </a:p>
        </p:txBody>
      </p:sp>
      <p:cxnSp>
        <p:nvCxnSpPr>
          <p:cNvPr id="4" name="Straight Arrow Connector 3"/>
          <p:cNvCxnSpPr/>
          <p:nvPr/>
        </p:nvCxnSpPr>
        <p:spPr bwMode="auto">
          <a:xfrm flipH="1">
            <a:off x="6523037" y="1123950"/>
            <a:ext cx="1524000" cy="3048000"/>
          </a:xfrm>
          <a:prstGeom prst="straightConnector1">
            <a:avLst/>
          </a:prstGeom>
          <a:solidFill>
            <a:schemeClr val="accent1"/>
          </a:solidFill>
          <a:ln w="4445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89766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Our lives are a saga of great warfare, glorifying G-d.</a:t>
            </a:r>
          </a:p>
          <a:p>
            <a:pPr algn="l"/>
            <a:r>
              <a:rPr lang="en-US" baseline="30000" dirty="0" err="1" smtClean="0"/>
              <a:t>Eyov</a:t>
            </a:r>
            <a:r>
              <a:rPr lang="en-US" baseline="30000" dirty="0" smtClean="0"/>
              <a:t>/Job 19.23 </a:t>
            </a:r>
            <a:r>
              <a:rPr lang="en-US" dirty="0" smtClean="0"/>
              <a:t>I </a:t>
            </a:r>
            <a:r>
              <a:rPr lang="en-US" dirty="0"/>
              <a:t>wish my words were written down, that they were inscribed in a scroll, </a:t>
            </a:r>
            <a:r>
              <a:rPr lang="en-US" dirty="0" smtClean="0"/>
              <a:t>that</a:t>
            </a:r>
            <a:r>
              <a:rPr lang="en-US" dirty="0"/>
              <a:t>, engraved with iron and filled with lead, they were cut into rock </a:t>
            </a:r>
            <a:r>
              <a:rPr lang="en-US" dirty="0" smtClean="0"/>
              <a:t>forever.</a:t>
            </a:r>
            <a:endParaRPr lang="en-US" dirty="0"/>
          </a:p>
        </p:txBody>
      </p:sp>
    </p:spTree>
    <p:extLst>
      <p:ext uri="{BB962C8B-B14F-4D97-AF65-F5344CB8AC3E}">
        <p14:creationId xmlns:p14="http://schemas.microsoft.com/office/powerpoint/2010/main" val="2102525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Eph</a:t>
            </a:r>
            <a:r>
              <a:rPr lang="en-US" baseline="30000" dirty="0" smtClean="0"/>
              <a:t> 2.6-7 </a:t>
            </a:r>
            <a:r>
              <a:rPr lang="en-US" dirty="0" smtClean="0"/>
              <a:t>God </a:t>
            </a:r>
            <a:r>
              <a:rPr lang="en-US" dirty="0"/>
              <a:t>raised us up with the Messiah Yeshua and seated us with him in heaven, </a:t>
            </a:r>
            <a:r>
              <a:rPr lang="en-US" dirty="0" smtClean="0"/>
              <a:t>in </a:t>
            </a:r>
            <a:r>
              <a:rPr lang="en-US" dirty="0"/>
              <a:t>order to exhibit in the ages to come how infinitely rich is his grace, how great is his kindness toward us who are united with the Messiah Yeshua. </a:t>
            </a:r>
          </a:p>
        </p:txBody>
      </p:sp>
    </p:spTree>
    <p:extLst>
      <p:ext uri="{BB962C8B-B14F-4D97-AF65-F5344CB8AC3E}">
        <p14:creationId xmlns:p14="http://schemas.microsoft.com/office/powerpoint/2010/main" val="3229037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We are in the </a:t>
            </a:r>
          </a:p>
          <a:p>
            <a:pPr algn="l"/>
            <a:r>
              <a:rPr lang="en-US" dirty="0" smtClean="0"/>
              <a:t>Ten Days of Awe</a:t>
            </a:r>
          </a:p>
          <a:p>
            <a:pPr algn="l"/>
            <a:r>
              <a:rPr lang="en-US" dirty="0" smtClean="0"/>
              <a:t>Ten Days of Repentance</a:t>
            </a:r>
          </a:p>
          <a:p>
            <a:pPr algn="l"/>
            <a:endParaRPr lang="en-US" dirty="0"/>
          </a:p>
          <a:p>
            <a:pPr algn="l"/>
            <a:r>
              <a:rPr lang="en-US" dirty="0"/>
              <a:t>Consider the destructive power of accusations.  </a:t>
            </a:r>
          </a:p>
          <a:p>
            <a:pPr algn="l"/>
            <a:endParaRPr lang="en-US" dirty="0" smtClean="0"/>
          </a:p>
        </p:txBody>
      </p:sp>
    </p:spTree>
    <p:extLst>
      <p:ext uri="{BB962C8B-B14F-4D97-AF65-F5344CB8AC3E}">
        <p14:creationId xmlns:p14="http://schemas.microsoft.com/office/powerpoint/2010/main" val="3168552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T’hillim</a:t>
            </a:r>
            <a:r>
              <a:rPr lang="en-US" baseline="30000" dirty="0" smtClean="0"/>
              <a:t> / Ps 8.3  </a:t>
            </a:r>
            <a:r>
              <a:rPr lang="en-US" dirty="0" smtClean="0"/>
              <a:t>You </a:t>
            </a:r>
            <a:r>
              <a:rPr lang="en-US" dirty="0"/>
              <a:t>established strength because of your </a:t>
            </a:r>
            <a:r>
              <a:rPr lang="en-US" dirty="0" smtClean="0"/>
              <a:t>foes, in </a:t>
            </a:r>
            <a:r>
              <a:rPr lang="en-US" dirty="0"/>
              <a:t>order that you might </a:t>
            </a:r>
            <a:r>
              <a:rPr lang="en-US" dirty="0" smtClean="0">
                <a:solidFill>
                  <a:srgbClr val="FFFF99"/>
                </a:solidFill>
              </a:rPr>
              <a:t>silence the </a:t>
            </a:r>
            <a:r>
              <a:rPr lang="en-US" dirty="0">
                <a:solidFill>
                  <a:srgbClr val="FFFF99"/>
                </a:solidFill>
              </a:rPr>
              <a:t>enemy and the avenger</a:t>
            </a:r>
            <a:r>
              <a:rPr lang="en-US" dirty="0"/>
              <a:t>.</a:t>
            </a:r>
          </a:p>
        </p:txBody>
      </p:sp>
    </p:spTree>
    <p:extLst>
      <p:ext uri="{BB962C8B-B14F-4D97-AF65-F5344CB8AC3E}">
        <p14:creationId xmlns:p14="http://schemas.microsoft.com/office/powerpoint/2010/main" val="34978671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Accusations:</a:t>
            </a:r>
          </a:p>
          <a:p>
            <a:pPr marL="376650" indent="-376650" algn="l">
              <a:buFont typeface="+mj-lt"/>
              <a:buAutoNum type="arabicPeriod"/>
            </a:pPr>
            <a:r>
              <a:rPr lang="en-US" dirty="0" smtClean="0"/>
              <a:t>Accuses G-d to us</a:t>
            </a:r>
          </a:p>
          <a:p>
            <a:pPr marL="376650" indent="-376650" algn="l">
              <a:buFont typeface="+mj-lt"/>
              <a:buAutoNum type="arabicPeriod"/>
            </a:pPr>
            <a:r>
              <a:rPr lang="en-US" dirty="0" smtClean="0"/>
              <a:t>Accuses us to G-d</a:t>
            </a:r>
          </a:p>
          <a:p>
            <a:pPr marL="376650" indent="-376650" algn="l">
              <a:buFont typeface="+mj-lt"/>
              <a:buAutoNum type="arabicPeriod"/>
            </a:pPr>
            <a:r>
              <a:rPr lang="en-US" dirty="0" smtClean="0">
                <a:solidFill>
                  <a:srgbClr val="FFFF99"/>
                </a:solidFill>
              </a:rPr>
              <a:t>Other people to us</a:t>
            </a:r>
          </a:p>
          <a:p>
            <a:pPr marL="376650" indent="-376650" algn="l">
              <a:buFont typeface="+mj-lt"/>
              <a:buAutoNum type="arabicPeriod"/>
            </a:pPr>
            <a:r>
              <a:rPr lang="en-US" dirty="0"/>
              <a:t>Us to </a:t>
            </a:r>
            <a:r>
              <a:rPr lang="en-US" dirty="0" smtClean="0"/>
              <a:t>ourselves</a:t>
            </a:r>
          </a:p>
          <a:p>
            <a:pPr marL="691225" indent="-691225" algn="l">
              <a:buFont typeface="+mj-lt"/>
              <a:buAutoNum type="arabicPeriod"/>
            </a:pPr>
            <a:endParaRPr lang="en-US" dirty="0" smtClean="0"/>
          </a:p>
          <a:p>
            <a:pPr algn="l"/>
            <a:endParaRPr lang="en-US" dirty="0"/>
          </a:p>
        </p:txBody>
      </p:sp>
    </p:spTree>
    <p:extLst>
      <p:ext uri="{BB962C8B-B14F-4D97-AF65-F5344CB8AC3E}">
        <p14:creationId xmlns:p14="http://schemas.microsoft.com/office/powerpoint/2010/main" val="837638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Mishlei</a:t>
            </a:r>
            <a:r>
              <a:rPr lang="en-US" baseline="30000" dirty="0" smtClean="0"/>
              <a:t>/</a:t>
            </a:r>
            <a:r>
              <a:rPr lang="en-US" baseline="30000" dirty="0" err="1" smtClean="0"/>
              <a:t>Prov</a:t>
            </a:r>
            <a:r>
              <a:rPr lang="en-US" baseline="30000" dirty="0" smtClean="0"/>
              <a:t> 16.28    </a:t>
            </a:r>
            <a:r>
              <a:rPr lang="he-IL" sz="4800" dirty="0"/>
              <a:t> </a:t>
            </a:r>
            <a:r>
              <a:rPr lang="he-IL" sz="4800" b="1" dirty="0" smtClean="0">
                <a:latin typeface="David" panose="020E0502060401010101" pitchFamily="34" charset="-79"/>
                <a:cs typeface="David" panose="020E0502060401010101" pitchFamily="34" charset="-79"/>
              </a:rPr>
              <a:t>וְ</a:t>
            </a:r>
            <a:r>
              <a:rPr lang="he-IL" sz="4800" b="1" dirty="0" smtClean="0">
                <a:solidFill>
                  <a:srgbClr val="FFFF99"/>
                </a:solidFill>
                <a:latin typeface="David" panose="020E0502060401010101" pitchFamily="34" charset="-79"/>
                <a:cs typeface="David" panose="020E0502060401010101" pitchFamily="34" charset="-79"/>
              </a:rPr>
              <a:t>נִרְגָּן</a:t>
            </a:r>
            <a:r>
              <a:rPr lang="he-IL" sz="4800" b="1" dirty="0" smtClean="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מַפְרִיד </a:t>
            </a:r>
            <a:r>
              <a:rPr lang="he-IL" sz="4800" b="1" dirty="0" smtClean="0">
                <a:latin typeface="David" panose="020E0502060401010101" pitchFamily="34" charset="-79"/>
                <a:cs typeface="David" panose="020E0502060401010101" pitchFamily="34" charset="-79"/>
              </a:rPr>
              <a:t>אַלּוּף</a:t>
            </a:r>
            <a:endParaRPr lang="en-US" sz="4800" b="1" dirty="0" smtClean="0">
              <a:latin typeface="David" panose="020E0502060401010101" pitchFamily="34" charset="-79"/>
              <a:cs typeface="David" panose="020E0502060401010101" pitchFamily="34" charset="-79"/>
            </a:endParaRPr>
          </a:p>
          <a:p>
            <a:pPr rtl="1" fontAlgn="t"/>
            <a:r>
              <a:rPr lang="he-IL" sz="4800" b="1" dirty="0">
                <a:solidFill>
                  <a:srgbClr val="FFFF99"/>
                </a:solidFill>
                <a:latin typeface="David" panose="020E0502060401010101" pitchFamily="34" charset="-79"/>
                <a:cs typeface="David" panose="020E0502060401010101" pitchFamily="34" charset="-79"/>
              </a:rPr>
              <a:t>נִרְגָּן</a:t>
            </a:r>
            <a:r>
              <a:rPr lang="he-IL" sz="4800" dirty="0">
                <a:solidFill>
                  <a:srgbClr val="FFFF99"/>
                </a:solidFill>
              </a:rPr>
              <a:t> </a:t>
            </a:r>
            <a:r>
              <a:rPr lang="en-US" dirty="0" smtClean="0"/>
              <a:t>complaining</a:t>
            </a:r>
            <a:r>
              <a:rPr lang="en-US" dirty="0"/>
              <a:t>, </a:t>
            </a:r>
            <a:r>
              <a:rPr lang="en-US" dirty="0" smtClean="0"/>
              <a:t>grumbling  </a:t>
            </a:r>
            <a:endParaRPr lang="en-US" sz="4800" dirty="0"/>
          </a:p>
          <a:p>
            <a:pPr algn="l"/>
            <a:r>
              <a:rPr lang="en-US" dirty="0" smtClean="0"/>
              <a:t>A </a:t>
            </a:r>
            <a:r>
              <a:rPr lang="en-US" dirty="0"/>
              <a:t>whisperer separates close friends.</a:t>
            </a:r>
          </a:p>
        </p:txBody>
      </p:sp>
    </p:spTree>
    <p:extLst>
      <p:ext uri="{BB962C8B-B14F-4D97-AF65-F5344CB8AC3E}">
        <p14:creationId xmlns:p14="http://schemas.microsoft.com/office/powerpoint/2010/main" val="1226666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350837" y="0"/>
            <a:ext cx="8428050" cy="5143500"/>
          </a:xfrm>
        </p:spPr>
        <p:txBody>
          <a:bodyPr/>
          <a:lstStyle/>
          <a:p>
            <a:pPr>
              <a:buFontTx/>
              <a:buNone/>
            </a:pPr>
            <a:r>
              <a:rPr lang="en-US" altLang="en-US" sz="4000" dirty="0"/>
              <a:t>Moshe accused</a:t>
            </a:r>
          </a:p>
          <a:p>
            <a:r>
              <a:rPr lang="en-US" altLang="en-US" sz="4000" dirty="0" err="1" smtClean="0"/>
              <a:t>Ch</a:t>
            </a:r>
            <a:r>
              <a:rPr lang="en-US" altLang="en-US" sz="4000" dirty="0" smtClean="0"/>
              <a:t> </a:t>
            </a:r>
            <a:r>
              <a:rPr lang="en-US" altLang="en-US" sz="4000" dirty="0"/>
              <a:t>12, accused in regard to whom he married </a:t>
            </a:r>
            <a:endParaRPr lang="en-US" altLang="en-US" sz="4000" dirty="0" smtClean="0"/>
          </a:p>
          <a:p>
            <a:r>
              <a:rPr lang="en-US" altLang="en-US" sz="4000" dirty="0" err="1" smtClean="0"/>
              <a:t>Ch</a:t>
            </a:r>
            <a:r>
              <a:rPr lang="en-US" altLang="en-US" sz="4000" dirty="0" smtClean="0"/>
              <a:t> </a:t>
            </a:r>
            <a:r>
              <a:rPr lang="en-US" altLang="en-US" sz="4000" dirty="0"/>
              <a:t>14: giving them an impossible task: Giants</a:t>
            </a:r>
          </a:p>
          <a:p>
            <a:r>
              <a:rPr lang="en-US" altLang="en-US" sz="4000" dirty="0" err="1" smtClean="0"/>
              <a:t>Ch</a:t>
            </a:r>
            <a:r>
              <a:rPr lang="en-US" altLang="en-US" sz="4000" dirty="0" smtClean="0"/>
              <a:t> 16: </a:t>
            </a:r>
            <a:r>
              <a:rPr lang="en-US" altLang="en-US" sz="4000" dirty="0"/>
              <a:t>promoting himself to </a:t>
            </a:r>
            <a:r>
              <a:rPr lang="en-US" altLang="en-US" sz="4000" dirty="0" err="1"/>
              <a:t>cohanut</a:t>
            </a:r>
            <a:r>
              <a:rPr lang="en-US" altLang="en-US" sz="4000" dirty="0"/>
              <a:t> / </a:t>
            </a:r>
            <a:r>
              <a:rPr lang="en-US" altLang="en-US" sz="4000" dirty="0" smtClean="0"/>
              <a:t>priesthood</a:t>
            </a:r>
            <a:endParaRPr lang="en-US" altLang="en-US" sz="4000" dirty="0"/>
          </a:p>
        </p:txBody>
      </p:sp>
    </p:spTree>
    <p:extLst>
      <p:ext uri="{BB962C8B-B14F-4D97-AF65-F5344CB8AC3E}">
        <p14:creationId xmlns:p14="http://schemas.microsoft.com/office/powerpoint/2010/main" val="2497140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body" idx="1"/>
          </p:nvPr>
        </p:nvSpPr>
        <p:spPr>
          <a:xfrm>
            <a:off x="12" y="0"/>
            <a:ext cx="8778875" cy="5143500"/>
          </a:xfrm>
        </p:spPr>
        <p:txBody>
          <a:bodyPr>
            <a:normAutofit/>
          </a:bodyPr>
          <a:lstStyle/>
          <a:p>
            <a:pPr>
              <a:lnSpc>
                <a:spcPct val="90000"/>
              </a:lnSpc>
              <a:buFontTx/>
              <a:buNone/>
            </a:pPr>
            <a:r>
              <a:rPr lang="en-US" altLang="en-US" dirty="0"/>
              <a:t>	</a:t>
            </a:r>
            <a:r>
              <a:rPr lang="en-US" altLang="en-US" baseline="30000" dirty="0" err="1"/>
              <a:t>Bamidbar</a:t>
            </a:r>
            <a:r>
              <a:rPr lang="en-US" altLang="en-US" baseline="30000" dirty="0"/>
              <a:t>/Nu 16.1-3</a:t>
            </a:r>
            <a:r>
              <a:rPr lang="en-US" altLang="en-US" dirty="0"/>
              <a:t> Now [three groups]</a:t>
            </a:r>
          </a:p>
          <a:p>
            <a:pPr>
              <a:lnSpc>
                <a:spcPct val="90000"/>
              </a:lnSpc>
            </a:pPr>
            <a:r>
              <a:rPr lang="en-US" altLang="en-US" dirty="0" err="1"/>
              <a:t>Korach</a:t>
            </a:r>
            <a:r>
              <a:rPr lang="en-US" altLang="en-US" dirty="0"/>
              <a:t> the son of </a:t>
            </a:r>
            <a:r>
              <a:rPr lang="en-US" altLang="en-US" dirty="0" err="1"/>
              <a:t>Yitz'har</a:t>
            </a:r>
            <a:r>
              <a:rPr lang="en-US" altLang="en-US" dirty="0"/>
              <a:t>, the son of </a:t>
            </a:r>
            <a:r>
              <a:rPr lang="en-US" altLang="en-US" dirty="0" err="1"/>
              <a:t>K'hat</a:t>
            </a:r>
            <a:r>
              <a:rPr lang="en-US" altLang="en-US" dirty="0"/>
              <a:t>, the son of </a:t>
            </a:r>
            <a:r>
              <a:rPr lang="en-US" altLang="en-US" dirty="0">
                <a:solidFill>
                  <a:srgbClr val="FFFF66"/>
                </a:solidFill>
              </a:rPr>
              <a:t>Levi</a:t>
            </a:r>
            <a:r>
              <a:rPr lang="en-US" altLang="en-US" dirty="0"/>
              <a:t>, </a:t>
            </a:r>
          </a:p>
          <a:p>
            <a:pPr>
              <a:lnSpc>
                <a:spcPct val="90000"/>
              </a:lnSpc>
            </a:pPr>
            <a:r>
              <a:rPr lang="en-US" altLang="en-US" dirty="0"/>
              <a:t>along with </a:t>
            </a:r>
            <a:r>
              <a:rPr lang="en-US" altLang="en-US" dirty="0" err="1"/>
              <a:t>Datan</a:t>
            </a:r>
            <a:r>
              <a:rPr lang="en-US" altLang="en-US" dirty="0"/>
              <a:t> and </a:t>
            </a:r>
            <a:r>
              <a:rPr lang="en-US" altLang="en-US" dirty="0" err="1"/>
              <a:t>Aviram</a:t>
            </a:r>
            <a:r>
              <a:rPr lang="en-US" altLang="en-US" dirty="0"/>
              <a:t>, the sons of </a:t>
            </a:r>
            <a:r>
              <a:rPr lang="en-US" altLang="en-US" dirty="0" err="1"/>
              <a:t>Eli'av</a:t>
            </a:r>
            <a:r>
              <a:rPr lang="en-US" altLang="en-US" dirty="0"/>
              <a:t>, and </a:t>
            </a:r>
          </a:p>
          <a:p>
            <a:pPr>
              <a:lnSpc>
                <a:spcPct val="90000"/>
              </a:lnSpc>
            </a:pPr>
            <a:r>
              <a:rPr lang="en-US" altLang="en-US" dirty="0"/>
              <a:t>On, the son of </a:t>
            </a:r>
            <a:r>
              <a:rPr lang="en-US" altLang="en-US" dirty="0" err="1"/>
              <a:t>Pelet</a:t>
            </a:r>
            <a:r>
              <a:rPr lang="en-US" altLang="en-US" dirty="0"/>
              <a:t>, descendants of </a:t>
            </a:r>
            <a:r>
              <a:rPr lang="en-US" altLang="en-US" dirty="0" err="1">
                <a:solidFill>
                  <a:srgbClr val="FFFF66"/>
                </a:solidFill>
              </a:rPr>
              <a:t>Re'uven</a:t>
            </a:r>
            <a:r>
              <a:rPr lang="en-US" altLang="en-US" dirty="0"/>
              <a:t>, took men and rebelled against Moshe. </a:t>
            </a:r>
            <a:endParaRPr lang="en-US" altLang="en-US" baseline="30000" dirty="0"/>
          </a:p>
        </p:txBody>
      </p:sp>
    </p:spTree>
    <p:extLst>
      <p:ext uri="{BB962C8B-B14F-4D97-AF65-F5344CB8AC3E}">
        <p14:creationId xmlns:p14="http://schemas.microsoft.com/office/powerpoint/2010/main" val="2077748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body" idx="1"/>
          </p:nvPr>
        </p:nvSpPr>
        <p:spPr>
          <a:xfrm>
            <a:off x="350837" y="0"/>
            <a:ext cx="8428050" cy="5143500"/>
          </a:xfrm>
        </p:spPr>
        <p:txBody>
          <a:bodyPr/>
          <a:lstStyle/>
          <a:p>
            <a:pPr marL="0" indent="0">
              <a:lnSpc>
                <a:spcPct val="90000"/>
              </a:lnSpc>
              <a:buNone/>
            </a:pPr>
            <a:r>
              <a:rPr lang="en-US" altLang="en-US" baseline="30000" dirty="0" err="1" smtClean="0"/>
              <a:t>Bamidbar</a:t>
            </a:r>
            <a:r>
              <a:rPr lang="en-US" altLang="en-US" baseline="30000" dirty="0" smtClean="0"/>
              <a:t>/Nu </a:t>
            </a:r>
            <a:r>
              <a:rPr lang="en-US" altLang="en-US" baseline="30000" dirty="0"/>
              <a:t>16.1-3</a:t>
            </a:r>
            <a:r>
              <a:rPr lang="en-US" altLang="en-US" dirty="0"/>
              <a:t> </a:t>
            </a:r>
            <a:r>
              <a:rPr lang="en-US" altLang="en-US" dirty="0" smtClean="0"/>
              <a:t> </a:t>
            </a:r>
            <a:r>
              <a:rPr lang="en-US" altLang="en-US" sz="4000" dirty="0" smtClean="0"/>
              <a:t>You take too much on yourselves! After all, the entire community is holy, every one of them.  After </a:t>
            </a:r>
            <a:r>
              <a:rPr lang="en-US" altLang="en-US" sz="4000" dirty="0"/>
              <a:t>all, the entire community is holy, every one of them and A</a:t>
            </a:r>
            <a:r>
              <a:rPr lang="en-US" altLang="en-US" sz="3600" dirty="0"/>
              <a:t>DONI</a:t>
            </a:r>
            <a:r>
              <a:rPr lang="en-US" altLang="en-US" sz="4000" dirty="0"/>
              <a:t> is among them. So why do you lift yourselves up above A</a:t>
            </a:r>
            <a:r>
              <a:rPr lang="en-US" altLang="en-US" sz="3600" dirty="0"/>
              <a:t>DONI</a:t>
            </a:r>
            <a:r>
              <a:rPr lang="en-US" altLang="en-US" sz="4000" dirty="0"/>
              <a:t>’s assembly?"  </a:t>
            </a:r>
            <a:r>
              <a:rPr lang="en-US" altLang="en-US" baseline="30000" dirty="0"/>
              <a:t>	</a:t>
            </a:r>
          </a:p>
        </p:txBody>
      </p:sp>
    </p:spTree>
    <p:extLst>
      <p:ext uri="{BB962C8B-B14F-4D97-AF65-F5344CB8AC3E}">
        <p14:creationId xmlns:p14="http://schemas.microsoft.com/office/powerpoint/2010/main" val="1359290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body" idx="1"/>
          </p:nvPr>
        </p:nvSpPr>
        <p:spPr>
          <a:xfrm>
            <a:off x="12" y="0"/>
            <a:ext cx="8778875" cy="5143500"/>
          </a:xfrm>
        </p:spPr>
        <p:txBody>
          <a:bodyPr/>
          <a:lstStyle/>
          <a:p>
            <a:pPr>
              <a:lnSpc>
                <a:spcPct val="90000"/>
              </a:lnSpc>
              <a:buFontTx/>
              <a:buNone/>
            </a:pPr>
            <a:r>
              <a:rPr lang="en-US" altLang="en-US" baseline="30000" dirty="0"/>
              <a:t>	</a:t>
            </a:r>
            <a:r>
              <a:rPr lang="en-US" altLang="en-US" baseline="30000" dirty="0" err="1" smtClean="0"/>
              <a:t>BaMidbar</a:t>
            </a:r>
            <a:r>
              <a:rPr lang="en-US" altLang="en-US" baseline="30000" dirty="0" smtClean="0"/>
              <a:t>/Nu </a:t>
            </a:r>
            <a:r>
              <a:rPr lang="en-US" altLang="en-US" baseline="30000" dirty="0"/>
              <a:t>16.28-31 </a:t>
            </a:r>
            <a:r>
              <a:rPr lang="en-US" altLang="en-US" sz="3600" dirty="0"/>
              <a:t>Moshe said, "Here is how you will know that A</a:t>
            </a:r>
            <a:r>
              <a:rPr lang="en-US" altLang="en-US" sz="3200" dirty="0"/>
              <a:t>DONI</a:t>
            </a:r>
            <a:r>
              <a:rPr lang="en-US" altLang="en-US" sz="3600" dirty="0"/>
              <a:t> has sent me to do all these things and that I haven't done them out of my own </a:t>
            </a:r>
            <a:r>
              <a:rPr lang="en-US" altLang="en-US" sz="3600" dirty="0" smtClean="0"/>
              <a:t>ambition: if </a:t>
            </a:r>
            <a:r>
              <a:rPr lang="en-US" altLang="en-US" sz="3600" dirty="0"/>
              <a:t>these men die a natural death like other people, only sharing the fate common to all humanity, then A</a:t>
            </a:r>
            <a:r>
              <a:rPr lang="en-US" altLang="en-US" sz="3200" dirty="0"/>
              <a:t>DONI</a:t>
            </a:r>
            <a:r>
              <a:rPr lang="en-US" altLang="en-US" sz="3600" dirty="0"/>
              <a:t> has not sent me. But if A</a:t>
            </a:r>
            <a:r>
              <a:rPr lang="en-US" altLang="en-US" sz="3200" dirty="0"/>
              <a:t>DONI</a:t>
            </a:r>
            <a:r>
              <a:rPr lang="en-US" altLang="en-US" sz="3600" dirty="0"/>
              <a:t> does something new -</a:t>
            </a:r>
          </a:p>
        </p:txBody>
      </p:sp>
    </p:spTree>
    <p:extLst>
      <p:ext uri="{BB962C8B-B14F-4D97-AF65-F5344CB8AC3E}">
        <p14:creationId xmlns:p14="http://schemas.microsoft.com/office/powerpoint/2010/main" val="125065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err="1">
                <a:hlinkClick r:id="rId3"/>
              </a:rPr>
              <a:t>Camero</a:t>
            </a:r>
            <a:r>
              <a:rPr lang="en-US" dirty="0"/>
              <a:t> offers a comprehensive solution for Through-Wall Imaging. </a:t>
            </a:r>
            <a:r>
              <a:rPr lang="en-US" dirty="0" err="1"/>
              <a:t>Camero’s</a:t>
            </a:r>
            <a:r>
              <a:rPr lang="en-US" dirty="0"/>
              <a:t> </a:t>
            </a:r>
            <a:r>
              <a:rPr lang="en-US" dirty="0" err="1"/>
              <a:t>Xaver</a:t>
            </a:r>
            <a:r>
              <a:rPr lang="en-US" dirty="0"/>
              <a:t>™ systems enable you to know in real-time whether there are people present, how many are present and where they are situated. </a:t>
            </a:r>
          </a:p>
        </p:txBody>
      </p:sp>
    </p:spTree>
    <p:extLst>
      <p:ext uri="{BB962C8B-B14F-4D97-AF65-F5344CB8AC3E}">
        <p14:creationId xmlns:p14="http://schemas.microsoft.com/office/powerpoint/2010/main" val="1390474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body" idx="1"/>
          </p:nvPr>
        </p:nvSpPr>
        <p:spPr>
          <a:xfrm>
            <a:off x="12" y="0"/>
            <a:ext cx="8778875" cy="5143500"/>
          </a:xfrm>
        </p:spPr>
        <p:txBody>
          <a:bodyPr/>
          <a:lstStyle/>
          <a:p>
            <a:pPr>
              <a:buFontTx/>
              <a:buNone/>
            </a:pPr>
            <a:r>
              <a:rPr lang="en-US" altLang="en-US" dirty="0"/>
              <a:t>	</a:t>
            </a:r>
            <a:r>
              <a:rPr lang="en-US" altLang="en-US" baseline="30000" dirty="0" err="1"/>
              <a:t>BaMidbar</a:t>
            </a:r>
            <a:r>
              <a:rPr lang="en-US" altLang="en-US" baseline="30000" dirty="0"/>
              <a:t>/Nu 16.28-31 </a:t>
            </a:r>
            <a:r>
              <a:rPr lang="en-US" altLang="en-US" sz="3600" dirty="0"/>
              <a:t>- if the ground opens up and swallows them with everything they own, and they go down alive to </a:t>
            </a:r>
            <a:r>
              <a:rPr lang="en-US" altLang="en-US" sz="3600" dirty="0" err="1"/>
              <a:t>Sh'ol</a:t>
            </a:r>
            <a:r>
              <a:rPr lang="en-US" altLang="en-US" sz="3600" dirty="0"/>
              <a:t> - then you will understand that these men have had contempt for A</a:t>
            </a:r>
            <a:r>
              <a:rPr lang="en-US" altLang="en-US" sz="3200" dirty="0"/>
              <a:t>DONI</a:t>
            </a:r>
            <a:r>
              <a:rPr lang="en-US" altLang="en-US" sz="3600" dirty="0"/>
              <a:t> ." The moment he finished speaking, the ground under them split apart - </a:t>
            </a:r>
          </a:p>
        </p:txBody>
      </p:sp>
    </p:spTree>
    <p:extLst>
      <p:ext uri="{BB962C8B-B14F-4D97-AF65-F5344CB8AC3E}">
        <p14:creationId xmlns:p14="http://schemas.microsoft.com/office/powerpoint/2010/main" val="4026209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0690" name="Picture 2"/>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658416" y="0"/>
            <a:ext cx="7462044" cy="5143500"/>
          </a:xfrm>
        </p:spPr>
      </p:pic>
    </p:spTree>
    <p:extLst>
      <p:ext uri="{BB962C8B-B14F-4D97-AF65-F5344CB8AC3E}">
        <p14:creationId xmlns:p14="http://schemas.microsoft.com/office/powerpoint/2010/main" val="23154865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2738" name="Picture 2"/>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2" y="0"/>
            <a:ext cx="8778875" cy="5143500"/>
          </a:xfrm>
        </p:spPr>
      </p:pic>
    </p:spTree>
    <p:extLst>
      <p:ext uri="{BB962C8B-B14F-4D97-AF65-F5344CB8AC3E}">
        <p14:creationId xmlns:p14="http://schemas.microsoft.com/office/powerpoint/2010/main" val="21232430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Grp="1" noChangeAspect="1" noChangeArrowheads="1"/>
          </p:cNvPicPr>
          <p:nvPr>
            <p:ph type="subTitle"/>
          </p:nvPr>
        </p:nvPicPr>
        <p:blipFill>
          <a:blip r:embed="rId3">
            <a:extLst>
              <a:ext uri="{28A0092B-C50C-407E-A947-70E740481C1C}">
                <a14:useLocalDpi xmlns:a14="http://schemas.microsoft.com/office/drawing/2010/main" val="0"/>
              </a:ext>
            </a:extLst>
          </a:blip>
          <a:srcRect l="3333" t="18889" r="37500" b="39999"/>
          <a:stretch>
            <a:fillRect/>
          </a:stretch>
        </p:blipFill>
        <p:spPr>
          <a:xfrm>
            <a:off x="960437" y="0"/>
            <a:ext cx="6862642" cy="3574256"/>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Text Box 3"/>
          <p:cNvSpPr txBox="1">
            <a:spLocks noChangeArrowheads="1"/>
          </p:cNvSpPr>
          <p:nvPr/>
        </p:nvSpPr>
        <p:spPr bwMode="auto">
          <a:xfrm>
            <a:off x="235939" y="3221989"/>
            <a:ext cx="7974876" cy="192151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105" tIns="37064" rIns="74105" bIns="37064">
            <a:spAutoFit/>
          </a:bodyPr>
          <a:lstStyle/>
          <a:p>
            <a:pPr algn="l" defTabSz="370376">
              <a:buClr>
                <a:srgbClr val="000000"/>
              </a:buClr>
              <a:buSzPct val="100000"/>
            </a:pPr>
            <a:r>
              <a:rPr lang="en-US" altLang="en-US" dirty="0" smtClean="0">
                <a:solidFill>
                  <a:srgbClr val="FFFFFF"/>
                </a:solidFill>
              </a:rPr>
              <a:t>Elliot Roger in his BMW and </a:t>
            </a:r>
          </a:p>
          <a:p>
            <a:pPr algn="l" defTabSz="370376">
              <a:buClr>
                <a:srgbClr val="000000"/>
              </a:buClr>
              <a:buSzPct val="100000"/>
            </a:pPr>
            <a:r>
              <a:rPr lang="en-US" altLang="en-US" dirty="0" smtClean="0">
                <a:solidFill>
                  <a:srgbClr val="FFFFFF"/>
                </a:solidFill>
              </a:rPr>
              <a:t>designer clothes, recording his </a:t>
            </a:r>
          </a:p>
          <a:p>
            <a:pPr algn="l" defTabSz="370376">
              <a:buClr>
                <a:srgbClr val="000000"/>
              </a:buClr>
              <a:buSzPct val="100000"/>
            </a:pPr>
            <a:r>
              <a:rPr lang="en-US" altLang="en-US" dirty="0" smtClean="0">
                <a:solidFill>
                  <a:srgbClr val="FFFFFF"/>
                </a:solidFill>
              </a:rPr>
              <a:t>Plan of Retribution</a:t>
            </a:r>
          </a:p>
        </p:txBody>
      </p:sp>
    </p:spTree>
    <p:extLst>
      <p:ext uri="{BB962C8B-B14F-4D97-AF65-F5344CB8AC3E}">
        <p14:creationId xmlns:p14="http://schemas.microsoft.com/office/powerpoint/2010/main" val="2678524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subTitle"/>
          </p:nvPr>
        </p:nvSpPr>
        <p:spPr>
          <a:xfrm>
            <a:off x="350837" y="0"/>
            <a:ext cx="8001000" cy="5143500"/>
          </a:xfrm>
          <a:ln/>
          <a:extLst>
            <a:ext uri="{91240B29-F687-4F45-9708-019B960494DF}">
              <a14:hiddenLine xmlns:a14="http://schemas.microsoft.com/office/drawing/2010/main" w="9525" cap="flat">
                <a:solidFill>
                  <a:srgbClr val="808080"/>
                </a:solidFill>
                <a:round/>
                <a:headEnd/>
                <a:tailEnd/>
              </a14:hiddenLine>
            </a:ext>
          </a:extLst>
        </p:spPr>
        <p:txBody>
          <a:bodyPr anchor="t"/>
          <a:lstStyle/>
          <a:p>
            <a:pPr algn="l">
              <a:spcBef>
                <a:spcPts val="870"/>
              </a:spcBef>
              <a:tabLst>
                <a:tab pos="0" algn="l"/>
                <a:tab pos="741176" algn="l"/>
                <a:tab pos="1482382" algn="l"/>
                <a:tab pos="2223587" algn="l"/>
                <a:tab pos="2964783" algn="l"/>
                <a:tab pos="3705968" algn="l"/>
                <a:tab pos="4447174" algn="l"/>
                <a:tab pos="5188362" algn="l"/>
                <a:tab pos="5929555" algn="l"/>
                <a:tab pos="6670738" algn="l"/>
                <a:tab pos="7411938" algn="l"/>
                <a:tab pos="8153115" algn="l"/>
              </a:tabLst>
            </a:pPr>
            <a:r>
              <a:rPr lang="en-US" altLang="en-US" sz="3500" dirty="0">
                <a:solidFill>
                  <a:srgbClr val="FFFFFF"/>
                </a:solidFill>
                <a:latin typeface="Arial Rounded MT Bold" pitchFamily="34" charset="0"/>
              </a:rPr>
              <a:t>His 144-page manifesto proclaimed, “I am going to enter the hottest sorority house of UCSB and I will slaughter every single spoiled, stuck-up, blonde [chick] I see inside there, all those girls I’ve desired so much. They would have </a:t>
            </a:r>
            <a:r>
              <a:rPr lang="en-US" altLang="en-US" sz="3500" dirty="0">
                <a:solidFill>
                  <a:srgbClr val="FFFF66"/>
                </a:solidFill>
                <a:latin typeface="Arial Rounded MT Bold" pitchFamily="34" charset="0"/>
              </a:rPr>
              <a:t>all rejected</a:t>
            </a:r>
            <a:r>
              <a:rPr lang="en-US" altLang="en-US" sz="3500" dirty="0">
                <a:solidFill>
                  <a:srgbClr val="FFFFFF"/>
                </a:solidFill>
                <a:latin typeface="Arial Rounded MT Bold" pitchFamily="34" charset="0"/>
              </a:rPr>
              <a:t> me.”</a:t>
            </a:r>
          </a:p>
        </p:txBody>
      </p:sp>
    </p:spTree>
    <p:extLst>
      <p:ext uri="{BB962C8B-B14F-4D97-AF65-F5344CB8AC3E}">
        <p14:creationId xmlns:p14="http://schemas.microsoft.com/office/powerpoint/2010/main" val="17673530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subTitle"/>
          </p:nvPr>
        </p:nvSpPr>
        <p:spPr>
          <a:xfrm>
            <a:off x="350837" y="0"/>
            <a:ext cx="8077200" cy="5143500"/>
          </a:xfrm>
          <a:ln/>
          <a:extLst>
            <a:ext uri="{91240B29-F687-4F45-9708-019B960494DF}">
              <a14:hiddenLine xmlns:a14="http://schemas.microsoft.com/office/drawing/2010/main" w="9525" cap="flat">
                <a:solidFill>
                  <a:srgbClr val="808080"/>
                </a:solidFill>
                <a:round/>
                <a:headEnd/>
                <a:tailEnd/>
              </a14:hiddenLine>
            </a:ext>
          </a:extLst>
        </p:spPr>
        <p:txBody>
          <a:bodyPr anchor="t"/>
          <a:lstStyle/>
          <a:p>
            <a:pPr algn="l">
              <a:spcBef>
                <a:spcPts val="870"/>
              </a:spcBef>
              <a:tabLst>
                <a:tab pos="0" algn="l"/>
                <a:tab pos="741819" algn="l"/>
                <a:tab pos="1483674" algn="l"/>
                <a:tab pos="2225525" algn="l"/>
                <a:tab pos="2967371" algn="l"/>
                <a:tab pos="3709201" algn="l"/>
                <a:tab pos="4451054" algn="l"/>
                <a:tab pos="5192887" algn="l"/>
                <a:tab pos="5934728" algn="l"/>
                <a:tab pos="6676558" algn="l"/>
                <a:tab pos="7418405" algn="l"/>
                <a:tab pos="8160229" algn="l"/>
              </a:tabLst>
            </a:pPr>
            <a:r>
              <a:rPr lang="en-US" altLang="en-US" sz="3500" dirty="0">
                <a:solidFill>
                  <a:srgbClr val="FFFFFF"/>
                </a:solidFill>
                <a:latin typeface="Arial Rounded MT Bold" pitchFamily="34" charset="0"/>
              </a:rPr>
              <a:t>Elliot Rodger was the 22-year-old who on May 23, 2014, killed six University of California, Santa Barbara students and wounded 13 others before killing himself in a rampage ignited, at least in part, by his misogyny — an all-consuming hatred of women.</a:t>
            </a:r>
          </a:p>
        </p:txBody>
      </p:sp>
    </p:spTree>
    <p:extLst>
      <p:ext uri="{BB962C8B-B14F-4D97-AF65-F5344CB8AC3E}">
        <p14:creationId xmlns:p14="http://schemas.microsoft.com/office/powerpoint/2010/main" val="28425733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subTitle"/>
          </p:nvPr>
        </p:nvSpPr>
        <p:spPr>
          <a:xfrm>
            <a:off x="274637" y="0"/>
            <a:ext cx="8504250" cy="5143500"/>
          </a:xfrm>
          <a:ln/>
          <a:extLst>
            <a:ext uri="{91240B29-F687-4F45-9708-019B960494DF}">
              <a14:hiddenLine xmlns:a14="http://schemas.microsoft.com/office/drawing/2010/main" w="9525" cap="flat">
                <a:solidFill>
                  <a:srgbClr val="808080"/>
                </a:solidFill>
                <a:round/>
                <a:headEnd/>
                <a:tailEnd/>
              </a14:hiddenLine>
            </a:ext>
          </a:extLst>
        </p:spPr>
        <p:txBody>
          <a:bodyPr anchor="t"/>
          <a:lstStyle/>
          <a:p>
            <a:pPr algn="l">
              <a:spcBef>
                <a:spcPts val="870"/>
              </a:spcBef>
              <a:buClrTx/>
              <a:tabLst>
                <a:tab pos="0" algn="l"/>
                <a:tab pos="742545" algn="l"/>
                <a:tab pos="1485129" algn="l"/>
                <a:tab pos="2227710" algn="l"/>
                <a:tab pos="2970282" algn="l"/>
                <a:tab pos="3712842" algn="l"/>
                <a:tab pos="4455423" algn="l"/>
                <a:tab pos="5197984" algn="l"/>
                <a:tab pos="5940554" algn="l"/>
                <a:tab pos="6683112" algn="l"/>
                <a:tab pos="7425685" algn="l"/>
                <a:tab pos="8168239" algn="l"/>
              </a:tabLst>
            </a:pPr>
            <a:r>
              <a:rPr lang="en-US" altLang="en-US" sz="3500" dirty="0">
                <a:solidFill>
                  <a:srgbClr val="FFFFFF"/>
                </a:solidFill>
                <a:latin typeface="Arial Rounded MT Bold" pitchFamily="34" charset="0"/>
              </a:rPr>
              <a:t>Misogyny </a:t>
            </a:r>
            <a:r>
              <a:rPr lang="en-US" altLang="en-US" sz="2100" dirty="0">
                <a:solidFill>
                  <a:srgbClr val="FFFFFF"/>
                </a:solidFill>
                <a:latin typeface="Arial Rounded MT Bold" pitchFamily="34" charset="0"/>
              </a:rPr>
              <a:t>noun </a:t>
            </a:r>
            <a:r>
              <a:rPr lang="en-US" altLang="en-US" sz="3500" dirty="0">
                <a:solidFill>
                  <a:srgbClr val="FFFFFF"/>
                </a:solidFill>
                <a:latin typeface="Arial Rounded MT Bold" pitchFamily="34" charset="0"/>
              </a:rPr>
              <a:t>hatred, dislike, mistrust of women</a:t>
            </a:r>
          </a:p>
          <a:p>
            <a:pPr algn="l">
              <a:spcBef>
                <a:spcPts val="870"/>
              </a:spcBef>
              <a:tabLst>
                <a:tab pos="0" algn="l"/>
                <a:tab pos="742545" algn="l"/>
                <a:tab pos="1485129" algn="l"/>
                <a:tab pos="2227710" algn="l"/>
                <a:tab pos="2970282" algn="l"/>
                <a:tab pos="3712842" algn="l"/>
                <a:tab pos="4455423" algn="l"/>
                <a:tab pos="5197984" algn="l"/>
                <a:tab pos="5940554" algn="l"/>
                <a:tab pos="6683112" algn="l"/>
                <a:tab pos="7425685" algn="l"/>
                <a:tab pos="8168239" algn="l"/>
              </a:tabLst>
            </a:pPr>
            <a:r>
              <a:rPr lang="en-US" altLang="en-US" sz="3500" dirty="0">
                <a:solidFill>
                  <a:srgbClr val="FFFFFF"/>
                </a:solidFill>
                <a:latin typeface="Arial Rounded MT Bold" pitchFamily="34" charset="0"/>
              </a:rPr>
              <a:t>Rodger grew up in wealth. His father, Peter Rodger, is a photographer and director who worked on one of “The Hunger Games” movies. Some posit that Elliot Rodger’s belief that he was sexually overlooked emanates from an inflated sense of entitlement.</a:t>
            </a:r>
          </a:p>
        </p:txBody>
      </p:sp>
    </p:spTree>
    <p:extLst>
      <p:ext uri="{BB962C8B-B14F-4D97-AF65-F5344CB8AC3E}">
        <p14:creationId xmlns:p14="http://schemas.microsoft.com/office/powerpoint/2010/main" val="2822010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subTitle"/>
          </p:nvPr>
        </p:nvSpPr>
        <p:spPr>
          <a:xfrm>
            <a:off x="350837" y="0"/>
            <a:ext cx="8428050" cy="5143500"/>
          </a:xfrm>
          <a:ln/>
          <a:extLst>
            <a:ext uri="{91240B29-F687-4F45-9708-019B960494DF}">
              <a14:hiddenLine xmlns:a14="http://schemas.microsoft.com/office/drawing/2010/main" w="9525" cap="flat">
                <a:solidFill>
                  <a:srgbClr val="808080"/>
                </a:solidFill>
                <a:round/>
                <a:headEnd/>
                <a:tailEnd/>
              </a14:hiddenLine>
            </a:ext>
          </a:extLst>
        </p:spPr>
        <p:txBody>
          <a:bodyPr anchor="t">
            <a:normAutofit/>
          </a:bodyPr>
          <a:lstStyle/>
          <a:p>
            <a:pPr algn="l">
              <a:lnSpc>
                <a:spcPct val="90000"/>
              </a:lnSpc>
              <a:spcBef>
                <a:spcPts val="870"/>
              </a:spcBef>
              <a:tabLst>
                <a:tab pos="0" algn="l"/>
                <a:tab pos="743355" algn="l"/>
                <a:tab pos="1486749" algn="l"/>
                <a:tab pos="2230139" algn="l"/>
                <a:tab pos="2973522" algn="l"/>
                <a:tab pos="3716891" algn="l"/>
                <a:tab pos="4460284" algn="l"/>
                <a:tab pos="5203652" algn="l"/>
                <a:tab pos="5947033" algn="l"/>
                <a:tab pos="6690404" algn="l"/>
                <a:tab pos="7433784" algn="l"/>
                <a:tab pos="8177146" algn="l"/>
              </a:tabLst>
            </a:pPr>
            <a:r>
              <a:rPr lang="en-US" altLang="en-US" sz="4000" dirty="0">
                <a:solidFill>
                  <a:srgbClr val="FFFFFF"/>
                </a:solidFill>
                <a:latin typeface="Arial Rounded MT Bold" pitchFamily="34" charset="0"/>
              </a:rPr>
              <a:t>Others point to a history of mental illness. They speak of his overt narcissism, laid bare on a foundation of feeling weak, like nothing, diminished and overlooked</a:t>
            </a:r>
            <a:r>
              <a:rPr lang="en-US" altLang="en-US" sz="4000" dirty="0" smtClean="0">
                <a:solidFill>
                  <a:srgbClr val="FFFFFF"/>
                </a:solidFill>
                <a:latin typeface="Arial Rounded MT Bold" pitchFamily="34" charset="0"/>
              </a:rPr>
              <a:t>.</a:t>
            </a:r>
            <a:endParaRPr lang="en-US" altLang="en-US" sz="4000" dirty="0">
              <a:solidFill>
                <a:srgbClr val="FFFFFF"/>
              </a:solidFill>
              <a:latin typeface="Arial Rounded MT Bold" pitchFamily="34" charset="0"/>
            </a:endParaRPr>
          </a:p>
        </p:txBody>
      </p:sp>
    </p:spTree>
    <p:extLst>
      <p:ext uri="{BB962C8B-B14F-4D97-AF65-F5344CB8AC3E}">
        <p14:creationId xmlns:p14="http://schemas.microsoft.com/office/powerpoint/2010/main" val="580882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subTitle"/>
          </p:nvPr>
        </p:nvSpPr>
        <p:spPr>
          <a:xfrm>
            <a:off x="350837" y="0"/>
            <a:ext cx="8428050" cy="5143500"/>
          </a:xfrm>
          <a:ln/>
          <a:extLst>
            <a:ext uri="{91240B29-F687-4F45-9708-019B960494DF}">
              <a14:hiddenLine xmlns:a14="http://schemas.microsoft.com/office/drawing/2010/main" w="9525" cap="flat">
                <a:solidFill>
                  <a:srgbClr val="808080"/>
                </a:solidFill>
                <a:round/>
                <a:headEnd/>
                <a:tailEnd/>
              </a14:hiddenLine>
            </a:ext>
          </a:extLst>
        </p:spPr>
        <p:txBody>
          <a:bodyPr anchor="t">
            <a:normAutofit/>
          </a:bodyPr>
          <a:lstStyle/>
          <a:p>
            <a:pPr algn="l">
              <a:lnSpc>
                <a:spcPct val="90000"/>
              </a:lnSpc>
              <a:spcBef>
                <a:spcPts val="870"/>
              </a:spcBef>
              <a:tabLst>
                <a:tab pos="0" algn="l"/>
                <a:tab pos="743355" algn="l"/>
                <a:tab pos="1486749" algn="l"/>
                <a:tab pos="2230139" algn="l"/>
                <a:tab pos="2973522" algn="l"/>
                <a:tab pos="3716891" algn="l"/>
                <a:tab pos="4460284" algn="l"/>
                <a:tab pos="5203652" algn="l"/>
                <a:tab pos="5947033" algn="l"/>
                <a:tab pos="6690404" algn="l"/>
                <a:tab pos="7433784" algn="l"/>
                <a:tab pos="8177146" algn="l"/>
              </a:tabLst>
            </a:pPr>
            <a:r>
              <a:rPr lang="en-US" altLang="en-US" sz="4000" dirty="0" smtClean="0">
                <a:solidFill>
                  <a:srgbClr val="FFFFFF"/>
                </a:solidFill>
                <a:latin typeface="Arial Rounded MT Bold" pitchFamily="34" charset="0"/>
              </a:rPr>
              <a:t>Rodger</a:t>
            </a:r>
            <a:r>
              <a:rPr lang="en-US" altLang="en-US" sz="4000" dirty="0">
                <a:solidFill>
                  <a:srgbClr val="FFFFFF"/>
                </a:solidFill>
                <a:latin typeface="Arial Rounded MT Bold" pitchFamily="34" charset="0"/>
              </a:rPr>
              <a:t>, referring to himself as the “supreme gentleman,” said in his video, “I will take great pleasure in slaughtering all of you. You will finally see that I am, in truth, the superior one, the true alpha male.”</a:t>
            </a:r>
          </a:p>
        </p:txBody>
      </p:sp>
    </p:spTree>
    <p:extLst>
      <p:ext uri="{BB962C8B-B14F-4D97-AF65-F5344CB8AC3E}">
        <p14:creationId xmlns:p14="http://schemas.microsoft.com/office/powerpoint/2010/main" val="2326575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 believe there is a guaranteed way to win in every conflict.</a:t>
            </a:r>
          </a:p>
          <a:p>
            <a:pPr algn="l"/>
            <a:r>
              <a:rPr lang="en-US" dirty="0" smtClean="0"/>
              <a:t>The winner is the first one to see and say:</a:t>
            </a:r>
          </a:p>
          <a:p>
            <a:pPr algn="l"/>
            <a:r>
              <a:rPr lang="en-US" dirty="0" smtClean="0"/>
              <a:t>“I was wrong in </a:t>
            </a:r>
            <a:r>
              <a:rPr lang="en-US" dirty="0" err="1" smtClean="0"/>
              <a:t>xxxx</a:t>
            </a:r>
            <a:r>
              <a:rPr lang="en-US" dirty="0" smtClean="0"/>
              <a:t>.  Will you forgive me?”</a:t>
            </a:r>
          </a:p>
          <a:p>
            <a:pPr algn="l"/>
            <a:r>
              <a:rPr lang="en-US" dirty="0" smtClean="0"/>
              <a:t>No “you” statements.  Only “I”</a:t>
            </a:r>
            <a:endParaRPr lang="en-US" dirty="0"/>
          </a:p>
        </p:txBody>
      </p:sp>
    </p:spTree>
    <p:extLst>
      <p:ext uri="{BB962C8B-B14F-4D97-AF65-F5344CB8AC3E}">
        <p14:creationId xmlns:p14="http://schemas.microsoft.com/office/powerpoint/2010/main" val="3178947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err="1">
                <a:hlinkClick r:id="rId3"/>
              </a:rPr>
              <a:t>Camero</a:t>
            </a:r>
            <a:r>
              <a:rPr lang="en-US" dirty="0"/>
              <a:t> </a:t>
            </a:r>
            <a:r>
              <a:rPr lang="en-US" dirty="0" smtClean="0"/>
              <a:t>In </a:t>
            </a:r>
            <a:r>
              <a:rPr lang="en-US" dirty="0"/>
              <a:t>addition, the system offers a first of its kind capability to map the general shape of the room or structure, behind the wall or under collapsed ceilings, with high sensitivity for simultaneous detection of non-moving live objects.</a:t>
            </a:r>
          </a:p>
        </p:txBody>
      </p:sp>
    </p:spTree>
    <p:extLst>
      <p:ext uri="{BB962C8B-B14F-4D97-AF65-F5344CB8AC3E}">
        <p14:creationId xmlns:p14="http://schemas.microsoft.com/office/powerpoint/2010/main" val="35330783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Rectangle 2"/>
          <p:cNvSpPr>
            <a:spLocks noGrp="1" noChangeArrowheads="1"/>
          </p:cNvSpPr>
          <p:nvPr>
            <p:ph type="body" idx="1"/>
          </p:nvPr>
        </p:nvSpPr>
        <p:spPr>
          <a:xfrm>
            <a:off x="12" y="0"/>
            <a:ext cx="8778875" cy="5143500"/>
          </a:xfrm>
        </p:spPr>
        <p:txBody>
          <a:bodyPr/>
          <a:lstStyle/>
          <a:p>
            <a:pPr>
              <a:buFontTx/>
              <a:buNone/>
            </a:pPr>
            <a:r>
              <a:rPr lang="en-US" altLang="en-US" baseline="30000" dirty="0"/>
              <a:t>	</a:t>
            </a:r>
            <a:r>
              <a:rPr lang="en-US" altLang="en-US" baseline="30000" dirty="0" err="1" smtClean="0"/>
              <a:t>T’hillim</a:t>
            </a:r>
            <a:r>
              <a:rPr lang="en-US" altLang="en-US" baseline="30000" dirty="0" smtClean="0"/>
              <a:t>/Ps </a:t>
            </a:r>
            <a:r>
              <a:rPr lang="en-US" altLang="en-US" baseline="30000" dirty="0"/>
              <a:t>141.5-8 </a:t>
            </a:r>
            <a:r>
              <a:rPr lang="en-US" altLang="en-US" dirty="0"/>
              <a:t>Let the righteous strike me, let him correct me; it will be an act of love. Let my head not refuse such choice </a:t>
            </a:r>
            <a:r>
              <a:rPr lang="en-US" altLang="en-US" dirty="0" smtClean="0"/>
              <a:t>oil.</a:t>
            </a:r>
            <a:endParaRPr lang="en-US" altLang="en-US" dirty="0"/>
          </a:p>
        </p:txBody>
      </p:sp>
    </p:spTree>
    <p:extLst>
      <p:ext uri="{BB962C8B-B14F-4D97-AF65-F5344CB8AC3E}">
        <p14:creationId xmlns:p14="http://schemas.microsoft.com/office/powerpoint/2010/main" val="31701486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body" idx="1"/>
          </p:nvPr>
        </p:nvSpPr>
        <p:spPr>
          <a:xfrm>
            <a:off x="12" y="0"/>
            <a:ext cx="8778875" cy="5143500"/>
          </a:xfrm>
        </p:spPr>
        <p:txBody>
          <a:bodyPr/>
          <a:lstStyle/>
          <a:p>
            <a:pPr>
              <a:buFontTx/>
              <a:buNone/>
            </a:pPr>
            <a:r>
              <a:rPr lang="en-US" altLang="en-US" baseline="30000" dirty="0"/>
              <a:t>	</a:t>
            </a:r>
            <a:r>
              <a:rPr lang="en-US" altLang="en-US" dirty="0" smtClean="0"/>
              <a:t>Accusations </a:t>
            </a:r>
            <a:r>
              <a:rPr lang="en-US" altLang="en-US" dirty="0"/>
              <a:t>that are patently absurd don’t hurt at all.  Usually laughable</a:t>
            </a:r>
            <a:r>
              <a:rPr lang="en-US" altLang="en-US" dirty="0" smtClean="0"/>
              <a:t>.</a:t>
            </a:r>
            <a:endParaRPr lang="en-US" altLang="en-US" dirty="0"/>
          </a:p>
        </p:txBody>
      </p:sp>
    </p:spTree>
    <p:extLst>
      <p:ext uri="{BB962C8B-B14F-4D97-AF65-F5344CB8AC3E}">
        <p14:creationId xmlns:p14="http://schemas.microsoft.com/office/powerpoint/2010/main" val="2871381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Grp="1" noChangeArrowheads="1"/>
          </p:cNvSpPr>
          <p:nvPr>
            <p:ph type="body" idx="1"/>
          </p:nvPr>
        </p:nvSpPr>
        <p:spPr>
          <a:xfrm>
            <a:off x="12" y="0"/>
            <a:ext cx="8778875" cy="5143500"/>
          </a:xfrm>
        </p:spPr>
        <p:txBody>
          <a:bodyPr>
            <a:normAutofit fontScale="92500"/>
          </a:bodyPr>
          <a:lstStyle/>
          <a:p>
            <a:pPr>
              <a:buFontTx/>
              <a:buNone/>
            </a:pPr>
            <a:r>
              <a:rPr lang="en-US" altLang="en-US" baseline="30000" dirty="0"/>
              <a:t>	</a:t>
            </a:r>
            <a:r>
              <a:rPr lang="en-US" altLang="en-US" baseline="30000" dirty="0" err="1"/>
              <a:t>Mishlei</a:t>
            </a:r>
            <a:r>
              <a:rPr lang="en-US" altLang="en-US" baseline="30000" dirty="0"/>
              <a:t>/</a:t>
            </a:r>
            <a:r>
              <a:rPr lang="en-US" altLang="en-US" baseline="30000" dirty="0" err="1"/>
              <a:t>Prov</a:t>
            </a:r>
            <a:r>
              <a:rPr lang="en-US" altLang="en-US" baseline="30000" dirty="0"/>
              <a:t> 26.2 CEB</a:t>
            </a:r>
            <a:r>
              <a:rPr lang="en-US" altLang="en-US" dirty="0"/>
              <a:t> Like a darting sparrow, like a flying swallow, so an </a:t>
            </a:r>
            <a:r>
              <a:rPr lang="en-US" altLang="en-US" dirty="0">
                <a:solidFill>
                  <a:srgbClr val="FFFF99"/>
                </a:solidFill>
              </a:rPr>
              <a:t>undeserved curse </a:t>
            </a:r>
            <a:r>
              <a:rPr lang="en-US" altLang="en-US" dirty="0"/>
              <a:t>never arrives. </a:t>
            </a:r>
            <a:r>
              <a:rPr lang="en-US" altLang="en-US" baseline="30000" dirty="0"/>
              <a:t>	</a:t>
            </a:r>
          </a:p>
          <a:p>
            <a:pPr>
              <a:buFontTx/>
              <a:buNone/>
            </a:pPr>
            <a:r>
              <a:rPr lang="en-US" altLang="en-US" dirty="0"/>
              <a:t>	</a:t>
            </a:r>
            <a:r>
              <a:rPr lang="en-US" altLang="en-US" baseline="30000" dirty="0"/>
              <a:t>ESV </a:t>
            </a:r>
            <a:r>
              <a:rPr lang="en-US" altLang="en-US" dirty="0"/>
              <a:t>Like a sparrow in its flitting, like a swallow in its flying, a curse that is causeless does not alight. </a:t>
            </a:r>
          </a:p>
          <a:p>
            <a:pPr algn="r" rtl="1">
              <a:buFontTx/>
              <a:buNone/>
            </a:pPr>
            <a:r>
              <a:rPr lang="he-IL" altLang="en-US" sz="4200" b="1" dirty="0">
                <a:cs typeface="Vilna" pitchFamily="2" charset="-79"/>
              </a:rPr>
              <a:t>כַּצִּפּוֹר לָנוּד, כַּדְּרוֹר לָעוּף</a:t>
            </a:r>
            <a:r>
              <a:rPr lang="en-US" altLang="en-US" sz="4200" b="1" dirty="0">
                <a:cs typeface="Vilna" pitchFamily="2" charset="-79"/>
              </a:rPr>
              <a:t> </a:t>
            </a:r>
            <a:r>
              <a:rPr lang="he-IL" altLang="en-US" sz="4200" b="1" dirty="0">
                <a:cs typeface="Vilna" pitchFamily="2" charset="-79"/>
              </a:rPr>
              <a:t>--כֵּן </a:t>
            </a:r>
            <a:r>
              <a:rPr lang="he-IL" altLang="en-US" sz="4200" b="1" dirty="0">
                <a:solidFill>
                  <a:srgbClr val="FFFF99"/>
                </a:solidFill>
                <a:cs typeface="Vilna" pitchFamily="2" charset="-79"/>
              </a:rPr>
              <a:t>קִלְלַת חִנָּם</a:t>
            </a:r>
            <a:r>
              <a:rPr lang="en-US" altLang="en-US" sz="4200" b="1" dirty="0">
                <a:solidFill>
                  <a:srgbClr val="FFFF99"/>
                </a:solidFill>
                <a:cs typeface="Vilna" pitchFamily="2" charset="-79"/>
              </a:rPr>
              <a:t> </a:t>
            </a:r>
            <a:r>
              <a:rPr lang="he-IL" altLang="en-US" sz="4200" b="1" dirty="0">
                <a:cs typeface="Vilna" pitchFamily="2" charset="-79"/>
              </a:rPr>
              <a:t>לא תָבֹא</a:t>
            </a:r>
            <a:r>
              <a:rPr lang="en-US" altLang="en-US" sz="4200" b="1" dirty="0">
                <a:cs typeface="Vilna" pitchFamily="2" charset="-79"/>
              </a:rPr>
              <a:t>.</a:t>
            </a:r>
            <a:endParaRPr lang="en-US" altLang="en-US" b="1" dirty="0"/>
          </a:p>
        </p:txBody>
      </p:sp>
    </p:spTree>
    <p:extLst>
      <p:ext uri="{BB962C8B-B14F-4D97-AF65-F5344CB8AC3E}">
        <p14:creationId xmlns:p14="http://schemas.microsoft.com/office/powerpoint/2010/main" val="22642380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body" idx="1"/>
          </p:nvPr>
        </p:nvSpPr>
        <p:spPr>
          <a:xfrm>
            <a:off x="12" y="0"/>
            <a:ext cx="8778875" cy="5143500"/>
          </a:xfrm>
        </p:spPr>
        <p:txBody>
          <a:bodyPr/>
          <a:lstStyle/>
          <a:p>
            <a:pPr>
              <a:buFontTx/>
              <a:buNone/>
            </a:pPr>
            <a:r>
              <a:rPr lang="en-US" altLang="en-US" baseline="30000"/>
              <a:t>	</a:t>
            </a:r>
            <a:endParaRPr lang="en-US" altLang="en-US"/>
          </a:p>
        </p:txBody>
      </p:sp>
      <p:pic>
        <p:nvPicPr>
          <p:cNvPr id="1638403" name="Picture 3" descr="W-181%20clear%20con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206" y="0"/>
            <a:ext cx="6154357" cy="497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1860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Grp="1" noChangeArrowheads="1"/>
          </p:cNvSpPr>
          <p:nvPr>
            <p:ph type="body" idx="1"/>
          </p:nvPr>
        </p:nvSpPr>
        <p:spPr>
          <a:xfrm>
            <a:off x="12" y="0"/>
            <a:ext cx="8778875" cy="5143500"/>
          </a:xfrm>
        </p:spPr>
        <p:txBody>
          <a:bodyPr/>
          <a:lstStyle/>
          <a:p>
            <a:pPr>
              <a:buFontTx/>
              <a:buNone/>
            </a:pPr>
            <a:r>
              <a:rPr lang="en-US" altLang="en-US" baseline="30000" dirty="0"/>
              <a:t>	</a:t>
            </a:r>
            <a:r>
              <a:rPr lang="en-US" altLang="en-US" dirty="0"/>
              <a:t>Accusations are usually half truths because we all always could do better.  </a:t>
            </a:r>
          </a:p>
          <a:p>
            <a:pPr>
              <a:buFontTx/>
              <a:buNone/>
            </a:pPr>
            <a:r>
              <a:rPr lang="en-US" altLang="en-US" dirty="0"/>
              <a:t>	</a:t>
            </a:r>
          </a:p>
        </p:txBody>
      </p:sp>
    </p:spTree>
    <p:extLst>
      <p:ext uri="{BB962C8B-B14F-4D97-AF65-F5344CB8AC3E}">
        <p14:creationId xmlns:p14="http://schemas.microsoft.com/office/powerpoint/2010/main" val="5853421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body" idx="1"/>
          </p:nvPr>
        </p:nvSpPr>
        <p:spPr>
          <a:xfrm>
            <a:off x="12" y="0"/>
            <a:ext cx="8778875" cy="5143500"/>
          </a:xfrm>
        </p:spPr>
        <p:txBody>
          <a:bodyPr>
            <a:normAutofit fontScale="92500"/>
          </a:bodyPr>
          <a:lstStyle/>
          <a:p>
            <a:pPr>
              <a:buFontTx/>
              <a:buNone/>
            </a:pPr>
            <a:r>
              <a:rPr lang="en-US" altLang="en-US" baseline="30000" dirty="0"/>
              <a:t>	 1 Cor. 4.3-5</a:t>
            </a:r>
            <a:r>
              <a:rPr lang="en-US" altLang="en-US" dirty="0"/>
              <a:t> And it matters very little to me how I am evaluated by you or by any human court; in fact, I don't even evaluate myself.  I am not aware of anything against me, but this does not make me innocent. The one who is evaluating me is the Lord.  So don't pronounce judgment prematurely, before the Lord comes; </a:t>
            </a:r>
          </a:p>
        </p:txBody>
      </p:sp>
    </p:spTree>
    <p:extLst>
      <p:ext uri="{BB962C8B-B14F-4D97-AF65-F5344CB8AC3E}">
        <p14:creationId xmlns:p14="http://schemas.microsoft.com/office/powerpoint/2010/main" val="25679725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We are in the </a:t>
            </a:r>
          </a:p>
          <a:p>
            <a:pPr algn="l"/>
            <a:r>
              <a:rPr lang="en-US" dirty="0" smtClean="0"/>
              <a:t>Ten Days of Awe</a:t>
            </a:r>
          </a:p>
          <a:p>
            <a:pPr algn="l"/>
            <a:r>
              <a:rPr lang="en-US" dirty="0" smtClean="0"/>
              <a:t>Ten Days of Repentance</a:t>
            </a:r>
          </a:p>
          <a:p>
            <a:pPr algn="l"/>
            <a:endParaRPr lang="en-US" dirty="0"/>
          </a:p>
          <a:p>
            <a:pPr algn="l"/>
            <a:r>
              <a:rPr lang="en-US" dirty="0"/>
              <a:t>Consider the destructive power of accusations.  </a:t>
            </a:r>
          </a:p>
          <a:p>
            <a:pPr algn="l"/>
            <a:endParaRPr lang="en-US" dirty="0" smtClean="0"/>
          </a:p>
        </p:txBody>
      </p:sp>
    </p:spTree>
    <p:extLst>
      <p:ext uri="{BB962C8B-B14F-4D97-AF65-F5344CB8AC3E}">
        <p14:creationId xmlns:p14="http://schemas.microsoft.com/office/powerpoint/2010/main" val="32986738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T’hillim</a:t>
            </a:r>
            <a:r>
              <a:rPr lang="en-US" baseline="30000" dirty="0" smtClean="0"/>
              <a:t> / Ps 8.3  </a:t>
            </a:r>
            <a:r>
              <a:rPr lang="en-US" dirty="0" smtClean="0"/>
              <a:t>You </a:t>
            </a:r>
            <a:r>
              <a:rPr lang="en-US" dirty="0"/>
              <a:t>established strength because of your </a:t>
            </a:r>
            <a:r>
              <a:rPr lang="en-US" dirty="0" smtClean="0"/>
              <a:t>foes, in </a:t>
            </a:r>
            <a:r>
              <a:rPr lang="en-US" dirty="0"/>
              <a:t>order that you might </a:t>
            </a:r>
            <a:r>
              <a:rPr lang="en-US" dirty="0" smtClean="0">
                <a:solidFill>
                  <a:srgbClr val="FFFF99"/>
                </a:solidFill>
              </a:rPr>
              <a:t>silence the </a:t>
            </a:r>
            <a:r>
              <a:rPr lang="en-US" dirty="0">
                <a:solidFill>
                  <a:srgbClr val="FFFF99"/>
                </a:solidFill>
              </a:rPr>
              <a:t>enemy and the avenger</a:t>
            </a:r>
            <a:r>
              <a:rPr lang="en-US" dirty="0"/>
              <a:t>.</a:t>
            </a:r>
          </a:p>
        </p:txBody>
      </p:sp>
    </p:spTree>
    <p:extLst>
      <p:ext uri="{BB962C8B-B14F-4D97-AF65-F5344CB8AC3E}">
        <p14:creationId xmlns:p14="http://schemas.microsoft.com/office/powerpoint/2010/main" val="41232130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Accusations:</a:t>
            </a:r>
          </a:p>
          <a:p>
            <a:pPr marL="376650" indent="-376650" algn="l">
              <a:buFont typeface="+mj-lt"/>
              <a:buAutoNum type="arabicPeriod"/>
            </a:pPr>
            <a:r>
              <a:rPr lang="en-US" dirty="0" smtClean="0"/>
              <a:t>Accuses G-d to us</a:t>
            </a:r>
          </a:p>
          <a:p>
            <a:pPr marL="376650" indent="-376650" algn="l">
              <a:buFont typeface="+mj-lt"/>
              <a:buAutoNum type="arabicPeriod"/>
            </a:pPr>
            <a:r>
              <a:rPr lang="en-US" dirty="0" smtClean="0"/>
              <a:t>Accuses us to G-d</a:t>
            </a:r>
          </a:p>
          <a:p>
            <a:pPr marL="376650" indent="-376650" algn="l">
              <a:buFont typeface="+mj-lt"/>
              <a:buAutoNum type="arabicPeriod"/>
            </a:pPr>
            <a:r>
              <a:rPr lang="en-US" dirty="0" smtClean="0"/>
              <a:t>Other people to us</a:t>
            </a:r>
          </a:p>
          <a:p>
            <a:pPr marL="376650" indent="-376650" algn="l">
              <a:buFont typeface="+mj-lt"/>
              <a:buAutoNum type="arabicPeriod"/>
            </a:pPr>
            <a:r>
              <a:rPr lang="en-US" dirty="0">
                <a:solidFill>
                  <a:srgbClr val="FFFF99"/>
                </a:solidFill>
              </a:rPr>
              <a:t>Us to </a:t>
            </a:r>
            <a:r>
              <a:rPr lang="en-US" dirty="0" smtClean="0">
                <a:solidFill>
                  <a:srgbClr val="FFFF99"/>
                </a:solidFill>
              </a:rPr>
              <a:t>ourselves</a:t>
            </a:r>
          </a:p>
          <a:p>
            <a:pPr marL="691225" indent="-691225" algn="l">
              <a:buFont typeface="+mj-lt"/>
              <a:buAutoNum type="arabicPeriod"/>
            </a:pPr>
            <a:endParaRPr lang="en-US" dirty="0" smtClean="0"/>
          </a:p>
          <a:p>
            <a:pPr algn="l"/>
            <a:endParaRPr lang="en-US" dirty="0"/>
          </a:p>
        </p:txBody>
      </p:sp>
    </p:spTree>
    <p:extLst>
      <p:ext uri="{BB962C8B-B14F-4D97-AF65-F5344CB8AC3E}">
        <p14:creationId xmlns:p14="http://schemas.microsoft.com/office/powerpoint/2010/main" val="4191355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body" idx="1"/>
          </p:nvPr>
        </p:nvSpPr>
        <p:spPr>
          <a:xfrm>
            <a:off x="12" y="0"/>
            <a:ext cx="8778875" cy="5143500"/>
          </a:xfrm>
        </p:spPr>
        <p:txBody>
          <a:bodyPr/>
          <a:lstStyle/>
          <a:p>
            <a:pPr>
              <a:buFontTx/>
              <a:buNone/>
            </a:pPr>
            <a:r>
              <a:rPr lang="en-US" altLang="en-US" baseline="30000"/>
              <a:t>	</a:t>
            </a:r>
            <a:endParaRPr lang="en-US" altLang="en-US"/>
          </a:p>
        </p:txBody>
      </p:sp>
      <p:pic>
        <p:nvPicPr>
          <p:cNvPr id="1634307" name="Picture 3" descr="go-to-jail-600x250"/>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2" y="34529"/>
            <a:ext cx="8778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10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smtClean="0"/>
              <a:t>Today is called </a:t>
            </a:r>
          </a:p>
          <a:p>
            <a:r>
              <a:rPr lang="en-US" dirty="0" smtClean="0"/>
              <a:t>Shabbat </a:t>
            </a:r>
            <a:r>
              <a:rPr lang="en-US" dirty="0" err="1" smtClean="0"/>
              <a:t>Shuva</a:t>
            </a:r>
            <a:r>
              <a:rPr lang="en-US" dirty="0" smtClean="0"/>
              <a:t>,</a:t>
            </a:r>
          </a:p>
          <a:p>
            <a:r>
              <a:rPr lang="en-US" dirty="0" smtClean="0"/>
              <a:t>Shabbat of repentance</a:t>
            </a:r>
          </a:p>
          <a:p>
            <a:r>
              <a:rPr lang="en-US" dirty="0" smtClean="0"/>
              <a:t>Within the Ten Days of Awe</a:t>
            </a:r>
          </a:p>
          <a:p>
            <a:r>
              <a:rPr lang="he-IL" sz="4800" b="1" dirty="0" smtClean="0">
                <a:latin typeface="David" panose="020E0502060401010101" pitchFamily="34" charset="-79"/>
                <a:cs typeface="David" panose="020E0502060401010101" pitchFamily="34" charset="-79"/>
              </a:rPr>
              <a:t>עשרת ימי נורא</a:t>
            </a:r>
            <a:endParaRPr lang="en-US" sz="4800" b="1" dirty="0" smtClean="0">
              <a:latin typeface="David" panose="020E0502060401010101" pitchFamily="34" charset="-79"/>
              <a:cs typeface="David" panose="020E0502060401010101" pitchFamily="34" charset="-79"/>
            </a:endParaRPr>
          </a:p>
          <a:p>
            <a:r>
              <a:rPr lang="en-US" i="1" dirty="0" err="1"/>
              <a:t>Aseret</a:t>
            </a:r>
            <a:r>
              <a:rPr lang="en-US" i="1" dirty="0"/>
              <a:t> </a:t>
            </a:r>
            <a:r>
              <a:rPr lang="en-US" i="1" dirty="0" err="1"/>
              <a:t>Y’may</a:t>
            </a:r>
            <a:r>
              <a:rPr lang="en-US" i="1" dirty="0"/>
              <a:t> </a:t>
            </a:r>
            <a:r>
              <a:rPr lang="en-US" i="1" dirty="0" smtClean="0"/>
              <a:t>Nora</a:t>
            </a:r>
            <a:endParaRPr lang="en-US" i="1" dirty="0"/>
          </a:p>
        </p:txBody>
      </p:sp>
    </p:spTree>
    <p:extLst>
      <p:ext uri="{BB962C8B-B14F-4D97-AF65-F5344CB8AC3E}">
        <p14:creationId xmlns:p14="http://schemas.microsoft.com/office/powerpoint/2010/main" val="4748801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body" idx="1"/>
          </p:nvPr>
        </p:nvSpPr>
        <p:spPr>
          <a:xfrm>
            <a:off x="12" y="0"/>
            <a:ext cx="8778875" cy="5143500"/>
          </a:xfrm>
        </p:spPr>
        <p:txBody>
          <a:bodyPr>
            <a:normAutofit lnSpcReduction="10000"/>
          </a:bodyPr>
          <a:lstStyle/>
          <a:p>
            <a:pPr>
              <a:buFontTx/>
              <a:buNone/>
            </a:pPr>
            <a:r>
              <a:rPr lang="en-US" altLang="en-US" baseline="30000" dirty="0"/>
              <a:t>	Roman 8 </a:t>
            </a:r>
            <a:r>
              <a:rPr lang="en-US" altLang="en-US" dirty="0"/>
              <a:t>Therefore, there is no longer any condemnation awaiting those who are in union with the Messiah Yeshua. Why? Because the Torah of the Spirit, which produces this life in union with Messiah Yeshua, has set me free from the "Torah" of sin and death…</a:t>
            </a:r>
          </a:p>
        </p:txBody>
      </p:sp>
    </p:spTree>
    <p:extLst>
      <p:ext uri="{BB962C8B-B14F-4D97-AF65-F5344CB8AC3E}">
        <p14:creationId xmlns:p14="http://schemas.microsoft.com/office/powerpoint/2010/main" val="42468799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body" idx="1"/>
          </p:nvPr>
        </p:nvSpPr>
        <p:spPr>
          <a:xfrm>
            <a:off x="12" y="0"/>
            <a:ext cx="8778875" cy="5143500"/>
          </a:xfrm>
        </p:spPr>
        <p:txBody>
          <a:bodyPr>
            <a:normAutofit fontScale="92500" lnSpcReduction="10000"/>
          </a:bodyPr>
          <a:lstStyle/>
          <a:p>
            <a:pPr>
              <a:buFontTx/>
              <a:buNone/>
            </a:pPr>
            <a:r>
              <a:rPr lang="en-US" altLang="en-US" baseline="30000" dirty="0"/>
              <a:t>	Roman 8 </a:t>
            </a:r>
            <a:r>
              <a:rPr lang="en-US" altLang="en-US" dirty="0"/>
              <a:t>For I am convinced that neither death nor life, neither angels nor other heavenly rulers, neither what exists nor what is coming, neither powers above nor powers below, nor any other created thing will be able to separate us from the love of God which comes to us through the Messiah Yeshua, our Lord.  </a:t>
            </a:r>
          </a:p>
        </p:txBody>
      </p:sp>
    </p:spTree>
    <p:extLst>
      <p:ext uri="{BB962C8B-B14F-4D97-AF65-F5344CB8AC3E}">
        <p14:creationId xmlns:p14="http://schemas.microsoft.com/office/powerpoint/2010/main" val="24347072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Summary of Accusations:</a:t>
            </a:r>
          </a:p>
          <a:p>
            <a:pPr marL="376650" indent="-376650" algn="l">
              <a:buFont typeface="+mj-lt"/>
              <a:buAutoNum type="arabicPeriod"/>
            </a:pPr>
            <a:r>
              <a:rPr lang="en-US" dirty="0" smtClean="0"/>
              <a:t>Accuses G-d to us: </a:t>
            </a:r>
            <a:r>
              <a:rPr lang="en-US" dirty="0" smtClean="0">
                <a:solidFill>
                  <a:srgbClr val="FFFF99"/>
                </a:solidFill>
              </a:rPr>
              <a:t>Praise Him</a:t>
            </a:r>
          </a:p>
          <a:p>
            <a:pPr marL="376650" indent="-376650" algn="l">
              <a:buFont typeface="+mj-lt"/>
              <a:buAutoNum type="arabicPeriod"/>
            </a:pPr>
            <a:r>
              <a:rPr lang="en-US" dirty="0" smtClean="0"/>
              <a:t>Accuses us to G-d: </a:t>
            </a:r>
            <a:r>
              <a:rPr lang="en-US" dirty="0" smtClean="0">
                <a:solidFill>
                  <a:srgbClr val="FFFF99"/>
                </a:solidFill>
              </a:rPr>
              <a:t>Trust Him</a:t>
            </a:r>
          </a:p>
          <a:p>
            <a:pPr marL="376650" indent="-376650" algn="l">
              <a:buFont typeface="+mj-lt"/>
              <a:buAutoNum type="arabicPeriod"/>
            </a:pPr>
            <a:r>
              <a:rPr lang="en-US" dirty="0" smtClean="0"/>
              <a:t>Other people to us: </a:t>
            </a:r>
            <a:r>
              <a:rPr lang="en-US" dirty="0" smtClean="0">
                <a:solidFill>
                  <a:srgbClr val="FFFF99"/>
                </a:solidFill>
              </a:rPr>
              <a:t>Humble ourselves.</a:t>
            </a:r>
          </a:p>
          <a:p>
            <a:pPr marL="376650" indent="-376650" algn="l">
              <a:buFont typeface="+mj-lt"/>
              <a:buAutoNum type="arabicPeriod"/>
            </a:pPr>
            <a:r>
              <a:rPr lang="en-US" dirty="0"/>
              <a:t>Us to </a:t>
            </a:r>
            <a:r>
              <a:rPr lang="en-US" dirty="0" smtClean="0"/>
              <a:t>ourselves: </a:t>
            </a:r>
            <a:r>
              <a:rPr lang="en-US" dirty="0" smtClean="0">
                <a:solidFill>
                  <a:srgbClr val="FFFF99"/>
                </a:solidFill>
              </a:rPr>
              <a:t>examine, confess, rely on the Atonement of Messiah!</a:t>
            </a:r>
          </a:p>
          <a:p>
            <a:pPr marL="691225" indent="-691225" algn="l">
              <a:buFont typeface="+mj-lt"/>
              <a:buAutoNum type="arabicPeriod"/>
            </a:pPr>
            <a:endParaRPr lang="en-US" dirty="0" smtClean="0"/>
          </a:p>
          <a:p>
            <a:pPr algn="l"/>
            <a:endParaRPr lang="en-US" dirty="0"/>
          </a:p>
        </p:txBody>
      </p:sp>
    </p:spTree>
    <p:extLst>
      <p:ext uri="{BB962C8B-B14F-4D97-AF65-F5344CB8AC3E}">
        <p14:creationId xmlns:p14="http://schemas.microsoft.com/office/powerpoint/2010/main" val="26018258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body" idx="1"/>
          </p:nvPr>
        </p:nvSpPr>
        <p:spPr>
          <a:xfrm>
            <a:off x="12" y="0"/>
            <a:ext cx="8778875" cy="5143500"/>
          </a:xfrm>
        </p:spPr>
        <p:txBody>
          <a:bodyPr/>
          <a:lstStyle/>
          <a:p>
            <a:pPr>
              <a:buFontTx/>
              <a:buNone/>
            </a:pPr>
            <a:r>
              <a:rPr lang="en-US" altLang="en-US" baseline="30000"/>
              <a:t>	Rev. 129-10</a:t>
            </a:r>
            <a:r>
              <a:rPr lang="en-US" altLang="en-US"/>
              <a:t> "Now have come God's victory, power and kingship, and the authority of his Messiah; because the </a:t>
            </a:r>
            <a:r>
              <a:rPr lang="en-US" altLang="en-US">
                <a:solidFill>
                  <a:srgbClr val="FFFF66"/>
                </a:solidFill>
              </a:rPr>
              <a:t>Accuser of our brothers, who accuses them day and night before God</a:t>
            </a:r>
            <a:r>
              <a:rPr lang="en-US" altLang="en-US"/>
              <a:t>, has been thrown out!  </a:t>
            </a:r>
          </a:p>
        </p:txBody>
      </p:sp>
    </p:spTree>
    <p:extLst>
      <p:ext uri="{BB962C8B-B14F-4D97-AF65-F5344CB8AC3E}">
        <p14:creationId xmlns:p14="http://schemas.microsoft.com/office/powerpoint/2010/main" val="20880886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indent="0" algn="r" rtl="1">
              <a:spcBef>
                <a:spcPts val="0"/>
              </a:spcBef>
              <a:spcAft>
                <a:spcPts val="585"/>
              </a:spcAft>
              <a:buNone/>
            </a:pPr>
            <a:r>
              <a:rPr lang="he-IL" sz="4400" b="1" dirty="0" smtClean="0">
                <a:solidFill>
                  <a:srgbClr val="FFFF99"/>
                </a:solidFill>
                <a:latin typeface="David" panose="020E0502060401010101" pitchFamily="34" charset="-79"/>
                <a:cs typeface="David" panose="020E0502060401010101" pitchFamily="34" charset="-79"/>
              </a:rPr>
              <a:t>וְאִם </a:t>
            </a:r>
            <a:r>
              <a:rPr lang="he-IL" sz="4400" b="1" dirty="0">
                <a:solidFill>
                  <a:srgbClr val="FFFF99"/>
                </a:solidFill>
                <a:latin typeface="David" panose="020E0502060401010101" pitchFamily="34" charset="-79"/>
                <a:cs typeface="David" panose="020E0502060401010101" pitchFamily="34" charset="-79"/>
              </a:rPr>
              <a:t>מִישֶׁהוּ יֹאמַר לָכֶם דָּבָר</a:t>
            </a:r>
            <a:r>
              <a:rPr lang="he-IL" sz="4400" b="1" dirty="0">
                <a:latin typeface="David" panose="020E0502060401010101" pitchFamily="34" charset="-79"/>
                <a:cs typeface="David" panose="020E0502060401010101" pitchFamily="34" charset="-79"/>
              </a:rPr>
              <a:t>, תֹּאמְרוּ 'הָאָדוֹן זָקוּק לָהֶם' וּמִיָּד יִשְׁלַח אוֹתָם</a:t>
            </a:r>
            <a:r>
              <a:rPr lang="en-US" sz="4400" b="1" dirty="0">
                <a:latin typeface="David" panose="020E0502060401010101" pitchFamily="34" charset="-79"/>
                <a:cs typeface="David" panose="020E0502060401010101" pitchFamily="34" charset="-79"/>
              </a:rPr>
              <a:t>."</a:t>
            </a:r>
            <a:r>
              <a:rPr lang="he-IL" sz="4400" b="1" dirty="0">
                <a:latin typeface="David" panose="020E0502060401010101" pitchFamily="34" charset="-79"/>
                <a:cs typeface="David" panose="020E0502060401010101" pitchFamily="34" charset="-79"/>
              </a:rPr>
              <a:t>  </a:t>
            </a:r>
            <a:endParaRPr lang="en-US" sz="4100" b="1" dirty="0">
              <a:latin typeface="David" panose="020E0502060401010101" pitchFamily="34" charset="-79"/>
              <a:cs typeface="David" panose="020E0502060401010101" pitchFamily="34" charset="-79"/>
            </a:endParaRPr>
          </a:p>
          <a:p>
            <a:pPr marL="0" indent="0">
              <a:spcBef>
                <a:spcPts val="0"/>
              </a:spcBef>
              <a:spcAft>
                <a:spcPts val="585"/>
              </a:spcAft>
            </a:pPr>
            <a:endParaRPr lang="en-US" sz="600" dirty="0"/>
          </a:p>
          <a:p>
            <a:pPr marL="0" indent="0">
              <a:spcBef>
                <a:spcPts val="0"/>
              </a:spcBef>
              <a:spcAft>
                <a:spcPts val="585"/>
              </a:spcAft>
              <a:buNone/>
            </a:pPr>
            <a:r>
              <a:rPr lang="en-US" sz="4000" dirty="0" smtClean="0">
                <a:solidFill>
                  <a:srgbClr val="FFFF99"/>
                </a:solidFill>
              </a:rPr>
              <a:t>If </a:t>
            </a:r>
            <a:r>
              <a:rPr lang="en-US" sz="4000" dirty="0">
                <a:solidFill>
                  <a:srgbClr val="FFFF99"/>
                </a:solidFill>
              </a:rPr>
              <a:t>anyone says anything</a:t>
            </a:r>
            <a:r>
              <a:rPr lang="en-US" sz="4000" dirty="0"/>
              <a:t> </a:t>
            </a:r>
            <a:r>
              <a:rPr lang="en-US" sz="4000" dirty="0">
                <a:solidFill>
                  <a:srgbClr val="FFFF99"/>
                </a:solidFill>
              </a:rPr>
              <a:t>to you</a:t>
            </a:r>
            <a:r>
              <a:rPr lang="en-US" sz="4000" dirty="0"/>
              <a:t>, tell him, 'The Lord needs them'; and he will let them go at once."</a:t>
            </a:r>
          </a:p>
        </p:txBody>
      </p:sp>
      <p:sp>
        <p:nvSpPr>
          <p:cNvPr id="372738" name="Rectangle 2"/>
          <p:cNvSpPr>
            <a:spLocks noGrp="1" noChangeArrowheads="1"/>
          </p:cNvSpPr>
          <p:nvPr>
            <p:ph type="title"/>
          </p:nvPr>
        </p:nvSpPr>
        <p:spPr>
          <a:xfrm>
            <a:off x="1426582"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4107706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000" dirty="0" err="1">
                <a:solidFill>
                  <a:srgbClr val="FFFF00"/>
                </a:solidFill>
              </a:rPr>
              <a:t>Mattityahu</a:t>
            </a:r>
            <a:r>
              <a:rPr lang="en-US" altLang="en-US" sz="2000" dirty="0">
                <a:solidFill>
                  <a:srgbClr val="FFFF00"/>
                </a:solidFill>
              </a:rPr>
              <a:t> (Matthew) 21:4</a:t>
            </a:r>
            <a:endParaRPr lang="en-US" sz="2000" dirty="0"/>
          </a:p>
          <a:p>
            <a:pPr algn="l"/>
            <a:r>
              <a:rPr lang="en-US" dirty="0" smtClean="0"/>
              <a:t>This </a:t>
            </a:r>
            <a:r>
              <a:rPr lang="en-US" dirty="0"/>
              <a:t>happened in order to fulfill what had been spoken through the prophet, </a:t>
            </a:r>
          </a:p>
        </p:txBody>
      </p:sp>
    </p:spTree>
    <p:extLst>
      <p:ext uri="{BB962C8B-B14F-4D97-AF65-F5344CB8AC3E}">
        <p14:creationId xmlns:p14="http://schemas.microsoft.com/office/powerpoint/2010/main" val="2132336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altLang="en-US" sz="2000" dirty="0" err="1">
                <a:solidFill>
                  <a:srgbClr val="FFFF00"/>
                </a:solidFill>
              </a:rPr>
              <a:t>Mattityahu</a:t>
            </a:r>
            <a:r>
              <a:rPr lang="en-US" altLang="en-US" sz="2000" dirty="0">
                <a:solidFill>
                  <a:srgbClr val="FFFF00"/>
                </a:solidFill>
              </a:rPr>
              <a:t> (Matthew) 21:5</a:t>
            </a:r>
            <a:endParaRPr lang="en-US" sz="2000" dirty="0"/>
          </a:p>
          <a:p>
            <a:pPr algn="l"/>
            <a:r>
              <a:rPr lang="en-US" dirty="0" smtClean="0"/>
              <a:t>“Say </a:t>
            </a:r>
            <a:r>
              <a:rPr lang="en-US" dirty="0"/>
              <a:t>to the daughter of </a:t>
            </a:r>
            <a:r>
              <a:rPr lang="en-US" dirty="0" err="1"/>
              <a:t>Tziyon</a:t>
            </a:r>
            <a:r>
              <a:rPr lang="en-US" dirty="0"/>
              <a:t>, </a:t>
            </a:r>
            <a:r>
              <a:rPr lang="en-US" dirty="0" smtClean="0"/>
              <a:t>‘Look</a:t>
            </a:r>
            <a:r>
              <a:rPr lang="en-US" dirty="0"/>
              <a:t>! Your King is coming to you, riding humbly on a donkey, and on a colt, the offspring of a beast of burden</a:t>
            </a:r>
            <a:r>
              <a:rPr lang="en-US" dirty="0" smtClean="0"/>
              <a:t>!’”</a:t>
            </a:r>
            <a:r>
              <a:rPr lang="en-US" dirty="0"/>
              <a:t> </a:t>
            </a:r>
          </a:p>
        </p:txBody>
      </p:sp>
    </p:spTree>
    <p:extLst>
      <p:ext uri="{BB962C8B-B14F-4D97-AF65-F5344CB8AC3E}">
        <p14:creationId xmlns:p14="http://schemas.microsoft.com/office/powerpoint/2010/main" val="7397042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Rev 19.11-16</a:t>
            </a:r>
            <a:r>
              <a:rPr lang="en-US" dirty="0" smtClean="0"/>
              <a:t> </a:t>
            </a:r>
            <a:r>
              <a:rPr lang="en-US" dirty="0"/>
              <a:t>I saw heaven standing open and there before me was a white horse, whose rider is called Faithful and True. With justice he judges and wages </a:t>
            </a:r>
            <a:r>
              <a:rPr lang="en-US" dirty="0" smtClean="0"/>
              <a:t>war. </a:t>
            </a:r>
            <a:r>
              <a:rPr lang="en-US" dirty="0"/>
              <a:t>His eyes are like blazing fire, and on his head are many </a:t>
            </a:r>
            <a:r>
              <a:rPr lang="en-US" dirty="0" smtClean="0"/>
              <a:t>crowns</a:t>
            </a:r>
            <a:endParaRPr lang="en-US" dirty="0"/>
          </a:p>
        </p:txBody>
      </p:sp>
    </p:spTree>
    <p:extLst>
      <p:ext uri="{BB962C8B-B14F-4D97-AF65-F5344CB8AC3E}">
        <p14:creationId xmlns:p14="http://schemas.microsoft.com/office/powerpoint/2010/main" val="2634431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Rev 19.11-16</a:t>
            </a:r>
            <a:r>
              <a:rPr lang="en-US" dirty="0" smtClean="0"/>
              <a:t> He </a:t>
            </a:r>
            <a:r>
              <a:rPr lang="en-US" dirty="0"/>
              <a:t>has a name written on him that no one knows but he </a:t>
            </a:r>
            <a:r>
              <a:rPr lang="en-US" dirty="0" smtClean="0"/>
              <a:t>himself. He </a:t>
            </a:r>
            <a:r>
              <a:rPr lang="en-US" dirty="0"/>
              <a:t>is dressed in a robe dipped in blood, and his name is the Word of God. </a:t>
            </a:r>
            <a:r>
              <a:rPr lang="en-US" dirty="0" smtClean="0"/>
              <a:t>The </a:t>
            </a:r>
            <a:r>
              <a:rPr lang="en-US" dirty="0"/>
              <a:t>armies of heaven were following him, riding on white horses and dressed in fine linen, white and clean. </a:t>
            </a:r>
          </a:p>
        </p:txBody>
      </p:sp>
    </p:spTree>
    <p:extLst>
      <p:ext uri="{BB962C8B-B14F-4D97-AF65-F5344CB8AC3E}">
        <p14:creationId xmlns:p14="http://schemas.microsoft.com/office/powerpoint/2010/main" val="39403731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baseline="30000" dirty="0" smtClean="0"/>
              <a:t>Rev 19.11-16</a:t>
            </a:r>
            <a:r>
              <a:rPr lang="en-US" dirty="0" smtClean="0"/>
              <a:t> Coming </a:t>
            </a:r>
            <a:r>
              <a:rPr lang="en-US" dirty="0"/>
              <a:t>out of his mouth is a sharp sword with which to strike down the nations. “He will rule them with an iron scepter</a:t>
            </a:r>
            <a:r>
              <a:rPr lang="en-US" dirty="0" smtClean="0"/>
              <a:t>.” </a:t>
            </a:r>
            <a:r>
              <a:rPr lang="en-US" dirty="0"/>
              <a:t>He treads the winepress of the fury of the </a:t>
            </a:r>
            <a:r>
              <a:rPr lang="en-US" dirty="0" smtClean="0"/>
              <a:t>wrath </a:t>
            </a:r>
            <a:r>
              <a:rPr lang="en-US" dirty="0"/>
              <a:t>of God Almighty. </a:t>
            </a:r>
            <a:r>
              <a:rPr lang="en-US" dirty="0" smtClean="0"/>
              <a:t>On </a:t>
            </a:r>
            <a:r>
              <a:rPr lang="en-US" dirty="0"/>
              <a:t>his robe and on his thigh he has this name written</a:t>
            </a:r>
            <a:r>
              <a:rPr lang="en-US" dirty="0" smtClean="0"/>
              <a:t>:  King </a:t>
            </a:r>
            <a:r>
              <a:rPr lang="en-US" dirty="0"/>
              <a:t>of kings and </a:t>
            </a:r>
            <a:r>
              <a:rPr lang="en-US" dirty="0" smtClean="0"/>
              <a:t>Lord </a:t>
            </a:r>
            <a:r>
              <a:rPr lang="en-US" dirty="0"/>
              <a:t>of lords.</a:t>
            </a:r>
          </a:p>
        </p:txBody>
      </p:sp>
    </p:spTree>
    <p:extLst>
      <p:ext uri="{BB962C8B-B14F-4D97-AF65-F5344CB8AC3E}">
        <p14:creationId xmlns:p14="http://schemas.microsoft.com/office/powerpoint/2010/main" val="202770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42635950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Summary of Accusations:</a:t>
            </a:r>
          </a:p>
          <a:p>
            <a:pPr marL="376650" indent="-376650" algn="l">
              <a:buFont typeface="+mj-lt"/>
              <a:buAutoNum type="arabicPeriod"/>
            </a:pPr>
            <a:r>
              <a:rPr lang="en-US" dirty="0" smtClean="0"/>
              <a:t>Accuses G-d to us: </a:t>
            </a:r>
            <a:r>
              <a:rPr lang="en-US" dirty="0" smtClean="0">
                <a:solidFill>
                  <a:srgbClr val="FFFF99"/>
                </a:solidFill>
              </a:rPr>
              <a:t>Praise Him</a:t>
            </a:r>
          </a:p>
          <a:p>
            <a:pPr marL="376650" indent="-376650" algn="l">
              <a:buFont typeface="+mj-lt"/>
              <a:buAutoNum type="arabicPeriod"/>
            </a:pPr>
            <a:r>
              <a:rPr lang="en-US" dirty="0" smtClean="0"/>
              <a:t>Accuses us to G-d: </a:t>
            </a:r>
            <a:r>
              <a:rPr lang="en-US" dirty="0" smtClean="0">
                <a:solidFill>
                  <a:srgbClr val="FFFF99"/>
                </a:solidFill>
              </a:rPr>
              <a:t>Trust Him</a:t>
            </a:r>
          </a:p>
          <a:p>
            <a:pPr marL="376650" indent="-376650" algn="l">
              <a:buFont typeface="+mj-lt"/>
              <a:buAutoNum type="arabicPeriod"/>
            </a:pPr>
            <a:r>
              <a:rPr lang="en-US" dirty="0" smtClean="0"/>
              <a:t>Other people to us: </a:t>
            </a:r>
            <a:r>
              <a:rPr lang="en-US" dirty="0" smtClean="0">
                <a:solidFill>
                  <a:srgbClr val="FFFF99"/>
                </a:solidFill>
              </a:rPr>
              <a:t>Humble ourselves.</a:t>
            </a:r>
          </a:p>
          <a:p>
            <a:pPr marL="376650" indent="-376650" algn="l">
              <a:buFont typeface="+mj-lt"/>
              <a:buAutoNum type="arabicPeriod"/>
            </a:pPr>
            <a:r>
              <a:rPr lang="en-US" dirty="0"/>
              <a:t>Us to </a:t>
            </a:r>
            <a:r>
              <a:rPr lang="en-US" dirty="0" smtClean="0"/>
              <a:t>ourselves: </a:t>
            </a:r>
            <a:r>
              <a:rPr lang="en-US" dirty="0" smtClean="0">
                <a:solidFill>
                  <a:srgbClr val="FFFF99"/>
                </a:solidFill>
              </a:rPr>
              <a:t>examine, confess, rely on the Atonement of Messiah!</a:t>
            </a:r>
          </a:p>
          <a:p>
            <a:pPr marL="691225" indent="-691225" algn="l">
              <a:buFont typeface="+mj-lt"/>
              <a:buAutoNum type="arabicPeriod"/>
            </a:pPr>
            <a:endParaRPr lang="en-US" dirty="0" smtClean="0"/>
          </a:p>
          <a:p>
            <a:pPr algn="l"/>
            <a:endParaRPr lang="en-US" dirty="0"/>
          </a:p>
        </p:txBody>
      </p:sp>
    </p:spTree>
    <p:extLst>
      <p:ext uri="{BB962C8B-B14F-4D97-AF65-F5344CB8AC3E}">
        <p14:creationId xmlns:p14="http://schemas.microsoft.com/office/powerpoint/2010/main" val="591089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21:1-3</a:t>
            </a:r>
          </a:p>
        </p:txBody>
      </p:sp>
    </p:spTree>
    <p:extLst>
      <p:ext uri="{BB962C8B-B14F-4D97-AF65-F5344CB8AC3E}">
        <p14:creationId xmlns:p14="http://schemas.microsoft.com/office/powerpoint/2010/main" val="1926130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51636</TotalTime>
  <Words>3460</Words>
  <Application>Microsoft Office PowerPoint</Application>
  <PresentationFormat>Custom</PresentationFormat>
  <Paragraphs>514</Paragraphs>
  <Slides>80</Slides>
  <Notes>80</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80</vt:i4>
      </vt:variant>
    </vt:vector>
  </HeadingPairs>
  <TitlesOfParts>
    <vt:vector size="89" baseType="lpstr">
      <vt:lpstr>1_Default Design</vt:lpstr>
      <vt:lpstr>136_Default Design</vt:lpstr>
      <vt:lpstr>128_Default Design</vt:lpstr>
      <vt:lpstr>129_Default Design</vt:lpstr>
      <vt:lpstr>130_Default Design</vt:lpstr>
      <vt:lpstr>2_Default Design</vt:lpstr>
      <vt:lpstr>Clouds</vt:lpstr>
      <vt:lpstr>3_Default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21:1</vt:lpstr>
      <vt:lpstr>PowerPoint Presentation</vt:lpstr>
      <vt:lpstr>PowerPoint Presentation</vt:lpstr>
      <vt:lpstr>PowerPoint Presentation</vt:lpstr>
      <vt:lpstr>Mattityahu (Matthew) 21:2</vt:lpstr>
      <vt:lpstr>Mattityahu (Matthew) 21:2</vt:lpstr>
      <vt:lpstr>Mattityahu (Matthew) 21:3</vt:lpstr>
      <vt:lpstr>PowerPoint Presentation</vt:lpstr>
      <vt:lpstr>PowerPoint Presentation</vt:lpstr>
      <vt:lpstr>PowerPoint Presentation</vt:lpstr>
      <vt:lpstr>PowerPoint Presentation</vt:lpstr>
      <vt:lpstr>PowerPoint Presentation</vt:lpstr>
      <vt:lpstr>Satan as accuser before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21:3</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1280</cp:revision>
  <dcterms:created xsi:type="dcterms:W3CDTF">2006-04-21T19:34:43Z</dcterms:created>
  <dcterms:modified xsi:type="dcterms:W3CDTF">2017-09-23T14:14:43Z</dcterms:modified>
</cp:coreProperties>
</file>