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slideLayouts/slideLayout37.xml" ContentType="application/vnd.openxmlformats-officedocument.presentationml.slideLayout+xml"/>
  <Override PartName="/ppt/theme/theme27.xml" ContentType="application/vnd.openxmlformats-officedocument.theme+xml"/>
  <Override PartName="/ppt/slideLayouts/slideLayout38.xml" ContentType="application/vnd.openxmlformats-officedocument.presentationml.slideLayout+xml"/>
  <Override PartName="/ppt/theme/theme28.xml" ContentType="application/vnd.openxmlformats-officedocument.theme+xml"/>
  <Override PartName="/ppt/slideLayouts/slideLayout39.xml" ContentType="application/vnd.openxmlformats-officedocument.presentationml.slideLayout+xml"/>
  <Override PartName="/ppt/theme/theme29.xml" ContentType="application/vnd.openxmlformats-officedocument.theme+xml"/>
  <Override PartName="/ppt/slideLayouts/slideLayout40.xml" ContentType="application/vnd.openxmlformats-officedocument.presentationml.slideLayout+xml"/>
  <Override PartName="/ppt/theme/theme30.xml" ContentType="application/vnd.openxmlformats-officedocument.theme+xml"/>
  <Override PartName="/ppt/slideLayouts/slideLayout41.xml" ContentType="application/vnd.openxmlformats-officedocument.presentationml.slideLayout+xml"/>
  <Override PartName="/ppt/theme/theme31.xml" ContentType="application/vnd.openxmlformats-officedocument.theme+xml"/>
  <Override PartName="/ppt/slideLayouts/slideLayout42.xml" ContentType="application/vnd.openxmlformats-officedocument.presentationml.slideLayout+xml"/>
  <Override PartName="/ppt/theme/theme32.xml" ContentType="application/vnd.openxmlformats-officedocument.theme+xml"/>
  <Override PartName="/ppt/slideLayouts/slideLayout43.xml" ContentType="application/vnd.openxmlformats-officedocument.presentationml.slideLayout+xml"/>
  <Override PartName="/ppt/theme/theme33.xml" ContentType="application/vnd.openxmlformats-officedocument.theme+xml"/>
  <Override PartName="/ppt/slideLayouts/slideLayout44.xml" ContentType="application/vnd.openxmlformats-officedocument.presentationml.slideLayout+xml"/>
  <Override PartName="/ppt/theme/theme34.xml" ContentType="application/vnd.openxmlformats-officedocument.theme+xml"/>
  <Override PartName="/ppt/slideLayouts/slideLayout45.xml" ContentType="application/vnd.openxmlformats-officedocument.presentationml.slideLayout+xml"/>
  <Override PartName="/ppt/theme/theme35.xml" ContentType="application/vnd.openxmlformats-officedocument.theme+xml"/>
  <Override PartName="/ppt/slideLayouts/slideLayout46.xml" ContentType="application/vnd.openxmlformats-officedocument.presentationml.slideLayout+xml"/>
  <Override PartName="/ppt/theme/theme36.xml" ContentType="application/vnd.openxmlformats-officedocument.theme+xml"/>
  <Override PartName="/ppt/slideLayouts/slideLayout47.xml" ContentType="application/vnd.openxmlformats-officedocument.presentationml.slideLayout+xml"/>
  <Override PartName="/ppt/theme/theme37.xml" ContentType="application/vnd.openxmlformats-officedocument.theme+xml"/>
  <Override PartName="/ppt/slideLayouts/slideLayout48.xml" ContentType="application/vnd.openxmlformats-officedocument.presentationml.slideLayout+xml"/>
  <Override PartName="/ppt/theme/theme38.xml" ContentType="application/vnd.openxmlformats-officedocument.theme+xml"/>
  <Override PartName="/ppt/slideLayouts/slideLayout49.xml" ContentType="application/vnd.openxmlformats-officedocument.presentationml.slideLayout+xml"/>
  <Override PartName="/ppt/theme/theme39.xml" ContentType="application/vnd.openxmlformats-officedocument.theme+xml"/>
  <Override PartName="/ppt/slideLayouts/slideLayout50.xml" ContentType="application/vnd.openxmlformats-officedocument.presentationml.slideLayout+xml"/>
  <Override PartName="/ppt/theme/theme40.xml" ContentType="application/vnd.openxmlformats-officedocument.theme+xml"/>
  <Override PartName="/ppt/slideLayouts/slideLayout51.xml" ContentType="application/vnd.openxmlformats-officedocument.presentationml.slideLayout+xml"/>
  <Override PartName="/ppt/theme/theme41.xml" ContentType="application/vnd.openxmlformats-officedocument.theme+xml"/>
  <Override PartName="/ppt/slideLayouts/slideLayout52.xml" ContentType="application/vnd.openxmlformats-officedocument.presentationml.slideLayout+xml"/>
  <Override PartName="/ppt/theme/theme42.xml" ContentType="application/vnd.openxmlformats-officedocument.theme+xml"/>
  <Override PartName="/ppt/slideLayouts/slideLayout53.xml" ContentType="application/vnd.openxmlformats-officedocument.presentationml.slideLayout+xml"/>
  <Override PartName="/ppt/theme/theme43.xml" ContentType="application/vnd.openxmlformats-officedocument.theme+xml"/>
  <Override PartName="/ppt/slideLayouts/slideLayout54.xml" ContentType="application/vnd.openxmlformats-officedocument.presentationml.slideLayout+xml"/>
  <Override PartName="/ppt/theme/theme44.xml" ContentType="application/vnd.openxmlformats-officedocument.theme+xml"/>
  <Override PartName="/ppt/slideLayouts/slideLayout55.xml" ContentType="application/vnd.openxmlformats-officedocument.presentationml.slideLayout+xml"/>
  <Override PartName="/ppt/theme/theme45.xml" ContentType="application/vnd.openxmlformats-officedocument.theme+xml"/>
  <Override PartName="/ppt/slideLayouts/slideLayout56.xml" ContentType="application/vnd.openxmlformats-officedocument.presentationml.slideLayout+xml"/>
  <Override PartName="/ppt/theme/theme46.xml" ContentType="application/vnd.openxmlformats-officedocument.theme+xml"/>
  <Override PartName="/ppt/slideLayouts/slideLayout57.xml" ContentType="application/vnd.openxmlformats-officedocument.presentationml.slideLayout+xml"/>
  <Override PartName="/ppt/theme/theme47.xml" ContentType="application/vnd.openxmlformats-officedocument.theme+xml"/>
  <Override PartName="/ppt/slideLayouts/slideLayout58.xml" ContentType="application/vnd.openxmlformats-officedocument.presentationml.slideLayout+xml"/>
  <Override PartName="/ppt/theme/theme48.xml" ContentType="application/vnd.openxmlformats-officedocument.theme+xml"/>
  <Override PartName="/ppt/slideLayouts/slideLayout59.xml" ContentType="application/vnd.openxmlformats-officedocument.presentationml.slideLayout+xml"/>
  <Override PartName="/ppt/theme/theme49.xml" ContentType="application/vnd.openxmlformats-officedocument.theme+xml"/>
  <Override PartName="/ppt/slideLayouts/slideLayout60.xml" ContentType="application/vnd.openxmlformats-officedocument.presentationml.slideLayout+xml"/>
  <Override PartName="/ppt/theme/theme50.xml" ContentType="application/vnd.openxmlformats-officedocument.theme+xml"/>
  <Override PartName="/ppt/slideLayouts/slideLayout61.xml" ContentType="application/vnd.openxmlformats-officedocument.presentationml.slideLayout+xml"/>
  <Override PartName="/ppt/theme/theme51.xml" ContentType="application/vnd.openxmlformats-officedocument.theme+xml"/>
  <Override PartName="/ppt/slideLayouts/slideLayout62.xml" ContentType="application/vnd.openxmlformats-officedocument.presentationml.slideLayout+xml"/>
  <Override PartName="/ppt/theme/theme52.xml" ContentType="application/vnd.openxmlformats-officedocument.theme+xml"/>
  <Override PartName="/ppt/slideLayouts/slideLayout63.xml" ContentType="application/vnd.openxmlformats-officedocument.presentationml.slideLayout+xml"/>
  <Override PartName="/ppt/theme/theme53.xml" ContentType="application/vnd.openxmlformats-officedocument.theme+xml"/>
  <Override PartName="/ppt/slideLayouts/slideLayout64.xml" ContentType="application/vnd.openxmlformats-officedocument.presentationml.slideLayout+xml"/>
  <Override PartName="/ppt/theme/theme54.xml" ContentType="application/vnd.openxmlformats-officedocument.theme+xml"/>
  <Override PartName="/ppt/slideLayouts/slideLayout65.xml" ContentType="application/vnd.openxmlformats-officedocument.presentationml.slideLayout+xml"/>
  <Override PartName="/ppt/theme/theme55.xml" ContentType="application/vnd.openxmlformats-officedocument.theme+xml"/>
  <Override PartName="/ppt/slideLayouts/slideLayout66.xml" ContentType="application/vnd.openxmlformats-officedocument.presentationml.slideLayout+xml"/>
  <Override PartName="/ppt/theme/theme56.xml" ContentType="application/vnd.openxmlformats-officedocument.theme+xml"/>
  <Override PartName="/ppt/slideLayouts/slideLayout67.xml" ContentType="application/vnd.openxmlformats-officedocument.presentationml.slideLayout+xml"/>
  <Override PartName="/ppt/theme/theme57.xml" ContentType="application/vnd.openxmlformats-officedocument.theme+xml"/>
  <Override PartName="/ppt/slideLayouts/slideLayout68.xml" ContentType="application/vnd.openxmlformats-officedocument.presentationml.slideLayout+xml"/>
  <Override PartName="/ppt/theme/theme58.xml" ContentType="application/vnd.openxmlformats-officedocument.theme+xml"/>
  <Override PartName="/ppt/slideLayouts/slideLayout69.xml" ContentType="application/vnd.openxmlformats-officedocument.presentationml.slideLayout+xml"/>
  <Override PartName="/ppt/theme/theme59.xml" ContentType="application/vnd.openxmlformats-officedocument.theme+xml"/>
  <Override PartName="/ppt/slideLayouts/slideLayout70.xml" ContentType="application/vnd.openxmlformats-officedocument.presentationml.slideLayout+xml"/>
  <Override PartName="/ppt/theme/theme60.xml" ContentType="application/vnd.openxmlformats-officedocument.theme+xml"/>
  <Override PartName="/ppt/slideLayouts/slideLayout71.xml" ContentType="application/vnd.openxmlformats-officedocument.presentationml.slideLayout+xml"/>
  <Override PartName="/ppt/theme/theme61.xml" ContentType="application/vnd.openxmlformats-officedocument.theme+xml"/>
  <Override PartName="/ppt/slideLayouts/slideLayout72.xml" ContentType="application/vnd.openxmlformats-officedocument.presentationml.slideLayout+xml"/>
  <Override PartName="/ppt/theme/theme62.xml" ContentType="application/vnd.openxmlformats-officedocument.theme+xml"/>
  <Override PartName="/ppt/slideLayouts/slideLayout73.xml" ContentType="application/vnd.openxmlformats-officedocument.presentationml.slideLayout+xml"/>
  <Override PartName="/ppt/theme/theme63.xml" ContentType="application/vnd.openxmlformats-officedocument.theme+xml"/>
  <Override PartName="/ppt/slideLayouts/slideLayout74.xml" ContentType="application/vnd.openxmlformats-officedocument.presentationml.slideLayout+xml"/>
  <Override PartName="/ppt/theme/theme64.xml" ContentType="application/vnd.openxmlformats-officedocument.theme+xml"/>
  <Override PartName="/ppt/slideLayouts/slideLayout75.xml" ContentType="application/vnd.openxmlformats-officedocument.presentationml.slideLayout+xml"/>
  <Override PartName="/ppt/theme/theme65.xml" ContentType="application/vnd.openxmlformats-officedocument.theme+xml"/>
  <Override PartName="/ppt/slideLayouts/slideLayout76.xml" ContentType="application/vnd.openxmlformats-officedocument.presentationml.slideLayout+xml"/>
  <Override PartName="/ppt/theme/theme66.xml" ContentType="application/vnd.openxmlformats-officedocument.theme+xml"/>
  <Override PartName="/ppt/slideLayouts/slideLayout77.xml" ContentType="application/vnd.openxmlformats-officedocument.presentationml.slideLayout+xml"/>
  <Override PartName="/ppt/theme/theme67.xml" ContentType="application/vnd.openxmlformats-officedocument.theme+xml"/>
  <Override PartName="/ppt/slideLayouts/slideLayout78.xml" ContentType="application/vnd.openxmlformats-officedocument.presentationml.slideLayout+xml"/>
  <Override PartName="/ppt/theme/theme68.xml" ContentType="application/vnd.openxmlformats-officedocument.theme+xml"/>
  <Override PartName="/ppt/slideLayouts/slideLayout79.xml" ContentType="application/vnd.openxmlformats-officedocument.presentationml.slideLayout+xml"/>
  <Override PartName="/ppt/theme/theme69.xml" ContentType="application/vnd.openxmlformats-officedocument.theme+xml"/>
  <Override PartName="/ppt/slideLayouts/slideLayout80.xml" ContentType="application/vnd.openxmlformats-officedocument.presentationml.slideLayout+xml"/>
  <Override PartName="/ppt/theme/theme70.xml" ContentType="application/vnd.openxmlformats-officedocument.theme+xml"/>
  <Override PartName="/ppt/slideLayouts/slideLayout81.xml" ContentType="application/vnd.openxmlformats-officedocument.presentationml.slideLayout+xml"/>
  <Override PartName="/ppt/theme/theme71.xml" ContentType="application/vnd.openxmlformats-officedocument.theme+xml"/>
  <Override PartName="/ppt/slideLayouts/slideLayout82.xml" ContentType="application/vnd.openxmlformats-officedocument.presentationml.slideLayout+xml"/>
  <Override PartName="/ppt/theme/theme72.xml" ContentType="application/vnd.openxmlformats-officedocument.theme+xml"/>
  <Override PartName="/ppt/slideLayouts/slideLayout83.xml" ContentType="application/vnd.openxmlformats-officedocument.presentationml.slideLayout+xml"/>
  <Override PartName="/ppt/theme/theme73.xml" ContentType="application/vnd.openxmlformats-officedocument.theme+xml"/>
  <Override PartName="/ppt/slideLayouts/slideLayout84.xml" ContentType="application/vnd.openxmlformats-officedocument.presentationml.slideLayout+xml"/>
  <Override PartName="/ppt/theme/theme74.xml" ContentType="application/vnd.openxmlformats-officedocument.theme+xml"/>
  <Override PartName="/ppt/slideLayouts/slideLayout85.xml" ContentType="application/vnd.openxmlformats-officedocument.presentationml.slideLayout+xml"/>
  <Override PartName="/ppt/theme/theme75.xml" ContentType="application/vnd.openxmlformats-officedocument.theme+xml"/>
  <Override PartName="/ppt/slideLayouts/slideLayout86.xml" ContentType="application/vnd.openxmlformats-officedocument.presentationml.slideLayout+xml"/>
  <Override PartName="/ppt/theme/theme76.xml" ContentType="application/vnd.openxmlformats-officedocument.theme+xml"/>
  <Override PartName="/ppt/slideLayouts/slideLayout87.xml" ContentType="application/vnd.openxmlformats-officedocument.presentationml.slideLayout+xml"/>
  <Override PartName="/ppt/theme/theme77.xml" ContentType="application/vnd.openxmlformats-officedocument.theme+xml"/>
  <Override PartName="/ppt/slideLayouts/slideLayout88.xml" ContentType="application/vnd.openxmlformats-officedocument.presentationml.slideLayout+xml"/>
  <Override PartName="/ppt/theme/theme78.xml" ContentType="application/vnd.openxmlformats-officedocument.theme+xml"/>
  <Override PartName="/ppt/slideLayouts/slideLayout89.xml" ContentType="application/vnd.openxmlformats-officedocument.presentationml.slideLayout+xml"/>
  <Override PartName="/ppt/theme/theme79.xml" ContentType="application/vnd.openxmlformats-officedocument.theme+xml"/>
  <Override PartName="/ppt/slideLayouts/slideLayout90.xml" ContentType="application/vnd.openxmlformats-officedocument.presentationml.slideLayout+xml"/>
  <Override PartName="/ppt/theme/theme80.xml" ContentType="application/vnd.openxmlformats-officedocument.theme+xml"/>
  <Override PartName="/ppt/slideLayouts/slideLayout91.xml" ContentType="application/vnd.openxmlformats-officedocument.presentationml.slideLayout+xml"/>
  <Override PartName="/ppt/theme/theme81.xml" ContentType="application/vnd.openxmlformats-officedocument.theme+xml"/>
  <Override PartName="/ppt/slideLayouts/slideLayout92.xml" ContentType="application/vnd.openxmlformats-officedocument.presentationml.slideLayout+xml"/>
  <Override PartName="/ppt/theme/theme82.xml" ContentType="application/vnd.openxmlformats-officedocument.theme+xml"/>
  <Override PartName="/ppt/theme/theme83.xml" ContentType="application/vnd.openxmlformats-officedocument.theme+xml"/>
  <Override PartName="/ppt/theme/theme8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698" r:id="rId3"/>
    <p:sldMasterId id="2147483700" r:id="rId4"/>
    <p:sldMasterId id="2147483702" r:id="rId5"/>
    <p:sldMasterId id="2147483704" r:id="rId6"/>
    <p:sldMasterId id="2147483706" r:id="rId7"/>
    <p:sldMasterId id="2147483708" r:id="rId8"/>
    <p:sldMasterId id="2147483710" r:id="rId9"/>
    <p:sldMasterId id="2147483712" r:id="rId10"/>
    <p:sldMasterId id="2147483714" r:id="rId11"/>
    <p:sldMasterId id="2147483716" r:id="rId12"/>
    <p:sldMasterId id="2147483718" r:id="rId13"/>
    <p:sldMasterId id="2147483720" r:id="rId14"/>
    <p:sldMasterId id="2147483722" r:id="rId15"/>
    <p:sldMasterId id="2147483724" r:id="rId16"/>
    <p:sldMasterId id="2147483726" r:id="rId17"/>
    <p:sldMasterId id="2147483728" r:id="rId18"/>
    <p:sldMasterId id="2147483730" r:id="rId19"/>
    <p:sldMasterId id="2147483732" r:id="rId20"/>
    <p:sldMasterId id="2147483734" r:id="rId21"/>
    <p:sldMasterId id="2147483736" r:id="rId22"/>
    <p:sldMasterId id="2147483738" r:id="rId23"/>
    <p:sldMasterId id="2147483740" r:id="rId24"/>
    <p:sldMasterId id="2147483742" r:id="rId25"/>
    <p:sldMasterId id="2147483744" r:id="rId26"/>
    <p:sldMasterId id="2147483746" r:id="rId27"/>
    <p:sldMasterId id="2147483748" r:id="rId28"/>
    <p:sldMasterId id="2147483750" r:id="rId29"/>
    <p:sldMasterId id="2147483752" r:id="rId30"/>
    <p:sldMasterId id="2147483754" r:id="rId31"/>
    <p:sldMasterId id="2147483756" r:id="rId32"/>
    <p:sldMasterId id="2147483758" r:id="rId33"/>
    <p:sldMasterId id="2147483760" r:id="rId34"/>
    <p:sldMasterId id="2147483762" r:id="rId35"/>
    <p:sldMasterId id="2147483764" r:id="rId36"/>
    <p:sldMasterId id="2147483766" r:id="rId37"/>
    <p:sldMasterId id="2147483768" r:id="rId38"/>
    <p:sldMasterId id="2147483770" r:id="rId39"/>
    <p:sldMasterId id="2147483772" r:id="rId40"/>
    <p:sldMasterId id="2147483774" r:id="rId41"/>
    <p:sldMasterId id="2147483776" r:id="rId42"/>
    <p:sldMasterId id="2147483778" r:id="rId43"/>
    <p:sldMasterId id="2147483780" r:id="rId44"/>
    <p:sldMasterId id="2147483782" r:id="rId45"/>
    <p:sldMasterId id="2147483784" r:id="rId46"/>
    <p:sldMasterId id="2147483786" r:id="rId47"/>
    <p:sldMasterId id="2147483788" r:id="rId48"/>
    <p:sldMasterId id="2147483790" r:id="rId49"/>
    <p:sldMasterId id="2147483792" r:id="rId50"/>
    <p:sldMasterId id="2147483794" r:id="rId51"/>
    <p:sldMasterId id="2147483796" r:id="rId52"/>
    <p:sldMasterId id="2147483798" r:id="rId53"/>
    <p:sldMasterId id="2147483800" r:id="rId54"/>
    <p:sldMasterId id="2147483802" r:id="rId55"/>
    <p:sldMasterId id="2147483804" r:id="rId56"/>
    <p:sldMasterId id="2147483806" r:id="rId57"/>
    <p:sldMasterId id="2147483808" r:id="rId58"/>
    <p:sldMasterId id="2147483810" r:id="rId59"/>
    <p:sldMasterId id="2147483812" r:id="rId60"/>
    <p:sldMasterId id="2147483814" r:id="rId61"/>
    <p:sldMasterId id="2147483816" r:id="rId62"/>
    <p:sldMasterId id="2147483818" r:id="rId63"/>
    <p:sldMasterId id="2147483820" r:id="rId64"/>
    <p:sldMasterId id="2147483822" r:id="rId65"/>
    <p:sldMasterId id="2147483824" r:id="rId66"/>
    <p:sldMasterId id="2147483826" r:id="rId67"/>
    <p:sldMasterId id="2147483828" r:id="rId68"/>
    <p:sldMasterId id="2147483830" r:id="rId69"/>
    <p:sldMasterId id="2147483832" r:id="rId70"/>
    <p:sldMasterId id="2147483834" r:id="rId71"/>
    <p:sldMasterId id="2147483836" r:id="rId72"/>
    <p:sldMasterId id="2147483838" r:id="rId73"/>
    <p:sldMasterId id="2147483840" r:id="rId74"/>
    <p:sldMasterId id="2147483842" r:id="rId75"/>
    <p:sldMasterId id="2147483844" r:id="rId76"/>
    <p:sldMasterId id="2147483846" r:id="rId77"/>
    <p:sldMasterId id="2147483848" r:id="rId78"/>
    <p:sldMasterId id="2147483850" r:id="rId79"/>
    <p:sldMasterId id="2147483852" r:id="rId80"/>
    <p:sldMasterId id="2147483854" r:id="rId81"/>
    <p:sldMasterId id="2147483860" r:id="rId82"/>
  </p:sldMasterIdLst>
  <p:notesMasterIdLst>
    <p:notesMasterId r:id="rId205"/>
  </p:notesMasterIdLst>
  <p:handoutMasterIdLst>
    <p:handoutMasterId r:id="rId206"/>
  </p:handoutMasterIdLst>
  <p:sldIdLst>
    <p:sldId id="2045" r:id="rId83"/>
    <p:sldId id="2357" r:id="rId84"/>
    <p:sldId id="2358" r:id="rId85"/>
    <p:sldId id="2614" r:id="rId86"/>
    <p:sldId id="2670" r:id="rId87"/>
    <p:sldId id="2671" r:id="rId88"/>
    <p:sldId id="2672" r:id="rId89"/>
    <p:sldId id="2673" r:id="rId90"/>
    <p:sldId id="2660" r:id="rId91"/>
    <p:sldId id="2761" r:id="rId92"/>
    <p:sldId id="2776" r:id="rId93"/>
    <p:sldId id="2773" r:id="rId94"/>
    <p:sldId id="2777" r:id="rId95"/>
    <p:sldId id="2778" r:id="rId96"/>
    <p:sldId id="2779" r:id="rId97"/>
    <p:sldId id="2780" r:id="rId98"/>
    <p:sldId id="2656" r:id="rId99"/>
    <p:sldId id="2661" r:id="rId100"/>
    <p:sldId id="2762" r:id="rId101"/>
    <p:sldId id="2675" r:id="rId102"/>
    <p:sldId id="2760" r:id="rId103"/>
    <p:sldId id="2774" r:id="rId104"/>
    <p:sldId id="2674" r:id="rId105"/>
    <p:sldId id="2771" r:id="rId106"/>
    <p:sldId id="2775" r:id="rId107"/>
    <p:sldId id="2657" r:id="rId108"/>
    <p:sldId id="2658" r:id="rId109"/>
    <p:sldId id="2676" r:id="rId110"/>
    <p:sldId id="2662" r:id="rId111"/>
    <p:sldId id="2763" r:id="rId112"/>
    <p:sldId id="2764" r:id="rId113"/>
    <p:sldId id="2768" r:id="rId114"/>
    <p:sldId id="2769" r:id="rId115"/>
    <p:sldId id="2677" r:id="rId116"/>
    <p:sldId id="2781" r:id="rId117"/>
    <p:sldId id="2782" r:id="rId118"/>
    <p:sldId id="2783" r:id="rId119"/>
    <p:sldId id="2784" r:id="rId120"/>
    <p:sldId id="2766" r:id="rId121"/>
    <p:sldId id="2767" r:id="rId122"/>
    <p:sldId id="2678" r:id="rId123"/>
    <p:sldId id="2679" r:id="rId124"/>
    <p:sldId id="2680" r:id="rId125"/>
    <p:sldId id="2681" r:id="rId126"/>
    <p:sldId id="2682" r:id="rId127"/>
    <p:sldId id="2683" r:id="rId128"/>
    <p:sldId id="2684" r:id="rId129"/>
    <p:sldId id="2685" r:id="rId130"/>
    <p:sldId id="2686" r:id="rId131"/>
    <p:sldId id="2687" r:id="rId132"/>
    <p:sldId id="2688" r:id="rId133"/>
    <p:sldId id="2689" r:id="rId134"/>
    <p:sldId id="2690" r:id="rId135"/>
    <p:sldId id="2691" r:id="rId136"/>
    <p:sldId id="2692" r:id="rId137"/>
    <p:sldId id="2693" r:id="rId138"/>
    <p:sldId id="2694" r:id="rId139"/>
    <p:sldId id="2695" r:id="rId140"/>
    <p:sldId id="2696" r:id="rId141"/>
    <p:sldId id="2697" r:id="rId142"/>
    <p:sldId id="2698" r:id="rId143"/>
    <p:sldId id="2699" r:id="rId144"/>
    <p:sldId id="2700" r:id="rId145"/>
    <p:sldId id="2701" r:id="rId146"/>
    <p:sldId id="2702" r:id="rId147"/>
    <p:sldId id="2703" r:id="rId148"/>
    <p:sldId id="2704" r:id="rId149"/>
    <p:sldId id="2705" r:id="rId150"/>
    <p:sldId id="2706" r:id="rId151"/>
    <p:sldId id="2707" r:id="rId152"/>
    <p:sldId id="2708" r:id="rId153"/>
    <p:sldId id="2709" r:id="rId154"/>
    <p:sldId id="2710" r:id="rId155"/>
    <p:sldId id="2711" r:id="rId156"/>
    <p:sldId id="2712" r:id="rId157"/>
    <p:sldId id="2713" r:id="rId158"/>
    <p:sldId id="2714" r:id="rId159"/>
    <p:sldId id="2715" r:id="rId160"/>
    <p:sldId id="2716" r:id="rId161"/>
    <p:sldId id="2717" r:id="rId162"/>
    <p:sldId id="2718" r:id="rId163"/>
    <p:sldId id="2719" r:id="rId164"/>
    <p:sldId id="2720" r:id="rId165"/>
    <p:sldId id="2721" r:id="rId166"/>
    <p:sldId id="2722" r:id="rId167"/>
    <p:sldId id="2723" r:id="rId168"/>
    <p:sldId id="2724" r:id="rId169"/>
    <p:sldId id="2725" r:id="rId170"/>
    <p:sldId id="2726" r:id="rId171"/>
    <p:sldId id="2727" r:id="rId172"/>
    <p:sldId id="2728" r:id="rId173"/>
    <p:sldId id="2729" r:id="rId174"/>
    <p:sldId id="2730" r:id="rId175"/>
    <p:sldId id="2731" r:id="rId176"/>
    <p:sldId id="2732" r:id="rId177"/>
    <p:sldId id="2733" r:id="rId178"/>
    <p:sldId id="2734" r:id="rId179"/>
    <p:sldId id="2735" r:id="rId180"/>
    <p:sldId id="2736" r:id="rId181"/>
    <p:sldId id="2737" r:id="rId182"/>
    <p:sldId id="2738" r:id="rId183"/>
    <p:sldId id="2739" r:id="rId184"/>
    <p:sldId id="2740" r:id="rId185"/>
    <p:sldId id="2741" r:id="rId186"/>
    <p:sldId id="2742" r:id="rId187"/>
    <p:sldId id="2743" r:id="rId188"/>
    <p:sldId id="2744" r:id="rId189"/>
    <p:sldId id="2745" r:id="rId190"/>
    <p:sldId id="2746" r:id="rId191"/>
    <p:sldId id="2747" r:id="rId192"/>
    <p:sldId id="2748" r:id="rId193"/>
    <p:sldId id="2749" r:id="rId194"/>
    <p:sldId id="2750" r:id="rId195"/>
    <p:sldId id="2751" r:id="rId196"/>
    <p:sldId id="2752" r:id="rId197"/>
    <p:sldId id="2753" r:id="rId198"/>
    <p:sldId id="2756" r:id="rId199"/>
    <p:sldId id="2665" r:id="rId200"/>
    <p:sldId id="2666" r:id="rId201"/>
    <p:sldId id="2667" r:id="rId202"/>
    <p:sldId id="2668" r:id="rId203"/>
    <p:sldId id="2669" r:id="rId204"/>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232378"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464887"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697179"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929658"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161949" algn="l" defTabSz="464887" rtl="0" eaLnBrk="1" latinLnBrk="0" hangingPunct="1">
      <a:defRPr sz="4000" kern="1200">
        <a:solidFill>
          <a:schemeClr val="bg1"/>
        </a:solidFill>
        <a:latin typeface="Arial Rounded MT Bold" pitchFamily="34" charset="0"/>
        <a:ea typeface="+mn-ea"/>
        <a:cs typeface="Arial" charset="0"/>
      </a:defRPr>
    </a:lvl6pPr>
    <a:lvl7pPr marL="1394269" algn="l" defTabSz="464887" rtl="0" eaLnBrk="1" latinLnBrk="0" hangingPunct="1">
      <a:defRPr sz="4000" kern="1200">
        <a:solidFill>
          <a:schemeClr val="bg1"/>
        </a:solidFill>
        <a:latin typeface="Arial Rounded MT Bold" pitchFamily="34" charset="0"/>
        <a:ea typeface="+mn-ea"/>
        <a:cs typeface="Arial" charset="0"/>
      </a:defRPr>
    </a:lvl7pPr>
    <a:lvl8pPr marL="1626686" algn="l" defTabSz="464887" rtl="0" eaLnBrk="1" latinLnBrk="0" hangingPunct="1">
      <a:defRPr sz="4000" kern="1200">
        <a:solidFill>
          <a:schemeClr val="bg1"/>
        </a:solidFill>
        <a:latin typeface="Arial Rounded MT Bold" pitchFamily="34" charset="0"/>
        <a:ea typeface="+mn-ea"/>
        <a:cs typeface="Arial" charset="0"/>
      </a:defRPr>
    </a:lvl8pPr>
    <a:lvl9pPr marL="1859093" algn="l" defTabSz="464887"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 xmlns:p15="http://schemas.microsoft.com/office/powerpoint/2012/main">
        <p15:guide id="1" orient="horz" pos="1620">
          <p15:clr>
            <a:srgbClr val="A4A3A4"/>
          </p15:clr>
        </p15:guide>
        <p15:guide id="2" pos="276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00"/>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91132" autoAdjust="0"/>
  </p:normalViewPr>
  <p:slideViewPr>
    <p:cSldViewPr>
      <p:cViewPr varScale="1">
        <p:scale>
          <a:sx n="111" d="100"/>
          <a:sy n="111" d="100"/>
        </p:scale>
        <p:origin x="-84" y="-486"/>
      </p:cViewPr>
      <p:guideLst>
        <p:guide orient="horz" pos="1620"/>
        <p:guide pos="276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192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3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2.xml"/><Relationship Id="rId138" Type="http://schemas.openxmlformats.org/officeDocument/2006/relationships/slide" Target="slides/slide56.xml"/><Relationship Id="rId159" Type="http://schemas.openxmlformats.org/officeDocument/2006/relationships/slide" Target="slides/slide77.xml"/><Relationship Id="rId170" Type="http://schemas.openxmlformats.org/officeDocument/2006/relationships/slide" Target="slides/slide88.xml"/><Relationship Id="rId191" Type="http://schemas.openxmlformats.org/officeDocument/2006/relationships/slide" Target="slides/slide109.xml"/><Relationship Id="rId205"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2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Master" Target="slideMasters/slideMaster79.xml"/><Relationship Id="rId102" Type="http://schemas.openxmlformats.org/officeDocument/2006/relationships/slide" Target="slides/slide20.xml"/><Relationship Id="rId123" Type="http://schemas.openxmlformats.org/officeDocument/2006/relationships/slide" Target="slides/slide41.xml"/><Relationship Id="rId128" Type="http://schemas.openxmlformats.org/officeDocument/2006/relationships/slide" Target="slides/slide46.xml"/><Relationship Id="rId144" Type="http://schemas.openxmlformats.org/officeDocument/2006/relationships/slide" Target="slides/slide62.xml"/><Relationship Id="rId14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slide" Target="slides/slide8.xml"/><Relationship Id="rId95" Type="http://schemas.openxmlformats.org/officeDocument/2006/relationships/slide" Target="slides/slide13.xml"/><Relationship Id="rId160" Type="http://schemas.openxmlformats.org/officeDocument/2006/relationships/slide" Target="slides/slide78.xml"/><Relationship Id="rId165" Type="http://schemas.openxmlformats.org/officeDocument/2006/relationships/slide" Target="slides/slide83.xml"/><Relationship Id="rId181" Type="http://schemas.openxmlformats.org/officeDocument/2006/relationships/slide" Target="slides/slide99.xml"/><Relationship Id="rId186" Type="http://schemas.openxmlformats.org/officeDocument/2006/relationships/slide" Target="slides/slide10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 Target="slides/slide31.xml"/><Relationship Id="rId118" Type="http://schemas.openxmlformats.org/officeDocument/2006/relationships/slide" Target="slides/slide36.xml"/><Relationship Id="rId134" Type="http://schemas.openxmlformats.org/officeDocument/2006/relationships/slide" Target="slides/slide52.xml"/><Relationship Id="rId139" Type="http://schemas.openxmlformats.org/officeDocument/2006/relationships/slide" Target="slides/slide57.xml"/><Relationship Id="rId80" Type="http://schemas.openxmlformats.org/officeDocument/2006/relationships/slideMaster" Target="slideMasters/slideMaster80.xml"/><Relationship Id="rId85" Type="http://schemas.openxmlformats.org/officeDocument/2006/relationships/slide" Target="slides/slide3.xml"/><Relationship Id="rId150" Type="http://schemas.openxmlformats.org/officeDocument/2006/relationships/slide" Target="slides/slide68.xml"/><Relationship Id="rId155" Type="http://schemas.openxmlformats.org/officeDocument/2006/relationships/slide" Target="slides/slide73.xml"/><Relationship Id="rId171" Type="http://schemas.openxmlformats.org/officeDocument/2006/relationships/slide" Target="slides/slide89.xml"/><Relationship Id="rId176" Type="http://schemas.openxmlformats.org/officeDocument/2006/relationships/slide" Target="slides/slide94.xml"/><Relationship Id="rId192" Type="http://schemas.openxmlformats.org/officeDocument/2006/relationships/slide" Target="slides/slide110.xml"/><Relationship Id="rId197" Type="http://schemas.openxmlformats.org/officeDocument/2006/relationships/slide" Target="slides/slide115.xml"/><Relationship Id="rId206" Type="http://schemas.openxmlformats.org/officeDocument/2006/relationships/handoutMaster" Target="handoutMasters/handoutMaster1.xml"/><Relationship Id="rId201" Type="http://schemas.openxmlformats.org/officeDocument/2006/relationships/slide" Target="slides/slide11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1.xml"/><Relationship Id="rId108" Type="http://schemas.openxmlformats.org/officeDocument/2006/relationships/slide" Target="slides/slide26.xml"/><Relationship Id="rId124" Type="http://schemas.openxmlformats.org/officeDocument/2006/relationships/slide" Target="slides/slide42.xml"/><Relationship Id="rId129" Type="http://schemas.openxmlformats.org/officeDocument/2006/relationships/slide" Target="slides/slide47.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 Target="slides/slide9.xml"/><Relationship Id="rId96" Type="http://schemas.openxmlformats.org/officeDocument/2006/relationships/slide" Target="slides/slide14.xml"/><Relationship Id="rId140" Type="http://schemas.openxmlformats.org/officeDocument/2006/relationships/slide" Target="slides/slide58.xml"/><Relationship Id="rId145" Type="http://schemas.openxmlformats.org/officeDocument/2006/relationships/slide" Target="slides/slide63.xml"/><Relationship Id="rId161" Type="http://schemas.openxmlformats.org/officeDocument/2006/relationships/slide" Target="slides/slide79.xml"/><Relationship Id="rId166" Type="http://schemas.openxmlformats.org/officeDocument/2006/relationships/slide" Target="slides/slide84.xml"/><Relationship Id="rId182" Type="http://schemas.openxmlformats.org/officeDocument/2006/relationships/slide" Target="slides/slide100.xml"/><Relationship Id="rId187"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2.xml"/><Relationship Id="rId119" Type="http://schemas.openxmlformats.org/officeDocument/2006/relationships/slide" Target="slides/slide37.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Master" Target="slideMasters/slideMaster81.xml"/><Relationship Id="rId86" Type="http://schemas.openxmlformats.org/officeDocument/2006/relationships/slide" Target="slides/slide4.xml"/><Relationship Id="rId130" Type="http://schemas.openxmlformats.org/officeDocument/2006/relationships/slide" Target="slides/slide48.xml"/><Relationship Id="rId135" Type="http://schemas.openxmlformats.org/officeDocument/2006/relationships/slide" Target="slides/slide53.xml"/><Relationship Id="rId151" Type="http://schemas.openxmlformats.org/officeDocument/2006/relationships/slide" Target="slides/slide69.xml"/><Relationship Id="rId156" Type="http://schemas.openxmlformats.org/officeDocument/2006/relationships/slide" Target="slides/slide74.xml"/><Relationship Id="rId177" Type="http://schemas.openxmlformats.org/officeDocument/2006/relationships/slide" Target="slides/slide95.xml"/><Relationship Id="rId198" Type="http://schemas.openxmlformats.org/officeDocument/2006/relationships/slide" Target="slides/slide116.xml"/><Relationship Id="rId172" Type="http://schemas.openxmlformats.org/officeDocument/2006/relationships/slide" Target="slides/slide90.xml"/><Relationship Id="rId193" Type="http://schemas.openxmlformats.org/officeDocument/2006/relationships/slide" Target="slides/slide111.xml"/><Relationship Id="rId202" Type="http://schemas.openxmlformats.org/officeDocument/2006/relationships/slide" Target="slides/slide120.xml"/><Relationship Id="rId207"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27.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5.xml"/><Relationship Id="rId104" Type="http://schemas.openxmlformats.org/officeDocument/2006/relationships/slide" Target="slides/slide22.xml"/><Relationship Id="rId120" Type="http://schemas.openxmlformats.org/officeDocument/2006/relationships/slide" Target="slides/slide38.xml"/><Relationship Id="rId125" Type="http://schemas.openxmlformats.org/officeDocument/2006/relationships/slide" Target="slides/slide43.xml"/><Relationship Id="rId141" Type="http://schemas.openxmlformats.org/officeDocument/2006/relationships/slide" Target="slides/slide59.xml"/><Relationship Id="rId146" Type="http://schemas.openxmlformats.org/officeDocument/2006/relationships/slide" Target="slides/slide64.xml"/><Relationship Id="rId167" Type="http://schemas.openxmlformats.org/officeDocument/2006/relationships/slide" Target="slides/slide85.xml"/><Relationship Id="rId188" Type="http://schemas.openxmlformats.org/officeDocument/2006/relationships/slide" Target="slides/slide106.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10.xml"/><Relationship Id="rId162" Type="http://schemas.openxmlformats.org/officeDocument/2006/relationships/slide" Target="slides/slide80.xml"/><Relationship Id="rId183" Type="http://schemas.openxmlformats.org/officeDocument/2006/relationships/slide" Target="slides/slide10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5.xml"/><Relationship Id="rId110" Type="http://schemas.openxmlformats.org/officeDocument/2006/relationships/slide" Target="slides/slide28.xml"/><Relationship Id="rId115" Type="http://schemas.openxmlformats.org/officeDocument/2006/relationships/slide" Target="slides/slide33.xml"/><Relationship Id="rId131" Type="http://schemas.openxmlformats.org/officeDocument/2006/relationships/slide" Target="slides/slide49.xml"/><Relationship Id="rId136" Type="http://schemas.openxmlformats.org/officeDocument/2006/relationships/slide" Target="slides/slide54.xml"/><Relationship Id="rId157" Type="http://schemas.openxmlformats.org/officeDocument/2006/relationships/slide" Target="slides/slide75.xml"/><Relationship Id="rId178" Type="http://schemas.openxmlformats.org/officeDocument/2006/relationships/slide" Target="slides/slide96.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52" Type="http://schemas.openxmlformats.org/officeDocument/2006/relationships/slide" Target="slides/slide70.xml"/><Relationship Id="rId173" Type="http://schemas.openxmlformats.org/officeDocument/2006/relationships/slide" Target="slides/slide91.xml"/><Relationship Id="rId194" Type="http://schemas.openxmlformats.org/officeDocument/2006/relationships/slide" Target="slides/slide112.xml"/><Relationship Id="rId199" Type="http://schemas.openxmlformats.org/officeDocument/2006/relationships/slide" Target="slides/slide117.xml"/><Relationship Id="rId203" Type="http://schemas.openxmlformats.org/officeDocument/2006/relationships/slide" Target="slides/slide121.xml"/><Relationship Id="rId208"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18.xml"/><Relationship Id="rId105" Type="http://schemas.openxmlformats.org/officeDocument/2006/relationships/slide" Target="slides/slide23.xml"/><Relationship Id="rId126" Type="http://schemas.openxmlformats.org/officeDocument/2006/relationships/slide" Target="slides/slide44.xml"/><Relationship Id="rId147" Type="http://schemas.openxmlformats.org/officeDocument/2006/relationships/slide" Target="slides/slide65.xml"/><Relationship Id="rId168"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1.xml"/><Relationship Id="rId98" Type="http://schemas.openxmlformats.org/officeDocument/2006/relationships/slide" Target="slides/slide16.xml"/><Relationship Id="rId121" Type="http://schemas.openxmlformats.org/officeDocument/2006/relationships/slide" Target="slides/slide39.xml"/><Relationship Id="rId142" Type="http://schemas.openxmlformats.org/officeDocument/2006/relationships/slide" Target="slides/slide60.xml"/><Relationship Id="rId163" Type="http://schemas.openxmlformats.org/officeDocument/2006/relationships/slide" Target="slides/slide81.xml"/><Relationship Id="rId184" Type="http://schemas.openxmlformats.org/officeDocument/2006/relationships/slide" Target="slides/slide102.xml"/><Relationship Id="rId189" Type="http://schemas.openxmlformats.org/officeDocument/2006/relationships/slide" Target="slides/slide10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34.xml"/><Relationship Id="rId137" Type="http://schemas.openxmlformats.org/officeDocument/2006/relationships/slide" Target="slides/slide55.xml"/><Relationship Id="rId158" Type="http://schemas.openxmlformats.org/officeDocument/2006/relationships/slide" Target="slides/slide7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xml"/><Relationship Id="rId88" Type="http://schemas.openxmlformats.org/officeDocument/2006/relationships/slide" Target="slides/slide6.xml"/><Relationship Id="rId111" Type="http://schemas.openxmlformats.org/officeDocument/2006/relationships/slide" Target="slides/slide29.xml"/><Relationship Id="rId132" Type="http://schemas.openxmlformats.org/officeDocument/2006/relationships/slide" Target="slides/slide50.xml"/><Relationship Id="rId153" Type="http://schemas.openxmlformats.org/officeDocument/2006/relationships/slide" Target="slides/slide71.xml"/><Relationship Id="rId174" Type="http://schemas.openxmlformats.org/officeDocument/2006/relationships/slide" Target="slides/slide92.xml"/><Relationship Id="rId179" Type="http://schemas.openxmlformats.org/officeDocument/2006/relationships/slide" Target="slides/slide97.xml"/><Relationship Id="rId195" Type="http://schemas.openxmlformats.org/officeDocument/2006/relationships/slide" Target="slides/slide113.xml"/><Relationship Id="rId209" Type="http://schemas.openxmlformats.org/officeDocument/2006/relationships/theme" Target="theme/theme1.xml"/><Relationship Id="rId190" Type="http://schemas.openxmlformats.org/officeDocument/2006/relationships/slide" Target="slides/slide108.xml"/><Relationship Id="rId204" Type="http://schemas.openxmlformats.org/officeDocument/2006/relationships/slide" Target="slides/slide12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24.xml"/><Relationship Id="rId12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 Target="slides/slide12.xml"/><Relationship Id="rId99" Type="http://schemas.openxmlformats.org/officeDocument/2006/relationships/slide" Target="slides/slide17.xml"/><Relationship Id="rId101" Type="http://schemas.openxmlformats.org/officeDocument/2006/relationships/slide" Target="slides/slide19.xml"/><Relationship Id="rId122" Type="http://schemas.openxmlformats.org/officeDocument/2006/relationships/slide" Target="slides/slide40.xml"/><Relationship Id="rId143" Type="http://schemas.openxmlformats.org/officeDocument/2006/relationships/slide" Target="slides/slide61.xml"/><Relationship Id="rId148" Type="http://schemas.openxmlformats.org/officeDocument/2006/relationships/slide" Target="slides/slide66.xml"/><Relationship Id="rId164" Type="http://schemas.openxmlformats.org/officeDocument/2006/relationships/slide" Target="slides/slide82.xml"/><Relationship Id="rId169" Type="http://schemas.openxmlformats.org/officeDocument/2006/relationships/slide" Target="slides/slide87.xml"/><Relationship Id="rId185" Type="http://schemas.openxmlformats.org/officeDocument/2006/relationships/slide" Target="slides/slide10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98.xml"/><Relationship Id="rId210"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7.xml"/><Relationship Id="rId112" Type="http://schemas.openxmlformats.org/officeDocument/2006/relationships/slide" Target="slides/slide30.xml"/><Relationship Id="rId133" Type="http://schemas.openxmlformats.org/officeDocument/2006/relationships/slide" Target="slides/slide51.xml"/><Relationship Id="rId154" Type="http://schemas.openxmlformats.org/officeDocument/2006/relationships/slide" Target="slides/slide72.xml"/><Relationship Id="rId175" Type="http://schemas.openxmlformats.org/officeDocument/2006/relationships/slide" Target="slides/slide93.xml"/><Relationship Id="rId196" Type="http://schemas.openxmlformats.org/officeDocument/2006/relationships/slide" Target="slides/slide114.xml"/><Relationship Id="rId200" Type="http://schemas.openxmlformats.org/officeDocument/2006/relationships/slide" Target="slides/slide1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Carrol Mills Memorial</a:t>
            </a:r>
            <a:endParaRPr lang="en-US" altLang="en-US"/>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June 2, 2017  5777</a:t>
            </a:r>
            <a:endParaRPr lang="en-US" altLang="en-US"/>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Carrol Mills Memorial</a:t>
            </a:r>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June 2, 2017  5777</a:t>
            </a:r>
            <a:endParaRPr lang="en-US" altLang="en-US"/>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232378"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464887" algn="l" rtl="0" fontAlgn="base">
      <a:spcBef>
        <a:spcPct val="30000"/>
      </a:spcBef>
      <a:spcAft>
        <a:spcPct val="0"/>
      </a:spcAft>
      <a:defRPr sz="1200" kern="1200">
        <a:solidFill>
          <a:schemeClr val="tx1"/>
        </a:solidFill>
        <a:latin typeface="Arial" charset="0"/>
        <a:ea typeface="+mn-ea"/>
        <a:cs typeface="Arial" charset="0"/>
      </a:defRPr>
    </a:lvl3pPr>
    <a:lvl4pPr marL="697179" algn="l" rtl="0" fontAlgn="base">
      <a:spcBef>
        <a:spcPct val="30000"/>
      </a:spcBef>
      <a:spcAft>
        <a:spcPct val="0"/>
      </a:spcAft>
      <a:defRPr sz="1200" kern="1200">
        <a:solidFill>
          <a:schemeClr val="tx1"/>
        </a:solidFill>
        <a:latin typeface="Arial" charset="0"/>
        <a:ea typeface="+mn-ea"/>
        <a:cs typeface="Arial" charset="0"/>
      </a:defRPr>
    </a:lvl4pPr>
    <a:lvl5pPr marL="929658" algn="l" rtl="0" fontAlgn="base">
      <a:spcBef>
        <a:spcPct val="30000"/>
      </a:spcBef>
      <a:spcAft>
        <a:spcPct val="0"/>
      </a:spcAft>
      <a:defRPr sz="1200" kern="1200">
        <a:solidFill>
          <a:schemeClr val="tx1"/>
        </a:solidFill>
        <a:latin typeface="Arial" charset="0"/>
        <a:ea typeface="+mn-ea"/>
        <a:cs typeface="Arial" charset="0"/>
      </a:defRPr>
    </a:lvl5pPr>
    <a:lvl6pPr marL="1161949" algn="l" defTabSz="464887" rtl="0" eaLnBrk="1" latinLnBrk="0" hangingPunct="1">
      <a:defRPr sz="1200" kern="1200">
        <a:solidFill>
          <a:schemeClr val="tx1"/>
        </a:solidFill>
        <a:latin typeface="+mn-lt"/>
        <a:ea typeface="+mn-ea"/>
        <a:cs typeface="+mn-cs"/>
      </a:defRPr>
    </a:lvl6pPr>
    <a:lvl7pPr marL="1394269" algn="l" defTabSz="464887" rtl="0" eaLnBrk="1" latinLnBrk="0" hangingPunct="1">
      <a:defRPr sz="1200" kern="1200">
        <a:solidFill>
          <a:schemeClr val="tx1"/>
        </a:solidFill>
        <a:latin typeface="+mn-lt"/>
        <a:ea typeface="+mn-ea"/>
        <a:cs typeface="+mn-cs"/>
      </a:defRPr>
    </a:lvl7pPr>
    <a:lvl8pPr marL="1626686" algn="l" defTabSz="464887" rtl="0" eaLnBrk="1" latinLnBrk="0" hangingPunct="1">
      <a:defRPr sz="1200" kern="1200">
        <a:solidFill>
          <a:schemeClr val="tx1"/>
        </a:solidFill>
        <a:latin typeface="+mn-lt"/>
        <a:ea typeface="+mn-ea"/>
        <a:cs typeface="+mn-cs"/>
      </a:defRPr>
    </a:lvl8pPr>
    <a:lvl9pPr marL="1859093" algn="l" defTabSz="46488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biblegateway.com/passage/?search=Lev.16.14-Lev.16.15&amp;version=TLV"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biblegateway.com/passage/?search=Num.19.17-Num.19.18&amp;version=TLV" TargetMode="External"/><Relationship Id="rId4" Type="http://schemas.openxmlformats.org/officeDocument/2006/relationships/hyperlink" Target="https://www.biblegateway.com/passage/?search=Num.19.9&amp;version=TLV"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templeinstitute.org/yom_kippur/sanctifies.ht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14.15-21 Multiplication of food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Nov. 26, 2016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Sukkot instructions</a:t>
            </a:r>
            <a:r>
              <a:rPr lang="en-US" altLang="en-US" sz="1050" baseline="0" dirty="0" smtClean="0"/>
              <a:t> Lev 23</a:t>
            </a:r>
            <a:endParaRPr lang="en-US" altLang="en-US" sz="105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https://www.biblegateway.com/passage/?search=2+Maccabees+10%3A5-8&amp;version=NRSVCE</a:t>
            </a:r>
            <a:endParaRPr lang="en-US" altLang="en-US" sz="105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https://www.biblegateway.com/passage/?search=2+Maccabees+10%3A5-8&amp;version=NRSVCE</a:t>
            </a:r>
            <a:endParaRPr lang="en-US" altLang="en-US" sz="105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https://www.biblegateway.com/passage/?search=2+Maccabees+10%3A5-8&amp;version=NRSVCE</a:t>
            </a:r>
          </a:p>
          <a:p>
            <a:endParaRPr lang="en-US" altLang="en-US" sz="1050" dirty="0" smtClean="0"/>
          </a:p>
          <a:p>
            <a:r>
              <a:rPr lang="en-US" altLang="en-US" sz="2000" dirty="0" smtClean="0"/>
              <a:t>Maccabees about victory,</a:t>
            </a:r>
            <a:r>
              <a:rPr lang="en-US" altLang="en-US" sz="2000" baseline="0" dirty="0" smtClean="0"/>
              <a:t> dynasty, Sukkot, start of Hanukkah!</a:t>
            </a:r>
            <a:endParaRPr lang="en-US" altLang="en-US" sz="20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https://www.biblegateway.com/passage/?search=2+Maccabees+10%3A5-8&amp;version=NRSVCE</a:t>
            </a:r>
            <a:endParaRPr lang="en-US" altLang="en-US" sz="105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This wording</a:t>
            </a:r>
            <a:r>
              <a:rPr lang="en-US" altLang="en-US" sz="1050" baseline="0" dirty="0" smtClean="0"/>
              <a:t> is loaded with Sukkot imagery…Psalm 118  Written likely for Sukkot.  We’ll read next week. </a:t>
            </a:r>
            <a:endParaRPr lang="en-US" altLang="en-US" sz="105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This Psalm was likely written for Sukkot worship.  We will read it in its</a:t>
            </a:r>
            <a:r>
              <a:rPr lang="en-US" altLang="en-US" sz="1050" baseline="0" dirty="0" smtClean="0"/>
              <a:t> entirety next week.  But the theme fits here.  </a:t>
            </a:r>
            <a:endParaRPr lang="en-US" altLang="en-US" sz="105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Ex 35 Keruvim Revelation</a:t>
            </a:r>
          </a:p>
        </p:txBody>
      </p:sp>
      <p:sp>
        <p:nvSpPr>
          <p:cNvPr id="5" name="Rectangle 3"/>
          <p:cNvSpPr>
            <a:spLocks noGrp="1" noChangeArrowheads="1"/>
          </p:cNvSpPr>
          <p:nvPr>
            <p:ph type="dt" idx="1"/>
          </p:nvPr>
        </p:nvSpPr>
        <p:spPr>
          <a:ln/>
        </p:spPr>
        <p:txBody>
          <a:bodyPr/>
          <a:lstStyle/>
          <a:p>
            <a:r>
              <a:rPr lang="he-IL" altLang="en-US">
                <a:solidFill>
                  <a:prstClr val="white"/>
                </a:solidFill>
              </a:rPr>
              <a:t>2012 5772  17 March</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Amy Jill Levine</a:t>
            </a:r>
            <a:r>
              <a:rPr lang="en-US" altLang="en-US" sz="1050" baseline="0" dirty="0" smtClean="0"/>
              <a:t> </a:t>
            </a:r>
            <a:r>
              <a:rPr lang="en-US" altLang="en-US" sz="1050" i="1" baseline="0" dirty="0" smtClean="0"/>
              <a:t>Jewish Annotated New Testament</a:t>
            </a:r>
            <a:r>
              <a:rPr lang="en-US" altLang="en-US" sz="1050" baseline="0" dirty="0" smtClean="0"/>
              <a:t>, not a believer but a commentary on the Messianic Scriptures published by Oxford Press, sees this royal treatment as carried into the cry to Yeshua.</a:t>
            </a:r>
            <a:endParaRPr lang="en-US" altLang="en-US" sz="105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CD331015-ACA3-4E12-8150-B3EFAF6911B4}" type="slidenum">
              <a:rPr lang="en-US" altLang="en-US">
                <a:solidFill>
                  <a:srgbClr val="000000"/>
                </a:solidFill>
              </a:rPr>
              <a:pPr/>
              <a:t>22</a:t>
            </a:fld>
            <a:endParaRPr lang="en-US" altLang="en-US">
              <a:solidFill>
                <a:srgbClr val="000000"/>
              </a:solidFill>
            </a:endParaRPr>
          </a:p>
        </p:txBody>
      </p:sp>
      <p:sp>
        <p:nvSpPr>
          <p:cNvPr id="220162" name="Rectangle 2"/>
          <p:cNvSpPr>
            <a:spLocks noRot="1" noChangeArrowheads="1" noTextEdit="1"/>
          </p:cNvSpPr>
          <p:nvPr>
            <p:ph type="sldImg"/>
          </p:nvPr>
        </p:nvSpPr>
        <p:spPr>
          <a:xfrm>
            <a:off x="503238" y="685800"/>
            <a:ext cx="5851525" cy="3429000"/>
          </a:xfrm>
          <a:ln/>
        </p:spPr>
      </p:sp>
      <p:sp>
        <p:nvSpPr>
          <p:cNvPr id="220163" name="Rectangle 3"/>
          <p:cNvSpPr>
            <a:spLocks noGrp="1" noChangeArrowheads="1"/>
          </p:cNvSpPr>
          <p:nvPr>
            <p:ph type="body" idx="1"/>
          </p:nvPr>
        </p:nvSpPr>
        <p:spPr>
          <a:xfrm>
            <a:off x="304800" y="4114800"/>
            <a:ext cx="6248400" cy="4648200"/>
          </a:xfrm>
        </p:spPr>
        <p:txBody>
          <a:bodyPr/>
          <a:lstStyle/>
          <a:p>
            <a:endParaRPr lang="en-US" altLang="en-US" sz="20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http://www.templeinstitute.org/yom_kippur/celebration.htm</a:t>
            </a:r>
          </a:p>
          <a:p>
            <a:endParaRPr lang="en-US" altLang="en-US" sz="105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Here is the YK connection.</a:t>
            </a:r>
            <a:r>
              <a:rPr kumimoji="0" lang="en-US" altLang="en-US" sz="2000" b="0" i="0" u="none" strike="noStrike" kern="1200" cap="none" spc="0" normalizeH="0" noProof="0" dirty="0" smtClean="0">
                <a:ln>
                  <a:noFill/>
                </a:ln>
                <a:solidFill>
                  <a:srgbClr val="000000"/>
                </a:solidFill>
                <a:effectLst/>
                <a:uLnTx/>
                <a:uFillTx/>
                <a:latin typeface="Arial Rounded MT Bold" pitchFamily="34" charset="0"/>
                <a:ea typeface="+mn-ea"/>
                <a:cs typeface="Arial" charset="0"/>
              </a:rPr>
              <a:t>  The people were celebrating the arrival of Yeshua as King, a bit like the celebration of the Cohen </a:t>
            </a:r>
            <a:r>
              <a:rPr kumimoji="0" lang="en-US" altLang="en-US" sz="2000" b="0" i="0" u="none" strike="noStrike" kern="1200" cap="none" spc="0" normalizeH="0" noProof="0" dirty="0" err="1" smtClean="0">
                <a:ln>
                  <a:noFill/>
                </a:ln>
                <a:solidFill>
                  <a:srgbClr val="000000"/>
                </a:solidFill>
                <a:effectLst/>
                <a:uLnTx/>
                <a:uFillTx/>
                <a:latin typeface="Arial Rounded MT Bold" pitchFamily="34" charset="0"/>
                <a:ea typeface="+mn-ea"/>
                <a:cs typeface="Arial" charset="0"/>
              </a:rPr>
              <a:t>HaGadol</a:t>
            </a:r>
            <a:r>
              <a:rPr kumimoji="0" lang="en-US" altLang="en-US" sz="2000" b="0" i="0" u="none" strike="noStrike" kern="1200" cap="none" spc="0" normalizeH="0" noProof="0" dirty="0" smtClean="0">
                <a:ln>
                  <a:noFill/>
                </a:ln>
                <a:solidFill>
                  <a:srgbClr val="000000"/>
                </a:solidFill>
                <a:effectLst/>
                <a:uLnTx/>
                <a:uFillTx/>
                <a:latin typeface="Arial Rounded MT Bold" pitchFamily="34" charset="0"/>
                <a:ea typeface="+mn-ea"/>
                <a:cs typeface="Arial" charset="0"/>
              </a:rPr>
              <a:t>, the High Priest, exiting the Temple after the YK ritual.</a:t>
            </a:r>
            <a:endPar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I have 79 slides that I used in 2006 that I thought of including here about that great day of YK ritual.  But omitting here not to minimize but to magnify Yeshua.</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solidFill>
                  <a:srgbClr val="000000"/>
                </a:solidFill>
              </a:rPr>
              <a:t>Also because I realized, with the help of my dear wife, that I was cramming and jamming too much stuff, and reading too fast.  “unworthy striving”</a:t>
            </a:r>
            <a:endPar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endParaRPr>
          </a:p>
          <a:p>
            <a:endParaRPr lang="en-US" altLang="en-US" sz="105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http://www.templeinstitute.org/yom_kippur/celebration.htm</a:t>
            </a:r>
            <a:endParaRPr lang="en-US" altLang="en-US" sz="105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97B99FC5-ED73-4690-A906-CEBE80F86B76}" type="slidenum">
              <a:rPr lang="en-US" altLang="en-US">
                <a:solidFill>
                  <a:srgbClr val="000000"/>
                </a:solidFill>
              </a:rPr>
              <a:pPr/>
              <a:t>25</a:t>
            </a:fld>
            <a:endParaRPr lang="en-US" altLang="en-US">
              <a:solidFill>
                <a:srgbClr val="000000"/>
              </a:solidFill>
            </a:endParaRPr>
          </a:p>
        </p:txBody>
      </p:sp>
      <p:sp>
        <p:nvSpPr>
          <p:cNvPr id="221186" name="Rectangle 2"/>
          <p:cNvSpPr>
            <a:spLocks noRot="1" noChangeArrowheads="1" noTextEdit="1"/>
          </p:cNvSpPr>
          <p:nvPr>
            <p:ph type="sldImg"/>
          </p:nvPr>
        </p:nvSpPr>
        <p:spPr>
          <a:xfrm>
            <a:off x="503238" y="685800"/>
            <a:ext cx="5851525" cy="3429000"/>
          </a:xfrm>
          <a:ln/>
        </p:spPr>
      </p:sp>
      <p:sp>
        <p:nvSpPr>
          <p:cNvPr id="221187" name="Rectangle 3"/>
          <p:cNvSpPr>
            <a:spLocks noGrp="1" noChangeArrowheads="1"/>
          </p:cNvSpPr>
          <p:nvPr>
            <p:ph type="body" idx="1"/>
          </p:nvPr>
        </p:nvSpPr>
        <p:spPr/>
        <p:txBody>
          <a:bodyPr/>
          <a:lstStyle/>
          <a:p>
            <a:r>
              <a:rPr lang="en-US" altLang="en-US"/>
              <a:t>NE'ILAH: THE CLOSING OF THE GATES</a:t>
            </a:r>
          </a:p>
          <a:p>
            <a:r>
              <a:rPr lang="en-US" altLang="en-US"/>
              <a:t>Just before the setting of the sun, the Levite gatekeepers push shut the gates of the Sanctuary and the Courtyard.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900" dirty="0" smtClean="0"/>
              <a:t>https://unitedwithisrael.org/why-is-yom-kippur-the-happiest-day-of-the-year/?utm_source=MadMimi&amp;utm_medium=email&amp;utm_content=Yom+Kippur+Brings+Israel+Joy+and+Meaning%3B+Ancient%2C+Mystical+Ritual+Survives+the+Centuries%3B+Amazing+Insights+on+Holiest%2C+Happiest+Day+of+Year%21&amp;utm_campaign=20170929_m141762098_Yom+Kippur+Brings+Israel+Joy+and+Meaning%3B+Ancient%2C+Mystical+Ritual+Survives+the+Centuries%3B+Amazing+Insights+on+Holiest+Day+of+Year%21&amp;utm_term=more_btn_light_png</a:t>
            </a:r>
            <a:endParaRPr lang="en-US" altLang="en-US" sz="9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https://unitedwithisrael.org/why-is-yom-kippur-the-happiest-day-of-the-year/?utm_source=MadMimi&amp;utm_medium=email&amp;utm_content=Yom+Kippur+Brings+Israel+Joy+and+Meaning%3B+Ancient%2C+Mystical+Ritual+Survives+the+Centuries%3B+Amazing+Insights+on+Holiest%2C+Happiest+Day+of+Year%21&amp;utm_campaign=20170929_m141762098_Yom+Kippur+Brings+Israel+Joy+and+Meaning%3B+Ancient%2C+Mystical+Ritual+Survives+the+Centuries%3B+Amazing+Insights+on+Holiest+Day+of+Year%21&amp;utm_term=more_btn_light_png</a:t>
            </a:r>
          </a:p>
          <a:p>
            <a:endParaRPr lang="en-US" altLang="en-US" sz="105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900" b="0" i="0" u="none" strike="noStrike" kern="1200" cap="none" spc="0" normalizeH="0" baseline="0" noProof="0" smtClean="0">
                <a:ln>
                  <a:noFill/>
                </a:ln>
                <a:solidFill>
                  <a:srgbClr val="000000"/>
                </a:solidFill>
                <a:effectLst/>
                <a:uLnTx/>
                <a:uFillTx/>
                <a:latin typeface="Arial Rounded MT Bold" pitchFamily="34" charset="0"/>
                <a:ea typeface="+mn-ea"/>
                <a:cs typeface="Arial" charset="0"/>
              </a:rPr>
              <a:t>https://unitedwithisrael.org/why-is-yom-kippur-the-happiest-day-of-the-year/?utm_source=MadMimi&amp;utm_medium=email&amp;utm_content=Yom+Kippur+Brings+Israel+Joy+and+Meaning%3B+Ancient%2C+Mystical+Ritual+Survives+the+Centuries%3B+Amazing+Insights+on+Holiest%2C+Happiest+Day+of+Year%21&amp;utm_campaign=20170929_m141762098_Yom+Kippur+Brings+Israel+Joy+and+Meaning%3B+Ancient%2C+Mystical+Ritual+Survives+the+Centuries%3B+Amazing+Insights+on+Holiest+Day+of+Year%21&amp;utm_term=more_btn_light_png</a:t>
            </a:r>
          </a:p>
          <a:p>
            <a:endParaRPr lang="en-US" altLang="en-US" sz="105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His appearance in Jerusalem in this scripture is somewhat analogous to the celebratory appearing of the Cohen </a:t>
            </a:r>
            <a:r>
              <a:rPr lang="en-US" altLang="en-US" sz="1050" dirty="0" err="1" smtClean="0"/>
              <a:t>Hagadol</a:t>
            </a:r>
            <a:r>
              <a:rPr lang="en-US" altLang="en-US" sz="1050" dirty="0" smtClean="0"/>
              <a:t>/ High Priest.</a:t>
            </a:r>
          </a:p>
          <a:p>
            <a:endParaRPr lang="en-US" altLang="en-US" sz="1050" dirty="0"/>
          </a:p>
          <a:p>
            <a:r>
              <a:rPr lang="en-US" altLang="en-US" sz="1050" dirty="0" smtClean="0"/>
              <a:t>A bit premature celebration, but anticipatory.</a:t>
            </a:r>
            <a:endParaRPr lang="en-US" altLang="en-US" sz="105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Ex 35 Keruvim Revelation</a:t>
            </a:r>
          </a:p>
        </p:txBody>
      </p:sp>
      <p:sp>
        <p:nvSpPr>
          <p:cNvPr id="5" name="Rectangle 3"/>
          <p:cNvSpPr>
            <a:spLocks noGrp="1" noChangeArrowheads="1"/>
          </p:cNvSpPr>
          <p:nvPr>
            <p:ph type="dt" idx="1"/>
          </p:nvPr>
        </p:nvSpPr>
        <p:spPr>
          <a:ln/>
        </p:spPr>
        <p:txBody>
          <a:bodyPr/>
          <a:lstStyle/>
          <a:p>
            <a:r>
              <a:rPr lang="he-IL" altLang="en-US">
                <a:solidFill>
                  <a:prstClr val="white"/>
                </a:solidFill>
              </a:rPr>
              <a:t>2012 5772  17 March</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Exactly a YK reference</a:t>
            </a:r>
            <a:endParaRPr lang="en-US" altLang="en-US" sz="105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smtClean="0">
                <a:solidFill>
                  <a:schemeClr val="tx1"/>
                </a:solidFill>
                <a:effectLst/>
                <a:latin typeface="Arial Rounded MT Bold" pitchFamily="34" charset="0"/>
                <a:ea typeface="+mn-ea"/>
                <a:cs typeface="Arial" charset="0"/>
              </a:rPr>
              <a:t> </a:t>
            </a:r>
            <a:endParaRPr lang="en-US" altLang="en-US" sz="105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smtClean="0">
                <a:solidFill>
                  <a:schemeClr val="tx1"/>
                </a:solidFill>
                <a:effectLst/>
                <a:latin typeface="Arial Rounded MT Bold" pitchFamily="34" charset="0"/>
                <a:ea typeface="+mn-ea"/>
                <a:cs typeface="Arial" charset="0"/>
              </a:rPr>
              <a:t> </a:t>
            </a:r>
            <a:r>
              <a:rPr lang="en-US" sz="2000" b="0" i="0" u="none" strike="noStrike" kern="1200" dirty="0" smtClean="0">
                <a:solidFill>
                  <a:schemeClr val="tx1"/>
                </a:solidFill>
                <a:effectLst/>
                <a:latin typeface="Arial Rounded MT Bold" pitchFamily="34" charset="0"/>
                <a:ea typeface="+mn-ea"/>
                <a:cs typeface="Arial" charset="0"/>
                <a:hlinkClick r:id="rId3"/>
              </a:rPr>
              <a:t>Lev. 16:14-15</a:t>
            </a:r>
            <a:r>
              <a:rPr lang="en-US" sz="2000" b="0" i="0" kern="1200" dirty="0" smtClean="0">
                <a:solidFill>
                  <a:schemeClr val="tx1"/>
                </a:solidFill>
                <a:effectLst/>
                <a:latin typeface="Arial Rounded MT Bold" pitchFamily="34" charset="0"/>
                <a:ea typeface="+mn-ea"/>
                <a:cs typeface="Arial" charset="0"/>
              </a:rPr>
              <a:t>. </a:t>
            </a:r>
            <a:r>
              <a:rPr lang="en-US" sz="2000" b="0" i="0" u="none" strike="noStrike" kern="1200" dirty="0" smtClean="0">
                <a:solidFill>
                  <a:schemeClr val="tx1"/>
                </a:solidFill>
                <a:effectLst/>
                <a:latin typeface="Arial Rounded MT Bold" pitchFamily="34" charset="0"/>
                <a:ea typeface="+mn-ea"/>
                <a:cs typeface="Arial" charset="0"/>
                <a:hlinkClick r:id="rId4"/>
              </a:rPr>
              <a:t>Num. 19:9</a:t>
            </a:r>
            <a:r>
              <a:rPr lang="en-US" sz="2000" b="0" i="0" kern="1200" dirty="0" smtClean="0">
                <a:solidFill>
                  <a:schemeClr val="tx1"/>
                </a:solidFill>
                <a:effectLst/>
                <a:latin typeface="Arial Rounded MT Bold" pitchFamily="34" charset="0"/>
                <a:ea typeface="+mn-ea"/>
                <a:cs typeface="Arial" charset="0"/>
              </a:rPr>
              <a:t>, </a:t>
            </a:r>
            <a:r>
              <a:rPr lang="en-US" sz="2000" b="0" i="0" u="none" strike="noStrike" kern="1200" dirty="0" smtClean="0">
                <a:solidFill>
                  <a:schemeClr val="tx1"/>
                </a:solidFill>
                <a:effectLst/>
                <a:latin typeface="Arial Rounded MT Bold" pitchFamily="34" charset="0"/>
                <a:ea typeface="+mn-ea"/>
                <a:cs typeface="Arial" charset="0"/>
                <a:hlinkClick r:id="rId5"/>
              </a:rPr>
              <a:t>17-18</a:t>
            </a:r>
            <a:r>
              <a:rPr lang="en-US" sz="2000" b="0" i="0" kern="1200" dirty="0" smtClean="0">
                <a:solidFill>
                  <a:schemeClr val="tx1"/>
                </a:solidFill>
                <a:effectLst/>
                <a:latin typeface="Arial Rounded MT Bold" pitchFamily="34" charset="0"/>
                <a:ea typeface="+mn-ea"/>
                <a:cs typeface="Arial" charset="0"/>
              </a:rPr>
              <a:t>. </a:t>
            </a:r>
            <a:endParaRPr lang="en-US" altLang="en-US" sz="105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900" b="0" i="0" u="none" strike="noStrike" kern="1200" cap="none" spc="0" normalizeH="0" baseline="0" noProof="0" smtClean="0">
                <a:ln>
                  <a:noFill/>
                </a:ln>
                <a:solidFill>
                  <a:srgbClr val="000000"/>
                </a:solidFill>
                <a:effectLst/>
                <a:uLnTx/>
                <a:uFillTx/>
                <a:latin typeface="Arial Rounded MT Bold" pitchFamily="34" charset="0"/>
                <a:ea typeface="+mn-ea"/>
                <a:cs typeface="Arial" charset="0"/>
              </a:rPr>
              <a:t>https://unitedwithisrael.org/why-is-yom-kippur-the-happiest-day-of-the-year/?utm_source=MadMimi&amp;utm_medium=email&amp;utm_content=Yom+Kippur+Brings+Israel+Joy+and+Meaning%3B+Ancient%2C+Mystical+Ritual+Survives+the+Centuries%3B+Amazing+Insights+on+Holiest%2C+Happiest+Day+of+Year%21&amp;utm_campaign=20170929_m141762098_Yom+Kippur+Brings+Israel+Joy+and+Meaning%3B+Ancient%2C+Mystical+Ritual+Survives+the+Centuries%3B+Amazing+Insights+on+Holiest+Day+of+Year%21&amp;utm_term=more_btn_light_png</a:t>
            </a:r>
          </a:p>
          <a:p>
            <a:endParaRPr lang="en-US" altLang="en-US" sz="105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algn="r" rtl="1" fontAlgn="t"/>
            <a:endParaRPr lang="en-US" altLang="en-US" sz="105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85A5FAD5-F1A8-4D04-8B9E-EDB77EEB222C}" type="slidenum">
              <a:rPr lang="en-US" altLang="en-US">
                <a:solidFill>
                  <a:srgbClr val="000000"/>
                </a:solidFill>
              </a:rPr>
              <a:pPr/>
              <a:t>41</a:t>
            </a:fld>
            <a:endParaRPr lang="en-US" altLang="en-US">
              <a:solidFill>
                <a:srgbClr val="000000"/>
              </a:solidFill>
            </a:endParaRPr>
          </a:p>
        </p:txBody>
      </p:sp>
      <p:sp>
        <p:nvSpPr>
          <p:cNvPr id="319490" name="Rectangle 2"/>
          <p:cNvSpPr>
            <a:spLocks noRot="1" noChangeArrowheads="1" noTextEdit="1"/>
          </p:cNvSpPr>
          <p:nvPr>
            <p:ph type="sldImg"/>
          </p:nvPr>
        </p:nvSpPr>
        <p:spPr>
          <a:xfrm>
            <a:off x="503238" y="685800"/>
            <a:ext cx="5851525" cy="3429000"/>
          </a:xfrm>
          <a:ln/>
        </p:spPr>
      </p:sp>
      <p:sp>
        <p:nvSpPr>
          <p:cNvPr id="3194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F3FDEF14-3922-4F31-9C5C-C2549F1003DA}" type="slidenum">
              <a:rPr lang="en-US" altLang="en-US">
                <a:solidFill>
                  <a:srgbClr val="000000"/>
                </a:solidFill>
              </a:rPr>
              <a:pPr/>
              <a:t>44</a:t>
            </a:fld>
            <a:endParaRPr lang="en-US" altLang="en-US">
              <a:solidFill>
                <a:srgbClr val="000000"/>
              </a:solidFill>
            </a:endParaRPr>
          </a:p>
        </p:txBody>
      </p:sp>
      <p:sp>
        <p:nvSpPr>
          <p:cNvPr id="138242" name="Rectangle 2"/>
          <p:cNvSpPr>
            <a:spLocks noRot="1" noChangeArrowheads="1" noTextEdit="1"/>
          </p:cNvSpPr>
          <p:nvPr>
            <p:ph type="sldImg"/>
          </p:nvPr>
        </p:nvSpPr>
        <p:spPr>
          <a:xfrm>
            <a:off x="503238" y="685800"/>
            <a:ext cx="5851525" cy="3429000"/>
          </a:xfrm>
          <a:ln/>
        </p:spPr>
      </p:sp>
      <p:sp>
        <p:nvSpPr>
          <p:cNvPr id="138243" name="Rectangle 3"/>
          <p:cNvSpPr>
            <a:spLocks noGrp="1" noChangeArrowheads="1"/>
          </p:cNvSpPr>
          <p:nvPr>
            <p:ph type="body" idx="1"/>
          </p:nvPr>
        </p:nvSpPr>
        <p:spPr/>
        <p:txBody>
          <a:bodyPr/>
          <a:lstStyle/>
          <a:p>
            <a:r>
              <a:rPr lang="en-US" altLang="en-US"/>
              <a:t>THE IMMERSION OF THE HIGH PRIEST</a:t>
            </a:r>
          </a:p>
          <a:p>
            <a:r>
              <a:rPr lang="en-US" altLang="en-US"/>
              <a:t>On the morning of Yom Kippur, the High Priest ascends the stairway above the Water Gate, in order to perform his first of five required immersions into the ritual bath on Yom Kippur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E390E378-40E9-4843-8A24-1FD961B7EA51}" type="slidenum">
              <a:rPr lang="en-US" altLang="en-US">
                <a:solidFill>
                  <a:srgbClr val="000000"/>
                </a:solidFill>
              </a:rPr>
              <a:pPr/>
              <a:t>46</a:t>
            </a:fld>
            <a:endParaRPr lang="en-US" altLang="en-US">
              <a:solidFill>
                <a:srgbClr val="000000"/>
              </a:solidFill>
            </a:endParaRPr>
          </a:p>
        </p:txBody>
      </p:sp>
      <p:sp>
        <p:nvSpPr>
          <p:cNvPr id="139266" name="Rectangle 2"/>
          <p:cNvSpPr>
            <a:spLocks noRot="1" noChangeArrowheads="1" noTextEdit="1"/>
          </p:cNvSpPr>
          <p:nvPr>
            <p:ph type="sldImg"/>
          </p:nvPr>
        </p:nvSpPr>
        <p:spPr>
          <a:xfrm>
            <a:off x="503238" y="685800"/>
            <a:ext cx="5851525" cy="3429000"/>
          </a:xfrm>
          <a:ln/>
        </p:spPr>
      </p:sp>
      <p:sp>
        <p:nvSpPr>
          <p:cNvPr id="139267" name="Rectangle 3"/>
          <p:cNvSpPr>
            <a:spLocks noGrp="1" noChangeArrowheads="1"/>
          </p:cNvSpPr>
          <p:nvPr>
            <p:ph type="body" idx="1"/>
          </p:nvPr>
        </p:nvSpPr>
        <p:spPr/>
        <p:txBody>
          <a:bodyPr/>
          <a:lstStyle/>
          <a:p>
            <a:r>
              <a:rPr lang="en-US" altLang="en-US"/>
              <a:t>THE IMMERSION OF THE HIGH PRIEST</a:t>
            </a:r>
          </a:p>
          <a:p>
            <a:r>
              <a:rPr lang="en-US" altLang="en-US"/>
              <a:t>The remaining four immersions that take place during the day are done in a ritual bath atop the Parvha Chamber. A white lined sheet is held up separating the High Priest from the onlookers. This is done as a reminder to all onlookers that the High Priest will administer the Atonement service wearing white garments only.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D5D79F43-7C23-48D5-91CD-ADFE9BF67C2A}" type="slidenum">
              <a:rPr lang="en-US" altLang="en-US">
                <a:solidFill>
                  <a:srgbClr val="000000"/>
                </a:solidFill>
              </a:rPr>
              <a:pPr/>
              <a:t>47</a:t>
            </a:fld>
            <a:endParaRPr lang="en-US" altLang="en-US">
              <a:solidFill>
                <a:srgbClr val="000000"/>
              </a:solidFill>
            </a:endParaRPr>
          </a:p>
        </p:txBody>
      </p:sp>
      <p:sp>
        <p:nvSpPr>
          <p:cNvPr id="140290" name="Rectangle 2"/>
          <p:cNvSpPr>
            <a:spLocks noRot="1" noChangeArrowheads="1" noTextEdit="1"/>
          </p:cNvSpPr>
          <p:nvPr>
            <p:ph type="sldImg"/>
          </p:nvPr>
        </p:nvSpPr>
        <p:spPr>
          <a:xfrm>
            <a:off x="503238" y="685800"/>
            <a:ext cx="5851525" cy="3429000"/>
          </a:xfrm>
          <a:ln/>
        </p:spPr>
      </p:sp>
      <p:sp>
        <p:nvSpPr>
          <p:cNvPr id="140291" name="Rectangle 3"/>
          <p:cNvSpPr>
            <a:spLocks noGrp="1" noChangeArrowheads="1"/>
          </p:cNvSpPr>
          <p:nvPr>
            <p:ph type="body" idx="1"/>
          </p:nvPr>
        </p:nvSpPr>
        <p:spPr/>
        <p:txBody>
          <a:bodyPr/>
          <a:lstStyle/>
          <a:p>
            <a:r>
              <a:rPr lang="en-US" altLang="en-US"/>
              <a:t>THE HIGH PRIEST SANCTIFIES HIS HANDS AND FEET</a:t>
            </a:r>
          </a:p>
          <a:p>
            <a:r>
              <a:rPr lang="en-US" altLang="en-US"/>
              <a:t>Before entering the ritual bath, the High Priest first sanctifies his hands and feet, pouring water on them from a golden vessel. Upon emerging from the ritual bath, he would again sanctify his hands and feet in the same manner.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2D50324B-3DE2-407E-9F31-B95499274907}" type="slidenum">
              <a:rPr lang="en-US" altLang="en-US">
                <a:solidFill>
                  <a:srgbClr val="000000"/>
                </a:solidFill>
              </a:rPr>
              <a:pPr/>
              <a:t>48</a:t>
            </a:fld>
            <a:endParaRPr lang="en-US" altLang="en-US">
              <a:solidFill>
                <a:srgbClr val="000000"/>
              </a:solidFill>
            </a:endParaRPr>
          </a:p>
        </p:txBody>
      </p:sp>
      <p:sp>
        <p:nvSpPr>
          <p:cNvPr id="141314" name="Rectangle 2"/>
          <p:cNvSpPr>
            <a:spLocks noRot="1" noChangeArrowheads="1" noTextEdit="1"/>
          </p:cNvSpPr>
          <p:nvPr>
            <p:ph type="sldImg"/>
          </p:nvPr>
        </p:nvSpPr>
        <p:spPr>
          <a:xfrm>
            <a:off x="503238" y="685800"/>
            <a:ext cx="5851525" cy="3429000"/>
          </a:xfrm>
          <a:ln/>
        </p:spPr>
      </p:sp>
      <p:sp>
        <p:nvSpPr>
          <p:cNvPr id="141315" name="Rectangle 3"/>
          <p:cNvSpPr>
            <a:spLocks noGrp="1" noChangeArrowheads="1"/>
          </p:cNvSpPr>
          <p:nvPr>
            <p:ph type="body" idx="1"/>
          </p:nvPr>
        </p:nvSpPr>
        <p:spPr/>
        <p:txBody>
          <a:bodyPr/>
          <a:lstStyle/>
          <a:p>
            <a:r>
              <a:rPr lang="en-US" altLang="en-US"/>
              <a:t>SANCTIFYING THE HANDS AND FEET  On all other days of the year, the High Priest would sanctify his hands and feet using a copper vessel. Only on Yom Kippur would he use a gold vessel for this purpose.</a:t>
            </a:r>
            <a:r>
              <a:rPr lang="en-US" altLang="en-US">
                <a:hlinkClick r:id="rId3"/>
              </a:rPr>
              <a:t> </a:t>
            </a:r>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F4CC810E-E79B-4CF8-A0C4-58DEF31AEED2}" type="slidenum">
              <a:rPr lang="en-US" altLang="en-US">
                <a:solidFill>
                  <a:srgbClr val="000000"/>
                </a:solidFill>
              </a:rPr>
              <a:pPr/>
              <a:t>49</a:t>
            </a:fld>
            <a:endParaRPr lang="en-US" altLang="en-US">
              <a:solidFill>
                <a:srgbClr val="000000"/>
              </a:solidFill>
            </a:endParaRPr>
          </a:p>
        </p:txBody>
      </p:sp>
      <p:sp>
        <p:nvSpPr>
          <p:cNvPr id="146434" name="Rectangle 2"/>
          <p:cNvSpPr>
            <a:spLocks noRot="1" noChangeArrowheads="1" noTextEdit="1"/>
          </p:cNvSpPr>
          <p:nvPr>
            <p:ph type="sldImg"/>
          </p:nvPr>
        </p:nvSpPr>
        <p:spPr>
          <a:xfrm>
            <a:off x="503238" y="685800"/>
            <a:ext cx="5851525" cy="3429000"/>
          </a:xfrm>
          <a:ln/>
        </p:spPr>
      </p:sp>
      <p:sp>
        <p:nvSpPr>
          <p:cNvPr id="146435" name="Rectangle 3"/>
          <p:cNvSpPr>
            <a:spLocks noGrp="1" noChangeArrowheads="1"/>
          </p:cNvSpPr>
          <p:nvPr>
            <p:ph type="body" idx="1"/>
          </p:nvPr>
        </p:nvSpPr>
        <p:spPr/>
        <p:txBody>
          <a:bodyPr/>
          <a:lstStyle/>
          <a:p>
            <a:r>
              <a:rPr lang="en-US" altLang="en-US"/>
              <a:t>THE DAILY INCENSE OFFERINGOn Yom Kippur The High Priest would make three separate offerings of incense. The first two offerings were done upon the golden incense altar located in the Kodesh, (the Sanctuary). Facing north, the High Priest pours the incense onto the altar, as the column of smoke rises.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1AACE839-CA92-4A04-BA84-D94C69CE61A4}" type="slidenum">
              <a:rPr lang="en-US" altLang="en-US">
                <a:solidFill>
                  <a:srgbClr val="000000"/>
                </a:solidFill>
              </a:rPr>
              <a:pPr/>
              <a:t>50</a:t>
            </a:fld>
            <a:endParaRPr lang="en-US" altLang="en-US">
              <a:solidFill>
                <a:srgbClr val="000000"/>
              </a:solidFill>
            </a:endParaRPr>
          </a:p>
        </p:txBody>
      </p:sp>
      <p:sp>
        <p:nvSpPr>
          <p:cNvPr id="147458" name="Rectangle 2"/>
          <p:cNvSpPr>
            <a:spLocks noRot="1" noChangeArrowheads="1" noTextEdit="1"/>
          </p:cNvSpPr>
          <p:nvPr>
            <p:ph type="sldImg"/>
          </p:nvPr>
        </p:nvSpPr>
        <p:spPr>
          <a:xfrm>
            <a:off x="503238" y="685800"/>
            <a:ext cx="5851525" cy="3429000"/>
          </a:xfrm>
          <a:ln/>
        </p:spPr>
      </p:sp>
      <p:sp>
        <p:nvSpPr>
          <p:cNvPr id="147459" name="Rectangle 3"/>
          <p:cNvSpPr>
            <a:spLocks noGrp="1" noChangeArrowheads="1"/>
          </p:cNvSpPr>
          <p:nvPr>
            <p:ph type="body" idx="1"/>
          </p:nvPr>
        </p:nvSpPr>
        <p:spPr/>
        <p:txBody>
          <a:bodyPr/>
          <a:lstStyle/>
          <a:p>
            <a:r>
              <a:rPr lang="en-US" altLang="en-US"/>
              <a:t>THE COURTYARD FILLS WITH PEOPLE</a:t>
            </a:r>
          </a:p>
          <a:p>
            <a:r>
              <a:rPr lang="en-US" altLang="en-US"/>
              <a:t>At dawn the gates are opened, and the people begin to pour in.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C84FBD31-1ABF-4DF9-8BD3-300926A0702A}" type="slidenum">
              <a:rPr lang="en-US" altLang="en-US">
                <a:solidFill>
                  <a:srgbClr val="000000"/>
                </a:solidFill>
              </a:rPr>
              <a:pPr/>
              <a:t>53</a:t>
            </a:fld>
            <a:endParaRPr lang="en-US" altLang="en-US">
              <a:solidFill>
                <a:srgbClr val="000000"/>
              </a:solidFill>
            </a:endParaRPr>
          </a:p>
        </p:txBody>
      </p:sp>
      <p:sp>
        <p:nvSpPr>
          <p:cNvPr id="148482" name="Rectangle 2"/>
          <p:cNvSpPr>
            <a:spLocks noRot="1" noChangeArrowheads="1" noTextEdit="1"/>
          </p:cNvSpPr>
          <p:nvPr>
            <p:ph type="sldImg"/>
          </p:nvPr>
        </p:nvSpPr>
        <p:spPr>
          <a:xfrm>
            <a:off x="503238" y="685800"/>
            <a:ext cx="5851525" cy="3429000"/>
          </a:xfrm>
          <a:ln/>
        </p:spPr>
      </p:sp>
      <p:sp>
        <p:nvSpPr>
          <p:cNvPr id="148483" name="Rectangle 3"/>
          <p:cNvSpPr>
            <a:spLocks noGrp="1" noChangeArrowheads="1"/>
          </p:cNvSpPr>
          <p:nvPr>
            <p:ph type="body" idx="1"/>
          </p:nvPr>
        </p:nvSpPr>
        <p:spPr/>
        <p:txBody>
          <a:bodyPr/>
          <a:lstStyle/>
          <a:p>
            <a:r>
              <a:rPr lang="en-US" altLang="en-US"/>
              <a:t>THE YOM KIPPUR OFFERINGS</a:t>
            </a:r>
          </a:p>
          <a:p>
            <a:r>
              <a:rPr lang="en-US" altLang="en-US"/>
              <a:t>"You shall present a burnt offering for an appeasing fragrance to G-d: one young bull, one ram, and seven yearling sheep, making sure that all are devoid of blemish... There shall also be one goat for a sin offering..." (Numbers 29:11)</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06054867-2A00-48DA-BBDE-197BFE200866}" type="slidenum">
              <a:rPr lang="en-US" altLang="en-US">
                <a:solidFill>
                  <a:srgbClr val="000000"/>
                </a:solidFill>
              </a:rPr>
              <a:pPr/>
              <a:t>55</a:t>
            </a:fld>
            <a:endParaRPr lang="en-US" altLang="en-US">
              <a:solidFill>
                <a:srgbClr val="000000"/>
              </a:solidFill>
            </a:endParaRPr>
          </a:p>
        </p:txBody>
      </p:sp>
      <p:sp>
        <p:nvSpPr>
          <p:cNvPr id="149506" name="Rectangle 2"/>
          <p:cNvSpPr>
            <a:spLocks noRot="1" noChangeArrowheads="1" noTextEdit="1"/>
          </p:cNvSpPr>
          <p:nvPr>
            <p:ph type="sldImg"/>
          </p:nvPr>
        </p:nvSpPr>
        <p:spPr>
          <a:xfrm>
            <a:off x="503238" y="685800"/>
            <a:ext cx="5851525" cy="3429000"/>
          </a:xfrm>
          <a:ln/>
        </p:spPr>
      </p:sp>
      <p:sp>
        <p:nvSpPr>
          <p:cNvPr id="149507" name="Rectangle 3"/>
          <p:cNvSpPr>
            <a:spLocks noGrp="1" noChangeArrowheads="1"/>
          </p:cNvSpPr>
          <p:nvPr>
            <p:ph type="body" idx="1"/>
          </p:nvPr>
        </p:nvSpPr>
        <p:spPr/>
        <p:txBody>
          <a:bodyPr/>
          <a:lstStyle/>
          <a:p>
            <a:pPr>
              <a:lnSpc>
                <a:spcPct val="80000"/>
              </a:lnSpc>
            </a:pPr>
            <a:r>
              <a:rPr lang="en-US" altLang="en-US" sz="900"/>
              <a:t>THE YOM KIPPUR SERVICE</a:t>
            </a:r>
          </a:p>
          <a:p>
            <a:pPr>
              <a:lnSpc>
                <a:spcPct val="80000"/>
              </a:lnSpc>
            </a:pPr>
            <a:r>
              <a:rPr lang="en-US" altLang="en-US" sz="900"/>
              <a:t>"And God spoke to Moses after the death of Aaron's two sons, who brought an (unauthorized) offering before the Lord and died. And God said to Moses: Speak to your brother Aaron, and let him not enter the holy place that is beyond the partition concealing the ark at any time, so that he may not die, since I appear over the ark cover in a cloud." </a:t>
            </a:r>
          </a:p>
          <a:p>
            <a:pPr>
              <a:lnSpc>
                <a:spcPct val="80000"/>
              </a:lnSpc>
            </a:pPr>
            <a:r>
              <a:rPr lang="en-US" altLang="en-US" sz="900"/>
              <a:t>"Only thusly shall Aaron enter into the holy place: with a young bullock for a sin offering, and a ram for a burnt offering. He shall put on the sanctified white linen tunic, and have linen pants on his flesh. He shall gird himself with a linen sash, and bind his head with a linen turban. These are sacred vestments; before putting them on, he must immerse himself. And he shall take from the congregation of the children of Israel two goats for a sin offering, and one ram for a burnt offering. And Aaron shall offer the bullock of the sin offering which is for himself, and he shall make atonement for himself and for his family... " (Leviticus 16)</a:t>
            </a:r>
          </a:p>
          <a:p>
            <a:pPr>
              <a:lnSpc>
                <a:spcPct val="80000"/>
              </a:lnSpc>
            </a:pPr>
            <a:r>
              <a:rPr lang="en-US" altLang="en-US" sz="900"/>
              <a:t>THE HIGH PRIEST'S ORAL CONFESSION</a:t>
            </a:r>
          </a:p>
          <a:p>
            <a:pPr>
              <a:lnSpc>
                <a:spcPct val="80000"/>
              </a:lnSpc>
            </a:pPr>
            <a:r>
              <a:rPr lang="en-US" altLang="en-US" sz="900"/>
              <a:t>The High Priest drew near to the animal. Facing the sanctuary, he placed his two hands on the bullock's head, between its horns, and confessed. This was in keeping the directives of the verse (ibid.): "And Aaron shall offer the bullock of the sin offering which is for himself, and he shall make atonement for himself and for his family... " The sages of Israel received a tradition that these words refer to oral confession.</a:t>
            </a:r>
          </a:p>
          <a:p>
            <a:pPr>
              <a:lnSpc>
                <a:spcPct val="80000"/>
              </a:lnSpc>
            </a:pPr>
            <a:r>
              <a:rPr lang="en-US" altLang="en-US" sz="900"/>
              <a:t>And this was the wording of the High Priest's confession:</a:t>
            </a:r>
          </a:p>
          <a:p>
            <a:pPr>
              <a:lnSpc>
                <a:spcPct val="80000"/>
              </a:lnSpc>
            </a:pPr>
            <a:r>
              <a:rPr lang="en-US" altLang="en-US" sz="900"/>
              <a:t>"I beseech You, O Lord;</a:t>
            </a:r>
            <a:br>
              <a:rPr lang="en-US" altLang="en-US" sz="900"/>
            </a:br>
            <a:r>
              <a:rPr lang="en-US" altLang="en-US" sz="900"/>
              <a:t>I have sinned, rebelled, and transgressed against You,</a:t>
            </a:r>
            <a:br>
              <a:rPr lang="en-US" altLang="en-US" sz="900"/>
            </a:br>
            <a:r>
              <a:rPr lang="en-US" altLang="en-US" sz="900"/>
              <a:t>I, and my household;</a:t>
            </a:r>
            <a:br>
              <a:rPr lang="en-US" altLang="en-US" sz="900"/>
            </a:br>
            <a:r>
              <a:rPr lang="en-US" altLang="en-US" sz="900"/>
              <a:t>I beseech You, O Lord,</a:t>
            </a:r>
            <a:br>
              <a:rPr lang="en-US" altLang="en-US" sz="900"/>
            </a:br>
            <a:r>
              <a:rPr lang="en-US" altLang="en-US" sz="900"/>
              <a:t>Grant atonement for the sins,</a:t>
            </a:r>
            <a:br>
              <a:rPr lang="en-US" altLang="en-US" sz="900"/>
            </a:br>
            <a:r>
              <a:rPr lang="en-US" altLang="en-US" sz="900"/>
              <a:t>and for the iniquities and transgressions</a:t>
            </a:r>
            <a:br>
              <a:rPr lang="en-US" altLang="en-US" sz="900"/>
            </a:br>
            <a:r>
              <a:rPr lang="en-US" altLang="en-US" sz="900"/>
              <a:t>which I have commited against You,</a:t>
            </a:r>
            <a:br>
              <a:rPr lang="en-US" altLang="en-US" sz="900"/>
            </a:br>
            <a:r>
              <a:rPr lang="en-US" altLang="en-US" sz="900"/>
              <a:t>I, and my household.</a:t>
            </a:r>
            <a:br>
              <a:rPr lang="en-US" altLang="en-US" sz="900"/>
            </a:br>
            <a:r>
              <a:rPr lang="en-US" altLang="en-US" sz="900"/>
              <a:t>As it is written in the Torah</a:t>
            </a:r>
            <a:br>
              <a:rPr lang="en-US" altLang="en-US" sz="900"/>
            </a:br>
            <a:r>
              <a:rPr lang="en-US" altLang="en-US" sz="900"/>
              <a:t>of Your servant, Moses:</a:t>
            </a:r>
            <a:br>
              <a:rPr lang="en-US" altLang="en-US" sz="900"/>
            </a:br>
            <a:r>
              <a:rPr lang="en-US" altLang="en-US" sz="900"/>
              <a:t>'For on this day</a:t>
            </a:r>
            <a:br>
              <a:rPr lang="en-US" altLang="en-US" sz="900"/>
            </a:br>
            <a:r>
              <a:rPr lang="en-US" altLang="en-US" sz="900"/>
              <a:t>atonement shall be made for you,</a:t>
            </a:r>
            <a:br>
              <a:rPr lang="en-US" altLang="en-US" sz="900"/>
            </a:br>
            <a:r>
              <a:rPr lang="en-US" altLang="en-US" sz="900"/>
              <a:t>to purifiy you from all your sins</a:t>
            </a:r>
            <a:br>
              <a:rPr lang="en-US" altLang="en-US" sz="900"/>
            </a:br>
            <a:r>
              <a:rPr lang="en-US" altLang="en-US" sz="900"/>
              <a:t>- before the Lord you shall be purified'."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7838" y="674688"/>
            <a:ext cx="5746750" cy="3367087"/>
          </a:xfrm>
          <a:ln/>
        </p:spPr>
      </p:sp>
      <p:sp>
        <p:nvSpPr>
          <p:cNvPr id="338947" name="Notes Placeholder 2"/>
          <p:cNvSpPr>
            <a:spLocks noGrp="1"/>
          </p:cNvSpPr>
          <p:nvPr>
            <p:ph type="body" idx="1"/>
          </p:nvPr>
        </p:nvSpPr>
        <p:spPr>
          <a:xfrm>
            <a:off x="381000" y="4191000"/>
            <a:ext cx="6096000"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cs typeface="Arial" pitchFamily="34" charset="0"/>
              </a:rPr>
              <a:t>Last week,</a:t>
            </a:r>
            <a:r>
              <a:rPr lang="en-US" altLang="en-US" baseline="0" dirty="0" smtClean="0">
                <a:cs typeface="Arial" pitchFamily="34" charset="0"/>
              </a:rPr>
              <a:t> as Y was approaching </a:t>
            </a:r>
            <a:r>
              <a:rPr lang="en-US" altLang="en-US" baseline="0" dirty="0" err="1" smtClean="0">
                <a:cs typeface="Arial" pitchFamily="34" charset="0"/>
              </a:rPr>
              <a:t>Yerushaliyim</a:t>
            </a:r>
            <a:r>
              <a:rPr lang="en-US" altLang="en-US" baseline="0" dirty="0" smtClean="0">
                <a:cs typeface="Arial" pitchFamily="34" charset="0"/>
              </a:rPr>
              <a:t>, he sent his men to requisition a donkey for royal service,  His service.  In sending them, prepped them for accusations.  Spoke on dissonance of accusations.  Now He has the animals, and entering </a:t>
            </a:r>
            <a:r>
              <a:rPr lang="en-US" altLang="en-US" baseline="0" dirty="0" err="1" smtClean="0">
                <a:cs typeface="Arial" pitchFamily="34" charset="0"/>
              </a:rPr>
              <a:t>Yerushaliyim</a:t>
            </a:r>
            <a:r>
              <a:rPr lang="en-US" altLang="en-US" baseline="0" dirty="0" smtClean="0">
                <a:cs typeface="Arial" pitchFamily="34" charset="0"/>
              </a:rPr>
              <a:t>.  </a:t>
            </a:r>
            <a:endParaRPr lang="en-US" altLang="en-US" dirty="0">
              <a:cs typeface="Arial" pitchFamily="34" charset="0"/>
            </a:endParaRPr>
          </a:p>
        </p:txBody>
      </p:sp>
      <p:sp>
        <p:nvSpPr>
          <p:cNvPr id="4" name="Slide Number Placeholder 3"/>
          <p:cNvSpPr>
            <a:spLocks noGrp="1"/>
          </p:cNvSpPr>
          <p:nvPr>
            <p:ph type="sldNum" sz="quarter" idx="5"/>
          </p:nvPr>
        </p:nvSpPr>
        <p:spPr/>
        <p:txBody>
          <a:bodyPr/>
          <a:lstStyle>
            <a:lvl1pPr>
              <a:defRPr sz="7800">
                <a:solidFill>
                  <a:schemeClr val="tx1"/>
                </a:solidFill>
                <a:latin typeface="Arial" pitchFamily="34" charset="0"/>
                <a:cs typeface="Arial" pitchFamily="34" charset="0"/>
              </a:defRPr>
            </a:lvl1pPr>
            <a:lvl2pPr marL="715424" indent="-275162">
              <a:defRPr sz="7800">
                <a:solidFill>
                  <a:schemeClr val="tx1"/>
                </a:solidFill>
                <a:latin typeface="Arial" pitchFamily="34" charset="0"/>
                <a:cs typeface="Arial" pitchFamily="34" charset="0"/>
              </a:defRPr>
            </a:lvl2pPr>
            <a:lvl3pPr marL="1100652" indent="-220130">
              <a:defRPr sz="7800">
                <a:solidFill>
                  <a:schemeClr val="tx1"/>
                </a:solidFill>
                <a:latin typeface="Arial" pitchFamily="34" charset="0"/>
                <a:cs typeface="Arial" pitchFamily="34" charset="0"/>
              </a:defRPr>
            </a:lvl3pPr>
            <a:lvl4pPr marL="1540912" indent="-220130">
              <a:defRPr sz="7800">
                <a:solidFill>
                  <a:schemeClr val="tx1"/>
                </a:solidFill>
                <a:latin typeface="Arial" pitchFamily="34" charset="0"/>
                <a:cs typeface="Arial" pitchFamily="34" charset="0"/>
              </a:defRPr>
            </a:lvl4pPr>
            <a:lvl5pPr marL="1981173" indent="-220130">
              <a:defRPr sz="7800">
                <a:solidFill>
                  <a:schemeClr val="tx1"/>
                </a:solidFill>
                <a:latin typeface="Arial" pitchFamily="34" charset="0"/>
                <a:cs typeface="Arial" pitchFamily="34" charset="0"/>
              </a:defRPr>
            </a:lvl5pPr>
            <a:lvl6pPr marL="2421433" indent="-220130" eaLnBrk="0" fontAlgn="base" hangingPunct="0">
              <a:spcBef>
                <a:spcPct val="0"/>
              </a:spcBef>
              <a:spcAft>
                <a:spcPct val="0"/>
              </a:spcAft>
              <a:defRPr sz="7800">
                <a:solidFill>
                  <a:schemeClr val="tx1"/>
                </a:solidFill>
                <a:latin typeface="Arial" pitchFamily="34" charset="0"/>
                <a:cs typeface="Arial" pitchFamily="34" charset="0"/>
              </a:defRPr>
            </a:lvl6pPr>
            <a:lvl7pPr marL="2861694" indent="-220130" eaLnBrk="0" fontAlgn="base" hangingPunct="0">
              <a:spcBef>
                <a:spcPct val="0"/>
              </a:spcBef>
              <a:spcAft>
                <a:spcPct val="0"/>
              </a:spcAft>
              <a:defRPr sz="7800">
                <a:solidFill>
                  <a:schemeClr val="tx1"/>
                </a:solidFill>
                <a:latin typeface="Arial" pitchFamily="34" charset="0"/>
                <a:cs typeface="Arial" pitchFamily="34" charset="0"/>
              </a:defRPr>
            </a:lvl7pPr>
            <a:lvl8pPr marL="3301955" indent="-220130" eaLnBrk="0" fontAlgn="base" hangingPunct="0">
              <a:spcBef>
                <a:spcPct val="0"/>
              </a:spcBef>
              <a:spcAft>
                <a:spcPct val="0"/>
              </a:spcAft>
              <a:defRPr sz="7800">
                <a:solidFill>
                  <a:schemeClr val="tx1"/>
                </a:solidFill>
                <a:latin typeface="Arial" pitchFamily="34" charset="0"/>
                <a:cs typeface="Arial" pitchFamily="34" charset="0"/>
              </a:defRPr>
            </a:lvl8pPr>
            <a:lvl9pPr marL="3742215" indent="-220130" eaLnBrk="0" fontAlgn="base" hangingPunct="0">
              <a:spcBef>
                <a:spcPct val="0"/>
              </a:spcBef>
              <a:spcAft>
                <a:spcPct val="0"/>
              </a:spcAft>
              <a:defRPr sz="7800">
                <a:solidFill>
                  <a:schemeClr val="tx1"/>
                </a:solidFill>
                <a:latin typeface="Arial" pitchFamily="34" charset="0"/>
                <a:cs typeface="Arial" pitchFamily="34" charset="0"/>
              </a:defRPr>
            </a:lvl9pPr>
          </a:lstStyle>
          <a:p>
            <a:pPr defTabSz="880521" fontAlgn="auto">
              <a:spcBef>
                <a:spcPts val="0"/>
              </a:spcBef>
              <a:spcAft>
                <a:spcPts val="0"/>
              </a:spcAft>
              <a:defRPr/>
            </a:pPr>
            <a:fld id="{45F6C25F-6C70-4A78-AE69-304999D70D58}" type="slidenum">
              <a:rPr lang="en-US" altLang="en-US" sz="1800" kern="0">
                <a:solidFill>
                  <a:srgbClr val="000000"/>
                </a:solidFill>
              </a:rPr>
              <a:pPr defTabSz="880521" fontAlgn="auto">
                <a:spcBef>
                  <a:spcPts val="0"/>
                </a:spcBef>
                <a:spcAft>
                  <a:spcPts val="0"/>
                </a:spcAft>
                <a:defRPr/>
              </a:pPr>
              <a:t>5</a:t>
            </a:fld>
            <a:endParaRPr lang="en-US" altLang="en-US" sz="1800" kern="0">
              <a:solidFill>
                <a:srgbClr val="000000"/>
              </a:solidFill>
            </a:endParaRPr>
          </a:p>
        </p:txBody>
      </p:sp>
    </p:spTree>
    <p:extLst>
      <p:ext uri="{BB962C8B-B14F-4D97-AF65-F5344CB8AC3E}">
        <p14:creationId xmlns:p14="http://schemas.microsoft.com/office/powerpoint/2010/main" val="6626100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260B04D9-C911-48DA-9A19-D3A062482D9A}" type="slidenum">
              <a:rPr lang="en-US" altLang="en-US">
                <a:solidFill>
                  <a:srgbClr val="000000"/>
                </a:solidFill>
              </a:rPr>
              <a:pPr/>
              <a:t>61</a:t>
            </a:fld>
            <a:endParaRPr lang="en-US" altLang="en-US">
              <a:solidFill>
                <a:srgbClr val="000000"/>
              </a:solidFill>
            </a:endParaRPr>
          </a:p>
        </p:txBody>
      </p:sp>
      <p:sp>
        <p:nvSpPr>
          <p:cNvPr id="150530" name="Rectangle 2"/>
          <p:cNvSpPr>
            <a:spLocks noRot="1" noChangeArrowheads="1" noTextEdit="1"/>
          </p:cNvSpPr>
          <p:nvPr>
            <p:ph type="sldImg"/>
          </p:nvPr>
        </p:nvSpPr>
        <p:spPr>
          <a:xfrm>
            <a:off x="503238" y="685800"/>
            <a:ext cx="5851525" cy="3429000"/>
          </a:xfrm>
          <a:ln/>
        </p:spPr>
      </p:sp>
      <p:sp>
        <p:nvSpPr>
          <p:cNvPr id="150531" name="Rectangle 3"/>
          <p:cNvSpPr>
            <a:spLocks noGrp="1" noChangeArrowheads="1"/>
          </p:cNvSpPr>
          <p:nvPr>
            <p:ph type="body" idx="1"/>
          </p:nvPr>
        </p:nvSpPr>
        <p:spPr/>
        <p:txBody>
          <a:bodyPr/>
          <a:lstStyle/>
          <a:p>
            <a:r>
              <a:rPr lang="en-US" altLang="en-US"/>
              <a:t>THE SCAPEGOAT</a:t>
            </a:r>
          </a:p>
          <a:p>
            <a:r>
              <a:rPr lang="en-US" altLang="en-US"/>
              <a:t>Though all of the moving service on the Day of Atonement is fraught with poignancy, tense anticipation and deep personal stirrings of repentance, surely one of the most dramatic moments of the day is the lottery which the High Priest conducts... for this is the process that will determine the scapegoat, which will be cast off as an atonement for Israel's sins.</a:t>
            </a:r>
          </a:p>
          <a:p>
            <a:r>
              <a:rPr lang="en-US" altLang="en-US"/>
              <a:t>After confessing over his bullock, the High Priest walks to the eastern section of the court, facing the entrance. He is accompanied by two men: at his right, the "assistant," who is actually none other than the replacement priest who was designated as a stand-in for the High Priest, should he be rendered unfit. At his left, the head of the family clan who is responsible for the service in the Temple on that day of the week.</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36697CE6-6D8C-403F-ABBA-3F6895B11E69}" type="slidenum">
              <a:rPr lang="en-US" altLang="en-US">
                <a:solidFill>
                  <a:srgbClr val="000000"/>
                </a:solidFill>
              </a:rPr>
              <a:pPr/>
              <a:t>63</a:t>
            </a:fld>
            <a:endParaRPr lang="en-US" altLang="en-US">
              <a:solidFill>
                <a:srgbClr val="000000"/>
              </a:solidFill>
            </a:endParaRPr>
          </a:p>
        </p:txBody>
      </p:sp>
      <p:sp>
        <p:nvSpPr>
          <p:cNvPr id="155650" name="Rectangle 2"/>
          <p:cNvSpPr>
            <a:spLocks noRot="1" noChangeArrowheads="1" noTextEdit="1"/>
          </p:cNvSpPr>
          <p:nvPr>
            <p:ph type="sldImg"/>
          </p:nvPr>
        </p:nvSpPr>
        <p:spPr>
          <a:xfrm>
            <a:off x="503238" y="685800"/>
            <a:ext cx="5851525" cy="3429000"/>
          </a:xfrm>
          <a:ln/>
        </p:spPr>
      </p:sp>
      <p:sp>
        <p:nvSpPr>
          <p:cNvPr id="155651" name="Rectangle 3"/>
          <p:cNvSpPr>
            <a:spLocks noGrp="1" noChangeArrowheads="1"/>
          </p:cNvSpPr>
          <p:nvPr>
            <p:ph type="body" idx="1"/>
          </p:nvPr>
        </p:nvSpPr>
        <p:spPr/>
        <p:txBody>
          <a:bodyPr/>
          <a:lstStyle/>
          <a:p>
            <a:pPr>
              <a:lnSpc>
                <a:spcPct val="90000"/>
              </a:lnSpc>
            </a:pPr>
            <a:r>
              <a:rPr lang="en-US" altLang="en-US"/>
              <a:t>THE TWO GOATS AND THE LOTTERY BOX</a:t>
            </a:r>
          </a:p>
          <a:p>
            <a:pPr>
              <a:lnSpc>
                <a:spcPct val="90000"/>
              </a:lnSpc>
            </a:pPr>
            <a:r>
              <a:rPr lang="en-US" altLang="en-US"/>
              <a:t>There in the eastern sector of the court, to the north of the altar, stand two goats in preparation for the lottery:</a:t>
            </a:r>
          </a:p>
          <a:p>
            <a:pPr>
              <a:lnSpc>
                <a:spcPct val="90000"/>
              </a:lnSpc>
            </a:pPr>
            <a:r>
              <a:rPr lang="en-US" altLang="en-US"/>
              <a:t>"And he shall take from the congregation of the children of Israel two goats for a sin offering, and one ram for a burnt offering... and he shall take the two goats, and present them before the Lord at the door of the Tent of Meeting. And Aaron shall cast lots upon the two goats; one lot for the Lord, and the other lot for Azazel... " (Lev. 16.7)</a:t>
            </a:r>
          </a:p>
          <a:p>
            <a:pPr>
              <a:lnSpc>
                <a:spcPct val="90000"/>
              </a:lnSpc>
            </a:pPr>
            <a:r>
              <a:rPr lang="en-US" altLang="en-US"/>
              <a:t>A wooden lottery box was kept there as well, and within it were the two lots, in accordance with the verses above. This box was just large enough to hold the two lots, and for the priest to put both his hands inside. On one lot the two Hebrew words meaning "For the Lord" were written, and the other was inscribed with single word "For Azazel."</a:t>
            </a:r>
          </a:p>
          <a:p>
            <a:pPr>
              <a:lnSpc>
                <a:spcPct val="90000"/>
              </a:lnSpc>
            </a:pPr>
            <a:r>
              <a:rPr lang="en-US" altLang="en-US"/>
              <a:t>Azazel is actually the name of a place; it was to this location that the scapegoat was sent. Azazel was a high, rocky precipice in the Judean desert. The goat was sent off this point to its death.</a:t>
            </a:r>
          </a:p>
          <a:p>
            <a:pPr>
              <a:lnSpc>
                <a:spcPct val="90000"/>
              </a:lnSpc>
            </a:pPr>
            <a:r>
              <a:rPr lang="en-US" altLang="en-US"/>
              <a:t>These lots were originally made of wood. This was probably what we know today as boxwood; some have written that a wood resembling mahogany was used. Later, the lots were prepared from gold by the High Priest, Yehoshua ben Gamla, during his term of office. He was praised by the sages for this initiative, which was done to increase the honor of the holy day.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E64BC225-E70C-4850-93CB-52E41BF99CE1}" type="slidenum">
              <a:rPr lang="en-US" altLang="en-US">
                <a:solidFill>
                  <a:srgbClr val="000000"/>
                </a:solidFill>
              </a:rPr>
              <a:pPr/>
              <a:t>64</a:t>
            </a:fld>
            <a:endParaRPr lang="en-US" altLang="en-US">
              <a:solidFill>
                <a:srgbClr val="000000"/>
              </a:solidFill>
            </a:endParaRPr>
          </a:p>
        </p:txBody>
      </p:sp>
      <p:sp>
        <p:nvSpPr>
          <p:cNvPr id="156674" name="Rectangle 2"/>
          <p:cNvSpPr>
            <a:spLocks noRot="1" noChangeArrowheads="1" noTextEdit="1"/>
          </p:cNvSpPr>
          <p:nvPr>
            <p:ph type="sldImg"/>
          </p:nvPr>
        </p:nvSpPr>
        <p:spPr>
          <a:xfrm>
            <a:off x="503238" y="685800"/>
            <a:ext cx="5851525" cy="3429000"/>
          </a:xfrm>
          <a:ln/>
        </p:spPr>
      </p:sp>
      <p:sp>
        <p:nvSpPr>
          <p:cNvPr id="156675" name="Rectangle 3"/>
          <p:cNvSpPr>
            <a:spLocks noGrp="1" noChangeArrowheads="1"/>
          </p:cNvSpPr>
          <p:nvPr>
            <p:ph type="body" idx="1"/>
          </p:nvPr>
        </p:nvSpPr>
        <p:spPr/>
        <p:txBody>
          <a:bodyPr/>
          <a:lstStyle/>
          <a:p>
            <a:r>
              <a:rPr lang="en-US" altLang="en-US"/>
              <a:t>DRAWING THE LOTS</a:t>
            </a:r>
          </a:p>
          <a:p>
            <a:r>
              <a:rPr lang="en-US" altLang="en-US"/>
              <a:t>Flanked by the two men on either side of him, the High Priest thrusts his hands into the lottery box and stirs the two lots within, in order to ascertain that he has no notion of which is inscribed "For the Lord." It was considered an auspicious sign from Heaven if that lot were to drawn by his right hand; thus he mixes the lots about so that he will not recognize them, and thereby raise that lot in his right hand. Tradition does in fact record that for a period of many years, it actually transpired that the High Priest's right hand did arbitrarily come up holding the lot marked "For the Lord." This phenomena ceased a number of years before the Temple's destruction.</a:t>
            </a:r>
          </a:p>
          <a:p>
            <a:r>
              <a:rPr lang="en-US" altLang="en-US"/>
              <a:t>Other opinions maintain that he drew the lots very quickly from their box, demonstrating that he acts without forethought or hesitation as to which lot he is raising.</a:t>
            </a:r>
          </a:p>
          <a:p>
            <a:r>
              <a:rPr lang="en-US" altLang="en-US"/>
              <a:t>In this manner, the High Priest raised up the two lots from the box, one in his right hand and one in his left. Only once he held them up did he learn which hand held each lot: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314890B7-0226-453A-902A-9F6857EE9536}" type="slidenum">
              <a:rPr lang="en-US" altLang="en-US">
                <a:solidFill>
                  <a:srgbClr val="000000"/>
                </a:solidFill>
              </a:rPr>
              <a:pPr/>
              <a:t>65</a:t>
            </a:fld>
            <a:endParaRPr lang="en-US" altLang="en-US">
              <a:solidFill>
                <a:srgbClr val="000000"/>
              </a:solidFill>
            </a:endParaRPr>
          </a:p>
        </p:txBody>
      </p:sp>
      <p:sp>
        <p:nvSpPr>
          <p:cNvPr id="157698" name="Rectangle 2"/>
          <p:cNvSpPr>
            <a:spLocks noRot="1" noChangeArrowheads="1" noTextEdit="1"/>
          </p:cNvSpPr>
          <p:nvPr>
            <p:ph type="sldImg"/>
          </p:nvPr>
        </p:nvSpPr>
        <p:spPr>
          <a:xfrm>
            <a:off x="503238" y="685800"/>
            <a:ext cx="5851525" cy="3429000"/>
          </a:xfrm>
          <a:ln/>
        </p:spPr>
      </p:sp>
      <p:sp>
        <p:nvSpPr>
          <p:cNvPr id="157699" name="Rectangle 3"/>
          <p:cNvSpPr>
            <a:spLocks noGrp="1" noChangeArrowheads="1"/>
          </p:cNvSpPr>
          <p:nvPr>
            <p:ph type="body" idx="1"/>
          </p:nvPr>
        </p:nvSpPr>
        <p:spPr/>
        <p:txBody>
          <a:bodyPr/>
          <a:lstStyle/>
          <a:p>
            <a:r>
              <a:rPr lang="en-US" altLang="en-US"/>
              <a:t>"RAISE UP YOUR RIGHT HAND!"If his right hand held the lot of "For the Lord," the assistant would declare "Master! High Priest! Raise up your right hand!" And hearing this cry, all those assembled would receive the tiding, and know that this favorable sign has indeed transpired.</a:t>
            </a:r>
            <a:r>
              <a:rPr lang="he-IL" altLang="en-US"/>
              <a:t> </a:t>
            </a:r>
            <a:r>
              <a:rPr lang="en-US" altLang="en-US"/>
              <a:t>But if his left hand was seen to contain this lot, the head of the family clan cried out "Master! High Priest! Raise up your left hand!" And thus the deed would be known.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8F8AF173-B319-4AA2-BD10-A07B632CB920}" type="slidenum">
              <a:rPr lang="en-US" altLang="en-US">
                <a:solidFill>
                  <a:srgbClr val="000000"/>
                </a:solidFill>
              </a:rPr>
              <a:pPr/>
              <a:t>66</a:t>
            </a:fld>
            <a:endParaRPr lang="en-US" altLang="en-US">
              <a:solidFill>
                <a:srgbClr val="000000"/>
              </a:solidFill>
            </a:endParaRPr>
          </a:p>
        </p:txBody>
      </p:sp>
      <p:sp>
        <p:nvSpPr>
          <p:cNvPr id="158722" name="Rectangle 2"/>
          <p:cNvSpPr>
            <a:spLocks noRot="1" noChangeArrowheads="1" noTextEdit="1"/>
          </p:cNvSpPr>
          <p:nvPr>
            <p:ph type="sldImg"/>
          </p:nvPr>
        </p:nvSpPr>
        <p:spPr>
          <a:xfrm>
            <a:off x="503238" y="685800"/>
            <a:ext cx="5851525" cy="3429000"/>
          </a:xfrm>
          <a:ln/>
        </p:spPr>
      </p:sp>
      <p:sp>
        <p:nvSpPr>
          <p:cNvPr id="158723" name="Rectangle 3"/>
          <p:cNvSpPr>
            <a:spLocks noGrp="1" noChangeArrowheads="1"/>
          </p:cNvSpPr>
          <p:nvPr>
            <p:ph type="body" idx="1"/>
          </p:nvPr>
        </p:nvSpPr>
        <p:spPr/>
        <p:txBody>
          <a:bodyPr/>
          <a:lstStyle/>
          <a:p>
            <a:r>
              <a:rPr lang="en-US" altLang="en-US"/>
              <a:t>THE FATEFUL LOTTERY</a:t>
            </a:r>
          </a:p>
          <a:p>
            <a:r>
              <a:rPr lang="en-US" altLang="en-US"/>
              <a:t>Great anticipation and feelings of repentance mark the entire Yom Kippur service. One of the most dramatic moments is the lottery selecting the scapegoat which acts as an atonement for Israel's sins. This High Priest is seen above, flanked by the Deputy High Priest on his right, and the head of the family on duty, on his left.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AD7D0732-A6CE-4F43-A880-A0D2A6A6C610}" type="slidenum">
              <a:rPr lang="en-US" altLang="en-US">
                <a:solidFill>
                  <a:srgbClr val="000000"/>
                </a:solidFill>
              </a:rPr>
              <a:pPr/>
              <a:t>67</a:t>
            </a:fld>
            <a:endParaRPr lang="en-US" altLang="en-US">
              <a:solidFill>
                <a:srgbClr val="000000"/>
              </a:solidFill>
            </a:endParaRPr>
          </a:p>
        </p:txBody>
      </p:sp>
      <p:sp>
        <p:nvSpPr>
          <p:cNvPr id="162818" name="Rectangle 2"/>
          <p:cNvSpPr>
            <a:spLocks noRot="1" noChangeArrowheads="1" noTextEdit="1"/>
          </p:cNvSpPr>
          <p:nvPr>
            <p:ph type="sldImg"/>
          </p:nvPr>
        </p:nvSpPr>
        <p:spPr>
          <a:xfrm>
            <a:off x="503238" y="685800"/>
            <a:ext cx="5851525" cy="3429000"/>
          </a:xfrm>
          <a:ln/>
        </p:spPr>
      </p:sp>
      <p:sp>
        <p:nvSpPr>
          <p:cNvPr id="162819" name="Rectangle 3"/>
          <p:cNvSpPr>
            <a:spLocks noGrp="1" noChangeArrowheads="1"/>
          </p:cNvSpPr>
          <p:nvPr>
            <p:ph type="body" idx="1"/>
          </p:nvPr>
        </p:nvSpPr>
        <p:spPr/>
        <p:txBody>
          <a:bodyPr/>
          <a:lstStyle/>
          <a:p>
            <a:r>
              <a:rPr lang="en-US" altLang="en-US"/>
              <a:t>PLACING THE LOTS</a:t>
            </a:r>
          </a:p>
          <a:p>
            <a:r>
              <a:rPr lang="en-US" altLang="en-US"/>
              <a:t>The High Priest then places these lots upon the heads of the goats, between their horns: that which he raised up in his right hand is placed upon the animal to his right, and of the left, to his left. When placing the lot of "For the Lord" upon the sacrifice, he recites aloud the words "For the Lord, a sin offering," once again pronouncing the holy Ineffable Name of God. All the priests and Israelites present who hear this name repeat the verse "Blessed is the name... ," as above.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D906C0E7-B69D-466E-8900-9BA4A6A822B7}" type="slidenum">
              <a:rPr lang="en-US" altLang="en-US">
                <a:solidFill>
                  <a:srgbClr val="000000"/>
                </a:solidFill>
              </a:rPr>
              <a:pPr/>
              <a:t>72</a:t>
            </a:fld>
            <a:endParaRPr lang="en-US" altLang="en-US">
              <a:solidFill>
                <a:srgbClr val="000000"/>
              </a:solidFill>
            </a:endParaRPr>
          </a:p>
        </p:txBody>
      </p:sp>
      <p:sp>
        <p:nvSpPr>
          <p:cNvPr id="163842" name="Rectangle 2"/>
          <p:cNvSpPr>
            <a:spLocks noRot="1" noChangeArrowheads="1" noTextEdit="1"/>
          </p:cNvSpPr>
          <p:nvPr>
            <p:ph type="sldImg"/>
          </p:nvPr>
        </p:nvSpPr>
        <p:spPr>
          <a:xfrm>
            <a:off x="503238" y="685800"/>
            <a:ext cx="5851525" cy="3429000"/>
          </a:xfrm>
          <a:ln/>
        </p:spPr>
      </p:sp>
      <p:sp>
        <p:nvSpPr>
          <p:cNvPr id="163843" name="Rectangle 3"/>
          <p:cNvSpPr>
            <a:spLocks noGrp="1" noChangeArrowheads="1"/>
          </p:cNvSpPr>
          <p:nvPr>
            <p:ph type="body" idx="1"/>
          </p:nvPr>
        </p:nvSpPr>
        <p:spPr/>
        <p:txBody>
          <a:bodyPr/>
          <a:lstStyle/>
          <a:p>
            <a:r>
              <a:rPr lang="en-US" altLang="en-US" sz="1000"/>
              <a:t>A "TONGUE OF CRIMSON WOOL"</a:t>
            </a:r>
          </a:p>
          <a:p>
            <a:r>
              <a:rPr lang="en-US" altLang="en-US" sz="1000"/>
              <a:t>After placing the lots upon the goats, the High Priest ties a length of crimson-dyed wool between the horns of the scapegoat, and stands the goat facing the Temple's eastern gate, through which it will be led off. He also ties a similar length of wool around the neck of the goat which will be sacrificed. This elongated skein of wool is called a "tongue" in the language of the Mishna, on account of its shape. They were tied around the goats in order to prevent them from being mixed up with other animals, and each was tied in a distinctive manner so that they should not be confused with each other.</a:t>
            </a:r>
          </a:p>
          <a:p>
            <a:r>
              <a:rPr lang="en-US" altLang="en-US" sz="1000"/>
              <a:t>THE MIRACLE OF THE CRIMSON WOOL</a:t>
            </a:r>
          </a:p>
          <a:p>
            <a:r>
              <a:rPr lang="en-US" altLang="en-US" sz="1000"/>
              <a:t>These lengths of wool were specifically dyed crimson on account of the verse which reads, "Though your sins are as scarlet, they shall whiten as snow; though they be red like crimson, they shall be white as wool" (Isaiah 1:18). It is related that a great miracle occurred concerning this crimson-colored wool: For in addition to the piece which was tied to the scapegoat, a similar length was tied to the entrance of the Sanctuary where all could behold it, high up like a banner. The sage Rabbi Yishmael taught (Yoma 6, 8) that when the scapegoat reached its destination in the desert, this wool miraculously turned white before the eyes of all Israel, in keeping with the words of the prophet - and thus providing a Heavenly sign that the sins of the people had been atoned for.</a:t>
            </a:r>
          </a:p>
          <a:p>
            <a:r>
              <a:rPr lang="en-US" altLang="en-US" sz="1000"/>
              <a:t>The two goats thus prepared, the High Priest will now leave them be and proceed with other aspects of this singular day's ceremonies. He will return to the sacrifice and the azazel only later, after the services of the bullock and the incense are completed. All the various components and aspects of the Yom Kippur service must be done according to a specific order</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1F5F1C80-DA8C-4E4B-AEFF-450451A83273}" type="slidenum">
              <a:rPr lang="en-US" altLang="en-US">
                <a:solidFill>
                  <a:srgbClr val="000000"/>
                </a:solidFill>
              </a:rPr>
              <a:pPr/>
              <a:t>73</a:t>
            </a:fld>
            <a:endParaRPr lang="en-US" altLang="en-US">
              <a:solidFill>
                <a:srgbClr val="000000"/>
              </a:solidFill>
            </a:endParaRPr>
          </a:p>
        </p:txBody>
      </p:sp>
      <p:sp>
        <p:nvSpPr>
          <p:cNvPr id="166914" name="Rectangle 2"/>
          <p:cNvSpPr>
            <a:spLocks noRot="1" noChangeArrowheads="1" noTextEdit="1"/>
          </p:cNvSpPr>
          <p:nvPr>
            <p:ph type="sldImg"/>
          </p:nvPr>
        </p:nvSpPr>
        <p:spPr>
          <a:xfrm>
            <a:off x="503238" y="685800"/>
            <a:ext cx="5851525" cy="3429000"/>
          </a:xfrm>
          <a:ln/>
        </p:spPr>
      </p:sp>
      <p:sp>
        <p:nvSpPr>
          <p:cNvPr id="166915" name="Rectangle 3"/>
          <p:cNvSpPr>
            <a:spLocks noGrp="1" noChangeArrowheads="1"/>
          </p:cNvSpPr>
          <p:nvPr>
            <p:ph type="body" idx="1"/>
          </p:nvPr>
        </p:nvSpPr>
        <p:spPr/>
        <p:txBody>
          <a:bodyPr/>
          <a:lstStyle/>
          <a:p>
            <a:r>
              <a:rPr lang="en-US" altLang="en-US"/>
              <a:t>THE SECOND ORAL CONFESSION</a:t>
            </a:r>
          </a:p>
          <a:p>
            <a:r>
              <a:rPr lang="en-US" altLang="en-US"/>
              <a:t>Now the High Priest once again draws near to his own offering, the bullock. At this time he will again confess over the animal; the first time he did this, his confession was on behalf of himself and his family. This time he confesses on behalf of all his fellow priests. Once again he places his hands on the animal's head, between its horns, and pronouncing the Ineffable Name he recites his plea:</a:t>
            </a:r>
          </a:p>
          <a:p>
            <a:r>
              <a:rPr lang="en-US" altLang="en-US"/>
              <a:t>"I beseech You, O Lord; I have sinned, rebelled, and transgressed against You, I and my household, And the sons of Aaron, Your holy people; I beseech You, O Lord, Grant atonement for the sins, and for the iniquities and transgressions which I have committed against You, I and my household, And the sons of Aaron Your holy people - . As it is written in the Torah of Your servant, Moses: 'For on this day atonement shall be made for you, to purify you from all your sins - before the Lord you shall be purified'."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B3ABEC9C-759A-445A-9A6E-E38942188997}" type="slidenum">
              <a:rPr lang="en-US" altLang="en-US">
                <a:solidFill>
                  <a:srgbClr val="000000"/>
                </a:solidFill>
              </a:rPr>
              <a:pPr/>
              <a:t>74</a:t>
            </a:fld>
            <a:endParaRPr lang="en-US" altLang="en-US">
              <a:solidFill>
                <a:srgbClr val="000000"/>
              </a:solidFill>
            </a:endParaRPr>
          </a:p>
        </p:txBody>
      </p:sp>
      <p:sp>
        <p:nvSpPr>
          <p:cNvPr id="165890" name="Rectangle 2"/>
          <p:cNvSpPr>
            <a:spLocks noRot="1" noChangeArrowheads="1" noTextEdit="1"/>
          </p:cNvSpPr>
          <p:nvPr>
            <p:ph type="sldImg"/>
          </p:nvPr>
        </p:nvSpPr>
        <p:spPr>
          <a:xfrm>
            <a:off x="503238" y="685800"/>
            <a:ext cx="5851525" cy="3429000"/>
          </a:xfrm>
          <a:ln/>
        </p:spPr>
      </p:sp>
      <p:sp>
        <p:nvSpPr>
          <p:cNvPr id="165891" name="Rectangle 3"/>
          <p:cNvSpPr>
            <a:spLocks noGrp="1" noChangeArrowheads="1"/>
          </p:cNvSpPr>
          <p:nvPr>
            <p:ph type="body" idx="1"/>
          </p:nvPr>
        </p:nvSpPr>
        <p:spPr/>
        <p:txBody>
          <a:bodyPr/>
          <a:lstStyle/>
          <a:p>
            <a:r>
              <a:rPr lang="en-US" altLang="en-US"/>
              <a:t>"BLESSED BE THE NAME OF HIS GLORIOUS KINGDOM, FOR EVER AND EVER."As above, the congregation responds with the words "Blessed be the Name of His glorious kingdom, for ever and ever."The Talmud explains that first the High Priest atones for his own sins and those of his family, and only afterwards does he make atonement for his colleagues... for it is better for an innocent man to make rectification for those who are liable.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23254B86-70F2-47C4-8A7E-207139D08C9E}" type="slidenum">
              <a:rPr lang="en-US" altLang="en-US">
                <a:solidFill>
                  <a:srgbClr val="000000"/>
                </a:solidFill>
              </a:rPr>
              <a:pPr/>
              <a:t>76</a:t>
            </a:fld>
            <a:endParaRPr lang="en-US" altLang="en-US">
              <a:solidFill>
                <a:srgbClr val="000000"/>
              </a:solidFill>
            </a:endParaRPr>
          </a:p>
        </p:txBody>
      </p:sp>
      <p:sp>
        <p:nvSpPr>
          <p:cNvPr id="164866" name="Rectangle 2"/>
          <p:cNvSpPr>
            <a:spLocks noRot="1" noChangeArrowheads="1" noTextEdit="1"/>
          </p:cNvSpPr>
          <p:nvPr>
            <p:ph type="sldImg"/>
          </p:nvPr>
        </p:nvSpPr>
        <p:spPr>
          <a:xfrm>
            <a:off x="503238" y="685800"/>
            <a:ext cx="5851525" cy="3429000"/>
          </a:xfrm>
          <a:ln/>
        </p:spPr>
      </p:sp>
      <p:sp>
        <p:nvSpPr>
          <p:cNvPr id="164867" name="Rectangle 3"/>
          <p:cNvSpPr>
            <a:spLocks noGrp="1" noChangeArrowheads="1"/>
          </p:cNvSpPr>
          <p:nvPr>
            <p:ph type="body" idx="1"/>
          </p:nvPr>
        </p:nvSpPr>
        <p:spPr/>
        <p:txBody>
          <a:bodyPr/>
          <a:lstStyle/>
          <a:p>
            <a:r>
              <a:rPr lang="en-US" altLang="en-US"/>
              <a:t>THE BULLOCK IS SLAUGHTERED</a:t>
            </a:r>
          </a:p>
          <a:p>
            <a:r>
              <a:rPr lang="en-US" altLang="en-US"/>
              <a:t>At the conclusion of his second confession, the High Priest slaughters the bullock. He receives the offering's blood in the mizrak vessel, and then gives this vessel to another priest. The former immediately goes to prepare for the incense service, and the latter must stand outside the entrance to the Sanctuary and hold this vessel, continuously moving it with a stirring motion. This in done in order to prevent its contents from beginning to harden - since this would invalidate it to be dashed upon the altar.</a:t>
            </a:r>
          </a:p>
          <a:p>
            <a:r>
              <a:rPr lang="en-US" altLang="en-US"/>
              <a:t>The second priest, thus occupied with the mizrak, waits in this spot for the return of the High Priest, who will bring the mizrak into the Sanctuary. In the meantime, the High Priest asends to the top of the altar in the court, carrying a golden shovel equipped with a specially long handle - designed to aid him in performing the particularly difficult movements he will require to conduct the incense service alone on this holy day.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6</a:t>
            </a:fld>
            <a:endParaRPr lang="en-US" sz="1800" kern="0">
              <a:solidFill>
                <a:sysClr val="windowText" lastClr="000000"/>
              </a:solidFill>
            </a:endParaRPr>
          </a:p>
        </p:txBody>
      </p:sp>
    </p:spTree>
    <p:extLst>
      <p:ext uri="{BB962C8B-B14F-4D97-AF65-F5344CB8AC3E}">
        <p14:creationId xmlns:p14="http://schemas.microsoft.com/office/powerpoint/2010/main" val="7615233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0AD9DF98-2CDD-4969-95F0-2CC67FE162FB}" type="slidenum">
              <a:rPr lang="en-US" altLang="en-US">
                <a:solidFill>
                  <a:srgbClr val="000000"/>
                </a:solidFill>
              </a:rPr>
              <a:pPr/>
              <a:t>78</a:t>
            </a:fld>
            <a:endParaRPr lang="en-US" altLang="en-US">
              <a:solidFill>
                <a:srgbClr val="000000"/>
              </a:solidFill>
            </a:endParaRPr>
          </a:p>
        </p:txBody>
      </p:sp>
      <p:sp>
        <p:nvSpPr>
          <p:cNvPr id="171010" name="Rectangle 2"/>
          <p:cNvSpPr>
            <a:spLocks noRot="1" noChangeArrowheads="1" noTextEdit="1"/>
          </p:cNvSpPr>
          <p:nvPr>
            <p:ph type="sldImg"/>
          </p:nvPr>
        </p:nvSpPr>
        <p:spPr>
          <a:xfrm>
            <a:off x="503238" y="685800"/>
            <a:ext cx="5851525" cy="3429000"/>
          </a:xfrm>
          <a:ln/>
        </p:spPr>
      </p:sp>
      <p:sp>
        <p:nvSpPr>
          <p:cNvPr id="171011" name="Rectangle 3"/>
          <p:cNvSpPr>
            <a:spLocks noGrp="1" noChangeArrowheads="1"/>
          </p:cNvSpPr>
          <p:nvPr>
            <p:ph type="body" idx="1"/>
          </p:nvPr>
        </p:nvSpPr>
        <p:spPr/>
        <p:txBody>
          <a:bodyPr/>
          <a:lstStyle/>
          <a:p>
            <a:r>
              <a:rPr lang="en-US" altLang="en-US" sz="1000"/>
              <a:t>COALS FOR THE INCENSE</a:t>
            </a:r>
          </a:p>
          <a:p>
            <a:r>
              <a:rPr lang="en-US" altLang="en-US" sz="1000"/>
              <a:t>Atop the altar, the High Priest uses the shovel to stir the fire, and he gathers some of the burning coals from the midst of the fire into this vessel. When he desends the ramp, he will return to where the priest waits with the mizrak, and he will place the shovel and its coals on the floor, next to where his colleague stands</a:t>
            </a:r>
          </a:p>
          <a:p>
            <a:r>
              <a:rPr lang="en-US" altLang="en-US" sz="1000"/>
              <a:t>THE HIGH PRIEST'S STEPS BEAR WITNESS TO THE GREATNESS OF THE DAY</a:t>
            </a:r>
          </a:p>
          <a:p>
            <a:r>
              <a:rPr lang="en-US" altLang="en-US" sz="1000"/>
              <a:t>Every aspect of the Divine service on this awesome day reflected the special status and sanctity which is inseparable from the very nature of the day itself; a day of sublime communion with the Creator; a day of resolve and repentance; a day of both great inner peace and national unity.</a:t>
            </a:r>
          </a:p>
          <a:p>
            <a:r>
              <a:rPr lang="en-US" altLang="en-US" sz="1000"/>
              <a:t>Thus every movement made during the service and literally every step taken by the High Priest was imbued with great significance and meaning. Even his very steps along the altar ramp marked the special character of the moment and rang out the words "This is the Day of Atonement!" For all year long, the priests would go to and fro the altar by walking along the periphery of the ramp; ascending along the eastern side and descending on the west. Their strong sense of reverence and awe for the Holy One had a humbling effect on their number, and they would have considered it a brazen act to walk right up the center of the ramp.</a:t>
            </a:r>
          </a:p>
          <a:p>
            <a:r>
              <a:rPr lang="en-US" altLang="en-US" sz="1000"/>
              <a:t>Yet today, on Yom Kippur, the High Priest (accompanied by the assistant, on his right side) walks right along the middle of the ramp. The symbolism of this action is clear: Today, let all take note of Israel's honor, and her fondness in the Holy One's eyes. So much does He cherish Israel, that today - on this day when all her sins are forgiven - Israel can behave like a child in her father's house, openly declaring their love and affection.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06E4F082-DD70-4495-9D60-C6C7CF03DAF8}" type="slidenum">
              <a:rPr lang="en-US" altLang="en-US">
                <a:solidFill>
                  <a:srgbClr val="000000"/>
                </a:solidFill>
              </a:rPr>
              <a:pPr/>
              <a:t>79</a:t>
            </a:fld>
            <a:endParaRPr lang="en-US" altLang="en-US">
              <a:solidFill>
                <a:srgbClr val="000000"/>
              </a:solidFill>
            </a:endParaRPr>
          </a:p>
        </p:txBody>
      </p:sp>
      <p:sp>
        <p:nvSpPr>
          <p:cNvPr id="172034" name="Rectangle 2"/>
          <p:cNvSpPr>
            <a:spLocks noRot="1" noChangeArrowheads="1" noTextEdit="1"/>
          </p:cNvSpPr>
          <p:nvPr>
            <p:ph type="sldImg"/>
          </p:nvPr>
        </p:nvSpPr>
        <p:spPr>
          <a:xfrm>
            <a:off x="503238" y="685800"/>
            <a:ext cx="5851525" cy="3429000"/>
          </a:xfrm>
          <a:ln/>
        </p:spPr>
      </p:sp>
      <p:sp>
        <p:nvSpPr>
          <p:cNvPr id="172035" name="Rectangle 3"/>
          <p:cNvSpPr>
            <a:spLocks noGrp="1" noChangeArrowheads="1"/>
          </p:cNvSpPr>
          <p:nvPr>
            <p:ph type="body" idx="1"/>
          </p:nvPr>
        </p:nvSpPr>
        <p:spPr/>
        <p:txBody>
          <a:bodyPr/>
          <a:lstStyle/>
          <a:p>
            <a:r>
              <a:rPr lang="en-US" altLang="en-US"/>
              <a:t>THE INCENSE SERVICE</a:t>
            </a:r>
          </a:p>
          <a:p>
            <a:r>
              <a:rPr lang="en-US" altLang="en-US"/>
              <a:t>"He shall take a shovelful of burning coals from the altar that is before the Lord, and a double handful of finely ground incense, and he will bring them (into the inner sanctuary) beyond the curtain" (Lev. 16:12).</a:t>
            </a:r>
          </a:p>
          <a:p>
            <a:r>
              <a:rPr lang="en-US" altLang="en-US"/>
              <a:t>A "DOUBLE HANDFUL"</a:t>
            </a:r>
          </a:p>
          <a:p>
            <a:r>
              <a:rPr lang="en-US" altLang="en-US"/>
              <a:t>After having placed the shovelful of burning coals on the floor near the Sanctuary, other priests now bring their senior the two other items he will use to conduct the incense service:</a:t>
            </a:r>
          </a:p>
          <a:p>
            <a:r>
              <a:rPr lang="en-US" altLang="en-US"/>
              <a:t>a large golden spoon (empty) which was brought from the Chamber of Vessels, and a golden shovel, filled with finely ground incense, brought from the Chamber of the Avtinas Family where the incense is prepared.</a:t>
            </a:r>
          </a:p>
          <a:p>
            <a:r>
              <a:rPr lang="en-US" altLang="en-US"/>
              <a:t>From the verse above, the sages deduced that the High Priest must remove the incense from the shovel directly into his two palms, without the aid of a vessel; this is the Bible's requirement - "a double handful of finely ground incense." Thus, there was no set measurement of how much incense was to be brought. It was literally the amount which fitted into each High Priest's palms; the amount therefore differed for each man depending on the size of his hands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C14A954A-182C-433A-8829-D6C631FACB6D}" type="slidenum">
              <a:rPr lang="en-US" altLang="en-US">
                <a:solidFill>
                  <a:srgbClr val="000000"/>
                </a:solidFill>
              </a:rPr>
              <a:pPr/>
              <a:t>80</a:t>
            </a:fld>
            <a:endParaRPr lang="en-US" altLang="en-US">
              <a:solidFill>
                <a:srgbClr val="000000"/>
              </a:solidFill>
            </a:endParaRPr>
          </a:p>
        </p:txBody>
      </p:sp>
      <p:sp>
        <p:nvSpPr>
          <p:cNvPr id="173058" name="Rectangle 2"/>
          <p:cNvSpPr>
            <a:spLocks noRot="1" noChangeArrowheads="1" noTextEdit="1"/>
          </p:cNvSpPr>
          <p:nvPr>
            <p:ph type="sldImg"/>
          </p:nvPr>
        </p:nvSpPr>
        <p:spPr>
          <a:xfrm>
            <a:off x="503238" y="685800"/>
            <a:ext cx="5851525" cy="3429000"/>
          </a:xfrm>
          <a:ln/>
        </p:spPr>
      </p:sp>
      <p:sp>
        <p:nvSpPr>
          <p:cNvPr id="173059" name="Rectangle 3"/>
          <p:cNvSpPr>
            <a:spLocks noGrp="1" noChangeArrowheads="1"/>
          </p:cNvSpPr>
          <p:nvPr>
            <p:ph type="body" idx="1"/>
          </p:nvPr>
        </p:nvSpPr>
        <p:spPr/>
        <p:txBody>
          <a:bodyPr/>
          <a:lstStyle/>
          <a:p>
            <a:r>
              <a:rPr lang="en-US" altLang="en-US"/>
              <a:t>ENTERING INTO THE SANCTUARY</a:t>
            </a:r>
          </a:p>
          <a:p>
            <a:r>
              <a:rPr lang="en-US" altLang="en-US"/>
              <a:t>He then places the incense in his hands into the golden spoon and holds it with his left hand. In his right hand, he picks up the shovelful of burning coals from the floor before him. In this manner, carrying the spoonful of incense and the shovel of coals, he enters into the Sanctuary until he comes to the two curtains which separate between the Holy (the Sanctuary, which housed the menorah, table and incense altar) and the Holy of Holies.</a:t>
            </a:r>
          </a:p>
          <a:p>
            <a:r>
              <a:rPr lang="en-US" altLang="en-US"/>
              <a:t>In the First Temple, a wall the thickness of one amah (app. 48 or 60 centimeters) separated between these two areas. However, in the Second Temple the two curtains once again formed this distinction, as in the days of the Tabernacle. The two curtains themselves were separated by an empty space measuring one amah wide, like that wall which stood in Solomon's Temple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861A50E9-44DD-46DF-AD9B-0F8D737780A9}" type="slidenum">
              <a:rPr lang="en-US" altLang="en-US">
                <a:solidFill>
                  <a:srgbClr val="000000"/>
                </a:solidFill>
              </a:rPr>
              <a:pPr/>
              <a:t>81</a:t>
            </a:fld>
            <a:endParaRPr lang="en-US" altLang="en-US">
              <a:solidFill>
                <a:srgbClr val="000000"/>
              </a:solidFill>
            </a:endParaRPr>
          </a:p>
        </p:txBody>
      </p:sp>
      <p:sp>
        <p:nvSpPr>
          <p:cNvPr id="174082" name="Rectangle 2"/>
          <p:cNvSpPr>
            <a:spLocks noRot="1" noChangeArrowheads="1" noTextEdit="1"/>
          </p:cNvSpPr>
          <p:nvPr>
            <p:ph type="sldImg"/>
          </p:nvPr>
        </p:nvSpPr>
        <p:spPr>
          <a:xfrm>
            <a:off x="503238" y="685800"/>
            <a:ext cx="5851525" cy="3429000"/>
          </a:xfrm>
          <a:ln/>
        </p:spPr>
      </p:sp>
      <p:sp>
        <p:nvSpPr>
          <p:cNvPr id="174083" name="Rectangle 3"/>
          <p:cNvSpPr>
            <a:spLocks noGrp="1" noChangeArrowheads="1"/>
          </p:cNvSpPr>
          <p:nvPr>
            <p:ph type="body" idx="1"/>
          </p:nvPr>
        </p:nvSpPr>
        <p:spPr/>
        <p:txBody>
          <a:bodyPr/>
          <a:lstStyle/>
          <a:p>
            <a:r>
              <a:rPr lang="en-US" altLang="en-US"/>
              <a:t>BETWEEN THE CURTAINS</a:t>
            </a:r>
          </a:p>
          <a:p>
            <a:r>
              <a:rPr lang="en-US" altLang="en-US"/>
              <a:t>One end of each of these two curtains was folded over on the outside and pinned up by a golden clasp; the outer curtain was pinned on the southern side, and the inner, on the northern side. Thus an aisle was formed which provided an open passageway between the two curtains. Carrying the implements, the High Priest walked between the curtains until he reached the northern side of the inner curtain - the spot where it was held up.</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F2CA3F58-1852-4F33-89A9-CD01E46A5BA2}" type="slidenum">
              <a:rPr lang="en-US" altLang="en-US">
                <a:solidFill>
                  <a:srgbClr val="000000"/>
                </a:solidFill>
              </a:rPr>
              <a:pPr/>
              <a:t>82</a:t>
            </a:fld>
            <a:endParaRPr lang="en-US" altLang="en-US">
              <a:solidFill>
                <a:srgbClr val="000000"/>
              </a:solidFill>
            </a:endParaRPr>
          </a:p>
        </p:txBody>
      </p:sp>
      <p:sp>
        <p:nvSpPr>
          <p:cNvPr id="181250" name="Rectangle 2"/>
          <p:cNvSpPr>
            <a:spLocks noRot="1" noChangeArrowheads="1" noTextEdit="1"/>
          </p:cNvSpPr>
          <p:nvPr>
            <p:ph type="sldImg"/>
          </p:nvPr>
        </p:nvSpPr>
        <p:spPr>
          <a:xfrm>
            <a:off x="503238" y="685800"/>
            <a:ext cx="5851525" cy="3429000"/>
          </a:xfrm>
          <a:ln/>
        </p:spPr>
      </p:sp>
      <p:sp>
        <p:nvSpPr>
          <p:cNvPr id="181251" name="Rectangle 3"/>
          <p:cNvSpPr>
            <a:spLocks noGrp="1" noChangeArrowheads="1"/>
          </p:cNvSpPr>
          <p:nvPr>
            <p:ph type="body" idx="1"/>
          </p:nvPr>
        </p:nvSpPr>
        <p:spPr/>
        <p:txBody>
          <a:bodyPr/>
          <a:lstStyle/>
          <a:p>
            <a:r>
              <a:rPr lang="en-US" altLang="en-US"/>
              <a:t>IN THE HOLY OF HOLIES</a:t>
            </a:r>
          </a:p>
          <a:p>
            <a:r>
              <a:rPr lang="en-US" altLang="en-US"/>
              <a:t>Here the High Priest stood at the opening of the Holy of Holies. He now turns and faces the south with his left side along the length of the curtain, so that he may walk to the center of the room to stand in the place known as "between the poles" - between the two poles of the Ark of the Testimony. However, the Holy of Holies was empty... for the Ark of the Testimony did not stand in the Second Temple.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F885169F-DDBB-4442-8233-F31ECF87501C}" type="slidenum">
              <a:rPr lang="en-US" altLang="en-US">
                <a:solidFill>
                  <a:srgbClr val="000000"/>
                </a:solidFill>
              </a:rPr>
              <a:pPr/>
              <a:t>83</a:t>
            </a:fld>
            <a:endParaRPr lang="en-US" altLang="en-US">
              <a:solidFill>
                <a:srgbClr val="000000"/>
              </a:solidFill>
            </a:endParaRPr>
          </a:p>
        </p:txBody>
      </p:sp>
      <p:sp>
        <p:nvSpPr>
          <p:cNvPr id="182274" name="Rectangle 2"/>
          <p:cNvSpPr>
            <a:spLocks noRot="1" noChangeArrowheads="1" noTextEdit="1"/>
          </p:cNvSpPr>
          <p:nvPr>
            <p:ph type="sldImg"/>
          </p:nvPr>
        </p:nvSpPr>
        <p:spPr>
          <a:xfrm>
            <a:off x="503238" y="685800"/>
            <a:ext cx="5851525" cy="3429000"/>
          </a:xfrm>
          <a:ln/>
        </p:spPr>
      </p:sp>
      <p:sp>
        <p:nvSpPr>
          <p:cNvPr id="182275" name="Rectangle 3"/>
          <p:cNvSpPr>
            <a:spLocks noGrp="1" noChangeArrowheads="1"/>
          </p:cNvSpPr>
          <p:nvPr>
            <p:ph type="body" idx="1"/>
          </p:nvPr>
        </p:nvSpPr>
        <p:spPr/>
        <p:txBody>
          <a:bodyPr/>
          <a:lstStyle/>
          <a:p>
            <a:r>
              <a:rPr lang="en-US" altLang="en-US"/>
              <a:t>PLACING THE COALS DOWN: FIRST TEMPLE</a:t>
            </a:r>
          </a:p>
          <a:p>
            <a:r>
              <a:rPr lang="en-US" altLang="en-US"/>
              <a:t>When the Tabernacle and First Temple stood, the High Priest faced the holy Ark of the Testimony and placed the shovel of coals down, directly between the two poles of the ark</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C6568BFA-7543-48A6-9D52-3B721964DBC6}" type="slidenum">
              <a:rPr lang="en-US" altLang="en-US">
                <a:solidFill>
                  <a:srgbClr val="000000"/>
                </a:solidFill>
              </a:rPr>
              <a:pPr/>
              <a:t>84</a:t>
            </a:fld>
            <a:endParaRPr lang="en-US" altLang="en-US">
              <a:solidFill>
                <a:srgbClr val="000000"/>
              </a:solidFill>
            </a:endParaRPr>
          </a:p>
        </p:txBody>
      </p:sp>
      <p:sp>
        <p:nvSpPr>
          <p:cNvPr id="183298" name="Rectangle 2"/>
          <p:cNvSpPr>
            <a:spLocks noRot="1" noChangeArrowheads="1" noTextEdit="1"/>
          </p:cNvSpPr>
          <p:nvPr>
            <p:ph type="sldImg"/>
          </p:nvPr>
        </p:nvSpPr>
        <p:spPr>
          <a:xfrm>
            <a:off x="503238" y="685800"/>
            <a:ext cx="5851525" cy="3429000"/>
          </a:xfrm>
          <a:ln/>
        </p:spPr>
      </p:sp>
      <p:sp>
        <p:nvSpPr>
          <p:cNvPr id="183299" name="Rectangle 3"/>
          <p:cNvSpPr>
            <a:spLocks noGrp="1" noChangeArrowheads="1"/>
          </p:cNvSpPr>
          <p:nvPr>
            <p:ph type="body" idx="1"/>
          </p:nvPr>
        </p:nvSpPr>
        <p:spPr/>
        <p:txBody>
          <a:bodyPr/>
          <a:lstStyle/>
          <a:p>
            <a:r>
              <a:rPr lang="en-US" altLang="en-US"/>
              <a:t>PLACING THE COALS DOWN: SECOND TEMPLE</a:t>
            </a:r>
          </a:p>
          <a:p>
            <a:r>
              <a:rPr lang="en-US" altLang="en-US"/>
              <a:t>But in the face of the ark's absence in the Second Temple era, he would place the shovel down on the foundation stone itself, in the place where the poles would be extending had the ark been there.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44B35D31-6BE0-46E4-AFFD-4A4215B0AEA4}" type="slidenum">
              <a:rPr lang="en-US" altLang="en-US">
                <a:solidFill>
                  <a:srgbClr val="000000"/>
                </a:solidFill>
              </a:rPr>
              <a:pPr/>
              <a:t>85</a:t>
            </a:fld>
            <a:endParaRPr lang="en-US" altLang="en-US">
              <a:solidFill>
                <a:srgbClr val="000000"/>
              </a:solidFill>
            </a:endParaRPr>
          </a:p>
        </p:txBody>
      </p:sp>
      <p:sp>
        <p:nvSpPr>
          <p:cNvPr id="184322" name="Rectangle 2"/>
          <p:cNvSpPr>
            <a:spLocks noRot="1" noChangeArrowheads="1" noTextEdit="1"/>
          </p:cNvSpPr>
          <p:nvPr>
            <p:ph type="sldImg"/>
          </p:nvPr>
        </p:nvSpPr>
        <p:spPr>
          <a:xfrm>
            <a:off x="503238" y="685800"/>
            <a:ext cx="5851525" cy="3429000"/>
          </a:xfrm>
          <a:ln/>
        </p:spPr>
      </p:sp>
      <p:sp>
        <p:nvSpPr>
          <p:cNvPr id="184323" name="Rectangle 3"/>
          <p:cNvSpPr>
            <a:spLocks noGrp="1" noChangeArrowheads="1"/>
          </p:cNvSpPr>
          <p:nvPr>
            <p:ph type="body" idx="1"/>
          </p:nvPr>
        </p:nvSpPr>
        <p:spPr/>
        <p:txBody>
          <a:bodyPr/>
          <a:lstStyle/>
          <a:p>
            <a:r>
              <a:rPr lang="en-US" altLang="en-US"/>
              <a:t>THE MOST DIFFICULT TASK OF ALL</a:t>
            </a:r>
          </a:p>
          <a:p>
            <a:r>
              <a:rPr lang="en-US" altLang="en-US"/>
              <a:t>Once the High Priest put down the shovel, he must then return the fine incense powder from the spoon and back into his palms - for when he places the incense on the coals, it must be directly from his palms, the "double handful." This was the most difficult task ever done by one person in the Holy Temple; it required great expertise. It would appear to be a nearly impossible feat for someone who had not practiced and been totally prepared. It was done in the following manner: The High Priest takes the spoon full of incense and slowly pulls it with his two thumbs against his arms and body, with the handle resting against him (some maintain that he actually held the top of the handle in his teeth). He balances the body of the spoon itself until it is level with his hands. Then he gently leans the spoon into his palms, turning and rocking it back and forth so that the contents are emptied into his palms.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A19C159E-D238-4E22-A0BF-B2B905CC211C}" type="slidenum">
              <a:rPr lang="en-US" altLang="en-US">
                <a:solidFill>
                  <a:srgbClr val="000000"/>
                </a:solidFill>
              </a:rPr>
              <a:pPr/>
              <a:t>86</a:t>
            </a:fld>
            <a:endParaRPr lang="en-US" altLang="en-US">
              <a:solidFill>
                <a:srgbClr val="000000"/>
              </a:solidFill>
            </a:endParaRPr>
          </a:p>
        </p:txBody>
      </p:sp>
      <p:sp>
        <p:nvSpPr>
          <p:cNvPr id="185346" name="Rectangle 2"/>
          <p:cNvSpPr>
            <a:spLocks noRot="1" noChangeArrowheads="1" noTextEdit="1"/>
          </p:cNvSpPr>
          <p:nvPr>
            <p:ph type="sldImg"/>
          </p:nvPr>
        </p:nvSpPr>
        <p:spPr>
          <a:xfrm>
            <a:off x="503238" y="685800"/>
            <a:ext cx="5851525" cy="3429000"/>
          </a:xfrm>
          <a:ln/>
        </p:spPr>
      </p:sp>
      <p:sp>
        <p:nvSpPr>
          <p:cNvPr id="185347" name="Rectangle 3"/>
          <p:cNvSpPr>
            <a:spLocks noGrp="1" noChangeArrowheads="1"/>
          </p:cNvSpPr>
          <p:nvPr>
            <p:ph type="body" idx="1"/>
          </p:nvPr>
        </p:nvSpPr>
        <p:spPr/>
        <p:txBody>
          <a:bodyPr/>
          <a:lstStyle/>
          <a:p>
            <a:r>
              <a:rPr lang="en-US" altLang="en-US"/>
              <a:t>NOT EVEN ONE GRAIN MAY FALL</a:t>
            </a:r>
          </a:p>
          <a:p>
            <a:r>
              <a:rPr lang="en-US" altLang="en-US"/>
              <a:t>As we have described it, this process is difficult enough to accomplish. But what makes the exercise even more formidable - enough to merit the appellation of "the most difficult task of all" - is the requirement that the High Priest must not allow even one tiny grain to fall. The entire contents within the spoon must be completely transferred to his hands, to the very last drop. For if even a negligible measure is missing, then the amount he will be placing on the coals is no longer a double handful, for something fell from his hands. Thus he would not be fulfilling God's requirement</a:t>
            </a:r>
          </a:p>
          <a:p>
            <a:r>
              <a:rPr lang="en-US" altLang="en-US"/>
              <a:t>PLACING THE INCENSE ON THE COALS</a:t>
            </a:r>
          </a:p>
          <a:p>
            <a:r>
              <a:rPr lang="en-US" altLang="en-US"/>
              <a:t>From his palms the High Priest places the incense onto the coals in the shovel, on the side of the shovel away from where he is standing, so that he will not be burned as the flames ignite. He stands there and waits momentarily, until the entire chamber is filled with smoke.</a:t>
            </a:r>
          </a:p>
          <a:p>
            <a:r>
              <a:rPr lang="en-US" altLang="en-US"/>
              <a:t>The Yom Kippur incense offering completed, he then exits the Holy of Holies with extreme reverence - backwards, entering through the two curtains back into the Sanctuary without once having turned his back on the holy place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F3802045-5640-4B32-8626-975F1C588041}" type="slidenum">
              <a:rPr lang="en-US" altLang="en-US">
                <a:solidFill>
                  <a:srgbClr val="000000"/>
                </a:solidFill>
              </a:rPr>
              <a:pPr/>
              <a:t>87</a:t>
            </a:fld>
            <a:endParaRPr lang="en-US" altLang="en-US">
              <a:solidFill>
                <a:srgbClr val="000000"/>
              </a:solidFill>
            </a:endParaRPr>
          </a:p>
        </p:txBody>
      </p:sp>
      <p:sp>
        <p:nvSpPr>
          <p:cNvPr id="186370" name="Rectangle 2"/>
          <p:cNvSpPr>
            <a:spLocks noRot="1" noChangeArrowheads="1" noTextEdit="1"/>
          </p:cNvSpPr>
          <p:nvPr>
            <p:ph type="sldImg"/>
          </p:nvPr>
        </p:nvSpPr>
        <p:spPr>
          <a:xfrm>
            <a:off x="503238" y="685800"/>
            <a:ext cx="5851525" cy="3429000"/>
          </a:xfrm>
          <a:ln/>
        </p:spPr>
      </p:sp>
      <p:sp>
        <p:nvSpPr>
          <p:cNvPr id="186371" name="Rectangle 3"/>
          <p:cNvSpPr>
            <a:spLocks noGrp="1" noChangeArrowheads="1"/>
          </p:cNvSpPr>
          <p:nvPr>
            <p:ph type="body" idx="1"/>
          </p:nvPr>
        </p:nvSpPr>
        <p:spPr/>
        <p:txBody>
          <a:bodyPr/>
          <a:lstStyle/>
          <a:p>
            <a:pPr>
              <a:lnSpc>
                <a:spcPct val="90000"/>
              </a:lnSpc>
            </a:pPr>
            <a:r>
              <a:rPr lang="en-US" altLang="en-US" sz="1000"/>
              <a:t>THE HIGH PRIEST'S "SHORT" PRAYER</a:t>
            </a:r>
          </a:p>
          <a:p>
            <a:pPr>
              <a:lnSpc>
                <a:spcPct val="90000"/>
              </a:lnSpc>
            </a:pPr>
            <a:r>
              <a:rPr lang="en-US" altLang="en-US" sz="1000"/>
              <a:t>Standing alone in the Sanctuary, the High Priest has successfully entered and exited the holiest place on earth - the center of creation and of God's glory. He has made atonement for his people in the manner which God has prescribed for this holy day. Thus it would be most natural for him to reflect upon this rarefied moment of Divine communion by offering his own heartfelt prayer.</a:t>
            </a:r>
          </a:p>
          <a:p>
            <a:pPr>
              <a:lnSpc>
                <a:spcPct val="90000"/>
              </a:lnSpc>
            </a:pPr>
            <a:r>
              <a:rPr lang="en-US" altLang="en-US" sz="1000"/>
              <a:t>Yet this prayer, recorded by the Talmud, is remarkably short and concise:</a:t>
            </a:r>
          </a:p>
          <a:p>
            <a:pPr>
              <a:lnSpc>
                <a:spcPct val="90000"/>
              </a:lnSpc>
            </a:pPr>
            <a:r>
              <a:rPr lang="en-US" altLang="en-US" sz="1000"/>
              <a:t>"May it be Your will, Lord our God, that if this coming year be hot, that it also be rainy; and may the scepter not depart from the house of Judah (see Gen. 49:10); and may Your people Israel not be dependent on each other for their livlihood; and do not pay heed to the prayers of wayfarers (who pray that it should not rain, so that they will not be inconvenienced in their journey).“A TIME FOR BREVITY</a:t>
            </a:r>
          </a:p>
          <a:p>
            <a:pPr>
              <a:lnSpc>
                <a:spcPct val="90000"/>
              </a:lnSpc>
            </a:pPr>
            <a:r>
              <a:rPr lang="en-US" altLang="en-US" sz="1000"/>
              <a:t>There was good reason for the High Priest's decision not to elongate his prayer at this particular time: many a High Priest was struck down dead while in the Holy of Holies. Although the First Temple stood for 410 years, in all there were only 12 High Priests during that entire period; because they were very righteous, they were blessed with longevity. However the Second Temple, which stood for a total of 420 years, was presided over by more than 300 High Priests. This is because in the spiritual decline of those days, many of these men were corrupted, and bought their office through influence.</a:t>
            </a:r>
          </a:p>
          <a:p>
            <a:pPr>
              <a:lnSpc>
                <a:spcPct val="90000"/>
              </a:lnSpc>
            </a:pPr>
            <a:r>
              <a:rPr lang="en-US" altLang="en-US" sz="1000"/>
              <a:t>Additionally, if he would change any detail of the incense service within the Holy of Holies (as we mentioned with regard to the Sadducees), he would also die. With this is mind, it is understandable that the eyes of all Israel awaited the exit of the High Priest with bated breath. Being aware of his people's agitation, the High Priest's first concern was that he should not cause them any unnecessary anxiety... and the longer he stayed within, the more Israel's apprehension grew. Thus the High Priest saw fit to forego the opportunity to engage in a long personal prayer, and recited the shorter version so as to exit the Sanctuary with reasonable speed.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7</a:t>
            </a:fld>
            <a:endParaRPr lang="en-US" sz="1800" kern="0">
              <a:solidFill>
                <a:sysClr val="windowText" lastClr="000000"/>
              </a:solidFill>
            </a:endParaRPr>
          </a:p>
        </p:txBody>
      </p:sp>
    </p:spTree>
    <p:extLst>
      <p:ext uri="{BB962C8B-B14F-4D97-AF65-F5344CB8AC3E}">
        <p14:creationId xmlns:p14="http://schemas.microsoft.com/office/powerpoint/2010/main" val="41419209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293C8CF1-2C97-4E35-85B0-1DE96E3E940E}" type="slidenum">
              <a:rPr lang="en-US" altLang="en-US">
                <a:solidFill>
                  <a:srgbClr val="000000"/>
                </a:solidFill>
              </a:rPr>
              <a:pPr/>
              <a:t>88</a:t>
            </a:fld>
            <a:endParaRPr lang="en-US" altLang="en-US">
              <a:solidFill>
                <a:srgbClr val="000000"/>
              </a:solidFill>
            </a:endParaRPr>
          </a:p>
        </p:txBody>
      </p:sp>
      <p:sp>
        <p:nvSpPr>
          <p:cNvPr id="189442" name="Rectangle 2"/>
          <p:cNvSpPr>
            <a:spLocks noRot="1" noChangeArrowheads="1" noTextEdit="1"/>
          </p:cNvSpPr>
          <p:nvPr>
            <p:ph type="sldImg"/>
          </p:nvPr>
        </p:nvSpPr>
        <p:spPr>
          <a:xfrm>
            <a:off x="503238" y="685800"/>
            <a:ext cx="5851525" cy="3429000"/>
          </a:xfrm>
          <a:ln/>
        </p:spPr>
      </p:sp>
      <p:sp>
        <p:nvSpPr>
          <p:cNvPr id="189443" name="Rectangle 3"/>
          <p:cNvSpPr>
            <a:spLocks noGrp="1" noChangeArrowheads="1"/>
          </p:cNvSpPr>
          <p:nvPr>
            <p:ph type="body" idx="1"/>
          </p:nvPr>
        </p:nvSpPr>
        <p:spPr/>
        <p:txBody>
          <a:bodyPr/>
          <a:lstStyle/>
          <a:p>
            <a:r>
              <a:rPr lang="en-US" altLang="en-US"/>
              <a:t>EXITING - AND REENTERING</a:t>
            </a:r>
          </a:p>
          <a:p>
            <a:r>
              <a:rPr lang="en-US" altLang="en-US"/>
              <a:t>In the next stage of the Yom Kippur service, after the High Priest concluded the incense service, uttered his prayer and exits the Sanctuary, he returns to the priest who is waiting for him outside the entrance. This priest has been waiting here since the bullock was slaughtered, holding the mizrak and moving it about so that its contents will not harden.</a:t>
            </a:r>
          </a:p>
          <a:p>
            <a:r>
              <a:rPr lang="en-US" altLang="en-US"/>
              <a:t>The High Priest now receives this vessel from his colleague and returns back into the Holy of Holies a second time, exactly as he did previously. Walking through the two curtains and carrying the vessel holding the blood of his offering, he comes back to spot "between the poles" where he placed the incense on the coals atop the foundation stone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1F9FB5B8-2EF5-4D50-96AB-50C1527BF547}" type="slidenum">
              <a:rPr lang="en-US" altLang="en-US">
                <a:solidFill>
                  <a:srgbClr val="000000"/>
                </a:solidFill>
              </a:rPr>
              <a:pPr/>
              <a:t>90</a:t>
            </a:fld>
            <a:endParaRPr lang="en-US" altLang="en-US">
              <a:solidFill>
                <a:srgbClr val="000000"/>
              </a:solidFill>
            </a:endParaRPr>
          </a:p>
        </p:txBody>
      </p:sp>
      <p:sp>
        <p:nvSpPr>
          <p:cNvPr id="190466" name="Rectangle 2"/>
          <p:cNvSpPr>
            <a:spLocks noRot="1" noChangeArrowheads="1" noTextEdit="1"/>
          </p:cNvSpPr>
          <p:nvPr>
            <p:ph type="sldImg"/>
          </p:nvPr>
        </p:nvSpPr>
        <p:spPr>
          <a:xfrm>
            <a:off x="503238" y="685800"/>
            <a:ext cx="5851525" cy="3429000"/>
          </a:xfrm>
          <a:ln/>
        </p:spPr>
      </p:sp>
      <p:sp>
        <p:nvSpPr>
          <p:cNvPr id="190467" name="Rectangle 3"/>
          <p:cNvSpPr>
            <a:spLocks noGrp="1" noChangeArrowheads="1"/>
          </p:cNvSpPr>
          <p:nvPr>
            <p:ph type="body" idx="1"/>
          </p:nvPr>
        </p:nvSpPr>
        <p:spPr/>
        <p:txBody>
          <a:bodyPr/>
          <a:lstStyle/>
          <a:p>
            <a:r>
              <a:rPr lang="en-US" altLang="en-US"/>
              <a:t>SPRINKLING THE BLOOD OF THE BULLOCK</a:t>
            </a:r>
          </a:p>
          <a:p>
            <a:r>
              <a:rPr lang="en-US" altLang="en-US"/>
              <a:t>There, he sprinkles in the air with his finger from the contents of the mizrakh, towards the spot of the ark-cover. This is as specified by the verse (Lev. 16:14), "He shall take some of the bullock's blood, and with his forefinger he shall sprinkle it above the east side of the ark cover. He shall then sprinkle with his forefinger seven times directly towards the ark cover."</a:t>
            </a:r>
          </a:p>
          <a:p>
            <a:r>
              <a:rPr lang="en-US" altLang="en-US"/>
              <a:t>Afterwards he leaves the Holy of Holies (in the same manner we have discussed above), and places the vessel on a golden stand within the Sanctuary. SPRINKLING THE BLOOD OF THE BULLOCK (CONTINUED)</a:t>
            </a:r>
          </a:p>
          <a:p>
            <a:r>
              <a:rPr lang="en-US" altLang="en-US"/>
              <a:t>The verse refers to small drops flung from the tip of the finger. As in the incense service, when the ark was not present the High Priest sprinkled in the direction of the place of the ark. He sprinkles with an upwards motion once...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300AECAE-E231-4B48-9169-AF0CA0BB975E}" type="slidenum">
              <a:rPr lang="en-US" altLang="en-US">
                <a:solidFill>
                  <a:srgbClr val="000000"/>
                </a:solidFill>
              </a:rPr>
              <a:pPr/>
              <a:t>91</a:t>
            </a:fld>
            <a:endParaRPr lang="en-US" altLang="en-US">
              <a:solidFill>
                <a:srgbClr val="000000"/>
              </a:solidFill>
            </a:endParaRPr>
          </a:p>
        </p:txBody>
      </p:sp>
      <p:sp>
        <p:nvSpPr>
          <p:cNvPr id="191490" name="Rectangle 2"/>
          <p:cNvSpPr>
            <a:spLocks noRot="1" noChangeArrowheads="1" noTextEdit="1"/>
          </p:cNvSpPr>
          <p:nvPr>
            <p:ph type="sldImg"/>
          </p:nvPr>
        </p:nvSpPr>
        <p:spPr>
          <a:xfrm>
            <a:off x="503238" y="685800"/>
            <a:ext cx="5851525" cy="3429000"/>
          </a:xfrm>
          <a:ln/>
        </p:spPr>
      </p:sp>
      <p:sp>
        <p:nvSpPr>
          <p:cNvPr id="191491" name="Rectangle 3"/>
          <p:cNvSpPr>
            <a:spLocks noGrp="1" noChangeArrowheads="1"/>
          </p:cNvSpPr>
          <p:nvPr>
            <p:ph type="body" idx="1"/>
          </p:nvPr>
        </p:nvSpPr>
        <p:spPr/>
        <p:txBody>
          <a:bodyPr/>
          <a:lstStyle/>
          <a:p>
            <a:r>
              <a:rPr lang="en-US" altLang="en-US"/>
              <a:t>SPRINKLING THE BLOOD OF THE BULLOCK (CONTINUED)</a:t>
            </a:r>
          </a:p>
          <a:p>
            <a:r>
              <a:rPr lang="en-US" altLang="en-US"/>
              <a:t>... followed by seven times down.</a:t>
            </a:r>
          </a:p>
          <a:p>
            <a:r>
              <a:rPr lang="en-US" altLang="en-US"/>
              <a:t>Afterwards he leaves the Holy of Holies (in the same manner we have discussed above), and places the vessel on a golden stand within the Sanctuary.</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68369003-FC50-4E5B-8A3D-EC1E651989D4}" type="slidenum">
              <a:rPr lang="en-US" altLang="en-US">
                <a:solidFill>
                  <a:srgbClr val="000000"/>
                </a:solidFill>
              </a:rPr>
              <a:pPr/>
              <a:t>93</a:t>
            </a:fld>
            <a:endParaRPr lang="en-US" altLang="en-US">
              <a:solidFill>
                <a:srgbClr val="000000"/>
              </a:solidFill>
            </a:endParaRPr>
          </a:p>
        </p:txBody>
      </p:sp>
      <p:sp>
        <p:nvSpPr>
          <p:cNvPr id="196610" name="Rectangle 2"/>
          <p:cNvSpPr>
            <a:spLocks noRot="1" noChangeArrowheads="1" noTextEdit="1"/>
          </p:cNvSpPr>
          <p:nvPr>
            <p:ph type="sldImg"/>
          </p:nvPr>
        </p:nvSpPr>
        <p:spPr>
          <a:xfrm>
            <a:off x="503238" y="685800"/>
            <a:ext cx="5851525" cy="3429000"/>
          </a:xfrm>
          <a:ln/>
        </p:spPr>
      </p:sp>
      <p:sp>
        <p:nvSpPr>
          <p:cNvPr id="196611" name="Rectangle 3"/>
          <p:cNvSpPr>
            <a:spLocks noGrp="1" noChangeArrowheads="1"/>
          </p:cNvSpPr>
          <p:nvPr>
            <p:ph type="body" idx="1"/>
          </p:nvPr>
        </p:nvSpPr>
        <p:spPr/>
        <p:txBody>
          <a:bodyPr/>
          <a:lstStyle/>
          <a:p>
            <a:r>
              <a:rPr lang="en-US" altLang="en-US"/>
              <a:t>SLAUGHTERING THE GOAT DESIGNATED "FOR GOD"</a:t>
            </a:r>
            <a:br>
              <a:rPr lang="en-US" altLang="en-US"/>
            </a:br>
            <a:r>
              <a:rPr lang="en-US" altLang="en-US"/>
              <a:t>ENTERING THE HOLY OF HOLIES AGAIN</a:t>
            </a:r>
          </a:p>
          <a:p>
            <a:r>
              <a:rPr lang="en-US" altLang="en-US"/>
              <a:t>Outside in the court, the goat which had been designated as "For God" by the lottery is now brought to the High Priest. He slaughters the animal and gathers its blood into another mizrak vessel.</a:t>
            </a:r>
          </a:p>
          <a:p>
            <a:r>
              <a:rPr lang="en-US" altLang="en-US"/>
              <a:t>He then enters into the Holy of Holies for the third time, this time carrying the vessel with the blood of the goat. He enters into the chamber exactly as he did the previous times, and again walks to the same precise spot. Here, "between the poles," he sprinkles from the blood as before and then exits, placing this vessel on a second golden stand pre-positioned within the Sanctuary.</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ED2A6C31-0A32-4F56-90CD-6D23A25DE9D8}" type="slidenum">
              <a:rPr lang="en-US" altLang="en-US">
                <a:solidFill>
                  <a:srgbClr val="000000"/>
                </a:solidFill>
              </a:rPr>
              <a:pPr/>
              <a:t>94</a:t>
            </a:fld>
            <a:endParaRPr lang="en-US" altLang="en-US">
              <a:solidFill>
                <a:srgbClr val="000000"/>
              </a:solidFill>
            </a:endParaRPr>
          </a:p>
        </p:txBody>
      </p:sp>
      <p:sp>
        <p:nvSpPr>
          <p:cNvPr id="197634" name="Rectangle 2"/>
          <p:cNvSpPr>
            <a:spLocks noRot="1" noChangeArrowheads="1" noTextEdit="1"/>
          </p:cNvSpPr>
          <p:nvPr>
            <p:ph type="sldImg"/>
          </p:nvPr>
        </p:nvSpPr>
        <p:spPr>
          <a:xfrm>
            <a:off x="503238" y="685800"/>
            <a:ext cx="5851525" cy="3429000"/>
          </a:xfrm>
          <a:ln/>
        </p:spPr>
      </p:sp>
      <p:sp>
        <p:nvSpPr>
          <p:cNvPr id="197635" name="Rectangle 3"/>
          <p:cNvSpPr>
            <a:spLocks noGrp="1" noChangeArrowheads="1"/>
          </p:cNvSpPr>
          <p:nvPr>
            <p:ph type="body" idx="1"/>
          </p:nvPr>
        </p:nvSpPr>
        <p:spPr/>
        <p:txBody>
          <a:bodyPr/>
          <a:lstStyle/>
          <a:p>
            <a:r>
              <a:rPr lang="en-US" altLang="en-US"/>
              <a:t>SPRINKLING AGAINST THE CURTAIN</a:t>
            </a:r>
          </a:p>
          <a:p>
            <a:r>
              <a:rPr lang="en-US" altLang="en-US"/>
              <a:t>Now the High Priest does not leave the Sanctuary, but takes up the first mizrak, containing the blood of the bullock, from the first stand where he had originally placed it. Facing the curtains that separate between the Holy (where he now stands) and the Holy of Holies, he stands opposite that same spot that he has entered unto three times - "between the poles" of the ark.</a:t>
            </a:r>
          </a:p>
          <a:p>
            <a:r>
              <a:rPr lang="en-US" altLang="en-US"/>
              <a:t>This time, he dashes from the blood of the bullock outside the curtain but towards the same spot, in the same manner we have described. Next, he places this mizrak down on its stand, once again takes up the second vessel containing the blood of the sacrificial goat, and repeats his action against the curtain.</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ED8D370E-1D0F-471B-8251-6CB7AEB2AB7C}" type="slidenum">
              <a:rPr lang="en-US" altLang="en-US">
                <a:solidFill>
                  <a:srgbClr val="000000"/>
                </a:solidFill>
              </a:rPr>
              <a:pPr/>
              <a:t>97</a:t>
            </a:fld>
            <a:endParaRPr lang="en-US" altLang="en-US">
              <a:solidFill>
                <a:srgbClr val="000000"/>
              </a:solidFill>
            </a:endParaRPr>
          </a:p>
        </p:txBody>
      </p:sp>
      <p:sp>
        <p:nvSpPr>
          <p:cNvPr id="198658" name="Rectangle 2"/>
          <p:cNvSpPr>
            <a:spLocks noRot="1" noChangeArrowheads="1" noTextEdit="1"/>
          </p:cNvSpPr>
          <p:nvPr>
            <p:ph type="sldImg"/>
          </p:nvPr>
        </p:nvSpPr>
        <p:spPr>
          <a:xfrm>
            <a:off x="503238" y="685800"/>
            <a:ext cx="5851525" cy="3429000"/>
          </a:xfrm>
          <a:ln/>
        </p:spPr>
      </p:sp>
      <p:sp>
        <p:nvSpPr>
          <p:cNvPr id="198659" name="Rectangle 3"/>
          <p:cNvSpPr>
            <a:spLocks noGrp="1" noChangeArrowheads="1"/>
          </p:cNvSpPr>
          <p:nvPr>
            <p:ph type="body" idx="1"/>
          </p:nvPr>
        </p:nvSpPr>
        <p:spPr/>
        <p:txBody>
          <a:bodyPr/>
          <a:lstStyle/>
          <a:p>
            <a:r>
              <a:rPr lang="en-US" altLang="en-US"/>
              <a:t>MIXING THE TWO TOGETHER</a:t>
            </a:r>
          </a:p>
          <a:p>
            <a:r>
              <a:rPr lang="en-US" altLang="en-US"/>
              <a:t>Finally, while still in the Sanctuary, the High Priest mixes the contents of both vessels together. He pours the mizrak containing the bullock's blood into that of the goat, and then pours from this full vessel back into the empty one (of the bullock) so that they will blend completely together. All this is on account of the verse (Lev. 16:18) "He shall then go out to the altar that is before God and make atonement on it. He shall take some of the bullock's blood and some of the goat's blood, and place the mixture on the horns of the altar all around." We shall now look at the portion of the service, referred to by this verse</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CAECE271-FD40-490F-9BC7-244568658BCA}" type="slidenum">
              <a:rPr lang="en-US" altLang="en-US">
                <a:solidFill>
                  <a:srgbClr val="000000"/>
                </a:solidFill>
              </a:rPr>
              <a:pPr/>
              <a:t>98</a:t>
            </a:fld>
            <a:endParaRPr lang="en-US" altLang="en-US">
              <a:solidFill>
                <a:srgbClr val="000000"/>
              </a:solidFill>
            </a:endParaRPr>
          </a:p>
        </p:txBody>
      </p:sp>
      <p:sp>
        <p:nvSpPr>
          <p:cNvPr id="199682" name="Rectangle 2"/>
          <p:cNvSpPr>
            <a:spLocks noRot="1" noChangeArrowheads="1" noTextEdit="1"/>
          </p:cNvSpPr>
          <p:nvPr>
            <p:ph type="sldImg"/>
          </p:nvPr>
        </p:nvSpPr>
        <p:spPr>
          <a:xfrm>
            <a:off x="503238" y="685800"/>
            <a:ext cx="5851525" cy="3429000"/>
          </a:xfrm>
          <a:ln/>
        </p:spPr>
      </p:sp>
      <p:sp>
        <p:nvSpPr>
          <p:cNvPr id="199683" name="Rectangle 3"/>
          <p:cNvSpPr>
            <a:spLocks noGrp="1" noChangeArrowheads="1"/>
          </p:cNvSpPr>
          <p:nvPr>
            <p:ph type="body" idx="1"/>
          </p:nvPr>
        </p:nvSpPr>
        <p:spPr/>
        <p:txBody>
          <a:bodyPr/>
          <a:lstStyle/>
          <a:p>
            <a:r>
              <a:rPr lang="en-US" altLang="en-US"/>
              <a:t>"THE ALTAR THAT IS BEFORE GOD"</a:t>
            </a:r>
          </a:p>
          <a:p>
            <a:r>
              <a:rPr lang="en-US" altLang="en-US"/>
              <a:t>The High Priest has completed the sprinkling inside the Holy of Holies and within the Sanctuary. The Bible instructs us that he is now to sprinkle on the corners of "the altar that is before God" from the mixture of both vessels. This expression refers only to the golden incense altar within the Sanctuary, because of its proximity to the holy place - the outer altar that stands in the court is never referred to as being "before God." As to the Bible's instructions that he is now to "go out," this indicates that he is to go out from the place where he had been standing by the curtain, and serve on the outer side of the altar.</a:t>
            </a:r>
          </a:p>
          <a:p>
            <a:r>
              <a:rPr lang="en-US" altLang="en-US"/>
              <a:t>The High Priest walks around the incense altar and sprinkles on each of its four corners. Afterwards, he clears away some of the coals on top and exposes some of the gold surface of the altar. On this area, the "floor" of the small incense altar, he sprinkles an additional seven times, as per the verse (ibid. 19): "He shall sprinkle the blood on it seven times with his forefinger." Whatever was left in the mizrak when he concluded, he poured out onto the western side of the outer altar's foundation, in keeping with the instructions (ibid. 4:7): "He shall then spill out all the rest of the bull's blood at the base of the sacrificial altar, which is in front of the Communion Tent's entrance."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1E166922-F047-4AF9-97D4-7D7B1A9555D7}" type="slidenum">
              <a:rPr lang="en-US" altLang="en-US">
                <a:solidFill>
                  <a:srgbClr val="000000"/>
                </a:solidFill>
              </a:rPr>
              <a:pPr/>
              <a:t>101</a:t>
            </a:fld>
            <a:endParaRPr lang="en-US" altLang="en-US">
              <a:solidFill>
                <a:srgbClr val="000000"/>
              </a:solidFill>
            </a:endParaRPr>
          </a:p>
        </p:txBody>
      </p:sp>
      <p:sp>
        <p:nvSpPr>
          <p:cNvPr id="201730" name="Rectangle 2"/>
          <p:cNvSpPr>
            <a:spLocks noRot="1" noChangeArrowheads="1" noTextEdit="1"/>
          </p:cNvSpPr>
          <p:nvPr>
            <p:ph type="sldImg"/>
          </p:nvPr>
        </p:nvSpPr>
        <p:spPr>
          <a:xfrm>
            <a:off x="503238" y="685800"/>
            <a:ext cx="5851525" cy="3429000"/>
          </a:xfrm>
          <a:ln/>
        </p:spPr>
      </p:sp>
      <p:sp>
        <p:nvSpPr>
          <p:cNvPr id="201731" name="Rectangle 3"/>
          <p:cNvSpPr>
            <a:spLocks noGrp="1" noChangeArrowheads="1"/>
          </p:cNvSpPr>
          <p:nvPr>
            <p:ph type="body" idx="1"/>
          </p:nvPr>
        </p:nvSpPr>
        <p:spPr/>
        <p:txBody>
          <a:bodyPr/>
          <a:lstStyle/>
          <a:p>
            <a:r>
              <a:rPr lang="en-US" altLang="en-US"/>
              <a:t>DISPATCHING THE SCAPEGOAT</a:t>
            </a:r>
          </a:p>
          <a:p>
            <a:r>
              <a:rPr lang="en-US" altLang="en-US"/>
              <a:t>CONFESSING FOR ALL OF ISRAEL</a:t>
            </a:r>
          </a:p>
          <a:p>
            <a:r>
              <a:rPr lang="en-US" altLang="en-US"/>
              <a:t>The High Priest now returns to the place where the scapegoat is waiting, opposite the gate through which it will be led off into the desert - the Eastern Gate.</a:t>
            </a:r>
          </a:p>
          <a:p>
            <a:r>
              <a:rPr lang="en-US" altLang="en-US"/>
              <a:t>Placing his two hands on the animal's head between its horns, the High Priest now offers his confession for the entire nation of Israel, as Scripture states (ibid. 20-21): "And when he has made an end of atoning for the holy place, and the Tent of Meeting, and the altar, he shall present the live goat. And Aaron shall lay both his hands on the head of the live goat, and confess over it all the iniquities of the Children of Israel, and all their transgressions in all their sins, putting them upon the head of the goat...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FA198F17-1318-4155-9300-9D31501E82C6}" type="slidenum">
              <a:rPr lang="en-US" altLang="en-US">
                <a:solidFill>
                  <a:srgbClr val="000000"/>
                </a:solidFill>
              </a:rPr>
              <a:pPr/>
              <a:t>104</a:t>
            </a:fld>
            <a:endParaRPr lang="en-US" altLang="en-US">
              <a:solidFill>
                <a:srgbClr val="000000"/>
              </a:solidFill>
            </a:endParaRPr>
          </a:p>
        </p:txBody>
      </p:sp>
      <p:sp>
        <p:nvSpPr>
          <p:cNvPr id="204802" name="Rectangle 2"/>
          <p:cNvSpPr>
            <a:spLocks noRot="1" noChangeArrowheads="1" noTextEdit="1"/>
          </p:cNvSpPr>
          <p:nvPr>
            <p:ph type="sldImg"/>
          </p:nvPr>
        </p:nvSpPr>
        <p:spPr>
          <a:xfrm>
            <a:off x="503238" y="685800"/>
            <a:ext cx="5851525" cy="3429000"/>
          </a:xfrm>
          <a:ln/>
        </p:spPr>
      </p:sp>
      <p:sp>
        <p:nvSpPr>
          <p:cNvPr id="204803" name="Rectangle 3"/>
          <p:cNvSpPr>
            <a:spLocks noGrp="1" noChangeArrowheads="1"/>
          </p:cNvSpPr>
          <p:nvPr>
            <p:ph type="body" idx="1"/>
          </p:nvPr>
        </p:nvSpPr>
        <p:spPr/>
        <p:txBody>
          <a:bodyPr/>
          <a:lstStyle/>
          <a:p>
            <a:r>
              <a:rPr lang="en-US" altLang="en-US"/>
              <a:t>THE CONFESSION</a:t>
            </a:r>
          </a:p>
          <a:p>
            <a:r>
              <a:rPr lang="en-US" altLang="en-US"/>
              <a:t>"I beseech You, O Lord;</a:t>
            </a:r>
            <a:br>
              <a:rPr lang="en-US" altLang="en-US"/>
            </a:br>
            <a:r>
              <a:rPr lang="en-US" altLang="en-US"/>
              <a:t>Grant atonement for the sins,</a:t>
            </a:r>
            <a:br>
              <a:rPr lang="en-US" altLang="en-US"/>
            </a:br>
            <a:r>
              <a:rPr lang="en-US" altLang="en-US"/>
              <a:t>and for the iniquities and transgressions</a:t>
            </a:r>
            <a:br>
              <a:rPr lang="en-US" altLang="en-US"/>
            </a:br>
            <a:r>
              <a:rPr lang="en-US" altLang="en-US"/>
              <a:t>which the entire house of Israel</a:t>
            </a:r>
            <a:br>
              <a:rPr lang="en-US" altLang="en-US"/>
            </a:br>
            <a:r>
              <a:rPr lang="en-US" altLang="en-US"/>
              <a:t>has commited against You,</a:t>
            </a:r>
            <a:br>
              <a:rPr lang="en-US" altLang="en-US"/>
            </a:br>
            <a:r>
              <a:rPr lang="en-US" altLang="en-US"/>
              <a:t>As it is written in the Torah</a:t>
            </a:r>
            <a:br>
              <a:rPr lang="en-US" altLang="en-US"/>
            </a:br>
            <a:r>
              <a:rPr lang="en-US" altLang="en-US"/>
              <a:t>of Your servant, Moses:</a:t>
            </a:r>
            <a:br>
              <a:rPr lang="en-US" altLang="en-US"/>
            </a:br>
            <a:r>
              <a:rPr lang="en-US" altLang="en-US"/>
              <a:t>'For on this day</a:t>
            </a:r>
            <a:br>
              <a:rPr lang="en-US" altLang="en-US"/>
            </a:br>
            <a:r>
              <a:rPr lang="en-US" altLang="en-US"/>
              <a:t>atonement shall be made for you,</a:t>
            </a:r>
            <a:br>
              <a:rPr lang="en-US" altLang="en-US"/>
            </a:br>
            <a:r>
              <a:rPr lang="en-US" altLang="en-US"/>
              <a:t>to purifiy you from all your sins</a:t>
            </a:r>
            <a:br>
              <a:rPr lang="en-US" altLang="en-US"/>
            </a:br>
            <a:r>
              <a:rPr lang="en-US" altLang="en-US"/>
              <a:t>- before the Lord you shall be purified'."</a:t>
            </a:r>
          </a:p>
          <a:p>
            <a:r>
              <a:rPr lang="en-US" altLang="en-US"/>
              <a:t>As above, the congregation responds with the words "Blessed be the Name of His glorious kingdom, for ever and ever."</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0233DA73-62FA-4FEB-A3DB-A7E849B838DF}" type="slidenum">
              <a:rPr lang="en-US" altLang="en-US">
                <a:solidFill>
                  <a:srgbClr val="000000"/>
                </a:solidFill>
              </a:rPr>
              <a:pPr/>
              <a:t>105</a:t>
            </a:fld>
            <a:endParaRPr lang="en-US" altLang="en-US">
              <a:solidFill>
                <a:srgbClr val="000000"/>
              </a:solidFill>
            </a:endParaRPr>
          </a:p>
        </p:txBody>
      </p:sp>
      <p:sp>
        <p:nvSpPr>
          <p:cNvPr id="108546" name="Rectangle 2"/>
          <p:cNvSpPr>
            <a:spLocks noRot="1" noChangeArrowheads="1" noTextEdit="1"/>
          </p:cNvSpPr>
          <p:nvPr>
            <p:ph type="sldImg"/>
          </p:nvPr>
        </p:nvSpPr>
        <p:spPr>
          <a:xfrm>
            <a:off x="503238" y="685800"/>
            <a:ext cx="5851525" cy="3429000"/>
          </a:xfrm>
          <a:ln/>
        </p:spPr>
      </p:sp>
      <p:sp>
        <p:nvSpPr>
          <p:cNvPr id="108547" name="Rectangle 3"/>
          <p:cNvSpPr>
            <a:spLocks noGrp="1" noChangeArrowheads="1"/>
          </p:cNvSpPr>
          <p:nvPr>
            <p:ph type="body" idx="1"/>
          </p:nvPr>
        </p:nvSpPr>
        <p:spPr/>
        <p:txBody>
          <a:bodyPr/>
          <a:lstStyle/>
          <a:p>
            <a:r>
              <a:rPr lang="en-US" altLang="en-US"/>
              <a:t>ACROSS THE BRIDGE</a:t>
            </a:r>
          </a:p>
          <a:p>
            <a:r>
              <a:rPr lang="en-US" altLang="en-US"/>
              <a:t>After confessing for Israel, the High Priest gives the scapegoat into hands of the individual who had been designated to lead it into the desert. This, too, was considered a great privilege. Even though it is not an intrinsic part of the service and therefore could even be done by an Israelite, it was customarily safeguarded within the priestly ranks.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r>
              <a:rPr lang="en-US" dirty="0" smtClean="0"/>
              <a:t>This was an</a:t>
            </a:r>
            <a:r>
              <a:rPr lang="en-US" baseline="0" dirty="0" smtClean="0"/>
              <a:t> expression of royalty…</a:t>
            </a:r>
            <a:endParaRPr lang="en-US" dirty="0" smtClean="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8</a:t>
            </a:fld>
            <a:endParaRPr lang="en-US" sz="1800" kern="0">
              <a:solidFill>
                <a:sysClr val="windowText" lastClr="000000"/>
              </a:solidFill>
            </a:endParaRPr>
          </a:p>
        </p:txBody>
      </p:sp>
    </p:spTree>
    <p:extLst>
      <p:ext uri="{BB962C8B-B14F-4D97-AF65-F5344CB8AC3E}">
        <p14:creationId xmlns:p14="http://schemas.microsoft.com/office/powerpoint/2010/main" val="7383429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028FA34D-DA00-4C37-B257-F6D1BAFE8E29}" type="slidenum">
              <a:rPr lang="en-US" altLang="en-US">
                <a:solidFill>
                  <a:srgbClr val="000000"/>
                </a:solidFill>
              </a:rPr>
              <a:pPr/>
              <a:t>106</a:t>
            </a:fld>
            <a:endParaRPr lang="en-US" altLang="en-US">
              <a:solidFill>
                <a:srgbClr val="000000"/>
              </a:solidFill>
            </a:endParaRPr>
          </a:p>
        </p:txBody>
      </p:sp>
      <p:sp>
        <p:nvSpPr>
          <p:cNvPr id="205826" name="Rectangle 2"/>
          <p:cNvSpPr>
            <a:spLocks noRot="1" noChangeArrowheads="1" noTextEdit="1"/>
          </p:cNvSpPr>
          <p:nvPr>
            <p:ph type="sldImg"/>
          </p:nvPr>
        </p:nvSpPr>
        <p:spPr>
          <a:xfrm>
            <a:off x="503238" y="685800"/>
            <a:ext cx="5851525" cy="3429000"/>
          </a:xfrm>
          <a:ln/>
        </p:spPr>
      </p:sp>
      <p:sp>
        <p:nvSpPr>
          <p:cNvPr id="205827" name="Rectangle 3"/>
          <p:cNvSpPr>
            <a:spLocks noGrp="1" noChangeArrowheads="1"/>
          </p:cNvSpPr>
          <p:nvPr>
            <p:ph type="body" idx="1"/>
          </p:nvPr>
        </p:nvSpPr>
        <p:spPr/>
        <p:txBody>
          <a:bodyPr/>
          <a:lstStyle/>
          <a:p>
            <a:r>
              <a:rPr lang="en-US" altLang="en-US"/>
              <a:t>"TAKE OUR SINS AND GO!"</a:t>
            </a:r>
          </a:p>
          <a:p>
            <a:r>
              <a:rPr lang="en-US" altLang="en-US"/>
              <a:t>A special bridge led directly from the Temple court to the outskirts of the city. This bridge connected the Temple Mount complex with the Mount of Annointment, and the scapegoat was led over this bridge and out into the desert. On the way, groups of people called "Babylonians" (but actually identified as Alexandrians) attempted to get at the scapegoat. The Mishna (Yoma 6, 4) describes that they were an annoyance: "They pulled at the goat's hair and cried Ôtake our sins and be off with you! Take our sins and go!'" They were eager to urge the priest who led the scapegoat, that he should not tarry or hesitate in the least.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0B888466-BA74-4C36-8B1F-CDCB1E24F551}" type="slidenum">
              <a:rPr lang="en-US" altLang="en-US">
                <a:solidFill>
                  <a:srgbClr val="000000"/>
                </a:solidFill>
              </a:rPr>
              <a:pPr/>
              <a:t>107</a:t>
            </a:fld>
            <a:endParaRPr lang="en-US" altLang="en-US">
              <a:solidFill>
                <a:srgbClr val="000000"/>
              </a:solidFill>
            </a:endParaRPr>
          </a:p>
        </p:txBody>
      </p:sp>
      <p:sp>
        <p:nvSpPr>
          <p:cNvPr id="206850" name="Rectangle 2"/>
          <p:cNvSpPr>
            <a:spLocks noRot="1" noChangeArrowheads="1" noTextEdit="1"/>
          </p:cNvSpPr>
          <p:nvPr>
            <p:ph type="sldImg"/>
          </p:nvPr>
        </p:nvSpPr>
        <p:spPr>
          <a:xfrm>
            <a:off x="503238" y="685800"/>
            <a:ext cx="5851525" cy="3429000"/>
          </a:xfrm>
          <a:ln/>
        </p:spPr>
      </p:sp>
      <p:sp>
        <p:nvSpPr>
          <p:cNvPr id="206851" name="Rectangle 3"/>
          <p:cNvSpPr>
            <a:spLocks noGrp="1" noChangeArrowheads="1"/>
          </p:cNvSpPr>
          <p:nvPr>
            <p:ph type="body" idx="1"/>
          </p:nvPr>
        </p:nvSpPr>
        <p:spPr/>
        <p:txBody>
          <a:bodyPr/>
          <a:lstStyle/>
          <a:p>
            <a:r>
              <a:rPr lang="en-US" altLang="en-US"/>
              <a:t>TEN BOOTHS</a:t>
            </a:r>
          </a:p>
          <a:p>
            <a:r>
              <a:rPr lang="en-US" altLang="en-US"/>
              <a:t>All along the way between Jerusalem and the cliff - the scapegoat's destination, a series of waystations had been manned since before the onset of the Yom Kippur. This was a system that had been devised to insure that the mission was indeed carried out; men had been pre-positioned at equidistant locations to render the scapegoat's warden any assistance that he may require, and to accompany him along the way. The Mishna records that the distance between Jerusalem and the desert cliff was 90 ris - 12 mil. The distance between each station was one mil, or 2,000 amot (with the exception of the distance betweent the last station and the cliff, which was 2 mil).</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6ABE07ED-8EDE-4F3F-BD48-9209FE15D50C}" type="slidenum">
              <a:rPr lang="en-US" altLang="en-US">
                <a:solidFill>
                  <a:srgbClr val="000000"/>
                </a:solidFill>
              </a:rPr>
              <a:pPr/>
              <a:t>108</a:t>
            </a:fld>
            <a:endParaRPr lang="en-US" altLang="en-US">
              <a:solidFill>
                <a:srgbClr val="000000"/>
              </a:solidFill>
            </a:endParaRPr>
          </a:p>
        </p:txBody>
      </p:sp>
      <p:sp>
        <p:nvSpPr>
          <p:cNvPr id="207874" name="Rectangle 2"/>
          <p:cNvSpPr>
            <a:spLocks noRot="1" noChangeArrowheads="1" noTextEdit="1"/>
          </p:cNvSpPr>
          <p:nvPr>
            <p:ph type="sldImg"/>
          </p:nvPr>
        </p:nvSpPr>
        <p:spPr>
          <a:xfrm>
            <a:off x="503238" y="685800"/>
            <a:ext cx="5851525" cy="3429000"/>
          </a:xfrm>
          <a:ln/>
        </p:spPr>
      </p:sp>
      <p:sp>
        <p:nvSpPr>
          <p:cNvPr id="207875" name="Rectangle 3"/>
          <p:cNvSpPr>
            <a:spLocks noGrp="1" noChangeArrowheads="1"/>
          </p:cNvSpPr>
          <p:nvPr>
            <p:ph type="body" idx="1"/>
          </p:nvPr>
        </p:nvSpPr>
        <p:spPr/>
        <p:txBody>
          <a:bodyPr/>
          <a:lstStyle/>
          <a:p>
            <a:r>
              <a:rPr lang="en-US" altLang="en-US"/>
              <a:t>TEN BOOTHS (CONTINUED)</a:t>
            </a:r>
          </a:p>
          <a:p>
            <a:r>
              <a:rPr lang="en-US" altLang="en-US"/>
              <a:t>These "stations" were actually booths, and food and drink were kept there in the event that the priest leading the scapegoat should feel physically unable to continue without breaking his fast. In such a case, he would be permitted to eat and drink - as the priest passed by each booth, they would call out to him: "There is food and water here!" Yet despite the distance and the heat, the Talmud records that no priest ever had to break his fast; the psychological advantage for the priests of knowing that the food and water were there should the need arise was enough. Distinguished citizens of Jerusalem accompanied the priest until the first booth; afterwards, men from each booth accompanied him as far as the next station.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AF1B9BCB-88E6-41C1-988B-F546DD109882}" type="slidenum">
              <a:rPr lang="en-US" altLang="en-US">
                <a:solidFill>
                  <a:srgbClr val="000000"/>
                </a:solidFill>
              </a:rPr>
              <a:pPr/>
              <a:t>109</a:t>
            </a:fld>
            <a:endParaRPr lang="en-US" altLang="en-US">
              <a:solidFill>
                <a:srgbClr val="000000"/>
              </a:solidFill>
            </a:endParaRPr>
          </a:p>
        </p:txBody>
      </p:sp>
      <p:sp>
        <p:nvSpPr>
          <p:cNvPr id="208898" name="Rectangle 2"/>
          <p:cNvSpPr>
            <a:spLocks noRot="1" noChangeArrowheads="1" noTextEdit="1"/>
          </p:cNvSpPr>
          <p:nvPr>
            <p:ph type="sldImg"/>
          </p:nvPr>
        </p:nvSpPr>
        <p:spPr>
          <a:xfrm>
            <a:off x="503238" y="685800"/>
            <a:ext cx="5851525" cy="3429000"/>
          </a:xfrm>
          <a:ln/>
        </p:spPr>
      </p:sp>
      <p:sp>
        <p:nvSpPr>
          <p:cNvPr id="208899" name="Rectangle 3"/>
          <p:cNvSpPr>
            <a:spLocks noGrp="1" noChangeArrowheads="1"/>
          </p:cNvSpPr>
          <p:nvPr>
            <p:ph type="body" idx="1"/>
          </p:nvPr>
        </p:nvSpPr>
        <p:spPr/>
        <p:txBody>
          <a:bodyPr/>
          <a:lstStyle/>
          <a:p>
            <a:r>
              <a:rPr lang="en-US" altLang="en-US"/>
              <a:t>TO THE CLIFF</a:t>
            </a:r>
          </a:p>
          <a:p>
            <a:r>
              <a:rPr lang="en-US" altLang="en-US"/>
              <a:t>However, the men of the last station could not accompany him all the way to the cliff, since this was a greater distance and one is not permitted to walk more than 2,000 amot in any direction on the Sabbath or holidays. Therefore, they stood and watched from their position, to make certain that the scapegoat was sent off in the prescribed manner.</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9AD6F704-AB87-411B-8B38-58B6652ABF40}" type="slidenum">
              <a:rPr lang="en-US" altLang="en-US">
                <a:solidFill>
                  <a:srgbClr val="000000"/>
                </a:solidFill>
              </a:rPr>
              <a:pPr/>
              <a:t>110</a:t>
            </a:fld>
            <a:endParaRPr lang="en-US" altLang="en-US">
              <a:solidFill>
                <a:srgbClr val="000000"/>
              </a:solidFill>
            </a:endParaRPr>
          </a:p>
        </p:txBody>
      </p:sp>
      <p:sp>
        <p:nvSpPr>
          <p:cNvPr id="209922" name="Rectangle 2"/>
          <p:cNvSpPr>
            <a:spLocks noRot="1" noChangeArrowheads="1" noTextEdit="1"/>
          </p:cNvSpPr>
          <p:nvPr>
            <p:ph type="sldImg"/>
          </p:nvPr>
        </p:nvSpPr>
        <p:spPr>
          <a:xfrm>
            <a:off x="503238" y="685800"/>
            <a:ext cx="5851525" cy="3429000"/>
          </a:xfrm>
          <a:ln/>
        </p:spPr>
      </p:sp>
      <p:sp>
        <p:nvSpPr>
          <p:cNvPr id="209923" name="Rectangle 3"/>
          <p:cNvSpPr>
            <a:spLocks noGrp="1" noChangeArrowheads="1"/>
          </p:cNvSpPr>
          <p:nvPr>
            <p:ph type="body" idx="1"/>
          </p:nvPr>
        </p:nvSpPr>
        <p:spPr/>
        <p:txBody>
          <a:bodyPr/>
          <a:lstStyle/>
          <a:p>
            <a:r>
              <a:rPr lang="en-US" altLang="en-US"/>
              <a:t>THE SCAPEGOAT DIES</a:t>
            </a:r>
          </a:p>
          <a:p>
            <a:r>
              <a:rPr lang="en-US" altLang="en-US"/>
              <a:t>Arriving at the cliff, the priest removes the crimson wool that the High Priest had tied to the scapegoat's horns. He divides it into two pieces; one piece he reties once again to the animal's horns, and the second, to a rock. This is so that he will also be able to see when the crimson color has turned white, and know that atonement has been made for Israel's sins. Then he pushes the goat backward with his two hands.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661647A0-8C9D-449E-BF62-867810E90F79}" type="slidenum">
              <a:rPr lang="en-US" altLang="en-US">
                <a:solidFill>
                  <a:srgbClr val="000000"/>
                </a:solidFill>
              </a:rPr>
              <a:pPr/>
              <a:t>111</a:t>
            </a:fld>
            <a:endParaRPr lang="en-US" altLang="en-US">
              <a:solidFill>
                <a:srgbClr val="000000"/>
              </a:solidFill>
            </a:endParaRPr>
          </a:p>
        </p:txBody>
      </p:sp>
      <p:sp>
        <p:nvSpPr>
          <p:cNvPr id="210946" name="Rectangle 2"/>
          <p:cNvSpPr>
            <a:spLocks noRot="1" noChangeArrowheads="1" noTextEdit="1"/>
          </p:cNvSpPr>
          <p:nvPr>
            <p:ph type="sldImg"/>
          </p:nvPr>
        </p:nvSpPr>
        <p:spPr>
          <a:xfrm>
            <a:off x="503238" y="685800"/>
            <a:ext cx="5851525" cy="3429000"/>
          </a:xfrm>
          <a:ln/>
        </p:spPr>
      </p:sp>
      <p:sp>
        <p:nvSpPr>
          <p:cNvPr id="210947" name="Rectangle 3"/>
          <p:cNvSpPr>
            <a:spLocks noGrp="1" noChangeArrowheads="1"/>
          </p:cNvSpPr>
          <p:nvPr>
            <p:ph type="body" idx="1"/>
          </p:nvPr>
        </p:nvSpPr>
        <p:spPr/>
        <p:txBody>
          <a:bodyPr/>
          <a:lstStyle/>
          <a:p>
            <a:r>
              <a:rPr lang="en-US" altLang="en-US"/>
              <a:t>THE SCAPEGOAT DIES (CONTINUED)</a:t>
            </a:r>
          </a:p>
          <a:p>
            <a:r>
              <a:rPr lang="en-US" altLang="en-US"/>
              <a:t>After he has accomplished his task, the priest who led the scapegoat walks back to the last booth, and waits there until dark before he returns to Jerusalem - for it has only been permitted for him to travel this distance in order to fulfill the duty of the scapegoat. However once that has been done, he must wait until the conclusion of the Day of Atonement before he returns.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5B0AF544-E76E-4AEC-A406-28B40716900A}" type="slidenum">
              <a:rPr lang="en-US" altLang="en-US">
                <a:solidFill>
                  <a:srgbClr val="000000"/>
                </a:solidFill>
              </a:rPr>
              <a:pPr/>
              <a:t>112</a:t>
            </a:fld>
            <a:endParaRPr lang="en-US" altLang="en-US">
              <a:solidFill>
                <a:srgbClr val="000000"/>
              </a:solidFill>
            </a:endParaRPr>
          </a:p>
        </p:txBody>
      </p:sp>
      <p:sp>
        <p:nvSpPr>
          <p:cNvPr id="216066" name="Rectangle 2"/>
          <p:cNvSpPr>
            <a:spLocks noRot="1" noChangeArrowheads="1" noTextEdit="1"/>
          </p:cNvSpPr>
          <p:nvPr>
            <p:ph type="sldImg"/>
          </p:nvPr>
        </p:nvSpPr>
        <p:spPr>
          <a:xfrm>
            <a:off x="503238" y="685800"/>
            <a:ext cx="5851525" cy="3429000"/>
          </a:xfrm>
          <a:ln/>
        </p:spPr>
      </p:sp>
      <p:sp>
        <p:nvSpPr>
          <p:cNvPr id="216067" name="Rectangle 3"/>
          <p:cNvSpPr>
            <a:spLocks noGrp="1" noChangeArrowheads="1"/>
          </p:cNvSpPr>
          <p:nvPr>
            <p:ph type="body" idx="1"/>
          </p:nvPr>
        </p:nvSpPr>
        <p:spPr/>
        <p:txBody>
          <a:bodyPr/>
          <a:lstStyle/>
          <a:p>
            <a:r>
              <a:rPr lang="en-US" altLang="en-US"/>
              <a:t>THE SCOUTS' SIGNALS</a:t>
            </a:r>
          </a:p>
          <a:p>
            <a:r>
              <a:rPr lang="en-US" altLang="en-US"/>
              <a:t>Back inside the Holy Temple, after having delivered the scapegoat into the hands of his colleague, the High Priest must wait to receive word that the scapegoat has reached the desert, for he is not permitted to begin the next stage of the day's service until then. In addition to the miracle of the crimson wool on the Sanctuary turning white, this information reached the Temple another way as well: scouts were positioned at high points all along the route to the cliff. As the goat was led from one station to the next, these scouts would signal each other by waving cloths. When the scapegoat had been sent off, the news was relayed back to the Temple through the scouts' signals.</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367829C7-70BF-46D9-8AF9-14C1D08AB98E}" type="slidenum">
              <a:rPr lang="en-US" altLang="en-US">
                <a:solidFill>
                  <a:srgbClr val="000000"/>
                </a:solidFill>
              </a:rPr>
              <a:pPr/>
              <a:t>113</a:t>
            </a:fld>
            <a:endParaRPr lang="en-US" altLang="en-US">
              <a:solidFill>
                <a:srgbClr val="000000"/>
              </a:solidFill>
            </a:endParaRPr>
          </a:p>
        </p:txBody>
      </p:sp>
      <p:sp>
        <p:nvSpPr>
          <p:cNvPr id="217090" name="Rectangle 2"/>
          <p:cNvSpPr>
            <a:spLocks noRot="1" noChangeArrowheads="1" noTextEdit="1"/>
          </p:cNvSpPr>
          <p:nvPr>
            <p:ph type="sldImg"/>
          </p:nvPr>
        </p:nvSpPr>
        <p:spPr>
          <a:xfrm>
            <a:off x="503238" y="685800"/>
            <a:ext cx="5851525" cy="3429000"/>
          </a:xfrm>
          <a:ln/>
        </p:spPr>
      </p:sp>
      <p:sp>
        <p:nvSpPr>
          <p:cNvPr id="217091" name="Rectangle 3"/>
          <p:cNvSpPr>
            <a:spLocks noGrp="1" noChangeArrowheads="1"/>
          </p:cNvSpPr>
          <p:nvPr>
            <p:ph type="body" idx="1"/>
          </p:nvPr>
        </p:nvSpPr>
        <p:spPr/>
        <p:txBody>
          <a:bodyPr/>
          <a:lstStyle/>
          <a:p>
            <a:r>
              <a:rPr lang="en-US" altLang="en-US"/>
              <a:t>READING FROM THE TORAH</a:t>
            </a:r>
          </a:p>
          <a:p>
            <a:r>
              <a:rPr lang="en-US" altLang="en-US"/>
              <a:t>Once this news has been received, the High Priest descends to the Women's Court and reads aloud from the book of Leviticus (chapter 16, the reading for Yom Kippur) before the congregation. This is done with great ceremony. In the words of the Mishna (Yoma 7, 1): "The synagogue assistant takes the Torah scroll from the synagogue, and gives it to the synagogue head. He, in turn, hands the Torah to the assistant priest. The latter delivers it into the hands of the High Priest." All of this was done out of honor for the High Priest, who is served by such a large staff.</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08FF5B99-5E16-4707-916C-989C624FF10F}" type="slidenum">
              <a:rPr lang="en-US" altLang="en-US">
                <a:solidFill>
                  <a:srgbClr val="000000"/>
                </a:solidFill>
              </a:rPr>
              <a:pPr/>
              <a:t>115</a:t>
            </a:fld>
            <a:endParaRPr lang="en-US" altLang="en-US">
              <a:solidFill>
                <a:srgbClr val="000000"/>
              </a:solidFill>
            </a:endParaRPr>
          </a:p>
        </p:txBody>
      </p:sp>
      <p:sp>
        <p:nvSpPr>
          <p:cNvPr id="218114" name="Rectangle 2"/>
          <p:cNvSpPr>
            <a:spLocks noRot="1" noChangeArrowheads="1" noTextEdit="1"/>
          </p:cNvSpPr>
          <p:nvPr>
            <p:ph type="sldImg"/>
          </p:nvPr>
        </p:nvSpPr>
        <p:spPr>
          <a:xfrm>
            <a:off x="503238" y="685800"/>
            <a:ext cx="5851525" cy="3429000"/>
          </a:xfrm>
          <a:ln/>
        </p:spPr>
      </p:sp>
      <p:sp>
        <p:nvSpPr>
          <p:cNvPr id="218115" name="Rectangle 3"/>
          <p:cNvSpPr>
            <a:spLocks noGrp="1" noChangeArrowheads="1"/>
          </p:cNvSpPr>
          <p:nvPr>
            <p:ph type="body" idx="1"/>
          </p:nvPr>
        </p:nvSpPr>
        <p:spPr/>
        <p:txBody>
          <a:bodyPr/>
          <a:lstStyle/>
          <a:p>
            <a:r>
              <a:rPr lang="en-US" altLang="en-US"/>
              <a:t>THE BURNING OF THE BULL AND GOAT</a:t>
            </a:r>
          </a:p>
          <a:p>
            <a:r>
              <a:rPr lang="en-US" altLang="en-US"/>
              <a:t>"The bull and goat presented as sin-offerings, the blood of which was brought into the Sanctuary to make atonement, shall be taken outside the camp." (leviticus 16:27)</a:t>
            </a:r>
          </a:p>
          <a:p>
            <a:r>
              <a:rPr lang="en-US" altLang="en-US"/>
              <a:t>The two offerings are taken out the northern gate of Jerusalem to the site known as "the Place of the Ashes."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9160E280-99DB-4024-8B97-ED22E829BA5D}" type="slidenum">
              <a:rPr lang="en-US" altLang="en-US">
                <a:solidFill>
                  <a:srgbClr val="000000"/>
                </a:solidFill>
              </a:rPr>
              <a:pPr/>
              <a:t>116</a:t>
            </a:fld>
            <a:endParaRPr lang="en-US" altLang="en-US">
              <a:solidFill>
                <a:srgbClr val="000000"/>
              </a:solidFill>
            </a:endParaRPr>
          </a:p>
        </p:txBody>
      </p:sp>
      <p:sp>
        <p:nvSpPr>
          <p:cNvPr id="219138" name="Rectangle 2"/>
          <p:cNvSpPr>
            <a:spLocks noRot="1" noChangeArrowheads="1" noTextEdit="1"/>
          </p:cNvSpPr>
          <p:nvPr>
            <p:ph type="sldImg"/>
          </p:nvPr>
        </p:nvSpPr>
        <p:spPr>
          <a:xfrm>
            <a:off x="503238" y="685800"/>
            <a:ext cx="5851525" cy="3429000"/>
          </a:xfrm>
          <a:ln/>
        </p:spPr>
      </p:sp>
      <p:sp>
        <p:nvSpPr>
          <p:cNvPr id="219139" name="Rectangle 3"/>
          <p:cNvSpPr>
            <a:spLocks noGrp="1" noChangeArrowheads="1"/>
          </p:cNvSpPr>
          <p:nvPr>
            <p:ph type="body" idx="1"/>
          </p:nvPr>
        </p:nvSpPr>
        <p:spPr/>
        <p:txBody>
          <a:bodyPr/>
          <a:lstStyle/>
          <a:p>
            <a:r>
              <a:rPr lang="en-US" altLang="en-US"/>
              <a:t>DISPOSING OF THE WHITE VESTMENTS</a:t>
            </a:r>
          </a:p>
          <a:p>
            <a:r>
              <a:rPr lang="en-US" altLang="en-US"/>
              <a:t>At the conclusion of the service, the High Priest gives the two sets of white vestments he has worn for the morning and afternoon services, over to his assistants, who dispose of them in the Chamber of Pinchas, a storeroom for priestly garments.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050" dirty="0" smtClean="0"/>
              <a:t>A significant detail added in the parallel passage in </a:t>
            </a:r>
            <a:r>
              <a:rPr lang="en-US" sz="1050" dirty="0" err="1" smtClean="0"/>
              <a:t>Yohanan</a:t>
            </a:r>
            <a:r>
              <a:rPr lang="en-US" sz="1050" dirty="0" smtClean="0"/>
              <a:t>/John.</a:t>
            </a:r>
          </a:p>
          <a:p>
            <a:endParaRPr lang="en-US" altLang="en-US" sz="1050"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srgbClr val="000000"/>
                </a:solidFill>
              </a:rPr>
              <a:t>YK.5767.Richman Shakharit</a:t>
            </a:r>
          </a:p>
        </p:txBody>
      </p:sp>
      <p:sp>
        <p:nvSpPr>
          <p:cNvPr id="5" name="Rectangle 3"/>
          <p:cNvSpPr>
            <a:spLocks noGrp="1" noChangeArrowheads="1"/>
          </p:cNvSpPr>
          <p:nvPr>
            <p:ph type="dt" idx="1"/>
          </p:nvPr>
        </p:nvSpPr>
        <p:spPr>
          <a:ln/>
        </p:spPr>
        <p:txBody>
          <a:bodyPr/>
          <a:lstStyle/>
          <a:p>
            <a:r>
              <a:rPr lang="he-IL" altLang="en-US">
                <a:solidFill>
                  <a:srgbClr val="000000"/>
                </a:solidFill>
              </a:rPr>
              <a:t>2 October,  2006  5767</a:t>
            </a:r>
            <a:endParaRPr lang="en-US" altLang="en-US">
              <a:solidFill>
                <a:srgbClr val="000000"/>
              </a:solidFill>
            </a:endParaRPr>
          </a:p>
        </p:txBody>
      </p:sp>
      <p:sp>
        <p:nvSpPr>
          <p:cNvPr id="6" name="Rectangle 7"/>
          <p:cNvSpPr>
            <a:spLocks noGrp="1" noChangeArrowheads="1"/>
          </p:cNvSpPr>
          <p:nvPr>
            <p:ph type="sldNum" sz="quarter" idx="5"/>
          </p:nvPr>
        </p:nvSpPr>
        <p:spPr>
          <a:ln/>
        </p:spPr>
        <p:txBody>
          <a:bodyPr/>
          <a:lstStyle/>
          <a:p>
            <a:fld id="{32E31669-BDA3-4D02-A7F4-72B0E2E5A3DC}" type="slidenum">
              <a:rPr lang="en-US" altLang="en-US">
                <a:solidFill>
                  <a:srgbClr val="000000"/>
                </a:solidFill>
              </a:rPr>
              <a:pPr/>
              <a:t>117</a:t>
            </a:fld>
            <a:endParaRPr lang="en-US" altLang="en-US">
              <a:solidFill>
                <a:srgbClr val="000000"/>
              </a:solidFill>
            </a:endParaRPr>
          </a:p>
        </p:txBody>
      </p:sp>
      <p:sp>
        <p:nvSpPr>
          <p:cNvPr id="225282" name="Rectangle 2"/>
          <p:cNvSpPr>
            <a:spLocks noRot="1" noChangeArrowheads="1" noTextEdit="1"/>
          </p:cNvSpPr>
          <p:nvPr>
            <p:ph type="sldImg"/>
          </p:nvPr>
        </p:nvSpPr>
        <p:spPr>
          <a:xfrm>
            <a:off x="1143000" y="685800"/>
            <a:ext cx="4572000" cy="3429000"/>
          </a:xfrm>
          <a:ln/>
        </p:spPr>
      </p:sp>
      <p:sp>
        <p:nvSpPr>
          <p:cNvPr id="225283" name="Rectangle 3"/>
          <p:cNvSpPr>
            <a:spLocks noGrp="1" noChangeArrowheads="1"/>
          </p:cNvSpPr>
          <p:nvPr>
            <p:ph type="body" idx="1"/>
          </p:nvPr>
        </p:nvSpPr>
        <p:spPr/>
        <p:txBody>
          <a:bodyPr/>
          <a:lstStyle/>
          <a:p>
            <a:r>
              <a:rPr lang="en-US" altLang="en-US"/>
              <a:t>IN CONCLUSION</a:t>
            </a:r>
          </a:p>
          <a:p>
            <a:r>
              <a:rPr lang="en-US" altLang="en-US"/>
              <a:t>"Whoever says, 'I will sin, and then I will repent afterwards' is denied the opportunity to repent. And one who says, 'I will sin, and Yom Kippur will grant me atonement' - for such an individual, Yom Kippur does not atone.</a:t>
            </a:r>
          </a:p>
          <a:p>
            <a:r>
              <a:rPr lang="en-US" altLang="en-US"/>
              <a:t>The Day of Atonement only functions to grant atonement for sins commited between man and G-d. But for sins commited between man and his fellow, even Yom Kippur cannot atone... until the wronged man has been asked forgiveness and appeased.</a:t>
            </a:r>
          </a:p>
          <a:p>
            <a:r>
              <a:rPr lang="en-US" altLang="en-US"/>
              <a:t>Rabbi Akiva taught: 'Happy is your lot, Israel! For before whom do you purify yourselves, and who purifies you? Your Father in heaven, as the verse states (Ez. 36:25) I will sprinkle on you pure waters, and you shall be cleansed'." (Yoma 8, 9).</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5203"/>
            <a:ext cx="7462044" cy="1102519"/>
          </a:xfrm>
        </p:spPr>
        <p:txBody>
          <a:bodyPr/>
          <a:lstStyle/>
          <a:p>
            <a:r>
              <a:rPr lang="en-US"/>
              <a:t>Click to edit Master title style</a:t>
            </a:r>
          </a:p>
        </p:txBody>
      </p:sp>
      <p:sp>
        <p:nvSpPr>
          <p:cNvPr id="3" name="Subtitle 2"/>
          <p:cNvSpPr>
            <a:spLocks noGrp="1"/>
          </p:cNvSpPr>
          <p:nvPr>
            <p:ph type="subTitle" idx="1"/>
          </p:nvPr>
        </p:nvSpPr>
        <p:spPr>
          <a:xfrm>
            <a:off x="1323367" y="2914650"/>
            <a:ext cx="6145213" cy="1314450"/>
          </a:xfrm>
        </p:spPr>
        <p:txBody>
          <a:bodyPr/>
          <a:lstStyle>
            <a:lvl1pPr marL="0" indent="0" algn="ctr">
              <a:buNone/>
              <a:defRPr/>
            </a:lvl1pPr>
            <a:lvl2pPr marL="232378" indent="0" algn="ctr">
              <a:buNone/>
              <a:defRPr/>
            </a:lvl2pPr>
            <a:lvl3pPr marL="464887" indent="0" algn="ctr">
              <a:buNone/>
              <a:defRPr/>
            </a:lvl3pPr>
            <a:lvl4pPr marL="697179" indent="0" algn="ctr">
              <a:buNone/>
              <a:defRPr/>
            </a:lvl4pPr>
            <a:lvl5pPr marL="929658" indent="0" algn="ctr">
              <a:buNone/>
              <a:defRPr/>
            </a:lvl5pPr>
            <a:lvl6pPr marL="1161949" indent="0" algn="ctr">
              <a:buNone/>
              <a:defRPr/>
            </a:lvl6pPr>
            <a:lvl7pPr marL="1394269" indent="0" algn="ctr">
              <a:buNone/>
              <a:defRPr/>
            </a:lvl7pPr>
            <a:lvl8pPr marL="1626686" indent="0" algn="ctr">
              <a:buNone/>
              <a:defRPr/>
            </a:lvl8pPr>
            <a:lvl9pPr marL="185909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8EDFD0-AEF6-440D-A2A9-52A80FF54F5E}" type="slidenum">
              <a:rPr lang="en-US" altLang="en-US"/>
              <a:pPr/>
              <a:t>‹#›</a:t>
            </a:fld>
            <a:endParaRPr lang="en-US" altLang="en-US"/>
          </a:p>
        </p:txBody>
      </p:sp>
    </p:spTree>
    <p:extLst>
      <p:ext uri="{BB962C8B-B14F-4D97-AF65-F5344CB8AC3E}">
        <p14:creationId xmlns:p14="http://schemas.microsoft.com/office/powerpoint/2010/main" val="345963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679955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679955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679955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29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303" y="2914650"/>
            <a:ext cx="6145213" cy="1314450"/>
          </a:xfrm>
        </p:spPr>
        <p:txBody>
          <a:bodyPr/>
          <a:lstStyle>
            <a:lvl1pPr marL="0" indent="0" algn="ctr">
              <a:buNone/>
              <a:defRPr/>
            </a:lvl1pPr>
            <a:lvl2pPr marL="272451" indent="0" algn="ctr">
              <a:buNone/>
              <a:defRPr/>
            </a:lvl2pPr>
            <a:lvl3pPr marL="544865" indent="0" algn="ctr">
              <a:buNone/>
              <a:defRPr/>
            </a:lvl3pPr>
            <a:lvl4pPr marL="817314" indent="0" algn="ctr">
              <a:buNone/>
              <a:defRPr/>
            </a:lvl4pPr>
            <a:lvl5pPr marL="1089745" indent="0" algn="ctr">
              <a:buNone/>
              <a:defRPr/>
            </a:lvl5pPr>
            <a:lvl6pPr marL="1362190" indent="0" algn="ctr">
              <a:buNone/>
              <a:defRPr/>
            </a:lvl6pPr>
            <a:lvl7pPr marL="1634622" indent="0" algn="ctr">
              <a:buNone/>
              <a:defRPr/>
            </a:lvl7pPr>
            <a:lvl8pPr marL="1907060" indent="0" algn="ctr">
              <a:buNone/>
              <a:defRPr/>
            </a:lvl8pPr>
            <a:lvl9pPr marL="217947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28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298" y="2914650"/>
            <a:ext cx="6145213" cy="1314450"/>
          </a:xfrm>
        </p:spPr>
        <p:txBody>
          <a:bodyPr/>
          <a:lstStyle>
            <a:lvl1pPr marL="0" indent="0" algn="ctr">
              <a:buNone/>
              <a:defRPr/>
            </a:lvl1pPr>
            <a:lvl2pPr marL="272600" indent="0" algn="ctr">
              <a:buNone/>
              <a:defRPr/>
            </a:lvl2pPr>
            <a:lvl3pPr marL="545165" indent="0" algn="ctr">
              <a:buNone/>
              <a:defRPr/>
            </a:lvl3pPr>
            <a:lvl4pPr marL="817759" indent="0" algn="ctr">
              <a:buNone/>
              <a:defRPr/>
            </a:lvl4pPr>
            <a:lvl5pPr marL="1090339" indent="0" algn="ctr">
              <a:buNone/>
              <a:defRPr/>
            </a:lvl5pPr>
            <a:lvl6pPr marL="1362932" indent="0" algn="ctr">
              <a:buNone/>
              <a:defRPr/>
            </a:lvl6pPr>
            <a:lvl7pPr marL="1635513" indent="0" algn="ctr">
              <a:buNone/>
              <a:defRPr/>
            </a:lvl7pPr>
            <a:lvl8pPr marL="1908100" indent="0" algn="ctr">
              <a:buNone/>
              <a:defRPr/>
            </a:lvl8pPr>
            <a:lvl9pPr marL="218065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280"/>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292" y="2914650"/>
            <a:ext cx="6145213" cy="1314450"/>
          </a:xfrm>
        </p:spPr>
        <p:txBody>
          <a:bodyPr/>
          <a:lstStyle>
            <a:lvl1pPr marL="0" indent="0" algn="ctr">
              <a:buNone/>
              <a:defRPr/>
            </a:lvl1pPr>
            <a:lvl2pPr marL="272779" indent="0" algn="ctr">
              <a:buNone/>
              <a:defRPr/>
            </a:lvl2pPr>
            <a:lvl3pPr marL="545522" indent="0" algn="ctr">
              <a:buNone/>
              <a:defRPr/>
            </a:lvl3pPr>
            <a:lvl4pPr marL="818295" indent="0" algn="ctr">
              <a:buNone/>
              <a:defRPr/>
            </a:lvl4pPr>
            <a:lvl5pPr marL="1091052" indent="0" algn="ctr">
              <a:buNone/>
              <a:defRPr/>
            </a:lvl5pPr>
            <a:lvl6pPr marL="1363824" indent="0" algn="ctr">
              <a:buNone/>
              <a:defRPr/>
            </a:lvl6pPr>
            <a:lvl7pPr marL="1636582" indent="0" algn="ctr">
              <a:buNone/>
              <a:defRPr/>
            </a:lvl7pPr>
            <a:lvl8pPr marL="1909348" indent="0" algn="ctr">
              <a:buNone/>
              <a:defRPr/>
            </a:lvl8pPr>
            <a:lvl9pPr marL="218208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273"/>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285" y="2914650"/>
            <a:ext cx="6145213" cy="1314450"/>
          </a:xfrm>
        </p:spPr>
        <p:txBody>
          <a:bodyPr/>
          <a:lstStyle>
            <a:lvl1pPr marL="0" indent="0" algn="ctr">
              <a:buNone/>
              <a:defRPr/>
            </a:lvl1pPr>
            <a:lvl2pPr marL="272987" indent="0" algn="ctr">
              <a:buNone/>
              <a:defRPr/>
            </a:lvl2pPr>
            <a:lvl3pPr marL="545942" indent="0" algn="ctr">
              <a:buNone/>
              <a:defRPr/>
            </a:lvl3pPr>
            <a:lvl4pPr marL="818920" indent="0" algn="ctr">
              <a:buNone/>
              <a:defRPr/>
            </a:lvl4pPr>
            <a:lvl5pPr marL="1091885" indent="0" algn="ctr">
              <a:buNone/>
              <a:defRPr/>
            </a:lvl5pPr>
            <a:lvl6pPr marL="1364864" indent="0" algn="ctr">
              <a:buNone/>
              <a:defRPr/>
            </a:lvl6pPr>
            <a:lvl7pPr marL="1637833" indent="0" algn="ctr">
              <a:buNone/>
              <a:defRPr/>
            </a:lvl7pPr>
            <a:lvl8pPr marL="1910804" indent="0" algn="ctr">
              <a:buNone/>
              <a:defRPr/>
            </a:lvl8pPr>
            <a:lvl9pPr marL="218375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265"/>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277" y="2914650"/>
            <a:ext cx="6145213" cy="1314450"/>
          </a:xfrm>
        </p:spPr>
        <p:txBody>
          <a:bodyPr/>
          <a:lstStyle>
            <a:lvl1pPr marL="0" indent="0" algn="ctr">
              <a:buNone/>
              <a:defRPr/>
            </a:lvl1pPr>
            <a:lvl2pPr marL="273227" indent="0" algn="ctr">
              <a:buNone/>
              <a:defRPr/>
            </a:lvl2pPr>
            <a:lvl3pPr marL="546419" indent="0" algn="ctr">
              <a:buNone/>
              <a:defRPr/>
            </a:lvl3pPr>
            <a:lvl4pPr marL="819635" indent="0" algn="ctr">
              <a:buNone/>
              <a:defRPr/>
            </a:lvl4pPr>
            <a:lvl5pPr marL="1092837" indent="0" algn="ctr">
              <a:buNone/>
              <a:defRPr/>
            </a:lvl5pPr>
            <a:lvl6pPr marL="1366056" indent="0" algn="ctr">
              <a:buNone/>
              <a:defRPr/>
            </a:lvl6pPr>
            <a:lvl7pPr marL="1639263" indent="0" algn="ctr">
              <a:buNone/>
              <a:defRPr/>
            </a:lvl7pPr>
            <a:lvl8pPr marL="1912470" indent="0" algn="ctr">
              <a:buNone/>
              <a:defRPr/>
            </a:lvl8pPr>
            <a:lvl9pPr marL="218565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25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268" y="2914650"/>
            <a:ext cx="6145213" cy="1314450"/>
          </a:xfrm>
        </p:spPr>
        <p:txBody>
          <a:bodyPr/>
          <a:lstStyle>
            <a:lvl1pPr marL="0" indent="0" algn="ctr">
              <a:buNone/>
              <a:defRPr/>
            </a:lvl1pPr>
            <a:lvl2pPr marL="273496" indent="0" algn="ctr">
              <a:buNone/>
              <a:defRPr/>
            </a:lvl2pPr>
            <a:lvl3pPr marL="546959" indent="0" algn="ctr">
              <a:buNone/>
              <a:defRPr/>
            </a:lvl3pPr>
            <a:lvl4pPr marL="820439" indent="0" algn="ctr">
              <a:buNone/>
              <a:defRPr/>
            </a:lvl4pPr>
            <a:lvl5pPr marL="1093910" indent="0" algn="ctr">
              <a:buNone/>
              <a:defRPr/>
            </a:lvl5pPr>
            <a:lvl6pPr marL="1367397" indent="0" algn="ctr">
              <a:buNone/>
              <a:defRPr/>
            </a:lvl6pPr>
            <a:lvl7pPr marL="1640872" indent="0" algn="ctr">
              <a:buNone/>
              <a:defRPr/>
            </a:lvl7pPr>
            <a:lvl8pPr marL="1914346" indent="0" algn="ctr">
              <a:buNone/>
              <a:defRPr/>
            </a:lvl8pPr>
            <a:lvl9pPr marL="218780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24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258" y="2914650"/>
            <a:ext cx="6145213" cy="1314450"/>
          </a:xfrm>
        </p:spPr>
        <p:txBody>
          <a:bodyPr/>
          <a:lstStyle>
            <a:lvl1pPr marL="0" indent="0" algn="ctr">
              <a:buNone/>
              <a:defRPr/>
            </a:lvl1pPr>
            <a:lvl2pPr marL="273796" indent="0" algn="ctr">
              <a:buNone/>
              <a:defRPr/>
            </a:lvl2pPr>
            <a:lvl3pPr marL="547557" indent="0" algn="ctr">
              <a:buNone/>
              <a:defRPr/>
            </a:lvl3pPr>
            <a:lvl4pPr marL="821332" indent="0" algn="ctr">
              <a:buNone/>
              <a:defRPr/>
            </a:lvl4pPr>
            <a:lvl5pPr marL="1095106" indent="0" algn="ctr">
              <a:buNone/>
              <a:defRPr/>
            </a:lvl5pPr>
            <a:lvl6pPr marL="1368887" indent="0" algn="ctr">
              <a:buNone/>
              <a:defRPr/>
            </a:lvl6pPr>
            <a:lvl7pPr marL="1642662" indent="0" algn="ctr">
              <a:buNone/>
              <a:defRPr/>
            </a:lvl7pPr>
            <a:lvl8pPr marL="1916433" indent="0" algn="ctr">
              <a:buNone/>
              <a:defRPr/>
            </a:lvl8pPr>
            <a:lvl9pPr marL="219018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235"/>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247" y="2914650"/>
            <a:ext cx="6145213" cy="1314450"/>
          </a:xfrm>
        </p:spPr>
        <p:txBody>
          <a:bodyPr/>
          <a:lstStyle>
            <a:lvl1pPr marL="0" indent="0" algn="ctr">
              <a:buNone/>
              <a:defRPr/>
            </a:lvl1pPr>
            <a:lvl2pPr marL="274125" indent="0" algn="ctr">
              <a:buNone/>
              <a:defRPr/>
            </a:lvl2pPr>
            <a:lvl3pPr marL="548217" indent="0" algn="ctr">
              <a:buNone/>
              <a:defRPr/>
            </a:lvl3pPr>
            <a:lvl4pPr marL="822316" indent="0" algn="ctr">
              <a:buNone/>
              <a:defRPr/>
            </a:lvl4pPr>
            <a:lvl5pPr marL="1096422" indent="0" algn="ctr">
              <a:buNone/>
              <a:defRPr/>
            </a:lvl5pPr>
            <a:lvl6pPr marL="1370529" indent="0" algn="ctr">
              <a:buNone/>
              <a:defRPr/>
            </a:lvl6pPr>
            <a:lvl7pPr marL="1644632" indent="0" algn="ctr">
              <a:buNone/>
              <a:defRPr/>
            </a:lvl7pPr>
            <a:lvl8pPr marL="1918732" indent="0" algn="ctr">
              <a:buNone/>
              <a:defRPr/>
            </a:lvl8pPr>
            <a:lvl9pPr marL="219281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223"/>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235" y="2914650"/>
            <a:ext cx="6145213" cy="1314450"/>
          </a:xfrm>
        </p:spPr>
        <p:txBody>
          <a:bodyPr/>
          <a:lstStyle>
            <a:lvl1pPr marL="0" indent="0" algn="ctr">
              <a:buNone/>
              <a:defRPr/>
            </a:lvl1pPr>
            <a:lvl2pPr marL="274484" indent="0" algn="ctr">
              <a:buNone/>
              <a:defRPr/>
            </a:lvl2pPr>
            <a:lvl3pPr marL="548936" indent="0" algn="ctr">
              <a:buNone/>
              <a:defRPr/>
            </a:lvl3pPr>
            <a:lvl4pPr marL="823393" indent="0" algn="ctr">
              <a:buNone/>
              <a:defRPr/>
            </a:lvl4pPr>
            <a:lvl5pPr marL="1097859" indent="0" algn="ctr">
              <a:buNone/>
              <a:defRPr/>
            </a:lvl5pPr>
            <a:lvl6pPr marL="1372322" indent="0" algn="ctr">
              <a:buNone/>
              <a:defRPr/>
            </a:lvl6pPr>
            <a:lvl7pPr marL="1646786" indent="0" algn="ctr">
              <a:buNone/>
              <a:defRPr/>
            </a:lvl7pPr>
            <a:lvl8pPr marL="1921243" indent="0" algn="ctr">
              <a:buNone/>
              <a:defRPr/>
            </a:lvl8pPr>
            <a:lvl9pPr marL="219568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210"/>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222" y="2914650"/>
            <a:ext cx="6145213" cy="1314450"/>
          </a:xfrm>
        </p:spPr>
        <p:txBody>
          <a:bodyPr/>
          <a:lstStyle>
            <a:lvl1pPr marL="0" indent="0" algn="ctr">
              <a:buNone/>
              <a:defRPr/>
            </a:lvl1pPr>
            <a:lvl2pPr marL="274874" indent="0" algn="ctr">
              <a:buNone/>
              <a:defRPr/>
            </a:lvl2pPr>
            <a:lvl3pPr marL="549716" indent="0" algn="ctr">
              <a:buNone/>
              <a:defRPr/>
            </a:lvl3pPr>
            <a:lvl4pPr marL="824561" indent="0" algn="ctr">
              <a:buNone/>
              <a:defRPr/>
            </a:lvl4pPr>
            <a:lvl5pPr marL="1099418" indent="0" algn="ctr">
              <a:buNone/>
              <a:defRPr/>
            </a:lvl5pPr>
            <a:lvl6pPr marL="1374269" indent="0" algn="ctr">
              <a:buNone/>
              <a:defRPr/>
            </a:lvl6pPr>
            <a:lvl7pPr marL="1649123" indent="0" algn="ctr">
              <a:buNone/>
              <a:defRPr/>
            </a:lvl7pPr>
            <a:lvl8pPr marL="1923966" indent="0" algn="ctr">
              <a:buNone/>
              <a:defRPr/>
            </a:lvl8pPr>
            <a:lvl9pPr marL="21988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19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208" y="2914650"/>
            <a:ext cx="6145213" cy="1314450"/>
          </a:xfrm>
        </p:spPr>
        <p:txBody>
          <a:bodyPr/>
          <a:lstStyle>
            <a:lvl1pPr marL="0" indent="0" algn="ctr">
              <a:buNone/>
              <a:defRPr/>
            </a:lvl1pPr>
            <a:lvl2pPr marL="275294" indent="0" algn="ctr">
              <a:buNone/>
              <a:defRPr/>
            </a:lvl2pPr>
            <a:lvl3pPr marL="550556" indent="0" algn="ctr">
              <a:buNone/>
              <a:defRPr/>
            </a:lvl3pPr>
            <a:lvl4pPr marL="825821" indent="0" algn="ctr">
              <a:buNone/>
              <a:defRPr/>
            </a:lvl4pPr>
            <a:lvl5pPr marL="1101098" indent="0" algn="ctr">
              <a:buNone/>
              <a:defRPr/>
            </a:lvl5pPr>
            <a:lvl6pPr marL="1376368" indent="0" algn="ctr">
              <a:buNone/>
              <a:defRPr/>
            </a:lvl6pPr>
            <a:lvl7pPr marL="1651642" indent="0" algn="ctr">
              <a:buNone/>
              <a:defRPr/>
            </a:lvl7pPr>
            <a:lvl8pPr marL="1926905" indent="0" algn="ctr">
              <a:buNone/>
              <a:defRPr/>
            </a:lvl8pPr>
            <a:lvl9pPr marL="220215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18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193" y="2914650"/>
            <a:ext cx="6145213" cy="1314450"/>
          </a:xfrm>
        </p:spPr>
        <p:txBody>
          <a:bodyPr/>
          <a:lstStyle>
            <a:lvl1pPr marL="0" indent="0" algn="ctr">
              <a:buNone/>
              <a:defRPr/>
            </a:lvl1pPr>
            <a:lvl2pPr marL="275744" indent="0" algn="ctr">
              <a:buNone/>
              <a:defRPr/>
            </a:lvl2pPr>
            <a:lvl3pPr marL="551456" indent="0" algn="ctr">
              <a:buNone/>
              <a:defRPr/>
            </a:lvl3pPr>
            <a:lvl4pPr marL="827173" indent="0" algn="ctr">
              <a:buNone/>
              <a:defRPr/>
            </a:lvl4pPr>
            <a:lvl5pPr marL="1102902" indent="0" algn="ctr">
              <a:buNone/>
              <a:defRPr/>
            </a:lvl5pPr>
            <a:lvl6pPr marL="1378621" indent="0" algn="ctr">
              <a:buNone/>
              <a:defRPr/>
            </a:lvl6pPr>
            <a:lvl7pPr marL="1654349" indent="0" algn="ctr">
              <a:buNone/>
              <a:defRPr/>
            </a:lvl7pPr>
            <a:lvl8pPr marL="1930058" indent="0" algn="ctr">
              <a:buNone/>
              <a:defRPr/>
            </a:lvl8pPr>
            <a:lvl9pPr marL="2205767"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165"/>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177" y="2914650"/>
            <a:ext cx="6145213" cy="1314450"/>
          </a:xfrm>
        </p:spPr>
        <p:txBody>
          <a:bodyPr/>
          <a:lstStyle>
            <a:lvl1pPr marL="0" indent="0" algn="ctr">
              <a:buNone/>
              <a:defRPr/>
            </a:lvl1pPr>
            <a:lvl2pPr marL="276225" indent="0" algn="ctr">
              <a:buNone/>
              <a:defRPr/>
            </a:lvl2pPr>
            <a:lvl3pPr marL="552420" indent="0" algn="ctr">
              <a:buNone/>
              <a:defRPr/>
            </a:lvl3pPr>
            <a:lvl4pPr marL="828618" indent="0" algn="ctr">
              <a:buNone/>
              <a:defRPr/>
            </a:lvl4pPr>
            <a:lvl5pPr marL="1104830" indent="0" algn="ctr">
              <a:buNone/>
              <a:defRPr/>
            </a:lvl5pPr>
            <a:lvl6pPr marL="1381028" indent="0" algn="ctr">
              <a:buNone/>
              <a:defRPr/>
            </a:lvl6pPr>
            <a:lvl7pPr marL="1657240" indent="0" algn="ctr">
              <a:buNone/>
              <a:defRPr/>
            </a:lvl7pPr>
            <a:lvl8pPr marL="1933428" indent="0" algn="ctr">
              <a:buNone/>
              <a:defRPr/>
            </a:lvl8pPr>
            <a:lvl9pPr marL="220962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148"/>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160" y="2914650"/>
            <a:ext cx="6145213" cy="1314450"/>
          </a:xfrm>
        </p:spPr>
        <p:txBody>
          <a:bodyPr/>
          <a:lstStyle>
            <a:lvl1pPr marL="0" indent="0" algn="ctr">
              <a:buNone/>
              <a:defRPr/>
            </a:lvl1pPr>
            <a:lvl2pPr marL="276737" indent="0" algn="ctr">
              <a:buNone/>
              <a:defRPr/>
            </a:lvl2pPr>
            <a:lvl3pPr marL="553444" indent="0" algn="ctr">
              <a:buNone/>
              <a:defRPr/>
            </a:lvl3pPr>
            <a:lvl4pPr marL="830157" indent="0" algn="ctr">
              <a:buNone/>
              <a:defRPr/>
            </a:lvl4pPr>
            <a:lvl5pPr marL="1106878" indent="0" algn="ctr">
              <a:buNone/>
              <a:defRPr/>
            </a:lvl5pPr>
            <a:lvl6pPr marL="1383589" indent="0" algn="ctr">
              <a:buNone/>
              <a:defRPr/>
            </a:lvl6pPr>
            <a:lvl7pPr marL="1660313" indent="0" algn="ctr">
              <a:buNone/>
              <a:defRPr/>
            </a:lvl7pPr>
            <a:lvl8pPr marL="1937015" indent="0" algn="ctr">
              <a:buNone/>
              <a:defRPr/>
            </a:lvl8pPr>
            <a:lvl9pPr marL="2213717"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232378" indent="0">
              <a:buNone/>
              <a:defRPr sz="1800"/>
            </a:lvl2pPr>
            <a:lvl3pPr marL="464887" indent="0">
              <a:buNone/>
              <a:defRPr sz="1600"/>
            </a:lvl3pPr>
            <a:lvl4pPr marL="697179" indent="0">
              <a:buNone/>
              <a:defRPr sz="1400"/>
            </a:lvl4pPr>
            <a:lvl5pPr marL="929658" indent="0">
              <a:buNone/>
              <a:defRPr sz="1400"/>
            </a:lvl5pPr>
            <a:lvl6pPr marL="1161949" indent="0">
              <a:buNone/>
              <a:defRPr sz="1400"/>
            </a:lvl6pPr>
            <a:lvl7pPr marL="1394269" indent="0">
              <a:buNone/>
              <a:defRPr sz="1400"/>
            </a:lvl7pPr>
            <a:lvl8pPr marL="1626686" indent="0">
              <a:buNone/>
              <a:defRPr sz="1400"/>
            </a:lvl8pPr>
            <a:lvl9pPr marL="185909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130"/>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142" y="2914650"/>
            <a:ext cx="6145213" cy="1314450"/>
          </a:xfrm>
        </p:spPr>
        <p:txBody>
          <a:bodyPr/>
          <a:lstStyle>
            <a:lvl1pPr marL="0" indent="0" algn="ctr">
              <a:buNone/>
              <a:defRPr/>
            </a:lvl1pPr>
            <a:lvl2pPr marL="277279" indent="0" algn="ctr">
              <a:buNone/>
              <a:defRPr/>
            </a:lvl2pPr>
            <a:lvl3pPr marL="554528" indent="0" algn="ctr">
              <a:buNone/>
              <a:defRPr/>
            </a:lvl3pPr>
            <a:lvl4pPr marL="831786" indent="0" algn="ctr">
              <a:buNone/>
              <a:defRPr/>
            </a:lvl4pPr>
            <a:lvl5pPr marL="1109049" indent="0" algn="ctr">
              <a:buNone/>
              <a:defRPr/>
            </a:lvl5pPr>
            <a:lvl6pPr marL="1386307" indent="0" algn="ctr">
              <a:buNone/>
              <a:defRPr/>
            </a:lvl6pPr>
            <a:lvl7pPr marL="1663571" indent="0" algn="ctr">
              <a:buNone/>
              <a:defRPr/>
            </a:lvl7pPr>
            <a:lvl8pPr marL="1940819" indent="0" algn="ctr">
              <a:buNone/>
              <a:defRPr/>
            </a:lvl8pPr>
            <a:lvl9pPr marL="221805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11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123" y="2914650"/>
            <a:ext cx="6145213" cy="1314450"/>
          </a:xfrm>
        </p:spPr>
        <p:txBody>
          <a:bodyPr/>
          <a:lstStyle>
            <a:lvl1pPr marL="0" indent="0" algn="ctr">
              <a:buNone/>
              <a:defRPr/>
            </a:lvl1pPr>
            <a:lvl2pPr marL="277851" indent="0" algn="ctr">
              <a:buNone/>
              <a:defRPr/>
            </a:lvl2pPr>
            <a:lvl3pPr marL="555672" indent="0" algn="ctr">
              <a:buNone/>
              <a:defRPr/>
            </a:lvl3pPr>
            <a:lvl4pPr marL="833509" indent="0" algn="ctr">
              <a:buNone/>
              <a:defRPr/>
            </a:lvl4pPr>
            <a:lvl5pPr marL="1111348" indent="0" algn="ctr">
              <a:buNone/>
              <a:defRPr/>
            </a:lvl5pPr>
            <a:lvl6pPr marL="1389181" indent="0" algn="ctr">
              <a:buNone/>
              <a:defRPr/>
            </a:lvl6pPr>
            <a:lvl7pPr marL="1667016" indent="0" algn="ctr">
              <a:buNone/>
              <a:defRPr/>
            </a:lvl7pPr>
            <a:lvl8pPr marL="1944843" indent="0" algn="ctr">
              <a:buNone/>
              <a:defRPr/>
            </a:lvl8pPr>
            <a:lvl9pPr marL="222265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09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103" y="2914650"/>
            <a:ext cx="6145213" cy="1314450"/>
          </a:xfrm>
        </p:spPr>
        <p:txBody>
          <a:bodyPr/>
          <a:lstStyle>
            <a:lvl1pPr marL="0" indent="0" algn="ctr">
              <a:buNone/>
              <a:defRPr/>
            </a:lvl1pPr>
            <a:lvl2pPr marL="278454" indent="0" algn="ctr">
              <a:buNone/>
              <a:defRPr/>
            </a:lvl2pPr>
            <a:lvl3pPr marL="556877" indent="0" algn="ctr">
              <a:buNone/>
              <a:defRPr/>
            </a:lvl3pPr>
            <a:lvl4pPr marL="835328" indent="0" algn="ctr">
              <a:buNone/>
              <a:defRPr/>
            </a:lvl4pPr>
            <a:lvl5pPr marL="1113771" indent="0" algn="ctr">
              <a:buNone/>
              <a:defRPr/>
            </a:lvl5pPr>
            <a:lvl6pPr marL="1392213" indent="0" algn="ctr">
              <a:buNone/>
              <a:defRPr/>
            </a:lvl6pPr>
            <a:lvl7pPr marL="1670651" indent="0" algn="ctr">
              <a:buNone/>
              <a:defRPr/>
            </a:lvl7pPr>
            <a:lvl8pPr marL="1949086" indent="0" algn="ctr">
              <a:buNone/>
              <a:defRPr/>
            </a:lvl8pPr>
            <a:lvl9pPr marL="222750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070"/>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082" y="2914650"/>
            <a:ext cx="6145213" cy="1314450"/>
          </a:xfrm>
        </p:spPr>
        <p:txBody>
          <a:bodyPr/>
          <a:lstStyle>
            <a:lvl1pPr marL="0" indent="0" algn="ctr">
              <a:buNone/>
              <a:defRPr/>
            </a:lvl1pPr>
            <a:lvl2pPr marL="279088" indent="0" algn="ctr">
              <a:buNone/>
              <a:defRPr/>
            </a:lvl2pPr>
            <a:lvl3pPr marL="558145" indent="0" algn="ctr">
              <a:buNone/>
              <a:defRPr/>
            </a:lvl3pPr>
            <a:lvl4pPr marL="837243" indent="0" algn="ctr">
              <a:buNone/>
              <a:defRPr/>
            </a:lvl4pPr>
            <a:lvl5pPr marL="1116320" indent="0" algn="ctr">
              <a:buNone/>
              <a:defRPr/>
            </a:lvl5pPr>
            <a:lvl6pPr marL="1395402" indent="0" algn="ctr">
              <a:buNone/>
              <a:defRPr/>
            </a:lvl6pPr>
            <a:lvl7pPr marL="1674478" indent="0" algn="ctr">
              <a:buNone/>
              <a:defRPr/>
            </a:lvl7pPr>
            <a:lvl8pPr marL="1953552" indent="0" algn="ctr">
              <a:buNone/>
              <a:defRPr/>
            </a:lvl8pPr>
            <a:lvl9pPr marL="223260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048"/>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060" y="2914650"/>
            <a:ext cx="6145213" cy="1314450"/>
          </a:xfrm>
        </p:spPr>
        <p:txBody>
          <a:bodyPr/>
          <a:lstStyle>
            <a:lvl1pPr marL="0" indent="0" algn="ctr">
              <a:buNone/>
              <a:defRPr/>
            </a:lvl1pPr>
            <a:lvl2pPr marL="279760" indent="0" algn="ctr">
              <a:buNone/>
              <a:defRPr/>
            </a:lvl2pPr>
            <a:lvl3pPr marL="559487" indent="0" algn="ctr">
              <a:buNone/>
              <a:defRPr/>
            </a:lvl3pPr>
            <a:lvl4pPr marL="839252" indent="0" algn="ctr">
              <a:buNone/>
              <a:defRPr/>
            </a:lvl4pPr>
            <a:lvl5pPr marL="1119001" indent="0" algn="ctr">
              <a:buNone/>
              <a:defRPr/>
            </a:lvl5pPr>
            <a:lvl6pPr marL="1398753" indent="0" algn="ctr">
              <a:buNone/>
              <a:defRPr/>
            </a:lvl6pPr>
            <a:lvl7pPr marL="1678498" indent="0" algn="ctr">
              <a:buNone/>
              <a:defRPr/>
            </a:lvl7pPr>
            <a:lvl8pPr marL="1958247" indent="0" algn="ctr">
              <a:buNone/>
              <a:defRPr/>
            </a:lvl8pPr>
            <a:lvl9pPr marL="2237969"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025"/>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037" y="2914650"/>
            <a:ext cx="6145213" cy="1314450"/>
          </a:xfrm>
        </p:spPr>
        <p:txBody>
          <a:bodyPr/>
          <a:lstStyle>
            <a:lvl1pPr marL="0" indent="0" algn="ctr">
              <a:buNone/>
              <a:defRPr/>
            </a:lvl1pPr>
            <a:lvl2pPr marL="280463" indent="0" algn="ctr">
              <a:buNone/>
              <a:defRPr/>
            </a:lvl2pPr>
            <a:lvl3pPr marL="560891" indent="0" algn="ctr">
              <a:buNone/>
              <a:defRPr/>
            </a:lvl3pPr>
            <a:lvl4pPr marL="841361" indent="0" algn="ctr">
              <a:buNone/>
              <a:defRPr/>
            </a:lvl4pPr>
            <a:lvl5pPr marL="1121808" indent="0" algn="ctr">
              <a:buNone/>
              <a:defRPr/>
            </a:lvl5pPr>
            <a:lvl6pPr marL="1402265" indent="0" algn="ctr">
              <a:buNone/>
              <a:defRPr/>
            </a:lvl6pPr>
            <a:lvl7pPr marL="1682710" indent="0" algn="ctr">
              <a:buNone/>
              <a:defRPr/>
            </a:lvl7pPr>
            <a:lvl8pPr marL="1963166" indent="0" algn="ctr">
              <a:buNone/>
              <a:defRPr/>
            </a:lvl8pPr>
            <a:lvl9pPr marL="2243587"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00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20013" y="2914650"/>
            <a:ext cx="6145213" cy="1314450"/>
          </a:xfrm>
        </p:spPr>
        <p:txBody>
          <a:bodyPr/>
          <a:lstStyle>
            <a:lvl1pPr marL="0" indent="0" algn="ctr">
              <a:buNone/>
              <a:defRPr/>
            </a:lvl1pPr>
            <a:lvl2pPr marL="281197" indent="0" algn="ctr">
              <a:buNone/>
              <a:defRPr/>
            </a:lvl2pPr>
            <a:lvl3pPr marL="562358" indent="0" algn="ctr">
              <a:buNone/>
              <a:defRPr/>
            </a:lvl3pPr>
            <a:lvl4pPr marL="843567" indent="0" algn="ctr">
              <a:buNone/>
              <a:defRPr/>
            </a:lvl4pPr>
            <a:lvl5pPr marL="1124745" indent="0" algn="ctr">
              <a:buNone/>
              <a:defRPr/>
            </a:lvl5pPr>
            <a:lvl6pPr marL="1405943" indent="0" algn="ctr">
              <a:buNone/>
              <a:defRPr/>
            </a:lvl6pPr>
            <a:lvl7pPr marL="1687121" indent="0" algn="ctr">
              <a:buNone/>
              <a:defRPr/>
            </a:lvl7pPr>
            <a:lvl8pPr marL="1968305" indent="0" algn="ctr">
              <a:buNone/>
              <a:defRPr/>
            </a:lvl8pPr>
            <a:lvl9pPr marL="224946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97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988" y="2914650"/>
            <a:ext cx="6145213" cy="1314450"/>
          </a:xfrm>
        </p:spPr>
        <p:txBody>
          <a:bodyPr/>
          <a:lstStyle>
            <a:lvl1pPr marL="0" indent="0" algn="ctr">
              <a:buNone/>
              <a:defRPr/>
            </a:lvl1pPr>
            <a:lvl2pPr marL="281964" indent="0" algn="ctr">
              <a:buNone/>
              <a:defRPr/>
            </a:lvl2pPr>
            <a:lvl3pPr marL="563889" indent="0" algn="ctr">
              <a:buNone/>
              <a:defRPr/>
            </a:lvl3pPr>
            <a:lvl4pPr marL="845868" indent="0" algn="ctr">
              <a:buNone/>
              <a:defRPr/>
            </a:lvl4pPr>
            <a:lvl5pPr marL="1127812" indent="0" algn="ctr">
              <a:buNone/>
              <a:defRPr/>
            </a:lvl5pPr>
            <a:lvl6pPr marL="1409793" indent="0" algn="ctr">
              <a:buNone/>
              <a:defRPr/>
            </a:lvl6pPr>
            <a:lvl7pPr marL="1691724" indent="0" algn="ctr">
              <a:buNone/>
              <a:defRPr/>
            </a:lvl7pPr>
            <a:lvl8pPr marL="1973670" indent="0" algn="ctr">
              <a:buNone/>
              <a:defRPr/>
            </a:lvl8pPr>
            <a:lvl9pPr marL="225560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950"/>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962" y="2914650"/>
            <a:ext cx="6145213" cy="1314450"/>
          </a:xfrm>
        </p:spPr>
        <p:txBody>
          <a:bodyPr/>
          <a:lstStyle>
            <a:lvl1pPr marL="0" indent="0" algn="ctr">
              <a:buNone/>
              <a:defRPr/>
            </a:lvl1pPr>
            <a:lvl2pPr marL="282765" indent="0" algn="ctr">
              <a:buNone/>
              <a:defRPr/>
            </a:lvl2pPr>
            <a:lvl3pPr marL="565487" indent="0" algn="ctr">
              <a:buNone/>
              <a:defRPr/>
            </a:lvl3pPr>
            <a:lvl4pPr marL="848268" indent="0" algn="ctr">
              <a:buNone/>
              <a:defRPr/>
            </a:lvl4pPr>
            <a:lvl5pPr marL="1131011" indent="0" algn="ctr">
              <a:buNone/>
              <a:defRPr/>
            </a:lvl5pPr>
            <a:lvl6pPr marL="1413797" indent="0" algn="ctr">
              <a:buNone/>
              <a:defRPr/>
            </a:lvl6pPr>
            <a:lvl7pPr marL="1696527" indent="0" algn="ctr">
              <a:buNone/>
              <a:defRPr/>
            </a:lvl7pPr>
            <a:lvl8pPr marL="1979268" indent="0" algn="ctr">
              <a:buNone/>
              <a:defRPr/>
            </a:lvl8pPr>
            <a:lvl9pPr marL="226200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923"/>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935" y="2914650"/>
            <a:ext cx="6145213" cy="1314450"/>
          </a:xfrm>
        </p:spPr>
        <p:txBody>
          <a:bodyPr/>
          <a:lstStyle>
            <a:lvl1pPr marL="0" indent="0" algn="ctr">
              <a:buNone/>
              <a:defRPr/>
            </a:lvl1pPr>
            <a:lvl2pPr marL="283597" indent="0" algn="ctr">
              <a:buNone/>
              <a:defRPr/>
            </a:lvl2pPr>
            <a:lvl3pPr marL="567151" indent="0" algn="ctr">
              <a:buNone/>
              <a:defRPr/>
            </a:lvl3pPr>
            <a:lvl4pPr marL="850772" indent="0" algn="ctr">
              <a:buNone/>
              <a:defRPr/>
            </a:lvl4pPr>
            <a:lvl5pPr marL="1134346" indent="0" algn="ctr">
              <a:buNone/>
              <a:defRPr/>
            </a:lvl5pPr>
            <a:lvl6pPr marL="1417955" indent="0" algn="ctr">
              <a:buNone/>
              <a:defRPr/>
            </a:lvl6pPr>
            <a:lvl7pPr marL="1701529" indent="0" algn="ctr">
              <a:buNone/>
              <a:defRPr/>
            </a:lvl7pPr>
            <a:lvl8pPr marL="1985101" indent="0" algn="ctr">
              <a:buNone/>
              <a:defRPr/>
            </a:lvl8pPr>
            <a:lvl9pPr marL="226867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895"/>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907" y="2914650"/>
            <a:ext cx="6145213" cy="1314450"/>
          </a:xfrm>
        </p:spPr>
        <p:txBody>
          <a:bodyPr/>
          <a:lstStyle>
            <a:lvl1pPr marL="0" indent="0" algn="ctr">
              <a:buNone/>
              <a:defRPr/>
            </a:lvl1pPr>
            <a:lvl2pPr marL="284465" indent="0" algn="ctr">
              <a:buNone/>
              <a:defRPr/>
            </a:lvl2pPr>
            <a:lvl3pPr marL="568886" indent="0" algn="ctr">
              <a:buNone/>
              <a:defRPr/>
            </a:lvl3pPr>
            <a:lvl4pPr marL="853375" indent="0" algn="ctr">
              <a:buNone/>
              <a:defRPr/>
            </a:lvl4pPr>
            <a:lvl5pPr marL="1137814" indent="0" algn="ctr">
              <a:buNone/>
              <a:defRPr/>
            </a:lvl5pPr>
            <a:lvl6pPr marL="1422277" indent="0" algn="ctr">
              <a:buNone/>
              <a:defRPr/>
            </a:lvl6pPr>
            <a:lvl7pPr marL="1706731" indent="0" algn="ctr">
              <a:buNone/>
              <a:defRPr/>
            </a:lvl7pPr>
            <a:lvl8pPr marL="1991169" indent="0" algn="ctr">
              <a:buNone/>
              <a:defRPr/>
            </a:lvl8pPr>
            <a:lvl9pPr marL="227561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86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878" y="2914650"/>
            <a:ext cx="6145213" cy="1314450"/>
          </a:xfrm>
        </p:spPr>
        <p:txBody>
          <a:bodyPr/>
          <a:lstStyle>
            <a:lvl1pPr marL="0" indent="0" algn="ctr">
              <a:buNone/>
              <a:defRPr/>
            </a:lvl1pPr>
            <a:lvl2pPr marL="285365" indent="0" algn="ctr">
              <a:buNone/>
              <a:defRPr/>
            </a:lvl2pPr>
            <a:lvl3pPr marL="570685" indent="0" algn="ctr">
              <a:buNone/>
              <a:defRPr/>
            </a:lvl3pPr>
            <a:lvl4pPr marL="856083" indent="0" algn="ctr">
              <a:buNone/>
              <a:defRPr/>
            </a:lvl4pPr>
            <a:lvl5pPr marL="1141414" indent="0" algn="ctr">
              <a:buNone/>
              <a:defRPr/>
            </a:lvl5pPr>
            <a:lvl6pPr marL="1426777" indent="0" algn="ctr">
              <a:buNone/>
              <a:defRPr/>
            </a:lvl6pPr>
            <a:lvl7pPr marL="1712139" indent="0" algn="ctr">
              <a:buNone/>
              <a:defRPr/>
            </a:lvl7pPr>
            <a:lvl8pPr marL="1997473" indent="0" algn="ctr">
              <a:buNone/>
              <a:defRPr/>
            </a:lvl8pPr>
            <a:lvl9pPr marL="228281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83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848" y="2914650"/>
            <a:ext cx="6145213" cy="1314450"/>
          </a:xfrm>
        </p:spPr>
        <p:txBody>
          <a:bodyPr/>
          <a:lstStyle>
            <a:lvl1pPr marL="0" indent="0" algn="ctr">
              <a:buNone/>
              <a:defRPr/>
            </a:lvl1pPr>
            <a:lvl2pPr marL="286300" indent="0" algn="ctr">
              <a:buNone/>
              <a:defRPr/>
            </a:lvl2pPr>
            <a:lvl3pPr marL="572552" indent="0" algn="ctr">
              <a:buNone/>
              <a:defRPr/>
            </a:lvl3pPr>
            <a:lvl4pPr marL="858894" indent="0" algn="ctr">
              <a:buNone/>
              <a:defRPr/>
            </a:lvl4pPr>
            <a:lvl5pPr marL="1145155" indent="0" algn="ctr">
              <a:buNone/>
              <a:defRPr/>
            </a:lvl5pPr>
            <a:lvl6pPr marL="1431451" indent="0" algn="ctr">
              <a:buNone/>
              <a:defRPr/>
            </a:lvl6pPr>
            <a:lvl7pPr marL="1717751" indent="0" algn="ctr">
              <a:buNone/>
              <a:defRPr/>
            </a:lvl7pPr>
            <a:lvl8pPr marL="2004015" indent="0" algn="ctr">
              <a:buNone/>
              <a:defRPr/>
            </a:lvl8pPr>
            <a:lvl9pPr marL="229028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805"/>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817" y="2914650"/>
            <a:ext cx="6145213" cy="1314450"/>
          </a:xfrm>
        </p:spPr>
        <p:txBody>
          <a:bodyPr/>
          <a:lstStyle>
            <a:lvl1pPr marL="0" indent="0" algn="ctr">
              <a:buNone/>
              <a:defRPr/>
            </a:lvl1pPr>
            <a:lvl2pPr marL="287271" indent="0" algn="ctr">
              <a:buNone/>
              <a:defRPr/>
            </a:lvl2pPr>
            <a:lvl3pPr marL="574488" indent="0" algn="ctr">
              <a:buNone/>
              <a:defRPr/>
            </a:lvl3pPr>
            <a:lvl4pPr marL="861805" indent="0" algn="ctr">
              <a:buNone/>
              <a:defRPr/>
            </a:lvl4pPr>
            <a:lvl5pPr marL="1149030" indent="0" algn="ctr">
              <a:buNone/>
              <a:defRPr/>
            </a:lvl5pPr>
            <a:lvl6pPr marL="1436295" indent="0" algn="ctr">
              <a:buNone/>
              <a:defRPr/>
            </a:lvl6pPr>
            <a:lvl7pPr marL="1723563" indent="0" algn="ctr">
              <a:buNone/>
              <a:defRPr/>
            </a:lvl7pPr>
            <a:lvl8pPr marL="2010798" indent="0" algn="ctr">
              <a:buNone/>
              <a:defRPr/>
            </a:lvl8pPr>
            <a:lvl9pPr marL="2298039"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773"/>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785" y="2914650"/>
            <a:ext cx="6145213" cy="1314450"/>
          </a:xfrm>
        </p:spPr>
        <p:txBody>
          <a:bodyPr/>
          <a:lstStyle>
            <a:lvl1pPr marL="0" indent="0" algn="ctr">
              <a:buNone/>
              <a:defRPr/>
            </a:lvl1pPr>
            <a:lvl2pPr marL="288275" indent="0" algn="ctr">
              <a:buNone/>
              <a:defRPr/>
            </a:lvl2pPr>
            <a:lvl3pPr marL="576496" indent="0" algn="ctr">
              <a:buNone/>
              <a:defRPr/>
            </a:lvl3pPr>
            <a:lvl4pPr marL="864814" indent="0" algn="ctr">
              <a:buNone/>
              <a:defRPr/>
            </a:lvl4pPr>
            <a:lvl5pPr marL="1153045" indent="0" algn="ctr">
              <a:buNone/>
              <a:defRPr/>
            </a:lvl5pPr>
            <a:lvl6pPr marL="1441316" indent="0" algn="ctr">
              <a:buNone/>
              <a:defRPr/>
            </a:lvl6pPr>
            <a:lvl7pPr marL="1729582" indent="0" algn="ctr">
              <a:buNone/>
              <a:defRPr/>
            </a:lvl7pPr>
            <a:lvl8pPr marL="2017825" indent="0" algn="ctr">
              <a:buNone/>
              <a:defRPr/>
            </a:lvl8pPr>
            <a:lvl9pPr marL="2306069"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740"/>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752" y="2914650"/>
            <a:ext cx="6145213" cy="1314450"/>
          </a:xfrm>
        </p:spPr>
        <p:txBody>
          <a:bodyPr/>
          <a:lstStyle>
            <a:lvl1pPr marL="0" indent="0" algn="ctr">
              <a:buNone/>
              <a:defRPr/>
            </a:lvl1pPr>
            <a:lvl2pPr marL="289316" indent="0" algn="ctr">
              <a:buNone/>
              <a:defRPr/>
            </a:lvl2pPr>
            <a:lvl3pPr marL="578574" indent="0" algn="ctr">
              <a:buNone/>
              <a:defRPr/>
            </a:lvl3pPr>
            <a:lvl4pPr marL="867921" indent="0" algn="ctr">
              <a:buNone/>
              <a:defRPr/>
            </a:lvl4pPr>
            <a:lvl5pPr marL="1157202" indent="0" algn="ctr">
              <a:buNone/>
              <a:defRPr/>
            </a:lvl5pPr>
            <a:lvl6pPr marL="1446512" indent="0" algn="ctr">
              <a:buNone/>
              <a:defRPr/>
            </a:lvl6pPr>
            <a:lvl7pPr marL="1735813" indent="0" algn="ctr">
              <a:buNone/>
              <a:defRPr/>
            </a:lvl7pPr>
            <a:lvl8pPr marL="2025109" indent="0" algn="ctr">
              <a:buNone/>
              <a:defRPr/>
            </a:lvl8pPr>
            <a:lvl9pPr marL="231437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70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718" y="2914650"/>
            <a:ext cx="6145213" cy="1314450"/>
          </a:xfrm>
        </p:spPr>
        <p:txBody>
          <a:bodyPr/>
          <a:lstStyle>
            <a:lvl1pPr marL="0" indent="0" algn="ctr">
              <a:buNone/>
              <a:defRPr/>
            </a:lvl1pPr>
            <a:lvl2pPr marL="290393" indent="0" algn="ctr">
              <a:buNone/>
              <a:defRPr/>
            </a:lvl2pPr>
            <a:lvl3pPr marL="580723" indent="0" algn="ctr">
              <a:buNone/>
              <a:defRPr/>
            </a:lvl3pPr>
            <a:lvl4pPr marL="871139" indent="0" algn="ctr">
              <a:buNone/>
              <a:defRPr/>
            </a:lvl4pPr>
            <a:lvl5pPr marL="1161507" indent="0" algn="ctr">
              <a:buNone/>
              <a:defRPr/>
            </a:lvl5pPr>
            <a:lvl6pPr marL="1451880" indent="0" algn="ctr">
              <a:buNone/>
              <a:defRPr/>
            </a:lvl6pPr>
            <a:lvl7pPr marL="1742258" indent="0" algn="ctr">
              <a:buNone/>
              <a:defRPr/>
            </a:lvl7pPr>
            <a:lvl8pPr marL="2032623" indent="0" algn="ctr">
              <a:buNone/>
              <a:defRPr/>
            </a:lvl8pPr>
            <a:lvl9pPr marL="232297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67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683" y="2914650"/>
            <a:ext cx="6145213" cy="1314450"/>
          </a:xfrm>
        </p:spPr>
        <p:txBody>
          <a:bodyPr/>
          <a:lstStyle>
            <a:lvl1pPr marL="0" indent="0" algn="ctr">
              <a:buNone/>
              <a:defRPr/>
            </a:lvl1pPr>
            <a:lvl2pPr marL="291505" indent="0" algn="ctr">
              <a:buNone/>
              <a:defRPr/>
            </a:lvl2pPr>
            <a:lvl3pPr marL="582944" indent="0" algn="ctr">
              <a:buNone/>
              <a:defRPr/>
            </a:lvl3pPr>
            <a:lvl4pPr marL="874467" indent="0" algn="ctr">
              <a:buNone/>
              <a:defRPr/>
            </a:lvl4pPr>
            <a:lvl5pPr marL="1165951" indent="0" algn="ctr">
              <a:buNone/>
              <a:defRPr/>
            </a:lvl5pPr>
            <a:lvl6pPr marL="1457431" indent="0" algn="ctr">
              <a:buNone/>
              <a:defRPr/>
            </a:lvl6pPr>
            <a:lvl7pPr marL="1748918" indent="0" algn="ctr">
              <a:buNone/>
              <a:defRPr/>
            </a:lvl7pPr>
            <a:lvl8pPr marL="2040385" indent="0" algn="ctr">
              <a:buNone/>
              <a:defRPr/>
            </a:lvl8pPr>
            <a:lvl9pPr marL="233185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635"/>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647" y="2914650"/>
            <a:ext cx="6145213" cy="1314450"/>
          </a:xfrm>
        </p:spPr>
        <p:txBody>
          <a:bodyPr/>
          <a:lstStyle>
            <a:lvl1pPr marL="0" indent="0" algn="ctr">
              <a:buNone/>
              <a:defRPr/>
            </a:lvl1pPr>
            <a:lvl2pPr marL="292650" indent="0" algn="ctr">
              <a:buNone/>
              <a:defRPr/>
            </a:lvl2pPr>
            <a:lvl3pPr marL="585232" indent="0" algn="ctr">
              <a:buNone/>
              <a:defRPr/>
            </a:lvl3pPr>
            <a:lvl4pPr marL="877902" indent="0" algn="ctr">
              <a:buNone/>
              <a:defRPr/>
            </a:lvl4pPr>
            <a:lvl5pPr marL="1170528" indent="0" algn="ctr">
              <a:buNone/>
              <a:defRPr/>
            </a:lvl5pPr>
            <a:lvl6pPr marL="1463162" indent="0" algn="ctr">
              <a:buNone/>
              <a:defRPr/>
            </a:lvl6pPr>
            <a:lvl7pPr marL="1755791" indent="0" algn="ctr">
              <a:buNone/>
              <a:defRPr/>
            </a:lvl7pPr>
            <a:lvl8pPr marL="2048406" indent="0" algn="ctr">
              <a:buNone/>
              <a:defRPr/>
            </a:lvl8pPr>
            <a:lvl9pPr marL="234102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598"/>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610" y="2914650"/>
            <a:ext cx="6145213" cy="1314450"/>
          </a:xfrm>
        </p:spPr>
        <p:txBody>
          <a:bodyPr/>
          <a:lstStyle>
            <a:lvl1pPr marL="0" indent="0" algn="ctr">
              <a:buNone/>
              <a:defRPr/>
            </a:lvl1pPr>
            <a:lvl2pPr marL="293834" indent="0" algn="ctr">
              <a:buNone/>
              <a:defRPr/>
            </a:lvl2pPr>
            <a:lvl3pPr marL="587596" indent="0" algn="ctr">
              <a:buNone/>
              <a:defRPr/>
            </a:lvl3pPr>
            <a:lvl4pPr marL="881453" indent="0" algn="ctr">
              <a:buNone/>
              <a:defRPr/>
            </a:lvl4pPr>
            <a:lvl5pPr marL="1175251" indent="0" algn="ctr">
              <a:buNone/>
              <a:defRPr/>
            </a:lvl5pPr>
            <a:lvl6pPr marL="1469079" indent="0" algn="ctr">
              <a:buNone/>
              <a:defRPr/>
            </a:lvl6pPr>
            <a:lvl7pPr marL="1762888" indent="0" algn="ctr">
              <a:buNone/>
              <a:defRPr/>
            </a:lvl7pPr>
            <a:lvl8pPr marL="2056683" indent="0" algn="ctr">
              <a:buNone/>
              <a:defRPr/>
            </a:lvl8pPr>
            <a:lvl9pPr marL="235048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41" y="1151335"/>
            <a:ext cx="3878861" cy="479822"/>
          </a:xfrm>
        </p:spPr>
        <p:txBody>
          <a:bodyPr anchor="b"/>
          <a:lstStyle>
            <a:lvl1pPr marL="0" indent="0">
              <a:buNone/>
              <a:defRPr sz="2400" b="1"/>
            </a:lvl1pPr>
            <a:lvl2pPr marL="232378" indent="0">
              <a:buNone/>
              <a:defRPr sz="2000" b="1"/>
            </a:lvl2pPr>
            <a:lvl3pPr marL="464887" indent="0">
              <a:buNone/>
              <a:defRPr sz="1800" b="1"/>
            </a:lvl3pPr>
            <a:lvl4pPr marL="697179" indent="0">
              <a:buNone/>
              <a:defRPr sz="1600" b="1"/>
            </a:lvl4pPr>
            <a:lvl5pPr marL="929658" indent="0">
              <a:buNone/>
              <a:defRPr sz="1600" b="1"/>
            </a:lvl5pPr>
            <a:lvl6pPr marL="1161949" indent="0">
              <a:buNone/>
              <a:defRPr sz="1600" b="1"/>
            </a:lvl6pPr>
            <a:lvl7pPr marL="1394269" indent="0">
              <a:buNone/>
              <a:defRPr sz="1600" b="1"/>
            </a:lvl7pPr>
            <a:lvl8pPr marL="1626686" indent="0">
              <a:buNone/>
              <a:defRPr sz="1600" b="1"/>
            </a:lvl8pPr>
            <a:lvl9pPr marL="1859093"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41"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6020" y="1151335"/>
            <a:ext cx="3880385" cy="479822"/>
          </a:xfrm>
        </p:spPr>
        <p:txBody>
          <a:bodyPr anchor="b"/>
          <a:lstStyle>
            <a:lvl1pPr marL="0" indent="0">
              <a:buNone/>
              <a:defRPr sz="2400" b="1"/>
            </a:lvl1pPr>
            <a:lvl2pPr marL="232378" indent="0">
              <a:buNone/>
              <a:defRPr sz="2000" b="1"/>
            </a:lvl2pPr>
            <a:lvl3pPr marL="464887" indent="0">
              <a:buNone/>
              <a:defRPr sz="1800" b="1"/>
            </a:lvl3pPr>
            <a:lvl4pPr marL="697179" indent="0">
              <a:buNone/>
              <a:defRPr sz="1600" b="1"/>
            </a:lvl4pPr>
            <a:lvl5pPr marL="929658" indent="0">
              <a:buNone/>
              <a:defRPr sz="1600" b="1"/>
            </a:lvl5pPr>
            <a:lvl6pPr marL="1161949" indent="0">
              <a:buNone/>
              <a:defRPr sz="1600" b="1"/>
            </a:lvl6pPr>
            <a:lvl7pPr marL="1394269" indent="0">
              <a:buNone/>
              <a:defRPr sz="1600" b="1"/>
            </a:lvl7pPr>
            <a:lvl8pPr marL="1626686" indent="0">
              <a:buNone/>
              <a:defRPr sz="1600" b="1"/>
            </a:lvl8pPr>
            <a:lvl9pPr marL="185909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6020"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560"/>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572" y="2914650"/>
            <a:ext cx="6145213" cy="1314450"/>
          </a:xfrm>
        </p:spPr>
        <p:txBody>
          <a:bodyPr/>
          <a:lstStyle>
            <a:lvl1pPr marL="0" indent="0" algn="ctr">
              <a:buNone/>
              <a:defRPr/>
            </a:lvl1pPr>
            <a:lvl2pPr marL="295053" indent="0" algn="ctr">
              <a:buNone/>
              <a:defRPr/>
            </a:lvl2pPr>
            <a:lvl3pPr marL="590032" indent="0" algn="ctr">
              <a:buNone/>
              <a:defRPr/>
            </a:lvl3pPr>
            <a:lvl4pPr marL="885108" indent="0" algn="ctr">
              <a:buNone/>
              <a:defRPr/>
            </a:lvl4pPr>
            <a:lvl5pPr marL="1180124" indent="0" algn="ctr">
              <a:buNone/>
              <a:defRPr/>
            </a:lvl5pPr>
            <a:lvl6pPr marL="1475182" indent="0" algn="ctr">
              <a:buNone/>
              <a:defRPr/>
            </a:lvl6pPr>
            <a:lvl7pPr marL="1770206" indent="0" algn="ctr">
              <a:buNone/>
              <a:defRPr/>
            </a:lvl7pPr>
            <a:lvl8pPr marL="2065221" indent="0" algn="ctr">
              <a:buNone/>
              <a:defRPr/>
            </a:lvl8pPr>
            <a:lvl9pPr marL="236024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52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533" y="2914650"/>
            <a:ext cx="6145213" cy="1314450"/>
          </a:xfrm>
        </p:spPr>
        <p:txBody>
          <a:bodyPr/>
          <a:lstStyle>
            <a:lvl1pPr marL="0" indent="0" algn="ctr">
              <a:buNone/>
              <a:defRPr/>
            </a:lvl1pPr>
            <a:lvl2pPr marL="296312" indent="0" algn="ctr">
              <a:buNone/>
              <a:defRPr/>
            </a:lvl2pPr>
            <a:lvl3pPr marL="592549" indent="0" algn="ctr">
              <a:buNone/>
              <a:defRPr/>
            </a:lvl3pPr>
            <a:lvl4pPr marL="888880" indent="0" algn="ctr">
              <a:buNone/>
              <a:defRPr/>
            </a:lvl4pPr>
            <a:lvl5pPr marL="1185151" indent="0" algn="ctr">
              <a:buNone/>
              <a:defRPr/>
            </a:lvl5pPr>
            <a:lvl6pPr marL="1481462" indent="0" algn="ctr">
              <a:buNone/>
              <a:defRPr/>
            </a:lvl6pPr>
            <a:lvl7pPr marL="1777756" indent="0" algn="ctr">
              <a:buNone/>
              <a:defRPr/>
            </a:lvl7pPr>
            <a:lvl8pPr marL="2074021" indent="0" algn="ctr">
              <a:buNone/>
              <a:defRPr/>
            </a:lvl8pPr>
            <a:lvl9pPr marL="237029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48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493" y="2914650"/>
            <a:ext cx="6145213" cy="1314450"/>
          </a:xfrm>
        </p:spPr>
        <p:txBody>
          <a:bodyPr/>
          <a:lstStyle>
            <a:lvl1pPr marL="0" indent="0" algn="ctr">
              <a:buNone/>
              <a:defRPr/>
            </a:lvl1pPr>
            <a:lvl2pPr marL="297617" indent="0" algn="ctr">
              <a:buNone/>
              <a:defRPr/>
            </a:lvl2pPr>
            <a:lvl3pPr marL="595137" indent="0" algn="ctr">
              <a:buNone/>
              <a:defRPr/>
            </a:lvl3pPr>
            <a:lvl4pPr marL="892761" indent="0" algn="ctr">
              <a:buNone/>
              <a:defRPr/>
            </a:lvl4pPr>
            <a:lvl5pPr marL="1190326" indent="0" algn="ctr">
              <a:buNone/>
              <a:defRPr/>
            </a:lvl5pPr>
            <a:lvl6pPr marL="1487930" indent="0" algn="ctr">
              <a:buNone/>
              <a:defRPr/>
            </a:lvl6pPr>
            <a:lvl7pPr marL="1785518" indent="0" algn="ctr">
              <a:buNone/>
              <a:defRPr/>
            </a:lvl7pPr>
            <a:lvl8pPr marL="2083086" indent="0" algn="ctr">
              <a:buNone/>
              <a:defRPr/>
            </a:lvl8pPr>
            <a:lvl9pPr marL="238065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440"/>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452" y="2914650"/>
            <a:ext cx="6145213" cy="1314450"/>
          </a:xfrm>
        </p:spPr>
        <p:txBody>
          <a:bodyPr/>
          <a:lstStyle>
            <a:lvl1pPr marL="0" indent="0" algn="ctr">
              <a:buNone/>
              <a:defRPr/>
            </a:lvl1pPr>
            <a:lvl2pPr marL="298957" indent="0" algn="ctr">
              <a:buNone/>
              <a:defRPr/>
            </a:lvl2pPr>
            <a:lvl3pPr marL="597804" indent="0" algn="ctr">
              <a:buNone/>
              <a:defRPr/>
            </a:lvl3pPr>
            <a:lvl4pPr marL="896759" indent="0" algn="ctr">
              <a:buNone/>
              <a:defRPr/>
            </a:lvl4pPr>
            <a:lvl5pPr marL="1195662" indent="0" algn="ctr">
              <a:buNone/>
              <a:defRPr/>
            </a:lvl5pPr>
            <a:lvl6pPr marL="1494592" indent="0" algn="ctr">
              <a:buNone/>
              <a:defRPr/>
            </a:lvl6pPr>
            <a:lvl7pPr marL="1793506" indent="0" algn="ctr">
              <a:buNone/>
              <a:defRPr/>
            </a:lvl7pPr>
            <a:lvl8pPr marL="2092419" indent="0" algn="ctr">
              <a:buNone/>
              <a:defRPr/>
            </a:lvl8pPr>
            <a:lvl9pPr marL="239132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398"/>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410" y="2914650"/>
            <a:ext cx="6145213" cy="1314450"/>
          </a:xfrm>
        </p:spPr>
        <p:txBody>
          <a:bodyPr/>
          <a:lstStyle>
            <a:lvl1pPr marL="0" indent="0" algn="ctr">
              <a:buNone/>
              <a:defRPr/>
            </a:lvl1pPr>
            <a:lvl2pPr marL="300335" indent="0" algn="ctr">
              <a:buNone/>
              <a:defRPr/>
            </a:lvl2pPr>
            <a:lvl3pPr marL="600551" indent="0" algn="ctr">
              <a:buNone/>
              <a:defRPr/>
            </a:lvl3pPr>
            <a:lvl4pPr marL="900873" indent="0" algn="ctr">
              <a:buNone/>
              <a:defRPr/>
            </a:lvl4pPr>
            <a:lvl5pPr marL="1201147" indent="0" algn="ctr">
              <a:buNone/>
              <a:defRPr/>
            </a:lvl5pPr>
            <a:lvl6pPr marL="1501449" indent="0" algn="ctr">
              <a:buNone/>
              <a:defRPr/>
            </a:lvl6pPr>
            <a:lvl7pPr marL="1801731" indent="0" algn="ctr">
              <a:buNone/>
              <a:defRPr/>
            </a:lvl7pPr>
            <a:lvl8pPr marL="2102016" indent="0" algn="ctr">
              <a:buNone/>
              <a:defRPr/>
            </a:lvl8pPr>
            <a:lvl9pPr marL="240229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355"/>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367" y="2914650"/>
            <a:ext cx="6145213" cy="1314450"/>
          </a:xfrm>
        </p:spPr>
        <p:txBody>
          <a:bodyPr/>
          <a:lstStyle>
            <a:lvl1pPr marL="0" indent="0" algn="ctr">
              <a:buNone/>
              <a:defRPr/>
            </a:lvl1pPr>
            <a:lvl2pPr marL="301751" indent="0" algn="ctr">
              <a:buNone/>
              <a:defRPr/>
            </a:lvl2pPr>
            <a:lvl3pPr marL="603375" indent="0" algn="ctr">
              <a:buNone/>
              <a:defRPr/>
            </a:lvl3pPr>
            <a:lvl4pPr marL="905108" indent="0" algn="ctr">
              <a:buNone/>
              <a:defRPr/>
            </a:lvl4pPr>
            <a:lvl5pPr marL="1206788" indent="0" algn="ctr">
              <a:buNone/>
              <a:defRPr/>
            </a:lvl5pPr>
            <a:lvl6pPr marL="1508500" indent="0" algn="ctr">
              <a:buNone/>
              <a:defRPr/>
            </a:lvl6pPr>
            <a:lvl7pPr marL="1810197" indent="0" algn="ctr">
              <a:buNone/>
              <a:defRPr/>
            </a:lvl7pPr>
            <a:lvl8pPr marL="2111890" indent="0" algn="ctr">
              <a:buNone/>
              <a:defRPr/>
            </a:lvl8pPr>
            <a:lvl9pPr marL="241357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31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323" y="2914650"/>
            <a:ext cx="6145213" cy="1314450"/>
          </a:xfrm>
        </p:spPr>
        <p:txBody>
          <a:bodyPr/>
          <a:lstStyle>
            <a:lvl1pPr marL="0" indent="0" algn="ctr">
              <a:buNone/>
              <a:defRPr/>
            </a:lvl1pPr>
            <a:lvl2pPr marL="303203" indent="0" algn="ctr">
              <a:buNone/>
              <a:defRPr/>
            </a:lvl2pPr>
            <a:lvl3pPr marL="606275" indent="0" algn="ctr">
              <a:buNone/>
              <a:defRPr/>
            </a:lvl3pPr>
            <a:lvl4pPr marL="909460" indent="0" algn="ctr">
              <a:buNone/>
              <a:defRPr/>
            </a:lvl4pPr>
            <a:lvl5pPr marL="1212588" indent="0" algn="ctr">
              <a:buNone/>
              <a:defRPr/>
            </a:lvl5pPr>
            <a:lvl6pPr marL="1515753" indent="0" algn="ctr">
              <a:buNone/>
              <a:defRPr/>
            </a:lvl6pPr>
            <a:lvl7pPr marL="1818898" indent="0" algn="ctr">
              <a:buNone/>
              <a:defRPr/>
            </a:lvl7pPr>
            <a:lvl8pPr marL="2122041" indent="0" algn="ctr">
              <a:buNone/>
              <a:defRPr/>
            </a:lvl8pPr>
            <a:lvl9pPr marL="242518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26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278" y="2914650"/>
            <a:ext cx="6145213" cy="1314450"/>
          </a:xfrm>
        </p:spPr>
        <p:txBody>
          <a:bodyPr/>
          <a:lstStyle>
            <a:lvl1pPr marL="0" indent="0" algn="ctr">
              <a:buNone/>
              <a:defRPr/>
            </a:lvl1pPr>
            <a:lvl2pPr marL="304704" indent="0" algn="ctr">
              <a:buNone/>
              <a:defRPr/>
            </a:lvl2pPr>
            <a:lvl3pPr marL="609278" indent="0" algn="ctr">
              <a:buNone/>
              <a:defRPr/>
            </a:lvl3pPr>
            <a:lvl4pPr marL="913938" indent="0" algn="ctr">
              <a:buNone/>
              <a:defRPr/>
            </a:lvl4pPr>
            <a:lvl5pPr marL="1218553" indent="0" algn="ctr">
              <a:buNone/>
              <a:defRPr/>
            </a:lvl5pPr>
            <a:lvl6pPr marL="1523210" indent="0" algn="ctr">
              <a:buNone/>
              <a:defRPr/>
            </a:lvl6pPr>
            <a:lvl7pPr marL="1827844" indent="0" algn="ctr">
              <a:buNone/>
              <a:defRPr/>
            </a:lvl7pPr>
            <a:lvl8pPr marL="2132476" indent="0" algn="ctr">
              <a:buNone/>
              <a:defRPr/>
            </a:lvl8pPr>
            <a:lvl9pPr marL="243710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220"/>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232" y="2914650"/>
            <a:ext cx="6145213" cy="1314450"/>
          </a:xfrm>
        </p:spPr>
        <p:txBody>
          <a:bodyPr/>
          <a:lstStyle>
            <a:lvl1pPr marL="0" indent="0" algn="ctr">
              <a:buNone/>
              <a:defRPr/>
            </a:lvl1pPr>
            <a:lvl2pPr marL="306243" indent="0" algn="ctr">
              <a:buNone/>
              <a:defRPr/>
            </a:lvl2pPr>
            <a:lvl3pPr marL="612359" indent="0" algn="ctr">
              <a:buNone/>
              <a:defRPr/>
            </a:lvl3pPr>
            <a:lvl4pPr marL="918536" indent="0" algn="ctr">
              <a:buNone/>
              <a:defRPr/>
            </a:lvl4pPr>
            <a:lvl5pPr marL="1224689" indent="0" algn="ctr">
              <a:buNone/>
              <a:defRPr/>
            </a:lvl5pPr>
            <a:lvl6pPr marL="1530872" indent="0" algn="ctr">
              <a:buNone/>
              <a:defRPr/>
            </a:lvl6pPr>
            <a:lvl7pPr marL="1837035" indent="0" algn="ctr">
              <a:buNone/>
              <a:defRPr/>
            </a:lvl7pPr>
            <a:lvl8pPr marL="2143200" indent="0" algn="ctr">
              <a:buNone/>
              <a:defRPr/>
            </a:lvl8pPr>
            <a:lvl9pPr marL="2449357"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173"/>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185" y="2914650"/>
            <a:ext cx="6145213" cy="1314450"/>
          </a:xfrm>
        </p:spPr>
        <p:txBody>
          <a:bodyPr/>
          <a:lstStyle>
            <a:lvl1pPr marL="0" indent="0" algn="ctr">
              <a:buNone/>
              <a:defRPr/>
            </a:lvl1pPr>
            <a:lvl2pPr marL="307816" indent="0" algn="ctr">
              <a:buNone/>
              <a:defRPr/>
            </a:lvl2pPr>
            <a:lvl3pPr marL="615508" indent="0" algn="ctr">
              <a:buNone/>
              <a:defRPr/>
            </a:lvl3pPr>
            <a:lvl4pPr marL="923254" indent="0" algn="ctr">
              <a:buNone/>
              <a:defRPr/>
            </a:lvl4pPr>
            <a:lvl5pPr marL="1230988" indent="0" algn="ctr">
              <a:buNone/>
              <a:defRPr/>
            </a:lvl5pPr>
            <a:lvl6pPr marL="1538732" indent="0" algn="ctr">
              <a:buNone/>
              <a:defRPr/>
            </a:lvl6pPr>
            <a:lvl7pPr marL="1846478" indent="0" algn="ctr">
              <a:buNone/>
              <a:defRPr/>
            </a:lvl7pPr>
            <a:lvl8pPr marL="2154204" indent="0" algn="ctr">
              <a:buNone/>
              <a:defRPr/>
            </a:lvl8pPr>
            <a:lvl9pPr marL="246194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125"/>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137" y="2914650"/>
            <a:ext cx="6145213" cy="1314450"/>
          </a:xfrm>
        </p:spPr>
        <p:txBody>
          <a:bodyPr/>
          <a:lstStyle>
            <a:lvl1pPr marL="0" indent="0" algn="ctr">
              <a:buNone/>
              <a:defRPr/>
            </a:lvl1pPr>
            <a:lvl2pPr marL="309422" indent="0" algn="ctr">
              <a:buNone/>
              <a:defRPr/>
            </a:lvl2pPr>
            <a:lvl3pPr marL="618725" indent="0" algn="ctr">
              <a:buNone/>
              <a:defRPr/>
            </a:lvl3pPr>
            <a:lvl4pPr marL="928089" indent="0" algn="ctr">
              <a:buNone/>
              <a:defRPr/>
            </a:lvl4pPr>
            <a:lvl5pPr marL="1237427" indent="0" algn="ctr">
              <a:buNone/>
              <a:defRPr/>
            </a:lvl5pPr>
            <a:lvl6pPr marL="1546797" indent="0" algn="ctr">
              <a:buNone/>
              <a:defRPr/>
            </a:lvl6pPr>
            <a:lvl7pPr marL="1856155" indent="0" algn="ctr">
              <a:buNone/>
              <a:defRPr/>
            </a:lvl7pPr>
            <a:lvl8pPr marL="2165502" indent="0" algn="ctr">
              <a:buNone/>
              <a:defRPr/>
            </a:lvl8pPr>
            <a:lvl9pPr marL="247485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07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088" y="2914650"/>
            <a:ext cx="6145213" cy="1314450"/>
          </a:xfrm>
        </p:spPr>
        <p:txBody>
          <a:bodyPr/>
          <a:lstStyle>
            <a:lvl1pPr marL="0" indent="0" algn="ctr">
              <a:buNone/>
              <a:defRPr/>
            </a:lvl1pPr>
            <a:lvl2pPr marL="311065" indent="0" algn="ctr">
              <a:buNone/>
              <a:defRPr/>
            </a:lvl2pPr>
            <a:lvl3pPr marL="622013" indent="0" algn="ctr">
              <a:buNone/>
              <a:defRPr/>
            </a:lvl3pPr>
            <a:lvl4pPr marL="933052" indent="0" algn="ctr">
              <a:buNone/>
              <a:defRPr/>
            </a:lvl4pPr>
            <a:lvl5pPr marL="1244051" indent="0" algn="ctr">
              <a:buNone/>
              <a:defRPr/>
            </a:lvl5pPr>
            <a:lvl6pPr marL="1555082" indent="0" algn="ctr">
              <a:buNone/>
              <a:defRPr/>
            </a:lvl6pPr>
            <a:lvl7pPr marL="1866093" indent="0" algn="ctr">
              <a:buNone/>
              <a:defRPr/>
            </a:lvl7pPr>
            <a:lvl8pPr marL="2177096" indent="0" algn="ctr">
              <a:buNone/>
              <a:defRPr/>
            </a:lvl8pPr>
            <a:lvl9pPr marL="248811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02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9038" y="2914650"/>
            <a:ext cx="6145213" cy="1314450"/>
          </a:xfrm>
        </p:spPr>
        <p:txBody>
          <a:bodyPr/>
          <a:lstStyle>
            <a:lvl1pPr marL="0" indent="0" algn="ctr">
              <a:buNone/>
              <a:defRPr/>
            </a:lvl1pPr>
            <a:lvl2pPr marL="312765" indent="0" algn="ctr">
              <a:buNone/>
              <a:defRPr/>
            </a:lvl2pPr>
            <a:lvl3pPr marL="625409" indent="0" algn="ctr">
              <a:buNone/>
              <a:defRPr/>
            </a:lvl3pPr>
            <a:lvl4pPr marL="938151" indent="0" algn="ctr">
              <a:buNone/>
              <a:defRPr/>
            </a:lvl4pPr>
            <a:lvl5pPr marL="1250848" indent="0" algn="ctr">
              <a:buNone/>
              <a:defRPr/>
            </a:lvl5pPr>
            <a:lvl6pPr marL="1563582" indent="0" algn="ctr">
              <a:buNone/>
              <a:defRPr/>
            </a:lvl6pPr>
            <a:lvl7pPr marL="1876291" indent="0" algn="ctr">
              <a:buNone/>
              <a:defRPr/>
            </a:lvl7pPr>
            <a:lvl8pPr marL="2188994" indent="0" algn="ctr">
              <a:buNone/>
              <a:defRPr/>
            </a:lvl8pPr>
            <a:lvl9pPr marL="250170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975"/>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987" y="2914650"/>
            <a:ext cx="6145213" cy="1314450"/>
          </a:xfrm>
        </p:spPr>
        <p:txBody>
          <a:bodyPr/>
          <a:lstStyle>
            <a:lvl1pPr marL="0" indent="0" algn="ctr">
              <a:buNone/>
              <a:defRPr/>
            </a:lvl1pPr>
            <a:lvl2pPr marL="314504" indent="0" algn="ctr">
              <a:buNone/>
              <a:defRPr/>
            </a:lvl2pPr>
            <a:lvl3pPr marL="628892" indent="0" algn="ctr">
              <a:buNone/>
              <a:defRPr/>
            </a:lvl3pPr>
            <a:lvl4pPr marL="943382" indent="0" algn="ctr">
              <a:buNone/>
              <a:defRPr/>
            </a:lvl4pPr>
            <a:lvl5pPr marL="1257823" indent="0" algn="ctr">
              <a:buNone/>
              <a:defRPr/>
            </a:lvl5pPr>
            <a:lvl6pPr marL="1572296" indent="0" algn="ctr">
              <a:buNone/>
              <a:defRPr/>
            </a:lvl6pPr>
            <a:lvl7pPr marL="1886751" indent="0" algn="ctr">
              <a:buNone/>
              <a:defRPr/>
            </a:lvl7pPr>
            <a:lvl8pPr marL="2201198" indent="0" algn="ctr">
              <a:buNone/>
              <a:defRPr/>
            </a:lvl8pPr>
            <a:lvl9pPr marL="251565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923"/>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935" y="2914650"/>
            <a:ext cx="6145213" cy="1314450"/>
          </a:xfrm>
        </p:spPr>
        <p:txBody>
          <a:bodyPr/>
          <a:lstStyle>
            <a:lvl1pPr marL="0" indent="0" algn="ctr">
              <a:buNone/>
              <a:defRPr/>
            </a:lvl1pPr>
            <a:lvl2pPr marL="316281" indent="0" algn="ctr">
              <a:buNone/>
              <a:defRPr/>
            </a:lvl2pPr>
            <a:lvl3pPr marL="632466" indent="0" algn="ctr">
              <a:buNone/>
              <a:defRPr/>
            </a:lvl3pPr>
            <a:lvl4pPr marL="948743" indent="0" algn="ctr">
              <a:buNone/>
              <a:defRPr/>
            </a:lvl4pPr>
            <a:lvl5pPr marL="1264970" indent="0" algn="ctr">
              <a:buNone/>
              <a:defRPr/>
            </a:lvl5pPr>
            <a:lvl6pPr marL="1581235" indent="0" algn="ctr">
              <a:buNone/>
              <a:defRPr/>
            </a:lvl6pPr>
            <a:lvl7pPr marL="1897478" indent="0" algn="ctr">
              <a:buNone/>
              <a:defRPr/>
            </a:lvl7pPr>
            <a:lvl8pPr marL="2213717" indent="0" algn="ctr">
              <a:buNone/>
              <a:defRPr/>
            </a:lvl8pPr>
            <a:lvl9pPr marL="252995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870"/>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882" y="2914650"/>
            <a:ext cx="6145213" cy="1314450"/>
          </a:xfrm>
        </p:spPr>
        <p:txBody>
          <a:bodyPr/>
          <a:lstStyle>
            <a:lvl1pPr marL="0" indent="0" algn="ctr">
              <a:buNone/>
              <a:defRPr/>
            </a:lvl1pPr>
            <a:lvl2pPr marL="318103" indent="0" algn="ctr">
              <a:buNone/>
              <a:defRPr/>
            </a:lvl2pPr>
            <a:lvl3pPr marL="636130" indent="0" algn="ctr">
              <a:buNone/>
              <a:defRPr/>
            </a:lvl3pPr>
            <a:lvl4pPr marL="954241" indent="0" algn="ctr">
              <a:buNone/>
              <a:defRPr/>
            </a:lvl4pPr>
            <a:lvl5pPr marL="1272299" indent="0" algn="ctr">
              <a:buNone/>
              <a:defRPr/>
            </a:lvl5pPr>
            <a:lvl6pPr marL="1590404" indent="0" algn="ctr">
              <a:buNone/>
              <a:defRPr/>
            </a:lvl6pPr>
            <a:lvl7pPr marL="1908476" indent="0" algn="ctr">
              <a:buNone/>
              <a:defRPr/>
            </a:lvl7pPr>
            <a:lvl8pPr marL="2226530" indent="0" algn="ctr">
              <a:buNone/>
              <a:defRPr/>
            </a:lvl8pPr>
            <a:lvl9pPr marL="254461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81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828" y="2914650"/>
            <a:ext cx="6145213" cy="1314450"/>
          </a:xfrm>
        </p:spPr>
        <p:txBody>
          <a:bodyPr/>
          <a:lstStyle>
            <a:lvl1pPr marL="0" indent="0" algn="ctr">
              <a:buNone/>
              <a:defRPr/>
            </a:lvl1pPr>
            <a:lvl2pPr marL="319977" indent="0" algn="ctr">
              <a:buNone/>
              <a:defRPr/>
            </a:lvl2pPr>
            <a:lvl3pPr marL="639883" indent="0" algn="ctr">
              <a:buNone/>
              <a:defRPr/>
            </a:lvl3pPr>
            <a:lvl4pPr marL="959873" indent="0" algn="ctr">
              <a:buNone/>
              <a:defRPr/>
            </a:lvl4pPr>
            <a:lvl5pPr marL="1279813" indent="0" algn="ctr">
              <a:buNone/>
              <a:defRPr/>
            </a:lvl5pPr>
            <a:lvl6pPr marL="1599800" indent="0" algn="ctr">
              <a:buNone/>
              <a:defRPr/>
            </a:lvl6pPr>
            <a:lvl7pPr marL="1919738" indent="0" algn="ctr">
              <a:buNone/>
              <a:defRPr/>
            </a:lvl7pPr>
            <a:lvl8pPr marL="2239678" indent="0" algn="ctr">
              <a:buNone/>
              <a:defRPr/>
            </a:lvl8pPr>
            <a:lvl9pPr marL="255963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76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773" y="2914650"/>
            <a:ext cx="6145213" cy="1314450"/>
          </a:xfrm>
        </p:spPr>
        <p:txBody>
          <a:bodyPr/>
          <a:lstStyle>
            <a:lvl1pPr marL="0" indent="0" algn="ctr">
              <a:buNone/>
              <a:defRPr/>
            </a:lvl1pPr>
            <a:lvl2pPr marL="321902" indent="0" algn="ctr">
              <a:buNone/>
              <a:defRPr/>
            </a:lvl2pPr>
            <a:lvl3pPr marL="643733" indent="0" algn="ctr">
              <a:buNone/>
              <a:defRPr/>
            </a:lvl3pPr>
            <a:lvl4pPr marL="965644" indent="0" algn="ctr">
              <a:buNone/>
              <a:defRPr/>
            </a:lvl4pPr>
            <a:lvl5pPr marL="1287516" indent="0" algn="ctr">
              <a:buNone/>
              <a:defRPr/>
            </a:lvl5pPr>
            <a:lvl6pPr marL="1609401" indent="0" algn="ctr">
              <a:buNone/>
              <a:defRPr/>
            </a:lvl6pPr>
            <a:lvl7pPr marL="1931279" indent="0" algn="ctr">
              <a:buNone/>
              <a:defRPr/>
            </a:lvl7pPr>
            <a:lvl8pPr marL="2253144" indent="0" algn="ctr">
              <a:buNone/>
              <a:defRPr/>
            </a:lvl8pPr>
            <a:lvl9pPr marL="257503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705"/>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717" y="2914650"/>
            <a:ext cx="6145213" cy="1314450"/>
          </a:xfrm>
        </p:spPr>
        <p:txBody>
          <a:bodyPr/>
          <a:lstStyle>
            <a:lvl1pPr marL="0" indent="0" algn="ctr">
              <a:buNone/>
              <a:defRPr/>
            </a:lvl1pPr>
            <a:lvl2pPr marL="323871" indent="0" algn="ctr">
              <a:buNone/>
              <a:defRPr/>
            </a:lvl2pPr>
            <a:lvl3pPr marL="647675" indent="0" algn="ctr">
              <a:buNone/>
              <a:defRPr/>
            </a:lvl3pPr>
            <a:lvl4pPr marL="971563" indent="0" algn="ctr">
              <a:buNone/>
              <a:defRPr/>
            </a:lvl4pPr>
            <a:lvl5pPr marL="1295403" indent="0" algn="ctr">
              <a:buNone/>
              <a:defRPr/>
            </a:lvl5pPr>
            <a:lvl6pPr marL="1619254" indent="0" algn="ctr">
              <a:buNone/>
              <a:defRPr/>
            </a:lvl6pPr>
            <a:lvl7pPr marL="1943104" indent="0" algn="ctr">
              <a:buNone/>
              <a:defRPr/>
            </a:lvl7pPr>
            <a:lvl8pPr marL="2266942" indent="0" algn="ctr">
              <a:buNone/>
              <a:defRPr/>
            </a:lvl8pPr>
            <a:lvl9pPr marL="2590789"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648"/>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660" y="2914650"/>
            <a:ext cx="6145213" cy="1314450"/>
          </a:xfrm>
        </p:spPr>
        <p:txBody>
          <a:bodyPr/>
          <a:lstStyle>
            <a:lvl1pPr marL="0" indent="0" algn="ctr">
              <a:buNone/>
              <a:defRPr/>
            </a:lvl1pPr>
            <a:lvl2pPr marL="325888" indent="0" algn="ctr">
              <a:buNone/>
              <a:defRPr/>
            </a:lvl2pPr>
            <a:lvl3pPr marL="651714" indent="0" algn="ctr">
              <a:buNone/>
              <a:defRPr/>
            </a:lvl3pPr>
            <a:lvl4pPr marL="977632" indent="0" algn="ctr">
              <a:buNone/>
              <a:defRPr/>
            </a:lvl4pPr>
            <a:lvl5pPr marL="1303469" indent="0" algn="ctr">
              <a:buNone/>
              <a:defRPr/>
            </a:lvl5pPr>
            <a:lvl6pPr marL="1629347" indent="0" algn="ctr">
              <a:buNone/>
              <a:defRPr/>
            </a:lvl6pPr>
            <a:lvl7pPr marL="1955216" indent="0" algn="ctr">
              <a:buNone/>
              <a:defRPr/>
            </a:lvl7pPr>
            <a:lvl8pPr marL="2281070" indent="0" algn="ctr">
              <a:buNone/>
              <a:defRPr/>
            </a:lvl8pPr>
            <a:lvl9pPr marL="260693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590"/>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602" y="2914650"/>
            <a:ext cx="6145213" cy="1314450"/>
          </a:xfrm>
        </p:spPr>
        <p:txBody>
          <a:bodyPr/>
          <a:lstStyle>
            <a:lvl1pPr marL="0" indent="0" algn="ctr">
              <a:buNone/>
              <a:defRPr/>
            </a:lvl1pPr>
            <a:lvl2pPr marL="327953" indent="0" algn="ctr">
              <a:buNone/>
              <a:defRPr/>
            </a:lvl2pPr>
            <a:lvl3pPr marL="655844" indent="0" algn="ctr">
              <a:buNone/>
              <a:defRPr/>
            </a:lvl3pPr>
            <a:lvl4pPr marL="983840" indent="0" algn="ctr">
              <a:buNone/>
              <a:defRPr/>
            </a:lvl4pPr>
            <a:lvl5pPr marL="1311734" indent="0" algn="ctr">
              <a:buNone/>
              <a:defRPr/>
            </a:lvl5pPr>
            <a:lvl6pPr marL="1639680" indent="0" algn="ctr">
              <a:buNone/>
              <a:defRPr/>
            </a:lvl6pPr>
            <a:lvl7pPr marL="1967622" indent="0" algn="ctr">
              <a:buNone/>
              <a:defRPr/>
            </a:lvl7pPr>
            <a:lvl8pPr marL="2295535" indent="0" algn="ctr">
              <a:buNone/>
              <a:defRPr/>
            </a:lvl8pPr>
            <a:lvl9pPr marL="2623467"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53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543" y="2914650"/>
            <a:ext cx="6145213" cy="1314450"/>
          </a:xfrm>
        </p:spPr>
        <p:txBody>
          <a:bodyPr/>
          <a:lstStyle>
            <a:lvl1pPr marL="0" indent="0" algn="ctr">
              <a:buNone/>
              <a:defRPr/>
            </a:lvl1pPr>
            <a:lvl2pPr marL="330068" indent="0" algn="ctr">
              <a:buNone/>
              <a:defRPr/>
            </a:lvl2pPr>
            <a:lvl3pPr marL="660079" indent="0" algn="ctr">
              <a:buNone/>
              <a:defRPr/>
            </a:lvl3pPr>
            <a:lvl4pPr marL="990168" indent="0" algn="ctr">
              <a:buNone/>
              <a:defRPr/>
            </a:lvl4pPr>
            <a:lvl5pPr marL="1320198" indent="0" algn="ctr">
              <a:buNone/>
              <a:defRPr/>
            </a:lvl5pPr>
            <a:lvl6pPr marL="1650263" indent="0" algn="ctr">
              <a:buNone/>
              <a:defRPr/>
            </a:lvl6pPr>
            <a:lvl7pPr marL="1980305" indent="0" algn="ctr">
              <a:buNone/>
              <a:defRPr/>
            </a:lvl7pPr>
            <a:lvl8pPr marL="2310345" indent="0" algn="ctr">
              <a:buNone/>
              <a:defRPr/>
            </a:lvl8pPr>
            <a:lvl9pPr marL="26404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47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483" y="2914650"/>
            <a:ext cx="6145213" cy="1314450"/>
          </a:xfrm>
        </p:spPr>
        <p:txBody>
          <a:bodyPr/>
          <a:lstStyle>
            <a:lvl1pPr marL="0" indent="0" algn="ctr">
              <a:buNone/>
              <a:defRPr/>
            </a:lvl1pPr>
            <a:lvl2pPr marL="332230" indent="0" algn="ctr">
              <a:buNone/>
              <a:defRPr/>
            </a:lvl2pPr>
            <a:lvl3pPr marL="664410" indent="0" algn="ctr">
              <a:buNone/>
              <a:defRPr/>
            </a:lvl3pPr>
            <a:lvl4pPr marL="996661" indent="0" algn="ctr">
              <a:buNone/>
              <a:defRPr/>
            </a:lvl4pPr>
            <a:lvl5pPr marL="1328855" indent="0" algn="ctr">
              <a:buNone/>
              <a:defRPr/>
            </a:lvl5pPr>
            <a:lvl6pPr marL="1661097" indent="0" algn="ctr">
              <a:buNone/>
              <a:defRPr/>
            </a:lvl6pPr>
            <a:lvl7pPr marL="1993298" indent="0" algn="ctr">
              <a:buNone/>
              <a:defRPr/>
            </a:lvl7pPr>
            <a:lvl8pPr marL="2325508" indent="0" algn="ctr">
              <a:buNone/>
              <a:defRPr/>
            </a:lvl8pPr>
            <a:lvl9pPr marL="2657717"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410"/>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422" y="2914650"/>
            <a:ext cx="6145213" cy="1314450"/>
          </a:xfrm>
        </p:spPr>
        <p:txBody>
          <a:bodyPr/>
          <a:lstStyle>
            <a:lvl1pPr marL="0" indent="0" algn="ctr">
              <a:buNone/>
              <a:defRPr/>
            </a:lvl1pPr>
            <a:lvl2pPr marL="334445" indent="0" algn="ctr">
              <a:buNone/>
              <a:defRPr/>
            </a:lvl2pPr>
            <a:lvl3pPr marL="668849" indent="0" algn="ctr">
              <a:buNone/>
              <a:defRPr/>
            </a:lvl3pPr>
            <a:lvl4pPr marL="1003309" indent="0" algn="ctr">
              <a:buNone/>
              <a:defRPr/>
            </a:lvl4pPr>
            <a:lvl5pPr marL="1337720" indent="0" algn="ctr">
              <a:buNone/>
              <a:defRPr/>
            </a:lvl5pPr>
            <a:lvl6pPr marL="1672167" indent="0" algn="ctr">
              <a:buNone/>
              <a:defRPr/>
            </a:lvl6pPr>
            <a:lvl7pPr marL="2006593" indent="0" algn="ctr">
              <a:buNone/>
              <a:defRPr/>
            </a:lvl7pPr>
            <a:lvl8pPr marL="2341026" indent="0" algn="ctr">
              <a:buNone/>
              <a:defRPr/>
            </a:lvl8pPr>
            <a:lvl9pPr marL="2675449"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348"/>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360" y="2914650"/>
            <a:ext cx="6145213" cy="1314450"/>
          </a:xfrm>
        </p:spPr>
        <p:txBody>
          <a:bodyPr/>
          <a:lstStyle>
            <a:lvl1pPr marL="0" indent="0" algn="ctr">
              <a:buNone/>
              <a:defRPr/>
            </a:lvl1pPr>
            <a:lvl2pPr marL="336717" indent="0" algn="ctr">
              <a:buNone/>
              <a:defRPr/>
            </a:lvl2pPr>
            <a:lvl3pPr marL="673397" indent="0" algn="ctr">
              <a:buNone/>
              <a:defRPr/>
            </a:lvl3pPr>
            <a:lvl4pPr marL="1010109" indent="0" algn="ctr">
              <a:buNone/>
              <a:defRPr/>
            </a:lvl4pPr>
            <a:lvl5pPr marL="1346801" indent="0" algn="ctr">
              <a:buNone/>
              <a:defRPr/>
            </a:lvl5pPr>
            <a:lvl6pPr marL="1683500" indent="0" algn="ctr">
              <a:buNone/>
              <a:defRPr/>
            </a:lvl6pPr>
            <a:lvl7pPr marL="2020204" indent="0" algn="ctr">
              <a:buNone/>
              <a:defRPr/>
            </a:lvl7pPr>
            <a:lvl8pPr marL="2356900" indent="0" algn="ctr">
              <a:buNone/>
              <a:defRPr/>
            </a:lvl8pPr>
            <a:lvl9pPr marL="269359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285"/>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297" y="2914650"/>
            <a:ext cx="6145213" cy="1314450"/>
          </a:xfrm>
        </p:spPr>
        <p:txBody>
          <a:bodyPr/>
          <a:lstStyle>
            <a:lvl1pPr marL="0" indent="0" algn="ctr">
              <a:buNone/>
              <a:defRPr/>
            </a:lvl1pPr>
            <a:lvl2pPr marL="339037" indent="0" algn="ctr">
              <a:buNone/>
              <a:defRPr/>
            </a:lvl2pPr>
            <a:lvl3pPr marL="678035" indent="0" algn="ctr">
              <a:buNone/>
              <a:defRPr/>
            </a:lvl3pPr>
            <a:lvl4pPr marL="1017067" indent="0" algn="ctr">
              <a:buNone/>
              <a:defRPr/>
            </a:lvl4pPr>
            <a:lvl5pPr marL="1356072" indent="0" algn="ctr">
              <a:buNone/>
              <a:defRPr/>
            </a:lvl5pPr>
            <a:lvl6pPr marL="1695103" indent="0" algn="ctr">
              <a:buNone/>
              <a:defRPr/>
            </a:lvl6pPr>
            <a:lvl7pPr marL="2034124" indent="0" algn="ctr">
              <a:buNone/>
              <a:defRPr/>
            </a:lvl7pPr>
            <a:lvl8pPr marL="2373140" indent="0" algn="ctr">
              <a:buNone/>
              <a:defRPr/>
            </a:lvl8pPr>
            <a:lvl9pPr marL="271215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22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233" y="2914650"/>
            <a:ext cx="6145213" cy="1314450"/>
          </a:xfrm>
        </p:spPr>
        <p:txBody>
          <a:bodyPr/>
          <a:lstStyle>
            <a:lvl1pPr marL="0" indent="0" algn="ctr">
              <a:buNone/>
              <a:defRPr/>
            </a:lvl1pPr>
            <a:lvl2pPr marL="341407" indent="0" algn="ctr">
              <a:buNone/>
              <a:defRPr/>
            </a:lvl2pPr>
            <a:lvl3pPr marL="682776" indent="0" algn="ctr">
              <a:buNone/>
              <a:defRPr/>
            </a:lvl3pPr>
            <a:lvl4pPr marL="1024186" indent="0" algn="ctr">
              <a:buNone/>
              <a:defRPr/>
            </a:lvl4pPr>
            <a:lvl5pPr marL="1365562" indent="0" algn="ctr">
              <a:buNone/>
              <a:defRPr/>
            </a:lvl5pPr>
            <a:lvl6pPr marL="1706972" indent="0" algn="ctr">
              <a:buNone/>
              <a:defRPr/>
            </a:lvl6pPr>
            <a:lvl7pPr marL="2048364" indent="0" algn="ctr">
              <a:buNone/>
              <a:defRPr/>
            </a:lvl7pPr>
            <a:lvl8pPr marL="2389760" indent="0" algn="ctr">
              <a:buNone/>
              <a:defRPr/>
            </a:lvl8pPr>
            <a:lvl9pPr marL="273114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15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168" y="2914650"/>
            <a:ext cx="6145213" cy="1314450"/>
          </a:xfrm>
        </p:spPr>
        <p:txBody>
          <a:bodyPr/>
          <a:lstStyle>
            <a:lvl1pPr marL="0" indent="0" algn="ctr">
              <a:buNone/>
              <a:defRPr/>
            </a:lvl1pPr>
            <a:lvl2pPr marL="343828" indent="0" algn="ctr">
              <a:buNone/>
              <a:defRPr/>
            </a:lvl2pPr>
            <a:lvl3pPr marL="687621" indent="0" algn="ctr">
              <a:buNone/>
              <a:defRPr/>
            </a:lvl3pPr>
            <a:lvl4pPr marL="1031469" indent="0" algn="ctr">
              <a:buNone/>
              <a:defRPr/>
            </a:lvl4pPr>
            <a:lvl5pPr marL="1375270" indent="0" algn="ctr">
              <a:buNone/>
              <a:defRPr/>
            </a:lvl5pPr>
            <a:lvl6pPr marL="1719117" indent="0" algn="ctr">
              <a:buNone/>
              <a:defRPr/>
            </a:lvl6pPr>
            <a:lvl7pPr marL="2062931" indent="0" algn="ctr">
              <a:buNone/>
              <a:defRPr/>
            </a:lvl7pPr>
            <a:lvl8pPr marL="2406745" indent="0" algn="ctr">
              <a:buNone/>
              <a:defRPr/>
            </a:lvl8pPr>
            <a:lvl9pPr marL="2750563"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090"/>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102" y="2914650"/>
            <a:ext cx="6145213" cy="1314450"/>
          </a:xfrm>
        </p:spPr>
        <p:txBody>
          <a:bodyPr/>
          <a:lstStyle>
            <a:lvl1pPr marL="0" indent="0" algn="ctr">
              <a:buNone/>
              <a:defRPr/>
            </a:lvl1pPr>
            <a:lvl2pPr marL="346312" indent="0" algn="ctr">
              <a:buNone/>
              <a:defRPr/>
            </a:lvl2pPr>
            <a:lvl3pPr marL="692582" indent="0" algn="ctr">
              <a:buNone/>
              <a:defRPr/>
            </a:lvl3pPr>
            <a:lvl4pPr marL="1038924" indent="0" algn="ctr">
              <a:buNone/>
              <a:defRPr/>
            </a:lvl4pPr>
            <a:lvl5pPr marL="1385198" indent="0" algn="ctr">
              <a:buNone/>
              <a:defRPr/>
            </a:lvl5pPr>
            <a:lvl6pPr marL="1731524" indent="0" algn="ctr">
              <a:buNone/>
              <a:defRPr/>
            </a:lvl6pPr>
            <a:lvl7pPr marL="2077827" indent="0" algn="ctr">
              <a:buNone/>
              <a:defRPr/>
            </a:lvl7pPr>
            <a:lvl8pPr marL="2424122" indent="0" algn="ctr">
              <a:buNone/>
              <a:defRPr/>
            </a:lvl8pPr>
            <a:lvl9pPr marL="277042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023"/>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8035" y="2914650"/>
            <a:ext cx="6145213" cy="1314450"/>
          </a:xfrm>
        </p:spPr>
        <p:txBody>
          <a:bodyPr/>
          <a:lstStyle>
            <a:lvl1pPr marL="0" indent="0" algn="ctr">
              <a:buNone/>
              <a:defRPr/>
            </a:lvl1pPr>
            <a:lvl2pPr marL="348856" indent="0" algn="ctr">
              <a:buNone/>
              <a:defRPr/>
            </a:lvl2pPr>
            <a:lvl3pPr marL="697657" indent="0" algn="ctr">
              <a:buNone/>
              <a:defRPr/>
            </a:lvl3pPr>
            <a:lvl4pPr marL="1046549" indent="0" algn="ctr">
              <a:buNone/>
              <a:defRPr/>
            </a:lvl4pPr>
            <a:lvl5pPr marL="1395351" indent="0" algn="ctr">
              <a:buNone/>
              <a:defRPr/>
            </a:lvl5pPr>
            <a:lvl6pPr marL="1744216" indent="0" algn="ctr">
              <a:buNone/>
              <a:defRPr/>
            </a:lvl6pPr>
            <a:lvl7pPr marL="2093063" indent="0" algn="ctr">
              <a:buNone/>
              <a:defRPr/>
            </a:lvl7pPr>
            <a:lvl8pPr marL="2441892" indent="0" algn="ctr">
              <a:buNone/>
              <a:defRPr/>
            </a:lvl8pPr>
            <a:lvl9pPr marL="2790729"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5499"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781" y="212169"/>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5499" y="1076343"/>
            <a:ext cx="2888189" cy="3518297"/>
          </a:xfrm>
        </p:spPr>
        <p:txBody>
          <a:bodyPr/>
          <a:lstStyle>
            <a:lvl1pPr marL="0" indent="0">
              <a:buNone/>
              <a:defRPr sz="1400"/>
            </a:lvl1pPr>
            <a:lvl2pPr marL="232378" indent="0">
              <a:buNone/>
              <a:defRPr sz="1200"/>
            </a:lvl2pPr>
            <a:lvl3pPr marL="464887" indent="0">
              <a:buNone/>
              <a:defRPr sz="1000"/>
            </a:lvl3pPr>
            <a:lvl4pPr marL="697179" indent="0">
              <a:buNone/>
              <a:defRPr sz="900"/>
            </a:lvl4pPr>
            <a:lvl5pPr marL="929658" indent="0">
              <a:buNone/>
              <a:defRPr sz="900"/>
            </a:lvl5pPr>
            <a:lvl6pPr marL="1161949" indent="0">
              <a:buNone/>
              <a:defRPr sz="900"/>
            </a:lvl6pPr>
            <a:lvl7pPr marL="1394269" indent="0">
              <a:buNone/>
              <a:defRPr sz="900"/>
            </a:lvl7pPr>
            <a:lvl8pPr marL="1626686" indent="0">
              <a:buNone/>
              <a:defRPr sz="900"/>
            </a:lvl8pPr>
            <a:lvl9pPr marL="185909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955"/>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967" y="2914650"/>
            <a:ext cx="6145213" cy="1314450"/>
          </a:xfrm>
        </p:spPr>
        <p:txBody>
          <a:bodyPr/>
          <a:lstStyle>
            <a:lvl1pPr marL="0" indent="0" algn="ctr">
              <a:buNone/>
              <a:defRPr/>
            </a:lvl1pPr>
            <a:lvl2pPr marL="351450" indent="0" algn="ctr">
              <a:buNone/>
              <a:defRPr/>
            </a:lvl2pPr>
            <a:lvl3pPr marL="702846" indent="0" algn="ctr">
              <a:buNone/>
              <a:defRPr/>
            </a:lvl3pPr>
            <a:lvl4pPr marL="1054320" indent="0" algn="ctr">
              <a:buNone/>
              <a:defRPr/>
            </a:lvl4pPr>
            <a:lvl5pPr marL="1405743" indent="0" algn="ctr">
              <a:buNone/>
              <a:defRPr/>
            </a:lvl5pPr>
            <a:lvl6pPr marL="1757189" indent="0" algn="ctr">
              <a:buNone/>
              <a:defRPr/>
            </a:lvl6pPr>
            <a:lvl7pPr marL="2108631" indent="0" algn="ctr">
              <a:buNone/>
              <a:defRPr/>
            </a:lvl7pPr>
            <a:lvl8pPr marL="2460069" indent="0" algn="ctr">
              <a:buNone/>
              <a:defRPr/>
            </a:lvl8pPr>
            <a:lvl9pPr marL="2811493"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88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898" y="2914650"/>
            <a:ext cx="6145213" cy="1314450"/>
          </a:xfrm>
        </p:spPr>
        <p:txBody>
          <a:bodyPr/>
          <a:lstStyle>
            <a:lvl1pPr marL="0" indent="0" algn="ctr">
              <a:buNone/>
              <a:defRPr/>
            </a:lvl1pPr>
            <a:lvl2pPr marL="354107" indent="0" algn="ctr">
              <a:buNone/>
              <a:defRPr/>
            </a:lvl2pPr>
            <a:lvl3pPr marL="708159" indent="0" algn="ctr">
              <a:buNone/>
              <a:defRPr/>
            </a:lvl3pPr>
            <a:lvl4pPr marL="1062278" indent="0" algn="ctr">
              <a:buNone/>
              <a:defRPr/>
            </a:lvl4pPr>
            <a:lvl5pPr marL="1416368" indent="0" algn="ctr">
              <a:buNone/>
              <a:defRPr/>
            </a:lvl5pPr>
            <a:lvl6pPr marL="1770458" indent="0" algn="ctr">
              <a:buNone/>
              <a:defRPr/>
            </a:lvl6pPr>
            <a:lvl7pPr marL="2124549" indent="0" algn="ctr">
              <a:buNone/>
              <a:defRPr/>
            </a:lvl7pPr>
            <a:lvl8pPr marL="2478635" indent="0" algn="ctr">
              <a:buNone/>
              <a:defRPr/>
            </a:lvl8pPr>
            <a:lvl9pPr marL="283272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81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828" y="2914650"/>
            <a:ext cx="6145213" cy="1314450"/>
          </a:xfrm>
        </p:spPr>
        <p:txBody>
          <a:bodyPr/>
          <a:lstStyle>
            <a:lvl1pPr marL="0" indent="0" algn="ctr">
              <a:buNone/>
              <a:defRPr/>
            </a:lvl1pPr>
            <a:lvl2pPr marL="356821" indent="0" algn="ctr">
              <a:buNone/>
              <a:defRPr/>
            </a:lvl2pPr>
            <a:lvl3pPr marL="713577" indent="0" algn="ctr">
              <a:buNone/>
              <a:defRPr/>
            </a:lvl3pPr>
            <a:lvl4pPr marL="1070412" indent="0" algn="ctr">
              <a:buNone/>
              <a:defRPr/>
            </a:lvl4pPr>
            <a:lvl5pPr marL="1427198" indent="0" algn="ctr">
              <a:buNone/>
              <a:defRPr/>
            </a:lvl5pPr>
            <a:lvl6pPr marL="1784025" indent="0" algn="ctr">
              <a:buNone/>
              <a:defRPr/>
            </a:lvl6pPr>
            <a:lvl7pPr marL="2140822" indent="0" algn="ctr">
              <a:buNone/>
              <a:defRPr/>
            </a:lvl7pPr>
            <a:lvl8pPr marL="2497618" indent="0" algn="ctr">
              <a:buNone/>
              <a:defRPr/>
            </a:lvl8pPr>
            <a:lvl9pPr marL="2854423"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745"/>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757" y="2914650"/>
            <a:ext cx="6145213" cy="1314450"/>
          </a:xfrm>
        </p:spPr>
        <p:txBody>
          <a:bodyPr/>
          <a:lstStyle>
            <a:lvl1pPr marL="0" indent="0" algn="ctr">
              <a:buNone/>
              <a:defRPr/>
            </a:lvl1pPr>
            <a:lvl2pPr marL="359596" indent="0" algn="ctr">
              <a:buNone/>
              <a:defRPr/>
            </a:lvl2pPr>
            <a:lvl3pPr marL="719124" indent="0" algn="ctr">
              <a:buNone/>
              <a:defRPr/>
            </a:lvl3pPr>
            <a:lvl4pPr marL="1078730" indent="0" algn="ctr">
              <a:buNone/>
              <a:defRPr/>
            </a:lvl4pPr>
            <a:lvl5pPr marL="1438287" indent="0" algn="ctr">
              <a:buNone/>
              <a:defRPr/>
            </a:lvl5pPr>
            <a:lvl6pPr marL="1797871" indent="0" algn="ctr">
              <a:buNone/>
              <a:defRPr/>
            </a:lvl6pPr>
            <a:lvl7pPr marL="2157455" indent="0" algn="ctr">
              <a:buNone/>
              <a:defRPr/>
            </a:lvl7pPr>
            <a:lvl8pPr marL="2517027" indent="0" algn="ctr">
              <a:buNone/>
              <a:defRPr/>
            </a:lvl8pPr>
            <a:lvl9pPr marL="287660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673"/>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685" y="2914650"/>
            <a:ext cx="6145213" cy="1314450"/>
          </a:xfrm>
        </p:spPr>
        <p:txBody>
          <a:bodyPr/>
          <a:lstStyle>
            <a:lvl1pPr marL="0" indent="0" algn="ctr">
              <a:buNone/>
              <a:defRPr/>
            </a:lvl1pPr>
            <a:lvl2pPr marL="362453" indent="0" algn="ctr">
              <a:buNone/>
              <a:defRPr/>
            </a:lvl2pPr>
            <a:lvl3pPr marL="724792" indent="0" algn="ctr">
              <a:buNone/>
              <a:defRPr/>
            </a:lvl3pPr>
            <a:lvl4pPr marL="1087229" indent="0" algn="ctr">
              <a:buNone/>
              <a:defRPr/>
            </a:lvl4pPr>
            <a:lvl5pPr marL="1449620" indent="0" algn="ctr">
              <a:buNone/>
              <a:defRPr/>
            </a:lvl5pPr>
            <a:lvl6pPr marL="1812038" indent="0" algn="ctr">
              <a:buNone/>
              <a:defRPr/>
            </a:lvl6pPr>
            <a:lvl7pPr marL="2174450" indent="0" algn="ctr">
              <a:buNone/>
              <a:defRPr/>
            </a:lvl7pPr>
            <a:lvl8pPr marL="2536856" indent="0" algn="ctr">
              <a:buNone/>
              <a:defRPr/>
            </a:lvl8pPr>
            <a:lvl9pPr marL="289927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600"/>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612" y="2914650"/>
            <a:ext cx="6145213" cy="1314450"/>
          </a:xfrm>
        </p:spPr>
        <p:txBody>
          <a:bodyPr/>
          <a:lstStyle>
            <a:lvl1pPr marL="0" indent="0" algn="ctr">
              <a:buNone/>
              <a:defRPr/>
            </a:lvl1pPr>
            <a:lvl2pPr marL="365366" indent="0" algn="ctr">
              <a:buNone/>
              <a:defRPr/>
            </a:lvl2pPr>
            <a:lvl3pPr marL="730593" indent="0" algn="ctr">
              <a:buNone/>
              <a:defRPr/>
            </a:lvl3pPr>
            <a:lvl4pPr marL="1095917" indent="0" algn="ctr">
              <a:buNone/>
              <a:defRPr/>
            </a:lvl4pPr>
            <a:lvl5pPr marL="1461202" indent="0" algn="ctr">
              <a:buNone/>
              <a:defRPr/>
            </a:lvl5pPr>
            <a:lvl6pPr marL="1826515" indent="0" algn="ctr">
              <a:buNone/>
              <a:defRPr/>
            </a:lvl6pPr>
            <a:lvl7pPr marL="2191820" indent="0" algn="ctr">
              <a:buNone/>
              <a:defRPr/>
            </a:lvl7pPr>
            <a:lvl8pPr marL="2557123" indent="0" algn="ctr">
              <a:buNone/>
              <a:defRPr/>
            </a:lvl8pPr>
            <a:lvl9pPr marL="292243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526"/>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538" y="2914650"/>
            <a:ext cx="6145213" cy="1314450"/>
          </a:xfrm>
        </p:spPr>
        <p:txBody>
          <a:bodyPr/>
          <a:lstStyle>
            <a:lvl1pPr marL="0" indent="0" algn="ctr">
              <a:buNone/>
              <a:defRPr/>
            </a:lvl1pPr>
            <a:lvl2pPr marL="368328" indent="0" algn="ctr">
              <a:buNone/>
              <a:defRPr/>
            </a:lvl2pPr>
            <a:lvl3pPr marL="736519" indent="0" algn="ctr">
              <a:buNone/>
              <a:defRPr/>
            </a:lvl3pPr>
            <a:lvl4pPr marL="1104803" indent="0" algn="ctr">
              <a:buNone/>
              <a:defRPr/>
            </a:lvl4pPr>
            <a:lvl5pPr marL="1473047" indent="0" algn="ctr">
              <a:buNone/>
              <a:defRPr/>
            </a:lvl5pPr>
            <a:lvl6pPr marL="1841319" indent="0" algn="ctr">
              <a:buNone/>
              <a:defRPr/>
            </a:lvl6pPr>
            <a:lvl7pPr marL="2209580" indent="0" algn="ctr">
              <a:buNone/>
              <a:defRPr/>
            </a:lvl7pPr>
            <a:lvl8pPr marL="2577840" indent="0" algn="ctr">
              <a:buNone/>
              <a:defRPr/>
            </a:lvl8pPr>
            <a:lvl9pPr marL="294610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45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463" y="2914650"/>
            <a:ext cx="6145213" cy="1314450"/>
          </a:xfrm>
        </p:spPr>
        <p:txBody>
          <a:bodyPr/>
          <a:lstStyle>
            <a:lvl1pPr marL="0" indent="0" algn="ctr">
              <a:buNone/>
              <a:defRPr/>
            </a:lvl1pPr>
            <a:lvl2pPr marL="371339" indent="0" algn="ctr">
              <a:buNone/>
              <a:defRPr/>
            </a:lvl2pPr>
            <a:lvl3pPr marL="742545" indent="0" algn="ctr">
              <a:buNone/>
              <a:defRPr/>
            </a:lvl3pPr>
            <a:lvl4pPr marL="1113865" indent="0" algn="ctr">
              <a:buNone/>
              <a:defRPr/>
            </a:lvl4pPr>
            <a:lvl5pPr marL="1485129" indent="0" algn="ctr">
              <a:buNone/>
              <a:defRPr/>
            </a:lvl5pPr>
            <a:lvl6pPr marL="1856426" indent="0" algn="ctr">
              <a:buNone/>
              <a:defRPr/>
            </a:lvl6pPr>
            <a:lvl7pPr marL="2227710" indent="0" algn="ctr">
              <a:buNone/>
              <a:defRPr/>
            </a:lvl7pPr>
            <a:lvl8pPr marL="2598991" indent="0" algn="ctr">
              <a:buNone/>
              <a:defRPr/>
            </a:lvl8pPr>
            <a:lvl9pPr marL="297028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375"/>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387" y="2914650"/>
            <a:ext cx="6145213" cy="1314450"/>
          </a:xfrm>
        </p:spPr>
        <p:txBody>
          <a:bodyPr/>
          <a:lstStyle>
            <a:lvl1pPr marL="0" indent="0" algn="ctr">
              <a:buNone/>
              <a:defRPr/>
            </a:lvl1pPr>
            <a:lvl2pPr marL="374391" indent="0" algn="ctr">
              <a:buNone/>
              <a:defRPr/>
            </a:lvl2pPr>
            <a:lvl3pPr marL="748714" indent="0" algn="ctr">
              <a:buNone/>
              <a:defRPr/>
            </a:lvl3pPr>
            <a:lvl4pPr marL="1123126" indent="0" algn="ctr">
              <a:buNone/>
              <a:defRPr/>
            </a:lvl4pPr>
            <a:lvl5pPr marL="1497479" indent="0" algn="ctr">
              <a:buNone/>
              <a:defRPr/>
            </a:lvl5pPr>
            <a:lvl6pPr marL="1871869" indent="0" algn="ctr">
              <a:buNone/>
              <a:defRPr/>
            </a:lvl6pPr>
            <a:lvl7pPr marL="2246237" indent="0" algn="ctr">
              <a:buNone/>
              <a:defRPr/>
            </a:lvl7pPr>
            <a:lvl8pPr marL="2620610" indent="0" algn="ctr">
              <a:buNone/>
              <a:defRPr/>
            </a:lvl8pPr>
            <a:lvl9pPr marL="299499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298"/>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310" y="2914650"/>
            <a:ext cx="6145213" cy="1314450"/>
          </a:xfrm>
        </p:spPr>
        <p:txBody>
          <a:bodyPr/>
          <a:lstStyle>
            <a:lvl1pPr marL="0" indent="0" algn="ctr">
              <a:buNone/>
              <a:defRPr/>
            </a:lvl1pPr>
            <a:lvl2pPr marL="377537" indent="0" algn="ctr">
              <a:buNone/>
              <a:defRPr/>
            </a:lvl2pPr>
            <a:lvl3pPr marL="755024" indent="0" algn="ctr">
              <a:buNone/>
              <a:defRPr/>
            </a:lvl3pPr>
            <a:lvl4pPr marL="1132589" indent="0" algn="ctr">
              <a:buNone/>
              <a:defRPr/>
            </a:lvl4pPr>
            <a:lvl5pPr marL="1510101" indent="0" algn="ctr">
              <a:buNone/>
              <a:defRPr/>
            </a:lvl5pPr>
            <a:lvl6pPr marL="1887647" indent="0" algn="ctr">
              <a:buNone/>
              <a:defRPr/>
            </a:lvl6pPr>
            <a:lvl7pPr marL="2265173" indent="0" algn="ctr">
              <a:buNone/>
              <a:defRPr/>
            </a:lvl7pPr>
            <a:lvl8pPr marL="2642704" indent="0" algn="ctr">
              <a:buNone/>
              <a:defRPr/>
            </a:lvl8pPr>
            <a:lvl9pPr marL="302023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232378" indent="0">
              <a:buNone/>
              <a:defRPr sz="2800"/>
            </a:lvl2pPr>
            <a:lvl3pPr marL="464887" indent="0">
              <a:buNone/>
              <a:defRPr sz="2400"/>
            </a:lvl3pPr>
            <a:lvl4pPr marL="697179" indent="0">
              <a:buNone/>
              <a:defRPr sz="2000"/>
            </a:lvl4pPr>
            <a:lvl5pPr marL="929658" indent="0">
              <a:buNone/>
              <a:defRPr sz="2000"/>
            </a:lvl5pPr>
            <a:lvl6pPr marL="1161949" indent="0">
              <a:buNone/>
              <a:defRPr sz="2000"/>
            </a:lvl6pPr>
            <a:lvl7pPr marL="1394269" indent="0">
              <a:buNone/>
              <a:defRPr sz="2000"/>
            </a:lvl7pPr>
            <a:lvl8pPr marL="1626686" indent="0">
              <a:buNone/>
              <a:defRPr sz="2000"/>
            </a:lvl8pPr>
            <a:lvl9pPr marL="1859093" indent="0">
              <a:buNone/>
              <a:defRPr sz="2000"/>
            </a:lvl9pPr>
          </a:lstStyle>
          <a:p>
            <a:endParaRPr lang="en-US"/>
          </a:p>
        </p:txBody>
      </p:sp>
      <p:sp>
        <p:nvSpPr>
          <p:cNvPr id="4" name="Text Placeholder 3"/>
          <p:cNvSpPr>
            <a:spLocks noGrp="1"/>
          </p:cNvSpPr>
          <p:nvPr>
            <p:ph type="body" sz="half" idx="2"/>
          </p:nvPr>
        </p:nvSpPr>
        <p:spPr>
          <a:xfrm>
            <a:off x="1720734" y="4032871"/>
            <a:ext cx="5267325" cy="603647"/>
          </a:xfrm>
        </p:spPr>
        <p:txBody>
          <a:bodyPr/>
          <a:lstStyle>
            <a:lvl1pPr marL="0" indent="0">
              <a:buNone/>
              <a:defRPr sz="1400"/>
            </a:lvl1pPr>
            <a:lvl2pPr marL="232378" indent="0">
              <a:buNone/>
              <a:defRPr sz="1200"/>
            </a:lvl2pPr>
            <a:lvl3pPr marL="464887" indent="0">
              <a:buNone/>
              <a:defRPr sz="1000"/>
            </a:lvl3pPr>
            <a:lvl4pPr marL="697179" indent="0">
              <a:buNone/>
              <a:defRPr sz="900"/>
            </a:lvl4pPr>
            <a:lvl5pPr marL="929658" indent="0">
              <a:buNone/>
              <a:defRPr sz="900"/>
            </a:lvl5pPr>
            <a:lvl6pPr marL="1161949" indent="0">
              <a:buNone/>
              <a:defRPr sz="900"/>
            </a:lvl6pPr>
            <a:lvl7pPr marL="1394269" indent="0">
              <a:buNone/>
              <a:defRPr sz="900"/>
            </a:lvl7pPr>
            <a:lvl8pPr marL="1626686" indent="0">
              <a:buNone/>
              <a:defRPr sz="900"/>
            </a:lvl8pPr>
            <a:lvl9pPr marL="185909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220"/>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232" y="2914650"/>
            <a:ext cx="6145213" cy="1314450"/>
          </a:xfrm>
        </p:spPr>
        <p:txBody>
          <a:bodyPr/>
          <a:lstStyle>
            <a:lvl1pPr marL="0" indent="0" algn="ctr">
              <a:buNone/>
              <a:defRPr/>
            </a:lvl1pPr>
            <a:lvl2pPr marL="380749" indent="0" algn="ctr">
              <a:buNone/>
              <a:defRPr/>
            </a:lvl2pPr>
            <a:lvl3pPr marL="761473" indent="0" algn="ctr">
              <a:buNone/>
              <a:defRPr/>
            </a:lvl3pPr>
            <a:lvl4pPr marL="1142259" indent="0" algn="ctr">
              <a:buNone/>
              <a:defRPr/>
            </a:lvl4pPr>
            <a:lvl5pPr marL="1522997" indent="0" algn="ctr">
              <a:buNone/>
              <a:defRPr/>
            </a:lvl5pPr>
            <a:lvl6pPr marL="1903771" indent="0" algn="ctr">
              <a:buNone/>
              <a:defRPr/>
            </a:lvl6pPr>
            <a:lvl7pPr marL="2284515" indent="0" algn="ctr">
              <a:buNone/>
              <a:defRPr/>
            </a:lvl7pPr>
            <a:lvl8pPr marL="2665261" indent="0" algn="ctr">
              <a:buNone/>
              <a:defRPr/>
            </a:lvl8pPr>
            <a:lvl9pPr marL="3046019"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8141"/>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153" y="2914650"/>
            <a:ext cx="6145213" cy="1314450"/>
          </a:xfrm>
        </p:spPr>
        <p:txBody>
          <a:bodyPr/>
          <a:lstStyle>
            <a:lvl1pPr marL="0" indent="0" algn="ctr">
              <a:buNone/>
              <a:defRPr/>
            </a:lvl1pPr>
            <a:lvl2pPr marL="384036" indent="0" algn="ctr">
              <a:buNone/>
              <a:defRPr/>
            </a:lvl2pPr>
            <a:lvl3pPr marL="768056" indent="0" algn="ctr">
              <a:buNone/>
              <a:defRPr/>
            </a:lvl3pPr>
            <a:lvl4pPr marL="1152140" indent="0" algn="ctr">
              <a:buNone/>
              <a:defRPr/>
            </a:lvl4pPr>
            <a:lvl5pPr marL="1536176" indent="0" algn="ctr">
              <a:buNone/>
              <a:defRPr/>
            </a:lvl5pPr>
            <a:lvl6pPr marL="1920232" indent="0" algn="ctr">
              <a:buNone/>
              <a:defRPr/>
            </a:lvl6pPr>
            <a:lvl7pPr marL="2304275" indent="0" algn="ctr">
              <a:buNone/>
              <a:defRPr/>
            </a:lvl7pPr>
            <a:lvl8pPr marL="2688311" indent="0" algn="ctr">
              <a:buNone/>
              <a:defRPr/>
            </a:lvl8pPr>
            <a:lvl9pPr marL="307236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7898"/>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6910" y="2914650"/>
            <a:ext cx="6145213" cy="1314450"/>
          </a:xfrm>
        </p:spPr>
        <p:txBody>
          <a:bodyPr/>
          <a:lstStyle>
            <a:lvl1pPr marL="0" indent="0" algn="ctr">
              <a:buNone/>
              <a:defRPr/>
            </a:lvl1pPr>
            <a:lvl2pPr marL="394341" indent="0" algn="ctr">
              <a:buNone/>
              <a:defRPr/>
            </a:lvl2pPr>
            <a:lvl3pPr marL="788670" indent="0" algn="ctr">
              <a:buNone/>
              <a:defRPr/>
            </a:lvl3pPr>
            <a:lvl4pPr marL="1183061" indent="0" algn="ctr">
              <a:buNone/>
              <a:defRPr/>
            </a:lvl4pPr>
            <a:lvl5pPr marL="1577404" indent="0" algn="ctr">
              <a:buNone/>
              <a:defRPr/>
            </a:lvl5pPr>
            <a:lvl6pPr marL="1971770" indent="0" algn="ctr">
              <a:buNone/>
              <a:defRPr/>
            </a:lvl6pPr>
            <a:lvl7pPr marL="2366121" indent="0" algn="ctr">
              <a:buNone/>
              <a:defRPr/>
            </a:lvl7pPr>
            <a:lvl8pPr marL="2760481" indent="0" algn="ctr">
              <a:buNone/>
              <a:defRPr/>
            </a:lvl8pPr>
            <a:lvl9pPr marL="315482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A07CE4-AF17-4086-86AA-B5677C57DB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357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5.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56.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7.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60.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6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62.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63.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64.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65.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66.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67.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68.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70.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71.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72.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73.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74.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75.xml"/></Relationships>
</file>

<file path=ppt/slideMasters/_rels/slideMaster66.xml.rels><?xml version="1.0" encoding="UTF-8" standalone="yes"?>
<Relationships xmlns="http://schemas.openxmlformats.org/package/2006/relationships"><Relationship Id="rId2" Type="http://schemas.openxmlformats.org/officeDocument/2006/relationships/theme" Target="../theme/theme66.xml"/><Relationship Id="rId1" Type="http://schemas.openxmlformats.org/officeDocument/2006/relationships/slideLayout" Target="../slideLayouts/slideLayout76.xml"/></Relationships>
</file>

<file path=ppt/slideMasters/_rels/slideMaster67.xml.rels><?xml version="1.0" encoding="UTF-8" standalone="yes"?>
<Relationships xmlns="http://schemas.openxmlformats.org/package/2006/relationships"><Relationship Id="rId2" Type="http://schemas.openxmlformats.org/officeDocument/2006/relationships/theme" Target="../theme/theme67.xml"/><Relationship Id="rId1" Type="http://schemas.openxmlformats.org/officeDocument/2006/relationships/slideLayout" Target="../slideLayouts/slideLayout77.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78.xml"/></Relationships>
</file>

<file path=ppt/slideMasters/_rels/slideMaster69.xml.rels><?xml version="1.0" encoding="UTF-8" standalone="yes"?>
<Relationships xmlns="http://schemas.openxmlformats.org/package/2006/relationships"><Relationship Id="rId2" Type="http://schemas.openxmlformats.org/officeDocument/2006/relationships/theme" Target="../theme/theme69.xml"/><Relationship Id="rId1"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70.xml.rels><?xml version="1.0" encoding="UTF-8" standalone="yes"?>
<Relationships xmlns="http://schemas.openxmlformats.org/package/2006/relationships"><Relationship Id="rId2" Type="http://schemas.openxmlformats.org/officeDocument/2006/relationships/theme" Target="../theme/theme70.xml"/><Relationship Id="rId1" Type="http://schemas.openxmlformats.org/officeDocument/2006/relationships/slideLayout" Target="../slideLayouts/slideLayout80.xml"/></Relationships>
</file>

<file path=ppt/slideMasters/_rels/slideMaster71.xml.rels><?xml version="1.0" encoding="UTF-8" standalone="yes"?>
<Relationships xmlns="http://schemas.openxmlformats.org/package/2006/relationships"><Relationship Id="rId2" Type="http://schemas.openxmlformats.org/officeDocument/2006/relationships/theme" Target="../theme/theme71.xml"/><Relationship Id="rId1" Type="http://schemas.openxmlformats.org/officeDocument/2006/relationships/slideLayout" Target="../slideLayouts/slideLayout81.xml"/></Relationships>
</file>

<file path=ppt/slideMasters/_rels/slideMaster72.xml.rels><?xml version="1.0" encoding="UTF-8" standalone="yes"?>
<Relationships xmlns="http://schemas.openxmlformats.org/package/2006/relationships"><Relationship Id="rId2" Type="http://schemas.openxmlformats.org/officeDocument/2006/relationships/theme" Target="../theme/theme72.xml"/><Relationship Id="rId1" Type="http://schemas.openxmlformats.org/officeDocument/2006/relationships/slideLayout" Target="../slideLayouts/slideLayout82.xml"/></Relationships>
</file>

<file path=ppt/slideMasters/_rels/slideMaster73.xml.rels><?xml version="1.0" encoding="UTF-8" standalone="yes"?>
<Relationships xmlns="http://schemas.openxmlformats.org/package/2006/relationships"><Relationship Id="rId2" Type="http://schemas.openxmlformats.org/officeDocument/2006/relationships/theme" Target="../theme/theme73.xml"/><Relationship Id="rId1" Type="http://schemas.openxmlformats.org/officeDocument/2006/relationships/slideLayout" Target="../slideLayouts/slideLayout83.xml"/></Relationships>
</file>

<file path=ppt/slideMasters/_rels/slideMaster74.xml.rels><?xml version="1.0" encoding="UTF-8" standalone="yes"?>
<Relationships xmlns="http://schemas.openxmlformats.org/package/2006/relationships"><Relationship Id="rId2" Type="http://schemas.openxmlformats.org/officeDocument/2006/relationships/theme" Target="../theme/theme74.xml"/><Relationship Id="rId1" Type="http://schemas.openxmlformats.org/officeDocument/2006/relationships/slideLayout" Target="../slideLayouts/slideLayout84.xml"/></Relationships>
</file>

<file path=ppt/slideMasters/_rels/slideMaster75.xml.rels><?xml version="1.0" encoding="UTF-8" standalone="yes"?>
<Relationships xmlns="http://schemas.openxmlformats.org/package/2006/relationships"><Relationship Id="rId2" Type="http://schemas.openxmlformats.org/officeDocument/2006/relationships/theme" Target="../theme/theme75.xml"/><Relationship Id="rId1" Type="http://schemas.openxmlformats.org/officeDocument/2006/relationships/slideLayout" Target="../slideLayouts/slideLayout85.xml"/></Relationships>
</file>

<file path=ppt/slideMasters/_rels/slideMaster76.xml.rels><?xml version="1.0" encoding="UTF-8" standalone="yes"?>
<Relationships xmlns="http://schemas.openxmlformats.org/package/2006/relationships"><Relationship Id="rId2" Type="http://schemas.openxmlformats.org/officeDocument/2006/relationships/theme" Target="../theme/theme76.xml"/><Relationship Id="rId1" Type="http://schemas.openxmlformats.org/officeDocument/2006/relationships/slideLayout" Target="../slideLayouts/slideLayout86.xml"/></Relationships>
</file>

<file path=ppt/slideMasters/_rels/slideMaster77.xml.rels><?xml version="1.0" encoding="UTF-8" standalone="yes"?>
<Relationships xmlns="http://schemas.openxmlformats.org/package/2006/relationships"><Relationship Id="rId2" Type="http://schemas.openxmlformats.org/officeDocument/2006/relationships/theme" Target="../theme/theme77.xml"/><Relationship Id="rId1" Type="http://schemas.openxmlformats.org/officeDocument/2006/relationships/slideLayout" Target="../slideLayouts/slideLayout87.xml"/></Relationships>
</file>

<file path=ppt/slideMasters/_rels/slideMaster78.xml.rels><?xml version="1.0" encoding="UTF-8" standalone="yes"?>
<Relationships xmlns="http://schemas.openxmlformats.org/package/2006/relationships"><Relationship Id="rId2" Type="http://schemas.openxmlformats.org/officeDocument/2006/relationships/theme" Target="../theme/theme78.xml"/><Relationship Id="rId1" Type="http://schemas.openxmlformats.org/officeDocument/2006/relationships/slideLayout" Target="../slideLayouts/slideLayout88.xml"/></Relationships>
</file>

<file path=ppt/slideMasters/_rels/slideMaster79.xml.rels><?xml version="1.0" encoding="UTF-8" standalone="yes"?>
<Relationships xmlns="http://schemas.openxmlformats.org/package/2006/relationships"><Relationship Id="rId2" Type="http://schemas.openxmlformats.org/officeDocument/2006/relationships/theme" Target="../theme/theme79.xml"/><Relationship Id="rId1"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80.xml.rels><?xml version="1.0" encoding="UTF-8" standalone="yes"?>
<Relationships xmlns="http://schemas.openxmlformats.org/package/2006/relationships"><Relationship Id="rId2" Type="http://schemas.openxmlformats.org/officeDocument/2006/relationships/theme" Target="../theme/theme80.xml"/><Relationship Id="rId1" Type="http://schemas.openxmlformats.org/officeDocument/2006/relationships/slideLayout" Target="../slideLayouts/slideLayout90.xml"/></Relationships>
</file>

<file path=ppt/slideMasters/_rels/slideMaster81.xml.rels><?xml version="1.0" encoding="UTF-8" standalone="yes"?>
<Relationships xmlns="http://schemas.openxmlformats.org/package/2006/relationships"><Relationship Id="rId2" Type="http://schemas.openxmlformats.org/officeDocument/2006/relationships/theme" Target="../theme/theme81.xml"/><Relationship Id="rId1" Type="http://schemas.openxmlformats.org/officeDocument/2006/relationships/slideLayout" Target="../slideLayouts/slideLayout91.xml"/></Relationships>
</file>

<file path=ppt/slideMasters/_rels/slideMaster82.xml.rels><?xml version="1.0" encoding="UTF-8" standalone="yes"?>
<Relationships xmlns="http://schemas.openxmlformats.org/package/2006/relationships"><Relationship Id="rId2" Type="http://schemas.openxmlformats.org/officeDocument/2006/relationships/theme" Target="../theme/theme82.xml"/><Relationship Id="rId1"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6443" tIns="23212" rIns="46443" bIns="23212"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6443" tIns="23212" rIns="46443" bIns="2321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6443" tIns="23212" rIns="46443" bIns="23212"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6443" tIns="23212" rIns="46443" bIns="23212"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6443" tIns="23212" rIns="46443" bIns="23212"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232378" algn="ctr" rtl="0" fontAlgn="base">
        <a:spcBef>
          <a:spcPct val="0"/>
        </a:spcBef>
        <a:spcAft>
          <a:spcPct val="0"/>
        </a:spcAft>
        <a:defRPr sz="4400">
          <a:solidFill>
            <a:schemeClr val="tx2"/>
          </a:solidFill>
          <a:latin typeface="Arial" charset="0"/>
          <a:cs typeface="Arial" charset="0"/>
        </a:defRPr>
      </a:lvl6pPr>
      <a:lvl7pPr marL="464887" algn="ctr" rtl="0" fontAlgn="base">
        <a:spcBef>
          <a:spcPct val="0"/>
        </a:spcBef>
        <a:spcAft>
          <a:spcPct val="0"/>
        </a:spcAft>
        <a:defRPr sz="4400">
          <a:solidFill>
            <a:schemeClr val="tx2"/>
          </a:solidFill>
          <a:latin typeface="Arial" charset="0"/>
          <a:cs typeface="Arial" charset="0"/>
        </a:defRPr>
      </a:lvl7pPr>
      <a:lvl8pPr marL="697179" algn="ctr" rtl="0" fontAlgn="base">
        <a:spcBef>
          <a:spcPct val="0"/>
        </a:spcBef>
        <a:spcAft>
          <a:spcPct val="0"/>
        </a:spcAft>
        <a:defRPr sz="4400">
          <a:solidFill>
            <a:schemeClr val="tx2"/>
          </a:solidFill>
          <a:latin typeface="Arial" charset="0"/>
          <a:cs typeface="Arial" charset="0"/>
        </a:defRPr>
      </a:lvl8pPr>
      <a:lvl9pPr marL="929658" algn="ctr" rtl="0" fontAlgn="base">
        <a:spcBef>
          <a:spcPct val="0"/>
        </a:spcBef>
        <a:spcAft>
          <a:spcPct val="0"/>
        </a:spcAft>
        <a:defRPr sz="4400">
          <a:solidFill>
            <a:schemeClr val="tx2"/>
          </a:solidFill>
          <a:latin typeface="Arial" charset="0"/>
          <a:cs typeface="Arial" charset="0"/>
        </a:defRPr>
      </a:lvl9pPr>
    </p:titleStyle>
    <p:bodyStyle>
      <a:lvl1pPr marL="174260" indent="-174260" algn="l" rtl="0" fontAlgn="base">
        <a:spcBef>
          <a:spcPct val="20000"/>
        </a:spcBef>
        <a:spcAft>
          <a:spcPct val="0"/>
        </a:spcAft>
        <a:buChar char="•"/>
        <a:defRPr sz="4000">
          <a:solidFill>
            <a:schemeClr val="bg1"/>
          </a:solidFill>
          <a:latin typeface="+mn-lt"/>
          <a:ea typeface="+mn-ea"/>
          <a:cs typeface="+mn-cs"/>
        </a:defRPr>
      </a:lvl1pPr>
      <a:lvl2pPr marL="377729" indent="-145256" algn="l" rtl="0" fontAlgn="base">
        <a:spcBef>
          <a:spcPct val="20000"/>
        </a:spcBef>
        <a:spcAft>
          <a:spcPct val="0"/>
        </a:spcAft>
        <a:buChar char="–"/>
        <a:defRPr sz="4000">
          <a:solidFill>
            <a:schemeClr val="bg1"/>
          </a:solidFill>
          <a:latin typeface="+mn-lt"/>
        </a:defRPr>
      </a:lvl2pPr>
      <a:lvl3pPr marL="580970" indent="-116306" algn="l" rtl="0" fontAlgn="base">
        <a:spcBef>
          <a:spcPct val="20000"/>
        </a:spcBef>
        <a:spcAft>
          <a:spcPct val="0"/>
        </a:spcAft>
        <a:buChar char="•"/>
        <a:defRPr sz="2400">
          <a:solidFill>
            <a:schemeClr val="tx1"/>
          </a:solidFill>
          <a:latin typeface="+mj-lt"/>
          <a:cs typeface="+mj-cs"/>
        </a:defRPr>
      </a:lvl3pPr>
      <a:lvl4pPr marL="813406" indent="-116306" algn="l" rtl="0" fontAlgn="base">
        <a:spcBef>
          <a:spcPct val="20000"/>
        </a:spcBef>
        <a:spcAft>
          <a:spcPct val="0"/>
        </a:spcAft>
        <a:buChar char="–"/>
        <a:defRPr sz="2000">
          <a:solidFill>
            <a:schemeClr val="tx1"/>
          </a:solidFill>
          <a:latin typeface="+mj-lt"/>
          <a:cs typeface="+mj-cs"/>
        </a:defRPr>
      </a:lvl4pPr>
      <a:lvl5pPr marL="1045845" indent="-116306" algn="l" rtl="0" fontAlgn="base">
        <a:spcBef>
          <a:spcPct val="20000"/>
        </a:spcBef>
        <a:spcAft>
          <a:spcPct val="0"/>
        </a:spcAft>
        <a:buChar char="»"/>
        <a:defRPr sz="2000">
          <a:solidFill>
            <a:schemeClr val="tx1"/>
          </a:solidFill>
          <a:latin typeface="+mj-lt"/>
          <a:cs typeface="+mj-cs"/>
        </a:defRPr>
      </a:lvl5pPr>
      <a:lvl6pPr marL="1278078" indent="-116306" algn="l" rtl="0" fontAlgn="base">
        <a:spcBef>
          <a:spcPct val="20000"/>
        </a:spcBef>
        <a:spcAft>
          <a:spcPct val="0"/>
        </a:spcAft>
        <a:buChar char="»"/>
        <a:defRPr sz="2000">
          <a:solidFill>
            <a:schemeClr val="tx1"/>
          </a:solidFill>
          <a:latin typeface="+mj-lt"/>
          <a:cs typeface="+mj-cs"/>
        </a:defRPr>
      </a:lvl6pPr>
      <a:lvl7pPr marL="1510510" indent="-116306" algn="l" rtl="0" fontAlgn="base">
        <a:spcBef>
          <a:spcPct val="20000"/>
        </a:spcBef>
        <a:spcAft>
          <a:spcPct val="0"/>
        </a:spcAft>
        <a:buChar char="»"/>
        <a:defRPr sz="2000">
          <a:solidFill>
            <a:schemeClr val="tx1"/>
          </a:solidFill>
          <a:latin typeface="+mj-lt"/>
          <a:cs typeface="+mj-cs"/>
        </a:defRPr>
      </a:lvl7pPr>
      <a:lvl8pPr marL="1742915" indent="-116306" algn="l" rtl="0" fontAlgn="base">
        <a:spcBef>
          <a:spcPct val="20000"/>
        </a:spcBef>
        <a:spcAft>
          <a:spcPct val="0"/>
        </a:spcAft>
        <a:buChar char="»"/>
        <a:defRPr sz="2000">
          <a:solidFill>
            <a:schemeClr val="tx1"/>
          </a:solidFill>
          <a:latin typeface="+mj-lt"/>
          <a:cs typeface="+mj-cs"/>
        </a:defRPr>
      </a:lvl8pPr>
      <a:lvl9pPr marL="1975324" indent="-116306"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464887" rtl="0" eaLnBrk="1" latinLnBrk="0" hangingPunct="1">
        <a:defRPr sz="1800" kern="1200">
          <a:solidFill>
            <a:schemeClr val="tx1"/>
          </a:solidFill>
          <a:latin typeface="+mn-lt"/>
          <a:ea typeface="+mn-ea"/>
          <a:cs typeface="+mn-cs"/>
        </a:defRPr>
      </a:lvl1pPr>
      <a:lvl2pPr marL="232378" algn="l" defTabSz="464887" rtl="0" eaLnBrk="1" latinLnBrk="0" hangingPunct="1">
        <a:defRPr sz="1800" kern="1200">
          <a:solidFill>
            <a:schemeClr val="tx1"/>
          </a:solidFill>
          <a:latin typeface="+mn-lt"/>
          <a:ea typeface="+mn-ea"/>
          <a:cs typeface="+mn-cs"/>
        </a:defRPr>
      </a:lvl2pPr>
      <a:lvl3pPr marL="464887" algn="l" defTabSz="464887" rtl="0" eaLnBrk="1" latinLnBrk="0" hangingPunct="1">
        <a:defRPr sz="1800" kern="1200">
          <a:solidFill>
            <a:schemeClr val="tx1"/>
          </a:solidFill>
          <a:latin typeface="+mn-lt"/>
          <a:ea typeface="+mn-ea"/>
          <a:cs typeface="+mn-cs"/>
        </a:defRPr>
      </a:lvl3pPr>
      <a:lvl4pPr marL="697179" algn="l" defTabSz="464887" rtl="0" eaLnBrk="1" latinLnBrk="0" hangingPunct="1">
        <a:defRPr sz="1800" kern="1200">
          <a:solidFill>
            <a:schemeClr val="tx1"/>
          </a:solidFill>
          <a:latin typeface="+mn-lt"/>
          <a:ea typeface="+mn-ea"/>
          <a:cs typeface="+mn-cs"/>
        </a:defRPr>
      </a:lvl4pPr>
      <a:lvl5pPr marL="929658" algn="l" defTabSz="464887" rtl="0" eaLnBrk="1" latinLnBrk="0" hangingPunct="1">
        <a:defRPr sz="1800" kern="1200">
          <a:solidFill>
            <a:schemeClr val="tx1"/>
          </a:solidFill>
          <a:latin typeface="+mn-lt"/>
          <a:ea typeface="+mn-ea"/>
          <a:cs typeface="+mn-cs"/>
        </a:defRPr>
      </a:lvl5pPr>
      <a:lvl6pPr marL="1161949" algn="l" defTabSz="464887" rtl="0" eaLnBrk="1" latinLnBrk="0" hangingPunct="1">
        <a:defRPr sz="1800" kern="1200">
          <a:solidFill>
            <a:schemeClr val="tx1"/>
          </a:solidFill>
          <a:latin typeface="+mn-lt"/>
          <a:ea typeface="+mn-ea"/>
          <a:cs typeface="+mn-cs"/>
        </a:defRPr>
      </a:lvl6pPr>
      <a:lvl7pPr marL="1394269" algn="l" defTabSz="464887" rtl="0" eaLnBrk="1" latinLnBrk="0" hangingPunct="1">
        <a:defRPr sz="1800" kern="1200">
          <a:solidFill>
            <a:schemeClr val="tx1"/>
          </a:solidFill>
          <a:latin typeface="+mn-lt"/>
          <a:ea typeface="+mn-ea"/>
          <a:cs typeface="+mn-cs"/>
        </a:defRPr>
      </a:lvl7pPr>
      <a:lvl8pPr marL="1626686" algn="l" defTabSz="464887" rtl="0" eaLnBrk="1" latinLnBrk="0" hangingPunct="1">
        <a:defRPr sz="1800" kern="1200">
          <a:solidFill>
            <a:schemeClr val="tx1"/>
          </a:solidFill>
          <a:latin typeface="+mn-lt"/>
          <a:ea typeface="+mn-ea"/>
          <a:cs typeface="+mn-cs"/>
        </a:defRPr>
      </a:lvl8pPr>
      <a:lvl9pPr marL="1859093" algn="l" defTabSz="46488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653" tIns="27314" rIns="54653" bIns="2731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653" tIns="27314" rIns="54653" bIns="2731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653" tIns="27314" rIns="54653" bIns="27314"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653" tIns="27314" rIns="54653" bIns="27314"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653" tIns="27314" rIns="54653" bIns="27314"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1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3257" algn="ctr" rtl="0" fontAlgn="base">
        <a:spcBef>
          <a:spcPct val="0"/>
        </a:spcBef>
        <a:spcAft>
          <a:spcPct val="0"/>
        </a:spcAft>
        <a:defRPr sz="3800">
          <a:solidFill>
            <a:schemeClr val="tx2"/>
          </a:solidFill>
          <a:latin typeface="Arial" charset="0"/>
          <a:cs typeface="Arial" charset="0"/>
        </a:defRPr>
      </a:lvl6pPr>
      <a:lvl7pPr marL="546479" algn="ctr" rtl="0" fontAlgn="base">
        <a:spcBef>
          <a:spcPct val="0"/>
        </a:spcBef>
        <a:spcAft>
          <a:spcPct val="0"/>
        </a:spcAft>
        <a:defRPr sz="3800">
          <a:solidFill>
            <a:schemeClr val="tx2"/>
          </a:solidFill>
          <a:latin typeface="Arial" charset="0"/>
          <a:cs typeface="Arial" charset="0"/>
        </a:defRPr>
      </a:lvl7pPr>
      <a:lvl8pPr marL="819724" algn="ctr" rtl="0" fontAlgn="base">
        <a:spcBef>
          <a:spcPct val="0"/>
        </a:spcBef>
        <a:spcAft>
          <a:spcPct val="0"/>
        </a:spcAft>
        <a:defRPr sz="3800">
          <a:solidFill>
            <a:schemeClr val="tx2"/>
          </a:solidFill>
          <a:latin typeface="Arial" charset="0"/>
          <a:cs typeface="Arial" charset="0"/>
        </a:defRPr>
      </a:lvl8pPr>
      <a:lvl9pPr marL="1092957" algn="ctr" rtl="0" fontAlgn="base">
        <a:spcBef>
          <a:spcPct val="0"/>
        </a:spcBef>
        <a:spcAft>
          <a:spcPct val="0"/>
        </a:spcAft>
        <a:defRPr sz="3800">
          <a:solidFill>
            <a:schemeClr val="tx2"/>
          </a:solidFill>
          <a:latin typeface="Arial" charset="0"/>
          <a:cs typeface="Arial" charset="0"/>
        </a:defRPr>
      </a:lvl9pPr>
    </p:titleStyle>
    <p:bodyStyle>
      <a:lvl1pPr marL="204918" indent="-204918" algn="l" rtl="0" fontAlgn="base">
        <a:spcBef>
          <a:spcPct val="20000"/>
        </a:spcBef>
        <a:spcAft>
          <a:spcPct val="0"/>
        </a:spcAft>
        <a:buChar char="•"/>
        <a:defRPr sz="2800">
          <a:solidFill>
            <a:schemeClr val="tx1"/>
          </a:solidFill>
          <a:latin typeface="+mn-lt"/>
          <a:ea typeface="+mn-ea"/>
          <a:cs typeface="+mn-cs"/>
        </a:defRPr>
      </a:lvl1pPr>
      <a:lvl2pPr marL="444018" indent="-170731" algn="l" rtl="0" fontAlgn="base">
        <a:spcBef>
          <a:spcPct val="20000"/>
        </a:spcBef>
        <a:spcAft>
          <a:spcPct val="0"/>
        </a:spcAft>
        <a:buChar char="–"/>
        <a:defRPr sz="2400">
          <a:solidFill>
            <a:schemeClr val="tx1"/>
          </a:solidFill>
          <a:latin typeface="+mn-lt"/>
          <a:cs typeface="+mn-cs"/>
        </a:defRPr>
      </a:lvl2pPr>
      <a:lvl3pPr marL="683103" indent="-136651" algn="l" rtl="0" fontAlgn="base">
        <a:spcBef>
          <a:spcPct val="20000"/>
        </a:spcBef>
        <a:spcAft>
          <a:spcPct val="0"/>
        </a:spcAft>
        <a:buChar char="•"/>
        <a:defRPr sz="2100">
          <a:solidFill>
            <a:schemeClr val="tx1"/>
          </a:solidFill>
          <a:latin typeface="+mn-lt"/>
          <a:cs typeface="+mn-cs"/>
        </a:defRPr>
      </a:lvl3pPr>
      <a:lvl4pPr marL="956343" indent="-136651" algn="l" rtl="0" fontAlgn="base">
        <a:spcBef>
          <a:spcPct val="20000"/>
        </a:spcBef>
        <a:spcAft>
          <a:spcPct val="0"/>
        </a:spcAft>
        <a:buChar char="–"/>
        <a:defRPr sz="1700">
          <a:solidFill>
            <a:schemeClr val="tx1"/>
          </a:solidFill>
          <a:latin typeface="+mn-lt"/>
          <a:cs typeface="+mn-cs"/>
        </a:defRPr>
      </a:lvl4pPr>
      <a:lvl5pPr marL="1229596" indent="-136651" algn="l" rtl="0" fontAlgn="base">
        <a:spcBef>
          <a:spcPct val="20000"/>
        </a:spcBef>
        <a:spcAft>
          <a:spcPct val="0"/>
        </a:spcAft>
        <a:buChar char="»"/>
        <a:defRPr sz="1700">
          <a:solidFill>
            <a:schemeClr val="tx1"/>
          </a:solidFill>
          <a:latin typeface="+mn-lt"/>
          <a:cs typeface="+mn-cs"/>
        </a:defRPr>
      </a:lvl5pPr>
      <a:lvl6pPr marL="1502828" indent="-136651" algn="l" rtl="0" fontAlgn="base">
        <a:spcBef>
          <a:spcPct val="20000"/>
        </a:spcBef>
        <a:spcAft>
          <a:spcPct val="0"/>
        </a:spcAft>
        <a:buChar char="»"/>
        <a:defRPr sz="1700">
          <a:solidFill>
            <a:schemeClr val="tx1"/>
          </a:solidFill>
          <a:latin typeface="+mn-lt"/>
          <a:cs typeface="+mn-cs"/>
        </a:defRPr>
      </a:lvl6pPr>
      <a:lvl7pPr marL="1776050" indent="-136651" algn="l" rtl="0" fontAlgn="base">
        <a:spcBef>
          <a:spcPct val="20000"/>
        </a:spcBef>
        <a:spcAft>
          <a:spcPct val="0"/>
        </a:spcAft>
        <a:buChar char="»"/>
        <a:defRPr sz="1700">
          <a:solidFill>
            <a:schemeClr val="tx1"/>
          </a:solidFill>
          <a:latin typeface="+mn-lt"/>
          <a:cs typeface="+mn-cs"/>
        </a:defRPr>
      </a:lvl7pPr>
      <a:lvl8pPr marL="2049282" indent="-136651" algn="l" rtl="0" fontAlgn="base">
        <a:spcBef>
          <a:spcPct val="20000"/>
        </a:spcBef>
        <a:spcAft>
          <a:spcPct val="0"/>
        </a:spcAft>
        <a:buChar char="»"/>
        <a:defRPr sz="1700">
          <a:solidFill>
            <a:schemeClr val="tx1"/>
          </a:solidFill>
          <a:latin typeface="+mn-lt"/>
          <a:cs typeface="+mn-cs"/>
        </a:defRPr>
      </a:lvl8pPr>
      <a:lvl9pPr marL="2322495" indent="-136651"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46479" rtl="0" eaLnBrk="1" latinLnBrk="0" hangingPunct="1">
        <a:defRPr sz="1600" kern="1200">
          <a:solidFill>
            <a:schemeClr val="tx1"/>
          </a:solidFill>
          <a:latin typeface="+mn-lt"/>
          <a:ea typeface="+mn-ea"/>
          <a:cs typeface="+mn-cs"/>
        </a:defRPr>
      </a:lvl1pPr>
      <a:lvl2pPr marL="273257" algn="l" defTabSz="546479" rtl="0" eaLnBrk="1" latinLnBrk="0" hangingPunct="1">
        <a:defRPr sz="1600" kern="1200">
          <a:solidFill>
            <a:schemeClr val="tx1"/>
          </a:solidFill>
          <a:latin typeface="+mn-lt"/>
          <a:ea typeface="+mn-ea"/>
          <a:cs typeface="+mn-cs"/>
        </a:defRPr>
      </a:lvl2pPr>
      <a:lvl3pPr marL="546479" algn="l" defTabSz="546479" rtl="0" eaLnBrk="1" latinLnBrk="0" hangingPunct="1">
        <a:defRPr sz="1600" kern="1200">
          <a:solidFill>
            <a:schemeClr val="tx1"/>
          </a:solidFill>
          <a:latin typeface="+mn-lt"/>
          <a:ea typeface="+mn-ea"/>
          <a:cs typeface="+mn-cs"/>
        </a:defRPr>
      </a:lvl3pPr>
      <a:lvl4pPr marL="819724" algn="l" defTabSz="546479" rtl="0" eaLnBrk="1" latinLnBrk="0" hangingPunct="1">
        <a:defRPr sz="1600" kern="1200">
          <a:solidFill>
            <a:schemeClr val="tx1"/>
          </a:solidFill>
          <a:latin typeface="+mn-lt"/>
          <a:ea typeface="+mn-ea"/>
          <a:cs typeface="+mn-cs"/>
        </a:defRPr>
      </a:lvl4pPr>
      <a:lvl5pPr marL="1092957" algn="l" defTabSz="546479" rtl="0" eaLnBrk="1" latinLnBrk="0" hangingPunct="1">
        <a:defRPr sz="1600" kern="1200">
          <a:solidFill>
            <a:schemeClr val="tx1"/>
          </a:solidFill>
          <a:latin typeface="+mn-lt"/>
          <a:ea typeface="+mn-ea"/>
          <a:cs typeface="+mn-cs"/>
        </a:defRPr>
      </a:lvl5pPr>
      <a:lvl6pPr marL="1366205" algn="l" defTabSz="546479" rtl="0" eaLnBrk="1" latinLnBrk="0" hangingPunct="1">
        <a:defRPr sz="1600" kern="1200">
          <a:solidFill>
            <a:schemeClr val="tx1"/>
          </a:solidFill>
          <a:latin typeface="+mn-lt"/>
          <a:ea typeface="+mn-ea"/>
          <a:cs typeface="+mn-cs"/>
        </a:defRPr>
      </a:lvl6pPr>
      <a:lvl7pPr marL="1639441" algn="l" defTabSz="546479" rtl="0" eaLnBrk="1" latinLnBrk="0" hangingPunct="1">
        <a:defRPr sz="1600" kern="1200">
          <a:solidFill>
            <a:schemeClr val="tx1"/>
          </a:solidFill>
          <a:latin typeface="+mn-lt"/>
          <a:ea typeface="+mn-ea"/>
          <a:cs typeface="+mn-cs"/>
        </a:defRPr>
      </a:lvl7pPr>
      <a:lvl8pPr marL="1912678" algn="l" defTabSz="546479" rtl="0" eaLnBrk="1" latinLnBrk="0" hangingPunct="1">
        <a:defRPr sz="1600" kern="1200">
          <a:solidFill>
            <a:schemeClr val="tx1"/>
          </a:solidFill>
          <a:latin typeface="+mn-lt"/>
          <a:ea typeface="+mn-ea"/>
          <a:cs typeface="+mn-cs"/>
        </a:defRPr>
      </a:lvl8pPr>
      <a:lvl9pPr marL="2185894" algn="l" defTabSz="546479"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707" tIns="27341" rIns="54707" bIns="2734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707" tIns="27341" rIns="54707" bIns="2734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707" tIns="27341" rIns="54707" bIns="27341"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707" tIns="27341" rIns="54707" bIns="27341"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707" tIns="27341" rIns="54707" bIns="27341"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1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3526" algn="ctr" rtl="0" fontAlgn="base">
        <a:spcBef>
          <a:spcPct val="0"/>
        </a:spcBef>
        <a:spcAft>
          <a:spcPct val="0"/>
        </a:spcAft>
        <a:defRPr sz="3800">
          <a:solidFill>
            <a:schemeClr val="tx2"/>
          </a:solidFill>
          <a:latin typeface="Arial" charset="0"/>
          <a:cs typeface="Arial" charset="0"/>
        </a:defRPr>
      </a:lvl6pPr>
      <a:lvl7pPr marL="547019" algn="ctr" rtl="0" fontAlgn="base">
        <a:spcBef>
          <a:spcPct val="0"/>
        </a:spcBef>
        <a:spcAft>
          <a:spcPct val="0"/>
        </a:spcAft>
        <a:defRPr sz="3800">
          <a:solidFill>
            <a:schemeClr val="tx2"/>
          </a:solidFill>
          <a:latin typeface="Arial" charset="0"/>
          <a:cs typeface="Arial" charset="0"/>
        </a:defRPr>
      </a:lvl7pPr>
      <a:lvl8pPr marL="820528" algn="ctr" rtl="0" fontAlgn="base">
        <a:spcBef>
          <a:spcPct val="0"/>
        </a:spcBef>
        <a:spcAft>
          <a:spcPct val="0"/>
        </a:spcAft>
        <a:defRPr sz="3800">
          <a:solidFill>
            <a:schemeClr val="tx2"/>
          </a:solidFill>
          <a:latin typeface="Arial" charset="0"/>
          <a:cs typeface="Arial" charset="0"/>
        </a:defRPr>
      </a:lvl8pPr>
      <a:lvl9pPr marL="1094029" algn="ctr" rtl="0" fontAlgn="base">
        <a:spcBef>
          <a:spcPct val="0"/>
        </a:spcBef>
        <a:spcAft>
          <a:spcPct val="0"/>
        </a:spcAft>
        <a:defRPr sz="3800">
          <a:solidFill>
            <a:schemeClr val="tx2"/>
          </a:solidFill>
          <a:latin typeface="Arial" charset="0"/>
          <a:cs typeface="Arial" charset="0"/>
        </a:defRPr>
      </a:lvl9pPr>
    </p:titleStyle>
    <p:bodyStyle>
      <a:lvl1pPr marL="205119" indent="-205119" algn="l" rtl="0" fontAlgn="base">
        <a:spcBef>
          <a:spcPct val="20000"/>
        </a:spcBef>
        <a:spcAft>
          <a:spcPct val="0"/>
        </a:spcAft>
        <a:buChar char="•"/>
        <a:defRPr sz="2800">
          <a:solidFill>
            <a:schemeClr val="tx1"/>
          </a:solidFill>
          <a:latin typeface="+mn-lt"/>
          <a:ea typeface="+mn-ea"/>
          <a:cs typeface="+mn-cs"/>
        </a:defRPr>
      </a:lvl1pPr>
      <a:lvl2pPr marL="444452" indent="-170899" algn="l" rtl="0" fontAlgn="base">
        <a:spcBef>
          <a:spcPct val="20000"/>
        </a:spcBef>
        <a:spcAft>
          <a:spcPct val="0"/>
        </a:spcAft>
        <a:buChar char="–"/>
        <a:defRPr sz="2400">
          <a:solidFill>
            <a:schemeClr val="tx1"/>
          </a:solidFill>
          <a:latin typeface="+mn-lt"/>
          <a:cs typeface="+mn-cs"/>
        </a:defRPr>
      </a:lvl2pPr>
      <a:lvl3pPr marL="683770" indent="-136785" algn="l" rtl="0" fontAlgn="base">
        <a:spcBef>
          <a:spcPct val="20000"/>
        </a:spcBef>
        <a:spcAft>
          <a:spcPct val="0"/>
        </a:spcAft>
        <a:buChar char="•"/>
        <a:defRPr sz="2100">
          <a:solidFill>
            <a:schemeClr val="tx1"/>
          </a:solidFill>
          <a:latin typeface="+mn-lt"/>
          <a:cs typeface="+mn-cs"/>
        </a:defRPr>
      </a:lvl3pPr>
      <a:lvl4pPr marL="957281" indent="-136785" algn="l" rtl="0" fontAlgn="base">
        <a:spcBef>
          <a:spcPct val="20000"/>
        </a:spcBef>
        <a:spcAft>
          <a:spcPct val="0"/>
        </a:spcAft>
        <a:buChar char="–"/>
        <a:defRPr sz="1700">
          <a:solidFill>
            <a:schemeClr val="tx1"/>
          </a:solidFill>
          <a:latin typeface="+mn-lt"/>
          <a:cs typeface="+mn-cs"/>
        </a:defRPr>
      </a:lvl4pPr>
      <a:lvl5pPr marL="1230802" indent="-136785" algn="l" rtl="0" fontAlgn="base">
        <a:spcBef>
          <a:spcPct val="20000"/>
        </a:spcBef>
        <a:spcAft>
          <a:spcPct val="0"/>
        </a:spcAft>
        <a:buChar char="»"/>
        <a:defRPr sz="1700">
          <a:solidFill>
            <a:schemeClr val="tx1"/>
          </a:solidFill>
          <a:latin typeface="+mn-lt"/>
          <a:cs typeface="+mn-cs"/>
        </a:defRPr>
      </a:lvl5pPr>
      <a:lvl6pPr marL="1504303" indent="-136785" algn="l" rtl="0" fontAlgn="base">
        <a:spcBef>
          <a:spcPct val="20000"/>
        </a:spcBef>
        <a:spcAft>
          <a:spcPct val="0"/>
        </a:spcAft>
        <a:buChar char="»"/>
        <a:defRPr sz="1700">
          <a:solidFill>
            <a:schemeClr val="tx1"/>
          </a:solidFill>
          <a:latin typeface="+mn-lt"/>
          <a:cs typeface="+mn-cs"/>
        </a:defRPr>
      </a:lvl6pPr>
      <a:lvl7pPr marL="1777796" indent="-136785" algn="l" rtl="0" fontAlgn="base">
        <a:spcBef>
          <a:spcPct val="20000"/>
        </a:spcBef>
        <a:spcAft>
          <a:spcPct val="0"/>
        </a:spcAft>
        <a:buChar char="»"/>
        <a:defRPr sz="1700">
          <a:solidFill>
            <a:schemeClr val="tx1"/>
          </a:solidFill>
          <a:latin typeface="+mn-lt"/>
          <a:cs typeface="+mn-cs"/>
        </a:defRPr>
      </a:lvl7pPr>
      <a:lvl8pPr marL="2051293" indent="-136785" algn="l" rtl="0" fontAlgn="base">
        <a:spcBef>
          <a:spcPct val="20000"/>
        </a:spcBef>
        <a:spcAft>
          <a:spcPct val="0"/>
        </a:spcAft>
        <a:buChar char="»"/>
        <a:defRPr sz="1700">
          <a:solidFill>
            <a:schemeClr val="tx1"/>
          </a:solidFill>
          <a:latin typeface="+mn-lt"/>
          <a:cs typeface="+mn-cs"/>
        </a:defRPr>
      </a:lvl8pPr>
      <a:lvl9pPr marL="2324777" indent="-136785"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47019" rtl="0" eaLnBrk="1" latinLnBrk="0" hangingPunct="1">
        <a:defRPr sz="1600" kern="1200">
          <a:solidFill>
            <a:schemeClr val="tx1"/>
          </a:solidFill>
          <a:latin typeface="+mn-lt"/>
          <a:ea typeface="+mn-ea"/>
          <a:cs typeface="+mn-cs"/>
        </a:defRPr>
      </a:lvl1pPr>
      <a:lvl2pPr marL="273526" algn="l" defTabSz="547019" rtl="0" eaLnBrk="1" latinLnBrk="0" hangingPunct="1">
        <a:defRPr sz="1600" kern="1200">
          <a:solidFill>
            <a:schemeClr val="tx1"/>
          </a:solidFill>
          <a:latin typeface="+mn-lt"/>
          <a:ea typeface="+mn-ea"/>
          <a:cs typeface="+mn-cs"/>
        </a:defRPr>
      </a:lvl2pPr>
      <a:lvl3pPr marL="547019" algn="l" defTabSz="547019" rtl="0" eaLnBrk="1" latinLnBrk="0" hangingPunct="1">
        <a:defRPr sz="1600" kern="1200">
          <a:solidFill>
            <a:schemeClr val="tx1"/>
          </a:solidFill>
          <a:latin typeface="+mn-lt"/>
          <a:ea typeface="+mn-ea"/>
          <a:cs typeface="+mn-cs"/>
        </a:defRPr>
      </a:lvl3pPr>
      <a:lvl4pPr marL="820528" algn="l" defTabSz="547019" rtl="0" eaLnBrk="1" latinLnBrk="0" hangingPunct="1">
        <a:defRPr sz="1600" kern="1200">
          <a:solidFill>
            <a:schemeClr val="tx1"/>
          </a:solidFill>
          <a:latin typeface="+mn-lt"/>
          <a:ea typeface="+mn-ea"/>
          <a:cs typeface="+mn-cs"/>
        </a:defRPr>
      </a:lvl4pPr>
      <a:lvl5pPr marL="1094029" algn="l" defTabSz="547019" rtl="0" eaLnBrk="1" latinLnBrk="0" hangingPunct="1">
        <a:defRPr sz="1600" kern="1200">
          <a:solidFill>
            <a:schemeClr val="tx1"/>
          </a:solidFill>
          <a:latin typeface="+mn-lt"/>
          <a:ea typeface="+mn-ea"/>
          <a:cs typeface="+mn-cs"/>
        </a:defRPr>
      </a:lvl5pPr>
      <a:lvl6pPr marL="1367546" algn="l" defTabSz="547019" rtl="0" eaLnBrk="1" latinLnBrk="0" hangingPunct="1">
        <a:defRPr sz="1600" kern="1200">
          <a:solidFill>
            <a:schemeClr val="tx1"/>
          </a:solidFill>
          <a:latin typeface="+mn-lt"/>
          <a:ea typeface="+mn-ea"/>
          <a:cs typeface="+mn-cs"/>
        </a:defRPr>
      </a:lvl6pPr>
      <a:lvl7pPr marL="1641051" algn="l" defTabSz="547019" rtl="0" eaLnBrk="1" latinLnBrk="0" hangingPunct="1">
        <a:defRPr sz="1600" kern="1200">
          <a:solidFill>
            <a:schemeClr val="tx1"/>
          </a:solidFill>
          <a:latin typeface="+mn-lt"/>
          <a:ea typeface="+mn-ea"/>
          <a:cs typeface="+mn-cs"/>
        </a:defRPr>
      </a:lvl7pPr>
      <a:lvl8pPr marL="1914555" algn="l" defTabSz="547019" rtl="0" eaLnBrk="1" latinLnBrk="0" hangingPunct="1">
        <a:defRPr sz="1600" kern="1200">
          <a:solidFill>
            <a:schemeClr val="tx1"/>
          </a:solidFill>
          <a:latin typeface="+mn-lt"/>
          <a:ea typeface="+mn-ea"/>
          <a:cs typeface="+mn-cs"/>
        </a:defRPr>
      </a:lvl8pPr>
      <a:lvl9pPr marL="2188040" algn="l" defTabSz="547019"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767" tIns="27371" rIns="54767" bIns="2737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767" tIns="27371" rIns="54767" bIns="2737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767" tIns="27371" rIns="54767" bIns="27371"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767" tIns="27371" rIns="54767" bIns="27371"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767" tIns="27371" rIns="54767" bIns="27371"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1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3826" algn="ctr" rtl="0" fontAlgn="base">
        <a:spcBef>
          <a:spcPct val="0"/>
        </a:spcBef>
        <a:spcAft>
          <a:spcPct val="0"/>
        </a:spcAft>
        <a:defRPr sz="3800">
          <a:solidFill>
            <a:schemeClr val="tx2"/>
          </a:solidFill>
          <a:latin typeface="Arial" charset="0"/>
          <a:cs typeface="Arial" charset="0"/>
        </a:defRPr>
      </a:lvl6pPr>
      <a:lvl7pPr marL="547617" algn="ctr" rtl="0" fontAlgn="base">
        <a:spcBef>
          <a:spcPct val="0"/>
        </a:spcBef>
        <a:spcAft>
          <a:spcPct val="0"/>
        </a:spcAft>
        <a:defRPr sz="3800">
          <a:solidFill>
            <a:schemeClr val="tx2"/>
          </a:solidFill>
          <a:latin typeface="Arial" charset="0"/>
          <a:cs typeface="Arial" charset="0"/>
        </a:defRPr>
      </a:lvl7pPr>
      <a:lvl8pPr marL="821422" algn="ctr" rtl="0" fontAlgn="base">
        <a:spcBef>
          <a:spcPct val="0"/>
        </a:spcBef>
        <a:spcAft>
          <a:spcPct val="0"/>
        </a:spcAft>
        <a:defRPr sz="3800">
          <a:solidFill>
            <a:schemeClr val="tx2"/>
          </a:solidFill>
          <a:latin typeface="Arial" charset="0"/>
          <a:cs typeface="Arial" charset="0"/>
        </a:defRPr>
      </a:lvl8pPr>
      <a:lvl9pPr marL="1095226" algn="ctr" rtl="0" fontAlgn="base">
        <a:spcBef>
          <a:spcPct val="0"/>
        </a:spcBef>
        <a:spcAft>
          <a:spcPct val="0"/>
        </a:spcAft>
        <a:defRPr sz="3800">
          <a:solidFill>
            <a:schemeClr val="tx2"/>
          </a:solidFill>
          <a:latin typeface="Arial" charset="0"/>
          <a:cs typeface="Arial" charset="0"/>
        </a:defRPr>
      </a:lvl9pPr>
    </p:titleStyle>
    <p:bodyStyle>
      <a:lvl1pPr marL="205342" indent="-205342" algn="l" rtl="0" fontAlgn="base">
        <a:spcBef>
          <a:spcPct val="20000"/>
        </a:spcBef>
        <a:spcAft>
          <a:spcPct val="0"/>
        </a:spcAft>
        <a:buChar char="•"/>
        <a:defRPr sz="2800">
          <a:solidFill>
            <a:schemeClr val="tx1"/>
          </a:solidFill>
          <a:latin typeface="+mn-lt"/>
          <a:ea typeface="+mn-ea"/>
          <a:cs typeface="+mn-cs"/>
        </a:defRPr>
      </a:lvl1pPr>
      <a:lvl2pPr marL="444937" indent="-171087" algn="l" rtl="0" fontAlgn="base">
        <a:spcBef>
          <a:spcPct val="20000"/>
        </a:spcBef>
        <a:spcAft>
          <a:spcPct val="0"/>
        </a:spcAft>
        <a:buChar char="–"/>
        <a:defRPr sz="2400">
          <a:solidFill>
            <a:schemeClr val="tx1"/>
          </a:solidFill>
          <a:latin typeface="+mn-lt"/>
          <a:cs typeface="+mn-cs"/>
        </a:defRPr>
      </a:lvl2pPr>
      <a:lvl3pPr marL="684515" indent="-136935" algn="l" rtl="0" fontAlgn="base">
        <a:spcBef>
          <a:spcPct val="20000"/>
        </a:spcBef>
        <a:spcAft>
          <a:spcPct val="0"/>
        </a:spcAft>
        <a:buChar char="•"/>
        <a:defRPr sz="2100">
          <a:solidFill>
            <a:schemeClr val="tx1"/>
          </a:solidFill>
          <a:latin typeface="+mn-lt"/>
          <a:cs typeface="+mn-cs"/>
        </a:defRPr>
      </a:lvl3pPr>
      <a:lvl4pPr marL="958324" indent="-136935" algn="l" rtl="0" fontAlgn="base">
        <a:spcBef>
          <a:spcPct val="20000"/>
        </a:spcBef>
        <a:spcAft>
          <a:spcPct val="0"/>
        </a:spcAft>
        <a:buChar char="–"/>
        <a:defRPr sz="1700">
          <a:solidFill>
            <a:schemeClr val="tx1"/>
          </a:solidFill>
          <a:latin typeface="+mn-lt"/>
          <a:cs typeface="+mn-cs"/>
        </a:defRPr>
      </a:lvl4pPr>
      <a:lvl5pPr marL="1232142" indent="-136935" algn="l" rtl="0" fontAlgn="base">
        <a:spcBef>
          <a:spcPct val="20000"/>
        </a:spcBef>
        <a:spcAft>
          <a:spcPct val="0"/>
        </a:spcAft>
        <a:buChar char="»"/>
        <a:defRPr sz="1700">
          <a:solidFill>
            <a:schemeClr val="tx1"/>
          </a:solidFill>
          <a:latin typeface="+mn-lt"/>
          <a:cs typeface="+mn-cs"/>
        </a:defRPr>
      </a:lvl5pPr>
      <a:lvl6pPr marL="1505943" indent="-136935" algn="l" rtl="0" fontAlgn="base">
        <a:spcBef>
          <a:spcPct val="20000"/>
        </a:spcBef>
        <a:spcAft>
          <a:spcPct val="0"/>
        </a:spcAft>
        <a:buChar char="»"/>
        <a:defRPr sz="1700">
          <a:solidFill>
            <a:schemeClr val="tx1"/>
          </a:solidFill>
          <a:latin typeface="+mn-lt"/>
          <a:cs typeface="+mn-cs"/>
        </a:defRPr>
      </a:lvl6pPr>
      <a:lvl7pPr marL="1779736" indent="-136935" algn="l" rtl="0" fontAlgn="base">
        <a:spcBef>
          <a:spcPct val="20000"/>
        </a:spcBef>
        <a:spcAft>
          <a:spcPct val="0"/>
        </a:spcAft>
        <a:buChar char="»"/>
        <a:defRPr sz="1700">
          <a:solidFill>
            <a:schemeClr val="tx1"/>
          </a:solidFill>
          <a:latin typeface="+mn-lt"/>
          <a:cs typeface="+mn-cs"/>
        </a:defRPr>
      </a:lvl7pPr>
      <a:lvl8pPr marL="2053530" indent="-136935" algn="l" rtl="0" fontAlgn="base">
        <a:spcBef>
          <a:spcPct val="20000"/>
        </a:spcBef>
        <a:spcAft>
          <a:spcPct val="0"/>
        </a:spcAft>
        <a:buChar char="»"/>
        <a:defRPr sz="1700">
          <a:solidFill>
            <a:schemeClr val="tx1"/>
          </a:solidFill>
          <a:latin typeface="+mn-lt"/>
          <a:cs typeface="+mn-cs"/>
        </a:defRPr>
      </a:lvl8pPr>
      <a:lvl9pPr marL="2327314" indent="-136935"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47617" rtl="0" eaLnBrk="1" latinLnBrk="0" hangingPunct="1">
        <a:defRPr sz="1600" kern="1200">
          <a:solidFill>
            <a:schemeClr val="tx1"/>
          </a:solidFill>
          <a:latin typeface="+mn-lt"/>
          <a:ea typeface="+mn-ea"/>
          <a:cs typeface="+mn-cs"/>
        </a:defRPr>
      </a:lvl1pPr>
      <a:lvl2pPr marL="273826" algn="l" defTabSz="547617" rtl="0" eaLnBrk="1" latinLnBrk="0" hangingPunct="1">
        <a:defRPr sz="1600" kern="1200">
          <a:solidFill>
            <a:schemeClr val="tx1"/>
          </a:solidFill>
          <a:latin typeface="+mn-lt"/>
          <a:ea typeface="+mn-ea"/>
          <a:cs typeface="+mn-cs"/>
        </a:defRPr>
      </a:lvl2pPr>
      <a:lvl3pPr marL="547617" algn="l" defTabSz="547617" rtl="0" eaLnBrk="1" latinLnBrk="0" hangingPunct="1">
        <a:defRPr sz="1600" kern="1200">
          <a:solidFill>
            <a:schemeClr val="tx1"/>
          </a:solidFill>
          <a:latin typeface="+mn-lt"/>
          <a:ea typeface="+mn-ea"/>
          <a:cs typeface="+mn-cs"/>
        </a:defRPr>
      </a:lvl3pPr>
      <a:lvl4pPr marL="821422" algn="l" defTabSz="547617" rtl="0" eaLnBrk="1" latinLnBrk="0" hangingPunct="1">
        <a:defRPr sz="1600" kern="1200">
          <a:solidFill>
            <a:schemeClr val="tx1"/>
          </a:solidFill>
          <a:latin typeface="+mn-lt"/>
          <a:ea typeface="+mn-ea"/>
          <a:cs typeface="+mn-cs"/>
        </a:defRPr>
      </a:lvl4pPr>
      <a:lvl5pPr marL="1095226" algn="l" defTabSz="547617" rtl="0" eaLnBrk="1" latinLnBrk="0" hangingPunct="1">
        <a:defRPr sz="1600" kern="1200">
          <a:solidFill>
            <a:schemeClr val="tx1"/>
          </a:solidFill>
          <a:latin typeface="+mn-lt"/>
          <a:ea typeface="+mn-ea"/>
          <a:cs typeface="+mn-cs"/>
        </a:defRPr>
      </a:lvl5pPr>
      <a:lvl6pPr marL="1369036" algn="l" defTabSz="547617" rtl="0" eaLnBrk="1" latinLnBrk="0" hangingPunct="1">
        <a:defRPr sz="1600" kern="1200">
          <a:solidFill>
            <a:schemeClr val="tx1"/>
          </a:solidFill>
          <a:latin typeface="+mn-lt"/>
          <a:ea typeface="+mn-ea"/>
          <a:cs typeface="+mn-cs"/>
        </a:defRPr>
      </a:lvl6pPr>
      <a:lvl7pPr marL="1642841" algn="l" defTabSz="547617" rtl="0" eaLnBrk="1" latinLnBrk="0" hangingPunct="1">
        <a:defRPr sz="1600" kern="1200">
          <a:solidFill>
            <a:schemeClr val="tx1"/>
          </a:solidFill>
          <a:latin typeface="+mn-lt"/>
          <a:ea typeface="+mn-ea"/>
          <a:cs typeface="+mn-cs"/>
        </a:defRPr>
      </a:lvl7pPr>
      <a:lvl8pPr marL="1916641" algn="l" defTabSz="547617" rtl="0" eaLnBrk="1" latinLnBrk="0" hangingPunct="1">
        <a:defRPr sz="1600" kern="1200">
          <a:solidFill>
            <a:schemeClr val="tx1"/>
          </a:solidFill>
          <a:latin typeface="+mn-lt"/>
          <a:ea typeface="+mn-ea"/>
          <a:cs typeface="+mn-cs"/>
        </a:defRPr>
      </a:lvl8pPr>
      <a:lvl9pPr marL="2190426" algn="l" defTabSz="547617"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833" tIns="27404" rIns="54833" bIns="2740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833" tIns="27404" rIns="54833" bIns="2740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833" tIns="27404" rIns="54833" bIns="27404"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833" tIns="27404" rIns="54833" bIns="27404"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833" tIns="27404" rIns="54833" bIns="27404"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1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4155" algn="ctr" rtl="0" fontAlgn="base">
        <a:spcBef>
          <a:spcPct val="0"/>
        </a:spcBef>
        <a:spcAft>
          <a:spcPct val="0"/>
        </a:spcAft>
        <a:defRPr sz="3800">
          <a:solidFill>
            <a:schemeClr val="tx2"/>
          </a:solidFill>
          <a:latin typeface="Arial" charset="0"/>
          <a:cs typeface="Arial" charset="0"/>
        </a:defRPr>
      </a:lvl6pPr>
      <a:lvl7pPr marL="548277" algn="ctr" rtl="0" fontAlgn="base">
        <a:spcBef>
          <a:spcPct val="0"/>
        </a:spcBef>
        <a:spcAft>
          <a:spcPct val="0"/>
        </a:spcAft>
        <a:defRPr sz="3800">
          <a:solidFill>
            <a:schemeClr val="tx2"/>
          </a:solidFill>
          <a:latin typeface="Arial" charset="0"/>
          <a:cs typeface="Arial" charset="0"/>
        </a:defRPr>
      </a:lvl7pPr>
      <a:lvl8pPr marL="822406" algn="ctr" rtl="0" fontAlgn="base">
        <a:spcBef>
          <a:spcPct val="0"/>
        </a:spcBef>
        <a:spcAft>
          <a:spcPct val="0"/>
        </a:spcAft>
        <a:defRPr sz="3800">
          <a:solidFill>
            <a:schemeClr val="tx2"/>
          </a:solidFill>
          <a:latin typeface="Arial" charset="0"/>
          <a:cs typeface="Arial" charset="0"/>
        </a:defRPr>
      </a:lvl8pPr>
      <a:lvl9pPr marL="1096541" algn="ctr" rtl="0" fontAlgn="base">
        <a:spcBef>
          <a:spcPct val="0"/>
        </a:spcBef>
        <a:spcAft>
          <a:spcPct val="0"/>
        </a:spcAft>
        <a:defRPr sz="3800">
          <a:solidFill>
            <a:schemeClr val="tx2"/>
          </a:solidFill>
          <a:latin typeface="Arial" charset="0"/>
          <a:cs typeface="Arial" charset="0"/>
        </a:defRPr>
      </a:lvl9pPr>
    </p:titleStyle>
    <p:bodyStyle>
      <a:lvl1pPr marL="205588" indent="-205588" algn="l" rtl="0" fontAlgn="base">
        <a:spcBef>
          <a:spcPct val="20000"/>
        </a:spcBef>
        <a:spcAft>
          <a:spcPct val="0"/>
        </a:spcAft>
        <a:buChar char="•"/>
        <a:defRPr sz="2800">
          <a:solidFill>
            <a:schemeClr val="tx1"/>
          </a:solidFill>
          <a:latin typeface="+mn-lt"/>
          <a:ea typeface="+mn-ea"/>
          <a:cs typeface="+mn-cs"/>
        </a:defRPr>
      </a:lvl1pPr>
      <a:lvl2pPr marL="445470" indent="-171294" algn="l" rtl="0" fontAlgn="base">
        <a:spcBef>
          <a:spcPct val="20000"/>
        </a:spcBef>
        <a:spcAft>
          <a:spcPct val="0"/>
        </a:spcAft>
        <a:buChar char="–"/>
        <a:defRPr sz="2400">
          <a:solidFill>
            <a:schemeClr val="tx1"/>
          </a:solidFill>
          <a:latin typeface="+mn-lt"/>
          <a:cs typeface="+mn-cs"/>
        </a:defRPr>
      </a:lvl2pPr>
      <a:lvl3pPr marL="685335" indent="-137100" algn="l" rtl="0" fontAlgn="base">
        <a:spcBef>
          <a:spcPct val="20000"/>
        </a:spcBef>
        <a:spcAft>
          <a:spcPct val="0"/>
        </a:spcAft>
        <a:buChar char="•"/>
        <a:defRPr sz="2100">
          <a:solidFill>
            <a:schemeClr val="tx1"/>
          </a:solidFill>
          <a:latin typeface="+mn-lt"/>
          <a:cs typeface="+mn-cs"/>
        </a:defRPr>
      </a:lvl3pPr>
      <a:lvl4pPr marL="959474" indent="-137100" algn="l" rtl="0" fontAlgn="base">
        <a:spcBef>
          <a:spcPct val="20000"/>
        </a:spcBef>
        <a:spcAft>
          <a:spcPct val="0"/>
        </a:spcAft>
        <a:buChar char="–"/>
        <a:defRPr sz="1700">
          <a:solidFill>
            <a:schemeClr val="tx1"/>
          </a:solidFill>
          <a:latin typeface="+mn-lt"/>
          <a:cs typeface="+mn-cs"/>
        </a:defRPr>
      </a:lvl4pPr>
      <a:lvl5pPr marL="1233616" indent="-137100" algn="l" rtl="0" fontAlgn="base">
        <a:spcBef>
          <a:spcPct val="20000"/>
        </a:spcBef>
        <a:spcAft>
          <a:spcPct val="0"/>
        </a:spcAft>
        <a:buChar char="»"/>
        <a:defRPr sz="1700">
          <a:solidFill>
            <a:schemeClr val="tx1"/>
          </a:solidFill>
          <a:latin typeface="+mn-lt"/>
          <a:cs typeface="+mn-cs"/>
        </a:defRPr>
      </a:lvl5pPr>
      <a:lvl6pPr marL="1507747" indent="-137100" algn="l" rtl="0" fontAlgn="base">
        <a:spcBef>
          <a:spcPct val="20000"/>
        </a:spcBef>
        <a:spcAft>
          <a:spcPct val="0"/>
        </a:spcAft>
        <a:buChar char="»"/>
        <a:defRPr sz="1700">
          <a:solidFill>
            <a:schemeClr val="tx1"/>
          </a:solidFill>
          <a:latin typeface="+mn-lt"/>
          <a:cs typeface="+mn-cs"/>
        </a:defRPr>
      </a:lvl6pPr>
      <a:lvl7pPr marL="1781870" indent="-137100" algn="l" rtl="0" fontAlgn="base">
        <a:spcBef>
          <a:spcPct val="20000"/>
        </a:spcBef>
        <a:spcAft>
          <a:spcPct val="0"/>
        </a:spcAft>
        <a:buChar char="»"/>
        <a:defRPr sz="1700">
          <a:solidFill>
            <a:schemeClr val="tx1"/>
          </a:solidFill>
          <a:latin typeface="+mn-lt"/>
          <a:cs typeface="+mn-cs"/>
        </a:defRPr>
      </a:lvl7pPr>
      <a:lvl8pPr marL="2055994" indent="-137100" algn="l" rtl="0" fontAlgn="base">
        <a:spcBef>
          <a:spcPct val="20000"/>
        </a:spcBef>
        <a:spcAft>
          <a:spcPct val="0"/>
        </a:spcAft>
        <a:buChar char="»"/>
        <a:defRPr sz="1700">
          <a:solidFill>
            <a:schemeClr val="tx1"/>
          </a:solidFill>
          <a:latin typeface="+mn-lt"/>
          <a:cs typeface="+mn-cs"/>
        </a:defRPr>
      </a:lvl8pPr>
      <a:lvl9pPr marL="2330106" indent="-137100"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48277" rtl="0" eaLnBrk="1" latinLnBrk="0" hangingPunct="1">
        <a:defRPr sz="1600" kern="1200">
          <a:solidFill>
            <a:schemeClr val="tx1"/>
          </a:solidFill>
          <a:latin typeface="+mn-lt"/>
          <a:ea typeface="+mn-ea"/>
          <a:cs typeface="+mn-cs"/>
        </a:defRPr>
      </a:lvl1pPr>
      <a:lvl2pPr marL="274155" algn="l" defTabSz="548277" rtl="0" eaLnBrk="1" latinLnBrk="0" hangingPunct="1">
        <a:defRPr sz="1600" kern="1200">
          <a:solidFill>
            <a:schemeClr val="tx1"/>
          </a:solidFill>
          <a:latin typeface="+mn-lt"/>
          <a:ea typeface="+mn-ea"/>
          <a:cs typeface="+mn-cs"/>
        </a:defRPr>
      </a:lvl2pPr>
      <a:lvl3pPr marL="548277" algn="l" defTabSz="548277" rtl="0" eaLnBrk="1" latinLnBrk="0" hangingPunct="1">
        <a:defRPr sz="1600" kern="1200">
          <a:solidFill>
            <a:schemeClr val="tx1"/>
          </a:solidFill>
          <a:latin typeface="+mn-lt"/>
          <a:ea typeface="+mn-ea"/>
          <a:cs typeface="+mn-cs"/>
        </a:defRPr>
      </a:lvl3pPr>
      <a:lvl4pPr marL="822406" algn="l" defTabSz="548277" rtl="0" eaLnBrk="1" latinLnBrk="0" hangingPunct="1">
        <a:defRPr sz="1600" kern="1200">
          <a:solidFill>
            <a:schemeClr val="tx1"/>
          </a:solidFill>
          <a:latin typeface="+mn-lt"/>
          <a:ea typeface="+mn-ea"/>
          <a:cs typeface="+mn-cs"/>
        </a:defRPr>
      </a:lvl4pPr>
      <a:lvl5pPr marL="1096541" algn="l" defTabSz="548277" rtl="0" eaLnBrk="1" latinLnBrk="0" hangingPunct="1">
        <a:defRPr sz="1600" kern="1200">
          <a:solidFill>
            <a:schemeClr val="tx1"/>
          </a:solidFill>
          <a:latin typeface="+mn-lt"/>
          <a:ea typeface="+mn-ea"/>
          <a:cs typeface="+mn-cs"/>
        </a:defRPr>
      </a:lvl5pPr>
      <a:lvl6pPr marL="1370679" algn="l" defTabSz="548277" rtl="0" eaLnBrk="1" latinLnBrk="0" hangingPunct="1">
        <a:defRPr sz="1600" kern="1200">
          <a:solidFill>
            <a:schemeClr val="tx1"/>
          </a:solidFill>
          <a:latin typeface="+mn-lt"/>
          <a:ea typeface="+mn-ea"/>
          <a:cs typeface="+mn-cs"/>
        </a:defRPr>
      </a:lvl6pPr>
      <a:lvl7pPr marL="1644812" algn="l" defTabSz="548277" rtl="0" eaLnBrk="1" latinLnBrk="0" hangingPunct="1">
        <a:defRPr sz="1600" kern="1200">
          <a:solidFill>
            <a:schemeClr val="tx1"/>
          </a:solidFill>
          <a:latin typeface="+mn-lt"/>
          <a:ea typeface="+mn-ea"/>
          <a:cs typeface="+mn-cs"/>
        </a:defRPr>
      </a:lvl7pPr>
      <a:lvl8pPr marL="1918941" algn="l" defTabSz="548277" rtl="0" eaLnBrk="1" latinLnBrk="0" hangingPunct="1">
        <a:defRPr sz="1600" kern="1200">
          <a:solidFill>
            <a:schemeClr val="tx1"/>
          </a:solidFill>
          <a:latin typeface="+mn-lt"/>
          <a:ea typeface="+mn-ea"/>
          <a:cs typeface="+mn-cs"/>
        </a:defRPr>
      </a:lvl8pPr>
      <a:lvl9pPr marL="2193054" algn="l" defTabSz="548277"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905" tIns="27440" rIns="54905" bIns="2744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905" tIns="27440" rIns="54905" bIns="2744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905" tIns="27440" rIns="54905" bIns="27440"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905" tIns="27440" rIns="54905" bIns="27440"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905" tIns="27440" rIns="54905" bIns="27440"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2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4514" algn="ctr" rtl="0" fontAlgn="base">
        <a:spcBef>
          <a:spcPct val="0"/>
        </a:spcBef>
        <a:spcAft>
          <a:spcPct val="0"/>
        </a:spcAft>
        <a:defRPr sz="3800">
          <a:solidFill>
            <a:schemeClr val="tx2"/>
          </a:solidFill>
          <a:latin typeface="Arial" charset="0"/>
          <a:cs typeface="Arial" charset="0"/>
        </a:defRPr>
      </a:lvl6pPr>
      <a:lvl7pPr marL="548996" algn="ctr" rtl="0" fontAlgn="base">
        <a:spcBef>
          <a:spcPct val="0"/>
        </a:spcBef>
        <a:spcAft>
          <a:spcPct val="0"/>
        </a:spcAft>
        <a:defRPr sz="3800">
          <a:solidFill>
            <a:schemeClr val="tx2"/>
          </a:solidFill>
          <a:latin typeface="Arial" charset="0"/>
          <a:cs typeface="Arial" charset="0"/>
        </a:defRPr>
      </a:lvl7pPr>
      <a:lvl8pPr marL="823483" algn="ctr" rtl="0" fontAlgn="base">
        <a:spcBef>
          <a:spcPct val="0"/>
        </a:spcBef>
        <a:spcAft>
          <a:spcPct val="0"/>
        </a:spcAft>
        <a:defRPr sz="3800">
          <a:solidFill>
            <a:schemeClr val="tx2"/>
          </a:solidFill>
          <a:latin typeface="Arial" charset="0"/>
          <a:cs typeface="Arial" charset="0"/>
        </a:defRPr>
      </a:lvl8pPr>
      <a:lvl9pPr marL="1097979" algn="ctr" rtl="0" fontAlgn="base">
        <a:spcBef>
          <a:spcPct val="0"/>
        </a:spcBef>
        <a:spcAft>
          <a:spcPct val="0"/>
        </a:spcAft>
        <a:defRPr sz="3800">
          <a:solidFill>
            <a:schemeClr val="tx2"/>
          </a:solidFill>
          <a:latin typeface="Arial" charset="0"/>
          <a:cs typeface="Arial" charset="0"/>
        </a:defRPr>
      </a:lvl9pPr>
    </p:titleStyle>
    <p:bodyStyle>
      <a:lvl1pPr marL="205856" indent="-205856" algn="l" rtl="0" fontAlgn="base">
        <a:spcBef>
          <a:spcPct val="20000"/>
        </a:spcBef>
        <a:spcAft>
          <a:spcPct val="0"/>
        </a:spcAft>
        <a:buChar char="•"/>
        <a:defRPr sz="2800">
          <a:solidFill>
            <a:schemeClr val="tx1"/>
          </a:solidFill>
          <a:latin typeface="+mn-lt"/>
          <a:ea typeface="+mn-ea"/>
          <a:cs typeface="+mn-cs"/>
        </a:defRPr>
      </a:lvl1pPr>
      <a:lvl2pPr marL="446052" indent="-171520" algn="l" rtl="0" fontAlgn="base">
        <a:spcBef>
          <a:spcPct val="20000"/>
        </a:spcBef>
        <a:spcAft>
          <a:spcPct val="0"/>
        </a:spcAft>
        <a:buChar char="–"/>
        <a:defRPr sz="2400">
          <a:solidFill>
            <a:schemeClr val="tx1"/>
          </a:solidFill>
          <a:latin typeface="+mn-lt"/>
          <a:cs typeface="+mn-cs"/>
        </a:defRPr>
      </a:lvl2pPr>
      <a:lvl3pPr marL="686228" indent="-137280" algn="l" rtl="0" fontAlgn="base">
        <a:spcBef>
          <a:spcPct val="20000"/>
        </a:spcBef>
        <a:spcAft>
          <a:spcPct val="0"/>
        </a:spcAft>
        <a:buChar char="•"/>
        <a:defRPr sz="2100">
          <a:solidFill>
            <a:schemeClr val="tx1"/>
          </a:solidFill>
          <a:latin typeface="+mn-lt"/>
          <a:cs typeface="+mn-cs"/>
        </a:defRPr>
      </a:lvl3pPr>
      <a:lvl4pPr marL="960731" indent="-137280" algn="l" rtl="0" fontAlgn="base">
        <a:spcBef>
          <a:spcPct val="20000"/>
        </a:spcBef>
        <a:spcAft>
          <a:spcPct val="0"/>
        </a:spcAft>
        <a:buChar char="–"/>
        <a:defRPr sz="1700">
          <a:solidFill>
            <a:schemeClr val="tx1"/>
          </a:solidFill>
          <a:latin typeface="+mn-lt"/>
          <a:cs typeface="+mn-cs"/>
        </a:defRPr>
      </a:lvl4pPr>
      <a:lvl5pPr marL="1235228" indent="-137280" algn="l" rtl="0" fontAlgn="base">
        <a:spcBef>
          <a:spcPct val="20000"/>
        </a:spcBef>
        <a:spcAft>
          <a:spcPct val="0"/>
        </a:spcAft>
        <a:buChar char="»"/>
        <a:defRPr sz="1700">
          <a:solidFill>
            <a:schemeClr val="tx1"/>
          </a:solidFill>
          <a:latin typeface="+mn-lt"/>
          <a:cs typeface="+mn-cs"/>
        </a:defRPr>
      </a:lvl5pPr>
      <a:lvl6pPr marL="1509719" indent="-137280" algn="l" rtl="0" fontAlgn="base">
        <a:spcBef>
          <a:spcPct val="20000"/>
        </a:spcBef>
        <a:spcAft>
          <a:spcPct val="0"/>
        </a:spcAft>
        <a:buChar char="»"/>
        <a:defRPr sz="1700">
          <a:solidFill>
            <a:schemeClr val="tx1"/>
          </a:solidFill>
          <a:latin typeface="+mn-lt"/>
          <a:cs typeface="+mn-cs"/>
        </a:defRPr>
      </a:lvl6pPr>
      <a:lvl7pPr marL="1784199" indent="-137280" algn="l" rtl="0" fontAlgn="base">
        <a:spcBef>
          <a:spcPct val="20000"/>
        </a:spcBef>
        <a:spcAft>
          <a:spcPct val="0"/>
        </a:spcAft>
        <a:buChar char="»"/>
        <a:defRPr sz="1700">
          <a:solidFill>
            <a:schemeClr val="tx1"/>
          </a:solidFill>
          <a:latin typeface="+mn-lt"/>
          <a:cs typeface="+mn-cs"/>
        </a:defRPr>
      </a:lvl7pPr>
      <a:lvl8pPr marL="2058684" indent="-137280" algn="l" rtl="0" fontAlgn="base">
        <a:spcBef>
          <a:spcPct val="20000"/>
        </a:spcBef>
        <a:spcAft>
          <a:spcPct val="0"/>
        </a:spcAft>
        <a:buChar char="»"/>
        <a:defRPr sz="1700">
          <a:solidFill>
            <a:schemeClr val="tx1"/>
          </a:solidFill>
          <a:latin typeface="+mn-lt"/>
          <a:cs typeface="+mn-cs"/>
        </a:defRPr>
      </a:lvl8pPr>
      <a:lvl9pPr marL="2333156" indent="-137280"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48996" rtl="0" eaLnBrk="1" latinLnBrk="0" hangingPunct="1">
        <a:defRPr sz="1600" kern="1200">
          <a:solidFill>
            <a:schemeClr val="tx1"/>
          </a:solidFill>
          <a:latin typeface="+mn-lt"/>
          <a:ea typeface="+mn-ea"/>
          <a:cs typeface="+mn-cs"/>
        </a:defRPr>
      </a:lvl1pPr>
      <a:lvl2pPr marL="274514" algn="l" defTabSz="548996" rtl="0" eaLnBrk="1" latinLnBrk="0" hangingPunct="1">
        <a:defRPr sz="1600" kern="1200">
          <a:solidFill>
            <a:schemeClr val="tx1"/>
          </a:solidFill>
          <a:latin typeface="+mn-lt"/>
          <a:ea typeface="+mn-ea"/>
          <a:cs typeface="+mn-cs"/>
        </a:defRPr>
      </a:lvl2pPr>
      <a:lvl3pPr marL="548996" algn="l" defTabSz="548996" rtl="0" eaLnBrk="1" latinLnBrk="0" hangingPunct="1">
        <a:defRPr sz="1600" kern="1200">
          <a:solidFill>
            <a:schemeClr val="tx1"/>
          </a:solidFill>
          <a:latin typeface="+mn-lt"/>
          <a:ea typeface="+mn-ea"/>
          <a:cs typeface="+mn-cs"/>
        </a:defRPr>
      </a:lvl3pPr>
      <a:lvl4pPr marL="823483" algn="l" defTabSz="548996" rtl="0" eaLnBrk="1" latinLnBrk="0" hangingPunct="1">
        <a:defRPr sz="1600" kern="1200">
          <a:solidFill>
            <a:schemeClr val="tx1"/>
          </a:solidFill>
          <a:latin typeface="+mn-lt"/>
          <a:ea typeface="+mn-ea"/>
          <a:cs typeface="+mn-cs"/>
        </a:defRPr>
      </a:lvl4pPr>
      <a:lvl5pPr marL="1097979" algn="l" defTabSz="548996" rtl="0" eaLnBrk="1" latinLnBrk="0" hangingPunct="1">
        <a:defRPr sz="1600" kern="1200">
          <a:solidFill>
            <a:schemeClr val="tx1"/>
          </a:solidFill>
          <a:latin typeface="+mn-lt"/>
          <a:ea typeface="+mn-ea"/>
          <a:cs typeface="+mn-cs"/>
        </a:defRPr>
      </a:lvl5pPr>
      <a:lvl6pPr marL="1372472" algn="l" defTabSz="548996" rtl="0" eaLnBrk="1" latinLnBrk="0" hangingPunct="1">
        <a:defRPr sz="1600" kern="1200">
          <a:solidFill>
            <a:schemeClr val="tx1"/>
          </a:solidFill>
          <a:latin typeface="+mn-lt"/>
          <a:ea typeface="+mn-ea"/>
          <a:cs typeface="+mn-cs"/>
        </a:defRPr>
      </a:lvl6pPr>
      <a:lvl7pPr marL="1646965" algn="l" defTabSz="548996" rtl="0" eaLnBrk="1" latinLnBrk="0" hangingPunct="1">
        <a:defRPr sz="1600" kern="1200">
          <a:solidFill>
            <a:schemeClr val="tx1"/>
          </a:solidFill>
          <a:latin typeface="+mn-lt"/>
          <a:ea typeface="+mn-ea"/>
          <a:cs typeface="+mn-cs"/>
        </a:defRPr>
      </a:lvl7pPr>
      <a:lvl8pPr marL="1921452" algn="l" defTabSz="548996" rtl="0" eaLnBrk="1" latinLnBrk="0" hangingPunct="1">
        <a:defRPr sz="1600" kern="1200">
          <a:solidFill>
            <a:schemeClr val="tx1"/>
          </a:solidFill>
          <a:latin typeface="+mn-lt"/>
          <a:ea typeface="+mn-ea"/>
          <a:cs typeface="+mn-cs"/>
        </a:defRPr>
      </a:lvl8pPr>
      <a:lvl9pPr marL="2195924" algn="l" defTabSz="548996" rtl="0" eaLnBrk="1" latinLnBrk="0" hangingPunct="1">
        <a:defRPr sz="1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983" tIns="27479" rIns="54983" bIns="27479"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983" tIns="27479" rIns="54983" bIns="2747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983" tIns="27479" rIns="54983" bIns="27479"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983" tIns="27479" rIns="54983" bIns="27479"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983" tIns="27479" rIns="54983" bIns="27479"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2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4904" algn="ctr" rtl="0" fontAlgn="base">
        <a:spcBef>
          <a:spcPct val="0"/>
        </a:spcBef>
        <a:spcAft>
          <a:spcPct val="0"/>
        </a:spcAft>
        <a:defRPr sz="3800">
          <a:solidFill>
            <a:schemeClr val="tx2"/>
          </a:solidFill>
          <a:latin typeface="Arial" charset="0"/>
          <a:cs typeface="Arial" charset="0"/>
        </a:defRPr>
      </a:lvl6pPr>
      <a:lvl7pPr marL="549776" algn="ctr" rtl="0" fontAlgn="base">
        <a:spcBef>
          <a:spcPct val="0"/>
        </a:spcBef>
        <a:spcAft>
          <a:spcPct val="0"/>
        </a:spcAft>
        <a:defRPr sz="3800">
          <a:solidFill>
            <a:schemeClr val="tx2"/>
          </a:solidFill>
          <a:latin typeface="Arial" charset="0"/>
          <a:cs typeface="Arial" charset="0"/>
        </a:defRPr>
      </a:lvl7pPr>
      <a:lvl8pPr marL="824651" algn="ctr" rtl="0" fontAlgn="base">
        <a:spcBef>
          <a:spcPct val="0"/>
        </a:spcBef>
        <a:spcAft>
          <a:spcPct val="0"/>
        </a:spcAft>
        <a:defRPr sz="3800">
          <a:solidFill>
            <a:schemeClr val="tx2"/>
          </a:solidFill>
          <a:latin typeface="Arial" charset="0"/>
          <a:cs typeface="Arial" charset="0"/>
        </a:defRPr>
      </a:lvl8pPr>
      <a:lvl9pPr marL="1099538" algn="ctr" rtl="0" fontAlgn="base">
        <a:spcBef>
          <a:spcPct val="0"/>
        </a:spcBef>
        <a:spcAft>
          <a:spcPct val="0"/>
        </a:spcAft>
        <a:defRPr sz="3800">
          <a:solidFill>
            <a:schemeClr val="tx2"/>
          </a:solidFill>
          <a:latin typeface="Arial" charset="0"/>
          <a:cs typeface="Arial" charset="0"/>
        </a:defRPr>
      </a:lvl9pPr>
    </p:titleStyle>
    <p:bodyStyle>
      <a:lvl1pPr marL="206146" indent="-206146" algn="l" rtl="0" fontAlgn="base">
        <a:spcBef>
          <a:spcPct val="20000"/>
        </a:spcBef>
        <a:spcAft>
          <a:spcPct val="0"/>
        </a:spcAft>
        <a:buChar char="•"/>
        <a:defRPr sz="2800">
          <a:solidFill>
            <a:schemeClr val="tx1"/>
          </a:solidFill>
          <a:latin typeface="+mn-lt"/>
          <a:ea typeface="+mn-ea"/>
          <a:cs typeface="+mn-cs"/>
        </a:defRPr>
      </a:lvl1pPr>
      <a:lvl2pPr marL="446683" indent="-171764" algn="l" rtl="0" fontAlgn="base">
        <a:spcBef>
          <a:spcPct val="20000"/>
        </a:spcBef>
        <a:spcAft>
          <a:spcPct val="0"/>
        </a:spcAft>
        <a:buChar char="–"/>
        <a:defRPr sz="2400">
          <a:solidFill>
            <a:schemeClr val="tx1"/>
          </a:solidFill>
          <a:latin typeface="+mn-lt"/>
          <a:cs typeface="+mn-cs"/>
        </a:defRPr>
      </a:lvl2pPr>
      <a:lvl3pPr marL="687203" indent="-137475" algn="l" rtl="0" fontAlgn="base">
        <a:spcBef>
          <a:spcPct val="20000"/>
        </a:spcBef>
        <a:spcAft>
          <a:spcPct val="0"/>
        </a:spcAft>
        <a:buChar char="•"/>
        <a:defRPr sz="2100">
          <a:solidFill>
            <a:schemeClr val="tx1"/>
          </a:solidFill>
          <a:latin typeface="+mn-lt"/>
          <a:cs typeface="+mn-cs"/>
        </a:defRPr>
      </a:lvl3pPr>
      <a:lvl4pPr marL="962095" indent="-137475" algn="l" rtl="0" fontAlgn="base">
        <a:spcBef>
          <a:spcPct val="20000"/>
        </a:spcBef>
        <a:spcAft>
          <a:spcPct val="0"/>
        </a:spcAft>
        <a:buChar char="–"/>
        <a:defRPr sz="1700">
          <a:solidFill>
            <a:schemeClr val="tx1"/>
          </a:solidFill>
          <a:latin typeface="+mn-lt"/>
          <a:cs typeface="+mn-cs"/>
        </a:defRPr>
      </a:lvl4pPr>
      <a:lvl5pPr marL="1236970" indent="-137475" algn="l" rtl="0" fontAlgn="base">
        <a:spcBef>
          <a:spcPct val="20000"/>
        </a:spcBef>
        <a:spcAft>
          <a:spcPct val="0"/>
        </a:spcAft>
        <a:buChar char="»"/>
        <a:defRPr sz="1700">
          <a:solidFill>
            <a:schemeClr val="tx1"/>
          </a:solidFill>
          <a:latin typeface="+mn-lt"/>
          <a:cs typeface="+mn-cs"/>
        </a:defRPr>
      </a:lvl5pPr>
      <a:lvl6pPr marL="1511859" indent="-137475" algn="l" rtl="0" fontAlgn="base">
        <a:spcBef>
          <a:spcPct val="20000"/>
        </a:spcBef>
        <a:spcAft>
          <a:spcPct val="0"/>
        </a:spcAft>
        <a:buChar char="»"/>
        <a:defRPr sz="1700">
          <a:solidFill>
            <a:schemeClr val="tx1"/>
          </a:solidFill>
          <a:latin typeface="+mn-lt"/>
          <a:cs typeface="+mn-cs"/>
        </a:defRPr>
      </a:lvl6pPr>
      <a:lvl7pPr marL="1786724" indent="-137475" algn="l" rtl="0" fontAlgn="base">
        <a:spcBef>
          <a:spcPct val="20000"/>
        </a:spcBef>
        <a:spcAft>
          <a:spcPct val="0"/>
        </a:spcAft>
        <a:buChar char="»"/>
        <a:defRPr sz="1700">
          <a:solidFill>
            <a:schemeClr val="tx1"/>
          </a:solidFill>
          <a:latin typeface="+mn-lt"/>
          <a:cs typeface="+mn-cs"/>
        </a:defRPr>
      </a:lvl7pPr>
      <a:lvl8pPr marL="2061604" indent="-137475" algn="l" rtl="0" fontAlgn="base">
        <a:spcBef>
          <a:spcPct val="20000"/>
        </a:spcBef>
        <a:spcAft>
          <a:spcPct val="0"/>
        </a:spcAft>
        <a:buChar char="»"/>
        <a:defRPr sz="1700">
          <a:solidFill>
            <a:schemeClr val="tx1"/>
          </a:solidFill>
          <a:latin typeface="+mn-lt"/>
          <a:cs typeface="+mn-cs"/>
        </a:defRPr>
      </a:lvl8pPr>
      <a:lvl9pPr marL="2336463" indent="-137475"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49776" rtl="0" eaLnBrk="1" latinLnBrk="0" hangingPunct="1">
        <a:defRPr sz="1600" kern="1200">
          <a:solidFill>
            <a:schemeClr val="tx1"/>
          </a:solidFill>
          <a:latin typeface="+mn-lt"/>
          <a:ea typeface="+mn-ea"/>
          <a:cs typeface="+mn-cs"/>
        </a:defRPr>
      </a:lvl1pPr>
      <a:lvl2pPr marL="274904" algn="l" defTabSz="549776" rtl="0" eaLnBrk="1" latinLnBrk="0" hangingPunct="1">
        <a:defRPr sz="1600" kern="1200">
          <a:solidFill>
            <a:schemeClr val="tx1"/>
          </a:solidFill>
          <a:latin typeface="+mn-lt"/>
          <a:ea typeface="+mn-ea"/>
          <a:cs typeface="+mn-cs"/>
        </a:defRPr>
      </a:lvl2pPr>
      <a:lvl3pPr marL="549776" algn="l" defTabSz="549776" rtl="0" eaLnBrk="1" latinLnBrk="0" hangingPunct="1">
        <a:defRPr sz="1600" kern="1200">
          <a:solidFill>
            <a:schemeClr val="tx1"/>
          </a:solidFill>
          <a:latin typeface="+mn-lt"/>
          <a:ea typeface="+mn-ea"/>
          <a:cs typeface="+mn-cs"/>
        </a:defRPr>
      </a:lvl3pPr>
      <a:lvl4pPr marL="824651" algn="l" defTabSz="549776" rtl="0" eaLnBrk="1" latinLnBrk="0" hangingPunct="1">
        <a:defRPr sz="1600" kern="1200">
          <a:solidFill>
            <a:schemeClr val="tx1"/>
          </a:solidFill>
          <a:latin typeface="+mn-lt"/>
          <a:ea typeface="+mn-ea"/>
          <a:cs typeface="+mn-cs"/>
        </a:defRPr>
      </a:lvl4pPr>
      <a:lvl5pPr marL="1099538" algn="l" defTabSz="549776" rtl="0" eaLnBrk="1" latinLnBrk="0" hangingPunct="1">
        <a:defRPr sz="1600" kern="1200">
          <a:solidFill>
            <a:schemeClr val="tx1"/>
          </a:solidFill>
          <a:latin typeface="+mn-lt"/>
          <a:ea typeface="+mn-ea"/>
          <a:cs typeface="+mn-cs"/>
        </a:defRPr>
      </a:lvl5pPr>
      <a:lvl6pPr marL="1374418" algn="l" defTabSz="549776" rtl="0" eaLnBrk="1" latinLnBrk="0" hangingPunct="1">
        <a:defRPr sz="1600" kern="1200">
          <a:solidFill>
            <a:schemeClr val="tx1"/>
          </a:solidFill>
          <a:latin typeface="+mn-lt"/>
          <a:ea typeface="+mn-ea"/>
          <a:cs typeface="+mn-cs"/>
        </a:defRPr>
      </a:lvl6pPr>
      <a:lvl7pPr marL="1649303" algn="l" defTabSz="549776" rtl="0" eaLnBrk="1" latinLnBrk="0" hangingPunct="1">
        <a:defRPr sz="1600" kern="1200">
          <a:solidFill>
            <a:schemeClr val="tx1"/>
          </a:solidFill>
          <a:latin typeface="+mn-lt"/>
          <a:ea typeface="+mn-ea"/>
          <a:cs typeface="+mn-cs"/>
        </a:defRPr>
      </a:lvl7pPr>
      <a:lvl8pPr marL="1924176" algn="l" defTabSz="549776" rtl="0" eaLnBrk="1" latinLnBrk="0" hangingPunct="1">
        <a:defRPr sz="1600" kern="1200">
          <a:solidFill>
            <a:schemeClr val="tx1"/>
          </a:solidFill>
          <a:latin typeface="+mn-lt"/>
          <a:ea typeface="+mn-ea"/>
          <a:cs typeface="+mn-cs"/>
        </a:defRPr>
      </a:lvl8pPr>
      <a:lvl9pPr marL="2199039" algn="l" defTabSz="549776" rtl="0" eaLnBrk="1" latinLnBrk="0" hangingPunct="1">
        <a:defRPr sz="16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067" tIns="27521" rIns="55067" bIns="2752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067" tIns="27521" rIns="55067" bIns="2752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067" tIns="27521" rIns="55067" bIns="27521"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067" tIns="27521" rIns="55067" bIns="27521"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067" tIns="27521" rIns="55067" bIns="27521"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2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5324" algn="ctr" rtl="0" fontAlgn="base">
        <a:spcBef>
          <a:spcPct val="0"/>
        </a:spcBef>
        <a:spcAft>
          <a:spcPct val="0"/>
        </a:spcAft>
        <a:defRPr sz="3800">
          <a:solidFill>
            <a:schemeClr val="tx2"/>
          </a:solidFill>
          <a:latin typeface="Arial" charset="0"/>
          <a:cs typeface="Arial" charset="0"/>
        </a:defRPr>
      </a:lvl6pPr>
      <a:lvl7pPr marL="550616" algn="ctr" rtl="0" fontAlgn="base">
        <a:spcBef>
          <a:spcPct val="0"/>
        </a:spcBef>
        <a:spcAft>
          <a:spcPct val="0"/>
        </a:spcAft>
        <a:defRPr sz="3800">
          <a:solidFill>
            <a:schemeClr val="tx2"/>
          </a:solidFill>
          <a:latin typeface="Arial" charset="0"/>
          <a:cs typeface="Arial" charset="0"/>
        </a:defRPr>
      </a:lvl7pPr>
      <a:lvl8pPr marL="825911" algn="ctr" rtl="0" fontAlgn="base">
        <a:spcBef>
          <a:spcPct val="0"/>
        </a:spcBef>
        <a:spcAft>
          <a:spcPct val="0"/>
        </a:spcAft>
        <a:defRPr sz="3800">
          <a:solidFill>
            <a:schemeClr val="tx2"/>
          </a:solidFill>
          <a:latin typeface="Arial" charset="0"/>
          <a:cs typeface="Arial" charset="0"/>
        </a:defRPr>
      </a:lvl8pPr>
      <a:lvl9pPr marL="1101218" algn="ctr" rtl="0" fontAlgn="base">
        <a:spcBef>
          <a:spcPct val="0"/>
        </a:spcBef>
        <a:spcAft>
          <a:spcPct val="0"/>
        </a:spcAft>
        <a:defRPr sz="3800">
          <a:solidFill>
            <a:schemeClr val="tx2"/>
          </a:solidFill>
          <a:latin typeface="Arial" charset="0"/>
          <a:cs typeface="Arial" charset="0"/>
        </a:defRPr>
      </a:lvl9pPr>
    </p:titleStyle>
    <p:bodyStyle>
      <a:lvl1pPr marL="206459" indent="-206459" algn="l" rtl="0" fontAlgn="base">
        <a:spcBef>
          <a:spcPct val="20000"/>
        </a:spcBef>
        <a:spcAft>
          <a:spcPct val="0"/>
        </a:spcAft>
        <a:buChar char="•"/>
        <a:defRPr sz="2800">
          <a:solidFill>
            <a:schemeClr val="tx1"/>
          </a:solidFill>
          <a:latin typeface="+mn-lt"/>
          <a:ea typeface="+mn-ea"/>
          <a:cs typeface="+mn-cs"/>
        </a:defRPr>
      </a:lvl1pPr>
      <a:lvl2pPr marL="447366" indent="-172027" algn="l" rtl="0" fontAlgn="base">
        <a:spcBef>
          <a:spcPct val="20000"/>
        </a:spcBef>
        <a:spcAft>
          <a:spcPct val="0"/>
        </a:spcAft>
        <a:buChar char="–"/>
        <a:defRPr sz="2400">
          <a:solidFill>
            <a:schemeClr val="tx1"/>
          </a:solidFill>
          <a:latin typeface="+mn-lt"/>
          <a:cs typeface="+mn-cs"/>
        </a:defRPr>
      </a:lvl2pPr>
      <a:lvl3pPr marL="688253" indent="-137685" algn="l" rtl="0" fontAlgn="base">
        <a:spcBef>
          <a:spcPct val="20000"/>
        </a:spcBef>
        <a:spcAft>
          <a:spcPct val="0"/>
        </a:spcAft>
        <a:buChar char="•"/>
        <a:defRPr sz="2100">
          <a:solidFill>
            <a:schemeClr val="tx1"/>
          </a:solidFill>
          <a:latin typeface="+mn-lt"/>
          <a:cs typeface="+mn-cs"/>
        </a:defRPr>
      </a:lvl3pPr>
      <a:lvl4pPr marL="963565" indent="-137685" algn="l" rtl="0" fontAlgn="base">
        <a:spcBef>
          <a:spcPct val="20000"/>
        </a:spcBef>
        <a:spcAft>
          <a:spcPct val="0"/>
        </a:spcAft>
        <a:buChar char="–"/>
        <a:defRPr sz="1700">
          <a:solidFill>
            <a:schemeClr val="tx1"/>
          </a:solidFill>
          <a:latin typeface="+mn-lt"/>
          <a:cs typeface="+mn-cs"/>
        </a:defRPr>
      </a:lvl4pPr>
      <a:lvl5pPr marL="1238860" indent="-137685" algn="l" rtl="0" fontAlgn="base">
        <a:spcBef>
          <a:spcPct val="20000"/>
        </a:spcBef>
        <a:spcAft>
          <a:spcPct val="0"/>
        </a:spcAft>
        <a:buChar char="»"/>
        <a:defRPr sz="1700">
          <a:solidFill>
            <a:schemeClr val="tx1"/>
          </a:solidFill>
          <a:latin typeface="+mn-lt"/>
          <a:cs typeface="+mn-cs"/>
        </a:defRPr>
      </a:lvl5pPr>
      <a:lvl6pPr marL="1514169" indent="-137685" algn="l" rtl="0" fontAlgn="base">
        <a:spcBef>
          <a:spcPct val="20000"/>
        </a:spcBef>
        <a:spcAft>
          <a:spcPct val="0"/>
        </a:spcAft>
        <a:buChar char="»"/>
        <a:defRPr sz="1700">
          <a:solidFill>
            <a:schemeClr val="tx1"/>
          </a:solidFill>
          <a:latin typeface="+mn-lt"/>
          <a:cs typeface="+mn-cs"/>
        </a:defRPr>
      </a:lvl6pPr>
      <a:lvl7pPr marL="1789452" indent="-137685" algn="l" rtl="0" fontAlgn="base">
        <a:spcBef>
          <a:spcPct val="20000"/>
        </a:spcBef>
        <a:spcAft>
          <a:spcPct val="0"/>
        </a:spcAft>
        <a:buChar char="»"/>
        <a:defRPr sz="1700">
          <a:solidFill>
            <a:schemeClr val="tx1"/>
          </a:solidFill>
          <a:latin typeface="+mn-lt"/>
          <a:cs typeface="+mn-cs"/>
        </a:defRPr>
      </a:lvl7pPr>
      <a:lvl8pPr marL="2064751" indent="-137685" algn="l" rtl="0" fontAlgn="base">
        <a:spcBef>
          <a:spcPct val="20000"/>
        </a:spcBef>
        <a:spcAft>
          <a:spcPct val="0"/>
        </a:spcAft>
        <a:buChar char="»"/>
        <a:defRPr sz="1700">
          <a:solidFill>
            <a:schemeClr val="tx1"/>
          </a:solidFill>
          <a:latin typeface="+mn-lt"/>
          <a:cs typeface="+mn-cs"/>
        </a:defRPr>
      </a:lvl8pPr>
      <a:lvl9pPr marL="2340033" indent="-137685"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50616" rtl="0" eaLnBrk="1" latinLnBrk="0" hangingPunct="1">
        <a:defRPr sz="1600" kern="1200">
          <a:solidFill>
            <a:schemeClr val="tx1"/>
          </a:solidFill>
          <a:latin typeface="+mn-lt"/>
          <a:ea typeface="+mn-ea"/>
          <a:cs typeface="+mn-cs"/>
        </a:defRPr>
      </a:lvl1pPr>
      <a:lvl2pPr marL="275324" algn="l" defTabSz="550616" rtl="0" eaLnBrk="1" latinLnBrk="0" hangingPunct="1">
        <a:defRPr sz="1600" kern="1200">
          <a:solidFill>
            <a:schemeClr val="tx1"/>
          </a:solidFill>
          <a:latin typeface="+mn-lt"/>
          <a:ea typeface="+mn-ea"/>
          <a:cs typeface="+mn-cs"/>
        </a:defRPr>
      </a:lvl2pPr>
      <a:lvl3pPr marL="550616" algn="l" defTabSz="550616" rtl="0" eaLnBrk="1" latinLnBrk="0" hangingPunct="1">
        <a:defRPr sz="1600" kern="1200">
          <a:solidFill>
            <a:schemeClr val="tx1"/>
          </a:solidFill>
          <a:latin typeface="+mn-lt"/>
          <a:ea typeface="+mn-ea"/>
          <a:cs typeface="+mn-cs"/>
        </a:defRPr>
      </a:lvl3pPr>
      <a:lvl4pPr marL="825911" algn="l" defTabSz="550616" rtl="0" eaLnBrk="1" latinLnBrk="0" hangingPunct="1">
        <a:defRPr sz="1600" kern="1200">
          <a:solidFill>
            <a:schemeClr val="tx1"/>
          </a:solidFill>
          <a:latin typeface="+mn-lt"/>
          <a:ea typeface="+mn-ea"/>
          <a:cs typeface="+mn-cs"/>
        </a:defRPr>
      </a:lvl4pPr>
      <a:lvl5pPr marL="1101218" algn="l" defTabSz="550616" rtl="0" eaLnBrk="1" latinLnBrk="0" hangingPunct="1">
        <a:defRPr sz="1600" kern="1200">
          <a:solidFill>
            <a:schemeClr val="tx1"/>
          </a:solidFill>
          <a:latin typeface="+mn-lt"/>
          <a:ea typeface="+mn-ea"/>
          <a:cs typeface="+mn-cs"/>
        </a:defRPr>
      </a:lvl5pPr>
      <a:lvl6pPr marL="1376518" algn="l" defTabSz="550616" rtl="0" eaLnBrk="1" latinLnBrk="0" hangingPunct="1">
        <a:defRPr sz="1600" kern="1200">
          <a:solidFill>
            <a:schemeClr val="tx1"/>
          </a:solidFill>
          <a:latin typeface="+mn-lt"/>
          <a:ea typeface="+mn-ea"/>
          <a:cs typeface="+mn-cs"/>
        </a:defRPr>
      </a:lvl6pPr>
      <a:lvl7pPr marL="1651822" algn="l" defTabSz="550616" rtl="0" eaLnBrk="1" latinLnBrk="0" hangingPunct="1">
        <a:defRPr sz="1600" kern="1200">
          <a:solidFill>
            <a:schemeClr val="tx1"/>
          </a:solidFill>
          <a:latin typeface="+mn-lt"/>
          <a:ea typeface="+mn-ea"/>
          <a:cs typeface="+mn-cs"/>
        </a:defRPr>
      </a:lvl7pPr>
      <a:lvl8pPr marL="1927115" algn="l" defTabSz="550616" rtl="0" eaLnBrk="1" latinLnBrk="0" hangingPunct="1">
        <a:defRPr sz="1600" kern="1200">
          <a:solidFill>
            <a:schemeClr val="tx1"/>
          </a:solidFill>
          <a:latin typeface="+mn-lt"/>
          <a:ea typeface="+mn-ea"/>
          <a:cs typeface="+mn-cs"/>
        </a:defRPr>
      </a:lvl8pPr>
      <a:lvl9pPr marL="2202398" algn="l" defTabSz="550616" rtl="0" eaLnBrk="1" latinLnBrk="0" hangingPunct="1">
        <a:defRPr sz="16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157" tIns="27566" rIns="55157" bIns="2756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157" tIns="27566" rIns="55157" bIns="2756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157" tIns="27566" rIns="55157" bIns="27566"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157" tIns="27566" rIns="55157" bIns="27566"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157" tIns="27566" rIns="55157" bIns="27566"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2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5774" algn="ctr" rtl="0" fontAlgn="base">
        <a:spcBef>
          <a:spcPct val="0"/>
        </a:spcBef>
        <a:spcAft>
          <a:spcPct val="0"/>
        </a:spcAft>
        <a:defRPr sz="3800">
          <a:solidFill>
            <a:schemeClr val="tx2"/>
          </a:solidFill>
          <a:latin typeface="Arial" charset="0"/>
          <a:cs typeface="Arial" charset="0"/>
        </a:defRPr>
      </a:lvl6pPr>
      <a:lvl7pPr marL="551516" algn="ctr" rtl="0" fontAlgn="base">
        <a:spcBef>
          <a:spcPct val="0"/>
        </a:spcBef>
        <a:spcAft>
          <a:spcPct val="0"/>
        </a:spcAft>
        <a:defRPr sz="3800">
          <a:solidFill>
            <a:schemeClr val="tx2"/>
          </a:solidFill>
          <a:latin typeface="Arial" charset="0"/>
          <a:cs typeface="Arial" charset="0"/>
        </a:defRPr>
      </a:lvl7pPr>
      <a:lvl8pPr marL="827263" algn="ctr" rtl="0" fontAlgn="base">
        <a:spcBef>
          <a:spcPct val="0"/>
        </a:spcBef>
        <a:spcAft>
          <a:spcPct val="0"/>
        </a:spcAft>
        <a:defRPr sz="3800">
          <a:solidFill>
            <a:schemeClr val="tx2"/>
          </a:solidFill>
          <a:latin typeface="Arial" charset="0"/>
          <a:cs typeface="Arial" charset="0"/>
        </a:defRPr>
      </a:lvl8pPr>
      <a:lvl9pPr marL="1103023" algn="ctr" rtl="0" fontAlgn="base">
        <a:spcBef>
          <a:spcPct val="0"/>
        </a:spcBef>
        <a:spcAft>
          <a:spcPct val="0"/>
        </a:spcAft>
        <a:defRPr sz="3800">
          <a:solidFill>
            <a:schemeClr val="tx2"/>
          </a:solidFill>
          <a:latin typeface="Arial" charset="0"/>
          <a:cs typeface="Arial" charset="0"/>
        </a:defRPr>
      </a:lvl9pPr>
    </p:titleStyle>
    <p:bodyStyle>
      <a:lvl1pPr marL="206794" indent="-206794" algn="l" rtl="0" fontAlgn="base">
        <a:spcBef>
          <a:spcPct val="20000"/>
        </a:spcBef>
        <a:spcAft>
          <a:spcPct val="0"/>
        </a:spcAft>
        <a:buChar char="•"/>
        <a:defRPr sz="2800">
          <a:solidFill>
            <a:schemeClr val="tx1"/>
          </a:solidFill>
          <a:latin typeface="+mn-lt"/>
          <a:ea typeface="+mn-ea"/>
          <a:cs typeface="+mn-cs"/>
        </a:defRPr>
      </a:lvl1pPr>
      <a:lvl2pPr marL="448099" indent="-172310" algn="l" rtl="0" fontAlgn="base">
        <a:spcBef>
          <a:spcPct val="20000"/>
        </a:spcBef>
        <a:spcAft>
          <a:spcPct val="0"/>
        </a:spcAft>
        <a:buChar char="–"/>
        <a:defRPr sz="2400">
          <a:solidFill>
            <a:schemeClr val="tx1"/>
          </a:solidFill>
          <a:latin typeface="+mn-lt"/>
          <a:cs typeface="+mn-cs"/>
        </a:defRPr>
      </a:lvl2pPr>
      <a:lvl3pPr marL="689378" indent="-137910" algn="l" rtl="0" fontAlgn="base">
        <a:spcBef>
          <a:spcPct val="20000"/>
        </a:spcBef>
        <a:spcAft>
          <a:spcPct val="0"/>
        </a:spcAft>
        <a:buChar char="•"/>
        <a:defRPr sz="2100">
          <a:solidFill>
            <a:schemeClr val="tx1"/>
          </a:solidFill>
          <a:latin typeface="+mn-lt"/>
          <a:cs typeface="+mn-cs"/>
        </a:defRPr>
      </a:lvl3pPr>
      <a:lvl4pPr marL="965141" indent="-137910" algn="l" rtl="0" fontAlgn="base">
        <a:spcBef>
          <a:spcPct val="20000"/>
        </a:spcBef>
        <a:spcAft>
          <a:spcPct val="0"/>
        </a:spcAft>
        <a:buChar char="–"/>
        <a:defRPr sz="1700">
          <a:solidFill>
            <a:schemeClr val="tx1"/>
          </a:solidFill>
          <a:latin typeface="+mn-lt"/>
          <a:cs typeface="+mn-cs"/>
        </a:defRPr>
      </a:lvl4pPr>
      <a:lvl5pPr marL="1240885" indent="-137910" algn="l" rtl="0" fontAlgn="base">
        <a:spcBef>
          <a:spcPct val="20000"/>
        </a:spcBef>
        <a:spcAft>
          <a:spcPct val="0"/>
        </a:spcAft>
        <a:buChar char="»"/>
        <a:defRPr sz="1700">
          <a:solidFill>
            <a:schemeClr val="tx1"/>
          </a:solidFill>
          <a:latin typeface="+mn-lt"/>
          <a:cs typeface="+mn-cs"/>
        </a:defRPr>
      </a:lvl5pPr>
      <a:lvl6pPr marL="1516647" indent="-137910" algn="l" rtl="0" fontAlgn="base">
        <a:spcBef>
          <a:spcPct val="20000"/>
        </a:spcBef>
        <a:spcAft>
          <a:spcPct val="0"/>
        </a:spcAft>
        <a:buChar char="»"/>
        <a:defRPr sz="1700">
          <a:solidFill>
            <a:schemeClr val="tx1"/>
          </a:solidFill>
          <a:latin typeface="+mn-lt"/>
          <a:cs typeface="+mn-cs"/>
        </a:defRPr>
      </a:lvl6pPr>
      <a:lvl7pPr marL="1792379" indent="-137910" algn="l" rtl="0" fontAlgn="base">
        <a:spcBef>
          <a:spcPct val="20000"/>
        </a:spcBef>
        <a:spcAft>
          <a:spcPct val="0"/>
        </a:spcAft>
        <a:buChar char="»"/>
        <a:defRPr sz="1700">
          <a:solidFill>
            <a:schemeClr val="tx1"/>
          </a:solidFill>
          <a:latin typeface="+mn-lt"/>
          <a:cs typeface="+mn-cs"/>
        </a:defRPr>
      </a:lvl7pPr>
      <a:lvl8pPr marL="2068129" indent="-137910" algn="l" rtl="0" fontAlgn="base">
        <a:spcBef>
          <a:spcPct val="20000"/>
        </a:spcBef>
        <a:spcAft>
          <a:spcPct val="0"/>
        </a:spcAft>
        <a:buChar char="»"/>
        <a:defRPr sz="1700">
          <a:solidFill>
            <a:schemeClr val="tx1"/>
          </a:solidFill>
          <a:latin typeface="+mn-lt"/>
          <a:cs typeface="+mn-cs"/>
        </a:defRPr>
      </a:lvl8pPr>
      <a:lvl9pPr marL="2343861" indent="-137910"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51516" rtl="0" eaLnBrk="1" latinLnBrk="0" hangingPunct="1">
        <a:defRPr sz="1600" kern="1200">
          <a:solidFill>
            <a:schemeClr val="tx1"/>
          </a:solidFill>
          <a:latin typeface="+mn-lt"/>
          <a:ea typeface="+mn-ea"/>
          <a:cs typeface="+mn-cs"/>
        </a:defRPr>
      </a:lvl1pPr>
      <a:lvl2pPr marL="275774" algn="l" defTabSz="551516" rtl="0" eaLnBrk="1" latinLnBrk="0" hangingPunct="1">
        <a:defRPr sz="1600" kern="1200">
          <a:solidFill>
            <a:schemeClr val="tx1"/>
          </a:solidFill>
          <a:latin typeface="+mn-lt"/>
          <a:ea typeface="+mn-ea"/>
          <a:cs typeface="+mn-cs"/>
        </a:defRPr>
      </a:lvl2pPr>
      <a:lvl3pPr marL="551516" algn="l" defTabSz="551516" rtl="0" eaLnBrk="1" latinLnBrk="0" hangingPunct="1">
        <a:defRPr sz="1600" kern="1200">
          <a:solidFill>
            <a:schemeClr val="tx1"/>
          </a:solidFill>
          <a:latin typeface="+mn-lt"/>
          <a:ea typeface="+mn-ea"/>
          <a:cs typeface="+mn-cs"/>
        </a:defRPr>
      </a:lvl3pPr>
      <a:lvl4pPr marL="827263" algn="l" defTabSz="551516" rtl="0" eaLnBrk="1" latinLnBrk="0" hangingPunct="1">
        <a:defRPr sz="1600" kern="1200">
          <a:solidFill>
            <a:schemeClr val="tx1"/>
          </a:solidFill>
          <a:latin typeface="+mn-lt"/>
          <a:ea typeface="+mn-ea"/>
          <a:cs typeface="+mn-cs"/>
        </a:defRPr>
      </a:lvl4pPr>
      <a:lvl5pPr marL="1103023" algn="l" defTabSz="551516" rtl="0" eaLnBrk="1" latinLnBrk="0" hangingPunct="1">
        <a:defRPr sz="1600" kern="1200">
          <a:solidFill>
            <a:schemeClr val="tx1"/>
          </a:solidFill>
          <a:latin typeface="+mn-lt"/>
          <a:ea typeface="+mn-ea"/>
          <a:cs typeface="+mn-cs"/>
        </a:defRPr>
      </a:lvl5pPr>
      <a:lvl6pPr marL="1378771" algn="l" defTabSz="551516" rtl="0" eaLnBrk="1" latinLnBrk="0" hangingPunct="1">
        <a:defRPr sz="1600" kern="1200">
          <a:solidFill>
            <a:schemeClr val="tx1"/>
          </a:solidFill>
          <a:latin typeface="+mn-lt"/>
          <a:ea typeface="+mn-ea"/>
          <a:cs typeface="+mn-cs"/>
        </a:defRPr>
      </a:lvl6pPr>
      <a:lvl7pPr marL="1654529" algn="l" defTabSz="551516" rtl="0" eaLnBrk="1" latinLnBrk="0" hangingPunct="1">
        <a:defRPr sz="1600" kern="1200">
          <a:solidFill>
            <a:schemeClr val="tx1"/>
          </a:solidFill>
          <a:latin typeface="+mn-lt"/>
          <a:ea typeface="+mn-ea"/>
          <a:cs typeface="+mn-cs"/>
        </a:defRPr>
      </a:lvl7pPr>
      <a:lvl8pPr marL="1930269" algn="l" defTabSz="551516" rtl="0" eaLnBrk="1" latinLnBrk="0" hangingPunct="1">
        <a:defRPr sz="1600" kern="1200">
          <a:solidFill>
            <a:schemeClr val="tx1"/>
          </a:solidFill>
          <a:latin typeface="+mn-lt"/>
          <a:ea typeface="+mn-ea"/>
          <a:cs typeface="+mn-cs"/>
        </a:defRPr>
      </a:lvl8pPr>
      <a:lvl9pPr marL="2206007" algn="l" defTabSz="551516"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253" tIns="27614" rIns="55253" bIns="2761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253" tIns="27614" rIns="55253" bIns="2761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253" tIns="27614" rIns="55253" bIns="27614"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253" tIns="27614" rIns="55253" bIns="27614"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253" tIns="27614" rIns="55253" bIns="27614"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2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6255" algn="ctr" rtl="0" fontAlgn="base">
        <a:spcBef>
          <a:spcPct val="0"/>
        </a:spcBef>
        <a:spcAft>
          <a:spcPct val="0"/>
        </a:spcAft>
        <a:defRPr sz="3800">
          <a:solidFill>
            <a:schemeClr val="tx2"/>
          </a:solidFill>
          <a:latin typeface="Arial" charset="0"/>
          <a:cs typeface="Arial" charset="0"/>
        </a:defRPr>
      </a:lvl6pPr>
      <a:lvl7pPr marL="552480" algn="ctr" rtl="0" fontAlgn="base">
        <a:spcBef>
          <a:spcPct val="0"/>
        </a:spcBef>
        <a:spcAft>
          <a:spcPct val="0"/>
        </a:spcAft>
        <a:defRPr sz="3800">
          <a:solidFill>
            <a:schemeClr val="tx2"/>
          </a:solidFill>
          <a:latin typeface="Arial" charset="0"/>
          <a:cs typeface="Arial" charset="0"/>
        </a:defRPr>
      </a:lvl7pPr>
      <a:lvl8pPr marL="828709" algn="ctr" rtl="0" fontAlgn="base">
        <a:spcBef>
          <a:spcPct val="0"/>
        </a:spcBef>
        <a:spcAft>
          <a:spcPct val="0"/>
        </a:spcAft>
        <a:defRPr sz="3800">
          <a:solidFill>
            <a:schemeClr val="tx2"/>
          </a:solidFill>
          <a:latin typeface="Arial" charset="0"/>
          <a:cs typeface="Arial" charset="0"/>
        </a:defRPr>
      </a:lvl8pPr>
      <a:lvl9pPr marL="1104950" algn="ctr" rtl="0" fontAlgn="base">
        <a:spcBef>
          <a:spcPct val="0"/>
        </a:spcBef>
        <a:spcAft>
          <a:spcPct val="0"/>
        </a:spcAft>
        <a:defRPr sz="3800">
          <a:solidFill>
            <a:schemeClr val="tx2"/>
          </a:solidFill>
          <a:latin typeface="Arial" charset="0"/>
          <a:cs typeface="Arial" charset="0"/>
        </a:defRPr>
      </a:lvl9pPr>
    </p:titleStyle>
    <p:bodyStyle>
      <a:lvl1pPr marL="207152" indent="-207152" algn="l" rtl="0" fontAlgn="base">
        <a:spcBef>
          <a:spcPct val="20000"/>
        </a:spcBef>
        <a:spcAft>
          <a:spcPct val="0"/>
        </a:spcAft>
        <a:buChar char="•"/>
        <a:defRPr sz="2800">
          <a:solidFill>
            <a:schemeClr val="tx1"/>
          </a:solidFill>
          <a:latin typeface="+mn-lt"/>
          <a:ea typeface="+mn-ea"/>
          <a:cs typeface="+mn-cs"/>
        </a:defRPr>
      </a:lvl1pPr>
      <a:lvl2pPr marL="448883" indent="-172611" algn="l" rtl="0" fontAlgn="base">
        <a:spcBef>
          <a:spcPct val="20000"/>
        </a:spcBef>
        <a:spcAft>
          <a:spcPct val="0"/>
        </a:spcAft>
        <a:buChar char="–"/>
        <a:defRPr sz="2400">
          <a:solidFill>
            <a:schemeClr val="tx1"/>
          </a:solidFill>
          <a:latin typeface="+mn-lt"/>
          <a:cs typeface="+mn-cs"/>
        </a:defRPr>
      </a:lvl2pPr>
      <a:lvl3pPr marL="690580" indent="-138150" algn="l" rtl="0" fontAlgn="base">
        <a:spcBef>
          <a:spcPct val="20000"/>
        </a:spcBef>
        <a:spcAft>
          <a:spcPct val="0"/>
        </a:spcAft>
        <a:buChar char="•"/>
        <a:defRPr sz="2100">
          <a:solidFill>
            <a:schemeClr val="tx1"/>
          </a:solidFill>
          <a:latin typeface="+mn-lt"/>
          <a:cs typeface="+mn-cs"/>
        </a:defRPr>
      </a:lvl3pPr>
      <a:lvl4pPr marL="966827" indent="-138150" algn="l" rtl="0" fontAlgn="base">
        <a:spcBef>
          <a:spcPct val="20000"/>
        </a:spcBef>
        <a:spcAft>
          <a:spcPct val="0"/>
        </a:spcAft>
        <a:buChar char="–"/>
        <a:defRPr sz="1700">
          <a:solidFill>
            <a:schemeClr val="tx1"/>
          </a:solidFill>
          <a:latin typeface="+mn-lt"/>
          <a:cs typeface="+mn-cs"/>
        </a:defRPr>
      </a:lvl4pPr>
      <a:lvl5pPr marL="1243051" indent="-138150" algn="l" rtl="0" fontAlgn="base">
        <a:spcBef>
          <a:spcPct val="20000"/>
        </a:spcBef>
        <a:spcAft>
          <a:spcPct val="0"/>
        </a:spcAft>
        <a:buChar char="»"/>
        <a:defRPr sz="1700">
          <a:solidFill>
            <a:schemeClr val="tx1"/>
          </a:solidFill>
          <a:latin typeface="+mn-lt"/>
          <a:cs typeface="+mn-cs"/>
        </a:defRPr>
      </a:lvl5pPr>
      <a:lvl6pPr marL="1519296" indent="-138150" algn="l" rtl="0" fontAlgn="base">
        <a:spcBef>
          <a:spcPct val="20000"/>
        </a:spcBef>
        <a:spcAft>
          <a:spcPct val="0"/>
        </a:spcAft>
        <a:buChar char="»"/>
        <a:defRPr sz="1700">
          <a:solidFill>
            <a:schemeClr val="tx1"/>
          </a:solidFill>
          <a:latin typeface="+mn-lt"/>
          <a:cs typeface="+mn-cs"/>
        </a:defRPr>
      </a:lvl6pPr>
      <a:lvl7pPr marL="1795505" indent="-138150" algn="l" rtl="0" fontAlgn="base">
        <a:spcBef>
          <a:spcPct val="20000"/>
        </a:spcBef>
        <a:spcAft>
          <a:spcPct val="0"/>
        </a:spcAft>
        <a:buChar char="»"/>
        <a:defRPr sz="1700">
          <a:solidFill>
            <a:schemeClr val="tx1"/>
          </a:solidFill>
          <a:latin typeface="+mn-lt"/>
          <a:cs typeface="+mn-cs"/>
        </a:defRPr>
      </a:lvl7pPr>
      <a:lvl8pPr marL="2071741" indent="-138150" algn="l" rtl="0" fontAlgn="base">
        <a:spcBef>
          <a:spcPct val="20000"/>
        </a:spcBef>
        <a:spcAft>
          <a:spcPct val="0"/>
        </a:spcAft>
        <a:buChar char="»"/>
        <a:defRPr sz="1700">
          <a:solidFill>
            <a:schemeClr val="tx1"/>
          </a:solidFill>
          <a:latin typeface="+mn-lt"/>
          <a:cs typeface="+mn-cs"/>
        </a:defRPr>
      </a:lvl8pPr>
      <a:lvl9pPr marL="2347951" indent="-138150"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52480" rtl="0" eaLnBrk="1" latinLnBrk="0" hangingPunct="1">
        <a:defRPr sz="1600" kern="1200">
          <a:solidFill>
            <a:schemeClr val="tx1"/>
          </a:solidFill>
          <a:latin typeface="+mn-lt"/>
          <a:ea typeface="+mn-ea"/>
          <a:cs typeface="+mn-cs"/>
        </a:defRPr>
      </a:lvl1pPr>
      <a:lvl2pPr marL="276255" algn="l" defTabSz="552480" rtl="0" eaLnBrk="1" latinLnBrk="0" hangingPunct="1">
        <a:defRPr sz="1600" kern="1200">
          <a:solidFill>
            <a:schemeClr val="tx1"/>
          </a:solidFill>
          <a:latin typeface="+mn-lt"/>
          <a:ea typeface="+mn-ea"/>
          <a:cs typeface="+mn-cs"/>
        </a:defRPr>
      </a:lvl2pPr>
      <a:lvl3pPr marL="552480" algn="l" defTabSz="552480" rtl="0" eaLnBrk="1" latinLnBrk="0" hangingPunct="1">
        <a:defRPr sz="1600" kern="1200">
          <a:solidFill>
            <a:schemeClr val="tx1"/>
          </a:solidFill>
          <a:latin typeface="+mn-lt"/>
          <a:ea typeface="+mn-ea"/>
          <a:cs typeface="+mn-cs"/>
        </a:defRPr>
      </a:lvl3pPr>
      <a:lvl4pPr marL="828709" algn="l" defTabSz="552480" rtl="0" eaLnBrk="1" latinLnBrk="0" hangingPunct="1">
        <a:defRPr sz="1600" kern="1200">
          <a:solidFill>
            <a:schemeClr val="tx1"/>
          </a:solidFill>
          <a:latin typeface="+mn-lt"/>
          <a:ea typeface="+mn-ea"/>
          <a:cs typeface="+mn-cs"/>
        </a:defRPr>
      </a:lvl4pPr>
      <a:lvl5pPr marL="1104950" algn="l" defTabSz="552480" rtl="0" eaLnBrk="1" latinLnBrk="0" hangingPunct="1">
        <a:defRPr sz="1600" kern="1200">
          <a:solidFill>
            <a:schemeClr val="tx1"/>
          </a:solidFill>
          <a:latin typeface="+mn-lt"/>
          <a:ea typeface="+mn-ea"/>
          <a:cs typeface="+mn-cs"/>
        </a:defRPr>
      </a:lvl5pPr>
      <a:lvl6pPr marL="1381178" algn="l" defTabSz="552480" rtl="0" eaLnBrk="1" latinLnBrk="0" hangingPunct="1">
        <a:defRPr sz="1600" kern="1200">
          <a:solidFill>
            <a:schemeClr val="tx1"/>
          </a:solidFill>
          <a:latin typeface="+mn-lt"/>
          <a:ea typeface="+mn-ea"/>
          <a:cs typeface="+mn-cs"/>
        </a:defRPr>
      </a:lvl6pPr>
      <a:lvl7pPr marL="1657420" algn="l" defTabSz="552480" rtl="0" eaLnBrk="1" latinLnBrk="0" hangingPunct="1">
        <a:defRPr sz="1600" kern="1200">
          <a:solidFill>
            <a:schemeClr val="tx1"/>
          </a:solidFill>
          <a:latin typeface="+mn-lt"/>
          <a:ea typeface="+mn-ea"/>
          <a:cs typeface="+mn-cs"/>
        </a:defRPr>
      </a:lvl7pPr>
      <a:lvl8pPr marL="1933639" algn="l" defTabSz="552480" rtl="0" eaLnBrk="1" latinLnBrk="0" hangingPunct="1">
        <a:defRPr sz="1600" kern="1200">
          <a:solidFill>
            <a:schemeClr val="tx1"/>
          </a:solidFill>
          <a:latin typeface="+mn-lt"/>
          <a:ea typeface="+mn-ea"/>
          <a:cs typeface="+mn-cs"/>
        </a:defRPr>
      </a:lvl8pPr>
      <a:lvl9pPr marL="2209861" algn="l" defTabSz="552480" rtl="0" eaLnBrk="1" latinLnBrk="0" hangingPunct="1">
        <a:defRPr sz="16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355" tIns="27665" rIns="55355" bIns="27665"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355" tIns="27665" rIns="55355" bIns="2766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355" tIns="27665" rIns="55355" bIns="27665"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355" tIns="27665" rIns="55355" bIns="27665"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355" tIns="27665" rIns="55355" bIns="27665"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3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6767" algn="ctr" rtl="0" fontAlgn="base">
        <a:spcBef>
          <a:spcPct val="0"/>
        </a:spcBef>
        <a:spcAft>
          <a:spcPct val="0"/>
        </a:spcAft>
        <a:defRPr sz="3800">
          <a:solidFill>
            <a:schemeClr val="tx2"/>
          </a:solidFill>
          <a:latin typeface="Arial" charset="0"/>
          <a:cs typeface="Arial" charset="0"/>
        </a:defRPr>
      </a:lvl6pPr>
      <a:lvl7pPr marL="553504" algn="ctr" rtl="0" fontAlgn="base">
        <a:spcBef>
          <a:spcPct val="0"/>
        </a:spcBef>
        <a:spcAft>
          <a:spcPct val="0"/>
        </a:spcAft>
        <a:defRPr sz="3800">
          <a:solidFill>
            <a:schemeClr val="tx2"/>
          </a:solidFill>
          <a:latin typeface="Arial" charset="0"/>
          <a:cs typeface="Arial" charset="0"/>
        </a:defRPr>
      </a:lvl7pPr>
      <a:lvl8pPr marL="830247" algn="ctr" rtl="0" fontAlgn="base">
        <a:spcBef>
          <a:spcPct val="0"/>
        </a:spcBef>
        <a:spcAft>
          <a:spcPct val="0"/>
        </a:spcAft>
        <a:defRPr sz="3800">
          <a:solidFill>
            <a:schemeClr val="tx2"/>
          </a:solidFill>
          <a:latin typeface="Arial" charset="0"/>
          <a:cs typeface="Arial" charset="0"/>
        </a:defRPr>
      </a:lvl8pPr>
      <a:lvl9pPr marL="1106998" algn="ctr" rtl="0" fontAlgn="base">
        <a:spcBef>
          <a:spcPct val="0"/>
        </a:spcBef>
        <a:spcAft>
          <a:spcPct val="0"/>
        </a:spcAft>
        <a:defRPr sz="3800">
          <a:solidFill>
            <a:schemeClr val="tx2"/>
          </a:solidFill>
          <a:latin typeface="Arial" charset="0"/>
          <a:cs typeface="Arial" charset="0"/>
        </a:defRPr>
      </a:lvl9pPr>
    </p:titleStyle>
    <p:bodyStyle>
      <a:lvl1pPr marL="207532" indent="-207532" algn="l" rtl="0" fontAlgn="base">
        <a:spcBef>
          <a:spcPct val="20000"/>
        </a:spcBef>
        <a:spcAft>
          <a:spcPct val="0"/>
        </a:spcAft>
        <a:buChar char="•"/>
        <a:defRPr sz="2800">
          <a:solidFill>
            <a:schemeClr val="tx1"/>
          </a:solidFill>
          <a:latin typeface="+mn-lt"/>
          <a:ea typeface="+mn-ea"/>
          <a:cs typeface="+mn-cs"/>
        </a:defRPr>
      </a:lvl1pPr>
      <a:lvl2pPr marL="449716" indent="-172931" algn="l" rtl="0" fontAlgn="base">
        <a:spcBef>
          <a:spcPct val="20000"/>
        </a:spcBef>
        <a:spcAft>
          <a:spcPct val="0"/>
        </a:spcAft>
        <a:buChar char="–"/>
        <a:defRPr sz="2400">
          <a:solidFill>
            <a:schemeClr val="tx1"/>
          </a:solidFill>
          <a:latin typeface="+mn-lt"/>
          <a:cs typeface="+mn-cs"/>
        </a:defRPr>
      </a:lvl2pPr>
      <a:lvl3pPr marL="691859" indent="-138405" algn="l" rtl="0" fontAlgn="base">
        <a:spcBef>
          <a:spcPct val="20000"/>
        </a:spcBef>
        <a:spcAft>
          <a:spcPct val="0"/>
        </a:spcAft>
        <a:buChar char="•"/>
        <a:defRPr sz="2100">
          <a:solidFill>
            <a:schemeClr val="tx1"/>
          </a:solidFill>
          <a:latin typeface="+mn-lt"/>
          <a:cs typeface="+mn-cs"/>
        </a:defRPr>
      </a:lvl3pPr>
      <a:lvl4pPr marL="968621" indent="-138405" algn="l" rtl="0" fontAlgn="base">
        <a:spcBef>
          <a:spcPct val="20000"/>
        </a:spcBef>
        <a:spcAft>
          <a:spcPct val="0"/>
        </a:spcAft>
        <a:buChar char="–"/>
        <a:defRPr sz="1700">
          <a:solidFill>
            <a:schemeClr val="tx1"/>
          </a:solidFill>
          <a:latin typeface="+mn-lt"/>
          <a:cs typeface="+mn-cs"/>
        </a:defRPr>
      </a:lvl4pPr>
      <a:lvl5pPr marL="1245354" indent="-138405" algn="l" rtl="0" fontAlgn="base">
        <a:spcBef>
          <a:spcPct val="20000"/>
        </a:spcBef>
        <a:spcAft>
          <a:spcPct val="0"/>
        </a:spcAft>
        <a:buChar char="»"/>
        <a:defRPr sz="1700">
          <a:solidFill>
            <a:schemeClr val="tx1"/>
          </a:solidFill>
          <a:latin typeface="+mn-lt"/>
          <a:cs typeface="+mn-cs"/>
        </a:defRPr>
      </a:lvl5pPr>
      <a:lvl6pPr marL="1522115" indent="-138405" algn="l" rtl="0" fontAlgn="base">
        <a:spcBef>
          <a:spcPct val="20000"/>
        </a:spcBef>
        <a:spcAft>
          <a:spcPct val="0"/>
        </a:spcAft>
        <a:buChar char="»"/>
        <a:defRPr sz="1700">
          <a:solidFill>
            <a:schemeClr val="tx1"/>
          </a:solidFill>
          <a:latin typeface="+mn-lt"/>
          <a:cs typeface="+mn-cs"/>
        </a:defRPr>
      </a:lvl6pPr>
      <a:lvl7pPr marL="1798835" indent="-138405" algn="l" rtl="0" fontAlgn="base">
        <a:spcBef>
          <a:spcPct val="20000"/>
        </a:spcBef>
        <a:spcAft>
          <a:spcPct val="0"/>
        </a:spcAft>
        <a:buChar char="»"/>
        <a:defRPr sz="1700">
          <a:solidFill>
            <a:schemeClr val="tx1"/>
          </a:solidFill>
          <a:latin typeface="+mn-lt"/>
          <a:cs typeface="+mn-cs"/>
        </a:defRPr>
      </a:lvl7pPr>
      <a:lvl8pPr marL="2075583" indent="-138405" algn="l" rtl="0" fontAlgn="base">
        <a:spcBef>
          <a:spcPct val="20000"/>
        </a:spcBef>
        <a:spcAft>
          <a:spcPct val="0"/>
        </a:spcAft>
        <a:buChar char="»"/>
        <a:defRPr sz="1700">
          <a:solidFill>
            <a:schemeClr val="tx1"/>
          </a:solidFill>
          <a:latin typeface="+mn-lt"/>
          <a:cs typeface="+mn-cs"/>
        </a:defRPr>
      </a:lvl8pPr>
      <a:lvl9pPr marL="2352306" indent="-138405"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53504" rtl="0" eaLnBrk="1" latinLnBrk="0" hangingPunct="1">
        <a:defRPr sz="1600" kern="1200">
          <a:solidFill>
            <a:schemeClr val="tx1"/>
          </a:solidFill>
          <a:latin typeface="+mn-lt"/>
          <a:ea typeface="+mn-ea"/>
          <a:cs typeface="+mn-cs"/>
        </a:defRPr>
      </a:lvl1pPr>
      <a:lvl2pPr marL="276767" algn="l" defTabSz="553504" rtl="0" eaLnBrk="1" latinLnBrk="0" hangingPunct="1">
        <a:defRPr sz="1600" kern="1200">
          <a:solidFill>
            <a:schemeClr val="tx1"/>
          </a:solidFill>
          <a:latin typeface="+mn-lt"/>
          <a:ea typeface="+mn-ea"/>
          <a:cs typeface="+mn-cs"/>
        </a:defRPr>
      </a:lvl2pPr>
      <a:lvl3pPr marL="553504" algn="l" defTabSz="553504" rtl="0" eaLnBrk="1" latinLnBrk="0" hangingPunct="1">
        <a:defRPr sz="1600" kern="1200">
          <a:solidFill>
            <a:schemeClr val="tx1"/>
          </a:solidFill>
          <a:latin typeface="+mn-lt"/>
          <a:ea typeface="+mn-ea"/>
          <a:cs typeface="+mn-cs"/>
        </a:defRPr>
      </a:lvl3pPr>
      <a:lvl4pPr marL="830247" algn="l" defTabSz="553504" rtl="0" eaLnBrk="1" latinLnBrk="0" hangingPunct="1">
        <a:defRPr sz="1600" kern="1200">
          <a:solidFill>
            <a:schemeClr val="tx1"/>
          </a:solidFill>
          <a:latin typeface="+mn-lt"/>
          <a:ea typeface="+mn-ea"/>
          <a:cs typeface="+mn-cs"/>
        </a:defRPr>
      </a:lvl4pPr>
      <a:lvl5pPr marL="1106998" algn="l" defTabSz="553504" rtl="0" eaLnBrk="1" latinLnBrk="0" hangingPunct="1">
        <a:defRPr sz="1600" kern="1200">
          <a:solidFill>
            <a:schemeClr val="tx1"/>
          </a:solidFill>
          <a:latin typeface="+mn-lt"/>
          <a:ea typeface="+mn-ea"/>
          <a:cs typeface="+mn-cs"/>
        </a:defRPr>
      </a:lvl5pPr>
      <a:lvl6pPr marL="1383740" algn="l" defTabSz="553504" rtl="0" eaLnBrk="1" latinLnBrk="0" hangingPunct="1">
        <a:defRPr sz="1600" kern="1200">
          <a:solidFill>
            <a:schemeClr val="tx1"/>
          </a:solidFill>
          <a:latin typeface="+mn-lt"/>
          <a:ea typeface="+mn-ea"/>
          <a:cs typeface="+mn-cs"/>
        </a:defRPr>
      </a:lvl6pPr>
      <a:lvl7pPr marL="1660494" algn="l" defTabSz="553504" rtl="0" eaLnBrk="1" latinLnBrk="0" hangingPunct="1">
        <a:defRPr sz="1600" kern="1200">
          <a:solidFill>
            <a:schemeClr val="tx1"/>
          </a:solidFill>
          <a:latin typeface="+mn-lt"/>
          <a:ea typeface="+mn-ea"/>
          <a:cs typeface="+mn-cs"/>
        </a:defRPr>
      </a:lvl7pPr>
      <a:lvl8pPr marL="1937226" algn="l" defTabSz="553504" rtl="0" eaLnBrk="1" latinLnBrk="0" hangingPunct="1">
        <a:defRPr sz="1600" kern="1200">
          <a:solidFill>
            <a:schemeClr val="tx1"/>
          </a:solidFill>
          <a:latin typeface="+mn-lt"/>
          <a:ea typeface="+mn-ea"/>
          <a:cs typeface="+mn-cs"/>
        </a:defRPr>
      </a:lvl8pPr>
      <a:lvl9pPr marL="2213958" algn="l" defTabSz="553504"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538" tIns="22829" rIns="45538" bIns="22829"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538" tIns="22829" rIns="45538" bIns="2282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45538" tIns="22829" rIns="45538" bIns="22829" numCol="1" anchor="t" anchorCtr="0" compatLnSpc="1">
            <a:prstTxWarp prst="textNoShape">
              <a:avLst/>
            </a:prstTxWarp>
          </a:bodyPr>
          <a:lstStyle>
            <a:lvl1pPr eaLnBrk="1" hangingPunct="1">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61" y="4683919"/>
            <a:ext cx="2779977" cy="357188"/>
          </a:xfrm>
          <a:prstGeom prst="rect">
            <a:avLst/>
          </a:prstGeom>
          <a:noFill/>
          <a:ln w="9525">
            <a:noFill/>
            <a:miter lim="800000"/>
            <a:headEnd/>
            <a:tailEnd/>
          </a:ln>
          <a:effectLst/>
        </p:spPr>
        <p:txBody>
          <a:bodyPr vert="horz" wrap="square" lIns="45538" tIns="22829" rIns="45538" bIns="22829" numCol="1" anchor="t" anchorCtr="0" compatLnSpc="1">
            <a:prstTxWarp prst="textNoShape">
              <a:avLst/>
            </a:prstTxWarp>
          </a:bodyPr>
          <a:lstStyle>
            <a:lvl1pPr algn="ctr" eaLnBrk="1" hangingPunct="1">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45538" tIns="22829" rIns="45538" bIns="22829" numCol="1" anchor="t" anchorCtr="0" compatLnSpc="1">
            <a:prstTxWarp prst="textNoShape">
              <a:avLst/>
            </a:prstTxWarp>
          </a:bodyPr>
          <a:lstStyle>
            <a:lvl1pPr algn="r" eaLnBrk="1" hangingPunct="1">
              <a:defRPr sz="1000">
                <a:solidFill>
                  <a:srgbClr val="000000"/>
                </a:solidFill>
              </a:defRPr>
            </a:lvl1pPr>
          </a:lstStyle>
          <a:p>
            <a:fld id="{94317EE0-CD2D-4428-881C-38C7122CD0C7}" type="slidenum">
              <a:rPr lang="en-US" altLang="en-US" smtClean="0">
                <a:latin typeface="Arial" pitchFamily="34" charset="0"/>
                <a:cs typeface="Arial" pitchFamily="34" charset="0"/>
              </a: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1929526245"/>
      </p:ext>
    </p:extLst>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228633" algn="ctr" rtl="0" fontAlgn="base">
        <a:spcBef>
          <a:spcPct val="0"/>
        </a:spcBef>
        <a:spcAft>
          <a:spcPct val="0"/>
        </a:spcAft>
        <a:defRPr sz="3200">
          <a:solidFill>
            <a:schemeClr val="bg1"/>
          </a:solidFill>
          <a:latin typeface="Arial Rounded MT Bold" pitchFamily="34" charset="0"/>
          <a:cs typeface="Arial" charset="0"/>
        </a:defRPr>
      </a:lvl6pPr>
      <a:lvl7pPr marL="457303" algn="ctr" rtl="0" fontAlgn="base">
        <a:spcBef>
          <a:spcPct val="0"/>
        </a:spcBef>
        <a:spcAft>
          <a:spcPct val="0"/>
        </a:spcAft>
        <a:defRPr sz="3200">
          <a:solidFill>
            <a:schemeClr val="bg1"/>
          </a:solidFill>
          <a:latin typeface="Arial Rounded MT Bold" pitchFamily="34" charset="0"/>
          <a:cs typeface="Arial" charset="0"/>
        </a:defRPr>
      </a:lvl7pPr>
      <a:lvl8pPr marL="685972" algn="ctr" rtl="0" fontAlgn="base">
        <a:spcBef>
          <a:spcPct val="0"/>
        </a:spcBef>
        <a:spcAft>
          <a:spcPct val="0"/>
        </a:spcAft>
        <a:defRPr sz="3200">
          <a:solidFill>
            <a:schemeClr val="bg1"/>
          </a:solidFill>
          <a:latin typeface="Arial Rounded MT Bold" pitchFamily="34" charset="0"/>
          <a:cs typeface="Arial" charset="0"/>
        </a:defRPr>
      </a:lvl8pPr>
      <a:lvl9pPr marL="914630"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171463" indent="-171463" algn="l" rtl="0" eaLnBrk="0" fontAlgn="base" hangingPunct="0">
        <a:spcBef>
          <a:spcPct val="20000"/>
        </a:spcBef>
        <a:spcAft>
          <a:spcPct val="0"/>
        </a:spcAft>
        <a:defRPr sz="3200">
          <a:solidFill>
            <a:schemeClr val="bg1"/>
          </a:solidFill>
          <a:latin typeface="+mn-lt"/>
          <a:ea typeface="+mn-ea"/>
          <a:cs typeface="+mn-cs"/>
        </a:defRPr>
      </a:lvl1pPr>
      <a:lvl2pPr marL="371600" indent="-142947" algn="l" rtl="0" eaLnBrk="0" fontAlgn="base" hangingPunct="0">
        <a:spcBef>
          <a:spcPct val="20000"/>
        </a:spcBef>
        <a:spcAft>
          <a:spcPct val="0"/>
        </a:spcAft>
        <a:buChar char="–"/>
        <a:defRPr sz="2000">
          <a:solidFill>
            <a:schemeClr val="tx1"/>
          </a:solidFill>
          <a:latin typeface="Arial" charset="0"/>
          <a:cs typeface="+mn-cs"/>
        </a:defRPr>
      </a:lvl2pPr>
      <a:lvl3pPr marL="571638" indent="-114388" algn="l" rtl="0" eaLnBrk="0" fontAlgn="base" hangingPunct="0">
        <a:spcBef>
          <a:spcPct val="20000"/>
        </a:spcBef>
        <a:spcAft>
          <a:spcPct val="0"/>
        </a:spcAft>
        <a:buChar char="•"/>
        <a:defRPr sz="1800">
          <a:solidFill>
            <a:schemeClr val="tx1"/>
          </a:solidFill>
          <a:latin typeface="Arial" charset="0"/>
          <a:cs typeface="+mn-cs"/>
        </a:defRPr>
      </a:lvl3pPr>
      <a:lvl4pPr marL="800310" indent="-114388" algn="l" rtl="0" eaLnBrk="0" fontAlgn="base" hangingPunct="0">
        <a:spcBef>
          <a:spcPct val="20000"/>
        </a:spcBef>
        <a:spcAft>
          <a:spcPct val="0"/>
        </a:spcAft>
        <a:buChar char="–"/>
        <a:defRPr sz="1500">
          <a:solidFill>
            <a:schemeClr val="tx1"/>
          </a:solidFill>
          <a:latin typeface="Arial" charset="0"/>
          <a:cs typeface="+mn-cs"/>
        </a:defRPr>
      </a:lvl4pPr>
      <a:lvl5pPr marL="1028914" indent="-114388" algn="l" rtl="0" eaLnBrk="0" fontAlgn="base" hangingPunct="0">
        <a:spcBef>
          <a:spcPct val="20000"/>
        </a:spcBef>
        <a:spcAft>
          <a:spcPct val="0"/>
        </a:spcAft>
        <a:buChar char="»"/>
        <a:defRPr sz="1500">
          <a:solidFill>
            <a:schemeClr val="tx1"/>
          </a:solidFill>
          <a:latin typeface="Arial" charset="0"/>
          <a:cs typeface="+mn-cs"/>
        </a:defRPr>
      </a:lvl5pPr>
      <a:lvl6pPr marL="1257599" indent="-114388" algn="l" rtl="0" fontAlgn="base">
        <a:spcBef>
          <a:spcPct val="20000"/>
        </a:spcBef>
        <a:spcAft>
          <a:spcPct val="0"/>
        </a:spcAft>
        <a:buChar char="»"/>
        <a:defRPr sz="1500">
          <a:solidFill>
            <a:schemeClr val="tx1"/>
          </a:solidFill>
          <a:latin typeface="Arial" charset="0"/>
          <a:cs typeface="+mn-cs"/>
        </a:defRPr>
      </a:lvl6pPr>
      <a:lvl7pPr marL="1486235" indent="-114388" algn="l" rtl="0" fontAlgn="base">
        <a:spcBef>
          <a:spcPct val="20000"/>
        </a:spcBef>
        <a:spcAft>
          <a:spcPct val="0"/>
        </a:spcAft>
        <a:buChar char="»"/>
        <a:defRPr sz="1500">
          <a:solidFill>
            <a:schemeClr val="tx1"/>
          </a:solidFill>
          <a:latin typeface="Arial" charset="0"/>
          <a:cs typeface="+mn-cs"/>
        </a:defRPr>
      </a:lvl7pPr>
      <a:lvl8pPr marL="1714876" indent="-114388" algn="l" rtl="0" fontAlgn="base">
        <a:spcBef>
          <a:spcPct val="20000"/>
        </a:spcBef>
        <a:spcAft>
          <a:spcPct val="0"/>
        </a:spcAft>
        <a:buChar char="»"/>
        <a:defRPr sz="1500">
          <a:solidFill>
            <a:schemeClr val="tx1"/>
          </a:solidFill>
          <a:latin typeface="Arial" charset="0"/>
          <a:cs typeface="+mn-cs"/>
        </a:defRPr>
      </a:lvl8pPr>
      <a:lvl9pPr marL="1943527" indent="-114388"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457303" rtl="0" eaLnBrk="1" latinLnBrk="0" hangingPunct="1">
        <a:defRPr sz="1300" kern="1200">
          <a:solidFill>
            <a:schemeClr val="tx1"/>
          </a:solidFill>
          <a:latin typeface="+mn-lt"/>
          <a:ea typeface="+mn-ea"/>
          <a:cs typeface="+mn-cs"/>
        </a:defRPr>
      </a:lvl1pPr>
      <a:lvl2pPr marL="228633" algn="l" defTabSz="457303" rtl="0" eaLnBrk="1" latinLnBrk="0" hangingPunct="1">
        <a:defRPr sz="1300" kern="1200">
          <a:solidFill>
            <a:schemeClr val="tx1"/>
          </a:solidFill>
          <a:latin typeface="+mn-lt"/>
          <a:ea typeface="+mn-ea"/>
          <a:cs typeface="+mn-cs"/>
        </a:defRPr>
      </a:lvl2pPr>
      <a:lvl3pPr marL="457303" algn="l" defTabSz="457303" rtl="0" eaLnBrk="1" latinLnBrk="0" hangingPunct="1">
        <a:defRPr sz="1300" kern="1200">
          <a:solidFill>
            <a:schemeClr val="tx1"/>
          </a:solidFill>
          <a:latin typeface="+mn-lt"/>
          <a:ea typeface="+mn-ea"/>
          <a:cs typeface="+mn-cs"/>
        </a:defRPr>
      </a:lvl3pPr>
      <a:lvl4pPr marL="685972" algn="l" defTabSz="457303" rtl="0" eaLnBrk="1" latinLnBrk="0" hangingPunct="1">
        <a:defRPr sz="1300" kern="1200">
          <a:solidFill>
            <a:schemeClr val="tx1"/>
          </a:solidFill>
          <a:latin typeface="+mn-lt"/>
          <a:ea typeface="+mn-ea"/>
          <a:cs typeface="+mn-cs"/>
        </a:defRPr>
      </a:lvl4pPr>
      <a:lvl5pPr marL="914630" algn="l" defTabSz="457303" rtl="0" eaLnBrk="1" latinLnBrk="0" hangingPunct="1">
        <a:defRPr sz="1300" kern="1200">
          <a:solidFill>
            <a:schemeClr val="tx1"/>
          </a:solidFill>
          <a:latin typeface="+mn-lt"/>
          <a:ea typeface="+mn-ea"/>
          <a:cs typeface="+mn-cs"/>
        </a:defRPr>
      </a:lvl5pPr>
      <a:lvl6pPr marL="1143244" algn="l" defTabSz="457303" rtl="0" eaLnBrk="1" latinLnBrk="0" hangingPunct="1">
        <a:defRPr sz="1300" kern="1200">
          <a:solidFill>
            <a:schemeClr val="tx1"/>
          </a:solidFill>
          <a:latin typeface="+mn-lt"/>
          <a:ea typeface="+mn-ea"/>
          <a:cs typeface="+mn-cs"/>
        </a:defRPr>
      </a:lvl6pPr>
      <a:lvl7pPr marL="1371906" algn="l" defTabSz="457303" rtl="0" eaLnBrk="1" latinLnBrk="0" hangingPunct="1">
        <a:defRPr sz="1300" kern="1200">
          <a:solidFill>
            <a:schemeClr val="tx1"/>
          </a:solidFill>
          <a:latin typeface="+mn-lt"/>
          <a:ea typeface="+mn-ea"/>
          <a:cs typeface="+mn-cs"/>
        </a:defRPr>
      </a:lvl7pPr>
      <a:lvl8pPr marL="1600569" algn="l" defTabSz="457303" rtl="0" eaLnBrk="1" latinLnBrk="0" hangingPunct="1">
        <a:defRPr sz="1300" kern="1200">
          <a:solidFill>
            <a:schemeClr val="tx1"/>
          </a:solidFill>
          <a:latin typeface="+mn-lt"/>
          <a:ea typeface="+mn-ea"/>
          <a:cs typeface="+mn-cs"/>
        </a:defRPr>
      </a:lvl8pPr>
      <a:lvl9pPr marL="1829211" algn="l" defTabSz="457303"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463" tIns="27719" rIns="55463" bIns="27719"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463" tIns="27719" rIns="55463" bIns="2771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463" tIns="27719" rIns="55463" bIns="27719"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463" tIns="27719" rIns="55463" bIns="27719"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463" tIns="27719" rIns="55463" bIns="27719"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3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7309" algn="ctr" rtl="0" fontAlgn="base">
        <a:spcBef>
          <a:spcPct val="0"/>
        </a:spcBef>
        <a:spcAft>
          <a:spcPct val="0"/>
        </a:spcAft>
        <a:defRPr sz="3800">
          <a:solidFill>
            <a:schemeClr val="tx2"/>
          </a:solidFill>
          <a:latin typeface="Arial" charset="0"/>
          <a:cs typeface="Arial" charset="0"/>
        </a:defRPr>
      </a:lvl6pPr>
      <a:lvl7pPr marL="554588" algn="ctr" rtl="0" fontAlgn="base">
        <a:spcBef>
          <a:spcPct val="0"/>
        </a:spcBef>
        <a:spcAft>
          <a:spcPct val="0"/>
        </a:spcAft>
        <a:defRPr sz="3800">
          <a:solidFill>
            <a:schemeClr val="tx2"/>
          </a:solidFill>
          <a:latin typeface="Arial" charset="0"/>
          <a:cs typeface="Arial" charset="0"/>
        </a:defRPr>
      </a:lvl7pPr>
      <a:lvl8pPr marL="831877" algn="ctr" rtl="0" fontAlgn="base">
        <a:spcBef>
          <a:spcPct val="0"/>
        </a:spcBef>
        <a:spcAft>
          <a:spcPct val="0"/>
        </a:spcAft>
        <a:defRPr sz="3800">
          <a:solidFill>
            <a:schemeClr val="tx2"/>
          </a:solidFill>
          <a:latin typeface="Arial" charset="0"/>
          <a:cs typeface="Arial" charset="0"/>
        </a:defRPr>
      </a:lvl8pPr>
      <a:lvl9pPr marL="1109170" algn="ctr" rtl="0" fontAlgn="base">
        <a:spcBef>
          <a:spcPct val="0"/>
        </a:spcBef>
        <a:spcAft>
          <a:spcPct val="0"/>
        </a:spcAft>
        <a:defRPr sz="3800">
          <a:solidFill>
            <a:schemeClr val="tx2"/>
          </a:solidFill>
          <a:latin typeface="Arial" charset="0"/>
          <a:cs typeface="Arial" charset="0"/>
        </a:defRPr>
      </a:lvl9pPr>
    </p:titleStyle>
    <p:bodyStyle>
      <a:lvl1pPr marL="207936" indent="-207936" algn="l" rtl="0" fontAlgn="base">
        <a:spcBef>
          <a:spcPct val="20000"/>
        </a:spcBef>
        <a:spcAft>
          <a:spcPct val="0"/>
        </a:spcAft>
        <a:buChar char="•"/>
        <a:defRPr sz="2800">
          <a:solidFill>
            <a:schemeClr val="tx1"/>
          </a:solidFill>
          <a:latin typeface="+mn-lt"/>
          <a:ea typeface="+mn-ea"/>
          <a:cs typeface="+mn-cs"/>
        </a:defRPr>
      </a:lvl1pPr>
      <a:lvl2pPr marL="450599" indent="-173273" algn="l" rtl="0" fontAlgn="base">
        <a:spcBef>
          <a:spcPct val="20000"/>
        </a:spcBef>
        <a:spcAft>
          <a:spcPct val="0"/>
        </a:spcAft>
        <a:buChar char="–"/>
        <a:defRPr sz="2400">
          <a:solidFill>
            <a:schemeClr val="tx1"/>
          </a:solidFill>
          <a:latin typeface="+mn-lt"/>
          <a:cs typeface="+mn-cs"/>
        </a:defRPr>
      </a:lvl2pPr>
      <a:lvl3pPr marL="693216" indent="-138677" algn="l" rtl="0" fontAlgn="base">
        <a:spcBef>
          <a:spcPct val="20000"/>
        </a:spcBef>
        <a:spcAft>
          <a:spcPct val="0"/>
        </a:spcAft>
        <a:buChar char="•"/>
        <a:defRPr sz="2100">
          <a:solidFill>
            <a:schemeClr val="tx1"/>
          </a:solidFill>
          <a:latin typeface="+mn-lt"/>
          <a:cs typeface="+mn-cs"/>
        </a:defRPr>
      </a:lvl3pPr>
      <a:lvl4pPr marL="970525" indent="-138677" algn="l" rtl="0" fontAlgn="base">
        <a:spcBef>
          <a:spcPct val="20000"/>
        </a:spcBef>
        <a:spcAft>
          <a:spcPct val="0"/>
        </a:spcAft>
        <a:buChar char="–"/>
        <a:defRPr sz="1700">
          <a:solidFill>
            <a:schemeClr val="tx1"/>
          </a:solidFill>
          <a:latin typeface="+mn-lt"/>
          <a:cs typeface="+mn-cs"/>
        </a:defRPr>
      </a:lvl4pPr>
      <a:lvl5pPr marL="1247800" indent="-138677" algn="l" rtl="0" fontAlgn="base">
        <a:spcBef>
          <a:spcPct val="20000"/>
        </a:spcBef>
        <a:spcAft>
          <a:spcPct val="0"/>
        </a:spcAft>
        <a:buChar char="»"/>
        <a:defRPr sz="1700">
          <a:solidFill>
            <a:schemeClr val="tx1"/>
          </a:solidFill>
          <a:latin typeface="+mn-lt"/>
          <a:cs typeface="+mn-cs"/>
        </a:defRPr>
      </a:lvl5pPr>
      <a:lvl6pPr marL="1525105" indent="-138677" algn="l" rtl="0" fontAlgn="base">
        <a:spcBef>
          <a:spcPct val="20000"/>
        </a:spcBef>
        <a:spcAft>
          <a:spcPct val="0"/>
        </a:spcAft>
        <a:buChar char="»"/>
        <a:defRPr sz="1700">
          <a:solidFill>
            <a:schemeClr val="tx1"/>
          </a:solidFill>
          <a:latin typeface="+mn-lt"/>
          <a:cs typeface="+mn-cs"/>
        </a:defRPr>
      </a:lvl6pPr>
      <a:lvl7pPr marL="1802369" indent="-138677" algn="l" rtl="0" fontAlgn="base">
        <a:spcBef>
          <a:spcPct val="20000"/>
        </a:spcBef>
        <a:spcAft>
          <a:spcPct val="0"/>
        </a:spcAft>
        <a:buChar char="»"/>
        <a:defRPr sz="1700">
          <a:solidFill>
            <a:schemeClr val="tx1"/>
          </a:solidFill>
          <a:latin typeface="+mn-lt"/>
          <a:cs typeface="+mn-cs"/>
        </a:defRPr>
      </a:lvl7pPr>
      <a:lvl8pPr marL="2079662" indent="-138677" algn="l" rtl="0" fontAlgn="base">
        <a:spcBef>
          <a:spcPct val="20000"/>
        </a:spcBef>
        <a:spcAft>
          <a:spcPct val="0"/>
        </a:spcAft>
        <a:buChar char="»"/>
        <a:defRPr sz="1700">
          <a:solidFill>
            <a:schemeClr val="tx1"/>
          </a:solidFill>
          <a:latin typeface="+mn-lt"/>
          <a:cs typeface="+mn-cs"/>
        </a:defRPr>
      </a:lvl8pPr>
      <a:lvl9pPr marL="2356927" indent="-138677"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54588" rtl="0" eaLnBrk="1" latinLnBrk="0" hangingPunct="1">
        <a:defRPr sz="1600" kern="1200">
          <a:solidFill>
            <a:schemeClr val="tx1"/>
          </a:solidFill>
          <a:latin typeface="+mn-lt"/>
          <a:ea typeface="+mn-ea"/>
          <a:cs typeface="+mn-cs"/>
        </a:defRPr>
      </a:lvl1pPr>
      <a:lvl2pPr marL="277309" algn="l" defTabSz="554588" rtl="0" eaLnBrk="1" latinLnBrk="0" hangingPunct="1">
        <a:defRPr sz="1600" kern="1200">
          <a:solidFill>
            <a:schemeClr val="tx1"/>
          </a:solidFill>
          <a:latin typeface="+mn-lt"/>
          <a:ea typeface="+mn-ea"/>
          <a:cs typeface="+mn-cs"/>
        </a:defRPr>
      </a:lvl2pPr>
      <a:lvl3pPr marL="554588" algn="l" defTabSz="554588" rtl="0" eaLnBrk="1" latinLnBrk="0" hangingPunct="1">
        <a:defRPr sz="1600" kern="1200">
          <a:solidFill>
            <a:schemeClr val="tx1"/>
          </a:solidFill>
          <a:latin typeface="+mn-lt"/>
          <a:ea typeface="+mn-ea"/>
          <a:cs typeface="+mn-cs"/>
        </a:defRPr>
      </a:lvl3pPr>
      <a:lvl4pPr marL="831877" algn="l" defTabSz="554588" rtl="0" eaLnBrk="1" latinLnBrk="0" hangingPunct="1">
        <a:defRPr sz="1600" kern="1200">
          <a:solidFill>
            <a:schemeClr val="tx1"/>
          </a:solidFill>
          <a:latin typeface="+mn-lt"/>
          <a:ea typeface="+mn-ea"/>
          <a:cs typeface="+mn-cs"/>
        </a:defRPr>
      </a:lvl4pPr>
      <a:lvl5pPr marL="1109170" algn="l" defTabSz="554588" rtl="0" eaLnBrk="1" latinLnBrk="0" hangingPunct="1">
        <a:defRPr sz="1600" kern="1200">
          <a:solidFill>
            <a:schemeClr val="tx1"/>
          </a:solidFill>
          <a:latin typeface="+mn-lt"/>
          <a:ea typeface="+mn-ea"/>
          <a:cs typeface="+mn-cs"/>
        </a:defRPr>
      </a:lvl5pPr>
      <a:lvl6pPr marL="1386458" algn="l" defTabSz="554588" rtl="0" eaLnBrk="1" latinLnBrk="0" hangingPunct="1">
        <a:defRPr sz="1600" kern="1200">
          <a:solidFill>
            <a:schemeClr val="tx1"/>
          </a:solidFill>
          <a:latin typeface="+mn-lt"/>
          <a:ea typeface="+mn-ea"/>
          <a:cs typeface="+mn-cs"/>
        </a:defRPr>
      </a:lvl6pPr>
      <a:lvl7pPr marL="1663753" algn="l" defTabSz="554588" rtl="0" eaLnBrk="1" latinLnBrk="0" hangingPunct="1">
        <a:defRPr sz="1600" kern="1200">
          <a:solidFill>
            <a:schemeClr val="tx1"/>
          </a:solidFill>
          <a:latin typeface="+mn-lt"/>
          <a:ea typeface="+mn-ea"/>
          <a:cs typeface="+mn-cs"/>
        </a:defRPr>
      </a:lvl7pPr>
      <a:lvl8pPr marL="1941030" algn="l" defTabSz="554588" rtl="0" eaLnBrk="1" latinLnBrk="0" hangingPunct="1">
        <a:defRPr sz="1600" kern="1200">
          <a:solidFill>
            <a:schemeClr val="tx1"/>
          </a:solidFill>
          <a:latin typeface="+mn-lt"/>
          <a:ea typeface="+mn-ea"/>
          <a:cs typeface="+mn-cs"/>
        </a:defRPr>
      </a:lvl8pPr>
      <a:lvl9pPr marL="2218296" algn="l" defTabSz="554588" rtl="0" eaLnBrk="1" latinLnBrk="0" hangingPunct="1">
        <a:defRPr sz="16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577" tIns="27776" rIns="55577" bIns="2777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577" tIns="27776" rIns="55577" bIns="2777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577" tIns="27776" rIns="55577" bIns="27776"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577" tIns="27776" rIns="55577" bIns="27776"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577" tIns="27776" rIns="55577" bIns="27776"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3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7881" algn="ctr" rtl="0" fontAlgn="base">
        <a:spcBef>
          <a:spcPct val="0"/>
        </a:spcBef>
        <a:spcAft>
          <a:spcPct val="0"/>
        </a:spcAft>
        <a:defRPr sz="3800">
          <a:solidFill>
            <a:schemeClr val="tx2"/>
          </a:solidFill>
          <a:latin typeface="Arial" charset="0"/>
          <a:cs typeface="Arial" charset="0"/>
        </a:defRPr>
      </a:lvl6pPr>
      <a:lvl7pPr marL="555733" algn="ctr" rtl="0" fontAlgn="base">
        <a:spcBef>
          <a:spcPct val="0"/>
        </a:spcBef>
        <a:spcAft>
          <a:spcPct val="0"/>
        </a:spcAft>
        <a:defRPr sz="3800">
          <a:solidFill>
            <a:schemeClr val="tx2"/>
          </a:solidFill>
          <a:latin typeface="Arial" charset="0"/>
          <a:cs typeface="Arial" charset="0"/>
        </a:defRPr>
      </a:lvl7pPr>
      <a:lvl8pPr marL="833600" algn="ctr" rtl="0" fontAlgn="base">
        <a:spcBef>
          <a:spcPct val="0"/>
        </a:spcBef>
        <a:spcAft>
          <a:spcPct val="0"/>
        </a:spcAft>
        <a:defRPr sz="3800">
          <a:solidFill>
            <a:schemeClr val="tx2"/>
          </a:solidFill>
          <a:latin typeface="Arial" charset="0"/>
          <a:cs typeface="Arial" charset="0"/>
        </a:defRPr>
      </a:lvl8pPr>
      <a:lvl9pPr marL="1111470" algn="ctr" rtl="0" fontAlgn="base">
        <a:spcBef>
          <a:spcPct val="0"/>
        </a:spcBef>
        <a:spcAft>
          <a:spcPct val="0"/>
        </a:spcAft>
        <a:defRPr sz="3800">
          <a:solidFill>
            <a:schemeClr val="tx2"/>
          </a:solidFill>
          <a:latin typeface="Arial" charset="0"/>
          <a:cs typeface="Arial" charset="0"/>
        </a:defRPr>
      </a:lvl9pPr>
    </p:titleStyle>
    <p:bodyStyle>
      <a:lvl1pPr marL="208369" indent="-208369" algn="l" rtl="0" fontAlgn="base">
        <a:spcBef>
          <a:spcPct val="20000"/>
        </a:spcBef>
        <a:spcAft>
          <a:spcPct val="0"/>
        </a:spcAft>
        <a:buChar char="•"/>
        <a:defRPr sz="2800">
          <a:solidFill>
            <a:schemeClr val="tx1"/>
          </a:solidFill>
          <a:latin typeface="+mn-lt"/>
          <a:ea typeface="+mn-ea"/>
          <a:cs typeface="+mn-cs"/>
        </a:defRPr>
      </a:lvl1pPr>
      <a:lvl2pPr marL="451531" indent="-173633" algn="l" rtl="0" fontAlgn="base">
        <a:spcBef>
          <a:spcPct val="20000"/>
        </a:spcBef>
        <a:spcAft>
          <a:spcPct val="0"/>
        </a:spcAft>
        <a:buChar char="–"/>
        <a:defRPr sz="2400">
          <a:solidFill>
            <a:schemeClr val="tx1"/>
          </a:solidFill>
          <a:latin typeface="+mn-lt"/>
          <a:cs typeface="+mn-cs"/>
        </a:defRPr>
      </a:lvl2pPr>
      <a:lvl3pPr marL="694653" indent="-138962" algn="l" rtl="0" fontAlgn="base">
        <a:spcBef>
          <a:spcPct val="20000"/>
        </a:spcBef>
        <a:spcAft>
          <a:spcPct val="0"/>
        </a:spcAft>
        <a:buChar char="•"/>
        <a:defRPr sz="2100">
          <a:solidFill>
            <a:schemeClr val="tx1"/>
          </a:solidFill>
          <a:latin typeface="+mn-lt"/>
          <a:cs typeface="+mn-cs"/>
        </a:defRPr>
      </a:lvl3pPr>
      <a:lvl4pPr marL="972537" indent="-138962" algn="l" rtl="0" fontAlgn="base">
        <a:spcBef>
          <a:spcPct val="20000"/>
        </a:spcBef>
        <a:spcAft>
          <a:spcPct val="0"/>
        </a:spcAft>
        <a:buChar char="–"/>
        <a:defRPr sz="1700">
          <a:solidFill>
            <a:schemeClr val="tx1"/>
          </a:solidFill>
          <a:latin typeface="+mn-lt"/>
          <a:cs typeface="+mn-cs"/>
        </a:defRPr>
      </a:lvl4pPr>
      <a:lvl5pPr marL="1250387" indent="-138962" algn="l" rtl="0" fontAlgn="base">
        <a:spcBef>
          <a:spcPct val="20000"/>
        </a:spcBef>
        <a:spcAft>
          <a:spcPct val="0"/>
        </a:spcAft>
        <a:buChar char="»"/>
        <a:defRPr sz="1700">
          <a:solidFill>
            <a:schemeClr val="tx1"/>
          </a:solidFill>
          <a:latin typeface="+mn-lt"/>
          <a:cs typeface="+mn-cs"/>
        </a:defRPr>
      </a:lvl5pPr>
      <a:lvl6pPr marL="1528268" indent="-138962" algn="l" rtl="0" fontAlgn="base">
        <a:spcBef>
          <a:spcPct val="20000"/>
        </a:spcBef>
        <a:spcAft>
          <a:spcPct val="0"/>
        </a:spcAft>
        <a:buChar char="»"/>
        <a:defRPr sz="1700">
          <a:solidFill>
            <a:schemeClr val="tx1"/>
          </a:solidFill>
          <a:latin typeface="+mn-lt"/>
          <a:cs typeface="+mn-cs"/>
        </a:defRPr>
      </a:lvl6pPr>
      <a:lvl7pPr marL="1806104" indent="-138962" algn="l" rtl="0" fontAlgn="base">
        <a:spcBef>
          <a:spcPct val="20000"/>
        </a:spcBef>
        <a:spcAft>
          <a:spcPct val="0"/>
        </a:spcAft>
        <a:buChar char="»"/>
        <a:defRPr sz="1700">
          <a:solidFill>
            <a:schemeClr val="tx1"/>
          </a:solidFill>
          <a:latin typeface="+mn-lt"/>
          <a:cs typeface="+mn-cs"/>
        </a:defRPr>
      </a:lvl7pPr>
      <a:lvl8pPr marL="2083975" indent="-138962" algn="l" rtl="0" fontAlgn="base">
        <a:spcBef>
          <a:spcPct val="20000"/>
        </a:spcBef>
        <a:spcAft>
          <a:spcPct val="0"/>
        </a:spcAft>
        <a:buChar char="»"/>
        <a:defRPr sz="1700">
          <a:solidFill>
            <a:schemeClr val="tx1"/>
          </a:solidFill>
          <a:latin typeface="+mn-lt"/>
          <a:cs typeface="+mn-cs"/>
        </a:defRPr>
      </a:lvl8pPr>
      <a:lvl9pPr marL="2361813" indent="-138962"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55733" rtl="0" eaLnBrk="1" latinLnBrk="0" hangingPunct="1">
        <a:defRPr sz="1600" kern="1200">
          <a:solidFill>
            <a:schemeClr val="tx1"/>
          </a:solidFill>
          <a:latin typeface="+mn-lt"/>
          <a:ea typeface="+mn-ea"/>
          <a:cs typeface="+mn-cs"/>
        </a:defRPr>
      </a:lvl1pPr>
      <a:lvl2pPr marL="277881" algn="l" defTabSz="555733" rtl="0" eaLnBrk="1" latinLnBrk="0" hangingPunct="1">
        <a:defRPr sz="1600" kern="1200">
          <a:solidFill>
            <a:schemeClr val="tx1"/>
          </a:solidFill>
          <a:latin typeface="+mn-lt"/>
          <a:ea typeface="+mn-ea"/>
          <a:cs typeface="+mn-cs"/>
        </a:defRPr>
      </a:lvl2pPr>
      <a:lvl3pPr marL="555733" algn="l" defTabSz="555733" rtl="0" eaLnBrk="1" latinLnBrk="0" hangingPunct="1">
        <a:defRPr sz="1600" kern="1200">
          <a:solidFill>
            <a:schemeClr val="tx1"/>
          </a:solidFill>
          <a:latin typeface="+mn-lt"/>
          <a:ea typeface="+mn-ea"/>
          <a:cs typeface="+mn-cs"/>
        </a:defRPr>
      </a:lvl3pPr>
      <a:lvl4pPr marL="833600" algn="l" defTabSz="555733" rtl="0" eaLnBrk="1" latinLnBrk="0" hangingPunct="1">
        <a:defRPr sz="1600" kern="1200">
          <a:solidFill>
            <a:schemeClr val="tx1"/>
          </a:solidFill>
          <a:latin typeface="+mn-lt"/>
          <a:ea typeface="+mn-ea"/>
          <a:cs typeface="+mn-cs"/>
        </a:defRPr>
      </a:lvl4pPr>
      <a:lvl5pPr marL="1111470" algn="l" defTabSz="555733" rtl="0" eaLnBrk="1" latinLnBrk="0" hangingPunct="1">
        <a:defRPr sz="1600" kern="1200">
          <a:solidFill>
            <a:schemeClr val="tx1"/>
          </a:solidFill>
          <a:latin typeface="+mn-lt"/>
          <a:ea typeface="+mn-ea"/>
          <a:cs typeface="+mn-cs"/>
        </a:defRPr>
      </a:lvl5pPr>
      <a:lvl6pPr marL="1389333" algn="l" defTabSz="555733" rtl="0" eaLnBrk="1" latinLnBrk="0" hangingPunct="1">
        <a:defRPr sz="1600" kern="1200">
          <a:solidFill>
            <a:schemeClr val="tx1"/>
          </a:solidFill>
          <a:latin typeface="+mn-lt"/>
          <a:ea typeface="+mn-ea"/>
          <a:cs typeface="+mn-cs"/>
        </a:defRPr>
      </a:lvl6pPr>
      <a:lvl7pPr marL="1667197" algn="l" defTabSz="555733" rtl="0" eaLnBrk="1" latinLnBrk="0" hangingPunct="1">
        <a:defRPr sz="1600" kern="1200">
          <a:solidFill>
            <a:schemeClr val="tx1"/>
          </a:solidFill>
          <a:latin typeface="+mn-lt"/>
          <a:ea typeface="+mn-ea"/>
          <a:cs typeface="+mn-cs"/>
        </a:defRPr>
      </a:lvl7pPr>
      <a:lvl8pPr marL="1945055" algn="l" defTabSz="555733" rtl="0" eaLnBrk="1" latinLnBrk="0" hangingPunct="1">
        <a:defRPr sz="1600" kern="1200">
          <a:solidFill>
            <a:schemeClr val="tx1"/>
          </a:solidFill>
          <a:latin typeface="+mn-lt"/>
          <a:ea typeface="+mn-ea"/>
          <a:cs typeface="+mn-cs"/>
        </a:defRPr>
      </a:lvl8pPr>
      <a:lvl9pPr marL="2222894" algn="l" defTabSz="555733" rtl="0" eaLnBrk="1" latinLnBrk="0" hangingPunct="1">
        <a:defRPr sz="16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697" tIns="27836" rIns="55697" bIns="2783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697" tIns="27836" rIns="55697" bIns="2783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697" tIns="27836" rIns="55697" bIns="27836"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697" tIns="27836" rIns="55697" bIns="27836"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697" tIns="27836" rIns="55697" bIns="27836"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3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8484" algn="ctr" rtl="0" fontAlgn="base">
        <a:spcBef>
          <a:spcPct val="0"/>
        </a:spcBef>
        <a:spcAft>
          <a:spcPct val="0"/>
        </a:spcAft>
        <a:defRPr sz="3800">
          <a:solidFill>
            <a:schemeClr val="tx2"/>
          </a:solidFill>
          <a:latin typeface="Arial" charset="0"/>
          <a:cs typeface="Arial" charset="0"/>
        </a:defRPr>
      </a:lvl6pPr>
      <a:lvl7pPr marL="556937" algn="ctr" rtl="0" fontAlgn="base">
        <a:spcBef>
          <a:spcPct val="0"/>
        </a:spcBef>
        <a:spcAft>
          <a:spcPct val="0"/>
        </a:spcAft>
        <a:defRPr sz="3800">
          <a:solidFill>
            <a:schemeClr val="tx2"/>
          </a:solidFill>
          <a:latin typeface="Arial" charset="0"/>
          <a:cs typeface="Arial" charset="0"/>
        </a:defRPr>
      </a:lvl7pPr>
      <a:lvl8pPr marL="835419" algn="ctr" rtl="0" fontAlgn="base">
        <a:spcBef>
          <a:spcPct val="0"/>
        </a:spcBef>
        <a:spcAft>
          <a:spcPct val="0"/>
        </a:spcAft>
        <a:defRPr sz="3800">
          <a:solidFill>
            <a:schemeClr val="tx2"/>
          </a:solidFill>
          <a:latin typeface="Arial" charset="0"/>
          <a:cs typeface="Arial" charset="0"/>
        </a:defRPr>
      </a:lvl8pPr>
      <a:lvl9pPr marL="1113893" algn="ctr" rtl="0" fontAlgn="base">
        <a:spcBef>
          <a:spcPct val="0"/>
        </a:spcBef>
        <a:spcAft>
          <a:spcPct val="0"/>
        </a:spcAft>
        <a:defRPr sz="3800">
          <a:solidFill>
            <a:schemeClr val="tx2"/>
          </a:solidFill>
          <a:latin typeface="Arial" charset="0"/>
          <a:cs typeface="Arial" charset="0"/>
        </a:defRPr>
      </a:lvl9pPr>
    </p:titleStyle>
    <p:bodyStyle>
      <a:lvl1pPr marL="208825" indent="-208825" algn="l" rtl="0" fontAlgn="base">
        <a:spcBef>
          <a:spcPct val="20000"/>
        </a:spcBef>
        <a:spcAft>
          <a:spcPct val="0"/>
        </a:spcAft>
        <a:buChar char="•"/>
        <a:defRPr sz="2800">
          <a:solidFill>
            <a:schemeClr val="tx1"/>
          </a:solidFill>
          <a:latin typeface="+mn-lt"/>
          <a:ea typeface="+mn-ea"/>
          <a:cs typeface="+mn-cs"/>
        </a:defRPr>
      </a:lvl1pPr>
      <a:lvl2pPr marL="452516" indent="-174013" algn="l" rtl="0" fontAlgn="base">
        <a:spcBef>
          <a:spcPct val="20000"/>
        </a:spcBef>
        <a:spcAft>
          <a:spcPct val="0"/>
        </a:spcAft>
        <a:buChar char="–"/>
        <a:defRPr sz="2400">
          <a:solidFill>
            <a:schemeClr val="tx1"/>
          </a:solidFill>
          <a:latin typeface="+mn-lt"/>
          <a:cs typeface="+mn-cs"/>
        </a:defRPr>
      </a:lvl2pPr>
      <a:lvl3pPr marL="696171" indent="-139264" algn="l" rtl="0" fontAlgn="base">
        <a:spcBef>
          <a:spcPct val="20000"/>
        </a:spcBef>
        <a:spcAft>
          <a:spcPct val="0"/>
        </a:spcAft>
        <a:buChar char="•"/>
        <a:defRPr sz="2100">
          <a:solidFill>
            <a:schemeClr val="tx1"/>
          </a:solidFill>
          <a:latin typeface="+mn-lt"/>
          <a:cs typeface="+mn-cs"/>
        </a:defRPr>
      </a:lvl3pPr>
      <a:lvl4pPr marL="974662" indent="-139264" algn="l" rtl="0" fontAlgn="base">
        <a:spcBef>
          <a:spcPct val="20000"/>
        </a:spcBef>
        <a:spcAft>
          <a:spcPct val="0"/>
        </a:spcAft>
        <a:buChar char="–"/>
        <a:defRPr sz="1700">
          <a:solidFill>
            <a:schemeClr val="tx1"/>
          </a:solidFill>
          <a:latin typeface="+mn-lt"/>
          <a:cs typeface="+mn-cs"/>
        </a:defRPr>
      </a:lvl4pPr>
      <a:lvl5pPr marL="1253116" indent="-139264" algn="l" rtl="0" fontAlgn="base">
        <a:spcBef>
          <a:spcPct val="20000"/>
        </a:spcBef>
        <a:spcAft>
          <a:spcPct val="0"/>
        </a:spcAft>
        <a:buChar char="»"/>
        <a:defRPr sz="1700">
          <a:solidFill>
            <a:schemeClr val="tx1"/>
          </a:solidFill>
          <a:latin typeface="+mn-lt"/>
          <a:cs typeface="+mn-cs"/>
        </a:defRPr>
      </a:lvl5pPr>
      <a:lvl6pPr marL="1531607" indent="-139264" algn="l" rtl="0" fontAlgn="base">
        <a:spcBef>
          <a:spcPct val="20000"/>
        </a:spcBef>
        <a:spcAft>
          <a:spcPct val="0"/>
        </a:spcAft>
        <a:buChar char="»"/>
        <a:defRPr sz="1700">
          <a:solidFill>
            <a:schemeClr val="tx1"/>
          </a:solidFill>
          <a:latin typeface="+mn-lt"/>
          <a:cs typeface="+mn-cs"/>
        </a:defRPr>
      </a:lvl6pPr>
      <a:lvl7pPr marL="1810046" indent="-139264" algn="l" rtl="0" fontAlgn="base">
        <a:spcBef>
          <a:spcPct val="20000"/>
        </a:spcBef>
        <a:spcAft>
          <a:spcPct val="0"/>
        </a:spcAft>
        <a:buChar char="»"/>
        <a:defRPr sz="1700">
          <a:solidFill>
            <a:schemeClr val="tx1"/>
          </a:solidFill>
          <a:latin typeface="+mn-lt"/>
          <a:cs typeface="+mn-cs"/>
        </a:defRPr>
      </a:lvl7pPr>
      <a:lvl8pPr marL="2088525" indent="-139264" algn="l" rtl="0" fontAlgn="base">
        <a:spcBef>
          <a:spcPct val="20000"/>
        </a:spcBef>
        <a:spcAft>
          <a:spcPct val="0"/>
        </a:spcAft>
        <a:buChar char="»"/>
        <a:defRPr sz="1700">
          <a:solidFill>
            <a:schemeClr val="tx1"/>
          </a:solidFill>
          <a:latin typeface="+mn-lt"/>
          <a:cs typeface="+mn-cs"/>
        </a:defRPr>
      </a:lvl8pPr>
      <a:lvl9pPr marL="2366969" indent="-139264"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56937" rtl="0" eaLnBrk="1" latinLnBrk="0" hangingPunct="1">
        <a:defRPr sz="1600" kern="1200">
          <a:solidFill>
            <a:schemeClr val="tx1"/>
          </a:solidFill>
          <a:latin typeface="+mn-lt"/>
          <a:ea typeface="+mn-ea"/>
          <a:cs typeface="+mn-cs"/>
        </a:defRPr>
      </a:lvl1pPr>
      <a:lvl2pPr marL="278484" algn="l" defTabSz="556937" rtl="0" eaLnBrk="1" latinLnBrk="0" hangingPunct="1">
        <a:defRPr sz="1600" kern="1200">
          <a:solidFill>
            <a:schemeClr val="tx1"/>
          </a:solidFill>
          <a:latin typeface="+mn-lt"/>
          <a:ea typeface="+mn-ea"/>
          <a:cs typeface="+mn-cs"/>
        </a:defRPr>
      </a:lvl2pPr>
      <a:lvl3pPr marL="556937" algn="l" defTabSz="556937" rtl="0" eaLnBrk="1" latinLnBrk="0" hangingPunct="1">
        <a:defRPr sz="1600" kern="1200">
          <a:solidFill>
            <a:schemeClr val="tx1"/>
          </a:solidFill>
          <a:latin typeface="+mn-lt"/>
          <a:ea typeface="+mn-ea"/>
          <a:cs typeface="+mn-cs"/>
        </a:defRPr>
      </a:lvl3pPr>
      <a:lvl4pPr marL="835419" algn="l" defTabSz="556937" rtl="0" eaLnBrk="1" latinLnBrk="0" hangingPunct="1">
        <a:defRPr sz="1600" kern="1200">
          <a:solidFill>
            <a:schemeClr val="tx1"/>
          </a:solidFill>
          <a:latin typeface="+mn-lt"/>
          <a:ea typeface="+mn-ea"/>
          <a:cs typeface="+mn-cs"/>
        </a:defRPr>
      </a:lvl4pPr>
      <a:lvl5pPr marL="1113893" algn="l" defTabSz="556937" rtl="0" eaLnBrk="1" latinLnBrk="0" hangingPunct="1">
        <a:defRPr sz="1600" kern="1200">
          <a:solidFill>
            <a:schemeClr val="tx1"/>
          </a:solidFill>
          <a:latin typeface="+mn-lt"/>
          <a:ea typeface="+mn-ea"/>
          <a:cs typeface="+mn-cs"/>
        </a:defRPr>
      </a:lvl5pPr>
      <a:lvl6pPr marL="1392365" algn="l" defTabSz="556937" rtl="0" eaLnBrk="1" latinLnBrk="0" hangingPunct="1">
        <a:defRPr sz="1600" kern="1200">
          <a:solidFill>
            <a:schemeClr val="tx1"/>
          </a:solidFill>
          <a:latin typeface="+mn-lt"/>
          <a:ea typeface="+mn-ea"/>
          <a:cs typeface="+mn-cs"/>
        </a:defRPr>
      </a:lvl6pPr>
      <a:lvl7pPr marL="1670833" algn="l" defTabSz="556937" rtl="0" eaLnBrk="1" latinLnBrk="0" hangingPunct="1">
        <a:defRPr sz="1600" kern="1200">
          <a:solidFill>
            <a:schemeClr val="tx1"/>
          </a:solidFill>
          <a:latin typeface="+mn-lt"/>
          <a:ea typeface="+mn-ea"/>
          <a:cs typeface="+mn-cs"/>
        </a:defRPr>
      </a:lvl7pPr>
      <a:lvl8pPr marL="1949299" algn="l" defTabSz="556937" rtl="0" eaLnBrk="1" latinLnBrk="0" hangingPunct="1">
        <a:defRPr sz="1600" kern="1200">
          <a:solidFill>
            <a:schemeClr val="tx1"/>
          </a:solidFill>
          <a:latin typeface="+mn-lt"/>
          <a:ea typeface="+mn-ea"/>
          <a:cs typeface="+mn-cs"/>
        </a:defRPr>
      </a:lvl8pPr>
      <a:lvl9pPr marL="2227745" algn="l" defTabSz="556937" rtl="0" eaLnBrk="1" latinLnBrk="0" hangingPunct="1">
        <a:defRPr sz="16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823" tIns="27899" rIns="55823" bIns="27899"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823" tIns="27899" rIns="55823" bIns="2789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823" tIns="27899" rIns="55823" bIns="27899"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823" tIns="27899" rIns="55823" bIns="27899"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823" tIns="27899" rIns="55823" bIns="27899"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3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9119" algn="ctr" rtl="0" fontAlgn="base">
        <a:spcBef>
          <a:spcPct val="0"/>
        </a:spcBef>
        <a:spcAft>
          <a:spcPct val="0"/>
        </a:spcAft>
        <a:defRPr sz="3800">
          <a:solidFill>
            <a:schemeClr val="tx2"/>
          </a:solidFill>
          <a:latin typeface="Arial" charset="0"/>
          <a:cs typeface="Arial" charset="0"/>
        </a:defRPr>
      </a:lvl6pPr>
      <a:lvl7pPr marL="558206" algn="ctr" rtl="0" fontAlgn="base">
        <a:spcBef>
          <a:spcPct val="0"/>
        </a:spcBef>
        <a:spcAft>
          <a:spcPct val="0"/>
        </a:spcAft>
        <a:defRPr sz="3800">
          <a:solidFill>
            <a:schemeClr val="tx2"/>
          </a:solidFill>
          <a:latin typeface="Arial" charset="0"/>
          <a:cs typeface="Arial" charset="0"/>
        </a:defRPr>
      </a:lvl7pPr>
      <a:lvl8pPr marL="837334" algn="ctr" rtl="0" fontAlgn="base">
        <a:spcBef>
          <a:spcPct val="0"/>
        </a:spcBef>
        <a:spcAft>
          <a:spcPct val="0"/>
        </a:spcAft>
        <a:defRPr sz="3800">
          <a:solidFill>
            <a:schemeClr val="tx2"/>
          </a:solidFill>
          <a:latin typeface="Arial" charset="0"/>
          <a:cs typeface="Arial" charset="0"/>
        </a:defRPr>
      </a:lvl8pPr>
      <a:lvl9pPr marL="1116441" algn="ctr" rtl="0" fontAlgn="base">
        <a:spcBef>
          <a:spcPct val="0"/>
        </a:spcBef>
        <a:spcAft>
          <a:spcPct val="0"/>
        </a:spcAft>
        <a:defRPr sz="3800">
          <a:solidFill>
            <a:schemeClr val="tx2"/>
          </a:solidFill>
          <a:latin typeface="Arial" charset="0"/>
          <a:cs typeface="Arial" charset="0"/>
        </a:defRPr>
      </a:lvl9pPr>
    </p:titleStyle>
    <p:bodyStyle>
      <a:lvl1pPr marL="209305" indent="-209305" algn="l" rtl="0" fontAlgn="base">
        <a:spcBef>
          <a:spcPct val="20000"/>
        </a:spcBef>
        <a:spcAft>
          <a:spcPct val="0"/>
        </a:spcAft>
        <a:buChar char="•"/>
        <a:defRPr sz="2800">
          <a:solidFill>
            <a:schemeClr val="tx1"/>
          </a:solidFill>
          <a:latin typeface="+mn-lt"/>
          <a:ea typeface="+mn-ea"/>
          <a:cs typeface="+mn-cs"/>
        </a:defRPr>
      </a:lvl1pPr>
      <a:lvl2pPr marL="453553" indent="-174412" algn="l" rtl="0" fontAlgn="base">
        <a:spcBef>
          <a:spcPct val="20000"/>
        </a:spcBef>
        <a:spcAft>
          <a:spcPct val="0"/>
        </a:spcAft>
        <a:buChar char="–"/>
        <a:defRPr sz="2400">
          <a:solidFill>
            <a:schemeClr val="tx1"/>
          </a:solidFill>
          <a:latin typeface="+mn-lt"/>
          <a:cs typeface="+mn-cs"/>
        </a:defRPr>
      </a:lvl2pPr>
      <a:lvl3pPr marL="697766" indent="-139582" algn="l" rtl="0" fontAlgn="base">
        <a:spcBef>
          <a:spcPct val="20000"/>
        </a:spcBef>
        <a:spcAft>
          <a:spcPct val="0"/>
        </a:spcAft>
        <a:buChar char="•"/>
        <a:defRPr sz="2100">
          <a:solidFill>
            <a:schemeClr val="tx1"/>
          </a:solidFill>
          <a:latin typeface="+mn-lt"/>
          <a:cs typeface="+mn-cs"/>
        </a:defRPr>
      </a:lvl3pPr>
      <a:lvl4pPr marL="976906" indent="-139582" algn="l" rtl="0" fontAlgn="base">
        <a:spcBef>
          <a:spcPct val="20000"/>
        </a:spcBef>
        <a:spcAft>
          <a:spcPct val="0"/>
        </a:spcAft>
        <a:buChar char="–"/>
        <a:defRPr sz="1700">
          <a:solidFill>
            <a:schemeClr val="tx1"/>
          </a:solidFill>
          <a:latin typeface="+mn-lt"/>
          <a:cs typeface="+mn-cs"/>
        </a:defRPr>
      </a:lvl4pPr>
      <a:lvl5pPr marL="1255988" indent="-139582" algn="l" rtl="0" fontAlgn="base">
        <a:spcBef>
          <a:spcPct val="20000"/>
        </a:spcBef>
        <a:spcAft>
          <a:spcPct val="0"/>
        </a:spcAft>
        <a:buChar char="»"/>
        <a:defRPr sz="1700">
          <a:solidFill>
            <a:schemeClr val="tx1"/>
          </a:solidFill>
          <a:latin typeface="+mn-lt"/>
          <a:cs typeface="+mn-cs"/>
        </a:defRPr>
      </a:lvl5pPr>
      <a:lvl6pPr marL="1535118" indent="-139582" algn="l" rtl="0" fontAlgn="base">
        <a:spcBef>
          <a:spcPct val="20000"/>
        </a:spcBef>
        <a:spcAft>
          <a:spcPct val="0"/>
        </a:spcAft>
        <a:buChar char="»"/>
        <a:defRPr sz="1700">
          <a:solidFill>
            <a:schemeClr val="tx1"/>
          </a:solidFill>
          <a:latin typeface="+mn-lt"/>
          <a:cs typeface="+mn-cs"/>
        </a:defRPr>
      </a:lvl6pPr>
      <a:lvl7pPr marL="1814194" indent="-139582" algn="l" rtl="0" fontAlgn="base">
        <a:spcBef>
          <a:spcPct val="20000"/>
        </a:spcBef>
        <a:spcAft>
          <a:spcPct val="0"/>
        </a:spcAft>
        <a:buChar char="»"/>
        <a:defRPr sz="1700">
          <a:solidFill>
            <a:schemeClr val="tx1"/>
          </a:solidFill>
          <a:latin typeface="+mn-lt"/>
          <a:cs typeface="+mn-cs"/>
        </a:defRPr>
      </a:lvl7pPr>
      <a:lvl8pPr marL="2093312" indent="-139582" algn="l" rtl="0" fontAlgn="base">
        <a:spcBef>
          <a:spcPct val="20000"/>
        </a:spcBef>
        <a:spcAft>
          <a:spcPct val="0"/>
        </a:spcAft>
        <a:buChar char="»"/>
        <a:defRPr sz="1700">
          <a:solidFill>
            <a:schemeClr val="tx1"/>
          </a:solidFill>
          <a:latin typeface="+mn-lt"/>
          <a:cs typeface="+mn-cs"/>
        </a:defRPr>
      </a:lvl8pPr>
      <a:lvl9pPr marL="2372393" indent="-139582"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58206" rtl="0" eaLnBrk="1" latinLnBrk="0" hangingPunct="1">
        <a:defRPr sz="1600" kern="1200">
          <a:solidFill>
            <a:schemeClr val="tx1"/>
          </a:solidFill>
          <a:latin typeface="+mn-lt"/>
          <a:ea typeface="+mn-ea"/>
          <a:cs typeface="+mn-cs"/>
        </a:defRPr>
      </a:lvl1pPr>
      <a:lvl2pPr marL="279119" algn="l" defTabSz="558206" rtl="0" eaLnBrk="1" latinLnBrk="0" hangingPunct="1">
        <a:defRPr sz="1600" kern="1200">
          <a:solidFill>
            <a:schemeClr val="tx1"/>
          </a:solidFill>
          <a:latin typeface="+mn-lt"/>
          <a:ea typeface="+mn-ea"/>
          <a:cs typeface="+mn-cs"/>
        </a:defRPr>
      </a:lvl2pPr>
      <a:lvl3pPr marL="558206" algn="l" defTabSz="558206" rtl="0" eaLnBrk="1" latinLnBrk="0" hangingPunct="1">
        <a:defRPr sz="1600" kern="1200">
          <a:solidFill>
            <a:schemeClr val="tx1"/>
          </a:solidFill>
          <a:latin typeface="+mn-lt"/>
          <a:ea typeface="+mn-ea"/>
          <a:cs typeface="+mn-cs"/>
        </a:defRPr>
      </a:lvl3pPr>
      <a:lvl4pPr marL="837334" algn="l" defTabSz="558206" rtl="0" eaLnBrk="1" latinLnBrk="0" hangingPunct="1">
        <a:defRPr sz="1600" kern="1200">
          <a:solidFill>
            <a:schemeClr val="tx1"/>
          </a:solidFill>
          <a:latin typeface="+mn-lt"/>
          <a:ea typeface="+mn-ea"/>
          <a:cs typeface="+mn-cs"/>
        </a:defRPr>
      </a:lvl4pPr>
      <a:lvl5pPr marL="1116441" algn="l" defTabSz="558206" rtl="0" eaLnBrk="1" latinLnBrk="0" hangingPunct="1">
        <a:defRPr sz="1600" kern="1200">
          <a:solidFill>
            <a:schemeClr val="tx1"/>
          </a:solidFill>
          <a:latin typeface="+mn-lt"/>
          <a:ea typeface="+mn-ea"/>
          <a:cs typeface="+mn-cs"/>
        </a:defRPr>
      </a:lvl5pPr>
      <a:lvl6pPr marL="1395554" algn="l" defTabSz="558206" rtl="0" eaLnBrk="1" latinLnBrk="0" hangingPunct="1">
        <a:defRPr sz="1600" kern="1200">
          <a:solidFill>
            <a:schemeClr val="tx1"/>
          </a:solidFill>
          <a:latin typeface="+mn-lt"/>
          <a:ea typeface="+mn-ea"/>
          <a:cs typeface="+mn-cs"/>
        </a:defRPr>
      </a:lvl6pPr>
      <a:lvl7pPr marL="1674660" algn="l" defTabSz="558206" rtl="0" eaLnBrk="1" latinLnBrk="0" hangingPunct="1">
        <a:defRPr sz="1600" kern="1200">
          <a:solidFill>
            <a:schemeClr val="tx1"/>
          </a:solidFill>
          <a:latin typeface="+mn-lt"/>
          <a:ea typeface="+mn-ea"/>
          <a:cs typeface="+mn-cs"/>
        </a:defRPr>
      </a:lvl7pPr>
      <a:lvl8pPr marL="1953765" algn="l" defTabSz="558206" rtl="0" eaLnBrk="1" latinLnBrk="0" hangingPunct="1">
        <a:defRPr sz="1600" kern="1200">
          <a:solidFill>
            <a:schemeClr val="tx1"/>
          </a:solidFill>
          <a:latin typeface="+mn-lt"/>
          <a:ea typeface="+mn-ea"/>
          <a:cs typeface="+mn-cs"/>
        </a:defRPr>
      </a:lvl8pPr>
      <a:lvl9pPr marL="2232851" algn="l" defTabSz="558206" rtl="0" eaLnBrk="1" latinLnBrk="0" hangingPunct="1">
        <a:defRPr sz="16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957" tIns="27965" rIns="55957" bIns="27965"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957" tIns="27965" rIns="55957" bIns="2796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957" tIns="27965" rIns="55957" bIns="27965"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957" tIns="27965" rIns="55957" bIns="27965"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5957" tIns="27965" rIns="55957" bIns="27965"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4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9790" algn="ctr" rtl="0" fontAlgn="base">
        <a:spcBef>
          <a:spcPct val="0"/>
        </a:spcBef>
        <a:spcAft>
          <a:spcPct val="0"/>
        </a:spcAft>
        <a:defRPr sz="3800">
          <a:solidFill>
            <a:schemeClr val="tx2"/>
          </a:solidFill>
          <a:latin typeface="Arial" charset="0"/>
          <a:cs typeface="Arial" charset="0"/>
        </a:defRPr>
      </a:lvl6pPr>
      <a:lvl7pPr marL="559548" algn="ctr" rtl="0" fontAlgn="base">
        <a:spcBef>
          <a:spcPct val="0"/>
        </a:spcBef>
        <a:spcAft>
          <a:spcPct val="0"/>
        </a:spcAft>
        <a:defRPr sz="3800">
          <a:solidFill>
            <a:schemeClr val="tx2"/>
          </a:solidFill>
          <a:latin typeface="Arial" charset="0"/>
          <a:cs typeface="Arial" charset="0"/>
        </a:defRPr>
      </a:lvl7pPr>
      <a:lvl8pPr marL="839344" algn="ctr" rtl="0" fontAlgn="base">
        <a:spcBef>
          <a:spcPct val="0"/>
        </a:spcBef>
        <a:spcAft>
          <a:spcPct val="0"/>
        </a:spcAft>
        <a:defRPr sz="3800">
          <a:solidFill>
            <a:schemeClr val="tx2"/>
          </a:solidFill>
          <a:latin typeface="Arial" charset="0"/>
          <a:cs typeface="Arial" charset="0"/>
        </a:defRPr>
      </a:lvl8pPr>
      <a:lvl9pPr marL="1119123" algn="ctr" rtl="0" fontAlgn="base">
        <a:spcBef>
          <a:spcPct val="0"/>
        </a:spcBef>
        <a:spcAft>
          <a:spcPct val="0"/>
        </a:spcAft>
        <a:defRPr sz="3800">
          <a:solidFill>
            <a:schemeClr val="tx2"/>
          </a:solidFill>
          <a:latin typeface="Arial" charset="0"/>
          <a:cs typeface="Arial" charset="0"/>
        </a:defRPr>
      </a:lvl9pPr>
    </p:titleStyle>
    <p:bodyStyle>
      <a:lvl1pPr marL="209807" indent="-209807" algn="l" rtl="0" fontAlgn="base">
        <a:spcBef>
          <a:spcPct val="20000"/>
        </a:spcBef>
        <a:spcAft>
          <a:spcPct val="0"/>
        </a:spcAft>
        <a:buChar char="•"/>
        <a:defRPr sz="2800">
          <a:solidFill>
            <a:schemeClr val="tx1"/>
          </a:solidFill>
          <a:latin typeface="+mn-lt"/>
          <a:ea typeface="+mn-ea"/>
          <a:cs typeface="+mn-cs"/>
        </a:defRPr>
      </a:lvl1pPr>
      <a:lvl2pPr marL="454640" indent="-174830" algn="l" rtl="0" fontAlgn="base">
        <a:spcBef>
          <a:spcPct val="20000"/>
        </a:spcBef>
        <a:spcAft>
          <a:spcPct val="0"/>
        </a:spcAft>
        <a:buChar char="–"/>
        <a:defRPr sz="2400">
          <a:solidFill>
            <a:schemeClr val="tx1"/>
          </a:solidFill>
          <a:latin typeface="+mn-lt"/>
          <a:cs typeface="+mn-cs"/>
        </a:defRPr>
      </a:lvl2pPr>
      <a:lvl3pPr marL="699439" indent="-139916" algn="l" rtl="0" fontAlgn="base">
        <a:spcBef>
          <a:spcPct val="20000"/>
        </a:spcBef>
        <a:spcAft>
          <a:spcPct val="0"/>
        </a:spcAft>
        <a:buChar char="•"/>
        <a:defRPr sz="2100">
          <a:solidFill>
            <a:schemeClr val="tx1"/>
          </a:solidFill>
          <a:latin typeface="+mn-lt"/>
          <a:cs typeface="+mn-cs"/>
        </a:defRPr>
      </a:lvl3pPr>
      <a:lvl4pPr marL="979257" indent="-139916" algn="l" rtl="0" fontAlgn="base">
        <a:spcBef>
          <a:spcPct val="20000"/>
        </a:spcBef>
        <a:spcAft>
          <a:spcPct val="0"/>
        </a:spcAft>
        <a:buChar char="–"/>
        <a:defRPr sz="1700">
          <a:solidFill>
            <a:schemeClr val="tx1"/>
          </a:solidFill>
          <a:latin typeface="+mn-lt"/>
          <a:cs typeface="+mn-cs"/>
        </a:defRPr>
      </a:lvl4pPr>
      <a:lvl5pPr marL="1259004" indent="-139916" algn="l" rtl="0" fontAlgn="base">
        <a:spcBef>
          <a:spcPct val="20000"/>
        </a:spcBef>
        <a:spcAft>
          <a:spcPct val="0"/>
        </a:spcAft>
        <a:buChar char="»"/>
        <a:defRPr sz="1700">
          <a:solidFill>
            <a:schemeClr val="tx1"/>
          </a:solidFill>
          <a:latin typeface="+mn-lt"/>
          <a:cs typeface="+mn-cs"/>
        </a:defRPr>
      </a:lvl5pPr>
      <a:lvl6pPr marL="1538799" indent="-139916" algn="l" rtl="0" fontAlgn="base">
        <a:spcBef>
          <a:spcPct val="20000"/>
        </a:spcBef>
        <a:spcAft>
          <a:spcPct val="0"/>
        </a:spcAft>
        <a:buChar char="»"/>
        <a:defRPr sz="1700">
          <a:solidFill>
            <a:schemeClr val="tx1"/>
          </a:solidFill>
          <a:latin typeface="+mn-lt"/>
          <a:cs typeface="+mn-cs"/>
        </a:defRPr>
      </a:lvl6pPr>
      <a:lvl7pPr marL="1818547" indent="-139916" algn="l" rtl="0" fontAlgn="base">
        <a:spcBef>
          <a:spcPct val="20000"/>
        </a:spcBef>
        <a:spcAft>
          <a:spcPct val="0"/>
        </a:spcAft>
        <a:buChar char="»"/>
        <a:defRPr sz="1700">
          <a:solidFill>
            <a:schemeClr val="tx1"/>
          </a:solidFill>
          <a:latin typeface="+mn-lt"/>
          <a:cs typeface="+mn-cs"/>
        </a:defRPr>
      </a:lvl7pPr>
      <a:lvl8pPr marL="2098333" indent="-139916" algn="l" rtl="0" fontAlgn="base">
        <a:spcBef>
          <a:spcPct val="20000"/>
        </a:spcBef>
        <a:spcAft>
          <a:spcPct val="0"/>
        </a:spcAft>
        <a:buChar char="»"/>
        <a:defRPr sz="1700">
          <a:solidFill>
            <a:schemeClr val="tx1"/>
          </a:solidFill>
          <a:latin typeface="+mn-lt"/>
          <a:cs typeface="+mn-cs"/>
        </a:defRPr>
      </a:lvl8pPr>
      <a:lvl9pPr marL="2378090" indent="-139916"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59548" rtl="0" eaLnBrk="1" latinLnBrk="0" hangingPunct="1">
        <a:defRPr sz="1600" kern="1200">
          <a:solidFill>
            <a:schemeClr val="tx1"/>
          </a:solidFill>
          <a:latin typeface="+mn-lt"/>
          <a:ea typeface="+mn-ea"/>
          <a:cs typeface="+mn-cs"/>
        </a:defRPr>
      </a:lvl1pPr>
      <a:lvl2pPr marL="279790" algn="l" defTabSz="559548" rtl="0" eaLnBrk="1" latinLnBrk="0" hangingPunct="1">
        <a:defRPr sz="1600" kern="1200">
          <a:solidFill>
            <a:schemeClr val="tx1"/>
          </a:solidFill>
          <a:latin typeface="+mn-lt"/>
          <a:ea typeface="+mn-ea"/>
          <a:cs typeface="+mn-cs"/>
        </a:defRPr>
      </a:lvl2pPr>
      <a:lvl3pPr marL="559548" algn="l" defTabSz="559548" rtl="0" eaLnBrk="1" latinLnBrk="0" hangingPunct="1">
        <a:defRPr sz="1600" kern="1200">
          <a:solidFill>
            <a:schemeClr val="tx1"/>
          </a:solidFill>
          <a:latin typeface="+mn-lt"/>
          <a:ea typeface="+mn-ea"/>
          <a:cs typeface="+mn-cs"/>
        </a:defRPr>
      </a:lvl3pPr>
      <a:lvl4pPr marL="839344" algn="l" defTabSz="559548" rtl="0" eaLnBrk="1" latinLnBrk="0" hangingPunct="1">
        <a:defRPr sz="1600" kern="1200">
          <a:solidFill>
            <a:schemeClr val="tx1"/>
          </a:solidFill>
          <a:latin typeface="+mn-lt"/>
          <a:ea typeface="+mn-ea"/>
          <a:cs typeface="+mn-cs"/>
        </a:defRPr>
      </a:lvl4pPr>
      <a:lvl5pPr marL="1119123" algn="l" defTabSz="559548" rtl="0" eaLnBrk="1" latinLnBrk="0" hangingPunct="1">
        <a:defRPr sz="1600" kern="1200">
          <a:solidFill>
            <a:schemeClr val="tx1"/>
          </a:solidFill>
          <a:latin typeface="+mn-lt"/>
          <a:ea typeface="+mn-ea"/>
          <a:cs typeface="+mn-cs"/>
        </a:defRPr>
      </a:lvl5pPr>
      <a:lvl6pPr marL="1398905" algn="l" defTabSz="559548" rtl="0" eaLnBrk="1" latinLnBrk="0" hangingPunct="1">
        <a:defRPr sz="1600" kern="1200">
          <a:solidFill>
            <a:schemeClr val="tx1"/>
          </a:solidFill>
          <a:latin typeface="+mn-lt"/>
          <a:ea typeface="+mn-ea"/>
          <a:cs typeface="+mn-cs"/>
        </a:defRPr>
      </a:lvl6pPr>
      <a:lvl7pPr marL="1678681" algn="l" defTabSz="559548" rtl="0" eaLnBrk="1" latinLnBrk="0" hangingPunct="1">
        <a:defRPr sz="1600" kern="1200">
          <a:solidFill>
            <a:schemeClr val="tx1"/>
          </a:solidFill>
          <a:latin typeface="+mn-lt"/>
          <a:ea typeface="+mn-ea"/>
          <a:cs typeface="+mn-cs"/>
        </a:defRPr>
      </a:lvl7pPr>
      <a:lvl8pPr marL="1958461" algn="l" defTabSz="559548" rtl="0" eaLnBrk="1" latinLnBrk="0" hangingPunct="1">
        <a:defRPr sz="1600" kern="1200">
          <a:solidFill>
            <a:schemeClr val="tx1"/>
          </a:solidFill>
          <a:latin typeface="+mn-lt"/>
          <a:ea typeface="+mn-ea"/>
          <a:cs typeface="+mn-cs"/>
        </a:defRPr>
      </a:lvl8pPr>
      <a:lvl9pPr marL="2238213" algn="l" defTabSz="559548" rtl="0" eaLnBrk="1" latinLnBrk="0" hangingPunct="1">
        <a:defRPr sz="16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096" tIns="28034" rIns="56096" bIns="2803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096" tIns="28034" rIns="56096" bIns="2803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096" tIns="28034" rIns="56096" bIns="28034"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096" tIns="28034" rIns="56096" bIns="28034"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096" tIns="28034" rIns="56096" bIns="28034"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4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80493" algn="ctr" rtl="0" fontAlgn="base">
        <a:spcBef>
          <a:spcPct val="0"/>
        </a:spcBef>
        <a:spcAft>
          <a:spcPct val="0"/>
        </a:spcAft>
        <a:defRPr sz="3800">
          <a:solidFill>
            <a:schemeClr val="tx2"/>
          </a:solidFill>
          <a:latin typeface="Arial" charset="0"/>
          <a:cs typeface="Arial" charset="0"/>
        </a:defRPr>
      </a:lvl6pPr>
      <a:lvl7pPr marL="560952" algn="ctr" rtl="0" fontAlgn="base">
        <a:spcBef>
          <a:spcPct val="0"/>
        </a:spcBef>
        <a:spcAft>
          <a:spcPct val="0"/>
        </a:spcAft>
        <a:defRPr sz="3800">
          <a:solidFill>
            <a:schemeClr val="tx2"/>
          </a:solidFill>
          <a:latin typeface="Arial" charset="0"/>
          <a:cs typeface="Arial" charset="0"/>
        </a:defRPr>
      </a:lvl7pPr>
      <a:lvl8pPr marL="841453" algn="ctr" rtl="0" fontAlgn="base">
        <a:spcBef>
          <a:spcPct val="0"/>
        </a:spcBef>
        <a:spcAft>
          <a:spcPct val="0"/>
        </a:spcAft>
        <a:defRPr sz="3800">
          <a:solidFill>
            <a:schemeClr val="tx2"/>
          </a:solidFill>
          <a:latin typeface="Arial" charset="0"/>
          <a:cs typeface="Arial" charset="0"/>
        </a:defRPr>
      </a:lvl8pPr>
      <a:lvl9pPr marL="1121931" algn="ctr" rtl="0" fontAlgn="base">
        <a:spcBef>
          <a:spcPct val="0"/>
        </a:spcBef>
        <a:spcAft>
          <a:spcPct val="0"/>
        </a:spcAft>
        <a:defRPr sz="3800">
          <a:solidFill>
            <a:schemeClr val="tx2"/>
          </a:solidFill>
          <a:latin typeface="Arial" charset="0"/>
          <a:cs typeface="Arial" charset="0"/>
        </a:defRPr>
      </a:lvl9pPr>
    </p:titleStyle>
    <p:bodyStyle>
      <a:lvl1pPr marL="210335" indent="-210335" algn="l" rtl="0" fontAlgn="base">
        <a:spcBef>
          <a:spcPct val="20000"/>
        </a:spcBef>
        <a:spcAft>
          <a:spcPct val="0"/>
        </a:spcAft>
        <a:buChar char="•"/>
        <a:defRPr sz="2800">
          <a:solidFill>
            <a:schemeClr val="tx1"/>
          </a:solidFill>
          <a:latin typeface="+mn-lt"/>
          <a:ea typeface="+mn-ea"/>
          <a:cs typeface="+mn-cs"/>
        </a:defRPr>
      </a:lvl1pPr>
      <a:lvl2pPr marL="455782" indent="-175268" algn="l" rtl="0" fontAlgn="base">
        <a:spcBef>
          <a:spcPct val="20000"/>
        </a:spcBef>
        <a:spcAft>
          <a:spcPct val="0"/>
        </a:spcAft>
        <a:buChar char="–"/>
        <a:defRPr sz="2400">
          <a:solidFill>
            <a:schemeClr val="tx1"/>
          </a:solidFill>
          <a:latin typeface="+mn-lt"/>
          <a:cs typeface="+mn-cs"/>
        </a:defRPr>
      </a:lvl2pPr>
      <a:lvl3pPr marL="701196" indent="-140267" algn="l" rtl="0" fontAlgn="base">
        <a:spcBef>
          <a:spcPct val="20000"/>
        </a:spcBef>
        <a:spcAft>
          <a:spcPct val="0"/>
        </a:spcAft>
        <a:buChar char="•"/>
        <a:defRPr sz="2100">
          <a:solidFill>
            <a:schemeClr val="tx1"/>
          </a:solidFill>
          <a:latin typeface="+mn-lt"/>
          <a:cs typeface="+mn-cs"/>
        </a:defRPr>
      </a:lvl3pPr>
      <a:lvl4pPr marL="981718" indent="-140267" algn="l" rtl="0" fontAlgn="base">
        <a:spcBef>
          <a:spcPct val="20000"/>
        </a:spcBef>
        <a:spcAft>
          <a:spcPct val="0"/>
        </a:spcAft>
        <a:buChar char="–"/>
        <a:defRPr sz="1700">
          <a:solidFill>
            <a:schemeClr val="tx1"/>
          </a:solidFill>
          <a:latin typeface="+mn-lt"/>
          <a:cs typeface="+mn-cs"/>
        </a:defRPr>
      </a:lvl4pPr>
      <a:lvl5pPr marL="1262165" indent="-140267" algn="l" rtl="0" fontAlgn="base">
        <a:spcBef>
          <a:spcPct val="20000"/>
        </a:spcBef>
        <a:spcAft>
          <a:spcPct val="0"/>
        </a:spcAft>
        <a:buChar char="»"/>
        <a:defRPr sz="1700">
          <a:solidFill>
            <a:schemeClr val="tx1"/>
          </a:solidFill>
          <a:latin typeface="+mn-lt"/>
          <a:cs typeface="+mn-cs"/>
        </a:defRPr>
      </a:lvl5pPr>
      <a:lvl6pPr marL="1542659" indent="-140267" algn="l" rtl="0" fontAlgn="base">
        <a:spcBef>
          <a:spcPct val="20000"/>
        </a:spcBef>
        <a:spcAft>
          <a:spcPct val="0"/>
        </a:spcAft>
        <a:buChar char="»"/>
        <a:defRPr sz="1700">
          <a:solidFill>
            <a:schemeClr val="tx1"/>
          </a:solidFill>
          <a:latin typeface="+mn-lt"/>
          <a:cs typeface="+mn-cs"/>
        </a:defRPr>
      </a:lvl6pPr>
      <a:lvl7pPr marL="1823112" indent="-140267" algn="l" rtl="0" fontAlgn="base">
        <a:spcBef>
          <a:spcPct val="20000"/>
        </a:spcBef>
        <a:spcAft>
          <a:spcPct val="0"/>
        </a:spcAft>
        <a:buChar char="»"/>
        <a:defRPr sz="1700">
          <a:solidFill>
            <a:schemeClr val="tx1"/>
          </a:solidFill>
          <a:latin typeface="+mn-lt"/>
          <a:cs typeface="+mn-cs"/>
        </a:defRPr>
      </a:lvl7pPr>
      <a:lvl8pPr marL="2103602" indent="-140267" algn="l" rtl="0" fontAlgn="base">
        <a:spcBef>
          <a:spcPct val="20000"/>
        </a:spcBef>
        <a:spcAft>
          <a:spcPct val="0"/>
        </a:spcAft>
        <a:buChar char="»"/>
        <a:defRPr sz="1700">
          <a:solidFill>
            <a:schemeClr val="tx1"/>
          </a:solidFill>
          <a:latin typeface="+mn-lt"/>
          <a:cs typeface="+mn-cs"/>
        </a:defRPr>
      </a:lvl8pPr>
      <a:lvl9pPr marL="2384060" indent="-140267"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60952" rtl="0" eaLnBrk="1" latinLnBrk="0" hangingPunct="1">
        <a:defRPr sz="1600" kern="1200">
          <a:solidFill>
            <a:schemeClr val="tx1"/>
          </a:solidFill>
          <a:latin typeface="+mn-lt"/>
          <a:ea typeface="+mn-ea"/>
          <a:cs typeface="+mn-cs"/>
        </a:defRPr>
      </a:lvl1pPr>
      <a:lvl2pPr marL="280493" algn="l" defTabSz="560952" rtl="0" eaLnBrk="1" latinLnBrk="0" hangingPunct="1">
        <a:defRPr sz="1600" kern="1200">
          <a:solidFill>
            <a:schemeClr val="tx1"/>
          </a:solidFill>
          <a:latin typeface="+mn-lt"/>
          <a:ea typeface="+mn-ea"/>
          <a:cs typeface="+mn-cs"/>
        </a:defRPr>
      </a:lvl2pPr>
      <a:lvl3pPr marL="560952" algn="l" defTabSz="560952" rtl="0" eaLnBrk="1" latinLnBrk="0" hangingPunct="1">
        <a:defRPr sz="1600" kern="1200">
          <a:solidFill>
            <a:schemeClr val="tx1"/>
          </a:solidFill>
          <a:latin typeface="+mn-lt"/>
          <a:ea typeface="+mn-ea"/>
          <a:cs typeface="+mn-cs"/>
        </a:defRPr>
      </a:lvl3pPr>
      <a:lvl4pPr marL="841453" algn="l" defTabSz="560952" rtl="0" eaLnBrk="1" latinLnBrk="0" hangingPunct="1">
        <a:defRPr sz="1600" kern="1200">
          <a:solidFill>
            <a:schemeClr val="tx1"/>
          </a:solidFill>
          <a:latin typeface="+mn-lt"/>
          <a:ea typeface="+mn-ea"/>
          <a:cs typeface="+mn-cs"/>
        </a:defRPr>
      </a:lvl4pPr>
      <a:lvl5pPr marL="1121931" algn="l" defTabSz="560952" rtl="0" eaLnBrk="1" latinLnBrk="0" hangingPunct="1">
        <a:defRPr sz="1600" kern="1200">
          <a:solidFill>
            <a:schemeClr val="tx1"/>
          </a:solidFill>
          <a:latin typeface="+mn-lt"/>
          <a:ea typeface="+mn-ea"/>
          <a:cs typeface="+mn-cs"/>
        </a:defRPr>
      </a:lvl5pPr>
      <a:lvl6pPr marL="1402418" algn="l" defTabSz="560952" rtl="0" eaLnBrk="1" latinLnBrk="0" hangingPunct="1">
        <a:defRPr sz="1600" kern="1200">
          <a:solidFill>
            <a:schemeClr val="tx1"/>
          </a:solidFill>
          <a:latin typeface="+mn-lt"/>
          <a:ea typeface="+mn-ea"/>
          <a:cs typeface="+mn-cs"/>
        </a:defRPr>
      </a:lvl6pPr>
      <a:lvl7pPr marL="1682893" algn="l" defTabSz="560952" rtl="0" eaLnBrk="1" latinLnBrk="0" hangingPunct="1">
        <a:defRPr sz="1600" kern="1200">
          <a:solidFill>
            <a:schemeClr val="tx1"/>
          </a:solidFill>
          <a:latin typeface="+mn-lt"/>
          <a:ea typeface="+mn-ea"/>
          <a:cs typeface="+mn-cs"/>
        </a:defRPr>
      </a:lvl7pPr>
      <a:lvl8pPr marL="1963380" algn="l" defTabSz="560952" rtl="0" eaLnBrk="1" latinLnBrk="0" hangingPunct="1">
        <a:defRPr sz="1600" kern="1200">
          <a:solidFill>
            <a:schemeClr val="tx1"/>
          </a:solidFill>
          <a:latin typeface="+mn-lt"/>
          <a:ea typeface="+mn-ea"/>
          <a:cs typeface="+mn-cs"/>
        </a:defRPr>
      </a:lvl8pPr>
      <a:lvl9pPr marL="2243832" algn="l" defTabSz="560952" rtl="0" eaLnBrk="1" latinLnBrk="0" hangingPunct="1">
        <a:defRPr sz="1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242" tIns="28106" rIns="56242" bIns="2810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242" tIns="28106" rIns="56242" bIns="2810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242" tIns="28106" rIns="56242" bIns="28106"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242" tIns="28106" rIns="56242" bIns="28106"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242" tIns="28106" rIns="56242" bIns="28106"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4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81228" algn="ctr" rtl="0" fontAlgn="base">
        <a:spcBef>
          <a:spcPct val="0"/>
        </a:spcBef>
        <a:spcAft>
          <a:spcPct val="0"/>
        </a:spcAft>
        <a:defRPr sz="3800">
          <a:solidFill>
            <a:schemeClr val="tx2"/>
          </a:solidFill>
          <a:latin typeface="Arial" charset="0"/>
          <a:cs typeface="Arial" charset="0"/>
        </a:defRPr>
      </a:lvl6pPr>
      <a:lvl7pPr marL="562419" algn="ctr" rtl="0" fontAlgn="base">
        <a:spcBef>
          <a:spcPct val="0"/>
        </a:spcBef>
        <a:spcAft>
          <a:spcPct val="0"/>
        </a:spcAft>
        <a:defRPr sz="3800">
          <a:solidFill>
            <a:schemeClr val="tx2"/>
          </a:solidFill>
          <a:latin typeface="Arial" charset="0"/>
          <a:cs typeface="Arial" charset="0"/>
        </a:defRPr>
      </a:lvl7pPr>
      <a:lvl8pPr marL="843659" algn="ctr" rtl="0" fontAlgn="base">
        <a:spcBef>
          <a:spcPct val="0"/>
        </a:spcBef>
        <a:spcAft>
          <a:spcPct val="0"/>
        </a:spcAft>
        <a:defRPr sz="3800">
          <a:solidFill>
            <a:schemeClr val="tx2"/>
          </a:solidFill>
          <a:latin typeface="Arial" charset="0"/>
          <a:cs typeface="Arial" charset="0"/>
        </a:defRPr>
      </a:lvl8pPr>
      <a:lvl9pPr marL="1124867" algn="ctr" rtl="0" fontAlgn="base">
        <a:spcBef>
          <a:spcPct val="0"/>
        </a:spcBef>
        <a:spcAft>
          <a:spcPct val="0"/>
        </a:spcAft>
        <a:defRPr sz="3800">
          <a:solidFill>
            <a:schemeClr val="tx2"/>
          </a:solidFill>
          <a:latin typeface="Arial" charset="0"/>
          <a:cs typeface="Arial" charset="0"/>
        </a:defRPr>
      </a:lvl9pPr>
    </p:titleStyle>
    <p:bodyStyle>
      <a:lvl1pPr marL="210887" indent="-210887" algn="l" rtl="0" fontAlgn="base">
        <a:spcBef>
          <a:spcPct val="20000"/>
        </a:spcBef>
        <a:spcAft>
          <a:spcPct val="0"/>
        </a:spcAft>
        <a:buChar char="•"/>
        <a:defRPr sz="2800">
          <a:solidFill>
            <a:schemeClr val="tx1"/>
          </a:solidFill>
          <a:latin typeface="+mn-lt"/>
          <a:ea typeface="+mn-ea"/>
          <a:cs typeface="+mn-cs"/>
        </a:defRPr>
      </a:lvl1pPr>
      <a:lvl2pPr marL="456979" indent="-175730" algn="l" rtl="0" fontAlgn="base">
        <a:spcBef>
          <a:spcPct val="20000"/>
        </a:spcBef>
        <a:spcAft>
          <a:spcPct val="0"/>
        </a:spcAft>
        <a:buChar char="–"/>
        <a:defRPr sz="2400">
          <a:solidFill>
            <a:schemeClr val="tx1"/>
          </a:solidFill>
          <a:latin typeface="+mn-lt"/>
          <a:cs typeface="+mn-cs"/>
        </a:defRPr>
      </a:lvl2pPr>
      <a:lvl3pPr marL="703037" indent="-140634" algn="l" rtl="0" fontAlgn="base">
        <a:spcBef>
          <a:spcPct val="20000"/>
        </a:spcBef>
        <a:spcAft>
          <a:spcPct val="0"/>
        </a:spcAft>
        <a:buChar char="•"/>
        <a:defRPr sz="2100">
          <a:solidFill>
            <a:schemeClr val="tx1"/>
          </a:solidFill>
          <a:latin typeface="+mn-lt"/>
          <a:cs typeface="+mn-cs"/>
        </a:defRPr>
      </a:lvl3pPr>
      <a:lvl4pPr marL="984288" indent="-140634" algn="l" rtl="0" fontAlgn="base">
        <a:spcBef>
          <a:spcPct val="20000"/>
        </a:spcBef>
        <a:spcAft>
          <a:spcPct val="0"/>
        </a:spcAft>
        <a:buChar char="–"/>
        <a:defRPr sz="1700">
          <a:solidFill>
            <a:schemeClr val="tx1"/>
          </a:solidFill>
          <a:latin typeface="+mn-lt"/>
          <a:cs typeface="+mn-cs"/>
        </a:defRPr>
      </a:lvl4pPr>
      <a:lvl5pPr marL="1265471" indent="-140634" algn="l" rtl="0" fontAlgn="base">
        <a:spcBef>
          <a:spcPct val="20000"/>
        </a:spcBef>
        <a:spcAft>
          <a:spcPct val="0"/>
        </a:spcAft>
        <a:buChar char="»"/>
        <a:defRPr sz="1700">
          <a:solidFill>
            <a:schemeClr val="tx1"/>
          </a:solidFill>
          <a:latin typeface="+mn-lt"/>
          <a:cs typeface="+mn-cs"/>
        </a:defRPr>
      </a:lvl5pPr>
      <a:lvl6pPr marL="1546696" indent="-140634" algn="l" rtl="0" fontAlgn="base">
        <a:spcBef>
          <a:spcPct val="20000"/>
        </a:spcBef>
        <a:spcAft>
          <a:spcPct val="0"/>
        </a:spcAft>
        <a:buChar char="»"/>
        <a:defRPr sz="1700">
          <a:solidFill>
            <a:schemeClr val="tx1"/>
          </a:solidFill>
          <a:latin typeface="+mn-lt"/>
          <a:cs typeface="+mn-cs"/>
        </a:defRPr>
      </a:lvl6pPr>
      <a:lvl7pPr marL="1827889" indent="-140634" algn="l" rtl="0" fontAlgn="base">
        <a:spcBef>
          <a:spcPct val="20000"/>
        </a:spcBef>
        <a:spcAft>
          <a:spcPct val="0"/>
        </a:spcAft>
        <a:buChar char="»"/>
        <a:defRPr sz="1700">
          <a:solidFill>
            <a:schemeClr val="tx1"/>
          </a:solidFill>
          <a:latin typeface="+mn-lt"/>
          <a:cs typeface="+mn-cs"/>
        </a:defRPr>
      </a:lvl7pPr>
      <a:lvl8pPr marL="2109111" indent="-140634" algn="l" rtl="0" fontAlgn="base">
        <a:spcBef>
          <a:spcPct val="20000"/>
        </a:spcBef>
        <a:spcAft>
          <a:spcPct val="0"/>
        </a:spcAft>
        <a:buChar char="»"/>
        <a:defRPr sz="1700">
          <a:solidFill>
            <a:schemeClr val="tx1"/>
          </a:solidFill>
          <a:latin typeface="+mn-lt"/>
          <a:cs typeface="+mn-cs"/>
        </a:defRPr>
      </a:lvl8pPr>
      <a:lvl9pPr marL="2390315" indent="-140634"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62419" rtl="0" eaLnBrk="1" latinLnBrk="0" hangingPunct="1">
        <a:defRPr sz="1600" kern="1200">
          <a:solidFill>
            <a:schemeClr val="tx1"/>
          </a:solidFill>
          <a:latin typeface="+mn-lt"/>
          <a:ea typeface="+mn-ea"/>
          <a:cs typeface="+mn-cs"/>
        </a:defRPr>
      </a:lvl1pPr>
      <a:lvl2pPr marL="281228" algn="l" defTabSz="562419" rtl="0" eaLnBrk="1" latinLnBrk="0" hangingPunct="1">
        <a:defRPr sz="1600" kern="1200">
          <a:solidFill>
            <a:schemeClr val="tx1"/>
          </a:solidFill>
          <a:latin typeface="+mn-lt"/>
          <a:ea typeface="+mn-ea"/>
          <a:cs typeface="+mn-cs"/>
        </a:defRPr>
      </a:lvl2pPr>
      <a:lvl3pPr marL="562419" algn="l" defTabSz="562419" rtl="0" eaLnBrk="1" latinLnBrk="0" hangingPunct="1">
        <a:defRPr sz="1600" kern="1200">
          <a:solidFill>
            <a:schemeClr val="tx1"/>
          </a:solidFill>
          <a:latin typeface="+mn-lt"/>
          <a:ea typeface="+mn-ea"/>
          <a:cs typeface="+mn-cs"/>
        </a:defRPr>
      </a:lvl3pPr>
      <a:lvl4pPr marL="843659" algn="l" defTabSz="562419" rtl="0" eaLnBrk="1" latinLnBrk="0" hangingPunct="1">
        <a:defRPr sz="1600" kern="1200">
          <a:solidFill>
            <a:schemeClr val="tx1"/>
          </a:solidFill>
          <a:latin typeface="+mn-lt"/>
          <a:ea typeface="+mn-ea"/>
          <a:cs typeface="+mn-cs"/>
        </a:defRPr>
      </a:lvl4pPr>
      <a:lvl5pPr marL="1124867" algn="l" defTabSz="562419" rtl="0" eaLnBrk="1" latinLnBrk="0" hangingPunct="1">
        <a:defRPr sz="1600" kern="1200">
          <a:solidFill>
            <a:schemeClr val="tx1"/>
          </a:solidFill>
          <a:latin typeface="+mn-lt"/>
          <a:ea typeface="+mn-ea"/>
          <a:cs typeface="+mn-cs"/>
        </a:defRPr>
      </a:lvl5pPr>
      <a:lvl6pPr marL="1406097" algn="l" defTabSz="562419" rtl="0" eaLnBrk="1" latinLnBrk="0" hangingPunct="1">
        <a:defRPr sz="1600" kern="1200">
          <a:solidFill>
            <a:schemeClr val="tx1"/>
          </a:solidFill>
          <a:latin typeface="+mn-lt"/>
          <a:ea typeface="+mn-ea"/>
          <a:cs typeface="+mn-cs"/>
        </a:defRPr>
      </a:lvl6pPr>
      <a:lvl7pPr marL="1687305" algn="l" defTabSz="562419" rtl="0" eaLnBrk="1" latinLnBrk="0" hangingPunct="1">
        <a:defRPr sz="1600" kern="1200">
          <a:solidFill>
            <a:schemeClr val="tx1"/>
          </a:solidFill>
          <a:latin typeface="+mn-lt"/>
          <a:ea typeface="+mn-ea"/>
          <a:cs typeface="+mn-cs"/>
        </a:defRPr>
      </a:lvl7pPr>
      <a:lvl8pPr marL="1968519" algn="l" defTabSz="562419" rtl="0" eaLnBrk="1" latinLnBrk="0" hangingPunct="1">
        <a:defRPr sz="1600" kern="1200">
          <a:solidFill>
            <a:schemeClr val="tx1"/>
          </a:solidFill>
          <a:latin typeface="+mn-lt"/>
          <a:ea typeface="+mn-ea"/>
          <a:cs typeface="+mn-cs"/>
        </a:defRPr>
      </a:lvl8pPr>
      <a:lvl9pPr marL="2249708" algn="l" defTabSz="562419" rtl="0" eaLnBrk="1" latinLnBrk="0" hangingPunct="1">
        <a:defRPr sz="16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396" tIns="28181" rIns="56396" bIns="2818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396" tIns="28181" rIns="56396" bIns="2818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396" tIns="28181" rIns="56396" bIns="28181"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396" tIns="28181" rIns="56396" bIns="28181"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396" tIns="28181" rIns="56396" bIns="28181"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4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81995" algn="ctr" rtl="0" fontAlgn="base">
        <a:spcBef>
          <a:spcPct val="0"/>
        </a:spcBef>
        <a:spcAft>
          <a:spcPct val="0"/>
        </a:spcAft>
        <a:defRPr sz="3800">
          <a:solidFill>
            <a:schemeClr val="tx2"/>
          </a:solidFill>
          <a:latin typeface="Arial" charset="0"/>
          <a:cs typeface="Arial" charset="0"/>
        </a:defRPr>
      </a:lvl6pPr>
      <a:lvl7pPr marL="563950" algn="ctr" rtl="0" fontAlgn="base">
        <a:spcBef>
          <a:spcPct val="0"/>
        </a:spcBef>
        <a:spcAft>
          <a:spcPct val="0"/>
        </a:spcAft>
        <a:defRPr sz="3800">
          <a:solidFill>
            <a:schemeClr val="tx2"/>
          </a:solidFill>
          <a:latin typeface="Arial" charset="0"/>
          <a:cs typeface="Arial" charset="0"/>
        </a:defRPr>
      </a:lvl7pPr>
      <a:lvl8pPr marL="845960" algn="ctr" rtl="0" fontAlgn="base">
        <a:spcBef>
          <a:spcPct val="0"/>
        </a:spcBef>
        <a:spcAft>
          <a:spcPct val="0"/>
        </a:spcAft>
        <a:defRPr sz="3800">
          <a:solidFill>
            <a:schemeClr val="tx2"/>
          </a:solidFill>
          <a:latin typeface="Arial" charset="0"/>
          <a:cs typeface="Arial" charset="0"/>
        </a:defRPr>
      </a:lvl8pPr>
      <a:lvl9pPr marL="1127935" algn="ctr" rtl="0" fontAlgn="base">
        <a:spcBef>
          <a:spcPct val="0"/>
        </a:spcBef>
        <a:spcAft>
          <a:spcPct val="0"/>
        </a:spcAft>
        <a:defRPr sz="3800">
          <a:solidFill>
            <a:schemeClr val="tx2"/>
          </a:solidFill>
          <a:latin typeface="Arial" charset="0"/>
          <a:cs typeface="Arial" charset="0"/>
        </a:defRPr>
      </a:lvl9pPr>
    </p:titleStyle>
    <p:bodyStyle>
      <a:lvl1pPr marL="211462" indent="-211462" algn="l" rtl="0" fontAlgn="base">
        <a:spcBef>
          <a:spcPct val="20000"/>
        </a:spcBef>
        <a:spcAft>
          <a:spcPct val="0"/>
        </a:spcAft>
        <a:buChar char="•"/>
        <a:defRPr sz="2800">
          <a:solidFill>
            <a:schemeClr val="tx1"/>
          </a:solidFill>
          <a:latin typeface="+mn-lt"/>
          <a:ea typeface="+mn-ea"/>
          <a:cs typeface="+mn-cs"/>
        </a:defRPr>
      </a:lvl1pPr>
      <a:lvl2pPr marL="458228" indent="-176212" algn="l" rtl="0" fontAlgn="base">
        <a:spcBef>
          <a:spcPct val="20000"/>
        </a:spcBef>
        <a:spcAft>
          <a:spcPct val="0"/>
        </a:spcAft>
        <a:buChar char="–"/>
        <a:defRPr sz="2400">
          <a:solidFill>
            <a:schemeClr val="tx1"/>
          </a:solidFill>
          <a:latin typeface="+mn-lt"/>
          <a:cs typeface="+mn-cs"/>
        </a:defRPr>
      </a:lvl2pPr>
      <a:lvl3pPr marL="704962" indent="-141016" algn="l" rtl="0" fontAlgn="base">
        <a:spcBef>
          <a:spcPct val="20000"/>
        </a:spcBef>
        <a:spcAft>
          <a:spcPct val="0"/>
        </a:spcAft>
        <a:buChar char="•"/>
        <a:defRPr sz="2100">
          <a:solidFill>
            <a:schemeClr val="tx1"/>
          </a:solidFill>
          <a:latin typeface="+mn-lt"/>
          <a:cs typeface="+mn-cs"/>
        </a:defRPr>
      </a:lvl3pPr>
      <a:lvl4pPr marL="986965" indent="-141016" algn="l" rtl="0" fontAlgn="base">
        <a:spcBef>
          <a:spcPct val="20000"/>
        </a:spcBef>
        <a:spcAft>
          <a:spcPct val="0"/>
        </a:spcAft>
        <a:buChar char="–"/>
        <a:defRPr sz="1700">
          <a:solidFill>
            <a:schemeClr val="tx1"/>
          </a:solidFill>
          <a:latin typeface="+mn-lt"/>
          <a:cs typeface="+mn-cs"/>
        </a:defRPr>
      </a:lvl4pPr>
      <a:lvl5pPr marL="1268925" indent="-141016" algn="l" rtl="0" fontAlgn="base">
        <a:spcBef>
          <a:spcPct val="20000"/>
        </a:spcBef>
        <a:spcAft>
          <a:spcPct val="0"/>
        </a:spcAft>
        <a:buChar char="»"/>
        <a:defRPr sz="1700">
          <a:solidFill>
            <a:schemeClr val="tx1"/>
          </a:solidFill>
          <a:latin typeface="+mn-lt"/>
          <a:cs typeface="+mn-cs"/>
        </a:defRPr>
      </a:lvl5pPr>
      <a:lvl6pPr marL="1550919" indent="-141016" algn="l" rtl="0" fontAlgn="base">
        <a:spcBef>
          <a:spcPct val="20000"/>
        </a:spcBef>
        <a:spcAft>
          <a:spcPct val="0"/>
        </a:spcAft>
        <a:buChar char="»"/>
        <a:defRPr sz="1700">
          <a:solidFill>
            <a:schemeClr val="tx1"/>
          </a:solidFill>
          <a:latin typeface="+mn-lt"/>
          <a:cs typeface="+mn-cs"/>
        </a:defRPr>
      </a:lvl6pPr>
      <a:lvl7pPr marL="1832877" indent="-141016" algn="l" rtl="0" fontAlgn="base">
        <a:spcBef>
          <a:spcPct val="20000"/>
        </a:spcBef>
        <a:spcAft>
          <a:spcPct val="0"/>
        </a:spcAft>
        <a:buChar char="»"/>
        <a:defRPr sz="1700">
          <a:solidFill>
            <a:schemeClr val="tx1"/>
          </a:solidFill>
          <a:latin typeface="+mn-lt"/>
          <a:cs typeface="+mn-cs"/>
        </a:defRPr>
      </a:lvl7pPr>
      <a:lvl8pPr marL="2114865" indent="-141016" algn="l" rtl="0" fontAlgn="base">
        <a:spcBef>
          <a:spcPct val="20000"/>
        </a:spcBef>
        <a:spcAft>
          <a:spcPct val="0"/>
        </a:spcAft>
        <a:buChar char="»"/>
        <a:defRPr sz="1700">
          <a:solidFill>
            <a:schemeClr val="tx1"/>
          </a:solidFill>
          <a:latin typeface="+mn-lt"/>
          <a:cs typeface="+mn-cs"/>
        </a:defRPr>
      </a:lvl8pPr>
      <a:lvl9pPr marL="2396840" indent="-141016"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63950" rtl="0" eaLnBrk="1" latinLnBrk="0" hangingPunct="1">
        <a:defRPr sz="1600" kern="1200">
          <a:solidFill>
            <a:schemeClr val="tx1"/>
          </a:solidFill>
          <a:latin typeface="+mn-lt"/>
          <a:ea typeface="+mn-ea"/>
          <a:cs typeface="+mn-cs"/>
        </a:defRPr>
      </a:lvl1pPr>
      <a:lvl2pPr marL="281995" algn="l" defTabSz="563950" rtl="0" eaLnBrk="1" latinLnBrk="0" hangingPunct="1">
        <a:defRPr sz="1600" kern="1200">
          <a:solidFill>
            <a:schemeClr val="tx1"/>
          </a:solidFill>
          <a:latin typeface="+mn-lt"/>
          <a:ea typeface="+mn-ea"/>
          <a:cs typeface="+mn-cs"/>
        </a:defRPr>
      </a:lvl2pPr>
      <a:lvl3pPr marL="563950" algn="l" defTabSz="563950" rtl="0" eaLnBrk="1" latinLnBrk="0" hangingPunct="1">
        <a:defRPr sz="1600" kern="1200">
          <a:solidFill>
            <a:schemeClr val="tx1"/>
          </a:solidFill>
          <a:latin typeface="+mn-lt"/>
          <a:ea typeface="+mn-ea"/>
          <a:cs typeface="+mn-cs"/>
        </a:defRPr>
      </a:lvl3pPr>
      <a:lvl4pPr marL="845960" algn="l" defTabSz="563950" rtl="0" eaLnBrk="1" latinLnBrk="0" hangingPunct="1">
        <a:defRPr sz="1600" kern="1200">
          <a:solidFill>
            <a:schemeClr val="tx1"/>
          </a:solidFill>
          <a:latin typeface="+mn-lt"/>
          <a:ea typeface="+mn-ea"/>
          <a:cs typeface="+mn-cs"/>
        </a:defRPr>
      </a:lvl4pPr>
      <a:lvl5pPr marL="1127935" algn="l" defTabSz="563950" rtl="0" eaLnBrk="1" latinLnBrk="0" hangingPunct="1">
        <a:defRPr sz="1600" kern="1200">
          <a:solidFill>
            <a:schemeClr val="tx1"/>
          </a:solidFill>
          <a:latin typeface="+mn-lt"/>
          <a:ea typeface="+mn-ea"/>
          <a:cs typeface="+mn-cs"/>
        </a:defRPr>
      </a:lvl5pPr>
      <a:lvl6pPr marL="1409947" algn="l" defTabSz="563950" rtl="0" eaLnBrk="1" latinLnBrk="0" hangingPunct="1">
        <a:defRPr sz="1600" kern="1200">
          <a:solidFill>
            <a:schemeClr val="tx1"/>
          </a:solidFill>
          <a:latin typeface="+mn-lt"/>
          <a:ea typeface="+mn-ea"/>
          <a:cs typeface="+mn-cs"/>
        </a:defRPr>
      </a:lvl6pPr>
      <a:lvl7pPr marL="1691908" algn="l" defTabSz="563950" rtl="0" eaLnBrk="1" latinLnBrk="0" hangingPunct="1">
        <a:defRPr sz="1600" kern="1200">
          <a:solidFill>
            <a:schemeClr val="tx1"/>
          </a:solidFill>
          <a:latin typeface="+mn-lt"/>
          <a:ea typeface="+mn-ea"/>
          <a:cs typeface="+mn-cs"/>
        </a:defRPr>
      </a:lvl7pPr>
      <a:lvl8pPr marL="1973885" algn="l" defTabSz="563950" rtl="0" eaLnBrk="1" latinLnBrk="0" hangingPunct="1">
        <a:defRPr sz="1600" kern="1200">
          <a:solidFill>
            <a:schemeClr val="tx1"/>
          </a:solidFill>
          <a:latin typeface="+mn-lt"/>
          <a:ea typeface="+mn-ea"/>
          <a:cs typeface="+mn-cs"/>
        </a:defRPr>
      </a:lvl8pPr>
      <a:lvl9pPr marL="2255848" algn="l" defTabSz="563950" rtl="0" eaLnBrk="1" latinLnBrk="0" hangingPunct="1">
        <a:defRPr sz="16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567" tIns="28259" rIns="56567" bIns="28259"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567" tIns="28259" rIns="56567" bIns="2825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567" tIns="28259" rIns="56567" bIns="28259"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567" tIns="28259" rIns="56567" bIns="28259"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567" tIns="28259" rIns="56567" bIns="28259"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82796" algn="ctr" rtl="0" fontAlgn="base">
        <a:spcBef>
          <a:spcPct val="0"/>
        </a:spcBef>
        <a:spcAft>
          <a:spcPct val="0"/>
        </a:spcAft>
        <a:defRPr sz="3800">
          <a:solidFill>
            <a:schemeClr val="tx2"/>
          </a:solidFill>
          <a:latin typeface="Arial" charset="0"/>
          <a:cs typeface="Arial" charset="0"/>
        </a:defRPr>
      </a:lvl6pPr>
      <a:lvl7pPr marL="565549" algn="ctr" rtl="0" fontAlgn="base">
        <a:spcBef>
          <a:spcPct val="0"/>
        </a:spcBef>
        <a:spcAft>
          <a:spcPct val="0"/>
        </a:spcAft>
        <a:defRPr sz="3800">
          <a:solidFill>
            <a:schemeClr val="tx2"/>
          </a:solidFill>
          <a:latin typeface="Arial" charset="0"/>
          <a:cs typeface="Arial" charset="0"/>
        </a:defRPr>
      </a:lvl7pPr>
      <a:lvl8pPr marL="848361" algn="ctr" rtl="0" fontAlgn="base">
        <a:spcBef>
          <a:spcPct val="0"/>
        </a:spcBef>
        <a:spcAft>
          <a:spcPct val="0"/>
        </a:spcAft>
        <a:defRPr sz="3800">
          <a:solidFill>
            <a:schemeClr val="tx2"/>
          </a:solidFill>
          <a:latin typeface="Arial" charset="0"/>
          <a:cs typeface="Arial" charset="0"/>
        </a:defRPr>
      </a:lvl8pPr>
      <a:lvl9pPr marL="1131135" algn="ctr" rtl="0" fontAlgn="base">
        <a:spcBef>
          <a:spcPct val="0"/>
        </a:spcBef>
        <a:spcAft>
          <a:spcPct val="0"/>
        </a:spcAft>
        <a:defRPr sz="3800">
          <a:solidFill>
            <a:schemeClr val="tx2"/>
          </a:solidFill>
          <a:latin typeface="Arial" charset="0"/>
          <a:cs typeface="Arial" charset="0"/>
        </a:defRPr>
      </a:lvl9pPr>
    </p:titleStyle>
    <p:bodyStyle>
      <a:lvl1pPr marL="212060" indent="-212060" algn="l" rtl="0" fontAlgn="base">
        <a:spcBef>
          <a:spcPct val="20000"/>
        </a:spcBef>
        <a:spcAft>
          <a:spcPct val="0"/>
        </a:spcAft>
        <a:buChar char="•"/>
        <a:defRPr sz="2800">
          <a:solidFill>
            <a:schemeClr val="tx1"/>
          </a:solidFill>
          <a:latin typeface="+mn-lt"/>
          <a:ea typeface="+mn-ea"/>
          <a:cs typeface="+mn-cs"/>
        </a:defRPr>
      </a:lvl1pPr>
      <a:lvl2pPr marL="459528" indent="-176727" algn="l" rtl="0" fontAlgn="base">
        <a:spcBef>
          <a:spcPct val="20000"/>
        </a:spcBef>
        <a:spcAft>
          <a:spcPct val="0"/>
        </a:spcAft>
        <a:buChar char="–"/>
        <a:defRPr sz="2400">
          <a:solidFill>
            <a:schemeClr val="tx1"/>
          </a:solidFill>
          <a:latin typeface="+mn-lt"/>
          <a:cs typeface="+mn-cs"/>
        </a:defRPr>
      </a:lvl2pPr>
      <a:lvl3pPr marL="706964" indent="-141414" algn="l" rtl="0" fontAlgn="base">
        <a:spcBef>
          <a:spcPct val="20000"/>
        </a:spcBef>
        <a:spcAft>
          <a:spcPct val="0"/>
        </a:spcAft>
        <a:buChar char="•"/>
        <a:defRPr sz="2100">
          <a:solidFill>
            <a:schemeClr val="tx1"/>
          </a:solidFill>
          <a:latin typeface="+mn-lt"/>
          <a:cs typeface="+mn-cs"/>
        </a:defRPr>
      </a:lvl3pPr>
      <a:lvl4pPr marL="989757" indent="-141414" algn="l" rtl="0" fontAlgn="base">
        <a:spcBef>
          <a:spcPct val="20000"/>
        </a:spcBef>
        <a:spcAft>
          <a:spcPct val="0"/>
        </a:spcAft>
        <a:buChar char="–"/>
        <a:defRPr sz="1700">
          <a:solidFill>
            <a:schemeClr val="tx1"/>
          </a:solidFill>
          <a:latin typeface="+mn-lt"/>
          <a:cs typeface="+mn-cs"/>
        </a:defRPr>
      </a:lvl4pPr>
      <a:lvl5pPr marL="1272525" indent="-141414" algn="l" rtl="0" fontAlgn="base">
        <a:spcBef>
          <a:spcPct val="20000"/>
        </a:spcBef>
        <a:spcAft>
          <a:spcPct val="0"/>
        </a:spcAft>
        <a:buChar char="»"/>
        <a:defRPr sz="1700">
          <a:solidFill>
            <a:schemeClr val="tx1"/>
          </a:solidFill>
          <a:latin typeface="+mn-lt"/>
          <a:cs typeface="+mn-cs"/>
        </a:defRPr>
      </a:lvl5pPr>
      <a:lvl6pPr marL="1555318" indent="-141414" algn="l" rtl="0" fontAlgn="base">
        <a:spcBef>
          <a:spcPct val="20000"/>
        </a:spcBef>
        <a:spcAft>
          <a:spcPct val="0"/>
        </a:spcAft>
        <a:buChar char="»"/>
        <a:defRPr sz="1700">
          <a:solidFill>
            <a:schemeClr val="tx1"/>
          </a:solidFill>
          <a:latin typeface="+mn-lt"/>
          <a:cs typeface="+mn-cs"/>
        </a:defRPr>
      </a:lvl6pPr>
      <a:lvl7pPr marL="1838086" indent="-141414" algn="l" rtl="0" fontAlgn="base">
        <a:spcBef>
          <a:spcPct val="20000"/>
        </a:spcBef>
        <a:spcAft>
          <a:spcPct val="0"/>
        </a:spcAft>
        <a:buChar char="»"/>
        <a:defRPr sz="1700">
          <a:solidFill>
            <a:schemeClr val="tx1"/>
          </a:solidFill>
          <a:latin typeface="+mn-lt"/>
          <a:cs typeface="+mn-cs"/>
        </a:defRPr>
      </a:lvl7pPr>
      <a:lvl8pPr marL="2120866" indent="-141414" algn="l" rtl="0" fontAlgn="base">
        <a:spcBef>
          <a:spcPct val="20000"/>
        </a:spcBef>
        <a:spcAft>
          <a:spcPct val="0"/>
        </a:spcAft>
        <a:buChar char="»"/>
        <a:defRPr sz="1700">
          <a:solidFill>
            <a:schemeClr val="tx1"/>
          </a:solidFill>
          <a:latin typeface="+mn-lt"/>
          <a:cs typeface="+mn-cs"/>
        </a:defRPr>
      </a:lvl8pPr>
      <a:lvl9pPr marL="2403635" indent="-141414"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65549" rtl="0" eaLnBrk="1" latinLnBrk="0" hangingPunct="1">
        <a:defRPr sz="1600" kern="1200">
          <a:solidFill>
            <a:schemeClr val="tx1"/>
          </a:solidFill>
          <a:latin typeface="+mn-lt"/>
          <a:ea typeface="+mn-ea"/>
          <a:cs typeface="+mn-cs"/>
        </a:defRPr>
      </a:lvl1pPr>
      <a:lvl2pPr marL="282796" algn="l" defTabSz="565549" rtl="0" eaLnBrk="1" latinLnBrk="0" hangingPunct="1">
        <a:defRPr sz="1600" kern="1200">
          <a:solidFill>
            <a:schemeClr val="tx1"/>
          </a:solidFill>
          <a:latin typeface="+mn-lt"/>
          <a:ea typeface="+mn-ea"/>
          <a:cs typeface="+mn-cs"/>
        </a:defRPr>
      </a:lvl2pPr>
      <a:lvl3pPr marL="565549" algn="l" defTabSz="565549" rtl="0" eaLnBrk="1" latinLnBrk="0" hangingPunct="1">
        <a:defRPr sz="1600" kern="1200">
          <a:solidFill>
            <a:schemeClr val="tx1"/>
          </a:solidFill>
          <a:latin typeface="+mn-lt"/>
          <a:ea typeface="+mn-ea"/>
          <a:cs typeface="+mn-cs"/>
        </a:defRPr>
      </a:lvl3pPr>
      <a:lvl4pPr marL="848361" algn="l" defTabSz="565549" rtl="0" eaLnBrk="1" latinLnBrk="0" hangingPunct="1">
        <a:defRPr sz="1600" kern="1200">
          <a:solidFill>
            <a:schemeClr val="tx1"/>
          </a:solidFill>
          <a:latin typeface="+mn-lt"/>
          <a:ea typeface="+mn-ea"/>
          <a:cs typeface="+mn-cs"/>
        </a:defRPr>
      </a:lvl4pPr>
      <a:lvl5pPr marL="1131135" algn="l" defTabSz="565549" rtl="0" eaLnBrk="1" latinLnBrk="0" hangingPunct="1">
        <a:defRPr sz="1600" kern="1200">
          <a:solidFill>
            <a:schemeClr val="tx1"/>
          </a:solidFill>
          <a:latin typeface="+mn-lt"/>
          <a:ea typeface="+mn-ea"/>
          <a:cs typeface="+mn-cs"/>
        </a:defRPr>
      </a:lvl5pPr>
      <a:lvl6pPr marL="1413951" algn="l" defTabSz="565549" rtl="0" eaLnBrk="1" latinLnBrk="0" hangingPunct="1">
        <a:defRPr sz="1600" kern="1200">
          <a:solidFill>
            <a:schemeClr val="tx1"/>
          </a:solidFill>
          <a:latin typeface="+mn-lt"/>
          <a:ea typeface="+mn-ea"/>
          <a:cs typeface="+mn-cs"/>
        </a:defRPr>
      </a:lvl6pPr>
      <a:lvl7pPr marL="1696712" algn="l" defTabSz="565549" rtl="0" eaLnBrk="1" latinLnBrk="0" hangingPunct="1">
        <a:defRPr sz="1600" kern="1200">
          <a:solidFill>
            <a:schemeClr val="tx1"/>
          </a:solidFill>
          <a:latin typeface="+mn-lt"/>
          <a:ea typeface="+mn-ea"/>
          <a:cs typeface="+mn-cs"/>
        </a:defRPr>
      </a:lvl7pPr>
      <a:lvl8pPr marL="1979484" algn="l" defTabSz="565549" rtl="0" eaLnBrk="1" latinLnBrk="0" hangingPunct="1">
        <a:defRPr sz="1600" kern="1200">
          <a:solidFill>
            <a:schemeClr val="tx1"/>
          </a:solidFill>
          <a:latin typeface="+mn-lt"/>
          <a:ea typeface="+mn-ea"/>
          <a:cs typeface="+mn-cs"/>
        </a:defRPr>
      </a:lvl8pPr>
      <a:lvl9pPr marL="2262252" algn="l" defTabSz="565549" rtl="0" eaLnBrk="1" latinLnBrk="0" hangingPunct="1">
        <a:defRPr sz="16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747" tIns="28341" rIns="56747" bIns="2834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747" tIns="28341" rIns="56747" bIns="2834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747" tIns="28341" rIns="56747" bIns="28341"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747" tIns="28341" rIns="56747" bIns="28341"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747" tIns="28341" rIns="56747" bIns="28341"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5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83628" algn="ctr" rtl="0" fontAlgn="base">
        <a:spcBef>
          <a:spcPct val="0"/>
        </a:spcBef>
        <a:spcAft>
          <a:spcPct val="0"/>
        </a:spcAft>
        <a:defRPr sz="3800">
          <a:solidFill>
            <a:schemeClr val="tx2"/>
          </a:solidFill>
          <a:latin typeface="Arial" charset="0"/>
          <a:cs typeface="Arial" charset="0"/>
        </a:defRPr>
      </a:lvl6pPr>
      <a:lvl7pPr marL="567213" algn="ctr" rtl="0" fontAlgn="base">
        <a:spcBef>
          <a:spcPct val="0"/>
        </a:spcBef>
        <a:spcAft>
          <a:spcPct val="0"/>
        </a:spcAft>
        <a:defRPr sz="3800">
          <a:solidFill>
            <a:schemeClr val="tx2"/>
          </a:solidFill>
          <a:latin typeface="Arial" charset="0"/>
          <a:cs typeface="Arial" charset="0"/>
        </a:defRPr>
      </a:lvl7pPr>
      <a:lvl8pPr marL="850865" algn="ctr" rtl="0" fontAlgn="base">
        <a:spcBef>
          <a:spcPct val="0"/>
        </a:spcBef>
        <a:spcAft>
          <a:spcPct val="0"/>
        </a:spcAft>
        <a:defRPr sz="3800">
          <a:solidFill>
            <a:schemeClr val="tx2"/>
          </a:solidFill>
          <a:latin typeface="Arial" charset="0"/>
          <a:cs typeface="Arial" charset="0"/>
        </a:defRPr>
      </a:lvl8pPr>
      <a:lvl9pPr marL="1134470" algn="ctr" rtl="0" fontAlgn="base">
        <a:spcBef>
          <a:spcPct val="0"/>
        </a:spcBef>
        <a:spcAft>
          <a:spcPct val="0"/>
        </a:spcAft>
        <a:defRPr sz="3800">
          <a:solidFill>
            <a:schemeClr val="tx2"/>
          </a:solidFill>
          <a:latin typeface="Arial" charset="0"/>
          <a:cs typeface="Arial" charset="0"/>
        </a:defRPr>
      </a:lvl9pPr>
    </p:titleStyle>
    <p:bodyStyle>
      <a:lvl1pPr marL="212689" indent="-212689" algn="l" rtl="0" fontAlgn="base">
        <a:spcBef>
          <a:spcPct val="20000"/>
        </a:spcBef>
        <a:spcAft>
          <a:spcPct val="0"/>
        </a:spcAft>
        <a:buChar char="•"/>
        <a:defRPr sz="2800">
          <a:solidFill>
            <a:schemeClr val="tx1"/>
          </a:solidFill>
          <a:latin typeface="+mn-lt"/>
          <a:ea typeface="+mn-ea"/>
          <a:cs typeface="+mn-cs"/>
        </a:defRPr>
      </a:lvl1pPr>
      <a:lvl2pPr marL="460883" indent="-177257" algn="l" rtl="0" fontAlgn="base">
        <a:spcBef>
          <a:spcPct val="20000"/>
        </a:spcBef>
        <a:spcAft>
          <a:spcPct val="0"/>
        </a:spcAft>
        <a:buChar char="–"/>
        <a:defRPr sz="2400">
          <a:solidFill>
            <a:schemeClr val="tx1"/>
          </a:solidFill>
          <a:latin typeface="+mn-lt"/>
          <a:cs typeface="+mn-cs"/>
        </a:defRPr>
      </a:lvl2pPr>
      <a:lvl3pPr marL="709043" indent="-141828" algn="l" rtl="0" fontAlgn="base">
        <a:spcBef>
          <a:spcPct val="20000"/>
        </a:spcBef>
        <a:spcAft>
          <a:spcPct val="0"/>
        </a:spcAft>
        <a:buChar char="•"/>
        <a:defRPr sz="2100">
          <a:solidFill>
            <a:schemeClr val="tx1"/>
          </a:solidFill>
          <a:latin typeface="+mn-lt"/>
          <a:cs typeface="+mn-cs"/>
        </a:defRPr>
      </a:lvl3pPr>
      <a:lvl4pPr marL="992675" indent="-141828" algn="l" rtl="0" fontAlgn="base">
        <a:spcBef>
          <a:spcPct val="20000"/>
        </a:spcBef>
        <a:spcAft>
          <a:spcPct val="0"/>
        </a:spcAft>
        <a:buChar char="–"/>
        <a:defRPr sz="1700">
          <a:solidFill>
            <a:schemeClr val="tx1"/>
          </a:solidFill>
          <a:latin typeface="+mn-lt"/>
          <a:cs typeface="+mn-cs"/>
        </a:defRPr>
      </a:lvl4pPr>
      <a:lvl5pPr marL="1276276" indent="-141828" algn="l" rtl="0" fontAlgn="base">
        <a:spcBef>
          <a:spcPct val="20000"/>
        </a:spcBef>
        <a:spcAft>
          <a:spcPct val="0"/>
        </a:spcAft>
        <a:buChar char="»"/>
        <a:defRPr sz="1700">
          <a:solidFill>
            <a:schemeClr val="tx1"/>
          </a:solidFill>
          <a:latin typeface="+mn-lt"/>
          <a:cs typeface="+mn-cs"/>
        </a:defRPr>
      </a:lvl5pPr>
      <a:lvl6pPr marL="1559904" indent="-141828" algn="l" rtl="0" fontAlgn="base">
        <a:spcBef>
          <a:spcPct val="20000"/>
        </a:spcBef>
        <a:spcAft>
          <a:spcPct val="0"/>
        </a:spcAft>
        <a:buChar char="»"/>
        <a:defRPr sz="1700">
          <a:solidFill>
            <a:schemeClr val="tx1"/>
          </a:solidFill>
          <a:latin typeface="+mn-lt"/>
          <a:cs typeface="+mn-cs"/>
        </a:defRPr>
      </a:lvl6pPr>
      <a:lvl7pPr marL="1843507" indent="-141828" algn="l" rtl="0" fontAlgn="base">
        <a:spcBef>
          <a:spcPct val="20000"/>
        </a:spcBef>
        <a:spcAft>
          <a:spcPct val="0"/>
        </a:spcAft>
        <a:buChar char="»"/>
        <a:defRPr sz="1700">
          <a:solidFill>
            <a:schemeClr val="tx1"/>
          </a:solidFill>
          <a:latin typeface="+mn-lt"/>
          <a:cs typeface="+mn-cs"/>
        </a:defRPr>
      </a:lvl7pPr>
      <a:lvl8pPr marL="2127118" indent="-141828" algn="l" rtl="0" fontAlgn="base">
        <a:spcBef>
          <a:spcPct val="20000"/>
        </a:spcBef>
        <a:spcAft>
          <a:spcPct val="0"/>
        </a:spcAft>
        <a:buChar char="»"/>
        <a:defRPr sz="1700">
          <a:solidFill>
            <a:schemeClr val="tx1"/>
          </a:solidFill>
          <a:latin typeface="+mn-lt"/>
          <a:cs typeface="+mn-cs"/>
        </a:defRPr>
      </a:lvl8pPr>
      <a:lvl9pPr marL="2410718" indent="-141828"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67213" rtl="0" eaLnBrk="1" latinLnBrk="0" hangingPunct="1">
        <a:defRPr sz="1600" kern="1200">
          <a:solidFill>
            <a:schemeClr val="tx1"/>
          </a:solidFill>
          <a:latin typeface="+mn-lt"/>
          <a:ea typeface="+mn-ea"/>
          <a:cs typeface="+mn-cs"/>
        </a:defRPr>
      </a:lvl1pPr>
      <a:lvl2pPr marL="283628" algn="l" defTabSz="567213" rtl="0" eaLnBrk="1" latinLnBrk="0" hangingPunct="1">
        <a:defRPr sz="1600" kern="1200">
          <a:solidFill>
            <a:schemeClr val="tx1"/>
          </a:solidFill>
          <a:latin typeface="+mn-lt"/>
          <a:ea typeface="+mn-ea"/>
          <a:cs typeface="+mn-cs"/>
        </a:defRPr>
      </a:lvl2pPr>
      <a:lvl3pPr marL="567213" algn="l" defTabSz="567213" rtl="0" eaLnBrk="1" latinLnBrk="0" hangingPunct="1">
        <a:defRPr sz="1600" kern="1200">
          <a:solidFill>
            <a:schemeClr val="tx1"/>
          </a:solidFill>
          <a:latin typeface="+mn-lt"/>
          <a:ea typeface="+mn-ea"/>
          <a:cs typeface="+mn-cs"/>
        </a:defRPr>
      </a:lvl3pPr>
      <a:lvl4pPr marL="850865" algn="l" defTabSz="567213" rtl="0" eaLnBrk="1" latinLnBrk="0" hangingPunct="1">
        <a:defRPr sz="1600" kern="1200">
          <a:solidFill>
            <a:schemeClr val="tx1"/>
          </a:solidFill>
          <a:latin typeface="+mn-lt"/>
          <a:ea typeface="+mn-ea"/>
          <a:cs typeface="+mn-cs"/>
        </a:defRPr>
      </a:lvl4pPr>
      <a:lvl5pPr marL="1134470" algn="l" defTabSz="567213" rtl="0" eaLnBrk="1" latinLnBrk="0" hangingPunct="1">
        <a:defRPr sz="1600" kern="1200">
          <a:solidFill>
            <a:schemeClr val="tx1"/>
          </a:solidFill>
          <a:latin typeface="+mn-lt"/>
          <a:ea typeface="+mn-ea"/>
          <a:cs typeface="+mn-cs"/>
        </a:defRPr>
      </a:lvl5pPr>
      <a:lvl6pPr marL="1418109" algn="l" defTabSz="567213" rtl="0" eaLnBrk="1" latinLnBrk="0" hangingPunct="1">
        <a:defRPr sz="1600" kern="1200">
          <a:solidFill>
            <a:schemeClr val="tx1"/>
          </a:solidFill>
          <a:latin typeface="+mn-lt"/>
          <a:ea typeface="+mn-ea"/>
          <a:cs typeface="+mn-cs"/>
        </a:defRPr>
      </a:lvl6pPr>
      <a:lvl7pPr marL="1701715" algn="l" defTabSz="567213" rtl="0" eaLnBrk="1" latinLnBrk="0" hangingPunct="1">
        <a:defRPr sz="1600" kern="1200">
          <a:solidFill>
            <a:schemeClr val="tx1"/>
          </a:solidFill>
          <a:latin typeface="+mn-lt"/>
          <a:ea typeface="+mn-ea"/>
          <a:cs typeface="+mn-cs"/>
        </a:defRPr>
      </a:lvl7pPr>
      <a:lvl8pPr marL="1985317" algn="l" defTabSz="567213" rtl="0" eaLnBrk="1" latinLnBrk="0" hangingPunct="1">
        <a:defRPr sz="1600" kern="1200">
          <a:solidFill>
            <a:schemeClr val="tx1"/>
          </a:solidFill>
          <a:latin typeface="+mn-lt"/>
          <a:ea typeface="+mn-ea"/>
          <a:cs typeface="+mn-cs"/>
        </a:defRPr>
      </a:lvl8pPr>
      <a:lvl9pPr marL="2268923" algn="l" defTabSz="56721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543" tIns="22831" rIns="45543" bIns="22831"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543" tIns="22831" rIns="45543" bIns="228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45543" tIns="22831" rIns="45543" bIns="22831"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61" y="4683919"/>
            <a:ext cx="2779977" cy="357188"/>
          </a:xfrm>
          <a:prstGeom prst="rect">
            <a:avLst/>
          </a:prstGeom>
          <a:noFill/>
          <a:ln w="9525">
            <a:noFill/>
            <a:miter lim="800000"/>
            <a:headEnd/>
            <a:tailEnd/>
          </a:ln>
          <a:effectLst/>
        </p:spPr>
        <p:txBody>
          <a:bodyPr vert="horz" wrap="square" lIns="45543" tIns="22831" rIns="45543" bIns="22831"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45543" tIns="22831" rIns="45543" bIns="22831"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471486016"/>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228658" algn="ctr" rtl="0" fontAlgn="base">
        <a:spcBef>
          <a:spcPct val="0"/>
        </a:spcBef>
        <a:spcAft>
          <a:spcPct val="0"/>
        </a:spcAft>
        <a:defRPr sz="3200">
          <a:solidFill>
            <a:schemeClr val="bg1"/>
          </a:solidFill>
          <a:latin typeface="Arial Rounded MT Bold" pitchFamily="34" charset="0"/>
          <a:cs typeface="Arial" charset="0"/>
        </a:defRPr>
      </a:lvl6pPr>
      <a:lvl7pPr marL="457329" algn="ctr" rtl="0" fontAlgn="base">
        <a:spcBef>
          <a:spcPct val="0"/>
        </a:spcBef>
        <a:spcAft>
          <a:spcPct val="0"/>
        </a:spcAft>
        <a:defRPr sz="3200">
          <a:solidFill>
            <a:schemeClr val="bg1"/>
          </a:solidFill>
          <a:latin typeface="Arial Rounded MT Bold" pitchFamily="34" charset="0"/>
          <a:cs typeface="Arial" charset="0"/>
        </a:defRPr>
      </a:lvl7pPr>
      <a:lvl8pPr marL="685992" algn="ctr" rtl="0" fontAlgn="base">
        <a:spcBef>
          <a:spcPct val="0"/>
        </a:spcBef>
        <a:spcAft>
          <a:spcPct val="0"/>
        </a:spcAft>
        <a:defRPr sz="3200">
          <a:solidFill>
            <a:schemeClr val="bg1"/>
          </a:solidFill>
          <a:latin typeface="Arial Rounded MT Bold" pitchFamily="34" charset="0"/>
          <a:cs typeface="Arial" charset="0"/>
        </a:defRPr>
      </a:lvl8pPr>
      <a:lvl9pPr marL="914669"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171463" indent="-171463" algn="l" rtl="0" eaLnBrk="0" fontAlgn="base" hangingPunct="0">
        <a:spcBef>
          <a:spcPct val="20000"/>
        </a:spcBef>
        <a:spcAft>
          <a:spcPct val="0"/>
        </a:spcAft>
        <a:defRPr sz="3200">
          <a:solidFill>
            <a:schemeClr val="bg1"/>
          </a:solidFill>
          <a:latin typeface="+mn-lt"/>
          <a:ea typeface="+mn-ea"/>
          <a:cs typeface="+mn-cs"/>
        </a:defRPr>
      </a:lvl1pPr>
      <a:lvl2pPr marL="371621" indent="-142947" algn="l" rtl="0" eaLnBrk="0" fontAlgn="base" hangingPunct="0">
        <a:spcBef>
          <a:spcPct val="20000"/>
        </a:spcBef>
        <a:spcAft>
          <a:spcPct val="0"/>
        </a:spcAft>
        <a:buChar char="–"/>
        <a:defRPr sz="2000">
          <a:solidFill>
            <a:schemeClr val="tx1"/>
          </a:solidFill>
          <a:latin typeface="Arial" charset="0"/>
          <a:cs typeface="+mn-cs"/>
        </a:defRPr>
      </a:lvl2pPr>
      <a:lvl3pPr marL="571655" indent="-114388" algn="l" rtl="0" eaLnBrk="0" fontAlgn="base" hangingPunct="0">
        <a:spcBef>
          <a:spcPct val="20000"/>
        </a:spcBef>
        <a:spcAft>
          <a:spcPct val="0"/>
        </a:spcAft>
        <a:buChar char="•"/>
        <a:defRPr sz="1800">
          <a:solidFill>
            <a:schemeClr val="tx1"/>
          </a:solidFill>
          <a:latin typeface="Arial" charset="0"/>
          <a:cs typeface="+mn-cs"/>
        </a:defRPr>
      </a:lvl3pPr>
      <a:lvl4pPr marL="800357" indent="-114388" algn="l" rtl="0" eaLnBrk="0" fontAlgn="base" hangingPunct="0">
        <a:spcBef>
          <a:spcPct val="20000"/>
        </a:spcBef>
        <a:spcAft>
          <a:spcPct val="0"/>
        </a:spcAft>
        <a:buChar char="–"/>
        <a:defRPr sz="1500">
          <a:solidFill>
            <a:schemeClr val="tx1"/>
          </a:solidFill>
          <a:latin typeface="Arial" charset="0"/>
          <a:cs typeface="+mn-cs"/>
        </a:defRPr>
      </a:lvl4pPr>
      <a:lvl5pPr marL="1028976" indent="-114388" algn="l" rtl="0" eaLnBrk="0" fontAlgn="base" hangingPunct="0">
        <a:spcBef>
          <a:spcPct val="20000"/>
        </a:spcBef>
        <a:spcAft>
          <a:spcPct val="0"/>
        </a:spcAft>
        <a:buChar char="»"/>
        <a:defRPr sz="1500">
          <a:solidFill>
            <a:schemeClr val="tx1"/>
          </a:solidFill>
          <a:latin typeface="Arial" charset="0"/>
          <a:cs typeface="+mn-cs"/>
        </a:defRPr>
      </a:lvl5pPr>
      <a:lvl6pPr marL="1257645" indent="-114388" algn="l" rtl="0" fontAlgn="base">
        <a:spcBef>
          <a:spcPct val="20000"/>
        </a:spcBef>
        <a:spcAft>
          <a:spcPct val="0"/>
        </a:spcAft>
        <a:buChar char="»"/>
        <a:defRPr sz="1500">
          <a:solidFill>
            <a:schemeClr val="tx1"/>
          </a:solidFill>
          <a:latin typeface="Arial" charset="0"/>
          <a:cs typeface="+mn-cs"/>
        </a:defRPr>
      </a:lvl6pPr>
      <a:lvl7pPr marL="1486310" indent="-114388" algn="l" rtl="0" fontAlgn="base">
        <a:spcBef>
          <a:spcPct val="20000"/>
        </a:spcBef>
        <a:spcAft>
          <a:spcPct val="0"/>
        </a:spcAft>
        <a:buChar char="»"/>
        <a:defRPr sz="1500">
          <a:solidFill>
            <a:schemeClr val="tx1"/>
          </a:solidFill>
          <a:latin typeface="Arial" charset="0"/>
          <a:cs typeface="+mn-cs"/>
        </a:defRPr>
      </a:lvl7pPr>
      <a:lvl8pPr marL="1714971" indent="-114388" algn="l" rtl="0" fontAlgn="base">
        <a:spcBef>
          <a:spcPct val="20000"/>
        </a:spcBef>
        <a:spcAft>
          <a:spcPct val="0"/>
        </a:spcAft>
        <a:buChar char="»"/>
        <a:defRPr sz="1500">
          <a:solidFill>
            <a:schemeClr val="tx1"/>
          </a:solidFill>
          <a:latin typeface="Arial" charset="0"/>
          <a:cs typeface="+mn-cs"/>
        </a:defRPr>
      </a:lvl8pPr>
      <a:lvl9pPr marL="1943614" indent="-114388"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457329" rtl="0" eaLnBrk="1" latinLnBrk="0" hangingPunct="1">
        <a:defRPr sz="1300" kern="1200">
          <a:solidFill>
            <a:schemeClr val="tx1"/>
          </a:solidFill>
          <a:latin typeface="+mn-lt"/>
          <a:ea typeface="+mn-ea"/>
          <a:cs typeface="+mn-cs"/>
        </a:defRPr>
      </a:lvl1pPr>
      <a:lvl2pPr marL="228658" algn="l" defTabSz="457329" rtl="0" eaLnBrk="1" latinLnBrk="0" hangingPunct="1">
        <a:defRPr sz="1300" kern="1200">
          <a:solidFill>
            <a:schemeClr val="tx1"/>
          </a:solidFill>
          <a:latin typeface="+mn-lt"/>
          <a:ea typeface="+mn-ea"/>
          <a:cs typeface="+mn-cs"/>
        </a:defRPr>
      </a:lvl2pPr>
      <a:lvl3pPr marL="457329" algn="l" defTabSz="457329" rtl="0" eaLnBrk="1" latinLnBrk="0" hangingPunct="1">
        <a:defRPr sz="1300" kern="1200">
          <a:solidFill>
            <a:schemeClr val="tx1"/>
          </a:solidFill>
          <a:latin typeface="+mn-lt"/>
          <a:ea typeface="+mn-ea"/>
          <a:cs typeface="+mn-cs"/>
        </a:defRPr>
      </a:lvl3pPr>
      <a:lvl4pPr marL="685992" algn="l" defTabSz="457329" rtl="0" eaLnBrk="1" latinLnBrk="0" hangingPunct="1">
        <a:defRPr sz="1300" kern="1200">
          <a:solidFill>
            <a:schemeClr val="tx1"/>
          </a:solidFill>
          <a:latin typeface="+mn-lt"/>
          <a:ea typeface="+mn-ea"/>
          <a:cs typeface="+mn-cs"/>
        </a:defRPr>
      </a:lvl4pPr>
      <a:lvl5pPr marL="914669" algn="l" defTabSz="457329" rtl="0" eaLnBrk="1" latinLnBrk="0" hangingPunct="1">
        <a:defRPr sz="1300" kern="1200">
          <a:solidFill>
            <a:schemeClr val="tx1"/>
          </a:solidFill>
          <a:latin typeface="+mn-lt"/>
          <a:ea typeface="+mn-ea"/>
          <a:cs typeface="+mn-cs"/>
        </a:defRPr>
      </a:lvl5pPr>
      <a:lvl6pPr marL="1143321" algn="l" defTabSz="457329" rtl="0" eaLnBrk="1" latinLnBrk="0" hangingPunct="1">
        <a:defRPr sz="1300" kern="1200">
          <a:solidFill>
            <a:schemeClr val="tx1"/>
          </a:solidFill>
          <a:latin typeface="+mn-lt"/>
          <a:ea typeface="+mn-ea"/>
          <a:cs typeface="+mn-cs"/>
        </a:defRPr>
      </a:lvl6pPr>
      <a:lvl7pPr marL="1371956" algn="l" defTabSz="457329" rtl="0" eaLnBrk="1" latinLnBrk="0" hangingPunct="1">
        <a:defRPr sz="1300" kern="1200">
          <a:solidFill>
            <a:schemeClr val="tx1"/>
          </a:solidFill>
          <a:latin typeface="+mn-lt"/>
          <a:ea typeface="+mn-ea"/>
          <a:cs typeface="+mn-cs"/>
        </a:defRPr>
      </a:lvl7pPr>
      <a:lvl8pPr marL="1600656" algn="l" defTabSz="457329" rtl="0" eaLnBrk="1" latinLnBrk="0" hangingPunct="1">
        <a:defRPr sz="1300" kern="1200">
          <a:solidFill>
            <a:schemeClr val="tx1"/>
          </a:solidFill>
          <a:latin typeface="+mn-lt"/>
          <a:ea typeface="+mn-ea"/>
          <a:cs typeface="+mn-cs"/>
        </a:defRPr>
      </a:lvl8pPr>
      <a:lvl9pPr marL="1829284" algn="l" defTabSz="457329" rtl="0" eaLnBrk="1" latinLnBrk="0" hangingPunct="1">
        <a:defRPr sz="13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935" tIns="28426" rIns="56935" bIns="2842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935" tIns="28426" rIns="56935" bIns="2842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935" tIns="28426" rIns="56935" bIns="28426"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935" tIns="28426" rIns="56935" bIns="28426"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6935" tIns="28426" rIns="56935" bIns="28426"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5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84496" algn="ctr" rtl="0" fontAlgn="base">
        <a:spcBef>
          <a:spcPct val="0"/>
        </a:spcBef>
        <a:spcAft>
          <a:spcPct val="0"/>
        </a:spcAft>
        <a:defRPr sz="3800">
          <a:solidFill>
            <a:schemeClr val="tx2"/>
          </a:solidFill>
          <a:latin typeface="Arial" charset="0"/>
          <a:cs typeface="Arial" charset="0"/>
        </a:defRPr>
      </a:lvl6pPr>
      <a:lvl7pPr marL="568948" algn="ctr" rtl="0" fontAlgn="base">
        <a:spcBef>
          <a:spcPct val="0"/>
        </a:spcBef>
        <a:spcAft>
          <a:spcPct val="0"/>
        </a:spcAft>
        <a:defRPr sz="3800">
          <a:solidFill>
            <a:schemeClr val="tx2"/>
          </a:solidFill>
          <a:latin typeface="Arial" charset="0"/>
          <a:cs typeface="Arial" charset="0"/>
        </a:defRPr>
      </a:lvl7pPr>
      <a:lvl8pPr marL="853468" algn="ctr" rtl="0" fontAlgn="base">
        <a:spcBef>
          <a:spcPct val="0"/>
        </a:spcBef>
        <a:spcAft>
          <a:spcPct val="0"/>
        </a:spcAft>
        <a:defRPr sz="3800">
          <a:solidFill>
            <a:schemeClr val="tx2"/>
          </a:solidFill>
          <a:latin typeface="Arial" charset="0"/>
          <a:cs typeface="Arial" charset="0"/>
        </a:defRPr>
      </a:lvl8pPr>
      <a:lvl9pPr marL="1137938" algn="ctr" rtl="0" fontAlgn="base">
        <a:spcBef>
          <a:spcPct val="0"/>
        </a:spcBef>
        <a:spcAft>
          <a:spcPct val="0"/>
        </a:spcAft>
        <a:defRPr sz="3800">
          <a:solidFill>
            <a:schemeClr val="tx2"/>
          </a:solidFill>
          <a:latin typeface="Arial" charset="0"/>
          <a:cs typeface="Arial" charset="0"/>
        </a:defRPr>
      </a:lvl9pPr>
    </p:titleStyle>
    <p:bodyStyle>
      <a:lvl1pPr marL="213345" indent="-213345" algn="l" rtl="0" fontAlgn="base">
        <a:spcBef>
          <a:spcPct val="20000"/>
        </a:spcBef>
        <a:spcAft>
          <a:spcPct val="0"/>
        </a:spcAft>
        <a:buChar char="•"/>
        <a:defRPr sz="2800">
          <a:solidFill>
            <a:schemeClr val="tx1"/>
          </a:solidFill>
          <a:latin typeface="+mn-lt"/>
          <a:ea typeface="+mn-ea"/>
          <a:cs typeface="+mn-cs"/>
        </a:defRPr>
      </a:lvl1pPr>
      <a:lvl2pPr marL="462288" indent="-177812" algn="l" rtl="0" fontAlgn="base">
        <a:spcBef>
          <a:spcPct val="20000"/>
        </a:spcBef>
        <a:spcAft>
          <a:spcPct val="0"/>
        </a:spcAft>
        <a:buChar char="–"/>
        <a:defRPr sz="2400">
          <a:solidFill>
            <a:schemeClr val="tx1"/>
          </a:solidFill>
          <a:latin typeface="+mn-lt"/>
          <a:cs typeface="+mn-cs"/>
        </a:defRPr>
      </a:lvl2pPr>
      <a:lvl3pPr marL="711204" indent="-142260" algn="l" rtl="0" fontAlgn="base">
        <a:spcBef>
          <a:spcPct val="20000"/>
        </a:spcBef>
        <a:spcAft>
          <a:spcPct val="0"/>
        </a:spcAft>
        <a:buChar char="•"/>
        <a:defRPr sz="2100">
          <a:solidFill>
            <a:schemeClr val="tx1"/>
          </a:solidFill>
          <a:latin typeface="+mn-lt"/>
          <a:cs typeface="+mn-cs"/>
        </a:defRPr>
      </a:lvl3pPr>
      <a:lvl4pPr marL="995705" indent="-142260" algn="l" rtl="0" fontAlgn="base">
        <a:spcBef>
          <a:spcPct val="20000"/>
        </a:spcBef>
        <a:spcAft>
          <a:spcPct val="0"/>
        </a:spcAft>
        <a:buChar char="–"/>
        <a:defRPr sz="1700">
          <a:solidFill>
            <a:schemeClr val="tx1"/>
          </a:solidFill>
          <a:latin typeface="+mn-lt"/>
          <a:cs typeface="+mn-cs"/>
        </a:defRPr>
      </a:lvl4pPr>
      <a:lvl5pPr marL="1280178" indent="-142260" algn="l" rtl="0" fontAlgn="base">
        <a:spcBef>
          <a:spcPct val="20000"/>
        </a:spcBef>
        <a:spcAft>
          <a:spcPct val="0"/>
        </a:spcAft>
        <a:buChar char="»"/>
        <a:defRPr sz="1700">
          <a:solidFill>
            <a:schemeClr val="tx1"/>
          </a:solidFill>
          <a:latin typeface="+mn-lt"/>
          <a:cs typeface="+mn-cs"/>
        </a:defRPr>
      </a:lvl5pPr>
      <a:lvl6pPr marL="1564672" indent="-142260" algn="l" rtl="0" fontAlgn="base">
        <a:spcBef>
          <a:spcPct val="20000"/>
        </a:spcBef>
        <a:spcAft>
          <a:spcPct val="0"/>
        </a:spcAft>
        <a:buChar char="»"/>
        <a:defRPr sz="1700">
          <a:solidFill>
            <a:schemeClr val="tx1"/>
          </a:solidFill>
          <a:latin typeface="+mn-lt"/>
          <a:cs typeface="+mn-cs"/>
        </a:defRPr>
      </a:lvl6pPr>
      <a:lvl7pPr marL="1849135" indent="-142260" algn="l" rtl="0" fontAlgn="base">
        <a:spcBef>
          <a:spcPct val="20000"/>
        </a:spcBef>
        <a:spcAft>
          <a:spcPct val="0"/>
        </a:spcAft>
        <a:buChar char="»"/>
        <a:defRPr sz="1700">
          <a:solidFill>
            <a:schemeClr val="tx1"/>
          </a:solidFill>
          <a:latin typeface="+mn-lt"/>
          <a:cs typeface="+mn-cs"/>
        </a:defRPr>
      </a:lvl7pPr>
      <a:lvl8pPr marL="2133619" indent="-142260" algn="l" rtl="0" fontAlgn="base">
        <a:spcBef>
          <a:spcPct val="20000"/>
        </a:spcBef>
        <a:spcAft>
          <a:spcPct val="0"/>
        </a:spcAft>
        <a:buChar char="»"/>
        <a:defRPr sz="1700">
          <a:solidFill>
            <a:schemeClr val="tx1"/>
          </a:solidFill>
          <a:latin typeface="+mn-lt"/>
          <a:cs typeface="+mn-cs"/>
        </a:defRPr>
      </a:lvl8pPr>
      <a:lvl9pPr marL="2418087" indent="-142260"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68948" rtl="0" eaLnBrk="1" latinLnBrk="0" hangingPunct="1">
        <a:defRPr sz="1600" kern="1200">
          <a:solidFill>
            <a:schemeClr val="tx1"/>
          </a:solidFill>
          <a:latin typeface="+mn-lt"/>
          <a:ea typeface="+mn-ea"/>
          <a:cs typeface="+mn-cs"/>
        </a:defRPr>
      </a:lvl1pPr>
      <a:lvl2pPr marL="284496" algn="l" defTabSz="568948" rtl="0" eaLnBrk="1" latinLnBrk="0" hangingPunct="1">
        <a:defRPr sz="1600" kern="1200">
          <a:solidFill>
            <a:schemeClr val="tx1"/>
          </a:solidFill>
          <a:latin typeface="+mn-lt"/>
          <a:ea typeface="+mn-ea"/>
          <a:cs typeface="+mn-cs"/>
        </a:defRPr>
      </a:lvl2pPr>
      <a:lvl3pPr marL="568948" algn="l" defTabSz="568948" rtl="0" eaLnBrk="1" latinLnBrk="0" hangingPunct="1">
        <a:defRPr sz="1600" kern="1200">
          <a:solidFill>
            <a:schemeClr val="tx1"/>
          </a:solidFill>
          <a:latin typeface="+mn-lt"/>
          <a:ea typeface="+mn-ea"/>
          <a:cs typeface="+mn-cs"/>
        </a:defRPr>
      </a:lvl3pPr>
      <a:lvl4pPr marL="853468" algn="l" defTabSz="568948" rtl="0" eaLnBrk="1" latinLnBrk="0" hangingPunct="1">
        <a:defRPr sz="1600" kern="1200">
          <a:solidFill>
            <a:schemeClr val="tx1"/>
          </a:solidFill>
          <a:latin typeface="+mn-lt"/>
          <a:ea typeface="+mn-ea"/>
          <a:cs typeface="+mn-cs"/>
        </a:defRPr>
      </a:lvl4pPr>
      <a:lvl5pPr marL="1137938" algn="l" defTabSz="568948" rtl="0" eaLnBrk="1" latinLnBrk="0" hangingPunct="1">
        <a:defRPr sz="1600" kern="1200">
          <a:solidFill>
            <a:schemeClr val="tx1"/>
          </a:solidFill>
          <a:latin typeface="+mn-lt"/>
          <a:ea typeface="+mn-ea"/>
          <a:cs typeface="+mn-cs"/>
        </a:defRPr>
      </a:lvl5pPr>
      <a:lvl6pPr marL="1422432" algn="l" defTabSz="568948" rtl="0" eaLnBrk="1" latinLnBrk="0" hangingPunct="1">
        <a:defRPr sz="1600" kern="1200">
          <a:solidFill>
            <a:schemeClr val="tx1"/>
          </a:solidFill>
          <a:latin typeface="+mn-lt"/>
          <a:ea typeface="+mn-ea"/>
          <a:cs typeface="+mn-cs"/>
        </a:defRPr>
      </a:lvl6pPr>
      <a:lvl7pPr marL="1706917" algn="l" defTabSz="568948" rtl="0" eaLnBrk="1" latinLnBrk="0" hangingPunct="1">
        <a:defRPr sz="1600" kern="1200">
          <a:solidFill>
            <a:schemeClr val="tx1"/>
          </a:solidFill>
          <a:latin typeface="+mn-lt"/>
          <a:ea typeface="+mn-ea"/>
          <a:cs typeface="+mn-cs"/>
        </a:defRPr>
      </a:lvl7pPr>
      <a:lvl8pPr marL="1991386" algn="l" defTabSz="568948" rtl="0" eaLnBrk="1" latinLnBrk="0" hangingPunct="1">
        <a:defRPr sz="1600" kern="1200">
          <a:solidFill>
            <a:schemeClr val="tx1"/>
          </a:solidFill>
          <a:latin typeface="+mn-lt"/>
          <a:ea typeface="+mn-ea"/>
          <a:cs typeface="+mn-cs"/>
        </a:defRPr>
      </a:lvl8pPr>
      <a:lvl9pPr marL="2275860" algn="l" defTabSz="568948" rtl="0" eaLnBrk="1" latinLnBrk="0" hangingPunct="1">
        <a:defRPr sz="16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129" tIns="28515" rIns="57129" bIns="28515"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129" tIns="28515" rIns="57129" bIns="2851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129" tIns="28515" rIns="57129" bIns="28515"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129" tIns="28515" rIns="57129" bIns="28515"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129" tIns="28515" rIns="57129" bIns="28515"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5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85396" algn="ctr" rtl="0" fontAlgn="base">
        <a:spcBef>
          <a:spcPct val="0"/>
        </a:spcBef>
        <a:spcAft>
          <a:spcPct val="0"/>
        </a:spcAft>
        <a:defRPr sz="3800">
          <a:solidFill>
            <a:schemeClr val="tx2"/>
          </a:solidFill>
          <a:latin typeface="Arial" charset="0"/>
          <a:cs typeface="Arial" charset="0"/>
        </a:defRPr>
      </a:lvl6pPr>
      <a:lvl7pPr marL="570747" algn="ctr" rtl="0" fontAlgn="base">
        <a:spcBef>
          <a:spcPct val="0"/>
        </a:spcBef>
        <a:spcAft>
          <a:spcPct val="0"/>
        </a:spcAft>
        <a:defRPr sz="3800">
          <a:solidFill>
            <a:schemeClr val="tx2"/>
          </a:solidFill>
          <a:latin typeface="Arial" charset="0"/>
          <a:cs typeface="Arial" charset="0"/>
        </a:defRPr>
      </a:lvl7pPr>
      <a:lvl8pPr marL="856177" algn="ctr" rtl="0" fontAlgn="base">
        <a:spcBef>
          <a:spcPct val="0"/>
        </a:spcBef>
        <a:spcAft>
          <a:spcPct val="0"/>
        </a:spcAft>
        <a:defRPr sz="3800">
          <a:solidFill>
            <a:schemeClr val="tx2"/>
          </a:solidFill>
          <a:latin typeface="Arial" charset="0"/>
          <a:cs typeface="Arial" charset="0"/>
        </a:defRPr>
      </a:lvl8pPr>
      <a:lvl9pPr marL="1141538" algn="ctr" rtl="0" fontAlgn="base">
        <a:spcBef>
          <a:spcPct val="0"/>
        </a:spcBef>
        <a:spcAft>
          <a:spcPct val="0"/>
        </a:spcAft>
        <a:defRPr sz="3800">
          <a:solidFill>
            <a:schemeClr val="tx2"/>
          </a:solidFill>
          <a:latin typeface="Arial" charset="0"/>
          <a:cs typeface="Arial" charset="0"/>
        </a:defRPr>
      </a:lvl9pPr>
    </p:titleStyle>
    <p:bodyStyle>
      <a:lvl1pPr marL="214023" indent="-214023" algn="l" rtl="0" fontAlgn="base">
        <a:spcBef>
          <a:spcPct val="20000"/>
        </a:spcBef>
        <a:spcAft>
          <a:spcPct val="0"/>
        </a:spcAft>
        <a:buChar char="•"/>
        <a:defRPr sz="2800">
          <a:solidFill>
            <a:schemeClr val="tx1"/>
          </a:solidFill>
          <a:latin typeface="+mn-lt"/>
          <a:ea typeface="+mn-ea"/>
          <a:cs typeface="+mn-cs"/>
        </a:defRPr>
      </a:lvl1pPr>
      <a:lvl2pPr marL="463752" indent="-178388" algn="l" rtl="0" fontAlgn="base">
        <a:spcBef>
          <a:spcPct val="20000"/>
        </a:spcBef>
        <a:spcAft>
          <a:spcPct val="0"/>
        </a:spcAft>
        <a:buChar char="–"/>
        <a:defRPr sz="2400">
          <a:solidFill>
            <a:schemeClr val="tx1"/>
          </a:solidFill>
          <a:latin typeface="+mn-lt"/>
          <a:cs typeface="+mn-cs"/>
        </a:defRPr>
      </a:lvl2pPr>
      <a:lvl3pPr marL="713457" indent="-142713" algn="l" rtl="0" fontAlgn="base">
        <a:spcBef>
          <a:spcPct val="20000"/>
        </a:spcBef>
        <a:spcAft>
          <a:spcPct val="0"/>
        </a:spcAft>
        <a:buChar char="•"/>
        <a:defRPr sz="2100">
          <a:solidFill>
            <a:schemeClr val="tx1"/>
          </a:solidFill>
          <a:latin typeface="+mn-lt"/>
          <a:cs typeface="+mn-cs"/>
        </a:defRPr>
      </a:lvl3pPr>
      <a:lvl4pPr marL="998858" indent="-142713" algn="l" rtl="0" fontAlgn="base">
        <a:spcBef>
          <a:spcPct val="20000"/>
        </a:spcBef>
        <a:spcAft>
          <a:spcPct val="0"/>
        </a:spcAft>
        <a:buChar char="–"/>
        <a:defRPr sz="1700">
          <a:solidFill>
            <a:schemeClr val="tx1"/>
          </a:solidFill>
          <a:latin typeface="+mn-lt"/>
          <a:cs typeface="+mn-cs"/>
        </a:defRPr>
      </a:lvl4pPr>
      <a:lvl5pPr marL="1284235" indent="-142713" algn="l" rtl="0" fontAlgn="base">
        <a:spcBef>
          <a:spcPct val="20000"/>
        </a:spcBef>
        <a:spcAft>
          <a:spcPct val="0"/>
        </a:spcAft>
        <a:buChar char="»"/>
        <a:defRPr sz="1700">
          <a:solidFill>
            <a:schemeClr val="tx1"/>
          </a:solidFill>
          <a:latin typeface="+mn-lt"/>
          <a:cs typeface="+mn-cs"/>
        </a:defRPr>
      </a:lvl5pPr>
      <a:lvl6pPr marL="1569625" indent="-142713" algn="l" rtl="0" fontAlgn="base">
        <a:spcBef>
          <a:spcPct val="20000"/>
        </a:spcBef>
        <a:spcAft>
          <a:spcPct val="0"/>
        </a:spcAft>
        <a:buChar char="»"/>
        <a:defRPr sz="1700">
          <a:solidFill>
            <a:schemeClr val="tx1"/>
          </a:solidFill>
          <a:latin typeface="+mn-lt"/>
          <a:cs typeface="+mn-cs"/>
        </a:defRPr>
      </a:lvl6pPr>
      <a:lvl7pPr marL="1854988" indent="-142713" algn="l" rtl="0" fontAlgn="base">
        <a:spcBef>
          <a:spcPct val="20000"/>
        </a:spcBef>
        <a:spcAft>
          <a:spcPct val="0"/>
        </a:spcAft>
        <a:buChar char="»"/>
        <a:defRPr sz="1700">
          <a:solidFill>
            <a:schemeClr val="tx1"/>
          </a:solidFill>
          <a:latin typeface="+mn-lt"/>
          <a:cs typeface="+mn-cs"/>
        </a:defRPr>
      </a:lvl7pPr>
      <a:lvl8pPr marL="2140375" indent="-142713" algn="l" rtl="0" fontAlgn="base">
        <a:spcBef>
          <a:spcPct val="20000"/>
        </a:spcBef>
        <a:spcAft>
          <a:spcPct val="0"/>
        </a:spcAft>
        <a:buChar char="»"/>
        <a:defRPr sz="1700">
          <a:solidFill>
            <a:schemeClr val="tx1"/>
          </a:solidFill>
          <a:latin typeface="+mn-lt"/>
          <a:cs typeface="+mn-cs"/>
        </a:defRPr>
      </a:lvl8pPr>
      <a:lvl9pPr marL="2425745" indent="-142713"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70747" rtl="0" eaLnBrk="1" latinLnBrk="0" hangingPunct="1">
        <a:defRPr sz="1600" kern="1200">
          <a:solidFill>
            <a:schemeClr val="tx1"/>
          </a:solidFill>
          <a:latin typeface="+mn-lt"/>
          <a:ea typeface="+mn-ea"/>
          <a:cs typeface="+mn-cs"/>
        </a:defRPr>
      </a:lvl1pPr>
      <a:lvl2pPr marL="285396" algn="l" defTabSz="570747" rtl="0" eaLnBrk="1" latinLnBrk="0" hangingPunct="1">
        <a:defRPr sz="1600" kern="1200">
          <a:solidFill>
            <a:schemeClr val="tx1"/>
          </a:solidFill>
          <a:latin typeface="+mn-lt"/>
          <a:ea typeface="+mn-ea"/>
          <a:cs typeface="+mn-cs"/>
        </a:defRPr>
      </a:lvl2pPr>
      <a:lvl3pPr marL="570747" algn="l" defTabSz="570747" rtl="0" eaLnBrk="1" latinLnBrk="0" hangingPunct="1">
        <a:defRPr sz="1600" kern="1200">
          <a:solidFill>
            <a:schemeClr val="tx1"/>
          </a:solidFill>
          <a:latin typeface="+mn-lt"/>
          <a:ea typeface="+mn-ea"/>
          <a:cs typeface="+mn-cs"/>
        </a:defRPr>
      </a:lvl3pPr>
      <a:lvl4pPr marL="856177" algn="l" defTabSz="570747" rtl="0" eaLnBrk="1" latinLnBrk="0" hangingPunct="1">
        <a:defRPr sz="1600" kern="1200">
          <a:solidFill>
            <a:schemeClr val="tx1"/>
          </a:solidFill>
          <a:latin typeface="+mn-lt"/>
          <a:ea typeface="+mn-ea"/>
          <a:cs typeface="+mn-cs"/>
        </a:defRPr>
      </a:lvl4pPr>
      <a:lvl5pPr marL="1141538" algn="l" defTabSz="570747" rtl="0" eaLnBrk="1" latinLnBrk="0" hangingPunct="1">
        <a:defRPr sz="1600" kern="1200">
          <a:solidFill>
            <a:schemeClr val="tx1"/>
          </a:solidFill>
          <a:latin typeface="+mn-lt"/>
          <a:ea typeface="+mn-ea"/>
          <a:cs typeface="+mn-cs"/>
        </a:defRPr>
      </a:lvl5pPr>
      <a:lvl6pPr marL="1426933" algn="l" defTabSz="570747" rtl="0" eaLnBrk="1" latinLnBrk="0" hangingPunct="1">
        <a:defRPr sz="1600" kern="1200">
          <a:solidFill>
            <a:schemeClr val="tx1"/>
          </a:solidFill>
          <a:latin typeface="+mn-lt"/>
          <a:ea typeface="+mn-ea"/>
          <a:cs typeface="+mn-cs"/>
        </a:defRPr>
      </a:lvl6pPr>
      <a:lvl7pPr marL="1712326" algn="l" defTabSz="570747" rtl="0" eaLnBrk="1" latinLnBrk="0" hangingPunct="1">
        <a:defRPr sz="1600" kern="1200">
          <a:solidFill>
            <a:schemeClr val="tx1"/>
          </a:solidFill>
          <a:latin typeface="+mn-lt"/>
          <a:ea typeface="+mn-ea"/>
          <a:cs typeface="+mn-cs"/>
        </a:defRPr>
      </a:lvl7pPr>
      <a:lvl8pPr marL="1997691" algn="l" defTabSz="570747" rtl="0" eaLnBrk="1" latinLnBrk="0" hangingPunct="1">
        <a:defRPr sz="1600" kern="1200">
          <a:solidFill>
            <a:schemeClr val="tx1"/>
          </a:solidFill>
          <a:latin typeface="+mn-lt"/>
          <a:ea typeface="+mn-ea"/>
          <a:cs typeface="+mn-cs"/>
        </a:defRPr>
      </a:lvl8pPr>
      <a:lvl9pPr marL="2283060" algn="l" defTabSz="570747" rtl="0" eaLnBrk="1" latinLnBrk="0" hangingPunct="1">
        <a:defRPr sz="16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330" tIns="28606" rIns="57330" bIns="2860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330" tIns="28606" rIns="57330" bIns="2860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330" tIns="28606" rIns="57330" bIns="28606"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330" tIns="28606" rIns="57330" bIns="28606"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330" tIns="28606" rIns="57330" bIns="28606"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5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86332" algn="ctr" rtl="0" fontAlgn="base">
        <a:spcBef>
          <a:spcPct val="0"/>
        </a:spcBef>
        <a:spcAft>
          <a:spcPct val="0"/>
        </a:spcAft>
        <a:defRPr sz="3800">
          <a:solidFill>
            <a:schemeClr val="tx2"/>
          </a:solidFill>
          <a:latin typeface="Arial" charset="0"/>
          <a:cs typeface="Arial" charset="0"/>
        </a:defRPr>
      </a:lvl6pPr>
      <a:lvl7pPr marL="572615" algn="ctr" rtl="0" fontAlgn="base">
        <a:spcBef>
          <a:spcPct val="0"/>
        </a:spcBef>
        <a:spcAft>
          <a:spcPct val="0"/>
        </a:spcAft>
        <a:defRPr sz="3800">
          <a:solidFill>
            <a:schemeClr val="tx2"/>
          </a:solidFill>
          <a:latin typeface="Arial" charset="0"/>
          <a:cs typeface="Arial" charset="0"/>
        </a:defRPr>
      </a:lvl7pPr>
      <a:lvl8pPr marL="858988" algn="ctr" rtl="0" fontAlgn="base">
        <a:spcBef>
          <a:spcPct val="0"/>
        </a:spcBef>
        <a:spcAft>
          <a:spcPct val="0"/>
        </a:spcAft>
        <a:defRPr sz="3800">
          <a:solidFill>
            <a:schemeClr val="tx2"/>
          </a:solidFill>
          <a:latin typeface="Arial" charset="0"/>
          <a:cs typeface="Arial" charset="0"/>
        </a:defRPr>
      </a:lvl8pPr>
      <a:lvl9pPr marL="1145280" algn="ctr" rtl="0" fontAlgn="base">
        <a:spcBef>
          <a:spcPct val="0"/>
        </a:spcBef>
        <a:spcAft>
          <a:spcPct val="0"/>
        </a:spcAft>
        <a:defRPr sz="3800">
          <a:solidFill>
            <a:schemeClr val="tx2"/>
          </a:solidFill>
          <a:latin typeface="Arial" charset="0"/>
          <a:cs typeface="Arial" charset="0"/>
        </a:defRPr>
      </a:lvl9pPr>
    </p:titleStyle>
    <p:bodyStyle>
      <a:lvl1pPr marL="214726" indent="-214726" algn="l" rtl="0" fontAlgn="base">
        <a:spcBef>
          <a:spcPct val="20000"/>
        </a:spcBef>
        <a:spcAft>
          <a:spcPct val="0"/>
        </a:spcAft>
        <a:buChar char="•"/>
        <a:defRPr sz="2800">
          <a:solidFill>
            <a:schemeClr val="tx1"/>
          </a:solidFill>
          <a:latin typeface="+mn-lt"/>
          <a:ea typeface="+mn-ea"/>
          <a:cs typeface="+mn-cs"/>
        </a:defRPr>
      </a:lvl1pPr>
      <a:lvl2pPr marL="465272" indent="-178984" algn="l" rtl="0" fontAlgn="base">
        <a:spcBef>
          <a:spcPct val="20000"/>
        </a:spcBef>
        <a:spcAft>
          <a:spcPct val="0"/>
        </a:spcAft>
        <a:buChar char="–"/>
        <a:defRPr sz="2400">
          <a:solidFill>
            <a:schemeClr val="tx1"/>
          </a:solidFill>
          <a:latin typeface="+mn-lt"/>
          <a:cs typeface="+mn-cs"/>
        </a:defRPr>
      </a:lvl2pPr>
      <a:lvl3pPr marL="715796" indent="-143181" algn="l" rtl="0" fontAlgn="base">
        <a:spcBef>
          <a:spcPct val="20000"/>
        </a:spcBef>
        <a:spcAft>
          <a:spcPct val="0"/>
        </a:spcAft>
        <a:buChar char="•"/>
        <a:defRPr sz="2100">
          <a:solidFill>
            <a:schemeClr val="tx1"/>
          </a:solidFill>
          <a:latin typeface="+mn-lt"/>
          <a:cs typeface="+mn-cs"/>
        </a:defRPr>
      </a:lvl3pPr>
      <a:lvl4pPr marL="1002130" indent="-143181" algn="l" rtl="0" fontAlgn="base">
        <a:spcBef>
          <a:spcPct val="20000"/>
        </a:spcBef>
        <a:spcAft>
          <a:spcPct val="0"/>
        </a:spcAft>
        <a:buChar char="–"/>
        <a:defRPr sz="1700">
          <a:solidFill>
            <a:schemeClr val="tx1"/>
          </a:solidFill>
          <a:latin typeface="+mn-lt"/>
          <a:cs typeface="+mn-cs"/>
        </a:defRPr>
      </a:lvl4pPr>
      <a:lvl5pPr marL="1288447" indent="-143181" algn="l" rtl="0" fontAlgn="base">
        <a:spcBef>
          <a:spcPct val="20000"/>
        </a:spcBef>
        <a:spcAft>
          <a:spcPct val="0"/>
        </a:spcAft>
        <a:buChar char="»"/>
        <a:defRPr sz="1700">
          <a:solidFill>
            <a:schemeClr val="tx1"/>
          </a:solidFill>
          <a:latin typeface="+mn-lt"/>
          <a:cs typeface="+mn-cs"/>
        </a:defRPr>
      </a:lvl5pPr>
      <a:lvl6pPr marL="1574766" indent="-143181" algn="l" rtl="0" fontAlgn="base">
        <a:spcBef>
          <a:spcPct val="20000"/>
        </a:spcBef>
        <a:spcAft>
          <a:spcPct val="0"/>
        </a:spcAft>
        <a:buChar char="»"/>
        <a:defRPr sz="1700">
          <a:solidFill>
            <a:schemeClr val="tx1"/>
          </a:solidFill>
          <a:latin typeface="+mn-lt"/>
          <a:cs typeface="+mn-cs"/>
        </a:defRPr>
      </a:lvl6pPr>
      <a:lvl7pPr marL="1861063" indent="-143181" algn="l" rtl="0" fontAlgn="base">
        <a:spcBef>
          <a:spcPct val="20000"/>
        </a:spcBef>
        <a:spcAft>
          <a:spcPct val="0"/>
        </a:spcAft>
        <a:buChar char="»"/>
        <a:defRPr sz="1700">
          <a:solidFill>
            <a:schemeClr val="tx1"/>
          </a:solidFill>
          <a:latin typeface="+mn-lt"/>
          <a:cs typeface="+mn-cs"/>
        </a:defRPr>
      </a:lvl7pPr>
      <a:lvl8pPr marL="2147391" indent="-143181" algn="l" rtl="0" fontAlgn="base">
        <a:spcBef>
          <a:spcPct val="20000"/>
        </a:spcBef>
        <a:spcAft>
          <a:spcPct val="0"/>
        </a:spcAft>
        <a:buChar char="»"/>
        <a:defRPr sz="1700">
          <a:solidFill>
            <a:schemeClr val="tx1"/>
          </a:solidFill>
          <a:latin typeface="+mn-lt"/>
          <a:cs typeface="+mn-cs"/>
        </a:defRPr>
      </a:lvl8pPr>
      <a:lvl9pPr marL="2433691" indent="-143181"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72615" rtl="0" eaLnBrk="1" latinLnBrk="0" hangingPunct="1">
        <a:defRPr sz="1600" kern="1200">
          <a:solidFill>
            <a:schemeClr val="tx1"/>
          </a:solidFill>
          <a:latin typeface="+mn-lt"/>
          <a:ea typeface="+mn-ea"/>
          <a:cs typeface="+mn-cs"/>
        </a:defRPr>
      </a:lvl1pPr>
      <a:lvl2pPr marL="286332" algn="l" defTabSz="572615" rtl="0" eaLnBrk="1" latinLnBrk="0" hangingPunct="1">
        <a:defRPr sz="1600" kern="1200">
          <a:solidFill>
            <a:schemeClr val="tx1"/>
          </a:solidFill>
          <a:latin typeface="+mn-lt"/>
          <a:ea typeface="+mn-ea"/>
          <a:cs typeface="+mn-cs"/>
        </a:defRPr>
      </a:lvl2pPr>
      <a:lvl3pPr marL="572615" algn="l" defTabSz="572615" rtl="0" eaLnBrk="1" latinLnBrk="0" hangingPunct="1">
        <a:defRPr sz="1600" kern="1200">
          <a:solidFill>
            <a:schemeClr val="tx1"/>
          </a:solidFill>
          <a:latin typeface="+mn-lt"/>
          <a:ea typeface="+mn-ea"/>
          <a:cs typeface="+mn-cs"/>
        </a:defRPr>
      </a:lvl3pPr>
      <a:lvl4pPr marL="858988" algn="l" defTabSz="572615" rtl="0" eaLnBrk="1" latinLnBrk="0" hangingPunct="1">
        <a:defRPr sz="1600" kern="1200">
          <a:solidFill>
            <a:schemeClr val="tx1"/>
          </a:solidFill>
          <a:latin typeface="+mn-lt"/>
          <a:ea typeface="+mn-ea"/>
          <a:cs typeface="+mn-cs"/>
        </a:defRPr>
      </a:lvl4pPr>
      <a:lvl5pPr marL="1145280" algn="l" defTabSz="572615" rtl="0" eaLnBrk="1" latinLnBrk="0" hangingPunct="1">
        <a:defRPr sz="1600" kern="1200">
          <a:solidFill>
            <a:schemeClr val="tx1"/>
          </a:solidFill>
          <a:latin typeface="+mn-lt"/>
          <a:ea typeface="+mn-ea"/>
          <a:cs typeface="+mn-cs"/>
        </a:defRPr>
      </a:lvl5pPr>
      <a:lvl6pPr marL="1431607" algn="l" defTabSz="572615" rtl="0" eaLnBrk="1" latinLnBrk="0" hangingPunct="1">
        <a:defRPr sz="1600" kern="1200">
          <a:solidFill>
            <a:schemeClr val="tx1"/>
          </a:solidFill>
          <a:latin typeface="+mn-lt"/>
          <a:ea typeface="+mn-ea"/>
          <a:cs typeface="+mn-cs"/>
        </a:defRPr>
      </a:lvl6pPr>
      <a:lvl7pPr marL="1717939" algn="l" defTabSz="572615" rtl="0" eaLnBrk="1" latinLnBrk="0" hangingPunct="1">
        <a:defRPr sz="1600" kern="1200">
          <a:solidFill>
            <a:schemeClr val="tx1"/>
          </a:solidFill>
          <a:latin typeface="+mn-lt"/>
          <a:ea typeface="+mn-ea"/>
          <a:cs typeface="+mn-cs"/>
        </a:defRPr>
      </a:lvl7pPr>
      <a:lvl8pPr marL="2004233" algn="l" defTabSz="572615" rtl="0" eaLnBrk="1" latinLnBrk="0" hangingPunct="1">
        <a:defRPr sz="1600" kern="1200">
          <a:solidFill>
            <a:schemeClr val="tx1"/>
          </a:solidFill>
          <a:latin typeface="+mn-lt"/>
          <a:ea typeface="+mn-ea"/>
          <a:cs typeface="+mn-cs"/>
        </a:defRPr>
      </a:lvl8pPr>
      <a:lvl9pPr marL="2290536" algn="l" defTabSz="572615" rtl="0" eaLnBrk="1" latinLnBrk="0" hangingPunct="1">
        <a:defRPr sz="16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537" tIns="28701" rIns="57537" bIns="2870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537" tIns="28701" rIns="57537" bIns="2870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537" tIns="28701" rIns="57537" bIns="28701"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537" tIns="28701" rIns="57537" bIns="28701"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537" tIns="28701" rIns="57537" bIns="28701"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5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87303" algn="ctr" rtl="0" fontAlgn="base">
        <a:spcBef>
          <a:spcPct val="0"/>
        </a:spcBef>
        <a:spcAft>
          <a:spcPct val="0"/>
        </a:spcAft>
        <a:defRPr sz="3800">
          <a:solidFill>
            <a:schemeClr val="tx2"/>
          </a:solidFill>
          <a:latin typeface="Arial" charset="0"/>
          <a:cs typeface="Arial" charset="0"/>
        </a:defRPr>
      </a:lvl6pPr>
      <a:lvl7pPr marL="574551" algn="ctr" rtl="0" fontAlgn="base">
        <a:spcBef>
          <a:spcPct val="0"/>
        </a:spcBef>
        <a:spcAft>
          <a:spcPct val="0"/>
        </a:spcAft>
        <a:defRPr sz="3800">
          <a:solidFill>
            <a:schemeClr val="tx2"/>
          </a:solidFill>
          <a:latin typeface="Arial" charset="0"/>
          <a:cs typeface="Arial" charset="0"/>
        </a:defRPr>
      </a:lvl7pPr>
      <a:lvl8pPr marL="861899" algn="ctr" rtl="0" fontAlgn="base">
        <a:spcBef>
          <a:spcPct val="0"/>
        </a:spcBef>
        <a:spcAft>
          <a:spcPct val="0"/>
        </a:spcAft>
        <a:defRPr sz="3800">
          <a:solidFill>
            <a:schemeClr val="tx2"/>
          </a:solidFill>
          <a:latin typeface="Arial" charset="0"/>
          <a:cs typeface="Arial" charset="0"/>
        </a:defRPr>
      </a:lvl8pPr>
      <a:lvl9pPr marL="1149155" algn="ctr" rtl="0" fontAlgn="base">
        <a:spcBef>
          <a:spcPct val="0"/>
        </a:spcBef>
        <a:spcAft>
          <a:spcPct val="0"/>
        </a:spcAft>
        <a:defRPr sz="3800">
          <a:solidFill>
            <a:schemeClr val="tx2"/>
          </a:solidFill>
          <a:latin typeface="Arial" charset="0"/>
          <a:cs typeface="Arial" charset="0"/>
        </a:defRPr>
      </a:lvl9pPr>
    </p:titleStyle>
    <p:bodyStyle>
      <a:lvl1pPr marL="215454" indent="-215454" algn="l" rtl="0" fontAlgn="base">
        <a:spcBef>
          <a:spcPct val="20000"/>
        </a:spcBef>
        <a:spcAft>
          <a:spcPct val="0"/>
        </a:spcAft>
        <a:buChar char="•"/>
        <a:defRPr sz="2800">
          <a:solidFill>
            <a:schemeClr val="tx1"/>
          </a:solidFill>
          <a:latin typeface="+mn-lt"/>
          <a:ea typeface="+mn-ea"/>
          <a:cs typeface="+mn-cs"/>
        </a:defRPr>
      </a:lvl1pPr>
      <a:lvl2pPr marL="466847" indent="-179601" algn="l" rtl="0" fontAlgn="base">
        <a:spcBef>
          <a:spcPct val="20000"/>
        </a:spcBef>
        <a:spcAft>
          <a:spcPct val="0"/>
        </a:spcAft>
        <a:buChar char="–"/>
        <a:defRPr sz="2400">
          <a:solidFill>
            <a:schemeClr val="tx1"/>
          </a:solidFill>
          <a:latin typeface="+mn-lt"/>
          <a:cs typeface="+mn-cs"/>
        </a:defRPr>
      </a:lvl2pPr>
      <a:lvl3pPr marL="718216" indent="-143667" algn="l" rtl="0" fontAlgn="base">
        <a:spcBef>
          <a:spcPct val="20000"/>
        </a:spcBef>
        <a:spcAft>
          <a:spcPct val="0"/>
        </a:spcAft>
        <a:buChar char="•"/>
        <a:defRPr sz="2100">
          <a:solidFill>
            <a:schemeClr val="tx1"/>
          </a:solidFill>
          <a:latin typeface="+mn-lt"/>
          <a:cs typeface="+mn-cs"/>
        </a:defRPr>
      </a:lvl3pPr>
      <a:lvl4pPr marL="1005518" indent="-143667" algn="l" rtl="0" fontAlgn="base">
        <a:spcBef>
          <a:spcPct val="20000"/>
        </a:spcBef>
        <a:spcAft>
          <a:spcPct val="0"/>
        </a:spcAft>
        <a:buChar char="–"/>
        <a:defRPr sz="1700">
          <a:solidFill>
            <a:schemeClr val="tx1"/>
          </a:solidFill>
          <a:latin typeface="+mn-lt"/>
          <a:cs typeface="+mn-cs"/>
        </a:defRPr>
      </a:lvl4pPr>
      <a:lvl5pPr marL="1292809" indent="-143667" algn="l" rtl="0" fontAlgn="base">
        <a:spcBef>
          <a:spcPct val="20000"/>
        </a:spcBef>
        <a:spcAft>
          <a:spcPct val="0"/>
        </a:spcAft>
        <a:buChar char="»"/>
        <a:defRPr sz="1700">
          <a:solidFill>
            <a:schemeClr val="tx1"/>
          </a:solidFill>
          <a:latin typeface="+mn-lt"/>
          <a:cs typeface="+mn-cs"/>
        </a:defRPr>
      </a:lvl5pPr>
      <a:lvl6pPr marL="1580097" indent="-143667" algn="l" rtl="0" fontAlgn="base">
        <a:spcBef>
          <a:spcPct val="20000"/>
        </a:spcBef>
        <a:spcAft>
          <a:spcPct val="0"/>
        </a:spcAft>
        <a:buChar char="»"/>
        <a:defRPr sz="1700">
          <a:solidFill>
            <a:schemeClr val="tx1"/>
          </a:solidFill>
          <a:latin typeface="+mn-lt"/>
          <a:cs typeface="+mn-cs"/>
        </a:defRPr>
      </a:lvl6pPr>
      <a:lvl7pPr marL="1867361" indent="-143667" algn="l" rtl="0" fontAlgn="base">
        <a:spcBef>
          <a:spcPct val="20000"/>
        </a:spcBef>
        <a:spcAft>
          <a:spcPct val="0"/>
        </a:spcAft>
        <a:buChar char="»"/>
        <a:defRPr sz="1700">
          <a:solidFill>
            <a:schemeClr val="tx1"/>
          </a:solidFill>
          <a:latin typeface="+mn-lt"/>
          <a:cs typeface="+mn-cs"/>
        </a:defRPr>
      </a:lvl7pPr>
      <a:lvl8pPr marL="2154654" indent="-143667" algn="l" rtl="0" fontAlgn="base">
        <a:spcBef>
          <a:spcPct val="20000"/>
        </a:spcBef>
        <a:spcAft>
          <a:spcPct val="0"/>
        </a:spcAft>
        <a:buChar char="»"/>
        <a:defRPr sz="1700">
          <a:solidFill>
            <a:schemeClr val="tx1"/>
          </a:solidFill>
          <a:latin typeface="+mn-lt"/>
          <a:cs typeface="+mn-cs"/>
        </a:defRPr>
      </a:lvl8pPr>
      <a:lvl9pPr marL="2441930" indent="-143667"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74551" rtl="0" eaLnBrk="1" latinLnBrk="0" hangingPunct="1">
        <a:defRPr sz="1600" kern="1200">
          <a:solidFill>
            <a:schemeClr val="tx1"/>
          </a:solidFill>
          <a:latin typeface="+mn-lt"/>
          <a:ea typeface="+mn-ea"/>
          <a:cs typeface="+mn-cs"/>
        </a:defRPr>
      </a:lvl1pPr>
      <a:lvl2pPr marL="287303" algn="l" defTabSz="574551" rtl="0" eaLnBrk="1" latinLnBrk="0" hangingPunct="1">
        <a:defRPr sz="1600" kern="1200">
          <a:solidFill>
            <a:schemeClr val="tx1"/>
          </a:solidFill>
          <a:latin typeface="+mn-lt"/>
          <a:ea typeface="+mn-ea"/>
          <a:cs typeface="+mn-cs"/>
        </a:defRPr>
      </a:lvl2pPr>
      <a:lvl3pPr marL="574551" algn="l" defTabSz="574551" rtl="0" eaLnBrk="1" latinLnBrk="0" hangingPunct="1">
        <a:defRPr sz="1600" kern="1200">
          <a:solidFill>
            <a:schemeClr val="tx1"/>
          </a:solidFill>
          <a:latin typeface="+mn-lt"/>
          <a:ea typeface="+mn-ea"/>
          <a:cs typeface="+mn-cs"/>
        </a:defRPr>
      </a:lvl3pPr>
      <a:lvl4pPr marL="861899" algn="l" defTabSz="574551" rtl="0" eaLnBrk="1" latinLnBrk="0" hangingPunct="1">
        <a:defRPr sz="1600" kern="1200">
          <a:solidFill>
            <a:schemeClr val="tx1"/>
          </a:solidFill>
          <a:latin typeface="+mn-lt"/>
          <a:ea typeface="+mn-ea"/>
          <a:cs typeface="+mn-cs"/>
        </a:defRPr>
      </a:lvl4pPr>
      <a:lvl5pPr marL="1149155" algn="l" defTabSz="574551" rtl="0" eaLnBrk="1" latinLnBrk="0" hangingPunct="1">
        <a:defRPr sz="1600" kern="1200">
          <a:solidFill>
            <a:schemeClr val="tx1"/>
          </a:solidFill>
          <a:latin typeface="+mn-lt"/>
          <a:ea typeface="+mn-ea"/>
          <a:cs typeface="+mn-cs"/>
        </a:defRPr>
      </a:lvl5pPr>
      <a:lvl6pPr marL="1436452" algn="l" defTabSz="574551" rtl="0" eaLnBrk="1" latinLnBrk="0" hangingPunct="1">
        <a:defRPr sz="1600" kern="1200">
          <a:solidFill>
            <a:schemeClr val="tx1"/>
          </a:solidFill>
          <a:latin typeface="+mn-lt"/>
          <a:ea typeface="+mn-ea"/>
          <a:cs typeface="+mn-cs"/>
        </a:defRPr>
      </a:lvl6pPr>
      <a:lvl7pPr marL="1723751" algn="l" defTabSz="574551" rtl="0" eaLnBrk="1" latinLnBrk="0" hangingPunct="1">
        <a:defRPr sz="1600" kern="1200">
          <a:solidFill>
            <a:schemeClr val="tx1"/>
          </a:solidFill>
          <a:latin typeface="+mn-lt"/>
          <a:ea typeface="+mn-ea"/>
          <a:cs typeface="+mn-cs"/>
        </a:defRPr>
      </a:lvl7pPr>
      <a:lvl8pPr marL="2011017" algn="l" defTabSz="574551" rtl="0" eaLnBrk="1" latinLnBrk="0" hangingPunct="1">
        <a:defRPr sz="1600" kern="1200">
          <a:solidFill>
            <a:schemeClr val="tx1"/>
          </a:solidFill>
          <a:latin typeface="+mn-lt"/>
          <a:ea typeface="+mn-ea"/>
          <a:cs typeface="+mn-cs"/>
        </a:defRPr>
      </a:lvl8pPr>
      <a:lvl9pPr marL="2298289" algn="l" defTabSz="574551" rtl="0" eaLnBrk="1" latinLnBrk="0" hangingPunct="1">
        <a:defRPr sz="16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751" tIns="28804" rIns="57751" bIns="2880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751" tIns="28804" rIns="57751" bIns="2880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751" tIns="28804" rIns="57751" bIns="28804"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751" tIns="28804" rIns="57751" bIns="28804"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751" tIns="28804" rIns="57751" bIns="28804"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6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88306" algn="ctr" rtl="0" fontAlgn="base">
        <a:spcBef>
          <a:spcPct val="0"/>
        </a:spcBef>
        <a:spcAft>
          <a:spcPct val="0"/>
        </a:spcAft>
        <a:defRPr sz="3800">
          <a:solidFill>
            <a:schemeClr val="tx2"/>
          </a:solidFill>
          <a:latin typeface="Arial" charset="0"/>
          <a:cs typeface="Arial" charset="0"/>
        </a:defRPr>
      </a:lvl6pPr>
      <a:lvl7pPr marL="576559" algn="ctr" rtl="0" fontAlgn="base">
        <a:spcBef>
          <a:spcPct val="0"/>
        </a:spcBef>
        <a:spcAft>
          <a:spcPct val="0"/>
        </a:spcAft>
        <a:defRPr sz="3800">
          <a:solidFill>
            <a:schemeClr val="tx2"/>
          </a:solidFill>
          <a:latin typeface="Arial" charset="0"/>
          <a:cs typeface="Arial" charset="0"/>
        </a:defRPr>
      </a:lvl7pPr>
      <a:lvl8pPr marL="864908" algn="ctr" rtl="0" fontAlgn="base">
        <a:spcBef>
          <a:spcPct val="0"/>
        </a:spcBef>
        <a:spcAft>
          <a:spcPct val="0"/>
        </a:spcAft>
        <a:defRPr sz="3800">
          <a:solidFill>
            <a:schemeClr val="tx2"/>
          </a:solidFill>
          <a:latin typeface="Arial" charset="0"/>
          <a:cs typeface="Arial" charset="0"/>
        </a:defRPr>
      </a:lvl8pPr>
      <a:lvl9pPr marL="1153171" algn="ctr" rtl="0" fontAlgn="base">
        <a:spcBef>
          <a:spcPct val="0"/>
        </a:spcBef>
        <a:spcAft>
          <a:spcPct val="0"/>
        </a:spcAft>
        <a:defRPr sz="3800">
          <a:solidFill>
            <a:schemeClr val="tx2"/>
          </a:solidFill>
          <a:latin typeface="Arial" charset="0"/>
          <a:cs typeface="Arial" charset="0"/>
        </a:defRPr>
      </a:lvl9pPr>
    </p:titleStyle>
    <p:bodyStyle>
      <a:lvl1pPr marL="216206" indent="-216206" algn="l" rtl="0" fontAlgn="base">
        <a:spcBef>
          <a:spcPct val="20000"/>
        </a:spcBef>
        <a:spcAft>
          <a:spcPct val="0"/>
        </a:spcAft>
        <a:buChar char="•"/>
        <a:defRPr sz="2800">
          <a:solidFill>
            <a:schemeClr val="tx1"/>
          </a:solidFill>
          <a:latin typeface="+mn-lt"/>
          <a:ea typeface="+mn-ea"/>
          <a:cs typeface="+mn-cs"/>
        </a:defRPr>
      </a:lvl1pPr>
      <a:lvl2pPr marL="468479" indent="-180241" algn="l" rtl="0" fontAlgn="base">
        <a:spcBef>
          <a:spcPct val="20000"/>
        </a:spcBef>
        <a:spcAft>
          <a:spcPct val="0"/>
        </a:spcAft>
        <a:buChar char="–"/>
        <a:defRPr sz="2400">
          <a:solidFill>
            <a:schemeClr val="tx1"/>
          </a:solidFill>
          <a:latin typeface="+mn-lt"/>
          <a:cs typeface="+mn-cs"/>
        </a:defRPr>
      </a:lvl2pPr>
      <a:lvl3pPr marL="720727" indent="-144169" algn="l" rtl="0" fontAlgn="base">
        <a:spcBef>
          <a:spcPct val="20000"/>
        </a:spcBef>
        <a:spcAft>
          <a:spcPct val="0"/>
        </a:spcAft>
        <a:buChar char="•"/>
        <a:defRPr sz="2100">
          <a:solidFill>
            <a:schemeClr val="tx1"/>
          </a:solidFill>
          <a:latin typeface="+mn-lt"/>
          <a:cs typeface="+mn-cs"/>
        </a:defRPr>
      </a:lvl3pPr>
      <a:lvl4pPr marL="1009032" indent="-144169" algn="l" rtl="0" fontAlgn="base">
        <a:spcBef>
          <a:spcPct val="20000"/>
        </a:spcBef>
        <a:spcAft>
          <a:spcPct val="0"/>
        </a:spcAft>
        <a:buChar char="–"/>
        <a:defRPr sz="1700">
          <a:solidFill>
            <a:schemeClr val="tx1"/>
          </a:solidFill>
          <a:latin typeface="+mn-lt"/>
          <a:cs typeface="+mn-cs"/>
        </a:defRPr>
      </a:lvl4pPr>
      <a:lvl5pPr marL="1297324" indent="-144169" algn="l" rtl="0" fontAlgn="base">
        <a:spcBef>
          <a:spcPct val="20000"/>
        </a:spcBef>
        <a:spcAft>
          <a:spcPct val="0"/>
        </a:spcAft>
        <a:buChar char="»"/>
        <a:defRPr sz="1700">
          <a:solidFill>
            <a:schemeClr val="tx1"/>
          </a:solidFill>
          <a:latin typeface="+mn-lt"/>
          <a:cs typeface="+mn-cs"/>
        </a:defRPr>
      </a:lvl5pPr>
      <a:lvl6pPr marL="1585620" indent="-144169" algn="l" rtl="0" fontAlgn="base">
        <a:spcBef>
          <a:spcPct val="20000"/>
        </a:spcBef>
        <a:spcAft>
          <a:spcPct val="0"/>
        </a:spcAft>
        <a:buChar char="»"/>
        <a:defRPr sz="1700">
          <a:solidFill>
            <a:schemeClr val="tx1"/>
          </a:solidFill>
          <a:latin typeface="+mn-lt"/>
          <a:cs typeface="+mn-cs"/>
        </a:defRPr>
      </a:lvl6pPr>
      <a:lvl7pPr marL="1873886" indent="-144169" algn="l" rtl="0" fontAlgn="base">
        <a:spcBef>
          <a:spcPct val="20000"/>
        </a:spcBef>
        <a:spcAft>
          <a:spcPct val="0"/>
        </a:spcAft>
        <a:buChar char="»"/>
        <a:defRPr sz="1700">
          <a:solidFill>
            <a:schemeClr val="tx1"/>
          </a:solidFill>
          <a:latin typeface="+mn-lt"/>
          <a:cs typeface="+mn-cs"/>
        </a:defRPr>
      </a:lvl7pPr>
      <a:lvl8pPr marL="2162180" indent="-144169" algn="l" rtl="0" fontAlgn="base">
        <a:spcBef>
          <a:spcPct val="20000"/>
        </a:spcBef>
        <a:spcAft>
          <a:spcPct val="0"/>
        </a:spcAft>
        <a:buChar char="»"/>
        <a:defRPr sz="1700">
          <a:solidFill>
            <a:schemeClr val="tx1"/>
          </a:solidFill>
          <a:latin typeface="+mn-lt"/>
          <a:cs typeface="+mn-cs"/>
        </a:defRPr>
      </a:lvl8pPr>
      <a:lvl9pPr marL="2450465" indent="-144169"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76559" rtl="0" eaLnBrk="1" latinLnBrk="0" hangingPunct="1">
        <a:defRPr sz="1600" kern="1200">
          <a:solidFill>
            <a:schemeClr val="tx1"/>
          </a:solidFill>
          <a:latin typeface="+mn-lt"/>
          <a:ea typeface="+mn-ea"/>
          <a:cs typeface="+mn-cs"/>
        </a:defRPr>
      </a:lvl1pPr>
      <a:lvl2pPr marL="288306" algn="l" defTabSz="576559" rtl="0" eaLnBrk="1" latinLnBrk="0" hangingPunct="1">
        <a:defRPr sz="1600" kern="1200">
          <a:solidFill>
            <a:schemeClr val="tx1"/>
          </a:solidFill>
          <a:latin typeface="+mn-lt"/>
          <a:ea typeface="+mn-ea"/>
          <a:cs typeface="+mn-cs"/>
        </a:defRPr>
      </a:lvl2pPr>
      <a:lvl3pPr marL="576559" algn="l" defTabSz="576559" rtl="0" eaLnBrk="1" latinLnBrk="0" hangingPunct="1">
        <a:defRPr sz="1600" kern="1200">
          <a:solidFill>
            <a:schemeClr val="tx1"/>
          </a:solidFill>
          <a:latin typeface="+mn-lt"/>
          <a:ea typeface="+mn-ea"/>
          <a:cs typeface="+mn-cs"/>
        </a:defRPr>
      </a:lvl3pPr>
      <a:lvl4pPr marL="864908" algn="l" defTabSz="576559" rtl="0" eaLnBrk="1" latinLnBrk="0" hangingPunct="1">
        <a:defRPr sz="1600" kern="1200">
          <a:solidFill>
            <a:schemeClr val="tx1"/>
          </a:solidFill>
          <a:latin typeface="+mn-lt"/>
          <a:ea typeface="+mn-ea"/>
          <a:cs typeface="+mn-cs"/>
        </a:defRPr>
      </a:lvl4pPr>
      <a:lvl5pPr marL="1153171" algn="l" defTabSz="576559" rtl="0" eaLnBrk="1" latinLnBrk="0" hangingPunct="1">
        <a:defRPr sz="1600" kern="1200">
          <a:solidFill>
            <a:schemeClr val="tx1"/>
          </a:solidFill>
          <a:latin typeface="+mn-lt"/>
          <a:ea typeface="+mn-ea"/>
          <a:cs typeface="+mn-cs"/>
        </a:defRPr>
      </a:lvl5pPr>
      <a:lvl6pPr marL="1441473" algn="l" defTabSz="576559" rtl="0" eaLnBrk="1" latinLnBrk="0" hangingPunct="1">
        <a:defRPr sz="1600" kern="1200">
          <a:solidFill>
            <a:schemeClr val="tx1"/>
          </a:solidFill>
          <a:latin typeface="+mn-lt"/>
          <a:ea typeface="+mn-ea"/>
          <a:cs typeface="+mn-cs"/>
        </a:defRPr>
      </a:lvl6pPr>
      <a:lvl7pPr marL="1729770" algn="l" defTabSz="576559" rtl="0" eaLnBrk="1" latinLnBrk="0" hangingPunct="1">
        <a:defRPr sz="1600" kern="1200">
          <a:solidFill>
            <a:schemeClr val="tx1"/>
          </a:solidFill>
          <a:latin typeface="+mn-lt"/>
          <a:ea typeface="+mn-ea"/>
          <a:cs typeface="+mn-cs"/>
        </a:defRPr>
      </a:lvl7pPr>
      <a:lvl8pPr marL="2018045" algn="l" defTabSz="576559" rtl="0" eaLnBrk="1" latinLnBrk="0" hangingPunct="1">
        <a:defRPr sz="1600" kern="1200">
          <a:solidFill>
            <a:schemeClr val="tx1"/>
          </a:solidFill>
          <a:latin typeface="+mn-lt"/>
          <a:ea typeface="+mn-ea"/>
          <a:cs typeface="+mn-cs"/>
        </a:defRPr>
      </a:lvl8pPr>
      <a:lvl9pPr marL="2306320" algn="l" defTabSz="576559" rtl="0" eaLnBrk="1" latinLnBrk="0" hangingPunct="1">
        <a:defRPr sz="16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972" tIns="28910" rIns="57972" bIns="2891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972" tIns="28910" rIns="57972" bIns="2891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972" tIns="28910" rIns="57972" bIns="28910"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972" tIns="28910" rIns="57972" bIns="28910"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7972" tIns="28910" rIns="57972" bIns="28910"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6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89347" algn="ctr" rtl="0" fontAlgn="base">
        <a:spcBef>
          <a:spcPct val="0"/>
        </a:spcBef>
        <a:spcAft>
          <a:spcPct val="0"/>
        </a:spcAft>
        <a:defRPr sz="3800">
          <a:solidFill>
            <a:schemeClr val="tx2"/>
          </a:solidFill>
          <a:latin typeface="Arial" charset="0"/>
          <a:cs typeface="Arial" charset="0"/>
        </a:defRPr>
      </a:lvl6pPr>
      <a:lvl7pPr marL="578637" algn="ctr" rtl="0" fontAlgn="base">
        <a:spcBef>
          <a:spcPct val="0"/>
        </a:spcBef>
        <a:spcAft>
          <a:spcPct val="0"/>
        </a:spcAft>
        <a:defRPr sz="3800">
          <a:solidFill>
            <a:schemeClr val="tx2"/>
          </a:solidFill>
          <a:latin typeface="Arial" charset="0"/>
          <a:cs typeface="Arial" charset="0"/>
        </a:defRPr>
      </a:lvl7pPr>
      <a:lvl8pPr marL="868015" algn="ctr" rtl="0" fontAlgn="base">
        <a:spcBef>
          <a:spcPct val="0"/>
        </a:spcBef>
        <a:spcAft>
          <a:spcPct val="0"/>
        </a:spcAft>
        <a:defRPr sz="3800">
          <a:solidFill>
            <a:schemeClr val="tx2"/>
          </a:solidFill>
          <a:latin typeface="Arial" charset="0"/>
          <a:cs typeface="Arial" charset="0"/>
        </a:defRPr>
      </a:lvl8pPr>
      <a:lvl9pPr marL="1157328" algn="ctr" rtl="0" fontAlgn="base">
        <a:spcBef>
          <a:spcPct val="0"/>
        </a:spcBef>
        <a:spcAft>
          <a:spcPct val="0"/>
        </a:spcAft>
        <a:defRPr sz="3800">
          <a:solidFill>
            <a:schemeClr val="tx2"/>
          </a:solidFill>
          <a:latin typeface="Arial" charset="0"/>
          <a:cs typeface="Arial" charset="0"/>
        </a:defRPr>
      </a:lvl9pPr>
    </p:titleStyle>
    <p:bodyStyle>
      <a:lvl1pPr marL="216983" indent="-216983" algn="l" rtl="0" fontAlgn="base">
        <a:spcBef>
          <a:spcPct val="20000"/>
        </a:spcBef>
        <a:spcAft>
          <a:spcPct val="0"/>
        </a:spcAft>
        <a:buChar char="•"/>
        <a:defRPr sz="2800">
          <a:solidFill>
            <a:schemeClr val="tx1"/>
          </a:solidFill>
          <a:latin typeface="+mn-lt"/>
          <a:ea typeface="+mn-ea"/>
          <a:cs typeface="+mn-cs"/>
        </a:defRPr>
      </a:lvl1pPr>
      <a:lvl2pPr marL="470168" indent="-180899" algn="l" rtl="0" fontAlgn="base">
        <a:spcBef>
          <a:spcPct val="20000"/>
        </a:spcBef>
        <a:spcAft>
          <a:spcPct val="0"/>
        </a:spcAft>
        <a:buChar char="–"/>
        <a:defRPr sz="2400">
          <a:solidFill>
            <a:schemeClr val="tx1"/>
          </a:solidFill>
          <a:latin typeface="+mn-lt"/>
          <a:cs typeface="+mn-cs"/>
        </a:defRPr>
      </a:lvl2pPr>
      <a:lvl3pPr marL="723328" indent="-144688" algn="l" rtl="0" fontAlgn="base">
        <a:spcBef>
          <a:spcPct val="20000"/>
        </a:spcBef>
        <a:spcAft>
          <a:spcPct val="0"/>
        </a:spcAft>
        <a:buChar char="•"/>
        <a:defRPr sz="2100">
          <a:solidFill>
            <a:schemeClr val="tx1"/>
          </a:solidFill>
          <a:latin typeface="+mn-lt"/>
          <a:cs typeface="+mn-cs"/>
        </a:defRPr>
      </a:lvl3pPr>
      <a:lvl4pPr marL="1012670" indent="-144688" algn="l" rtl="0" fontAlgn="base">
        <a:spcBef>
          <a:spcPct val="20000"/>
        </a:spcBef>
        <a:spcAft>
          <a:spcPct val="0"/>
        </a:spcAft>
        <a:buChar char="–"/>
        <a:defRPr sz="1700">
          <a:solidFill>
            <a:schemeClr val="tx1"/>
          </a:solidFill>
          <a:latin typeface="+mn-lt"/>
          <a:cs typeface="+mn-cs"/>
        </a:defRPr>
      </a:lvl4pPr>
      <a:lvl5pPr marL="1301994" indent="-144688" algn="l" rtl="0" fontAlgn="base">
        <a:spcBef>
          <a:spcPct val="20000"/>
        </a:spcBef>
        <a:spcAft>
          <a:spcPct val="0"/>
        </a:spcAft>
        <a:buChar char="»"/>
        <a:defRPr sz="1700">
          <a:solidFill>
            <a:schemeClr val="tx1"/>
          </a:solidFill>
          <a:latin typeface="+mn-lt"/>
          <a:cs typeface="+mn-cs"/>
        </a:defRPr>
      </a:lvl5pPr>
      <a:lvl6pPr marL="1591347" indent="-144688" algn="l" rtl="0" fontAlgn="base">
        <a:spcBef>
          <a:spcPct val="20000"/>
        </a:spcBef>
        <a:spcAft>
          <a:spcPct val="0"/>
        </a:spcAft>
        <a:buChar char="»"/>
        <a:defRPr sz="1700">
          <a:solidFill>
            <a:schemeClr val="tx1"/>
          </a:solidFill>
          <a:latin typeface="+mn-lt"/>
          <a:cs typeface="+mn-cs"/>
        </a:defRPr>
      </a:lvl6pPr>
      <a:lvl7pPr marL="1880637" indent="-144688" algn="l" rtl="0" fontAlgn="base">
        <a:spcBef>
          <a:spcPct val="20000"/>
        </a:spcBef>
        <a:spcAft>
          <a:spcPct val="0"/>
        </a:spcAft>
        <a:buChar char="»"/>
        <a:defRPr sz="1700">
          <a:solidFill>
            <a:schemeClr val="tx1"/>
          </a:solidFill>
          <a:latin typeface="+mn-lt"/>
          <a:cs typeface="+mn-cs"/>
        </a:defRPr>
      </a:lvl7pPr>
      <a:lvl8pPr marL="2169971" indent="-144688" algn="l" rtl="0" fontAlgn="base">
        <a:spcBef>
          <a:spcPct val="20000"/>
        </a:spcBef>
        <a:spcAft>
          <a:spcPct val="0"/>
        </a:spcAft>
        <a:buChar char="»"/>
        <a:defRPr sz="1700">
          <a:solidFill>
            <a:schemeClr val="tx1"/>
          </a:solidFill>
          <a:latin typeface="+mn-lt"/>
          <a:cs typeface="+mn-cs"/>
        </a:defRPr>
      </a:lvl8pPr>
      <a:lvl9pPr marL="2459304" indent="-144688"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78637" rtl="0" eaLnBrk="1" latinLnBrk="0" hangingPunct="1">
        <a:defRPr sz="1600" kern="1200">
          <a:solidFill>
            <a:schemeClr val="tx1"/>
          </a:solidFill>
          <a:latin typeface="+mn-lt"/>
          <a:ea typeface="+mn-ea"/>
          <a:cs typeface="+mn-cs"/>
        </a:defRPr>
      </a:lvl1pPr>
      <a:lvl2pPr marL="289347" algn="l" defTabSz="578637" rtl="0" eaLnBrk="1" latinLnBrk="0" hangingPunct="1">
        <a:defRPr sz="1600" kern="1200">
          <a:solidFill>
            <a:schemeClr val="tx1"/>
          </a:solidFill>
          <a:latin typeface="+mn-lt"/>
          <a:ea typeface="+mn-ea"/>
          <a:cs typeface="+mn-cs"/>
        </a:defRPr>
      </a:lvl2pPr>
      <a:lvl3pPr marL="578637" algn="l" defTabSz="578637" rtl="0" eaLnBrk="1" latinLnBrk="0" hangingPunct="1">
        <a:defRPr sz="1600" kern="1200">
          <a:solidFill>
            <a:schemeClr val="tx1"/>
          </a:solidFill>
          <a:latin typeface="+mn-lt"/>
          <a:ea typeface="+mn-ea"/>
          <a:cs typeface="+mn-cs"/>
        </a:defRPr>
      </a:lvl3pPr>
      <a:lvl4pPr marL="868015" algn="l" defTabSz="578637" rtl="0" eaLnBrk="1" latinLnBrk="0" hangingPunct="1">
        <a:defRPr sz="1600" kern="1200">
          <a:solidFill>
            <a:schemeClr val="tx1"/>
          </a:solidFill>
          <a:latin typeface="+mn-lt"/>
          <a:ea typeface="+mn-ea"/>
          <a:cs typeface="+mn-cs"/>
        </a:defRPr>
      </a:lvl4pPr>
      <a:lvl5pPr marL="1157328" algn="l" defTabSz="578637" rtl="0" eaLnBrk="1" latinLnBrk="0" hangingPunct="1">
        <a:defRPr sz="1600" kern="1200">
          <a:solidFill>
            <a:schemeClr val="tx1"/>
          </a:solidFill>
          <a:latin typeface="+mn-lt"/>
          <a:ea typeface="+mn-ea"/>
          <a:cs typeface="+mn-cs"/>
        </a:defRPr>
      </a:lvl5pPr>
      <a:lvl6pPr marL="1446669" algn="l" defTabSz="578637" rtl="0" eaLnBrk="1" latinLnBrk="0" hangingPunct="1">
        <a:defRPr sz="1600" kern="1200">
          <a:solidFill>
            <a:schemeClr val="tx1"/>
          </a:solidFill>
          <a:latin typeface="+mn-lt"/>
          <a:ea typeface="+mn-ea"/>
          <a:cs typeface="+mn-cs"/>
        </a:defRPr>
      </a:lvl6pPr>
      <a:lvl7pPr marL="1736002" algn="l" defTabSz="578637" rtl="0" eaLnBrk="1" latinLnBrk="0" hangingPunct="1">
        <a:defRPr sz="1600" kern="1200">
          <a:solidFill>
            <a:schemeClr val="tx1"/>
          </a:solidFill>
          <a:latin typeface="+mn-lt"/>
          <a:ea typeface="+mn-ea"/>
          <a:cs typeface="+mn-cs"/>
        </a:defRPr>
      </a:lvl7pPr>
      <a:lvl8pPr marL="2025330" algn="l" defTabSz="578637" rtl="0" eaLnBrk="1" latinLnBrk="0" hangingPunct="1">
        <a:defRPr sz="1600" kern="1200">
          <a:solidFill>
            <a:schemeClr val="tx1"/>
          </a:solidFill>
          <a:latin typeface="+mn-lt"/>
          <a:ea typeface="+mn-ea"/>
          <a:cs typeface="+mn-cs"/>
        </a:defRPr>
      </a:lvl8pPr>
      <a:lvl9pPr marL="2314631" algn="l" defTabSz="578637" rtl="0" eaLnBrk="1" latinLnBrk="0" hangingPunct="1">
        <a:defRPr sz="16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200" tIns="29021" rIns="58200" bIns="2902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200" tIns="29021" rIns="58200" bIns="2902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200" tIns="29021" rIns="58200" bIns="29021"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200" tIns="29021" rIns="58200" bIns="29021"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200" tIns="29021" rIns="58200" bIns="29021"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6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90425" algn="ctr" rtl="0" fontAlgn="base">
        <a:spcBef>
          <a:spcPct val="0"/>
        </a:spcBef>
        <a:spcAft>
          <a:spcPct val="0"/>
        </a:spcAft>
        <a:defRPr sz="3800">
          <a:solidFill>
            <a:schemeClr val="tx2"/>
          </a:solidFill>
          <a:latin typeface="Arial" charset="0"/>
          <a:cs typeface="Arial" charset="0"/>
        </a:defRPr>
      </a:lvl6pPr>
      <a:lvl7pPr marL="580787" algn="ctr" rtl="0" fontAlgn="base">
        <a:spcBef>
          <a:spcPct val="0"/>
        </a:spcBef>
        <a:spcAft>
          <a:spcPct val="0"/>
        </a:spcAft>
        <a:defRPr sz="3800">
          <a:solidFill>
            <a:schemeClr val="tx2"/>
          </a:solidFill>
          <a:latin typeface="Arial" charset="0"/>
          <a:cs typeface="Arial" charset="0"/>
        </a:defRPr>
      </a:lvl7pPr>
      <a:lvl8pPr marL="871234" algn="ctr" rtl="0" fontAlgn="base">
        <a:spcBef>
          <a:spcPct val="0"/>
        </a:spcBef>
        <a:spcAft>
          <a:spcPct val="0"/>
        </a:spcAft>
        <a:defRPr sz="3800">
          <a:solidFill>
            <a:schemeClr val="tx2"/>
          </a:solidFill>
          <a:latin typeface="Arial" charset="0"/>
          <a:cs typeface="Arial" charset="0"/>
        </a:defRPr>
      </a:lvl8pPr>
      <a:lvl9pPr marL="1161634" algn="ctr" rtl="0" fontAlgn="base">
        <a:spcBef>
          <a:spcPct val="0"/>
        </a:spcBef>
        <a:spcAft>
          <a:spcPct val="0"/>
        </a:spcAft>
        <a:defRPr sz="3800">
          <a:solidFill>
            <a:schemeClr val="tx2"/>
          </a:solidFill>
          <a:latin typeface="Arial" charset="0"/>
          <a:cs typeface="Arial" charset="0"/>
        </a:defRPr>
      </a:lvl9pPr>
    </p:titleStyle>
    <p:bodyStyle>
      <a:lvl1pPr marL="217784" indent="-217784" algn="l" rtl="0" fontAlgn="base">
        <a:spcBef>
          <a:spcPct val="20000"/>
        </a:spcBef>
        <a:spcAft>
          <a:spcPct val="0"/>
        </a:spcAft>
        <a:buChar char="•"/>
        <a:defRPr sz="2800">
          <a:solidFill>
            <a:schemeClr val="tx1"/>
          </a:solidFill>
          <a:latin typeface="+mn-lt"/>
          <a:ea typeface="+mn-ea"/>
          <a:cs typeface="+mn-cs"/>
        </a:defRPr>
      </a:lvl1pPr>
      <a:lvl2pPr marL="471913" indent="-181577" algn="l" rtl="0" fontAlgn="base">
        <a:spcBef>
          <a:spcPct val="20000"/>
        </a:spcBef>
        <a:spcAft>
          <a:spcPct val="0"/>
        </a:spcAft>
        <a:buChar char="–"/>
        <a:defRPr sz="2400">
          <a:solidFill>
            <a:schemeClr val="tx1"/>
          </a:solidFill>
          <a:latin typeface="+mn-lt"/>
          <a:cs typeface="+mn-cs"/>
        </a:defRPr>
      </a:lvl2pPr>
      <a:lvl3pPr marL="726013" indent="-145224" algn="l" rtl="0" fontAlgn="base">
        <a:spcBef>
          <a:spcPct val="20000"/>
        </a:spcBef>
        <a:spcAft>
          <a:spcPct val="0"/>
        </a:spcAft>
        <a:buChar char="•"/>
        <a:defRPr sz="2100">
          <a:solidFill>
            <a:schemeClr val="tx1"/>
          </a:solidFill>
          <a:latin typeface="+mn-lt"/>
          <a:cs typeface="+mn-cs"/>
        </a:defRPr>
      </a:lvl3pPr>
      <a:lvl4pPr marL="1016427" indent="-145224" algn="l" rtl="0" fontAlgn="base">
        <a:spcBef>
          <a:spcPct val="20000"/>
        </a:spcBef>
        <a:spcAft>
          <a:spcPct val="0"/>
        </a:spcAft>
        <a:buChar char="–"/>
        <a:defRPr sz="1700">
          <a:solidFill>
            <a:schemeClr val="tx1"/>
          </a:solidFill>
          <a:latin typeface="+mn-lt"/>
          <a:cs typeface="+mn-cs"/>
        </a:defRPr>
      </a:lvl4pPr>
      <a:lvl5pPr marL="1306825" indent="-145224" algn="l" rtl="0" fontAlgn="base">
        <a:spcBef>
          <a:spcPct val="20000"/>
        </a:spcBef>
        <a:spcAft>
          <a:spcPct val="0"/>
        </a:spcAft>
        <a:buChar char="»"/>
        <a:defRPr sz="1700">
          <a:solidFill>
            <a:schemeClr val="tx1"/>
          </a:solidFill>
          <a:latin typeface="+mn-lt"/>
          <a:cs typeface="+mn-cs"/>
        </a:defRPr>
      </a:lvl5pPr>
      <a:lvl6pPr marL="1597263" indent="-145224" algn="l" rtl="0" fontAlgn="base">
        <a:spcBef>
          <a:spcPct val="20000"/>
        </a:spcBef>
        <a:spcAft>
          <a:spcPct val="0"/>
        </a:spcAft>
        <a:buChar char="»"/>
        <a:defRPr sz="1700">
          <a:solidFill>
            <a:schemeClr val="tx1"/>
          </a:solidFill>
          <a:latin typeface="+mn-lt"/>
          <a:cs typeface="+mn-cs"/>
        </a:defRPr>
      </a:lvl6pPr>
      <a:lvl7pPr marL="1887620" indent="-145224" algn="l" rtl="0" fontAlgn="base">
        <a:spcBef>
          <a:spcPct val="20000"/>
        </a:spcBef>
        <a:spcAft>
          <a:spcPct val="0"/>
        </a:spcAft>
        <a:buChar char="»"/>
        <a:defRPr sz="1700">
          <a:solidFill>
            <a:schemeClr val="tx1"/>
          </a:solidFill>
          <a:latin typeface="+mn-lt"/>
          <a:cs typeface="+mn-cs"/>
        </a:defRPr>
      </a:lvl7pPr>
      <a:lvl8pPr marL="2178029" indent="-145224" algn="l" rtl="0" fontAlgn="base">
        <a:spcBef>
          <a:spcPct val="20000"/>
        </a:spcBef>
        <a:spcAft>
          <a:spcPct val="0"/>
        </a:spcAft>
        <a:buChar char="»"/>
        <a:defRPr sz="1700">
          <a:solidFill>
            <a:schemeClr val="tx1"/>
          </a:solidFill>
          <a:latin typeface="+mn-lt"/>
          <a:cs typeface="+mn-cs"/>
        </a:defRPr>
      </a:lvl8pPr>
      <a:lvl9pPr marL="2468428" indent="-145224"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80787" rtl="0" eaLnBrk="1" latinLnBrk="0" hangingPunct="1">
        <a:defRPr sz="1600" kern="1200">
          <a:solidFill>
            <a:schemeClr val="tx1"/>
          </a:solidFill>
          <a:latin typeface="+mn-lt"/>
          <a:ea typeface="+mn-ea"/>
          <a:cs typeface="+mn-cs"/>
        </a:defRPr>
      </a:lvl1pPr>
      <a:lvl2pPr marL="290425" algn="l" defTabSz="580787" rtl="0" eaLnBrk="1" latinLnBrk="0" hangingPunct="1">
        <a:defRPr sz="1600" kern="1200">
          <a:solidFill>
            <a:schemeClr val="tx1"/>
          </a:solidFill>
          <a:latin typeface="+mn-lt"/>
          <a:ea typeface="+mn-ea"/>
          <a:cs typeface="+mn-cs"/>
        </a:defRPr>
      </a:lvl2pPr>
      <a:lvl3pPr marL="580787" algn="l" defTabSz="580787" rtl="0" eaLnBrk="1" latinLnBrk="0" hangingPunct="1">
        <a:defRPr sz="1600" kern="1200">
          <a:solidFill>
            <a:schemeClr val="tx1"/>
          </a:solidFill>
          <a:latin typeface="+mn-lt"/>
          <a:ea typeface="+mn-ea"/>
          <a:cs typeface="+mn-cs"/>
        </a:defRPr>
      </a:lvl3pPr>
      <a:lvl4pPr marL="871234" algn="l" defTabSz="580787" rtl="0" eaLnBrk="1" latinLnBrk="0" hangingPunct="1">
        <a:defRPr sz="1600" kern="1200">
          <a:solidFill>
            <a:schemeClr val="tx1"/>
          </a:solidFill>
          <a:latin typeface="+mn-lt"/>
          <a:ea typeface="+mn-ea"/>
          <a:cs typeface="+mn-cs"/>
        </a:defRPr>
      </a:lvl4pPr>
      <a:lvl5pPr marL="1161634" algn="l" defTabSz="580787" rtl="0" eaLnBrk="1" latinLnBrk="0" hangingPunct="1">
        <a:defRPr sz="1600" kern="1200">
          <a:solidFill>
            <a:schemeClr val="tx1"/>
          </a:solidFill>
          <a:latin typeface="+mn-lt"/>
          <a:ea typeface="+mn-ea"/>
          <a:cs typeface="+mn-cs"/>
        </a:defRPr>
      </a:lvl5pPr>
      <a:lvl6pPr marL="1452039" algn="l" defTabSz="580787" rtl="0" eaLnBrk="1" latinLnBrk="0" hangingPunct="1">
        <a:defRPr sz="1600" kern="1200">
          <a:solidFill>
            <a:schemeClr val="tx1"/>
          </a:solidFill>
          <a:latin typeface="+mn-lt"/>
          <a:ea typeface="+mn-ea"/>
          <a:cs typeface="+mn-cs"/>
        </a:defRPr>
      </a:lvl6pPr>
      <a:lvl7pPr marL="1742448" algn="l" defTabSz="580787" rtl="0" eaLnBrk="1" latinLnBrk="0" hangingPunct="1">
        <a:defRPr sz="1600" kern="1200">
          <a:solidFill>
            <a:schemeClr val="tx1"/>
          </a:solidFill>
          <a:latin typeface="+mn-lt"/>
          <a:ea typeface="+mn-ea"/>
          <a:cs typeface="+mn-cs"/>
        </a:defRPr>
      </a:lvl7pPr>
      <a:lvl8pPr marL="2032844" algn="l" defTabSz="580787" rtl="0" eaLnBrk="1" latinLnBrk="0" hangingPunct="1">
        <a:defRPr sz="1600" kern="1200">
          <a:solidFill>
            <a:schemeClr val="tx1"/>
          </a:solidFill>
          <a:latin typeface="+mn-lt"/>
          <a:ea typeface="+mn-ea"/>
          <a:cs typeface="+mn-cs"/>
        </a:defRPr>
      </a:lvl8pPr>
      <a:lvl9pPr marL="2323227" algn="l" defTabSz="580787" rtl="0" eaLnBrk="1" latinLnBrk="0" hangingPunct="1">
        <a:defRPr sz="16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434" tIns="29139" rIns="58434" bIns="29139"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434" tIns="29139" rIns="58434" bIns="2913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434" tIns="29139" rIns="58434" bIns="29139"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434" tIns="29139" rIns="58434" bIns="29139"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434" tIns="29139" rIns="58434" bIns="29139"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6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91537" algn="ctr" rtl="0" fontAlgn="base">
        <a:spcBef>
          <a:spcPct val="0"/>
        </a:spcBef>
        <a:spcAft>
          <a:spcPct val="0"/>
        </a:spcAft>
        <a:defRPr sz="3800">
          <a:solidFill>
            <a:schemeClr val="tx2"/>
          </a:solidFill>
          <a:latin typeface="Arial" charset="0"/>
          <a:cs typeface="Arial" charset="0"/>
        </a:defRPr>
      </a:lvl6pPr>
      <a:lvl7pPr marL="583008" algn="ctr" rtl="0" fontAlgn="base">
        <a:spcBef>
          <a:spcPct val="0"/>
        </a:spcBef>
        <a:spcAft>
          <a:spcPct val="0"/>
        </a:spcAft>
        <a:defRPr sz="3800">
          <a:solidFill>
            <a:schemeClr val="tx2"/>
          </a:solidFill>
          <a:latin typeface="Arial" charset="0"/>
          <a:cs typeface="Arial" charset="0"/>
        </a:defRPr>
      </a:lvl7pPr>
      <a:lvl8pPr marL="874562" algn="ctr" rtl="0" fontAlgn="base">
        <a:spcBef>
          <a:spcPct val="0"/>
        </a:spcBef>
        <a:spcAft>
          <a:spcPct val="0"/>
        </a:spcAft>
        <a:defRPr sz="3800">
          <a:solidFill>
            <a:schemeClr val="tx2"/>
          </a:solidFill>
          <a:latin typeface="Arial" charset="0"/>
          <a:cs typeface="Arial" charset="0"/>
        </a:defRPr>
      </a:lvl8pPr>
      <a:lvl9pPr marL="1166078" algn="ctr" rtl="0" fontAlgn="base">
        <a:spcBef>
          <a:spcPct val="0"/>
        </a:spcBef>
        <a:spcAft>
          <a:spcPct val="0"/>
        </a:spcAft>
        <a:defRPr sz="3800">
          <a:solidFill>
            <a:schemeClr val="tx2"/>
          </a:solidFill>
          <a:latin typeface="Arial" charset="0"/>
          <a:cs typeface="Arial" charset="0"/>
        </a:defRPr>
      </a:lvl9pPr>
    </p:titleStyle>
    <p:bodyStyle>
      <a:lvl1pPr marL="218614" indent="-218614" algn="l" rtl="0" fontAlgn="base">
        <a:spcBef>
          <a:spcPct val="20000"/>
        </a:spcBef>
        <a:spcAft>
          <a:spcPct val="0"/>
        </a:spcAft>
        <a:buChar char="•"/>
        <a:defRPr sz="2800">
          <a:solidFill>
            <a:schemeClr val="tx1"/>
          </a:solidFill>
          <a:latin typeface="+mn-lt"/>
          <a:ea typeface="+mn-ea"/>
          <a:cs typeface="+mn-cs"/>
        </a:defRPr>
      </a:lvl1pPr>
      <a:lvl2pPr marL="473717" indent="-182277" algn="l" rtl="0" fontAlgn="base">
        <a:spcBef>
          <a:spcPct val="20000"/>
        </a:spcBef>
        <a:spcAft>
          <a:spcPct val="0"/>
        </a:spcAft>
        <a:buChar char="–"/>
        <a:defRPr sz="2400">
          <a:solidFill>
            <a:schemeClr val="tx1"/>
          </a:solidFill>
          <a:latin typeface="+mn-lt"/>
          <a:cs typeface="+mn-cs"/>
        </a:defRPr>
      </a:lvl2pPr>
      <a:lvl3pPr marL="728794" indent="-145777" algn="l" rtl="0" fontAlgn="base">
        <a:spcBef>
          <a:spcPct val="20000"/>
        </a:spcBef>
        <a:spcAft>
          <a:spcPct val="0"/>
        </a:spcAft>
        <a:buChar char="•"/>
        <a:defRPr sz="2100">
          <a:solidFill>
            <a:schemeClr val="tx1"/>
          </a:solidFill>
          <a:latin typeface="+mn-lt"/>
          <a:cs typeface="+mn-cs"/>
        </a:defRPr>
      </a:lvl3pPr>
      <a:lvl4pPr marL="1020308" indent="-145777" algn="l" rtl="0" fontAlgn="base">
        <a:spcBef>
          <a:spcPct val="20000"/>
        </a:spcBef>
        <a:spcAft>
          <a:spcPct val="0"/>
        </a:spcAft>
        <a:buChar char="–"/>
        <a:defRPr sz="1700">
          <a:solidFill>
            <a:schemeClr val="tx1"/>
          </a:solidFill>
          <a:latin typeface="+mn-lt"/>
          <a:cs typeface="+mn-cs"/>
        </a:defRPr>
      </a:lvl4pPr>
      <a:lvl5pPr marL="1311821" indent="-145777" algn="l" rtl="0" fontAlgn="base">
        <a:spcBef>
          <a:spcPct val="20000"/>
        </a:spcBef>
        <a:spcAft>
          <a:spcPct val="0"/>
        </a:spcAft>
        <a:buChar char="»"/>
        <a:defRPr sz="1700">
          <a:solidFill>
            <a:schemeClr val="tx1"/>
          </a:solidFill>
          <a:latin typeface="+mn-lt"/>
          <a:cs typeface="+mn-cs"/>
        </a:defRPr>
      </a:lvl5pPr>
      <a:lvl6pPr marL="1603353" indent="-145777" algn="l" rtl="0" fontAlgn="base">
        <a:spcBef>
          <a:spcPct val="20000"/>
        </a:spcBef>
        <a:spcAft>
          <a:spcPct val="0"/>
        </a:spcAft>
        <a:buChar char="»"/>
        <a:defRPr sz="1700">
          <a:solidFill>
            <a:schemeClr val="tx1"/>
          </a:solidFill>
          <a:latin typeface="+mn-lt"/>
          <a:cs typeface="+mn-cs"/>
        </a:defRPr>
      </a:lvl6pPr>
      <a:lvl7pPr marL="1894837" indent="-145777" algn="l" rtl="0" fontAlgn="base">
        <a:spcBef>
          <a:spcPct val="20000"/>
        </a:spcBef>
        <a:spcAft>
          <a:spcPct val="0"/>
        </a:spcAft>
        <a:buChar char="»"/>
        <a:defRPr sz="1700">
          <a:solidFill>
            <a:schemeClr val="tx1"/>
          </a:solidFill>
          <a:latin typeface="+mn-lt"/>
          <a:cs typeface="+mn-cs"/>
        </a:defRPr>
      </a:lvl7pPr>
      <a:lvl8pPr marL="2186353" indent="-145777" algn="l" rtl="0" fontAlgn="base">
        <a:spcBef>
          <a:spcPct val="20000"/>
        </a:spcBef>
        <a:spcAft>
          <a:spcPct val="0"/>
        </a:spcAft>
        <a:buChar char="»"/>
        <a:defRPr sz="1700">
          <a:solidFill>
            <a:schemeClr val="tx1"/>
          </a:solidFill>
          <a:latin typeface="+mn-lt"/>
          <a:cs typeface="+mn-cs"/>
        </a:defRPr>
      </a:lvl8pPr>
      <a:lvl9pPr marL="2477861" indent="-145777"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83008" rtl="0" eaLnBrk="1" latinLnBrk="0" hangingPunct="1">
        <a:defRPr sz="1600" kern="1200">
          <a:solidFill>
            <a:schemeClr val="tx1"/>
          </a:solidFill>
          <a:latin typeface="+mn-lt"/>
          <a:ea typeface="+mn-ea"/>
          <a:cs typeface="+mn-cs"/>
        </a:defRPr>
      </a:lvl1pPr>
      <a:lvl2pPr marL="291537" algn="l" defTabSz="583008" rtl="0" eaLnBrk="1" latinLnBrk="0" hangingPunct="1">
        <a:defRPr sz="1600" kern="1200">
          <a:solidFill>
            <a:schemeClr val="tx1"/>
          </a:solidFill>
          <a:latin typeface="+mn-lt"/>
          <a:ea typeface="+mn-ea"/>
          <a:cs typeface="+mn-cs"/>
        </a:defRPr>
      </a:lvl2pPr>
      <a:lvl3pPr marL="583008" algn="l" defTabSz="583008" rtl="0" eaLnBrk="1" latinLnBrk="0" hangingPunct="1">
        <a:defRPr sz="1600" kern="1200">
          <a:solidFill>
            <a:schemeClr val="tx1"/>
          </a:solidFill>
          <a:latin typeface="+mn-lt"/>
          <a:ea typeface="+mn-ea"/>
          <a:cs typeface="+mn-cs"/>
        </a:defRPr>
      </a:lvl3pPr>
      <a:lvl4pPr marL="874562" algn="l" defTabSz="583008" rtl="0" eaLnBrk="1" latinLnBrk="0" hangingPunct="1">
        <a:defRPr sz="1600" kern="1200">
          <a:solidFill>
            <a:schemeClr val="tx1"/>
          </a:solidFill>
          <a:latin typeface="+mn-lt"/>
          <a:ea typeface="+mn-ea"/>
          <a:cs typeface="+mn-cs"/>
        </a:defRPr>
      </a:lvl4pPr>
      <a:lvl5pPr marL="1166078" algn="l" defTabSz="583008" rtl="0" eaLnBrk="1" latinLnBrk="0" hangingPunct="1">
        <a:defRPr sz="1600" kern="1200">
          <a:solidFill>
            <a:schemeClr val="tx1"/>
          </a:solidFill>
          <a:latin typeface="+mn-lt"/>
          <a:ea typeface="+mn-ea"/>
          <a:cs typeface="+mn-cs"/>
        </a:defRPr>
      </a:lvl5pPr>
      <a:lvl6pPr marL="1457590" algn="l" defTabSz="583008" rtl="0" eaLnBrk="1" latinLnBrk="0" hangingPunct="1">
        <a:defRPr sz="1600" kern="1200">
          <a:solidFill>
            <a:schemeClr val="tx1"/>
          </a:solidFill>
          <a:latin typeface="+mn-lt"/>
          <a:ea typeface="+mn-ea"/>
          <a:cs typeface="+mn-cs"/>
        </a:defRPr>
      </a:lvl6pPr>
      <a:lvl7pPr marL="1749108" algn="l" defTabSz="583008" rtl="0" eaLnBrk="1" latinLnBrk="0" hangingPunct="1">
        <a:defRPr sz="1600" kern="1200">
          <a:solidFill>
            <a:schemeClr val="tx1"/>
          </a:solidFill>
          <a:latin typeface="+mn-lt"/>
          <a:ea typeface="+mn-ea"/>
          <a:cs typeface="+mn-cs"/>
        </a:defRPr>
      </a:lvl7pPr>
      <a:lvl8pPr marL="2040607" algn="l" defTabSz="583008" rtl="0" eaLnBrk="1" latinLnBrk="0" hangingPunct="1">
        <a:defRPr sz="1600" kern="1200">
          <a:solidFill>
            <a:schemeClr val="tx1"/>
          </a:solidFill>
          <a:latin typeface="+mn-lt"/>
          <a:ea typeface="+mn-ea"/>
          <a:cs typeface="+mn-cs"/>
        </a:defRPr>
      </a:lvl8pPr>
      <a:lvl9pPr marL="2332112" algn="l" defTabSz="583008" rtl="0" eaLnBrk="1" latinLnBrk="0" hangingPunct="1">
        <a:defRPr sz="16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675" tIns="29259" rIns="58675" bIns="29259"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675" tIns="29259" rIns="58675" bIns="2925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675" tIns="29259" rIns="58675" bIns="29259"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675" tIns="29259" rIns="58675" bIns="29259"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675" tIns="29259" rIns="58675" bIns="29259"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6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92682" algn="ctr" rtl="0" fontAlgn="base">
        <a:spcBef>
          <a:spcPct val="0"/>
        </a:spcBef>
        <a:spcAft>
          <a:spcPct val="0"/>
        </a:spcAft>
        <a:defRPr sz="3800">
          <a:solidFill>
            <a:schemeClr val="tx2"/>
          </a:solidFill>
          <a:latin typeface="Arial" charset="0"/>
          <a:cs typeface="Arial" charset="0"/>
        </a:defRPr>
      </a:lvl6pPr>
      <a:lvl7pPr marL="585295" algn="ctr" rtl="0" fontAlgn="base">
        <a:spcBef>
          <a:spcPct val="0"/>
        </a:spcBef>
        <a:spcAft>
          <a:spcPct val="0"/>
        </a:spcAft>
        <a:defRPr sz="3800">
          <a:solidFill>
            <a:schemeClr val="tx2"/>
          </a:solidFill>
          <a:latin typeface="Arial" charset="0"/>
          <a:cs typeface="Arial" charset="0"/>
        </a:defRPr>
      </a:lvl7pPr>
      <a:lvl8pPr marL="877998" algn="ctr" rtl="0" fontAlgn="base">
        <a:spcBef>
          <a:spcPct val="0"/>
        </a:spcBef>
        <a:spcAft>
          <a:spcPct val="0"/>
        </a:spcAft>
        <a:defRPr sz="3800">
          <a:solidFill>
            <a:schemeClr val="tx2"/>
          </a:solidFill>
          <a:latin typeface="Arial" charset="0"/>
          <a:cs typeface="Arial" charset="0"/>
        </a:defRPr>
      </a:lvl8pPr>
      <a:lvl9pPr marL="1170655" algn="ctr" rtl="0" fontAlgn="base">
        <a:spcBef>
          <a:spcPct val="0"/>
        </a:spcBef>
        <a:spcAft>
          <a:spcPct val="0"/>
        </a:spcAft>
        <a:defRPr sz="3800">
          <a:solidFill>
            <a:schemeClr val="tx2"/>
          </a:solidFill>
          <a:latin typeface="Arial" charset="0"/>
          <a:cs typeface="Arial" charset="0"/>
        </a:defRPr>
      </a:lvl9pPr>
    </p:titleStyle>
    <p:bodyStyle>
      <a:lvl1pPr marL="219471" indent="-219471" algn="l" rtl="0" fontAlgn="base">
        <a:spcBef>
          <a:spcPct val="20000"/>
        </a:spcBef>
        <a:spcAft>
          <a:spcPct val="0"/>
        </a:spcAft>
        <a:buChar char="•"/>
        <a:defRPr sz="2800">
          <a:solidFill>
            <a:schemeClr val="tx1"/>
          </a:solidFill>
          <a:latin typeface="+mn-lt"/>
          <a:ea typeface="+mn-ea"/>
          <a:cs typeface="+mn-cs"/>
        </a:defRPr>
      </a:lvl1pPr>
      <a:lvl2pPr marL="475580" indent="-182996" algn="l" rtl="0" fontAlgn="base">
        <a:spcBef>
          <a:spcPct val="20000"/>
        </a:spcBef>
        <a:spcAft>
          <a:spcPct val="0"/>
        </a:spcAft>
        <a:buChar char="–"/>
        <a:defRPr sz="2400">
          <a:solidFill>
            <a:schemeClr val="tx1"/>
          </a:solidFill>
          <a:latin typeface="+mn-lt"/>
          <a:cs typeface="+mn-cs"/>
        </a:defRPr>
      </a:lvl2pPr>
      <a:lvl3pPr marL="731667" indent="-146352" algn="l" rtl="0" fontAlgn="base">
        <a:spcBef>
          <a:spcPct val="20000"/>
        </a:spcBef>
        <a:spcAft>
          <a:spcPct val="0"/>
        </a:spcAft>
        <a:buChar char="•"/>
        <a:defRPr sz="2100">
          <a:solidFill>
            <a:schemeClr val="tx1"/>
          </a:solidFill>
          <a:latin typeface="+mn-lt"/>
          <a:cs typeface="+mn-cs"/>
        </a:defRPr>
      </a:lvl3pPr>
      <a:lvl4pPr marL="1024320" indent="-146352" algn="l" rtl="0" fontAlgn="base">
        <a:spcBef>
          <a:spcPct val="20000"/>
        </a:spcBef>
        <a:spcAft>
          <a:spcPct val="0"/>
        </a:spcAft>
        <a:buChar char="–"/>
        <a:defRPr sz="1700">
          <a:solidFill>
            <a:schemeClr val="tx1"/>
          </a:solidFill>
          <a:latin typeface="+mn-lt"/>
          <a:cs typeface="+mn-cs"/>
        </a:defRPr>
      </a:lvl4pPr>
      <a:lvl5pPr marL="1316977" indent="-146352" algn="l" rtl="0" fontAlgn="base">
        <a:spcBef>
          <a:spcPct val="20000"/>
        </a:spcBef>
        <a:spcAft>
          <a:spcPct val="0"/>
        </a:spcAft>
        <a:buChar char="»"/>
        <a:defRPr sz="1700">
          <a:solidFill>
            <a:schemeClr val="tx1"/>
          </a:solidFill>
          <a:latin typeface="+mn-lt"/>
          <a:cs typeface="+mn-cs"/>
        </a:defRPr>
      </a:lvl5pPr>
      <a:lvl6pPr marL="1609656" indent="-146352" algn="l" rtl="0" fontAlgn="base">
        <a:spcBef>
          <a:spcPct val="20000"/>
        </a:spcBef>
        <a:spcAft>
          <a:spcPct val="0"/>
        </a:spcAft>
        <a:buChar char="»"/>
        <a:defRPr sz="1700">
          <a:solidFill>
            <a:schemeClr val="tx1"/>
          </a:solidFill>
          <a:latin typeface="+mn-lt"/>
          <a:cs typeface="+mn-cs"/>
        </a:defRPr>
      </a:lvl6pPr>
      <a:lvl7pPr marL="1902292" indent="-146352" algn="l" rtl="0" fontAlgn="base">
        <a:spcBef>
          <a:spcPct val="20000"/>
        </a:spcBef>
        <a:spcAft>
          <a:spcPct val="0"/>
        </a:spcAft>
        <a:buChar char="»"/>
        <a:defRPr sz="1700">
          <a:solidFill>
            <a:schemeClr val="tx1"/>
          </a:solidFill>
          <a:latin typeface="+mn-lt"/>
          <a:cs typeface="+mn-cs"/>
        </a:defRPr>
      </a:lvl7pPr>
      <a:lvl8pPr marL="2194951" indent="-146352" algn="l" rtl="0" fontAlgn="base">
        <a:spcBef>
          <a:spcPct val="20000"/>
        </a:spcBef>
        <a:spcAft>
          <a:spcPct val="0"/>
        </a:spcAft>
        <a:buChar char="»"/>
        <a:defRPr sz="1700">
          <a:solidFill>
            <a:schemeClr val="tx1"/>
          </a:solidFill>
          <a:latin typeface="+mn-lt"/>
          <a:cs typeface="+mn-cs"/>
        </a:defRPr>
      </a:lvl8pPr>
      <a:lvl9pPr marL="2487604" indent="-146352"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85295" rtl="0" eaLnBrk="1" latinLnBrk="0" hangingPunct="1">
        <a:defRPr sz="1600" kern="1200">
          <a:solidFill>
            <a:schemeClr val="tx1"/>
          </a:solidFill>
          <a:latin typeface="+mn-lt"/>
          <a:ea typeface="+mn-ea"/>
          <a:cs typeface="+mn-cs"/>
        </a:defRPr>
      </a:lvl1pPr>
      <a:lvl2pPr marL="292682" algn="l" defTabSz="585295" rtl="0" eaLnBrk="1" latinLnBrk="0" hangingPunct="1">
        <a:defRPr sz="1600" kern="1200">
          <a:solidFill>
            <a:schemeClr val="tx1"/>
          </a:solidFill>
          <a:latin typeface="+mn-lt"/>
          <a:ea typeface="+mn-ea"/>
          <a:cs typeface="+mn-cs"/>
        </a:defRPr>
      </a:lvl2pPr>
      <a:lvl3pPr marL="585295" algn="l" defTabSz="585295" rtl="0" eaLnBrk="1" latinLnBrk="0" hangingPunct="1">
        <a:defRPr sz="1600" kern="1200">
          <a:solidFill>
            <a:schemeClr val="tx1"/>
          </a:solidFill>
          <a:latin typeface="+mn-lt"/>
          <a:ea typeface="+mn-ea"/>
          <a:cs typeface="+mn-cs"/>
        </a:defRPr>
      </a:lvl3pPr>
      <a:lvl4pPr marL="877998" algn="l" defTabSz="585295" rtl="0" eaLnBrk="1" latinLnBrk="0" hangingPunct="1">
        <a:defRPr sz="1600" kern="1200">
          <a:solidFill>
            <a:schemeClr val="tx1"/>
          </a:solidFill>
          <a:latin typeface="+mn-lt"/>
          <a:ea typeface="+mn-ea"/>
          <a:cs typeface="+mn-cs"/>
        </a:defRPr>
      </a:lvl4pPr>
      <a:lvl5pPr marL="1170655" algn="l" defTabSz="585295" rtl="0" eaLnBrk="1" latinLnBrk="0" hangingPunct="1">
        <a:defRPr sz="1600" kern="1200">
          <a:solidFill>
            <a:schemeClr val="tx1"/>
          </a:solidFill>
          <a:latin typeface="+mn-lt"/>
          <a:ea typeface="+mn-ea"/>
          <a:cs typeface="+mn-cs"/>
        </a:defRPr>
      </a:lvl5pPr>
      <a:lvl6pPr marL="1463321" algn="l" defTabSz="585295" rtl="0" eaLnBrk="1" latinLnBrk="0" hangingPunct="1">
        <a:defRPr sz="1600" kern="1200">
          <a:solidFill>
            <a:schemeClr val="tx1"/>
          </a:solidFill>
          <a:latin typeface="+mn-lt"/>
          <a:ea typeface="+mn-ea"/>
          <a:cs typeface="+mn-cs"/>
        </a:defRPr>
      </a:lvl6pPr>
      <a:lvl7pPr marL="1755983" algn="l" defTabSz="585295" rtl="0" eaLnBrk="1" latinLnBrk="0" hangingPunct="1">
        <a:defRPr sz="1600" kern="1200">
          <a:solidFill>
            <a:schemeClr val="tx1"/>
          </a:solidFill>
          <a:latin typeface="+mn-lt"/>
          <a:ea typeface="+mn-ea"/>
          <a:cs typeface="+mn-cs"/>
        </a:defRPr>
      </a:lvl7pPr>
      <a:lvl8pPr marL="2048630" algn="l" defTabSz="585295" rtl="0" eaLnBrk="1" latinLnBrk="0" hangingPunct="1">
        <a:defRPr sz="1600" kern="1200">
          <a:solidFill>
            <a:schemeClr val="tx1"/>
          </a:solidFill>
          <a:latin typeface="+mn-lt"/>
          <a:ea typeface="+mn-ea"/>
          <a:cs typeface="+mn-cs"/>
        </a:defRPr>
      </a:lvl8pPr>
      <a:lvl9pPr marL="2341281" algn="l" defTabSz="585295" rtl="0" eaLnBrk="1" latinLnBrk="0" hangingPunct="1">
        <a:defRPr sz="16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922" tIns="29383" rIns="58922" bIns="29383"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922" tIns="29383" rIns="58922" bIns="2938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922" tIns="29383" rIns="58922" bIns="29383"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922" tIns="29383" rIns="58922" bIns="29383"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922" tIns="29383" rIns="58922" bIns="29383"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93866" algn="ctr" rtl="0" fontAlgn="base">
        <a:spcBef>
          <a:spcPct val="0"/>
        </a:spcBef>
        <a:spcAft>
          <a:spcPct val="0"/>
        </a:spcAft>
        <a:defRPr sz="3800">
          <a:solidFill>
            <a:schemeClr val="tx2"/>
          </a:solidFill>
          <a:latin typeface="Arial" charset="0"/>
          <a:cs typeface="Arial" charset="0"/>
        </a:defRPr>
      </a:lvl6pPr>
      <a:lvl7pPr marL="587660" algn="ctr" rtl="0" fontAlgn="base">
        <a:spcBef>
          <a:spcPct val="0"/>
        </a:spcBef>
        <a:spcAft>
          <a:spcPct val="0"/>
        </a:spcAft>
        <a:defRPr sz="3800">
          <a:solidFill>
            <a:schemeClr val="tx2"/>
          </a:solidFill>
          <a:latin typeface="Arial" charset="0"/>
          <a:cs typeface="Arial" charset="0"/>
        </a:defRPr>
      </a:lvl7pPr>
      <a:lvl8pPr marL="881549" algn="ctr" rtl="0" fontAlgn="base">
        <a:spcBef>
          <a:spcPct val="0"/>
        </a:spcBef>
        <a:spcAft>
          <a:spcPct val="0"/>
        </a:spcAft>
        <a:defRPr sz="3800">
          <a:solidFill>
            <a:schemeClr val="tx2"/>
          </a:solidFill>
          <a:latin typeface="Arial" charset="0"/>
          <a:cs typeface="Arial" charset="0"/>
        </a:defRPr>
      </a:lvl8pPr>
      <a:lvl9pPr marL="1175379" algn="ctr" rtl="0" fontAlgn="base">
        <a:spcBef>
          <a:spcPct val="0"/>
        </a:spcBef>
        <a:spcAft>
          <a:spcPct val="0"/>
        </a:spcAft>
        <a:defRPr sz="3800">
          <a:solidFill>
            <a:schemeClr val="tx2"/>
          </a:solidFill>
          <a:latin typeface="Arial" charset="0"/>
          <a:cs typeface="Arial" charset="0"/>
        </a:defRPr>
      </a:lvl9pPr>
    </p:titleStyle>
    <p:bodyStyle>
      <a:lvl1pPr marL="220359" indent="-220359" algn="l" rtl="0" fontAlgn="base">
        <a:spcBef>
          <a:spcPct val="20000"/>
        </a:spcBef>
        <a:spcAft>
          <a:spcPct val="0"/>
        </a:spcAft>
        <a:buChar char="•"/>
        <a:defRPr sz="2800">
          <a:solidFill>
            <a:schemeClr val="tx1"/>
          </a:solidFill>
          <a:latin typeface="+mn-lt"/>
          <a:ea typeface="+mn-ea"/>
          <a:cs typeface="+mn-cs"/>
        </a:defRPr>
      </a:lvl1pPr>
      <a:lvl2pPr marL="477504" indent="-183736" algn="l" rtl="0" fontAlgn="base">
        <a:spcBef>
          <a:spcPct val="20000"/>
        </a:spcBef>
        <a:spcAft>
          <a:spcPct val="0"/>
        </a:spcAft>
        <a:buChar char="–"/>
        <a:defRPr sz="2400">
          <a:solidFill>
            <a:schemeClr val="tx1"/>
          </a:solidFill>
          <a:latin typeface="+mn-lt"/>
          <a:cs typeface="+mn-cs"/>
        </a:defRPr>
      </a:lvl2pPr>
      <a:lvl3pPr marL="734625" indent="-146944" algn="l" rtl="0" fontAlgn="base">
        <a:spcBef>
          <a:spcPct val="20000"/>
        </a:spcBef>
        <a:spcAft>
          <a:spcPct val="0"/>
        </a:spcAft>
        <a:buChar char="•"/>
        <a:defRPr sz="2100">
          <a:solidFill>
            <a:schemeClr val="tx1"/>
          </a:solidFill>
          <a:latin typeface="+mn-lt"/>
          <a:cs typeface="+mn-cs"/>
        </a:defRPr>
      </a:lvl3pPr>
      <a:lvl4pPr marL="1028458" indent="-146944" algn="l" rtl="0" fontAlgn="base">
        <a:spcBef>
          <a:spcPct val="20000"/>
        </a:spcBef>
        <a:spcAft>
          <a:spcPct val="0"/>
        </a:spcAft>
        <a:buChar char="–"/>
        <a:defRPr sz="1700">
          <a:solidFill>
            <a:schemeClr val="tx1"/>
          </a:solidFill>
          <a:latin typeface="+mn-lt"/>
          <a:cs typeface="+mn-cs"/>
        </a:defRPr>
      </a:lvl4pPr>
      <a:lvl5pPr marL="1322301" indent="-146944" algn="l" rtl="0" fontAlgn="base">
        <a:spcBef>
          <a:spcPct val="20000"/>
        </a:spcBef>
        <a:spcAft>
          <a:spcPct val="0"/>
        </a:spcAft>
        <a:buChar char="»"/>
        <a:defRPr sz="1700">
          <a:solidFill>
            <a:schemeClr val="tx1"/>
          </a:solidFill>
          <a:latin typeface="+mn-lt"/>
          <a:cs typeface="+mn-cs"/>
        </a:defRPr>
      </a:lvl5pPr>
      <a:lvl6pPr marL="1616158" indent="-146944" algn="l" rtl="0" fontAlgn="base">
        <a:spcBef>
          <a:spcPct val="20000"/>
        </a:spcBef>
        <a:spcAft>
          <a:spcPct val="0"/>
        </a:spcAft>
        <a:buChar char="»"/>
        <a:defRPr sz="1700">
          <a:solidFill>
            <a:schemeClr val="tx1"/>
          </a:solidFill>
          <a:latin typeface="+mn-lt"/>
          <a:cs typeface="+mn-cs"/>
        </a:defRPr>
      </a:lvl6pPr>
      <a:lvl7pPr marL="1909977" indent="-146944" algn="l" rtl="0" fontAlgn="base">
        <a:spcBef>
          <a:spcPct val="20000"/>
        </a:spcBef>
        <a:spcAft>
          <a:spcPct val="0"/>
        </a:spcAft>
        <a:buChar char="»"/>
        <a:defRPr sz="1700">
          <a:solidFill>
            <a:schemeClr val="tx1"/>
          </a:solidFill>
          <a:latin typeface="+mn-lt"/>
          <a:cs typeface="+mn-cs"/>
        </a:defRPr>
      </a:lvl7pPr>
      <a:lvl8pPr marL="2203827" indent="-146944" algn="l" rtl="0" fontAlgn="base">
        <a:spcBef>
          <a:spcPct val="20000"/>
        </a:spcBef>
        <a:spcAft>
          <a:spcPct val="0"/>
        </a:spcAft>
        <a:buChar char="»"/>
        <a:defRPr sz="1700">
          <a:solidFill>
            <a:schemeClr val="tx1"/>
          </a:solidFill>
          <a:latin typeface="+mn-lt"/>
          <a:cs typeface="+mn-cs"/>
        </a:defRPr>
      </a:lvl8pPr>
      <a:lvl9pPr marL="2497658" indent="-146944"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87660" rtl="0" eaLnBrk="1" latinLnBrk="0" hangingPunct="1">
        <a:defRPr sz="1600" kern="1200">
          <a:solidFill>
            <a:schemeClr val="tx1"/>
          </a:solidFill>
          <a:latin typeface="+mn-lt"/>
          <a:ea typeface="+mn-ea"/>
          <a:cs typeface="+mn-cs"/>
        </a:defRPr>
      </a:lvl1pPr>
      <a:lvl2pPr marL="293866" algn="l" defTabSz="587660" rtl="0" eaLnBrk="1" latinLnBrk="0" hangingPunct="1">
        <a:defRPr sz="1600" kern="1200">
          <a:solidFill>
            <a:schemeClr val="tx1"/>
          </a:solidFill>
          <a:latin typeface="+mn-lt"/>
          <a:ea typeface="+mn-ea"/>
          <a:cs typeface="+mn-cs"/>
        </a:defRPr>
      </a:lvl2pPr>
      <a:lvl3pPr marL="587660" algn="l" defTabSz="587660" rtl="0" eaLnBrk="1" latinLnBrk="0" hangingPunct="1">
        <a:defRPr sz="1600" kern="1200">
          <a:solidFill>
            <a:schemeClr val="tx1"/>
          </a:solidFill>
          <a:latin typeface="+mn-lt"/>
          <a:ea typeface="+mn-ea"/>
          <a:cs typeface="+mn-cs"/>
        </a:defRPr>
      </a:lvl3pPr>
      <a:lvl4pPr marL="881549" algn="l" defTabSz="587660" rtl="0" eaLnBrk="1" latinLnBrk="0" hangingPunct="1">
        <a:defRPr sz="1600" kern="1200">
          <a:solidFill>
            <a:schemeClr val="tx1"/>
          </a:solidFill>
          <a:latin typeface="+mn-lt"/>
          <a:ea typeface="+mn-ea"/>
          <a:cs typeface="+mn-cs"/>
        </a:defRPr>
      </a:lvl4pPr>
      <a:lvl5pPr marL="1175379" algn="l" defTabSz="587660" rtl="0" eaLnBrk="1" latinLnBrk="0" hangingPunct="1">
        <a:defRPr sz="1600" kern="1200">
          <a:solidFill>
            <a:schemeClr val="tx1"/>
          </a:solidFill>
          <a:latin typeface="+mn-lt"/>
          <a:ea typeface="+mn-ea"/>
          <a:cs typeface="+mn-cs"/>
        </a:defRPr>
      </a:lvl5pPr>
      <a:lvl6pPr marL="1469239" algn="l" defTabSz="587660" rtl="0" eaLnBrk="1" latinLnBrk="0" hangingPunct="1">
        <a:defRPr sz="1600" kern="1200">
          <a:solidFill>
            <a:schemeClr val="tx1"/>
          </a:solidFill>
          <a:latin typeface="+mn-lt"/>
          <a:ea typeface="+mn-ea"/>
          <a:cs typeface="+mn-cs"/>
        </a:defRPr>
      </a:lvl6pPr>
      <a:lvl7pPr marL="1763080" algn="l" defTabSz="587660" rtl="0" eaLnBrk="1" latinLnBrk="0" hangingPunct="1">
        <a:defRPr sz="1600" kern="1200">
          <a:solidFill>
            <a:schemeClr val="tx1"/>
          </a:solidFill>
          <a:latin typeface="+mn-lt"/>
          <a:ea typeface="+mn-ea"/>
          <a:cs typeface="+mn-cs"/>
        </a:defRPr>
      </a:lvl7pPr>
      <a:lvl8pPr marL="2056908" algn="l" defTabSz="587660" rtl="0" eaLnBrk="1" latinLnBrk="0" hangingPunct="1">
        <a:defRPr sz="1600" kern="1200">
          <a:solidFill>
            <a:schemeClr val="tx1"/>
          </a:solidFill>
          <a:latin typeface="+mn-lt"/>
          <a:ea typeface="+mn-ea"/>
          <a:cs typeface="+mn-cs"/>
        </a:defRPr>
      </a:lvl8pPr>
      <a:lvl9pPr marL="2350741" algn="l" defTabSz="58766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548" tIns="22831" rIns="45548" bIns="22831"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548" tIns="22831" rIns="45548" bIns="228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45548" tIns="22831" rIns="45548" bIns="22831"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61" y="4683919"/>
            <a:ext cx="2779977" cy="357188"/>
          </a:xfrm>
          <a:prstGeom prst="rect">
            <a:avLst/>
          </a:prstGeom>
          <a:noFill/>
          <a:ln w="9525">
            <a:noFill/>
            <a:miter lim="800000"/>
            <a:headEnd/>
            <a:tailEnd/>
          </a:ln>
          <a:effectLst/>
        </p:spPr>
        <p:txBody>
          <a:bodyPr vert="horz" wrap="square" lIns="45548" tIns="22831" rIns="45548" bIns="22831"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45548" tIns="22831" rIns="45548" bIns="22831"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471486016"/>
      </p:ext>
    </p:extLst>
  </p:cSld>
  <p:clrMap bg1="lt1" tx1="dk1" bg2="lt2" tx2="dk2" accent1="accent1" accent2="accent2" accent3="accent3" accent4="accent4" accent5="accent5" accent6="accent6" hlink="hlink" folHlink="folHlink"/>
  <p:sldLayoutIdLst>
    <p:sldLayoutId id="2147483701"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228683" algn="ctr" rtl="0" fontAlgn="base">
        <a:spcBef>
          <a:spcPct val="0"/>
        </a:spcBef>
        <a:spcAft>
          <a:spcPct val="0"/>
        </a:spcAft>
        <a:defRPr sz="3200">
          <a:solidFill>
            <a:schemeClr val="bg1"/>
          </a:solidFill>
          <a:latin typeface="Arial Rounded MT Bold" pitchFamily="34" charset="0"/>
          <a:cs typeface="Arial" charset="0"/>
        </a:defRPr>
      </a:lvl6pPr>
      <a:lvl7pPr marL="457378" algn="ctr" rtl="0" fontAlgn="base">
        <a:spcBef>
          <a:spcPct val="0"/>
        </a:spcBef>
        <a:spcAft>
          <a:spcPct val="0"/>
        </a:spcAft>
        <a:defRPr sz="3200">
          <a:solidFill>
            <a:schemeClr val="bg1"/>
          </a:solidFill>
          <a:latin typeface="Arial Rounded MT Bold" pitchFamily="34" charset="0"/>
          <a:cs typeface="Arial" charset="0"/>
        </a:defRPr>
      </a:lvl7pPr>
      <a:lvl8pPr marL="686066" algn="ctr" rtl="0" fontAlgn="base">
        <a:spcBef>
          <a:spcPct val="0"/>
        </a:spcBef>
        <a:spcAft>
          <a:spcPct val="0"/>
        </a:spcAft>
        <a:defRPr sz="3200">
          <a:solidFill>
            <a:schemeClr val="bg1"/>
          </a:solidFill>
          <a:latin typeface="Arial Rounded MT Bold" pitchFamily="34" charset="0"/>
          <a:cs typeface="Arial" charset="0"/>
        </a:defRPr>
      </a:lvl8pPr>
      <a:lvl9pPr marL="914750"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171482" indent="-171482" algn="l" rtl="0" eaLnBrk="0" fontAlgn="base" hangingPunct="0">
        <a:spcBef>
          <a:spcPct val="20000"/>
        </a:spcBef>
        <a:spcAft>
          <a:spcPct val="0"/>
        </a:spcAft>
        <a:defRPr sz="3200">
          <a:solidFill>
            <a:schemeClr val="bg1"/>
          </a:solidFill>
          <a:latin typeface="+mn-lt"/>
          <a:ea typeface="+mn-ea"/>
          <a:cs typeface="+mn-cs"/>
        </a:defRPr>
      </a:lvl1pPr>
      <a:lvl2pPr marL="371661" indent="-142963" algn="l" rtl="0" eaLnBrk="0" fontAlgn="base" hangingPunct="0">
        <a:spcBef>
          <a:spcPct val="20000"/>
        </a:spcBef>
        <a:spcAft>
          <a:spcPct val="0"/>
        </a:spcAft>
        <a:buChar char="–"/>
        <a:defRPr sz="2000">
          <a:solidFill>
            <a:schemeClr val="tx1"/>
          </a:solidFill>
          <a:latin typeface="Arial" charset="0"/>
          <a:cs typeface="+mn-cs"/>
        </a:defRPr>
      </a:lvl2pPr>
      <a:lvl3pPr marL="571701" indent="-114400" algn="l" rtl="0" eaLnBrk="0" fontAlgn="base" hangingPunct="0">
        <a:spcBef>
          <a:spcPct val="20000"/>
        </a:spcBef>
        <a:spcAft>
          <a:spcPct val="0"/>
        </a:spcAft>
        <a:buChar char="•"/>
        <a:defRPr sz="1800">
          <a:solidFill>
            <a:schemeClr val="tx1"/>
          </a:solidFill>
          <a:latin typeface="Arial" charset="0"/>
          <a:cs typeface="+mn-cs"/>
        </a:defRPr>
      </a:lvl3pPr>
      <a:lvl4pPr marL="800430" indent="-114400" algn="l" rtl="0" eaLnBrk="0" fontAlgn="base" hangingPunct="0">
        <a:spcBef>
          <a:spcPct val="20000"/>
        </a:spcBef>
        <a:spcAft>
          <a:spcPct val="0"/>
        </a:spcAft>
        <a:buChar char="–"/>
        <a:defRPr sz="1500">
          <a:solidFill>
            <a:schemeClr val="tx1"/>
          </a:solidFill>
          <a:latin typeface="Arial" charset="0"/>
          <a:cs typeface="+mn-cs"/>
        </a:defRPr>
      </a:lvl4pPr>
      <a:lvl5pPr marL="1029075" indent="-114400" algn="l" rtl="0" eaLnBrk="0" fontAlgn="base" hangingPunct="0">
        <a:spcBef>
          <a:spcPct val="20000"/>
        </a:spcBef>
        <a:spcAft>
          <a:spcPct val="0"/>
        </a:spcAft>
        <a:buChar char="»"/>
        <a:defRPr sz="1500">
          <a:solidFill>
            <a:schemeClr val="tx1"/>
          </a:solidFill>
          <a:latin typeface="Arial" charset="0"/>
          <a:cs typeface="+mn-cs"/>
        </a:defRPr>
      </a:lvl5pPr>
      <a:lvl6pPr marL="1257759" indent="-114400" algn="l" rtl="0" fontAlgn="base">
        <a:spcBef>
          <a:spcPct val="20000"/>
        </a:spcBef>
        <a:spcAft>
          <a:spcPct val="0"/>
        </a:spcAft>
        <a:buChar char="»"/>
        <a:defRPr sz="1500">
          <a:solidFill>
            <a:schemeClr val="tx1"/>
          </a:solidFill>
          <a:latin typeface="Arial" charset="0"/>
          <a:cs typeface="+mn-cs"/>
        </a:defRPr>
      </a:lvl6pPr>
      <a:lvl7pPr marL="1486460" indent="-114400" algn="l" rtl="0" fontAlgn="base">
        <a:spcBef>
          <a:spcPct val="20000"/>
        </a:spcBef>
        <a:spcAft>
          <a:spcPct val="0"/>
        </a:spcAft>
        <a:buChar char="»"/>
        <a:defRPr sz="1500">
          <a:solidFill>
            <a:schemeClr val="tx1"/>
          </a:solidFill>
          <a:latin typeface="Arial" charset="0"/>
          <a:cs typeface="+mn-cs"/>
        </a:defRPr>
      </a:lvl7pPr>
      <a:lvl8pPr marL="1715130" indent="-114400" algn="l" rtl="0" fontAlgn="base">
        <a:spcBef>
          <a:spcPct val="20000"/>
        </a:spcBef>
        <a:spcAft>
          <a:spcPct val="0"/>
        </a:spcAft>
        <a:buChar char="»"/>
        <a:defRPr sz="1500">
          <a:solidFill>
            <a:schemeClr val="tx1"/>
          </a:solidFill>
          <a:latin typeface="Arial" charset="0"/>
          <a:cs typeface="+mn-cs"/>
        </a:defRPr>
      </a:lvl8pPr>
      <a:lvl9pPr marL="1943788" indent="-114400"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457378" rtl="0" eaLnBrk="1" latinLnBrk="0" hangingPunct="1">
        <a:defRPr sz="1300" kern="1200">
          <a:solidFill>
            <a:schemeClr val="tx1"/>
          </a:solidFill>
          <a:latin typeface="+mn-lt"/>
          <a:ea typeface="+mn-ea"/>
          <a:cs typeface="+mn-cs"/>
        </a:defRPr>
      </a:lvl1pPr>
      <a:lvl2pPr marL="228683" algn="l" defTabSz="457378" rtl="0" eaLnBrk="1" latinLnBrk="0" hangingPunct="1">
        <a:defRPr sz="1300" kern="1200">
          <a:solidFill>
            <a:schemeClr val="tx1"/>
          </a:solidFill>
          <a:latin typeface="+mn-lt"/>
          <a:ea typeface="+mn-ea"/>
          <a:cs typeface="+mn-cs"/>
        </a:defRPr>
      </a:lvl2pPr>
      <a:lvl3pPr marL="457378" algn="l" defTabSz="457378" rtl="0" eaLnBrk="1" latinLnBrk="0" hangingPunct="1">
        <a:defRPr sz="1300" kern="1200">
          <a:solidFill>
            <a:schemeClr val="tx1"/>
          </a:solidFill>
          <a:latin typeface="+mn-lt"/>
          <a:ea typeface="+mn-ea"/>
          <a:cs typeface="+mn-cs"/>
        </a:defRPr>
      </a:lvl3pPr>
      <a:lvl4pPr marL="686066" algn="l" defTabSz="457378" rtl="0" eaLnBrk="1" latinLnBrk="0" hangingPunct="1">
        <a:defRPr sz="1300" kern="1200">
          <a:solidFill>
            <a:schemeClr val="tx1"/>
          </a:solidFill>
          <a:latin typeface="+mn-lt"/>
          <a:ea typeface="+mn-ea"/>
          <a:cs typeface="+mn-cs"/>
        </a:defRPr>
      </a:lvl4pPr>
      <a:lvl5pPr marL="914750" algn="l" defTabSz="457378" rtl="0" eaLnBrk="1" latinLnBrk="0" hangingPunct="1">
        <a:defRPr sz="1300" kern="1200">
          <a:solidFill>
            <a:schemeClr val="tx1"/>
          </a:solidFill>
          <a:latin typeface="+mn-lt"/>
          <a:ea typeface="+mn-ea"/>
          <a:cs typeface="+mn-cs"/>
        </a:defRPr>
      </a:lvl5pPr>
      <a:lvl6pPr marL="1143407" algn="l" defTabSz="457378" rtl="0" eaLnBrk="1" latinLnBrk="0" hangingPunct="1">
        <a:defRPr sz="1300" kern="1200">
          <a:solidFill>
            <a:schemeClr val="tx1"/>
          </a:solidFill>
          <a:latin typeface="+mn-lt"/>
          <a:ea typeface="+mn-ea"/>
          <a:cs typeface="+mn-cs"/>
        </a:defRPr>
      </a:lvl6pPr>
      <a:lvl7pPr marL="1372106" algn="l" defTabSz="457378" rtl="0" eaLnBrk="1" latinLnBrk="0" hangingPunct="1">
        <a:defRPr sz="1300" kern="1200">
          <a:solidFill>
            <a:schemeClr val="tx1"/>
          </a:solidFill>
          <a:latin typeface="+mn-lt"/>
          <a:ea typeface="+mn-ea"/>
          <a:cs typeface="+mn-cs"/>
        </a:defRPr>
      </a:lvl7pPr>
      <a:lvl8pPr marL="1600777" algn="l" defTabSz="457378" rtl="0" eaLnBrk="1" latinLnBrk="0" hangingPunct="1">
        <a:defRPr sz="1300" kern="1200">
          <a:solidFill>
            <a:schemeClr val="tx1"/>
          </a:solidFill>
          <a:latin typeface="+mn-lt"/>
          <a:ea typeface="+mn-ea"/>
          <a:cs typeface="+mn-cs"/>
        </a:defRPr>
      </a:lvl8pPr>
      <a:lvl9pPr marL="1829450" algn="l" defTabSz="457378" rtl="0" eaLnBrk="1" latinLnBrk="0" hangingPunct="1">
        <a:defRPr sz="13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177" tIns="29510" rIns="59177" bIns="2951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177" tIns="29510" rIns="59177" bIns="2951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177" tIns="29510" rIns="59177" bIns="29510"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177" tIns="29510" rIns="59177" bIns="29510"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177" tIns="29510" rIns="59177" bIns="29510"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95085" algn="ctr" rtl="0" fontAlgn="base">
        <a:spcBef>
          <a:spcPct val="0"/>
        </a:spcBef>
        <a:spcAft>
          <a:spcPct val="0"/>
        </a:spcAft>
        <a:defRPr sz="3800">
          <a:solidFill>
            <a:schemeClr val="tx2"/>
          </a:solidFill>
          <a:latin typeface="Arial" charset="0"/>
          <a:cs typeface="Arial" charset="0"/>
        </a:defRPr>
      </a:lvl6pPr>
      <a:lvl7pPr marL="590097" algn="ctr" rtl="0" fontAlgn="base">
        <a:spcBef>
          <a:spcPct val="0"/>
        </a:spcBef>
        <a:spcAft>
          <a:spcPct val="0"/>
        </a:spcAft>
        <a:defRPr sz="3800">
          <a:solidFill>
            <a:schemeClr val="tx2"/>
          </a:solidFill>
          <a:latin typeface="Arial" charset="0"/>
          <a:cs typeface="Arial" charset="0"/>
        </a:defRPr>
      </a:lvl7pPr>
      <a:lvl8pPr marL="885204" algn="ctr" rtl="0" fontAlgn="base">
        <a:spcBef>
          <a:spcPct val="0"/>
        </a:spcBef>
        <a:spcAft>
          <a:spcPct val="0"/>
        </a:spcAft>
        <a:defRPr sz="3800">
          <a:solidFill>
            <a:schemeClr val="tx2"/>
          </a:solidFill>
          <a:latin typeface="Arial" charset="0"/>
          <a:cs typeface="Arial" charset="0"/>
        </a:defRPr>
      </a:lvl8pPr>
      <a:lvl9pPr marL="1180252" algn="ctr" rtl="0" fontAlgn="base">
        <a:spcBef>
          <a:spcPct val="0"/>
        </a:spcBef>
        <a:spcAft>
          <a:spcPct val="0"/>
        </a:spcAft>
        <a:defRPr sz="3800">
          <a:solidFill>
            <a:schemeClr val="tx2"/>
          </a:solidFill>
          <a:latin typeface="Arial" charset="0"/>
          <a:cs typeface="Arial" charset="0"/>
        </a:defRPr>
      </a:lvl9pPr>
    </p:titleStyle>
    <p:bodyStyle>
      <a:lvl1pPr marL="221273" indent="-221273" algn="l" rtl="0" fontAlgn="base">
        <a:spcBef>
          <a:spcPct val="20000"/>
        </a:spcBef>
        <a:spcAft>
          <a:spcPct val="0"/>
        </a:spcAft>
        <a:buChar char="•"/>
        <a:defRPr sz="2800">
          <a:solidFill>
            <a:schemeClr val="tx1"/>
          </a:solidFill>
          <a:latin typeface="+mn-lt"/>
          <a:ea typeface="+mn-ea"/>
          <a:cs typeface="+mn-cs"/>
        </a:defRPr>
      </a:lvl1pPr>
      <a:lvl2pPr marL="479483" indent="-184497" algn="l" rtl="0" fontAlgn="base">
        <a:spcBef>
          <a:spcPct val="20000"/>
        </a:spcBef>
        <a:spcAft>
          <a:spcPct val="0"/>
        </a:spcAft>
        <a:buChar char="–"/>
        <a:defRPr sz="2400">
          <a:solidFill>
            <a:schemeClr val="tx1"/>
          </a:solidFill>
          <a:latin typeface="+mn-lt"/>
          <a:cs typeface="+mn-cs"/>
        </a:defRPr>
      </a:lvl2pPr>
      <a:lvl3pPr marL="737676" indent="-147553" algn="l" rtl="0" fontAlgn="base">
        <a:spcBef>
          <a:spcPct val="20000"/>
        </a:spcBef>
        <a:spcAft>
          <a:spcPct val="0"/>
        </a:spcAft>
        <a:buChar char="•"/>
        <a:defRPr sz="2100">
          <a:solidFill>
            <a:schemeClr val="tx1"/>
          </a:solidFill>
          <a:latin typeface="+mn-lt"/>
          <a:cs typeface="+mn-cs"/>
        </a:defRPr>
      </a:lvl3pPr>
      <a:lvl4pPr marL="1032728" indent="-147553" algn="l" rtl="0" fontAlgn="base">
        <a:spcBef>
          <a:spcPct val="20000"/>
        </a:spcBef>
        <a:spcAft>
          <a:spcPct val="0"/>
        </a:spcAft>
        <a:buChar char="–"/>
        <a:defRPr sz="1700">
          <a:solidFill>
            <a:schemeClr val="tx1"/>
          </a:solidFill>
          <a:latin typeface="+mn-lt"/>
          <a:cs typeface="+mn-cs"/>
        </a:defRPr>
      </a:lvl4pPr>
      <a:lvl5pPr marL="1327788" indent="-147553" algn="l" rtl="0" fontAlgn="base">
        <a:spcBef>
          <a:spcPct val="20000"/>
        </a:spcBef>
        <a:spcAft>
          <a:spcPct val="0"/>
        </a:spcAft>
        <a:buChar char="»"/>
        <a:defRPr sz="1700">
          <a:solidFill>
            <a:schemeClr val="tx1"/>
          </a:solidFill>
          <a:latin typeface="+mn-lt"/>
          <a:cs typeface="+mn-cs"/>
        </a:defRPr>
      </a:lvl5pPr>
      <a:lvl6pPr marL="1622865" indent="-147553" algn="l" rtl="0" fontAlgn="base">
        <a:spcBef>
          <a:spcPct val="20000"/>
        </a:spcBef>
        <a:spcAft>
          <a:spcPct val="0"/>
        </a:spcAft>
        <a:buChar char="»"/>
        <a:defRPr sz="1700">
          <a:solidFill>
            <a:schemeClr val="tx1"/>
          </a:solidFill>
          <a:latin typeface="+mn-lt"/>
          <a:cs typeface="+mn-cs"/>
        </a:defRPr>
      </a:lvl6pPr>
      <a:lvl7pPr marL="1917900" indent="-147553" algn="l" rtl="0" fontAlgn="base">
        <a:spcBef>
          <a:spcPct val="20000"/>
        </a:spcBef>
        <a:spcAft>
          <a:spcPct val="0"/>
        </a:spcAft>
        <a:buChar char="»"/>
        <a:defRPr sz="1700">
          <a:solidFill>
            <a:schemeClr val="tx1"/>
          </a:solidFill>
          <a:latin typeface="+mn-lt"/>
          <a:cs typeface="+mn-cs"/>
        </a:defRPr>
      </a:lvl7pPr>
      <a:lvl8pPr marL="2212981" indent="-147553" algn="l" rtl="0" fontAlgn="base">
        <a:spcBef>
          <a:spcPct val="20000"/>
        </a:spcBef>
        <a:spcAft>
          <a:spcPct val="0"/>
        </a:spcAft>
        <a:buChar char="»"/>
        <a:defRPr sz="1700">
          <a:solidFill>
            <a:schemeClr val="tx1"/>
          </a:solidFill>
          <a:latin typeface="+mn-lt"/>
          <a:cs typeface="+mn-cs"/>
        </a:defRPr>
      </a:lvl8pPr>
      <a:lvl9pPr marL="2508026" indent="-147553"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90097" rtl="0" eaLnBrk="1" latinLnBrk="0" hangingPunct="1">
        <a:defRPr sz="1600" kern="1200">
          <a:solidFill>
            <a:schemeClr val="tx1"/>
          </a:solidFill>
          <a:latin typeface="+mn-lt"/>
          <a:ea typeface="+mn-ea"/>
          <a:cs typeface="+mn-cs"/>
        </a:defRPr>
      </a:lvl1pPr>
      <a:lvl2pPr marL="295085" algn="l" defTabSz="590097" rtl="0" eaLnBrk="1" latinLnBrk="0" hangingPunct="1">
        <a:defRPr sz="1600" kern="1200">
          <a:solidFill>
            <a:schemeClr val="tx1"/>
          </a:solidFill>
          <a:latin typeface="+mn-lt"/>
          <a:ea typeface="+mn-ea"/>
          <a:cs typeface="+mn-cs"/>
        </a:defRPr>
      </a:lvl2pPr>
      <a:lvl3pPr marL="590097" algn="l" defTabSz="590097" rtl="0" eaLnBrk="1" latinLnBrk="0" hangingPunct="1">
        <a:defRPr sz="1600" kern="1200">
          <a:solidFill>
            <a:schemeClr val="tx1"/>
          </a:solidFill>
          <a:latin typeface="+mn-lt"/>
          <a:ea typeface="+mn-ea"/>
          <a:cs typeface="+mn-cs"/>
        </a:defRPr>
      </a:lvl3pPr>
      <a:lvl4pPr marL="885204" algn="l" defTabSz="590097" rtl="0" eaLnBrk="1" latinLnBrk="0" hangingPunct="1">
        <a:defRPr sz="1600" kern="1200">
          <a:solidFill>
            <a:schemeClr val="tx1"/>
          </a:solidFill>
          <a:latin typeface="+mn-lt"/>
          <a:ea typeface="+mn-ea"/>
          <a:cs typeface="+mn-cs"/>
        </a:defRPr>
      </a:lvl4pPr>
      <a:lvl5pPr marL="1180252" algn="l" defTabSz="590097" rtl="0" eaLnBrk="1" latinLnBrk="0" hangingPunct="1">
        <a:defRPr sz="1600" kern="1200">
          <a:solidFill>
            <a:schemeClr val="tx1"/>
          </a:solidFill>
          <a:latin typeface="+mn-lt"/>
          <a:ea typeface="+mn-ea"/>
          <a:cs typeface="+mn-cs"/>
        </a:defRPr>
      </a:lvl5pPr>
      <a:lvl6pPr marL="1475343" algn="l" defTabSz="590097" rtl="0" eaLnBrk="1" latinLnBrk="0" hangingPunct="1">
        <a:defRPr sz="1600" kern="1200">
          <a:solidFill>
            <a:schemeClr val="tx1"/>
          </a:solidFill>
          <a:latin typeface="+mn-lt"/>
          <a:ea typeface="+mn-ea"/>
          <a:cs typeface="+mn-cs"/>
        </a:defRPr>
      </a:lvl6pPr>
      <a:lvl7pPr marL="1770399" algn="l" defTabSz="590097" rtl="0" eaLnBrk="1" latinLnBrk="0" hangingPunct="1">
        <a:defRPr sz="1600" kern="1200">
          <a:solidFill>
            <a:schemeClr val="tx1"/>
          </a:solidFill>
          <a:latin typeface="+mn-lt"/>
          <a:ea typeface="+mn-ea"/>
          <a:cs typeface="+mn-cs"/>
        </a:defRPr>
      </a:lvl7pPr>
      <a:lvl8pPr marL="2065446" algn="l" defTabSz="590097" rtl="0" eaLnBrk="1" latinLnBrk="0" hangingPunct="1">
        <a:defRPr sz="1600" kern="1200">
          <a:solidFill>
            <a:schemeClr val="tx1"/>
          </a:solidFill>
          <a:latin typeface="+mn-lt"/>
          <a:ea typeface="+mn-ea"/>
          <a:cs typeface="+mn-cs"/>
        </a:defRPr>
      </a:lvl8pPr>
      <a:lvl9pPr marL="2360499" algn="l" defTabSz="590097" rtl="0" eaLnBrk="1" latinLnBrk="0" hangingPunct="1">
        <a:defRPr sz="16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438" tIns="29641" rIns="59438" bIns="2964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438" tIns="29641" rIns="59438" bIns="2964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438" tIns="29641" rIns="59438" bIns="29641"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438" tIns="29641" rIns="59438" bIns="29641"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438" tIns="29641" rIns="59438" bIns="29641"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96345" algn="ctr" rtl="0" fontAlgn="base">
        <a:spcBef>
          <a:spcPct val="0"/>
        </a:spcBef>
        <a:spcAft>
          <a:spcPct val="0"/>
        </a:spcAft>
        <a:defRPr sz="3800">
          <a:solidFill>
            <a:schemeClr val="tx2"/>
          </a:solidFill>
          <a:latin typeface="Arial" charset="0"/>
          <a:cs typeface="Arial" charset="0"/>
        </a:defRPr>
      </a:lvl6pPr>
      <a:lvl7pPr marL="592614" algn="ctr" rtl="0" fontAlgn="base">
        <a:spcBef>
          <a:spcPct val="0"/>
        </a:spcBef>
        <a:spcAft>
          <a:spcPct val="0"/>
        </a:spcAft>
        <a:defRPr sz="3800">
          <a:solidFill>
            <a:schemeClr val="tx2"/>
          </a:solidFill>
          <a:latin typeface="Arial" charset="0"/>
          <a:cs typeface="Arial" charset="0"/>
        </a:defRPr>
      </a:lvl7pPr>
      <a:lvl8pPr marL="888977" algn="ctr" rtl="0" fontAlgn="base">
        <a:spcBef>
          <a:spcPct val="0"/>
        </a:spcBef>
        <a:spcAft>
          <a:spcPct val="0"/>
        </a:spcAft>
        <a:defRPr sz="3800">
          <a:solidFill>
            <a:schemeClr val="tx2"/>
          </a:solidFill>
          <a:latin typeface="Arial" charset="0"/>
          <a:cs typeface="Arial" charset="0"/>
        </a:defRPr>
      </a:lvl8pPr>
      <a:lvl9pPr marL="1185280" algn="ctr" rtl="0" fontAlgn="base">
        <a:spcBef>
          <a:spcPct val="0"/>
        </a:spcBef>
        <a:spcAft>
          <a:spcPct val="0"/>
        </a:spcAft>
        <a:defRPr sz="3800">
          <a:solidFill>
            <a:schemeClr val="tx2"/>
          </a:solidFill>
          <a:latin typeface="Arial" charset="0"/>
          <a:cs typeface="Arial" charset="0"/>
        </a:defRPr>
      </a:lvl9pPr>
    </p:titleStyle>
    <p:bodyStyle>
      <a:lvl1pPr marL="222214" indent="-222214" algn="l" rtl="0" fontAlgn="base">
        <a:spcBef>
          <a:spcPct val="20000"/>
        </a:spcBef>
        <a:spcAft>
          <a:spcPct val="0"/>
        </a:spcAft>
        <a:buChar char="•"/>
        <a:defRPr sz="2800">
          <a:solidFill>
            <a:schemeClr val="tx1"/>
          </a:solidFill>
          <a:latin typeface="+mn-lt"/>
          <a:ea typeface="+mn-ea"/>
          <a:cs typeface="+mn-cs"/>
        </a:defRPr>
      </a:lvl1pPr>
      <a:lvl2pPr marL="481531" indent="-185280" algn="l" rtl="0" fontAlgn="base">
        <a:spcBef>
          <a:spcPct val="20000"/>
        </a:spcBef>
        <a:spcAft>
          <a:spcPct val="0"/>
        </a:spcAft>
        <a:buChar char="–"/>
        <a:defRPr sz="2400">
          <a:solidFill>
            <a:schemeClr val="tx1"/>
          </a:solidFill>
          <a:latin typeface="+mn-lt"/>
          <a:cs typeface="+mn-cs"/>
        </a:defRPr>
      </a:lvl2pPr>
      <a:lvl3pPr marL="740808" indent="-148179" algn="l" rtl="0" fontAlgn="base">
        <a:spcBef>
          <a:spcPct val="20000"/>
        </a:spcBef>
        <a:spcAft>
          <a:spcPct val="0"/>
        </a:spcAft>
        <a:buChar char="•"/>
        <a:defRPr sz="2100">
          <a:solidFill>
            <a:schemeClr val="tx1"/>
          </a:solidFill>
          <a:latin typeface="+mn-lt"/>
          <a:cs typeface="+mn-cs"/>
        </a:defRPr>
      </a:lvl3pPr>
      <a:lvl4pPr marL="1037128" indent="-148179" algn="l" rtl="0" fontAlgn="base">
        <a:spcBef>
          <a:spcPct val="20000"/>
        </a:spcBef>
        <a:spcAft>
          <a:spcPct val="0"/>
        </a:spcAft>
        <a:buChar char="–"/>
        <a:defRPr sz="1700">
          <a:solidFill>
            <a:schemeClr val="tx1"/>
          </a:solidFill>
          <a:latin typeface="+mn-lt"/>
          <a:cs typeface="+mn-cs"/>
        </a:defRPr>
      </a:lvl4pPr>
      <a:lvl5pPr marL="1333446" indent="-148179" algn="l" rtl="0" fontAlgn="base">
        <a:spcBef>
          <a:spcPct val="20000"/>
        </a:spcBef>
        <a:spcAft>
          <a:spcPct val="0"/>
        </a:spcAft>
        <a:buChar char="»"/>
        <a:defRPr sz="1700">
          <a:solidFill>
            <a:schemeClr val="tx1"/>
          </a:solidFill>
          <a:latin typeface="+mn-lt"/>
          <a:cs typeface="+mn-cs"/>
        </a:defRPr>
      </a:lvl5pPr>
      <a:lvl6pPr marL="1629780" indent="-148179" algn="l" rtl="0" fontAlgn="base">
        <a:spcBef>
          <a:spcPct val="20000"/>
        </a:spcBef>
        <a:spcAft>
          <a:spcPct val="0"/>
        </a:spcAft>
        <a:buChar char="»"/>
        <a:defRPr sz="1700">
          <a:solidFill>
            <a:schemeClr val="tx1"/>
          </a:solidFill>
          <a:latin typeface="+mn-lt"/>
          <a:cs typeface="+mn-cs"/>
        </a:defRPr>
      </a:lvl6pPr>
      <a:lvl7pPr marL="1926071" indent="-148179" algn="l" rtl="0" fontAlgn="base">
        <a:spcBef>
          <a:spcPct val="20000"/>
        </a:spcBef>
        <a:spcAft>
          <a:spcPct val="0"/>
        </a:spcAft>
        <a:buChar char="»"/>
        <a:defRPr sz="1700">
          <a:solidFill>
            <a:schemeClr val="tx1"/>
          </a:solidFill>
          <a:latin typeface="+mn-lt"/>
          <a:cs typeface="+mn-cs"/>
        </a:defRPr>
      </a:lvl7pPr>
      <a:lvl8pPr marL="2222399" indent="-148179" algn="l" rtl="0" fontAlgn="base">
        <a:spcBef>
          <a:spcPct val="20000"/>
        </a:spcBef>
        <a:spcAft>
          <a:spcPct val="0"/>
        </a:spcAft>
        <a:buChar char="»"/>
        <a:defRPr sz="1700">
          <a:solidFill>
            <a:schemeClr val="tx1"/>
          </a:solidFill>
          <a:latin typeface="+mn-lt"/>
          <a:cs typeface="+mn-cs"/>
        </a:defRPr>
      </a:lvl8pPr>
      <a:lvl9pPr marL="2518714" indent="-148179"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92614" rtl="0" eaLnBrk="1" latinLnBrk="0" hangingPunct="1">
        <a:defRPr sz="1600" kern="1200">
          <a:solidFill>
            <a:schemeClr val="tx1"/>
          </a:solidFill>
          <a:latin typeface="+mn-lt"/>
          <a:ea typeface="+mn-ea"/>
          <a:cs typeface="+mn-cs"/>
        </a:defRPr>
      </a:lvl1pPr>
      <a:lvl2pPr marL="296345" algn="l" defTabSz="592614" rtl="0" eaLnBrk="1" latinLnBrk="0" hangingPunct="1">
        <a:defRPr sz="1600" kern="1200">
          <a:solidFill>
            <a:schemeClr val="tx1"/>
          </a:solidFill>
          <a:latin typeface="+mn-lt"/>
          <a:ea typeface="+mn-ea"/>
          <a:cs typeface="+mn-cs"/>
        </a:defRPr>
      </a:lvl2pPr>
      <a:lvl3pPr marL="592614" algn="l" defTabSz="592614" rtl="0" eaLnBrk="1" latinLnBrk="0" hangingPunct="1">
        <a:defRPr sz="1600" kern="1200">
          <a:solidFill>
            <a:schemeClr val="tx1"/>
          </a:solidFill>
          <a:latin typeface="+mn-lt"/>
          <a:ea typeface="+mn-ea"/>
          <a:cs typeface="+mn-cs"/>
        </a:defRPr>
      </a:lvl3pPr>
      <a:lvl4pPr marL="888977" algn="l" defTabSz="592614" rtl="0" eaLnBrk="1" latinLnBrk="0" hangingPunct="1">
        <a:defRPr sz="1600" kern="1200">
          <a:solidFill>
            <a:schemeClr val="tx1"/>
          </a:solidFill>
          <a:latin typeface="+mn-lt"/>
          <a:ea typeface="+mn-ea"/>
          <a:cs typeface="+mn-cs"/>
        </a:defRPr>
      </a:lvl4pPr>
      <a:lvl5pPr marL="1185280" algn="l" defTabSz="592614" rtl="0" eaLnBrk="1" latinLnBrk="0" hangingPunct="1">
        <a:defRPr sz="1600" kern="1200">
          <a:solidFill>
            <a:schemeClr val="tx1"/>
          </a:solidFill>
          <a:latin typeface="+mn-lt"/>
          <a:ea typeface="+mn-ea"/>
          <a:cs typeface="+mn-cs"/>
        </a:defRPr>
      </a:lvl5pPr>
      <a:lvl6pPr marL="1481624" algn="l" defTabSz="592614" rtl="0" eaLnBrk="1" latinLnBrk="0" hangingPunct="1">
        <a:defRPr sz="1600" kern="1200">
          <a:solidFill>
            <a:schemeClr val="tx1"/>
          </a:solidFill>
          <a:latin typeface="+mn-lt"/>
          <a:ea typeface="+mn-ea"/>
          <a:cs typeface="+mn-cs"/>
        </a:defRPr>
      </a:lvl6pPr>
      <a:lvl7pPr marL="1777950" algn="l" defTabSz="592614" rtl="0" eaLnBrk="1" latinLnBrk="0" hangingPunct="1">
        <a:defRPr sz="1600" kern="1200">
          <a:solidFill>
            <a:schemeClr val="tx1"/>
          </a:solidFill>
          <a:latin typeface="+mn-lt"/>
          <a:ea typeface="+mn-ea"/>
          <a:cs typeface="+mn-cs"/>
        </a:defRPr>
      </a:lvl7pPr>
      <a:lvl8pPr marL="2074247" algn="l" defTabSz="592614" rtl="0" eaLnBrk="1" latinLnBrk="0" hangingPunct="1">
        <a:defRPr sz="1600" kern="1200">
          <a:solidFill>
            <a:schemeClr val="tx1"/>
          </a:solidFill>
          <a:latin typeface="+mn-lt"/>
          <a:ea typeface="+mn-ea"/>
          <a:cs typeface="+mn-cs"/>
        </a:defRPr>
      </a:lvl8pPr>
      <a:lvl9pPr marL="2370556" algn="l" defTabSz="592614" rtl="0" eaLnBrk="1" latinLnBrk="0" hangingPunct="1">
        <a:defRPr sz="16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705" tIns="29774" rIns="59705" bIns="2977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705" tIns="29774" rIns="59705" bIns="2977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705" tIns="29774" rIns="59705" bIns="29774"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705" tIns="29774" rIns="59705" bIns="29774"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705" tIns="29774" rIns="59705" bIns="29774"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97649" algn="ctr" rtl="0" fontAlgn="base">
        <a:spcBef>
          <a:spcPct val="0"/>
        </a:spcBef>
        <a:spcAft>
          <a:spcPct val="0"/>
        </a:spcAft>
        <a:defRPr sz="3800">
          <a:solidFill>
            <a:schemeClr val="tx2"/>
          </a:solidFill>
          <a:latin typeface="Arial" charset="0"/>
          <a:cs typeface="Arial" charset="0"/>
        </a:defRPr>
      </a:lvl6pPr>
      <a:lvl7pPr marL="595201" algn="ctr" rtl="0" fontAlgn="base">
        <a:spcBef>
          <a:spcPct val="0"/>
        </a:spcBef>
        <a:spcAft>
          <a:spcPct val="0"/>
        </a:spcAft>
        <a:defRPr sz="3800">
          <a:solidFill>
            <a:schemeClr val="tx2"/>
          </a:solidFill>
          <a:latin typeface="Arial" charset="0"/>
          <a:cs typeface="Arial" charset="0"/>
        </a:defRPr>
      </a:lvl7pPr>
      <a:lvl8pPr marL="892858" algn="ctr" rtl="0" fontAlgn="base">
        <a:spcBef>
          <a:spcPct val="0"/>
        </a:spcBef>
        <a:spcAft>
          <a:spcPct val="0"/>
        </a:spcAft>
        <a:defRPr sz="3800">
          <a:solidFill>
            <a:schemeClr val="tx2"/>
          </a:solidFill>
          <a:latin typeface="Arial" charset="0"/>
          <a:cs typeface="Arial" charset="0"/>
        </a:defRPr>
      </a:lvl8pPr>
      <a:lvl9pPr marL="1190456" algn="ctr" rtl="0" fontAlgn="base">
        <a:spcBef>
          <a:spcPct val="0"/>
        </a:spcBef>
        <a:spcAft>
          <a:spcPct val="0"/>
        </a:spcAft>
        <a:defRPr sz="3800">
          <a:solidFill>
            <a:schemeClr val="tx2"/>
          </a:solidFill>
          <a:latin typeface="Arial" charset="0"/>
          <a:cs typeface="Arial" charset="0"/>
        </a:defRPr>
      </a:lvl9pPr>
    </p:titleStyle>
    <p:bodyStyle>
      <a:lvl1pPr marL="223184" indent="-223184" algn="l" rtl="0" fontAlgn="base">
        <a:spcBef>
          <a:spcPct val="20000"/>
        </a:spcBef>
        <a:spcAft>
          <a:spcPct val="0"/>
        </a:spcAft>
        <a:buChar char="•"/>
        <a:defRPr sz="2800">
          <a:solidFill>
            <a:schemeClr val="tx1"/>
          </a:solidFill>
          <a:latin typeface="+mn-lt"/>
          <a:ea typeface="+mn-ea"/>
          <a:cs typeface="+mn-cs"/>
        </a:defRPr>
      </a:lvl1pPr>
      <a:lvl2pPr marL="483644" indent="-186083" algn="l" rtl="0" fontAlgn="base">
        <a:spcBef>
          <a:spcPct val="20000"/>
        </a:spcBef>
        <a:spcAft>
          <a:spcPct val="0"/>
        </a:spcAft>
        <a:buChar char="–"/>
        <a:defRPr sz="2400">
          <a:solidFill>
            <a:schemeClr val="tx1"/>
          </a:solidFill>
          <a:latin typeface="+mn-lt"/>
          <a:cs typeface="+mn-cs"/>
        </a:defRPr>
      </a:lvl2pPr>
      <a:lvl3pPr marL="744045" indent="-148827" algn="l" rtl="0" fontAlgn="base">
        <a:spcBef>
          <a:spcPct val="20000"/>
        </a:spcBef>
        <a:spcAft>
          <a:spcPct val="0"/>
        </a:spcAft>
        <a:buChar char="•"/>
        <a:defRPr sz="2100">
          <a:solidFill>
            <a:schemeClr val="tx1"/>
          </a:solidFill>
          <a:latin typeface="+mn-lt"/>
          <a:cs typeface="+mn-cs"/>
        </a:defRPr>
      </a:lvl3pPr>
      <a:lvl4pPr marL="1041674" indent="-148827" algn="l" rtl="0" fontAlgn="base">
        <a:spcBef>
          <a:spcPct val="20000"/>
        </a:spcBef>
        <a:spcAft>
          <a:spcPct val="0"/>
        </a:spcAft>
        <a:buChar char="–"/>
        <a:defRPr sz="1700">
          <a:solidFill>
            <a:schemeClr val="tx1"/>
          </a:solidFill>
          <a:latin typeface="+mn-lt"/>
          <a:cs typeface="+mn-cs"/>
        </a:defRPr>
      </a:lvl4pPr>
      <a:lvl5pPr marL="1339275" indent="-148827" algn="l" rtl="0" fontAlgn="base">
        <a:spcBef>
          <a:spcPct val="20000"/>
        </a:spcBef>
        <a:spcAft>
          <a:spcPct val="0"/>
        </a:spcAft>
        <a:buChar char="»"/>
        <a:defRPr sz="1700">
          <a:solidFill>
            <a:schemeClr val="tx1"/>
          </a:solidFill>
          <a:latin typeface="+mn-lt"/>
          <a:cs typeface="+mn-cs"/>
        </a:defRPr>
      </a:lvl5pPr>
      <a:lvl6pPr marL="1636900" indent="-148827" algn="l" rtl="0" fontAlgn="base">
        <a:spcBef>
          <a:spcPct val="20000"/>
        </a:spcBef>
        <a:spcAft>
          <a:spcPct val="0"/>
        </a:spcAft>
        <a:buChar char="»"/>
        <a:defRPr sz="1700">
          <a:solidFill>
            <a:schemeClr val="tx1"/>
          </a:solidFill>
          <a:latin typeface="+mn-lt"/>
          <a:cs typeface="+mn-cs"/>
        </a:defRPr>
      </a:lvl6pPr>
      <a:lvl7pPr marL="1934489" indent="-148827" algn="l" rtl="0" fontAlgn="base">
        <a:spcBef>
          <a:spcPct val="20000"/>
        </a:spcBef>
        <a:spcAft>
          <a:spcPct val="0"/>
        </a:spcAft>
        <a:buChar char="»"/>
        <a:defRPr sz="1700">
          <a:solidFill>
            <a:schemeClr val="tx1"/>
          </a:solidFill>
          <a:latin typeface="+mn-lt"/>
          <a:cs typeface="+mn-cs"/>
        </a:defRPr>
      </a:lvl7pPr>
      <a:lvl8pPr marL="2232109" indent="-148827" algn="l" rtl="0" fontAlgn="base">
        <a:spcBef>
          <a:spcPct val="20000"/>
        </a:spcBef>
        <a:spcAft>
          <a:spcPct val="0"/>
        </a:spcAft>
        <a:buChar char="»"/>
        <a:defRPr sz="1700">
          <a:solidFill>
            <a:schemeClr val="tx1"/>
          </a:solidFill>
          <a:latin typeface="+mn-lt"/>
          <a:cs typeface="+mn-cs"/>
        </a:defRPr>
      </a:lvl8pPr>
      <a:lvl9pPr marL="2529719" indent="-148827"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95201" rtl="0" eaLnBrk="1" latinLnBrk="0" hangingPunct="1">
        <a:defRPr sz="1600" kern="1200">
          <a:solidFill>
            <a:schemeClr val="tx1"/>
          </a:solidFill>
          <a:latin typeface="+mn-lt"/>
          <a:ea typeface="+mn-ea"/>
          <a:cs typeface="+mn-cs"/>
        </a:defRPr>
      </a:lvl1pPr>
      <a:lvl2pPr marL="297649" algn="l" defTabSz="595201" rtl="0" eaLnBrk="1" latinLnBrk="0" hangingPunct="1">
        <a:defRPr sz="1600" kern="1200">
          <a:solidFill>
            <a:schemeClr val="tx1"/>
          </a:solidFill>
          <a:latin typeface="+mn-lt"/>
          <a:ea typeface="+mn-ea"/>
          <a:cs typeface="+mn-cs"/>
        </a:defRPr>
      </a:lvl2pPr>
      <a:lvl3pPr marL="595201" algn="l" defTabSz="595201" rtl="0" eaLnBrk="1" latinLnBrk="0" hangingPunct="1">
        <a:defRPr sz="1600" kern="1200">
          <a:solidFill>
            <a:schemeClr val="tx1"/>
          </a:solidFill>
          <a:latin typeface="+mn-lt"/>
          <a:ea typeface="+mn-ea"/>
          <a:cs typeface="+mn-cs"/>
        </a:defRPr>
      </a:lvl3pPr>
      <a:lvl4pPr marL="892858" algn="l" defTabSz="595201" rtl="0" eaLnBrk="1" latinLnBrk="0" hangingPunct="1">
        <a:defRPr sz="1600" kern="1200">
          <a:solidFill>
            <a:schemeClr val="tx1"/>
          </a:solidFill>
          <a:latin typeface="+mn-lt"/>
          <a:ea typeface="+mn-ea"/>
          <a:cs typeface="+mn-cs"/>
        </a:defRPr>
      </a:lvl4pPr>
      <a:lvl5pPr marL="1190456" algn="l" defTabSz="595201" rtl="0" eaLnBrk="1" latinLnBrk="0" hangingPunct="1">
        <a:defRPr sz="1600" kern="1200">
          <a:solidFill>
            <a:schemeClr val="tx1"/>
          </a:solidFill>
          <a:latin typeface="+mn-lt"/>
          <a:ea typeface="+mn-ea"/>
          <a:cs typeface="+mn-cs"/>
        </a:defRPr>
      </a:lvl5pPr>
      <a:lvl6pPr marL="1488092" algn="l" defTabSz="595201" rtl="0" eaLnBrk="1" latinLnBrk="0" hangingPunct="1">
        <a:defRPr sz="1600" kern="1200">
          <a:solidFill>
            <a:schemeClr val="tx1"/>
          </a:solidFill>
          <a:latin typeface="+mn-lt"/>
          <a:ea typeface="+mn-ea"/>
          <a:cs typeface="+mn-cs"/>
        </a:defRPr>
      </a:lvl6pPr>
      <a:lvl7pPr marL="1785712" algn="l" defTabSz="595201" rtl="0" eaLnBrk="1" latinLnBrk="0" hangingPunct="1">
        <a:defRPr sz="1600" kern="1200">
          <a:solidFill>
            <a:schemeClr val="tx1"/>
          </a:solidFill>
          <a:latin typeface="+mn-lt"/>
          <a:ea typeface="+mn-ea"/>
          <a:cs typeface="+mn-cs"/>
        </a:defRPr>
      </a:lvl7pPr>
      <a:lvl8pPr marL="2083313" algn="l" defTabSz="595201" rtl="0" eaLnBrk="1" latinLnBrk="0" hangingPunct="1">
        <a:defRPr sz="1600" kern="1200">
          <a:solidFill>
            <a:schemeClr val="tx1"/>
          </a:solidFill>
          <a:latin typeface="+mn-lt"/>
          <a:ea typeface="+mn-ea"/>
          <a:cs typeface="+mn-cs"/>
        </a:defRPr>
      </a:lvl8pPr>
      <a:lvl9pPr marL="2380912" algn="l" defTabSz="595201" rtl="0" eaLnBrk="1" latinLnBrk="0" hangingPunct="1">
        <a:defRPr sz="16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980" tIns="29911" rIns="59980" bIns="2991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980" tIns="29911" rIns="59980" bIns="299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980" tIns="29911" rIns="59980" bIns="29911"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980" tIns="29911" rIns="59980" bIns="29911"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980" tIns="29911" rIns="59980" bIns="29911"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98990" algn="ctr" rtl="0" fontAlgn="base">
        <a:spcBef>
          <a:spcPct val="0"/>
        </a:spcBef>
        <a:spcAft>
          <a:spcPct val="0"/>
        </a:spcAft>
        <a:defRPr sz="3800">
          <a:solidFill>
            <a:schemeClr val="tx2"/>
          </a:solidFill>
          <a:latin typeface="Arial" charset="0"/>
          <a:cs typeface="Arial" charset="0"/>
        </a:defRPr>
      </a:lvl6pPr>
      <a:lvl7pPr marL="597869" algn="ctr" rtl="0" fontAlgn="base">
        <a:spcBef>
          <a:spcPct val="0"/>
        </a:spcBef>
        <a:spcAft>
          <a:spcPct val="0"/>
        </a:spcAft>
        <a:defRPr sz="3800">
          <a:solidFill>
            <a:schemeClr val="tx2"/>
          </a:solidFill>
          <a:latin typeface="Arial" charset="0"/>
          <a:cs typeface="Arial" charset="0"/>
        </a:defRPr>
      </a:lvl7pPr>
      <a:lvl8pPr marL="896856" algn="ctr" rtl="0" fontAlgn="base">
        <a:spcBef>
          <a:spcPct val="0"/>
        </a:spcBef>
        <a:spcAft>
          <a:spcPct val="0"/>
        </a:spcAft>
        <a:defRPr sz="3800">
          <a:solidFill>
            <a:schemeClr val="tx2"/>
          </a:solidFill>
          <a:latin typeface="Arial" charset="0"/>
          <a:cs typeface="Arial" charset="0"/>
        </a:defRPr>
      </a:lvl8pPr>
      <a:lvl9pPr marL="1195792" algn="ctr" rtl="0" fontAlgn="base">
        <a:spcBef>
          <a:spcPct val="0"/>
        </a:spcBef>
        <a:spcAft>
          <a:spcPct val="0"/>
        </a:spcAft>
        <a:defRPr sz="3800">
          <a:solidFill>
            <a:schemeClr val="tx2"/>
          </a:solidFill>
          <a:latin typeface="Arial" charset="0"/>
          <a:cs typeface="Arial" charset="0"/>
        </a:defRPr>
      </a:lvl9pPr>
    </p:titleStyle>
    <p:bodyStyle>
      <a:lvl1pPr marL="224182" indent="-224182" algn="l" rtl="0" fontAlgn="base">
        <a:spcBef>
          <a:spcPct val="20000"/>
        </a:spcBef>
        <a:spcAft>
          <a:spcPct val="0"/>
        </a:spcAft>
        <a:buChar char="•"/>
        <a:defRPr sz="2800">
          <a:solidFill>
            <a:schemeClr val="tx1"/>
          </a:solidFill>
          <a:latin typeface="+mn-lt"/>
          <a:ea typeface="+mn-ea"/>
          <a:cs typeface="+mn-cs"/>
        </a:defRPr>
      </a:lvl1pPr>
      <a:lvl2pPr marL="485814" indent="-186906" algn="l" rtl="0" fontAlgn="base">
        <a:spcBef>
          <a:spcPct val="20000"/>
        </a:spcBef>
        <a:spcAft>
          <a:spcPct val="0"/>
        </a:spcAft>
        <a:buChar char="–"/>
        <a:defRPr sz="2400">
          <a:solidFill>
            <a:schemeClr val="tx1"/>
          </a:solidFill>
          <a:latin typeface="+mn-lt"/>
          <a:cs typeface="+mn-cs"/>
        </a:defRPr>
      </a:lvl2pPr>
      <a:lvl3pPr marL="747373" indent="-149496" algn="l" rtl="0" fontAlgn="base">
        <a:spcBef>
          <a:spcPct val="20000"/>
        </a:spcBef>
        <a:spcAft>
          <a:spcPct val="0"/>
        </a:spcAft>
        <a:buChar char="•"/>
        <a:defRPr sz="2100">
          <a:solidFill>
            <a:schemeClr val="tx1"/>
          </a:solidFill>
          <a:latin typeface="+mn-lt"/>
          <a:cs typeface="+mn-cs"/>
        </a:defRPr>
      </a:lvl3pPr>
      <a:lvl4pPr marL="1046341" indent="-149496" algn="l" rtl="0" fontAlgn="base">
        <a:spcBef>
          <a:spcPct val="20000"/>
        </a:spcBef>
        <a:spcAft>
          <a:spcPct val="0"/>
        </a:spcAft>
        <a:buChar char="–"/>
        <a:defRPr sz="1700">
          <a:solidFill>
            <a:schemeClr val="tx1"/>
          </a:solidFill>
          <a:latin typeface="+mn-lt"/>
          <a:cs typeface="+mn-cs"/>
        </a:defRPr>
      </a:lvl4pPr>
      <a:lvl5pPr marL="1345279" indent="-149496" algn="l" rtl="0" fontAlgn="base">
        <a:spcBef>
          <a:spcPct val="20000"/>
        </a:spcBef>
        <a:spcAft>
          <a:spcPct val="0"/>
        </a:spcAft>
        <a:buChar char="»"/>
        <a:defRPr sz="1700">
          <a:solidFill>
            <a:schemeClr val="tx1"/>
          </a:solidFill>
          <a:latin typeface="+mn-lt"/>
          <a:cs typeface="+mn-cs"/>
        </a:defRPr>
      </a:lvl5pPr>
      <a:lvl6pPr marL="1644234" indent="-149496" algn="l" rtl="0" fontAlgn="base">
        <a:spcBef>
          <a:spcPct val="20000"/>
        </a:spcBef>
        <a:spcAft>
          <a:spcPct val="0"/>
        </a:spcAft>
        <a:buChar char="»"/>
        <a:defRPr sz="1700">
          <a:solidFill>
            <a:schemeClr val="tx1"/>
          </a:solidFill>
          <a:latin typeface="+mn-lt"/>
          <a:cs typeface="+mn-cs"/>
        </a:defRPr>
      </a:lvl6pPr>
      <a:lvl7pPr marL="1943153" indent="-149496" algn="l" rtl="0" fontAlgn="base">
        <a:spcBef>
          <a:spcPct val="20000"/>
        </a:spcBef>
        <a:spcAft>
          <a:spcPct val="0"/>
        </a:spcAft>
        <a:buChar char="»"/>
        <a:defRPr sz="1700">
          <a:solidFill>
            <a:schemeClr val="tx1"/>
          </a:solidFill>
          <a:latin typeface="+mn-lt"/>
          <a:cs typeface="+mn-cs"/>
        </a:defRPr>
      </a:lvl7pPr>
      <a:lvl8pPr marL="2242108" indent="-149496" algn="l" rtl="0" fontAlgn="base">
        <a:spcBef>
          <a:spcPct val="20000"/>
        </a:spcBef>
        <a:spcAft>
          <a:spcPct val="0"/>
        </a:spcAft>
        <a:buChar char="»"/>
        <a:defRPr sz="1700">
          <a:solidFill>
            <a:schemeClr val="tx1"/>
          </a:solidFill>
          <a:latin typeface="+mn-lt"/>
          <a:cs typeface="+mn-cs"/>
        </a:defRPr>
      </a:lvl8pPr>
      <a:lvl9pPr marL="2541051" indent="-149496"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97869" rtl="0" eaLnBrk="1" latinLnBrk="0" hangingPunct="1">
        <a:defRPr sz="1600" kern="1200">
          <a:solidFill>
            <a:schemeClr val="tx1"/>
          </a:solidFill>
          <a:latin typeface="+mn-lt"/>
          <a:ea typeface="+mn-ea"/>
          <a:cs typeface="+mn-cs"/>
        </a:defRPr>
      </a:lvl1pPr>
      <a:lvl2pPr marL="298990" algn="l" defTabSz="597869" rtl="0" eaLnBrk="1" latinLnBrk="0" hangingPunct="1">
        <a:defRPr sz="1600" kern="1200">
          <a:solidFill>
            <a:schemeClr val="tx1"/>
          </a:solidFill>
          <a:latin typeface="+mn-lt"/>
          <a:ea typeface="+mn-ea"/>
          <a:cs typeface="+mn-cs"/>
        </a:defRPr>
      </a:lvl2pPr>
      <a:lvl3pPr marL="597869" algn="l" defTabSz="597869" rtl="0" eaLnBrk="1" latinLnBrk="0" hangingPunct="1">
        <a:defRPr sz="1600" kern="1200">
          <a:solidFill>
            <a:schemeClr val="tx1"/>
          </a:solidFill>
          <a:latin typeface="+mn-lt"/>
          <a:ea typeface="+mn-ea"/>
          <a:cs typeface="+mn-cs"/>
        </a:defRPr>
      </a:lvl3pPr>
      <a:lvl4pPr marL="896856" algn="l" defTabSz="597869" rtl="0" eaLnBrk="1" latinLnBrk="0" hangingPunct="1">
        <a:defRPr sz="1600" kern="1200">
          <a:solidFill>
            <a:schemeClr val="tx1"/>
          </a:solidFill>
          <a:latin typeface="+mn-lt"/>
          <a:ea typeface="+mn-ea"/>
          <a:cs typeface="+mn-cs"/>
        </a:defRPr>
      </a:lvl4pPr>
      <a:lvl5pPr marL="1195792" algn="l" defTabSz="597869" rtl="0" eaLnBrk="1" latinLnBrk="0" hangingPunct="1">
        <a:defRPr sz="1600" kern="1200">
          <a:solidFill>
            <a:schemeClr val="tx1"/>
          </a:solidFill>
          <a:latin typeface="+mn-lt"/>
          <a:ea typeface="+mn-ea"/>
          <a:cs typeface="+mn-cs"/>
        </a:defRPr>
      </a:lvl5pPr>
      <a:lvl6pPr marL="1494755" algn="l" defTabSz="597869" rtl="0" eaLnBrk="1" latinLnBrk="0" hangingPunct="1">
        <a:defRPr sz="1600" kern="1200">
          <a:solidFill>
            <a:schemeClr val="tx1"/>
          </a:solidFill>
          <a:latin typeface="+mn-lt"/>
          <a:ea typeface="+mn-ea"/>
          <a:cs typeface="+mn-cs"/>
        </a:defRPr>
      </a:lvl6pPr>
      <a:lvl7pPr marL="1793701" algn="l" defTabSz="597869" rtl="0" eaLnBrk="1" latinLnBrk="0" hangingPunct="1">
        <a:defRPr sz="1600" kern="1200">
          <a:solidFill>
            <a:schemeClr val="tx1"/>
          </a:solidFill>
          <a:latin typeface="+mn-lt"/>
          <a:ea typeface="+mn-ea"/>
          <a:cs typeface="+mn-cs"/>
        </a:defRPr>
      </a:lvl7pPr>
      <a:lvl8pPr marL="2092647" algn="l" defTabSz="597869" rtl="0" eaLnBrk="1" latinLnBrk="0" hangingPunct="1">
        <a:defRPr sz="1600" kern="1200">
          <a:solidFill>
            <a:schemeClr val="tx1"/>
          </a:solidFill>
          <a:latin typeface="+mn-lt"/>
          <a:ea typeface="+mn-ea"/>
          <a:cs typeface="+mn-cs"/>
        </a:defRPr>
      </a:lvl8pPr>
      <a:lvl9pPr marL="2391587" algn="l" defTabSz="597869" rtl="0" eaLnBrk="1" latinLnBrk="0" hangingPunct="1">
        <a:defRPr sz="16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261" tIns="30052" rIns="60261" bIns="30052"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261" tIns="30052" rIns="60261" bIns="3005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261" tIns="30052" rIns="60261" bIns="30052"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261" tIns="30052" rIns="60261" bIns="30052"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261" tIns="30052" rIns="60261" bIns="30052"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8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00368" algn="ctr" rtl="0" fontAlgn="base">
        <a:spcBef>
          <a:spcPct val="0"/>
        </a:spcBef>
        <a:spcAft>
          <a:spcPct val="0"/>
        </a:spcAft>
        <a:defRPr sz="3800">
          <a:solidFill>
            <a:schemeClr val="tx2"/>
          </a:solidFill>
          <a:latin typeface="Arial" charset="0"/>
          <a:cs typeface="Arial" charset="0"/>
        </a:defRPr>
      </a:lvl6pPr>
      <a:lvl7pPr marL="600617" algn="ctr" rtl="0" fontAlgn="base">
        <a:spcBef>
          <a:spcPct val="0"/>
        </a:spcBef>
        <a:spcAft>
          <a:spcPct val="0"/>
        </a:spcAft>
        <a:defRPr sz="3800">
          <a:solidFill>
            <a:schemeClr val="tx2"/>
          </a:solidFill>
          <a:latin typeface="Arial" charset="0"/>
          <a:cs typeface="Arial" charset="0"/>
        </a:defRPr>
      </a:lvl7pPr>
      <a:lvl8pPr marL="900971" algn="ctr" rtl="0" fontAlgn="base">
        <a:spcBef>
          <a:spcPct val="0"/>
        </a:spcBef>
        <a:spcAft>
          <a:spcPct val="0"/>
        </a:spcAft>
        <a:defRPr sz="3800">
          <a:solidFill>
            <a:schemeClr val="tx2"/>
          </a:solidFill>
          <a:latin typeface="Arial" charset="0"/>
          <a:cs typeface="Arial" charset="0"/>
        </a:defRPr>
      </a:lvl8pPr>
      <a:lvl9pPr marL="1201278" algn="ctr" rtl="0" fontAlgn="base">
        <a:spcBef>
          <a:spcPct val="0"/>
        </a:spcBef>
        <a:spcAft>
          <a:spcPct val="0"/>
        </a:spcAft>
        <a:defRPr sz="3800">
          <a:solidFill>
            <a:schemeClr val="tx2"/>
          </a:solidFill>
          <a:latin typeface="Arial" charset="0"/>
          <a:cs typeface="Arial" charset="0"/>
        </a:defRPr>
      </a:lvl9pPr>
    </p:titleStyle>
    <p:bodyStyle>
      <a:lvl1pPr marL="225214" indent="-225214" algn="l" rtl="0" fontAlgn="base">
        <a:spcBef>
          <a:spcPct val="20000"/>
        </a:spcBef>
        <a:spcAft>
          <a:spcPct val="0"/>
        </a:spcAft>
        <a:buChar char="•"/>
        <a:defRPr sz="2800">
          <a:solidFill>
            <a:schemeClr val="tx1"/>
          </a:solidFill>
          <a:latin typeface="+mn-lt"/>
          <a:ea typeface="+mn-ea"/>
          <a:cs typeface="+mn-cs"/>
        </a:defRPr>
      </a:lvl1pPr>
      <a:lvl2pPr marL="488047" indent="-187749" algn="l" rtl="0" fontAlgn="base">
        <a:spcBef>
          <a:spcPct val="20000"/>
        </a:spcBef>
        <a:spcAft>
          <a:spcPct val="0"/>
        </a:spcAft>
        <a:buChar char="–"/>
        <a:defRPr sz="2400">
          <a:solidFill>
            <a:schemeClr val="tx1"/>
          </a:solidFill>
          <a:latin typeface="+mn-lt"/>
          <a:cs typeface="+mn-cs"/>
        </a:defRPr>
      </a:lvl2pPr>
      <a:lvl3pPr marL="750797" indent="-150182" algn="l" rtl="0" fontAlgn="base">
        <a:spcBef>
          <a:spcPct val="20000"/>
        </a:spcBef>
        <a:spcAft>
          <a:spcPct val="0"/>
        </a:spcAft>
        <a:buChar char="•"/>
        <a:defRPr sz="2100">
          <a:solidFill>
            <a:schemeClr val="tx1"/>
          </a:solidFill>
          <a:latin typeface="+mn-lt"/>
          <a:cs typeface="+mn-cs"/>
        </a:defRPr>
      </a:lvl3pPr>
      <a:lvl4pPr marL="1051133" indent="-150182" algn="l" rtl="0" fontAlgn="base">
        <a:spcBef>
          <a:spcPct val="20000"/>
        </a:spcBef>
        <a:spcAft>
          <a:spcPct val="0"/>
        </a:spcAft>
        <a:buChar char="–"/>
        <a:defRPr sz="1700">
          <a:solidFill>
            <a:schemeClr val="tx1"/>
          </a:solidFill>
          <a:latin typeface="+mn-lt"/>
          <a:cs typeface="+mn-cs"/>
        </a:defRPr>
      </a:lvl4pPr>
      <a:lvl5pPr marL="1351455" indent="-150182" algn="l" rtl="0" fontAlgn="base">
        <a:spcBef>
          <a:spcPct val="20000"/>
        </a:spcBef>
        <a:spcAft>
          <a:spcPct val="0"/>
        </a:spcAft>
        <a:buChar char="»"/>
        <a:defRPr sz="1700">
          <a:solidFill>
            <a:schemeClr val="tx1"/>
          </a:solidFill>
          <a:latin typeface="+mn-lt"/>
          <a:cs typeface="+mn-cs"/>
        </a:defRPr>
      </a:lvl5pPr>
      <a:lvl6pPr marL="1651781" indent="-150182" algn="l" rtl="0" fontAlgn="base">
        <a:spcBef>
          <a:spcPct val="20000"/>
        </a:spcBef>
        <a:spcAft>
          <a:spcPct val="0"/>
        </a:spcAft>
        <a:buChar char="»"/>
        <a:defRPr sz="1700">
          <a:solidFill>
            <a:schemeClr val="tx1"/>
          </a:solidFill>
          <a:latin typeface="+mn-lt"/>
          <a:cs typeface="+mn-cs"/>
        </a:defRPr>
      </a:lvl6pPr>
      <a:lvl7pPr marL="1952070" indent="-150182" algn="l" rtl="0" fontAlgn="base">
        <a:spcBef>
          <a:spcPct val="20000"/>
        </a:spcBef>
        <a:spcAft>
          <a:spcPct val="0"/>
        </a:spcAft>
        <a:buChar char="»"/>
        <a:defRPr sz="1700">
          <a:solidFill>
            <a:schemeClr val="tx1"/>
          </a:solidFill>
          <a:latin typeface="+mn-lt"/>
          <a:cs typeface="+mn-cs"/>
        </a:defRPr>
      </a:lvl7pPr>
      <a:lvl8pPr marL="2252396" indent="-150182" algn="l" rtl="0" fontAlgn="base">
        <a:spcBef>
          <a:spcPct val="20000"/>
        </a:spcBef>
        <a:spcAft>
          <a:spcPct val="0"/>
        </a:spcAft>
        <a:buChar char="»"/>
        <a:defRPr sz="1700">
          <a:solidFill>
            <a:schemeClr val="tx1"/>
          </a:solidFill>
          <a:latin typeface="+mn-lt"/>
          <a:cs typeface="+mn-cs"/>
        </a:defRPr>
      </a:lvl8pPr>
      <a:lvl9pPr marL="2552713" indent="-150182"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00617" rtl="0" eaLnBrk="1" latinLnBrk="0" hangingPunct="1">
        <a:defRPr sz="1600" kern="1200">
          <a:solidFill>
            <a:schemeClr val="tx1"/>
          </a:solidFill>
          <a:latin typeface="+mn-lt"/>
          <a:ea typeface="+mn-ea"/>
          <a:cs typeface="+mn-cs"/>
        </a:defRPr>
      </a:lvl1pPr>
      <a:lvl2pPr marL="300368" algn="l" defTabSz="600617" rtl="0" eaLnBrk="1" latinLnBrk="0" hangingPunct="1">
        <a:defRPr sz="1600" kern="1200">
          <a:solidFill>
            <a:schemeClr val="tx1"/>
          </a:solidFill>
          <a:latin typeface="+mn-lt"/>
          <a:ea typeface="+mn-ea"/>
          <a:cs typeface="+mn-cs"/>
        </a:defRPr>
      </a:lvl2pPr>
      <a:lvl3pPr marL="600617" algn="l" defTabSz="600617" rtl="0" eaLnBrk="1" latinLnBrk="0" hangingPunct="1">
        <a:defRPr sz="1600" kern="1200">
          <a:solidFill>
            <a:schemeClr val="tx1"/>
          </a:solidFill>
          <a:latin typeface="+mn-lt"/>
          <a:ea typeface="+mn-ea"/>
          <a:cs typeface="+mn-cs"/>
        </a:defRPr>
      </a:lvl3pPr>
      <a:lvl4pPr marL="900971" algn="l" defTabSz="600617" rtl="0" eaLnBrk="1" latinLnBrk="0" hangingPunct="1">
        <a:defRPr sz="1600" kern="1200">
          <a:solidFill>
            <a:schemeClr val="tx1"/>
          </a:solidFill>
          <a:latin typeface="+mn-lt"/>
          <a:ea typeface="+mn-ea"/>
          <a:cs typeface="+mn-cs"/>
        </a:defRPr>
      </a:lvl4pPr>
      <a:lvl5pPr marL="1201278" algn="l" defTabSz="600617" rtl="0" eaLnBrk="1" latinLnBrk="0" hangingPunct="1">
        <a:defRPr sz="1600" kern="1200">
          <a:solidFill>
            <a:schemeClr val="tx1"/>
          </a:solidFill>
          <a:latin typeface="+mn-lt"/>
          <a:ea typeface="+mn-ea"/>
          <a:cs typeface="+mn-cs"/>
        </a:defRPr>
      </a:lvl5pPr>
      <a:lvl6pPr marL="1501613" algn="l" defTabSz="600617" rtl="0" eaLnBrk="1" latinLnBrk="0" hangingPunct="1">
        <a:defRPr sz="1600" kern="1200">
          <a:solidFill>
            <a:schemeClr val="tx1"/>
          </a:solidFill>
          <a:latin typeface="+mn-lt"/>
          <a:ea typeface="+mn-ea"/>
          <a:cs typeface="+mn-cs"/>
        </a:defRPr>
      </a:lvl6pPr>
      <a:lvl7pPr marL="1801927" algn="l" defTabSz="600617" rtl="0" eaLnBrk="1" latinLnBrk="0" hangingPunct="1">
        <a:defRPr sz="1600" kern="1200">
          <a:solidFill>
            <a:schemeClr val="tx1"/>
          </a:solidFill>
          <a:latin typeface="+mn-lt"/>
          <a:ea typeface="+mn-ea"/>
          <a:cs typeface="+mn-cs"/>
        </a:defRPr>
      </a:lvl7pPr>
      <a:lvl8pPr marL="2102245" algn="l" defTabSz="600617" rtl="0" eaLnBrk="1" latinLnBrk="0" hangingPunct="1">
        <a:defRPr sz="1600" kern="1200">
          <a:solidFill>
            <a:schemeClr val="tx1"/>
          </a:solidFill>
          <a:latin typeface="+mn-lt"/>
          <a:ea typeface="+mn-ea"/>
          <a:cs typeface="+mn-cs"/>
        </a:defRPr>
      </a:lvl8pPr>
      <a:lvl9pPr marL="2402552" algn="l" defTabSz="600617" rtl="0" eaLnBrk="1" latinLnBrk="0" hangingPunct="1">
        <a:defRPr sz="16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549" tIns="30196" rIns="60549" bIns="3019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549" tIns="30196" rIns="60549" bIns="3019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549" tIns="30196" rIns="60549" bIns="30196"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549" tIns="30196" rIns="60549" bIns="30196"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549" tIns="30196" rIns="60549" bIns="30196"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8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01784" algn="ctr" rtl="0" fontAlgn="base">
        <a:spcBef>
          <a:spcPct val="0"/>
        </a:spcBef>
        <a:spcAft>
          <a:spcPct val="0"/>
        </a:spcAft>
        <a:defRPr sz="3800">
          <a:solidFill>
            <a:schemeClr val="tx2"/>
          </a:solidFill>
          <a:latin typeface="Arial" charset="0"/>
          <a:cs typeface="Arial" charset="0"/>
        </a:defRPr>
      </a:lvl6pPr>
      <a:lvl7pPr marL="603440" algn="ctr" rtl="0" fontAlgn="base">
        <a:spcBef>
          <a:spcPct val="0"/>
        </a:spcBef>
        <a:spcAft>
          <a:spcPct val="0"/>
        </a:spcAft>
        <a:defRPr sz="3800">
          <a:solidFill>
            <a:schemeClr val="tx2"/>
          </a:solidFill>
          <a:latin typeface="Arial" charset="0"/>
          <a:cs typeface="Arial" charset="0"/>
        </a:defRPr>
      </a:lvl7pPr>
      <a:lvl8pPr marL="905207" algn="ctr" rtl="0" fontAlgn="base">
        <a:spcBef>
          <a:spcPct val="0"/>
        </a:spcBef>
        <a:spcAft>
          <a:spcPct val="0"/>
        </a:spcAft>
        <a:defRPr sz="3800">
          <a:solidFill>
            <a:schemeClr val="tx2"/>
          </a:solidFill>
          <a:latin typeface="Arial" charset="0"/>
          <a:cs typeface="Arial" charset="0"/>
        </a:defRPr>
      </a:lvl8pPr>
      <a:lvl9pPr marL="1206920" algn="ctr" rtl="0" fontAlgn="base">
        <a:spcBef>
          <a:spcPct val="0"/>
        </a:spcBef>
        <a:spcAft>
          <a:spcPct val="0"/>
        </a:spcAft>
        <a:defRPr sz="3800">
          <a:solidFill>
            <a:schemeClr val="tx2"/>
          </a:solidFill>
          <a:latin typeface="Arial" charset="0"/>
          <a:cs typeface="Arial" charset="0"/>
        </a:defRPr>
      </a:lvl9pPr>
    </p:titleStyle>
    <p:bodyStyle>
      <a:lvl1pPr marL="226276" indent="-226276" algn="l" rtl="0" fontAlgn="base">
        <a:spcBef>
          <a:spcPct val="20000"/>
        </a:spcBef>
        <a:spcAft>
          <a:spcPct val="0"/>
        </a:spcAft>
        <a:buChar char="•"/>
        <a:defRPr sz="2800">
          <a:solidFill>
            <a:schemeClr val="tx1"/>
          </a:solidFill>
          <a:latin typeface="+mn-lt"/>
          <a:ea typeface="+mn-ea"/>
          <a:cs typeface="+mn-cs"/>
        </a:defRPr>
      </a:lvl1pPr>
      <a:lvl2pPr marL="490349" indent="-188613" algn="l" rtl="0" fontAlgn="base">
        <a:spcBef>
          <a:spcPct val="20000"/>
        </a:spcBef>
        <a:spcAft>
          <a:spcPct val="0"/>
        </a:spcAft>
        <a:buChar char="–"/>
        <a:defRPr sz="2400">
          <a:solidFill>
            <a:schemeClr val="tx1"/>
          </a:solidFill>
          <a:latin typeface="+mn-lt"/>
          <a:cs typeface="+mn-cs"/>
        </a:defRPr>
      </a:lvl2pPr>
      <a:lvl3pPr marL="754323" indent="-150888" algn="l" rtl="0" fontAlgn="base">
        <a:spcBef>
          <a:spcPct val="20000"/>
        </a:spcBef>
        <a:spcAft>
          <a:spcPct val="0"/>
        </a:spcAft>
        <a:buChar char="•"/>
        <a:defRPr sz="2100">
          <a:solidFill>
            <a:schemeClr val="tx1"/>
          </a:solidFill>
          <a:latin typeface="+mn-lt"/>
          <a:cs typeface="+mn-cs"/>
        </a:defRPr>
      </a:lvl3pPr>
      <a:lvl4pPr marL="1056066" indent="-150888" algn="l" rtl="0" fontAlgn="base">
        <a:spcBef>
          <a:spcPct val="20000"/>
        </a:spcBef>
        <a:spcAft>
          <a:spcPct val="0"/>
        </a:spcAft>
        <a:buChar char="–"/>
        <a:defRPr sz="1700">
          <a:solidFill>
            <a:schemeClr val="tx1"/>
          </a:solidFill>
          <a:latin typeface="+mn-lt"/>
          <a:cs typeface="+mn-cs"/>
        </a:defRPr>
      </a:lvl4pPr>
      <a:lvl5pPr marL="1357792" indent="-150888" algn="l" rtl="0" fontAlgn="base">
        <a:spcBef>
          <a:spcPct val="20000"/>
        </a:spcBef>
        <a:spcAft>
          <a:spcPct val="0"/>
        </a:spcAft>
        <a:buChar char="»"/>
        <a:defRPr sz="1700">
          <a:solidFill>
            <a:schemeClr val="tx1"/>
          </a:solidFill>
          <a:latin typeface="+mn-lt"/>
          <a:cs typeface="+mn-cs"/>
        </a:defRPr>
      </a:lvl5pPr>
      <a:lvl6pPr marL="1659554" indent="-150888" algn="l" rtl="0" fontAlgn="base">
        <a:spcBef>
          <a:spcPct val="20000"/>
        </a:spcBef>
        <a:spcAft>
          <a:spcPct val="0"/>
        </a:spcAft>
        <a:buChar char="»"/>
        <a:defRPr sz="1700">
          <a:solidFill>
            <a:schemeClr val="tx1"/>
          </a:solidFill>
          <a:latin typeface="+mn-lt"/>
          <a:cs typeface="+mn-cs"/>
        </a:defRPr>
      </a:lvl6pPr>
      <a:lvl7pPr marL="1961246" indent="-150888" algn="l" rtl="0" fontAlgn="base">
        <a:spcBef>
          <a:spcPct val="20000"/>
        </a:spcBef>
        <a:spcAft>
          <a:spcPct val="0"/>
        </a:spcAft>
        <a:buChar char="»"/>
        <a:defRPr sz="1700">
          <a:solidFill>
            <a:schemeClr val="tx1"/>
          </a:solidFill>
          <a:latin typeface="+mn-lt"/>
          <a:cs typeface="+mn-cs"/>
        </a:defRPr>
      </a:lvl7pPr>
      <a:lvl8pPr marL="2262980" indent="-150888" algn="l" rtl="0" fontAlgn="base">
        <a:spcBef>
          <a:spcPct val="20000"/>
        </a:spcBef>
        <a:spcAft>
          <a:spcPct val="0"/>
        </a:spcAft>
        <a:buChar char="»"/>
        <a:defRPr sz="1700">
          <a:solidFill>
            <a:schemeClr val="tx1"/>
          </a:solidFill>
          <a:latin typeface="+mn-lt"/>
          <a:cs typeface="+mn-cs"/>
        </a:defRPr>
      </a:lvl8pPr>
      <a:lvl9pPr marL="2564706" indent="-150888"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03440" rtl="0" eaLnBrk="1" latinLnBrk="0" hangingPunct="1">
        <a:defRPr sz="1600" kern="1200">
          <a:solidFill>
            <a:schemeClr val="tx1"/>
          </a:solidFill>
          <a:latin typeface="+mn-lt"/>
          <a:ea typeface="+mn-ea"/>
          <a:cs typeface="+mn-cs"/>
        </a:defRPr>
      </a:lvl1pPr>
      <a:lvl2pPr marL="301784" algn="l" defTabSz="603440" rtl="0" eaLnBrk="1" latinLnBrk="0" hangingPunct="1">
        <a:defRPr sz="1600" kern="1200">
          <a:solidFill>
            <a:schemeClr val="tx1"/>
          </a:solidFill>
          <a:latin typeface="+mn-lt"/>
          <a:ea typeface="+mn-ea"/>
          <a:cs typeface="+mn-cs"/>
        </a:defRPr>
      </a:lvl2pPr>
      <a:lvl3pPr marL="603440" algn="l" defTabSz="603440" rtl="0" eaLnBrk="1" latinLnBrk="0" hangingPunct="1">
        <a:defRPr sz="1600" kern="1200">
          <a:solidFill>
            <a:schemeClr val="tx1"/>
          </a:solidFill>
          <a:latin typeface="+mn-lt"/>
          <a:ea typeface="+mn-ea"/>
          <a:cs typeface="+mn-cs"/>
        </a:defRPr>
      </a:lvl3pPr>
      <a:lvl4pPr marL="905207" algn="l" defTabSz="603440" rtl="0" eaLnBrk="1" latinLnBrk="0" hangingPunct="1">
        <a:defRPr sz="1600" kern="1200">
          <a:solidFill>
            <a:schemeClr val="tx1"/>
          </a:solidFill>
          <a:latin typeface="+mn-lt"/>
          <a:ea typeface="+mn-ea"/>
          <a:cs typeface="+mn-cs"/>
        </a:defRPr>
      </a:lvl4pPr>
      <a:lvl5pPr marL="1206920" algn="l" defTabSz="603440" rtl="0" eaLnBrk="1" latinLnBrk="0" hangingPunct="1">
        <a:defRPr sz="1600" kern="1200">
          <a:solidFill>
            <a:schemeClr val="tx1"/>
          </a:solidFill>
          <a:latin typeface="+mn-lt"/>
          <a:ea typeface="+mn-ea"/>
          <a:cs typeface="+mn-cs"/>
        </a:defRPr>
      </a:lvl5pPr>
      <a:lvl6pPr marL="1508664" algn="l" defTabSz="603440" rtl="0" eaLnBrk="1" latinLnBrk="0" hangingPunct="1">
        <a:defRPr sz="1600" kern="1200">
          <a:solidFill>
            <a:schemeClr val="tx1"/>
          </a:solidFill>
          <a:latin typeface="+mn-lt"/>
          <a:ea typeface="+mn-ea"/>
          <a:cs typeface="+mn-cs"/>
        </a:defRPr>
      </a:lvl6pPr>
      <a:lvl7pPr marL="1810394" algn="l" defTabSz="603440" rtl="0" eaLnBrk="1" latinLnBrk="0" hangingPunct="1">
        <a:defRPr sz="1600" kern="1200">
          <a:solidFill>
            <a:schemeClr val="tx1"/>
          </a:solidFill>
          <a:latin typeface="+mn-lt"/>
          <a:ea typeface="+mn-ea"/>
          <a:cs typeface="+mn-cs"/>
        </a:defRPr>
      </a:lvl7pPr>
      <a:lvl8pPr marL="2112120" algn="l" defTabSz="603440" rtl="0" eaLnBrk="1" latinLnBrk="0" hangingPunct="1">
        <a:defRPr sz="1600" kern="1200">
          <a:solidFill>
            <a:schemeClr val="tx1"/>
          </a:solidFill>
          <a:latin typeface="+mn-lt"/>
          <a:ea typeface="+mn-ea"/>
          <a:cs typeface="+mn-cs"/>
        </a:defRPr>
      </a:lvl8pPr>
      <a:lvl9pPr marL="2413838" algn="l" defTabSz="603440" rtl="0" eaLnBrk="1" latinLnBrk="0" hangingPunct="1">
        <a:defRPr sz="16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843" tIns="30343" rIns="60843" bIns="30343"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843" tIns="30343" rIns="60843" bIns="3034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843" tIns="30343" rIns="60843" bIns="30343"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843" tIns="30343" rIns="60843" bIns="30343"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843" tIns="30343" rIns="60843" bIns="30343"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8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03236" algn="ctr" rtl="0" fontAlgn="base">
        <a:spcBef>
          <a:spcPct val="0"/>
        </a:spcBef>
        <a:spcAft>
          <a:spcPct val="0"/>
        </a:spcAft>
        <a:defRPr sz="3800">
          <a:solidFill>
            <a:schemeClr val="tx2"/>
          </a:solidFill>
          <a:latin typeface="Arial" charset="0"/>
          <a:cs typeface="Arial" charset="0"/>
        </a:defRPr>
      </a:lvl6pPr>
      <a:lvl7pPr marL="606341" algn="ctr" rtl="0" fontAlgn="base">
        <a:spcBef>
          <a:spcPct val="0"/>
        </a:spcBef>
        <a:spcAft>
          <a:spcPct val="0"/>
        </a:spcAft>
        <a:defRPr sz="3800">
          <a:solidFill>
            <a:schemeClr val="tx2"/>
          </a:solidFill>
          <a:latin typeface="Arial" charset="0"/>
          <a:cs typeface="Arial" charset="0"/>
        </a:defRPr>
      </a:lvl7pPr>
      <a:lvl8pPr marL="909559" algn="ctr" rtl="0" fontAlgn="base">
        <a:spcBef>
          <a:spcPct val="0"/>
        </a:spcBef>
        <a:spcAft>
          <a:spcPct val="0"/>
        </a:spcAft>
        <a:defRPr sz="3800">
          <a:solidFill>
            <a:schemeClr val="tx2"/>
          </a:solidFill>
          <a:latin typeface="Arial" charset="0"/>
          <a:cs typeface="Arial" charset="0"/>
        </a:defRPr>
      </a:lvl8pPr>
      <a:lvl9pPr marL="1212720" algn="ctr" rtl="0" fontAlgn="base">
        <a:spcBef>
          <a:spcPct val="0"/>
        </a:spcBef>
        <a:spcAft>
          <a:spcPct val="0"/>
        </a:spcAft>
        <a:defRPr sz="3800">
          <a:solidFill>
            <a:schemeClr val="tx2"/>
          </a:solidFill>
          <a:latin typeface="Arial" charset="0"/>
          <a:cs typeface="Arial" charset="0"/>
        </a:defRPr>
      </a:lvl9pPr>
    </p:titleStyle>
    <p:bodyStyle>
      <a:lvl1pPr marL="227366" indent="-227366" algn="l" rtl="0" fontAlgn="base">
        <a:spcBef>
          <a:spcPct val="20000"/>
        </a:spcBef>
        <a:spcAft>
          <a:spcPct val="0"/>
        </a:spcAft>
        <a:buChar char="•"/>
        <a:defRPr sz="2800">
          <a:solidFill>
            <a:schemeClr val="tx1"/>
          </a:solidFill>
          <a:latin typeface="+mn-lt"/>
          <a:ea typeface="+mn-ea"/>
          <a:cs typeface="+mn-cs"/>
        </a:defRPr>
      </a:lvl1pPr>
      <a:lvl2pPr marL="492704" indent="-189496" algn="l" rtl="0" fontAlgn="base">
        <a:spcBef>
          <a:spcPct val="20000"/>
        </a:spcBef>
        <a:spcAft>
          <a:spcPct val="0"/>
        </a:spcAft>
        <a:buChar char="–"/>
        <a:defRPr sz="2400">
          <a:solidFill>
            <a:schemeClr val="tx1"/>
          </a:solidFill>
          <a:latin typeface="+mn-lt"/>
          <a:cs typeface="+mn-cs"/>
        </a:defRPr>
      </a:lvl2pPr>
      <a:lvl3pPr marL="757948" indent="-151612" algn="l" rtl="0" fontAlgn="base">
        <a:spcBef>
          <a:spcPct val="20000"/>
        </a:spcBef>
        <a:spcAft>
          <a:spcPct val="0"/>
        </a:spcAft>
        <a:buChar char="•"/>
        <a:defRPr sz="2100">
          <a:solidFill>
            <a:schemeClr val="tx1"/>
          </a:solidFill>
          <a:latin typeface="+mn-lt"/>
          <a:cs typeface="+mn-cs"/>
        </a:defRPr>
      </a:lvl3pPr>
      <a:lvl4pPr marL="1061141" indent="-151612" algn="l" rtl="0" fontAlgn="base">
        <a:spcBef>
          <a:spcPct val="20000"/>
        </a:spcBef>
        <a:spcAft>
          <a:spcPct val="0"/>
        </a:spcAft>
        <a:buChar char="–"/>
        <a:defRPr sz="1700">
          <a:solidFill>
            <a:schemeClr val="tx1"/>
          </a:solidFill>
          <a:latin typeface="+mn-lt"/>
          <a:cs typeface="+mn-cs"/>
        </a:defRPr>
      </a:lvl4pPr>
      <a:lvl5pPr marL="1364315" indent="-151612" algn="l" rtl="0" fontAlgn="base">
        <a:spcBef>
          <a:spcPct val="20000"/>
        </a:spcBef>
        <a:spcAft>
          <a:spcPct val="0"/>
        </a:spcAft>
        <a:buChar char="»"/>
        <a:defRPr sz="1700">
          <a:solidFill>
            <a:schemeClr val="tx1"/>
          </a:solidFill>
          <a:latin typeface="+mn-lt"/>
          <a:cs typeface="+mn-cs"/>
        </a:defRPr>
      </a:lvl5pPr>
      <a:lvl6pPr marL="1667525" indent="-151612" algn="l" rtl="0" fontAlgn="base">
        <a:spcBef>
          <a:spcPct val="20000"/>
        </a:spcBef>
        <a:spcAft>
          <a:spcPct val="0"/>
        </a:spcAft>
        <a:buChar char="»"/>
        <a:defRPr sz="1700">
          <a:solidFill>
            <a:schemeClr val="tx1"/>
          </a:solidFill>
          <a:latin typeface="+mn-lt"/>
          <a:cs typeface="+mn-cs"/>
        </a:defRPr>
      </a:lvl6pPr>
      <a:lvl7pPr marL="1970670" indent="-151612" algn="l" rtl="0" fontAlgn="base">
        <a:spcBef>
          <a:spcPct val="20000"/>
        </a:spcBef>
        <a:spcAft>
          <a:spcPct val="0"/>
        </a:spcAft>
        <a:buChar char="»"/>
        <a:defRPr sz="1700">
          <a:solidFill>
            <a:schemeClr val="tx1"/>
          </a:solidFill>
          <a:latin typeface="+mn-lt"/>
          <a:cs typeface="+mn-cs"/>
        </a:defRPr>
      </a:lvl7pPr>
      <a:lvl8pPr marL="2273867" indent="-151612" algn="l" rtl="0" fontAlgn="base">
        <a:spcBef>
          <a:spcPct val="20000"/>
        </a:spcBef>
        <a:spcAft>
          <a:spcPct val="0"/>
        </a:spcAft>
        <a:buChar char="»"/>
        <a:defRPr sz="1700">
          <a:solidFill>
            <a:schemeClr val="tx1"/>
          </a:solidFill>
          <a:latin typeface="+mn-lt"/>
          <a:cs typeface="+mn-cs"/>
        </a:defRPr>
      </a:lvl8pPr>
      <a:lvl9pPr marL="2577044" indent="-151612"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06341" rtl="0" eaLnBrk="1" latinLnBrk="0" hangingPunct="1">
        <a:defRPr sz="1600" kern="1200">
          <a:solidFill>
            <a:schemeClr val="tx1"/>
          </a:solidFill>
          <a:latin typeface="+mn-lt"/>
          <a:ea typeface="+mn-ea"/>
          <a:cs typeface="+mn-cs"/>
        </a:defRPr>
      </a:lvl1pPr>
      <a:lvl2pPr marL="303236" algn="l" defTabSz="606341" rtl="0" eaLnBrk="1" latinLnBrk="0" hangingPunct="1">
        <a:defRPr sz="1600" kern="1200">
          <a:solidFill>
            <a:schemeClr val="tx1"/>
          </a:solidFill>
          <a:latin typeface="+mn-lt"/>
          <a:ea typeface="+mn-ea"/>
          <a:cs typeface="+mn-cs"/>
        </a:defRPr>
      </a:lvl2pPr>
      <a:lvl3pPr marL="606341" algn="l" defTabSz="606341" rtl="0" eaLnBrk="1" latinLnBrk="0" hangingPunct="1">
        <a:defRPr sz="1600" kern="1200">
          <a:solidFill>
            <a:schemeClr val="tx1"/>
          </a:solidFill>
          <a:latin typeface="+mn-lt"/>
          <a:ea typeface="+mn-ea"/>
          <a:cs typeface="+mn-cs"/>
        </a:defRPr>
      </a:lvl3pPr>
      <a:lvl4pPr marL="909559" algn="l" defTabSz="606341" rtl="0" eaLnBrk="1" latinLnBrk="0" hangingPunct="1">
        <a:defRPr sz="1600" kern="1200">
          <a:solidFill>
            <a:schemeClr val="tx1"/>
          </a:solidFill>
          <a:latin typeface="+mn-lt"/>
          <a:ea typeface="+mn-ea"/>
          <a:cs typeface="+mn-cs"/>
        </a:defRPr>
      </a:lvl4pPr>
      <a:lvl5pPr marL="1212720" algn="l" defTabSz="606341" rtl="0" eaLnBrk="1" latinLnBrk="0" hangingPunct="1">
        <a:defRPr sz="1600" kern="1200">
          <a:solidFill>
            <a:schemeClr val="tx1"/>
          </a:solidFill>
          <a:latin typeface="+mn-lt"/>
          <a:ea typeface="+mn-ea"/>
          <a:cs typeface="+mn-cs"/>
        </a:defRPr>
      </a:lvl5pPr>
      <a:lvl6pPr marL="1515918" algn="l" defTabSz="606341" rtl="0" eaLnBrk="1" latinLnBrk="0" hangingPunct="1">
        <a:defRPr sz="1600" kern="1200">
          <a:solidFill>
            <a:schemeClr val="tx1"/>
          </a:solidFill>
          <a:latin typeface="+mn-lt"/>
          <a:ea typeface="+mn-ea"/>
          <a:cs typeface="+mn-cs"/>
        </a:defRPr>
      </a:lvl6pPr>
      <a:lvl7pPr marL="1819096" algn="l" defTabSz="606341" rtl="0" eaLnBrk="1" latinLnBrk="0" hangingPunct="1">
        <a:defRPr sz="1600" kern="1200">
          <a:solidFill>
            <a:schemeClr val="tx1"/>
          </a:solidFill>
          <a:latin typeface="+mn-lt"/>
          <a:ea typeface="+mn-ea"/>
          <a:cs typeface="+mn-cs"/>
        </a:defRPr>
      </a:lvl7pPr>
      <a:lvl8pPr marL="2122273" algn="l" defTabSz="606341" rtl="0" eaLnBrk="1" latinLnBrk="0" hangingPunct="1">
        <a:defRPr sz="1600" kern="1200">
          <a:solidFill>
            <a:schemeClr val="tx1"/>
          </a:solidFill>
          <a:latin typeface="+mn-lt"/>
          <a:ea typeface="+mn-ea"/>
          <a:cs typeface="+mn-cs"/>
        </a:defRPr>
      </a:lvl8pPr>
      <a:lvl9pPr marL="2425444" algn="l" defTabSz="606341" rtl="0" eaLnBrk="1" latinLnBrk="0" hangingPunct="1">
        <a:defRPr sz="16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144" tIns="30494" rIns="61144" bIns="3049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144" tIns="30494" rIns="61144" bIns="3049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144" tIns="30494" rIns="61144" bIns="30494"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144" tIns="30494" rIns="61144" bIns="30494"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144" tIns="30494" rIns="61144" bIns="30494"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8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04738" algn="ctr" rtl="0" fontAlgn="base">
        <a:spcBef>
          <a:spcPct val="0"/>
        </a:spcBef>
        <a:spcAft>
          <a:spcPct val="0"/>
        </a:spcAft>
        <a:defRPr sz="3800">
          <a:solidFill>
            <a:schemeClr val="tx2"/>
          </a:solidFill>
          <a:latin typeface="Arial" charset="0"/>
          <a:cs typeface="Arial" charset="0"/>
        </a:defRPr>
      </a:lvl6pPr>
      <a:lvl7pPr marL="609345" algn="ctr" rtl="0" fontAlgn="base">
        <a:spcBef>
          <a:spcPct val="0"/>
        </a:spcBef>
        <a:spcAft>
          <a:spcPct val="0"/>
        </a:spcAft>
        <a:defRPr sz="3800">
          <a:solidFill>
            <a:schemeClr val="tx2"/>
          </a:solidFill>
          <a:latin typeface="Arial" charset="0"/>
          <a:cs typeface="Arial" charset="0"/>
        </a:defRPr>
      </a:lvl7pPr>
      <a:lvl8pPr marL="914037" algn="ctr" rtl="0" fontAlgn="base">
        <a:spcBef>
          <a:spcPct val="0"/>
        </a:spcBef>
        <a:spcAft>
          <a:spcPct val="0"/>
        </a:spcAft>
        <a:defRPr sz="3800">
          <a:solidFill>
            <a:schemeClr val="tx2"/>
          </a:solidFill>
          <a:latin typeface="Arial" charset="0"/>
          <a:cs typeface="Arial" charset="0"/>
        </a:defRPr>
      </a:lvl8pPr>
      <a:lvl9pPr marL="1218686" algn="ctr" rtl="0" fontAlgn="base">
        <a:spcBef>
          <a:spcPct val="0"/>
        </a:spcBef>
        <a:spcAft>
          <a:spcPct val="0"/>
        </a:spcAft>
        <a:defRPr sz="3800">
          <a:solidFill>
            <a:schemeClr val="tx2"/>
          </a:solidFill>
          <a:latin typeface="Arial" charset="0"/>
          <a:cs typeface="Arial" charset="0"/>
        </a:defRPr>
      </a:lvl9pPr>
    </p:titleStyle>
    <p:bodyStyle>
      <a:lvl1pPr marL="228483" indent="-228483" algn="l" rtl="0" fontAlgn="base">
        <a:spcBef>
          <a:spcPct val="20000"/>
        </a:spcBef>
        <a:spcAft>
          <a:spcPct val="0"/>
        </a:spcAft>
        <a:buChar char="•"/>
        <a:defRPr sz="2800">
          <a:solidFill>
            <a:schemeClr val="tx1"/>
          </a:solidFill>
          <a:latin typeface="+mn-lt"/>
          <a:ea typeface="+mn-ea"/>
          <a:cs typeface="+mn-cs"/>
        </a:defRPr>
      </a:lvl1pPr>
      <a:lvl2pPr marL="495125" indent="-190400" algn="l" rtl="0" fontAlgn="base">
        <a:spcBef>
          <a:spcPct val="20000"/>
        </a:spcBef>
        <a:spcAft>
          <a:spcPct val="0"/>
        </a:spcAft>
        <a:buChar char="–"/>
        <a:defRPr sz="2400">
          <a:solidFill>
            <a:schemeClr val="tx1"/>
          </a:solidFill>
          <a:latin typeface="+mn-lt"/>
          <a:cs typeface="+mn-cs"/>
        </a:defRPr>
      </a:lvl2pPr>
      <a:lvl3pPr marL="761679" indent="-152357" algn="l" rtl="0" fontAlgn="base">
        <a:spcBef>
          <a:spcPct val="20000"/>
        </a:spcBef>
        <a:spcAft>
          <a:spcPct val="0"/>
        </a:spcAft>
        <a:buChar char="•"/>
        <a:defRPr sz="2100">
          <a:solidFill>
            <a:schemeClr val="tx1"/>
          </a:solidFill>
          <a:latin typeface="+mn-lt"/>
          <a:cs typeface="+mn-cs"/>
        </a:defRPr>
      </a:lvl3pPr>
      <a:lvl4pPr marL="1066360" indent="-152357" algn="l" rtl="0" fontAlgn="base">
        <a:spcBef>
          <a:spcPct val="20000"/>
        </a:spcBef>
        <a:spcAft>
          <a:spcPct val="0"/>
        </a:spcAft>
        <a:buChar char="–"/>
        <a:defRPr sz="1700">
          <a:solidFill>
            <a:schemeClr val="tx1"/>
          </a:solidFill>
          <a:latin typeface="+mn-lt"/>
          <a:cs typeface="+mn-cs"/>
        </a:defRPr>
      </a:lvl4pPr>
      <a:lvl5pPr marL="1371023" indent="-152357" algn="l" rtl="0" fontAlgn="base">
        <a:spcBef>
          <a:spcPct val="20000"/>
        </a:spcBef>
        <a:spcAft>
          <a:spcPct val="0"/>
        </a:spcAft>
        <a:buChar char="»"/>
        <a:defRPr sz="1700">
          <a:solidFill>
            <a:schemeClr val="tx1"/>
          </a:solidFill>
          <a:latin typeface="+mn-lt"/>
          <a:cs typeface="+mn-cs"/>
        </a:defRPr>
      </a:lvl5pPr>
      <a:lvl6pPr marL="1675718" indent="-152357" algn="l" rtl="0" fontAlgn="base">
        <a:spcBef>
          <a:spcPct val="20000"/>
        </a:spcBef>
        <a:spcAft>
          <a:spcPct val="0"/>
        </a:spcAft>
        <a:buChar char="»"/>
        <a:defRPr sz="1700">
          <a:solidFill>
            <a:schemeClr val="tx1"/>
          </a:solidFill>
          <a:latin typeface="+mn-lt"/>
          <a:cs typeface="+mn-cs"/>
        </a:defRPr>
      </a:lvl6pPr>
      <a:lvl7pPr marL="1980359" indent="-152357" algn="l" rtl="0" fontAlgn="base">
        <a:spcBef>
          <a:spcPct val="20000"/>
        </a:spcBef>
        <a:spcAft>
          <a:spcPct val="0"/>
        </a:spcAft>
        <a:buChar char="»"/>
        <a:defRPr sz="1700">
          <a:solidFill>
            <a:schemeClr val="tx1"/>
          </a:solidFill>
          <a:latin typeface="+mn-lt"/>
          <a:cs typeface="+mn-cs"/>
        </a:defRPr>
      </a:lvl7pPr>
      <a:lvl8pPr marL="2285044" indent="-152357" algn="l" rtl="0" fontAlgn="base">
        <a:spcBef>
          <a:spcPct val="20000"/>
        </a:spcBef>
        <a:spcAft>
          <a:spcPct val="0"/>
        </a:spcAft>
        <a:buChar char="»"/>
        <a:defRPr sz="1700">
          <a:solidFill>
            <a:schemeClr val="tx1"/>
          </a:solidFill>
          <a:latin typeface="+mn-lt"/>
          <a:cs typeface="+mn-cs"/>
        </a:defRPr>
      </a:lvl8pPr>
      <a:lvl9pPr marL="2589708" indent="-152357"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09345" rtl="0" eaLnBrk="1" latinLnBrk="0" hangingPunct="1">
        <a:defRPr sz="1600" kern="1200">
          <a:solidFill>
            <a:schemeClr val="tx1"/>
          </a:solidFill>
          <a:latin typeface="+mn-lt"/>
          <a:ea typeface="+mn-ea"/>
          <a:cs typeface="+mn-cs"/>
        </a:defRPr>
      </a:lvl1pPr>
      <a:lvl2pPr marL="304738" algn="l" defTabSz="609345" rtl="0" eaLnBrk="1" latinLnBrk="0" hangingPunct="1">
        <a:defRPr sz="1600" kern="1200">
          <a:solidFill>
            <a:schemeClr val="tx1"/>
          </a:solidFill>
          <a:latin typeface="+mn-lt"/>
          <a:ea typeface="+mn-ea"/>
          <a:cs typeface="+mn-cs"/>
        </a:defRPr>
      </a:lvl2pPr>
      <a:lvl3pPr marL="609345" algn="l" defTabSz="609345" rtl="0" eaLnBrk="1" latinLnBrk="0" hangingPunct="1">
        <a:defRPr sz="1600" kern="1200">
          <a:solidFill>
            <a:schemeClr val="tx1"/>
          </a:solidFill>
          <a:latin typeface="+mn-lt"/>
          <a:ea typeface="+mn-ea"/>
          <a:cs typeface="+mn-cs"/>
        </a:defRPr>
      </a:lvl3pPr>
      <a:lvl4pPr marL="914037" algn="l" defTabSz="609345" rtl="0" eaLnBrk="1" latinLnBrk="0" hangingPunct="1">
        <a:defRPr sz="1600" kern="1200">
          <a:solidFill>
            <a:schemeClr val="tx1"/>
          </a:solidFill>
          <a:latin typeface="+mn-lt"/>
          <a:ea typeface="+mn-ea"/>
          <a:cs typeface="+mn-cs"/>
        </a:defRPr>
      </a:lvl4pPr>
      <a:lvl5pPr marL="1218686" algn="l" defTabSz="609345" rtl="0" eaLnBrk="1" latinLnBrk="0" hangingPunct="1">
        <a:defRPr sz="1600" kern="1200">
          <a:solidFill>
            <a:schemeClr val="tx1"/>
          </a:solidFill>
          <a:latin typeface="+mn-lt"/>
          <a:ea typeface="+mn-ea"/>
          <a:cs typeface="+mn-cs"/>
        </a:defRPr>
      </a:lvl5pPr>
      <a:lvl6pPr marL="1523376" algn="l" defTabSz="609345" rtl="0" eaLnBrk="1" latinLnBrk="0" hangingPunct="1">
        <a:defRPr sz="1600" kern="1200">
          <a:solidFill>
            <a:schemeClr val="tx1"/>
          </a:solidFill>
          <a:latin typeface="+mn-lt"/>
          <a:ea typeface="+mn-ea"/>
          <a:cs typeface="+mn-cs"/>
        </a:defRPr>
      </a:lvl6pPr>
      <a:lvl7pPr marL="1828043" algn="l" defTabSz="609345" rtl="0" eaLnBrk="1" latinLnBrk="0" hangingPunct="1">
        <a:defRPr sz="1600" kern="1200">
          <a:solidFill>
            <a:schemeClr val="tx1"/>
          </a:solidFill>
          <a:latin typeface="+mn-lt"/>
          <a:ea typeface="+mn-ea"/>
          <a:cs typeface="+mn-cs"/>
        </a:defRPr>
      </a:lvl7pPr>
      <a:lvl8pPr marL="2132709" algn="l" defTabSz="609345" rtl="0" eaLnBrk="1" latinLnBrk="0" hangingPunct="1">
        <a:defRPr sz="1600" kern="1200">
          <a:solidFill>
            <a:schemeClr val="tx1"/>
          </a:solidFill>
          <a:latin typeface="+mn-lt"/>
          <a:ea typeface="+mn-ea"/>
          <a:cs typeface="+mn-cs"/>
        </a:defRPr>
      </a:lvl8pPr>
      <a:lvl9pPr marL="2437370" algn="l" defTabSz="609345" rtl="0" eaLnBrk="1" latinLnBrk="0" hangingPunct="1">
        <a:defRPr sz="16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452" tIns="30647" rIns="61452" bIns="30647"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452" tIns="30647" rIns="61452" bIns="3064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452" tIns="30647" rIns="61452" bIns="30647"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452" tIns="30647" rIns="61452" bIns="30647"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452" tIns="30647" rIns="61452" bIns="30647"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8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06277" algn="ctr" rtl="0" fontAlgn="base">
        <a:spcBef>
          <a:spcPct val="0"/>
        </a:spcBef>
        <a:spcAft>
          <a:spcPct val="0"/>
        </a:spcAft>
        <a:defRPr sz="3800">
          <a:solidFill>
            <a:schemeClr val="tx2"/>
          </a:solidFill>
          <a:latin typeface="Arial" charset="0"/>
          <a:cs typeface="Arial" charset="0"/>
        </a:defRPr>
      </a:lvl6pPr>
      <a:lvl7pPr marL="612426" algn="ctr" rtl="0" fontAlgn="base">
        <a:spcBef>
          <a:spcPct val="0"/>
        </a:spcBef>
        <a:spcAft>
          <a:spcPct val="0"/>
        </a:spcAft>
        <a:defRPr sz="3800">
          <a:solidFill>
            <a:schemeClr val="tx2"/>
          </a:solidFill>
          <a:latin typeface="Arial" charset="0"/>
          <a:cs typeface="Arial" charset="0"/>
        </a:defRPr>
      </a:lvl7pPr>
      <a:lvl8pPr marL="918636" algn="ctr" rtl="0" fontAlgn="base">
        <a:spcBef>
          <a:spcPct val="0"/>
        </a:spcBef>
        <a:spcAft>
          <a:spcPct val="0"/>
        </a:spcAft>
        <a:defRPr sz="3800">
          <a:solidFill>
            <a:schemeClr val="tx2"/>
          </a:solidFill>
          <a:latin typeface="Arial" charset="0"/>
          <a:cs typeface="Arial" charset="0"/>
        </a:defRPr>
      </a:lvl8pPr>
      <a:lvl9pPr marL="1224823" algn="ctr" rtl="0" fontAlgn="base">
        <a:spcBef>
          <a:spcPct val="0"/>
        </a:spcBef>
        <a:spcAft>
          <a:spcPct val="0"/>
        </a:spcAft>
        <a:defRPr sz="3800">
          <a:solidFill>
            <a:schemeClr val="tx2"/>
          </a:solidFill>
          <a:latin typeface="Arial" charset="0"/>
          <a:cs typeface="Arial" charset="0"/>
        </a:defRPr>
      </a:lvl9pPr>
    </p:titleStyle>
    <p:bodyStyle>
      <a:lvl1pPr marL="229633" indent="-229633" algn="l" rtl="0" fontAlgn="base">
        <a:spcBef>
          <a:spcPct val="20000"/>
        </a:spcBef>
        <a:spcAft>
          <a:spcPct val="0"/>
        </a:spcAft>
        <a:buChar char="•"/>
        <a:defRPr sz="2800">
          <a:solidFill>
            <a:schemeClr val="tx1"/>
          </a:solidFill>
          <a:latin typeface="+mn-lt"/>
          <a:ea typeface="+mn-ea"/>
          <a:cs typeface="+mn-cs"/>
        </a:defRPr>
      </a:lvl1pPr>
      <a:lvl2pPr marL="497612" indent="-191330" algn="l" rtl="0" fontAlgn="base">
        <a:spcBef>
          <a:spcPct val="20000"/>
        </a:spcBef>
        <a:spcAft>
          <a:spcPct val="0"/>
        </a:spcAft>
        <a:buChar char="–"/>
        <a:defRPr sz="2400">
          <a:solidFill>
            <a:schemeClr val="tx1"/>
          </a:solidFill>
          <a:latin typeface="+mn-lt"/>
          <a:cs typeface="+mn-cs"/>
        </a:defRPr>
      </a:lvl2pPr>
      <a:lvl3pPr marL="765509" indent="-153126" algn="l" rtl="0" fontAlgn="base">
        <a:spcBef>
          <a:spcPct val="20000"/>
        </a:spcBef>
        <a:spcAft>
          <a:spcPct val="0"/>
        </a:spcAft>
        <a:buChar char="•"/>
        <a:defRPr sz="2100">
          <a:solidFill>
            <a:schemeClr val="tx1"/>
          </a:solidFill>
          <a:latin typeface="+mn-lt"/>
          <a:cs typeface="+mn-cs"/>
        </a:defRPr>
      </a:lvl3pPr>
      <a:lvl4pPr marL="1071723" indent="-153126" algn="l" rtl="0" fontAlgn="base">
        <a:spcBef>
          <a:spcPct val="20000"/>
        </a:spcBef>
        <a:spcAft>
          <a:spcPct val="0"/>
        </a:spcAft>
        <a:buChar char="–"/>
        <a:defRPr sz="1700">
          <a:solidFill>
            <a:schemeClr val="tx1"/>
          </a:solidFill>
          <a:latin typeface="+mn-lt"/>
          <a:cs typeface="+mn-cs"/>
        </a:defRPr>
      </a:lvl4pPr>
      <a:lvl5pPr marL="1377916" indent="-153126" algn="l" rtl="0" fontAlgn="base">
        <a:spcBef>
          <a:spcPct val="20000"/>
        </a:spcBef>
        <a:spcAft>
          <a:spcPct val="0"/>
        </a:spcAft>
        <a:buChar char="»"/>
        <a:defRPr sz="1700">
          <a:solidFill>
            <a:schemeClr val="tx1"/>
          </a:solidFill>
          <a:latin typeface="+mn-lt"/>
          <a:cs typeface="+mn-cs"/>
        </a:defRPr>
      </a:lvl5pPr>
      <a:lvl6pPr marL="1684139" indent="-153126" algn="l" rtl="0" fontAlgn="base">
        <a:spcBef>
          <a:spcPct val="20000"/>
        </a:spcBef>
        <a:spcAft>
          <a:spcPct val="0"/>
        </a:spcAft>
        <a:buChar char="»"/>
        <a:defRPr sz="1700">
          <a:solidFill>
            <a:schemeClr val="tx1"/>
          </a:solidFill>
          <a:latin typeface="+mn-lt"/>
          <a:cs typeface="+mn-cs"/>
        </a:defRPr>
      </a:lvl6pPr>
      <a:lvl7pPr marL="1990313" indent="-153126" algn="l" rtl="0" fontAlgn="base">
        <a:spcBef>
          <a:spcPct val="20000"/>
        </a:spcBef>
        <a:spcAft>
          <a:spcPct val="0"/>
        </a:spcAft>
        <a:buChar char="»"/>
        <a:defRPr sz="1700">
          <a:solidFill>
            <a:schemeClr val="tx1"/>
          </a:solidFill>
          <a:latin typeface="+mn-lt"/>
          <a:cs typeface="+mn-cs"/>
        </a:defRPr>
      </a:lvl7pPr>
      <a:lvl8pPr marL="2296529" indent="-153126" algn="l" rtl="0" fontAlgn="base">
        <a:spcBef>
          <a:spcPct val="20000"/>
        </a:spcBef>
        <a:spcAft>
          <a:spcPct val="0"/>
        </a:spcAft>
        <a:buChar char="»"/>
        <a:defRPr sz="1700">
          <a:solidFill>
            <a:schemeClr val="tx1"/>
          </a:solidFill>
          <a:latin typeface="+mn-lt"/>
          <a:cs typeface="+mn-cs"/>
        </a:defRPr>
      </a:lvl8pPr>
      <a:lvl9pPr marL="2602722" indent="-153126"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12426" rtl="0" eaLnBrk="1" latinLnBrk="0" hangingPunct="1">
        <a:defRPr sz="1600" kern="1200">
          <a:solidFill>
            <a:schemeClr val="tx1"/>
          </a:solidFill>
          <a:latin typeface="+mn-lt"/>
          <a:ea typeface="+mn-ea"/>
          <a:cs typeface="+mn-cs"/>
        </a:defRPr>
      </a:lvl1pPr>
      <a:lvl2pPr marL="306277" algn="l" defTabSz="612426" rtl="0" eaLnBrk="1" latinLnBrk="0" hangingPunct="1">
        <a:defRPr sz="1600" kern="1200">
          <a:solidFill>
            <a:schemeClr val="tx1"/>
          </a:solidFill>
          <a:latin typeface="+mn-lt"/>
          <a:ea typeface="+mn-ea"/>
          <a:cs typeface="+mn-cs"/>
        </a:defRPr>
      </a:lvl2pPr>
      <a:lvl3pPr marL="612426" algn="l" defTabSz="612426" rtl="0" eaLnBrk="1" latinLnBrk="0" hangingPunct="1">
        <a:defRPr sz="1600" kern="1200">
          <a:solidFill>
            <a:schemeClr val="tx1"/>
          </a:solidFill>
          <a:latin typeface="+mn-lt"/>
          <a:ea typeface="+mn-ea"/>
          <a:cs typeface="+mn-cs"/>
        </a:defRPr>
      </a:lvl3pPr>
      <a:lvl4pPr marL="918636" algn="l" defTabSz="612426" rtl="0" eaLnBrk="1" latinLnBrk="0" hangingPunct="1">
        <a:defRPr sz="1600" kern="1200">
          <a:solidFill>
            <a:schemeClr val="tx1"/>
          </a:solidFill>
          <a:latin typeface="+mn-lt"/>
          <a:ea typeface="+mn-ea"/>
          <a:cs typeface="+mn-cs"/>
        </a:defRPr>
      </a:lvl4pPr>
      <a:lvl5pPr marL="1224823" algn="l" defTabSz="612426" rtl="0" eaLnBrk="1" latinLnBrk="0" hangingPunct="1">
        <a:defRPr sz="1600" kern="1200">
          <a:solidFill>
            <a:schemeClr val="tx1"/>
          </a:solidFill>
          <a:latin typeface="+mn-lt"/>
          <a:ea typeface="+mn-ea"/>
          <a:cs typeface="+mn-cs"/>
        </a:defRPr>
      </a:lvl5pPr>
      <a:lvl6pPr marL="1531039" algn="l" defTabSz="612426" rtl="0" eaLnBrk="1" latinLnBrk="0" hangingPunct="1">
        <a:defRPr sz="1600" kern="1200">
          <a:solidFill>
            <a:schemeClr val="tx1"/>
          </a:solidFill>
          <a:latin typeface="+mn-lt"/>
          <a:ea typeface="+mn-ea"/>
          <a:cs typeface="+mn-cs"/>
        </a:defRPr>
      </a:lvl6pPr>
      <a:lvl7pPr marL="1837236" algn="l" defTabSz="612426" rtl="0" eaLnBrk="1" latinLnBrk="0" hangingPunct="1">
        <a:defRPr sz="1600" kern="1200">
          <a:solidFill>
            <a:schemeClr val="tx1"/>
          </a:solidFill>
          <a:latin typeface="+mn-lt"/>
          <a:ea typeface="+mn-ea"/>
          <a:cs typeface="+mn-cs"/>
        </a:defRPr>
      </a:lvl7pPr>
      <a:lvl8pPr marL="2143433" algn="l" defTabSz="612426" rtl="0" eaLnBrk="1" latinLnBrk="0" hangingPunct="1">
        <a:defRPr sz="1600" kern="1200">
          <a:solidFill>
            <a:schemeClr val="tx1"/>
          </a:solidFill>
          <a:latin typeface="+mn-lt"/>
          <a:ea typeface="+mn-ea"/>
          <a:cs typeface="+mn-cs"/>
        </a:defRPr>
      </a:lvl8pPr>
      <a:lvl9pPr marL="2449624" algn="l" defTabSz="612426" rtl="0" eaLnBrk="1" latinLnBrk="0" hangingPunct="1">
        <a:defRPr sz="16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767" tIns="30805" rIns="61767" bIns="30805"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767" tIns="30805" rIns="61767" bIns="3080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767" tIns="30805" rIns="61767" bIns="30805"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767" tIns="30805" rIns="61767" bIns="30805"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767" tIns="30805" rIns="61767" bIns="30805"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9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07850" algn="ctr" rtl="0" fontAlgn="base">
        <a:spcBef>
          <a:spcPct val="0"/>
        </a:spcBef>
        <a:spcAft>
          <a:spcPct val="0"/>
        </a:spcAft>
        <a:defRPr sz="3800">
          <a:solidFill>
            <a:schemeClr val="tx2"/>
          </a:solidFill>
          <a:latin typeface="Arial" charset="0"/>
          <a:cs typeface="Arial" charset="0"/>
        </a:defRPr>
      </a:lvl6pPr>
      <a:lvl7pPr marL="615575" algn="ctr" rtl="0" fontAlgn="base">
        <a:spcBef>
          <a:spcPct val="0"/>
        </a:spcBef>
        <a:spcAft>
          <a:spcPct val="0"/>
        </a:spcAft>
        <a:defRPr sz="3800">
          <a:solidFill>
            <a:schemeClr val="tx2"/>
          </a:solidFill>
          <a:latin typeface="Arial" charset="0"/>
          <a:cs typeface="Arial" charset="0"/>
        </a:defRPr>
      </a:lvl7pPr>
      <a:lvl8pPr marL="923354" algn="ctr" rtl="0" fontAlgn="base">
        <a:spcBef>
          <a:spcPct val="0"/>
        </a:spcBef>
        <a:spcAft>
          <a:spcPct val="0"/>
        </a:spcAft>
        <a:defRPr sz="3800">
          <a:solidFill>
            <a:schemeClr val="tx2"/>
          </a:solidFill>
          <a:latin typeface="Arial" charset="0"/>
          <a:cs typeface="Arial" charset="0"/>
        </a:defRPr>
      </a:lvl8pPr>
      <a:lvl9pPr marL="1231122" algn="ctr" rtl="0" fontAlgn="base">
        <a:spcBef>
          <a:spcPct val="0"/>
        </a:spcBef>
        <a:spcAft>
          <a:spcPct val="0"/>
        </a:spcAft>
        <a:defRPr sz="3800">
          <a:solidFill>
            <a:schemeClr val="tx2"/>
          </a:solidFill>
          <a:latin typeface="Arial" charset="0"/>
          <a:cs typeface="Arial" charset="0"/>
        </a:defRPr>
      </a:lvl9pPr>
    </p:titleStyle>
    <p:bodyStyle>
      <a:lvl1pPr marL="230809" indent="-230809" algn="l" rtl="0" fontAlgn="base">
        <a:spcBef>
          <a:spcPct val="20000"/>
        </a:spcBef>
        <a:spcAft>
          <a:spcPct val="0"/>
        </a:spcAft>
        <a:buChar char="•"/>
        <a:defRPr sz="2800">
          <a:solidFill>
            <a:schemeClr val="tx1"/>
          </a:solidFill>
          <a:latin typeface="+mn-lt"/>
          <a:ea typeface="+mn-ea"/>
          <a:cs typeface="+mn-cs"/>
        </a:defRPr>
      </a:lvl1pPr>
      <a:lvl2pPr marL="500159" indent="-192311" algn="l" rtl="0" fontAlgn="base">
        <a:spcBef>
          <a:spcPct val="20000"/>
        </a:spcBef>
        <a:spcAft>
          <a:spcPct val="0"/>
        </a:spcAft>
        <a:buChar char="–"/>
        <a:defRPr sz="2400">
          <a:solidFill>
            <a:schemeClr val="tx1"/>
          </a:solidFill>
          <a:latin typeface="+mn-lt"/>
          <a:cs typeface="+mn-cs"/>
        </a:defRPr>
      </a:lvl2pPr>
      <a:lvl3pPr marL="769439" indent="-153913" algn="l" rtl="0" fontAlgn="base">
        <a:spcBef>
          <a:spcPct val="20000"/>
        </a:spcBef>
        <a:spcAft>
          <a:spcPct val="0"/>
        </a:spcAft>
        <a:buChar char="•"/>
        <a:defRPr sz="2100">
          <a:solidFill>
            <a:schemeClr val="tx1"/>
          </a:solidFill>
          <a:latin typeface="+mn-lt"/>
          <a:cs typeface="+mn-cs"/>
        </a:defRPr>
      </a:lvl3pPr>
      <a:lvl4pPr marL="1077224" indent="-153913" algn="l" rtl="0" fontAlgn="base">
        <a:spcBef>
          <a:spcPct val="20000"/>
        </a:spcBef>
        <a:spcAft>
          <a:spcPct val="0"/>
        </a:spcAft>
        <a:buChar char="–"/>
        <a:defRPr sz="1700">
          <a:solidFill>
            <a:schemeClr val="tx1"/>
          </a:solidFill>
          <a:latin typeface="+mn-lt"/>
          <a:cs typeface="+mn-cs"/>
        </a:defRPr>
      </a:lvl4pPr>
      <a:lvl5pPr marL="1384994" indent="-153913" algn="l" rtl="0" fontAlgn="base">
        <a:spcBef>
          <a:spcPct val="20000"/>
        </a:spcBef>
        <a:spcAft>
          <a:spcPct val="0"/>
        </a:spcAft>
        <a:buChar char="»"/>
        <a:defRPr sz="1700">
          <a:solidFill>
            <a:schemeClr val="tx1"/>
          </a:solidFill>
          <a:latin typeface="+mn-lt"/>
          <a:cs typeface="+mn-cs"/>
        </a:defRPr>
      </a:lvl5pPr>
      <a:lvl6pPr marL="1692790" indent="-153913" algn="l" rtl="0" fontAlgn="base">
        <a:spcBef>
          <a:spcPct val="20000"/>
        </a:spcBef>
        <a:spcAft>
          <a:spcPct val="0"/>
        </a:spcAft>
        <a:buChar char="»"/>
        <a:defRPr sz="1700">
          <a:solidFill>
            <a:schemeClr val="tx1"/>
          </a:solidFill>
          <a:latin typeface="+mn-lt"/>
          <a:cs typeface="+mn-cs"/>
        </a:defRPr>
      </a:lvl6pPr>
      <a:lvl7pPr marL="2000536" indent="-153913" algn="l" rtl="0" fontAlgn="base">
        <a:spcBef>
          <a:spcPct val="20000"/>
        </a:spcBef>
        <a:spcAft>
          <a:spcPct val="0"/>
        </a:spcAft>
        <a:buChar char="»"/>
        <a:defRPr sz="1700">
          <a:solidFill>
            <a:schemeClr val="tx1"/>
          </a:solidFill>
          <a:latin typeface="+mn-lt"/>
          <a:cs typeface="+mn-cs"/>
        </a:defRPr>
      </a:lvl7pPr>
      <a:lvl8pPr marL="2308328" indent="-153913" algn="l" rtl="0" fontAlgn="base">
        <a:spcBef>
          <a:spcPct val="20000"/>
        </a:spcBef>
        <a:spcAft>
          <a:spcPct val="0"/>
        </a:spcAft>
        <a:buChar char="»"/>
        <a:defRPr sz="1700">
          <a:solidFill>
            <a:schemeClr val="tx1"/>
          </a:solidFill>
          <a:latin typeface="+mn-lt"/>
          <a:cs typeface="+mn-cs"/>
        </a:defRPr>
      </a:lvl8pPr>
      <a:lvl9pPr marL="2616089" indent="-153913"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15575" rtl="0" eaLnBrk="1" latinLnBrk="0" hangingPunct="1">
        <a:defRPr sz="1600" kern="1200">
          <a:solidFill>
            <a:schemeClr val="tx1"/>
          </a:solidFill>
          <a:latin typeface="+mn-lt"/>
          <a:ea typeface="+mn-ea"/>
          <a:cs typeface="+mn-cs"/>
        </a:defRPr>
      </a:lvl1pPr>
      <a:lvl2pPr marL="307850" algn="l" defTabSz="615575" rtl="0" eaLnBrk="1" latinLnBrk="0" hangingPunct="1">
        <a:defRPr sz="1600" kern="1200">
          <a:solidFill>
            <a:schemeClr val="tx1"/>
          </a:solidFill>
          <a:latin typeface="+mn-lt"/>
          <a:ea typeface="+mn-ea"/>
          <a:cs typeface="+mn-cs"/>
        </a:defRPr>
      </a:lvl2pPr>
      <a:lvl3pPr marL="615575" algn="l" defTabSz="615575" rtl="0" eaLnBrk="1" latinLnBrk="0" hangingPunct="1">
        <a:defRPr sz="1600" kern="1200">
          <a:solidFill>
            <a:schemeClr val="tx1"/>
          </a:solidFill>
          <a:latin typeface="+mn-lt"/>
          <a:ea typeface="+mn-ea"/>
          <a:cs typeface="+mn-cs"/>
        </a:defRPr>
      </a:lvl3pPr>
      <a:lvl4pPr marL="923354" algn="l" defTabSz="615575" rtl="0" eaLnBrk="1" latinLnBrk="0" hangingPunct="1">
        <a:defRPr sz="1600" kern="1200">
          <a:solidFill>
            <a:schemeClr val="tx1"/>
          </a:solidFill>
          <a:latin typeface="+mn-lt"/>
          <a:ea typeface="+mn-ea"/>
          <a:cs typeface="+mn-cs"/>
        </a:defRPr>
      </a:lvl4pPr>
      <a:lvl5pPr marL="1231122" algn="l" defTabSz="615575" rtl="0" eaLnBrk="1" latinLnBrk="0" hangingPunct="1">
        <a:defRPr sz="1600" kern="1200">
          <a:solidFill>
            <a:schemeClr val="tx1"/>
          </a:solidFill>
          <a:latin typeface="+mn-lt"/>
          <a:ea typeface="+mn-ea"/>
          <a:cs typeface="+mn-cs"/>
        </a:defRPr>
      </a:lvl5pPr>
      <a:lvl6pPr marL="1538900" algn="l" defTabSz="615575" rtl="0" eaLnBrk="1" latinLnBrk="0" hangingPunct="1">
        <a:defRPr sz="1600" kern="1200">
          <a:solidFill>
            <a:schemeClr val="tx1"/>
          </a:solidFill>
          <a:latin typeface="+mn-lt"/>
          <a:ea typeface="+mn-ea"/>
          <a:cs typeface="+mn-cs"/>
        </a:defRPr>
      </a:lvl6pPr>
      <a:lvl7pPr marL="1846679" algn="l" defTabSz="615575" rtl="0" eaLnBrk="1" latinLnBrk="0" hangingPunct="1">
        <a:defRPr sz="1600" kern="1200">
          <a:solidFill>
            <a:schemeClr val="tx1"/>
          </a:solidFill>
          <a:latin typeface="+mn-lt"/>
          <a:ea typeface="+mn-ea"/>
          <a:cs typeface="+mn-cs"/>
        </a:defRPr>
      </a:lvl7pPr>
      <a:lvl8pPr marL="2154439" algn="l" defTabSz="615575" rtl="0" eaLnBrk="1" latinLnBrk="0" hangingPunct="1">
        <a:defRPr sz="1600" kern="1200">
          <a:solidFill>
            <a:schemeClr val="tx1"/>
          </a:solidFill>
          <a:latin typeface="+mn-lt"/>
          <a:ea typeface="+mn-ea"/>
          <a:cs typeface="+mn-cs"/>
        </a:defRPr>
      </a:lvl8pPr>
      <a:lvl9pPr marL="2462214" algn="l" defTabSz="615575"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553" tIns="22836" rIns="45553" bIns="22836"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553" tIns="22836" rIns="45553" bIns="2283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45553" tIns="22836" rIns="45553" bIns="22836"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61" y="4683919"/>
            <a:ext cx="2779977" cy="357188"/>
          </a:xfrm>
          <a:prstGeom prst="rect">
            <a:avLst/>
          </a:prstGeom>
          <a:noFill/>
          <a:ln w="9525">
            <a:noFill/>
            <a:miter lim="800000"/>
            <a:headEnd/>
            <a:tailEnd/>
          </a:ln>
          <a:effectLst/>
        </p:spPr>
        <p:txBody>
          <a:bodyPr vert="horz" wrap="square" lIns="45553" tIns="22836" rIns="45553" bIns="22836"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45553" tIns="22836" rIns="45553" bIns="22836"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471486016"/>
      </p:ext>
    </p:extLst>
  </p:cSld>
  <p:clrMap bg1="lt1" tx1="dk1" bg2="lt2" tx2="dk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228708" algn="ctr" rtl="0" fontAlgn="base">
        <a:spcBef>
          <a:spcPct val="0"/>
        </a:spcBef>
        <a:spcAft>
          <a:spcPct val="0"/>
        </a:spcAft>
        <a:defRPr sz="3200">
          <a:solidFill>
            <a:schemeClr val="bg1"/>
          </a:solidFill>
          <a:latin typeface="Arial Rounded MT Bold" pitchFamily="34" charset="0"/>
          <a:cs typeface="Arial" charset="0"/>
        </a:defRPr>
      </a:lvl6pPr>
      <a:lvl7pPr marL="457428" algn="ctr" rtl="0" fontAlgn="base">
        <a:spcBef>
          <a:spcPct val="0"/>
        </a:spcBef>
        <a:spcAft>
          <a:spcPct val="0"/>
        </a:spcAft>
        <a:defRPr sz="3200">
          <a:solidFill>
            <a:schemeClr val="bg1"/>
          </a:solidFill>
          <a:latin typeface="Arial Rounded MT Bold" pitchFamily="34" charset="0"/>
          <a:cs typeface="Arial" charset="0"/>
        </a:defRPr>
      </a:lvl7pPr>
      <a:lvl8pPr marL="686153" algn="ctr" rtl="0" fontAlgn="base">
        <a:spcBef>
          <a:spcPct val="0"/>
        </a:spcBef>
        <a:spcAft>
          <a:spcPct val="0"/>
        </a:spcAft>
        <a:defRPr sz="3200">
          <a:solidFill>
            <a:schemeClr val="bg1"/>
          </a:solidFill>
          <a:latin typeface="Arial Rounded MT Bold" pitchFamily="34" charset="0"/>
          <a:cs typeface="Arial" charset="0"/>
        </a:defRPr>
      </a:lvl8pPr>
      <a:lvl9pPr marL="914883"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171520" indent="-171520" algn="l" rtl="0" eaLnBrk="0" fontAlgn="base" hangingPunct="0">
        <a:spcBef>
          <a:spcPct val="20000"/>
        </a:spcBef>
        <a:spcAft>
          <a:spcPct val="0"/>
        </a:spcAft>
        <a:defRPr sz="3200">
          <a:solidFill>
            <a:schemeClr val="bg1"/>
          </a:solidFill>
          <a:latin typeface="+mn-lt"/>
          <a:ea typeface="+mn-ea"/>
          <a:cs typeface="+mn-cs"/>
        </a:defRPr>
      </a:lvl1pPr>
      <a:lvl2pPr marL="371701" indent="-142978" algn="l" rtl="0" eaLnBrk="0" fontAlgn="base" hangingPunct="0">
        <a:spcBef>
          <a:spcPct val="20000"/>
        </a:spcBef>
        <a:spcAft>
          <a:spcPct val="0"/>
        </a:spcAft>
        <a:buChar char="–"/>
        <a:defRPr sz="2000">
          <a:solidFill>
            <a:schemeClr val="tx1"/>
          </a:solidFill>
          <a:latin typeface="Arial" charset="0"/>
          <a:cs typeface="+mn-cs"/>
        </a:defRPr>
      </a:lvl2pPr>
      <a:lvl3pPr marL="571797" indent="-114415" algn="l" rtl="0" eaLnBrk="0" fontAlgn="base" hangingPunct="0">
        <a:spcBef>
          <a:spcPct val="20000"/>
        </a:spcBef>
        <a:spcAft>
          <a:spcPct val="0"/>
        </a:spcAft>
        <a:buChar char="•"/>
        <a:defRPr sz="1800">
          <a:solidFill>
            <a:schemeClr val="tx1"/>
          </a:solidFill>
          <a:latin typeface="Arial" charset="0"/>
          <a:cs typeface="+mn-cs"/>
        </a:defRPr>
      </a:lvl3pPr>
      <a:lvl4pPr marL="800537" indent="-114415" algn="l" rtl="0" eaLnBrk="0" fontAlgn="base" hangingPunct="0">
        <a:spcBef>
          <a:spcPct val="20000"/>
        </a:spcBef>
        <a:spcAft>
          <a:spcPct val="0"/>
        </a:spcAft>
        <a:buChar char="–"/>
        <a:defRPr sz="1500">
          <a:solidFill>
            <a:schemeClr val="tx1"/>
          </a:solidFill>
          <a:latin typeface="Arial" charset="0"/>
          <a:cs typeface="+mn-cs"/>
        </a:defRPr>
      </a:lvl4pPr>
      <a:lvl5pPr marL="1029200" indent="-114415" algn="l" rtl="0" eaLnBrk="0" fontAlgn="base" hangingPunct="0">
        <a:spcBef>
          <a:spcPct val="20000"/>
        </a:spcBef>
        <a:spcAft>
          <a:spcPct val="0"/>
        </a:spcAft>
        <a:buChar char="»"/>
        <a:defRPr sz="1500">
          <a:solidFill>
            <a:schemeClr val="tx1"/>
          </a:solidFill>
          <a:latin typeface="Arial" charset="0"/>
          <a:cs typeface="+mn-cs"/>
        </a:defRPr>
      </a:lvl5pPr>
      <a:lvl6pPr marL="1257936" indent="-114415" algn="l" rtl="0" fontAlgn="base">
        <a:spcBef>
          <a:spcPct val="20000"/>
        </a:spcBef>
        <a:spcAft>
          <a:spcPct val="0"/>
        </a:spcAft>
        <a:buChar char="»"/>
        <a:defRPr sz="1500">
          <a:solidFill>
            <a:schemeClr val="tx1"/>
          </a:solidFill>
          <a:latin typeface="Arial" charset="0"/>
          <a:cs typeface="+mn-cs"/>
        </a:defRPr>
      </a:lvl6pPr>
      <a:lvl7pPr marL="1486654" indent="-114415" algn="l" rtl="0" fontAlgn="base">
        <a:spcBef>
          <a:spcPct val="20000"/>
        </a:spcBef>
        <a:spcAft>
          <a:spcPct val="0"/>
        </a:spcAft>
        <a:buChar char="»"/>
        <a:defRPr sz="1500">
          <a:solidFill>
            <a:schemeClr val="tx1"/>
          </a:solidFill>
          <a:latin typeface="Arial" charset="0"/>
          <a:cs typeface="+mn-cs"/>
        </a:defRPr>
      </a:lvl7pPr>
      <a:lvl8pPr marL="1715358" indent="-114415" algn="l" rtl="0" fontAlgn="base">
        <a:spcBef>
          <a:spcPct val="20000"/>
        </a:spcBef>
        <a:spcAft>
          <a:spcPct val="0"/>
        </a:spcAft>
        <a:buChar char="»"/>
        <a:defRPr sz="1500">
          <a:solidFill>
            <a:schemeClr val="tx1"/>
          </a:solidFill>
          <a:latin typeface="Arial" charset="0"/>
          <a:cs typeface="+mn-cs"/>
        </a:defRPr>
      </a:lvl8pPr>
      <a:lvl9pPr marL="1944066" indent="-114415"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457428" rtl="0" eaLnBrk="1" latinLnBrk="0" hangingPunct="1">
        <a:defRPr sz="1300" kern="1200">
          <a:solidFill>
            <a:schemeClr val="tx1"/>
          </a:solidFill>
          <a:latin typeface="+mn-lt"/>
          <a:ea typeface="+mn-ea"/>
          <a:cs typeface="+mn-cs"/>
        </a:defRPr>
      </a:lvl1pPr>
      <a:lvl2pPr marL="228708" algn="l" defTabSz="457428" rtl="0" eaLnBrk="1" latinLnBrk="0" hangingPunct="1">
        <a:defRPr sz="1300" kern="1200">
          <a:solidFill>
            <a:schemeClr val="tx1"/>
          </a:solidFill>
          <a:latin typeface="+mn-lt"/>
          <a:ea typeface="+mn-ea"/>
          <a:cs typeface="+mn-cs"/>
        </a:defRPr>
      </a:lvl2pPr>
      <a:lvl3pPr marL="457428" algn="l" defTabSz="457428" rtl="0" eaLnBrk="1" latinLnBrk="0" hangingPunct="1">
        <a:defRPr sz="1300" kern="1200">
          <a:solidFill>
            <a:schemeClr val="tx1"/>
          </a:solidFill>
          <a:latin typeface="+mn-lt"/>
          <a:ea typeface="+mn-ea"/>
          <a:cs typeface="+mn-cs"/>
        </a:defRPr>
      </a:lvl3pPr>
      <a:lvl4pPr marL="686153" algn="l" defTabSz="457428" rtl="0" eaLnBrk="1" latinLnBrk="0" hangingPunct="1">
        <a:defRPr sz="1300" kern="1200">
          <a:solidFill>
            <a:schemeClr val="tx1"/>
          </a:solidFill>
          <a:latin typeface="+mn-lt"/>
          <a:ea typeface="+mn-ea"/>
          <a:cs typeface="+mn-cs"/>
        </a:defRPr>
      </a:lvl4pPr>
      <a:lvl5pPr marL="914883" algn="l" defTabSz="457428" rtl="0" eaLnBrk="1" latinLnBrk="0" hangingPunct="1">
        <a:defRPr sz="1300" kern="1200">
          <a:solidFill>
            <a:schemeClr val="tx1"/>
          </a:solidFill>
          <a:latin typeface="+mn-lt"/>
          <a:ea typeface="+mn-ea"/>
          <a:cs typeface="+mn-cs"/>
        </a:defRPr>
      </a:lvl5pPr>
      <a:lvl6pPr marL="1143580" algn="l" defTabSz="457428" rtl="0" eaLnBrk="1" latinLnBrk="0" hangingPunct="1">
        <a:defRPr sz="1300" kern="1200">
          <a:solidFill>
            <a:schemeClr val="tx1"/>
          </a:solidFill>
          <a:latin typeface="+mn-lt"/>
          <a:ea typeface="+mn-ea"/>
          <a:cs typeface="+mn-cs"/>
        </a:defRPr>
      </a:lvl6pPr>
      <a:lvl7pPr marL="1372274" algn="l" defTabSz="457428" rtl="0" eaLnBrk="1" latinLnBrk="0" hangingPunct="1">
        <a:defRPr sz="1300" kern="1200">
          <a:solidFill>
            <a:schemeClr val="tx1"/>
          </a:solidFill>
          <a:latin typeface="+mn-lt"/>
          <a:ea typeface="+mn-ea"/>
          <a:cs typeface="+mn-cs"/>
        </a:defRPr>
      </a:lvl7pPr>
      <a:lvl8pPr marL="1601018" algn="l" defTabSz="457428" rtl="0" eaLnBrk="1" latinLnBrk="0" hangingPunct="1">
        <a:defRPr sz="1300" kern="1200">
          <a:solidFill>
            <a:schemeClr val="tx1"/>
          </a:solidFill>
          <a:latin typeface="+mn-lt"/>
          <a:ea typeface="+mn-ea"/>
          <a:cs typeface="+mn-cs"/>
        </a:defRPr>
      </a:lvl8pPr>
      <a:lvl9pPr marL="1829708" algn="l" defTabSz="457428" rtl="0" eaLnBrk="1" latinLnBrk="0" hangingPunct="1">
        <a:defRPr sz="13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088" tIns="30966" rIns="62088" bIns="3096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088" tIns="30966" rIns="62088" bIns="3096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088" tIns="30966" rIns="62088" bIns="30966"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088" tIns="30966" rIns="62088" bIns="30966"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088" tIns="30966" rIns="62088" bIns="30966"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9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09456" algn="ctr" rtl="0" fontAlgn="base">
        <a:spcBef>
          <a:spcPct val="0"/>
        </a:spcBef>
        <a:spcAft>
          <a:spcPct val="0"/>
        </a:spcAft>
        <a:defRPr sz="3800">
          <a:solidFill>
            <a:schemeClr val="tx2"/>
          </a:solidFill>
          <a:latin typeface="Arial" charset="0"/>
          <a:cs typeface="Arial" charset="0"/>
        </a:defRPr>
      </a:lvl6pPr>
      <a:lvl7pPr marL="618792" algn="ctr" rtl="0" fontAlgn="base">
        <a:spcBef>
          <a:spcPct val="0"/>
        </a:spcBef>
        <a:spcAft>
          <a:spcPct val="0"/>
        </a:spcAft>
        <a:defRPr sz="3800">
          <a:solidFill>
            <a:schemeClr val="tx2"/>
          </a:solidFill>
          <a:latin typeface="Arial" charset="0"/>
          <a:cs typeface="Arial" charset="0"/>
        </a:defRPr>
      </a:lvl7pPr>
      <a:lvl8pPr marL="928190" algn="ctr" rtl="0" fontAlgn="base">
        <a:spcBef>
          <a:spcPct val="0"/>
        </a:spcBef>
        <a:spcAft>
          <a:spcPct val="0"/>
        </a:spcAft>
        <a:defRPr sz="3800">
          <a:solidFill>
            <a:schemeClr val="tx2"/>
          </a:solidFill>
          <a:latin typeface="Arial" charset="0"/>
          <a:cs typeface="Arial" charset="0"/>
        </a:defRPr>
      </a:lvl8pPr>
      <a:lvl9pPr marL="1237562" algn="ctr" rtl="0" fontAlgn="base">
        <a:spcBef>
          <a:spcPct val="0"/>
        </a:spcBef>
        <a:spcAft>
          <a:spcPct val="0"/>
        </a:spcAft>
        <a:defRPr sz="3800">
          <a:solidFill>
            <a:schemeClr val="tx2"/>
          </a:solidFill>
          <a:latin typeface="Arial" charset="0"/>
          <a:cs typeface="Arial" charset="0"/>
        </a:defRPr>
      </a:lvl9pPr>
    </p:titleStyle>
    <p:bodyStyle>
      <a:lvl1pPr marL="232022" indent="-232022" algn="l" rtl="0" fontAlgn="base">
        <a:spcBef>
          <a:spcPct val="20000"/>
        </a:spcBef>
        <a:spcAft>
          <a:spcPct val="0"/>
        </a:spcAft>
        <a:buChar char="•"/>
        <a:defRPr sz="2800">
          <a:solidFill>
            <a:schemeClr val="tx1"/>
          </a:solidFill>
          <a:latin typeface="+mn-lt"/>
          <a:ea typeface="+mn-ea"/>
          <a:cs typeface="+mn-cs"/>
        </a:defRPr>
      </a:lvl1pPr>
      <a:lvl2pPr marL="502776" indent="-193319" algn="l" rtl="0" fontAlgn="base">
        <a:spcBef>
          <a:spcPct val="20000"/>
        </a:spcBef>
        <a:spcAft>
          <a:spcPct val="0"/>
        </a:spcAft>
        <a:buChar char="–"/>
        <a:defRPr sz="2400">
          <a:solidFill>
            <a:schemeClr val="tx1"/>
          </a:solidFill>
          <a:latin typeface="+mn-lt"/>
          <a:cs typeface="+mn-cs"/>
        </a:defRPr>
      </a:lvl2pPr>
      <a:lvl3pPr marL="773474" indent="-154716" algn="l" rtl="0" fontAlgn="base">
        <a:spcBef>
          <a:spcPct val="20000"/>
        </a:spcBef>
        <a:spcAft>
          <a:spcPct val="0"/>
        </a:spcAft>
        <a:buChar char="•"/>
        <a:defRPr sz="2100">
          <a:solidFill>
            <a:schemeClr val="tx1"/>
          </a:solidFill>
          <a:latin typeface="+mn-lt"/>
          <a:cs typeface="+mn-cs"/>
        </a:defRPr>
      </a:lvl3pPr>
      <a:lvl4pPr marL="1082875" indent="-154716" algn="l" rtl="0" fontAlgn="base">
        <a:spcBef>
          <a:spcPct val="20000"/>
        </a:spcBef>
        <a:spcAft>
          <a:spcPct val="0"/>
        </a:spcAft>
        <a:buChar char="–"/>
        <a:defRPr sz="1700">
          <a:solidFill>
            <a:schemeClr val="tx1"/>
          </a:solidFill>
          <a:latin typeface="+mn-lt"/>
          <a:cs typeface="+mn-cs"/>
        </a:defRPr>
      </a:lvl4pPr>
      <a:lvl5pPr marL="1392260" indent="-154716" algn="l" rtl="0" fontAlgn="base">
        <a:spcBef>
          <a:spcPct val="20000"/>
        </a:spcBef>
        <a:spcAft>
          <a:spcPct val="0"/>
        </a:spcAft>
        <a:buChar char="»"/>
        <a:defRPr sz="1700">
          <a:solidFill>
            <a:schemeClr val="tx1"/>
          </a:solidFill>
          <a:latin typeface="+mn-lt"/>
          <a:cs typeface="+mn-cs"/>
        </a:defRPr>
      </a:lvl5pPr>
      <a:lvl6pPr marL="1701670" indent="-154716" algn="l" rtl="0" fontAlgn="base">
        <a:spcBef>
          <a:spcPct val="20000"/>
        </a:spcBef>
        <a:spcAft>
          <a:spcPct val="0"/>
        </a:spcAft>
        <a:buChar char="»"/>
        <a:defRPr sz="1700">
          <a:solidFill>
            <a:schemeClr val="tx1"/>
          </a:solidFill>
          <a:latin typeface="+mn-lt"/>
          <a:cs typeface="+mn-cs"/>
        </a:defRPr>
      </a:lvl6pPr>
      <a:lvl7pPr marL="2011031" indent="-154716" algn="l" rtl="0" fontAlgn="base">
        <a:spcBef>
          <a:spcPct val="20000"/>
        </a:spcBef>
        <a:spcAft>
          <a:spcPct val="0"/>
        </a:spcAft>
        <a:buChar char="»"/>
        <a:defRPr sz="1700">
          <a:solidFill>
            <a:schemeClr val="tx1"/>
          </a:solidFill>
          <a:latin typeface="+mn-lt"/>
          <a:cs typeface="+mn-cs"/>
        </a:defRPr>
      </a:lvl7pPr>
      <a:lvl8pPr marL="2320436" indent="-154716" algn="l" rtl="0" fontAlgn="base">
        <a:spcBef>
          <a:spcPct val="20000"/>
        </a:spcBef>
        <a:spcAft>
          <a:spcPct val="0"/>
        </a:spcAft>
        <a:buChar char="»"/>
        <a:defRPr sz="1700">
          <a:solidFill>
            <a:schemeClr val="tx1"/>
          </a:solidFill>
          <a:latin typeface="+mn-lt"/>
          <a:cs typeface="+mn-cs"/>
        </a:defRPr>
      </a:lvl8pPr>
      <a:lvl9pPr marL="2629813" indent="-154716"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18792" rtl="0" eaLnBrk="1" latinLnBrk="0" hangingPunct="1">
        <a:defRPr sz="1600" kern="1200">
          <a:solidFill>
            <a:schemeClr val="tx1"/>
          </a:solidFill>
          <a:latin typeface="+mn-lt"/>
          <a:ea typeface="+mn-ea"/>
          <a:cs typeface="+mn-cs"/>
        </a:defRPr>
      </a:lvl1pPr>
      <a:lvl2pPr marL="309456" algn="l" defTabSz="618792" rtl="0" eaLnBrk="1" latinLnBrk="0" hangingPunct="1">
        <a:defRPr sz="1600" kern="1200">
          <a:solidFill>
            <a:schemeClr val="tx1"/>
          </a:solidFill>
          <a:latin typeface="+mn-lt"/>
          <a:ea typeface="+mn-ea"/>
          <a:cs typeface="+mn-cs"/>
        </a:defRPr>
      </a:lvl2pPr>
      <a:lvl3pPr marL="618792" algn="l" defTabSz="618792" rtl="0" eaLnBrk="1" latinLnBrk="0" hangingPunct="1">
        <a:defRPr sz="1600" kern="1200">
          <a:solidFill>
            <a:schemeClr val="tx1"/>
          </a:solidFill>
          <a:latin typeface="+mn-lt"/>
          <a:ea typeface="+mn-ea"/>
          <a:cs typeface="+mn-cs"/>
        </a:defRPr>
      </a:lvl3pPr>
      <a:lvl4pPr marL="928190" algn="l" defTabSz="618792" rtl="0" eaLnBrk="1" latinLnBrk="0" hangingPunct="1">
        <a:defRPr sz="1600" kern="1200">
          <a:solidFill>
            <a:schemeClr val="tx1"/>
          </a:solidFill>
          <a:latin typeface="+mn-lt"/>
          <a:ea typeface="+mn-ea"/>
          <a:cs typeface="+mn-cs"/>
        </a:defRPr>
      </a:lvl4pPr>
      <a:lvl5pPr marL="1237562" algn="l" defTabSz="618792" rtl="0" eaLnBrk="1" latinLnBrk="0" hangingPunct="1">
        <a:defRPr sz="1600" kern="1200">
          <a:solidFill>
            <a:schemeClr val="tx1"/>
          </a:solidFill>
          <a:latin typeface="+mn-lt"/>
          <a:ea typeface="+mn-ea"/>
          <a:cs typeface="+mn-cs"/>
        </a:defRPr>
      </a:lvl5pPr>
      <a:lvl6pPr marL="1546966" algn="l" defTabSz="618792" rtl="0" eaLnBrk="1" latinLnBrk="0" hangingPunct="1">
        <a:defRPr sz="1600" kern="1200">
          <a:solidFill>
            <a:schemeClr val="tx1"/>
          </a:solidFill>
          <a:latin typeface="+mn-lt"/>
          <a:ea typeface="+mn-ea"/>
          <a:cs typeface="+mn-cs"/>
        </a:defRPr>
      </a:lvl6pPr>
      <a:lvl7pPr marL="1856357" algn="l" defTabSz="618792" rtl="0" eaLnBrk="1" latinLnBrk="0" hangingPunct="1">
        <a:defRPr sz="1600" kern="1200">
          <a:solidFill>
            <a:schemeClr val="tx1"/>
          </a:solidFill>
          <a:latin typeface="+mn-lt"/>
          <a:ea typeface="+mn-ea"/>
          <a:cs typeface="+mn-cs"/>
        </a:defRPr>
      </a:lvl7pPr>
      <a:lvl8pPr marL="2165738" algn="l" defTabSz="618792" rtl="0" eaLnBrk="1" latinLnBrk="0" hangingPunct="1">
        <a:defRPr sz="1600" kern="1200">
          <a:solidFill>
            <a:schemeClr val="tx1"/>
          </a:solidFill>
          <a:latin typeface="+mn-lt"/>
          <a:ea typeface="+mn-ea"/>
          <a:cs typeface="+mn-cs"/>
        </a:defRPr>
      </a:lvl8pPr>
      <a:lvl9pPr marL="2475125" algn="l" defTabSz="618792" rtl="0" eaLnBrk="1" latinLnBrk="0" hangingPunct="1">
        <a:defRPr sz="16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416" tIns="31129" rIns="62416" bIns="31129"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416" tIns="31129" rIns="62416" bIns="3112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416" tIns="31129" rIns="62416" bIns="31129"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416" tIns="31129" rIns="62416" bIns="31129"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416" tIns="31129" rIns="62416" bIns="31129"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9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11099" algn="ctr" rtl="0" fontAlgn="base">
        <a:spcBef>
          <a:spcPct val="0"/>
        </a:spcBef>
        <a:spcAft>
          <a:spcPct val="0"/>
        </a:spcAft>
        <a:defRPr sz="3800">
          <a:solidFill>
            <a:schemeClr val="tx2"/>
          </a:solidFill>
          <a:latin typeface="Arial" charset="0"/>
          <a:cs typeface="Arial" charset="0"/>
        </a:defRPr>
      </a:lvl6pPr>
      <a:lvl7pPr marL="622080" algn="ctr" rtl="0" fontAlgn="base">
        <a:spcBef>
          <a:spcPct val="0"/>
        </a:spcBef>
        <a:spcAft>
          <a:spcPct val="0"/>
        </a:spcAft>
        <a:defRPr sz="3800">
          <a:solidFill>
            <a:schemeClr val="tx2"/>
          </a:solidFill>
          <a:latin typeface="Arial" charset="0"/>
          <a:cs typeface="Arial" charset="0"/>
        </a:defRPr>
      </a:lvl7pPr>
      <a:lvl8pPr marL="933153" algn="ctr" rtl="0" fontAlgn="base">
        <a:spcBef>
          <a:spcPct val="0"/>
        </a:spcBef>
        <a:spcAft>
          <a:spcPct val="0"/>
        </a:spcAft>
        <a:defRPr sz="3800">
          <a:solidFill>
            <a:schemeClr val="tx2"/>
          </a:solidFill>
          <a:latin typeface="Arial" charset="0"/>
          <a:cs typeface="Arial" charset="0"/>
        </a:defRPr>
      </a:lvl8pPr>
      <a:lvl9pPr marL="1244187" algn="ctr" rtl="0" fontAlgn="base">
        <a:spcBef>
          <a:spcPct val="0"/>
        </a:spcBef>
        <a:spcAft>
          <a:spcPct val="0"/>
        </a:spcAft>
        <a:defRPr sz="3800">
          <a:solidFill>
            <a:schemeClr val="tx2"/>
          </a:solidFill>
          <a:latin typeface="Arial" charset="0"/>
          <a:cs typeface="Arial" charset="0"/>
        </a:defRPr>
      </a:lvl9pPr>
    </p:titleStyle>
    <p:bodyStyle>
      <a:lvl1pPr marL="233270" indent="-233270" algn="l" rtl="0" fontAlgn="base">
        <a:spcBef>
          <a:spcPct val="20000"/>
        </a:spcBef>
        <a:spcAft>
          <a:spcPct val="0"/>
        </a:spcAft>
        <a:buChar char="•"/>
        <a:defRPr sz="2800">
          <a:solidFill>
            <a:schemeClr val="tx1"/>
          </a:solidFill>
          <a:latin typeface="+mn-lt"/>
          <a:ea typeface="+mn-ea"/>
          <a:cs typeface="+mn-cs"/>
        </a:defRPr>
      </a:lvl1pPr>
      <a:lvl2pPr marL="505468" indent="-194351" algn="l" rtl="0" fontAlgn="base">
        <a:spcBef>
          <a:spcPct val="20000"/>
        </a:spcBef>
        <a:spcAft>
          <a:spcPct val="0"/>
        </a:spcAft>
        <a:buChar char="–"/>
        <a:defRPr sz="2400">
          <a:solidFill>
            <a:schemeClr val="tx1"/>
          </a:solidFill>
          <a:latin typeface="+mn-lt"/>
          <a:cs typeface="+mn-cs"/>
        </a:defRPr>
      </a:lvl2pPr>
      <a:lvl3pPr marL="777618" indent="-155547" algn="l" rtl="0" fontAlgn="base">
        <a:spcBef>
          <a:spcPct val="20000"/>
        </a:spcBef>
        <a:spcAft>
          <a:spcPct val="0"/>
        </a:spcAft>
        <a:buChar char="•"/>
        <a:defRPr sz="2100">
          <a:solidFill>
            <a:schemeClr val="tx1"/>
          </a:solidFill>
          <a:latin typeface="+mn-lt"/>
          <a:cs typeface="+mn-cs"/>
        </a:defRPr>
      </a:lvl3pPr>
      <a:lvl4pPr marL="1088676" indent="-155547" algn="l" rtl="0" fontAlgn="base">
        <a:spcBef>
          <a:spcPct val="20000"/>
        </a:spcBef>
        <a:spcAft>
          <a:spcPct val="0"/>
        </a:spcAft>
        <a:buChar char="–"/>
        <a:defRPr sz="1700">
          <a:solidFill>
            <a:schemeClr val="tx1"/>
          </a:solidFill>
          <a:latin typeface="+mn-lt"/>
          <a:cs typeface="+mn-cs"/>
        </a:defRPr>
      </a:lvl4pPr>
      <a:lvl5pPr marL="1399715" indent="-155547" algn="l" rtl="0" fontAlgn="base">
        <a:spcBef>
          <a:spcPct val="20000"/>
        </a:spcBef>
        <a:spcAft>
          <a:spcPct val="0"/>
        </a:spcAft>
        <a:buChar char="»"/>
        <a:defRPr sz="1700">
          <a:solidFill>
            <a:schemeClr val="tx1"/>
          </a:solidFill>
          <a:latin typeface="+mn-lt"/>
          <a:cs typeface="+mn-cs"/>
        </a:defRPr>
      </a:lvl5pPr>
      <a:lvl6pPr marL="1710786" indent="-155547" algn="l" rtl="0" fontAlgn="base">
        <a:spcBef>
          <a:spcPct val="20000"/>
        </a:spcBef>
        <a:spcAft>
          <a:spcPct val="0"/>
        </a:spcAft>
        <a:buChar char="»"/>
        <a:defRPr sz="1700">
          <a:solidFill>
            <a:schemeClr val="tx1"/>
          </a:solidFill>
          <a:latin typeface="+mn-lt"/>
          <a:cs typeface="+mn-cs"/>
        </a:defRPr>
      </a:lvl6pPr>
      <a:lvl7pPr marL="2021810" indent="-155547" algn="l" rtl="0" fontAlgn="base">
        <a:spcBef>
          <a:spcPct val="20000"/>
        </a:spcBef>
        <a:spcAft>
          <a:spcPct val="0"/>
        </a:spcAft>
        <a:buChar char="»"/>
        <a:defRPr sz="1700">
          <a:solidFill>
            <a:schemeClr val="tx1"/>
          </a:solidFill>
          <a:latin typeface="+mn-lt"/>
          <a:cs typeface="+mn-cs"/>
        </a:defRPr>
      </a:lvl7pPr>
      <a:lvl8pPr marL="2332868" indent="-155547" algn="l" rtl="0" fontAlgn="base">
        <a:spcBef>
          <a:spcPct val="20000"/>
        </a:spcBef>
        <a:spcAft>
          <a:spcPct val="0"/>
        </a:spcAft>
        <a:buChar char="»"/>
        <a:defRPr sz="1700">
          <a:solidFill>
            <a:schemeClr val="tx1"/>
          </a:solidFill>
          <a:latin typeface="+mn-lt"/>
          <a:cs typeface="+mn-cs"/>
        </a:defRPr>
      </a:lvl8pPr>
      <a:lvl9pPr marL="2643903" indent="-155547"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22080" rtl="0" eaLnBrk="1" latinLnBrk="0" hangingPunct="1">
        <a:defRPr sz="1600" kern="1200">
          <a:solidFill>
            <a:schemeClr val="tx1"/>
          </a:solidFill>
          <a:latin typeface="+mn-lt"/>
          <a:ea typeface="+mn-ea"/>
          <a:cs typeface="+mn-cs"/>
        </a:defRPr>
      </a:lvl1pPr>
      <a:lvl2pPr marL="311099" algn="l" defTabSz="622080" rtl="0" eaLnBrk="1" latinLnBrk="0" hangingPunct="1">
        <a:defRPr sz="1600" kern="1200">
          <a:solidFill>
            <a:schemeClr val="tx1"/>
          </a:solidFill>
          <a:latin typeface="+mn-lt"/>
          <a:ea typeface="+mn-ea"/>
          <a:cs typeface="+mn-cs"/>
        </a:defRPr>
      </a:lvl2pPr>
      <a:lvl3pPr marL="622080" algn="l" defTabSz="622080" rtl="0" eaLnBrk="1" latinLnBrk="0" hangingPunct="1">
        <a:defRPr sz="1600" kern="1200">
          <a:solidFill>
            <a:schemeClr val="tx1"/>
          </a:solidFill>
          <a:latin typeface="+mn-lt"/>
          <a:ea typeface="+mn-ea"/>
          <a:cs typeface="+mn-cs"/>
        </a:defRPr>
      </a:lvl3pPr>
      <a:lvl4pPr marL="933153" algn="l" defTabSz="622080" rtl="0" eaLnBrk="1" latinLnBrk="0" hangingPunct="1">
        <a:defRPr sz="1600" kern="1200">
          <a:solidFill>
            <a:schemeClr val="tx1"/>
          </a:solidFill>
          <a:latin typeface="+mn-lt"/>
          <a:ea typeface="+mn-ea"/>
          <a:cs typeface="+mn-cs"/>
        </a:defRPr>
      </a:lvl4pPr>
      <a:lvl5pPr marL="1244187" algn="l" defTabSz="622080" rtl="0" eaLnBrk="1" latinLnBrk="0" hangingPunct="1">
        <a:defRPr sz="1600" kern="1200">
          <a:solidFill>
            <a:schemeClr val="tx1"/>
          </a:solidFill>
          <a:latin typeface="+mn-lt"/>
          <a:ea typeface="+mn-ea"/>
          <a:cs typeface="+mn-cs"/>
        </a:defRPr>
      </a:lvl5pPr>
      <a:lvl6pPr marL="1555251" algn="l" defTabSz="622080" rtl="0" eaLnBrk="1" latinLnBrk="0" hangingPunct="1">
        <a:defRPr sz="1600" kern="1200">
          <a:solidFill>
            <a:schemeClr val="tx1"/>
          </a:solidFill>
          <a:latin typeface="+mn-lt"/>
          <a:ea typeface="+mn-ea"/>
          <a:cs typeface="+mn-cs"/>
        </a:defRPr>
      </a:lvl6pPr>
      <a:lvl7pPr marL="1866296" algn="l" defTabSz="622080" rtl="0" eaLnBrk="1" latinLnBrk="0" hangingPunct="1">
        <a:defRPr sz="1600" kern="1200">
          <a:solidFill>
            <a:schemeClr val="tx1"/>
          </a:solidFill>
          <a:latin typeface="+mn-lt"/>
          <a:ea typeface="+mn-ea"/>
          <a:cs typeface="+mn-cs"/>
        </a:defRPr>
      </a:lvl7pPr>
      <a:lvl8pPr marL="2177333" algn="l" defTabSz="622080" rtl="0" eaLnBrk="1" latinLnBrk="0" hangingPunct="1">
        <a:defRPr sz="1600" kern="1200">
          <a:solidFill>
            <a:schemeClr val="tx1"/>
          </a:solidFill>
          <a:latin typeface="+mn-lt"/>
          <a:ea typeface="+mn-ea"/>
          <a:cs typeface="+mn-cs"/>
        </a:defRPr>
      </a:lvl8pPr>
      <a:lvl9pPr marL="2488381" algn="l" defTabSz="622080" rtl="0" eaLnBrk="1" latinLnBrk="0" hangingPunct="1">
        <a:defRPr sz="16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750" tIns="31297" rIns="62750" bIns="31297"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750" tIns="31297" rIns="62750" bIns="3129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750" tIns="31297" rIns="62750" bIns="31297"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750" tIns="31297" rIns="62750" bIns="31297"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750" tIns="31297" rIns="62750" bIns="31297"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9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12799" algn="ctr" rtl="0" fontAlgn="base">
        <a:spcBef>
          <a:spcPct val="0"/>
        </a:spcBef>
        <a:spcAft>
          <a:spcPct val="0"/>
        </a:spcAft>
        <a:defRPr sz="3800">
          <a:solidFill>
            <a:schemeClr val="tx2"/>
          </a:solidFill>
          <a:latin typeface="Arial" charset="0"/>
          <a:cs typeface="Arial" charset="0"/>
        </a:defRPr>
      </a:lvl6pPr>
      <a:lvl7pPr marL="625477" algn="ctr" rtl="0" fontAlgn="base">
        <a:spcBef>
          <a:spcPct val="0"/>
        </a:spcBef>
        <a:spcAft>
          <a:spcPct val="0"/>
        </a:spcAft>
        <a:defRPr sz="3800">
          <a:solidFill>
            <a:schemeClr val="tx2"/>
          </a:solidFill>
          <a:latin typeface="Arial" charset="0"/>
          <a:cs typeface="Arial" charset="0"/>
        </a:defRPr>
      </a:lvl7pPr>
      <a:lvl8pPr marL="938254" algn="ctr" rtl="0" fontAlgn="base">
        <a:spcBef>
          <a:spcPct val="0"/>
        </a:spcBef>
        <a:spcAft>
          <a:spcPct val="0"/>
        </a:spcAft>
        <a:defRPr sz="3800">
          <a:solidFill>
            <a:schemeClr val="tx2"/>
          </a:solidFill>
          <a:latin typeface="Arial" charset="0"/>
          <a:cs typeface="Arial" charset="0"/>
        </a:defRPr>
      </a:lvl8pPr>
      <a:lvl9pPr marL="1250984" algn="ctr" rtl="0" fontAlgn="base">
        <a:spcBef>
          <a:spcPct val="0"/>
        </a:spcBef>
        <a:spcAft>
          <a:spcPct val="0"/>
        </a:spcAft>
        <a:defRPr sz="3800">
          <a:solidFill>
            <a:schemeClr val="tx2"/>
          </a:solidFill>
          <a:latin typeface="Arial" charset="0"/>
          <a:cs typeface="Arial" charset="0"/>
        </a:defRPr>
      </a:lvl9pPr>
    </p:titleStyle>
    <p:bodyStyle>
      <a:lvl1pPr marL="234551" indent="-234551" algn="l" rtl="0" fontAlgn="base">
        <a:spcBef>
          <a:spcPct val="20000"/>
        </a:spcBef>
        <a:spcAft>
          <a:spcPct val="0"/>
        </a:spcAft>
        <a:buChar char="•"/>
        <a:defRPr sz="2800">
          <a:solidFill>
            <a:schemeClr val="tx1"/>
          </a:solidFill>
          <a:latin typeface="+mn-lt"/>
          <a:ea typeface="+mn-ea"/>
          <a:cs typeface="+mn-cs"/>
        </a:defRPr>
      </a:lvl1pPr>
      <a:lvl2pPr marL="508229" indent="-195409" algn="l" rtl="0" fontAlgn="base">
        <a:spcBef>
          <a:spcPct val="20000"/>
        </a:spcBef>
        <a:spcAft>
          <a:spcPct val="0"/>
        </a:spcAft>
        <a:buChar char="–"/>
        <a:defRPr sz="2400">
          <a:solidFill>
            <a:schemeClr val="tx1"/>
          </a:solidFill>
          <a:latin typeface="+mn-lt"/>
          <a:cs typeface="+mn-cs"/>
        </a:defRPr>
      </a:lvl2pPr>
      <a:lvl3pPr marL="781866" indent="-156397" algn="l" rtl="0" fontAlgn="base">
        <a:spcBef>
          <a:spcPct val="20000"/>
        </a:spcBef>
        <a:spcAft>
          <a:spcPct val="0"/>
        </a:spcAft>
        <a:buChar char="•"/>
        <a:defRPr sz="2100">
          <a:solidFill>
            <a:schemeClr val="tx1"/>
          </a:solidFill>
          <a:latin typeface="+mn-lt"/>
          <a:cs typeface="+mn-cs"/>
        </a:defRPr>
      </a:lvl3pPr>
      <a:lvl4pPr marL="1094627" indent="-156397" algn="l" rtl="0" fontAlgn="base">
        <a:spcBef>
          <a:spcPct val="20000"/>
        </a:spcBef>
        <a:spcAft>
          <a:spcPct val="0"/>
        </a:spcAft>
        <a:buChar char="–"/>
        <a:defRPr sz="1700">
          <a:solidFill>
            <a:schemeClr val="tx1"/>
          </a:solidFill>
          <a:latin typeface="+mn-lt"/>
          <a:cs typeface="+mn-cs"/>
        </a:defRPr>
      </a:lvl4pPr>
      <a:lvl5pPr marL="1407376" indent="-156397" algn="l" rtl="0" fontAlgn="base">
        <a:spcBef>
          <a:spcPct val="20000"/>
        </a:spcBef>
        <a:spcAft>
          <a:spcPct val="0"/>
        </a:spcAft>
        <a:buChar char="»"/>
        <a:defRPr sz="1700">
          <a:solidFill>
            <a:schemeClr val="tx1"/>
          </a:solidFill>
          <a:latin typeface="+mn-lt"/>
          <a:cs typeface="+mn-cs"/>
        </a:defRPr>
      </a:lvl5pPr>
      <a:lvl6pPr marL="1720141" indent="-156397" algn="l" rtl="0" fontAlgn="base">
        <a:spcBef>
          <a:spcPct val="20000"/>
        </a:spcBef>
        <a:spcAft>
          <a:spcPct val="0"/>
        </a:spcAft>
        <a:buChar char="»"/>
        <a:defRPr sz="1700">
          <a:solidFill>
            <a:schemeClr val="tx1"/>
          </a:solidFill>
          <a:latin typeface="+mn-lt"/>
          <a:cs typeface="+mn-cs"/>
        </a:defRPr>
      </a:lvl6pPr>
      <a:lvl7pPr marL="2032858" indent="-156397" algn="l" rtl="0" fontAlgn="base">
        <a:spcBef>
          <a:spcPct val="20000"/>
        </a:spcBef>
        <a:spcAft>
          <a:spcPct val="0"/>
        </a:spcAft>
        <a:buChar char="»"/>
        <a:defRPr sz="1700">
          <a:solidFill>
            <a:schemeClr val="tx1"/>
          </a:solidFill>
          <a:latin typeface="+mn-lt"/>
          <a:cs typeface="+mn-cs"/>
        </a:defRPr>
      </a:lvl7pPr>
      <a:lvl8pPr marL="2345613" indent="-156397" algn="l" rtl="0" fontAlgn="base">
        <a:spcBef>
          <a:spcPct val="20000"/>
        </a:spcBef>
        <a:spcAft>
          <a:spcPct val="0"/>
        </a:spcAft>
        <a:buChar char="»"/>
        <a:defRPr sz="1700">
          <a:solidFill>
            <a:schemeClr val="tx1"/>
          </a:solidFill>
          <a:latin typeface="+mn-lt"/>
          <a:cs typeface="+mn-cs"/>
        </a:defRPr>
      </a:lvl8pPr>
      <a:lvl9pPr marL="2658346" indent="-156397"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25477" rtl="0" eaLnBrk="1" latinLnBrk="0" hangingPunct="1">
        <a:defRPr sz="1600" kern="1200">
          <a:solidFill>
            <a:schemeClr val="tx1"/>
          </a:solidFill>
          <a:latin typeface="+mn-lt"/>
          <a:ea typeface="+mn-ea"/>
          <a:cs typeface="+mn-cs"/>
        </a:defRPr>
      </a:lvl1pPr>
      <a:lvl2pPr marL="312799" algn="l" defTabSz="625477" rtl="0" eaLnBrk="1" latinLnBrk="0" hangingPunct="1">
        <a:defRPr sz="1600" kern="1200">
          <a:solidFill>
            <a:schemeClr val="tx1"/>
          </a:solidFill>
          <a:latin typeface="+mn-lt"/>
          <a:ea typeface="+mn-ea"/>
          <a:cs typeface="+mn-cs"/>
        </a:defRPr>
      </a:lvl2pPr>
      <a:lvl3pPr marL="625477" algn="l" defTabSz="625477" rtl="0" eaLnBrk="1" latinLnBrk="0" hangingPunct="1">
        <a:defRPr sz="1600" kern="1200">
          <a:solidFill>
            <a:schemeClr val="tx1"/>
          </a:solidFill>
          <a:latin typeface="+mn-lt"/>
          <a:ea typeface="+mn-ea"/>
          <a:cs typeface="+mn-cs"/>
        </a:defRPr>
      </a:lvl3pPr>
      <a:lvl4pPr marL="938254" algn="l" defTabSz="625477" rtl="0" eaLnBrk="1" latinLnBrk="0" hangingPunct="1">
        <a:defRPr sz="1600" kern="1200">
          <a:solidFill>
            <a:schemeClr val="tx1"/>
          </a:solidFill>
          <a:latin typeface="+mn-lt"/>
          <a:ea typeface="+mn-ea"/>
          <a:cs typeface="+mn-cs"/>
        </a:defRPr>
      </a:lvl4pPr>
      <a:lvl5pPr marL="1250984" algn="l" defTabSz="625477" rtl="0" eaLnBrk="1" latinLnBrk="0" hangingPunct="1">
        <a:defRPr sz="1600" kern="1200">
          <a:solidFill>
            <a:schemeClr val="tx1"/>
          </a:solidFill>
          <a:latin typeface="+mn-lt"/>
          <a:ea typeface="+mn-ea"/>
          <a:cs typeface="+mn-cs"/>
        </a:defRPr>
      </a:lvl5pPr>
      <a:lvl6pPr marL="1563753" algn="l" defTabSz="625477" rtl="0" eaLnBrk="1" latinLnBrk="0" hangingPunct="1">
        <a:defRPr sz="1600" kern="1200">
          <a:solidFill>
            <a:schemeClr val="tx1"/>
          </a:solidFill>
          <a:latin typeface="+mn-lt"/>
          <a:ea typeface="+mn-ea"/>
          <a:cs typeface="+mn-cs"/>
        </a:defRPr>
      </a:lvl6pPr>
      <a:lvl7pPr marL="1876495" algn="l" defTabSz="625477" rtl="0" eaLnBrk="1" latinLnBrk="0" hangingPunct="1">
        <a:defRPr sz="1600" kern="1200">
          <a:solidFill>
            <a:schemeClr val="tx1"/>
          </a:solidFill>
          <a:latin typeface="+mn-lt"/>
          <a:ea typeface="+mn-ea"/>
          <a:cs typeface="+mn-cs"/>
        </a:defRPr>
      </a:lvl7pPr>
      <a:lvl8pPr marL="2189233" algn="l" defTabSz="625477" rtl="0" eaLnBrk="1" latinLnBrk="0" hangingPunct="1">
        <a:defRPr sz="1600" kern="1200">
          <a:solidFill>
            <a:schemeClr val="tx1"/>
          </a:solidFill>
          <a:latin typeface="+mn-lt"/>
          <a:ea typeface="+mn-ea"/>
          <a:cs typeface="+mn-cs"/>
        </a:defRPr>
      </a:lvl8pPr>
      <a:lvl9pPr marL="2501978" algn="l" defTabSz="625477" rtl="0" eaLnBrk="1" latinLnBrk="0" hangingPunct="1">
        <a:defRPr sz="16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092" tIns="31471" rIns="63092" bIns="3147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092" tIns="31471" rIns="63092" bIns="3147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092" tIns="31471" rIns="63092" bIns="31471"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092" tIns="31471" rIns="63092" bIns="31471"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092" tIns="31471" rIns="63092" bIns="31471"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9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14538" algn="ctr" rtl="0" fontAlgn="base">
        <a:spcBef>
          <a:spcPct val="0"/>
        </a:spcBef>
        <a:spcAft>
          <a:spcPct val="0"/>
        </a:spcAft>
        <a:defRPr sz="3800">
          <a:solidFill>
            <a:schemeClr val="tx2"/>
          </a:solidFill>
          <a:latin typeface="Arial" charset="0"/>
          <a:cs typeface="Arial" charset="0"/>
        </a:defRPr>
      </a:lvl6pPr>
      <a:lvl7pPr marL="628960" algn="ctr" rtl="0" fontAlgn="base">
        <a:spcBef>
          <a:spcPct val="0"/>
        </a:spcBef>
        <a:spcAft>
          <a:spcPct val="0"/>
        </a:spcAft>
        <a:defRPr sz="3800">
          <a:solidFill>
            <a:schemeClr val="tx2"/>
          </a:solidFill>
          <a:latin typeface="Arial" charset="0"/>
          <a:cs typeface="Arial" charset="0"/>
        </a:defRPr>
      </a:lvl7pPr>
      <a:lvl8pPr marL="943485" algn="ctr" rtl="0" fontAlgn="base">
        <a:spcBef>
          <a:spcPct val="0"/>
        </a:spcBef>
        <a:spcAft>
          <a:spcPct val="0"/>
        </a:spcAft>
        <a:defRPr sz="3800">
          <a:solidFill>
            <a:schemeClr val="tx2"/>
          </a:solidFill>
          <a:latin typeface="Arial" charset="0"/>
          <a:cs typeface="Arial" charset="0"/>
        </a:defRPr>
      </a:lvl8pPr>
      <a:lvl9pPr marL="1257960" algn="ctr" rtl="0" fontAlgn="base">
        <a:spcBef>
          <a:spcPct val="0"/>
        </a:spcBef>
        <a:spcAft>
          <a:spcPct val="0"/>
        </a:spcAft>
        <a:defRPr sz="3800">
          <a:solidFill>
            <a:schemeClr val="tx2"/>
          </a:solidFill>
          <a:latin typeface="Arial" charset="0"/>
          <a:cs typeface="Arial" charset="0"/>
        </a:defRPr>
      </a:lvl9pPr>
    </p:titleStyle>
    <p:bodyStyle>
      <a:lvl1pPr marL="235863" indent="-235863" algn="l" rtl="0" fontAlgn="base">
        <a:spcBef>
          <a:spcPct val="20000"/>
        </a:spcBef>
        <a:spcAft>
          <a:spcPct val="0"/>
        </a:spcAft>
        <a:buChar char="•"/>
        <a:defRPr sz="2800">
          <a:solidFill>
            <a:schemeClr val="tx1"/>
          </a:solidFill>
          <a:latin typeface="+mn-lt"/>
          <a:ea typeface="+mn-ea"/>
          <a:cs typeface="+mn-cs"/>
        </a:defRPr>
      </a:lvl1pPr>
      <a:lvl2pPr marL="511058" indent="-196494" algn="l" rtl="0" fontAlgn="base">
        <a:spcBef>
          <a:spcPct val="20000"/>
        </a:spcBef>
        <a:spcAft>
          <a:spcPct val="0"/>
        </a:spcAft>
        <a:buChar char="–"/>
        <a:defRPr sz="2400">
          <a:solidFill>
            <a:schemeClr val="tx1"/>
          </a:solidFill>
          <a:latin typeface="+mn-lt"/>
          <a:cs typeface="+mn-cs"/>
        </a:defRPr>
      </a:lvl2pPr>
      <a:lvl3pPr marL="786229" indent="-157265" algn="l" rtl="0" fontAlgn="base">
        <a:spcBef>
          <a:spcPct val="20000"/>
        </a:spcBef>
        <a:spcAft>
          <a:spcPct val="0"/>
        </a:spcAft>
        <a:buChar char="•"/>
        <a:defRPr sz="2100">
          <a:solidFill>
            <a:schemeClr val="tx1"/>
          </a:solidFill>
          <a:latin typeface="+mn-lt"/>
          <a:cs typeface="+mn-cs"/>
        </a:defRPr>
      </a:lvl3pPr>
      <a:lvl4pPr marL="1100738" indent="-157265" algn="l" rtl="0" fontAlgn="base">
        <a:spcBef>
          <a:spcPct val="20000"/>
        </a:spcBef>
        <a:spcAft>
          <a:spcPct val="0"/>
        </a:spcAft>
        <a:buChar char="–"/>
        <a:defRPr sz="1700">
          <a:solidFill>
            <a:schemeClr val="tx1"/>
          </a:solidFill>
          <a:latin typeface="+mn-lt"/>
          <a:cs typeface="+mn-cs"/>
        </a:defRPr>
      </a:lvl4pPr>
      <a:lvl5pPr marL="1415230" indent="-157265" algn="l" rtl="0" fontAlgn="base">
        <a:spcBef>
          <a:spcPct val="20000"/>
        </a:spcBef>
        <a:spcAft>
          <a:spcPct val="0"/>
        </a:spcAft>
        <a:buChar char="»"/>
        <a:defRPr sz="1700">
          <a:solidFill>
            <a:schemeClr val="tx1"/>
          </a:solidFill>
          <a:latin typeface="+mn-lt"/>
          <a:cs typeface="+mn-cs"/>
        </a:defRPr>
      </a:lvl5pPr>
      <a:lvl6pPr marL="1729727" indent="-157265" algn="l" rtl="0" fontAlgn="base">
        <a:spcBef>
          <a:spcPct val="20000"/>
        </a:spcBef>
        <a:spcAft>
          <a:spcPct val="0"/>
        </a:spcAft>
        <a:buChar char="»"/>
        <a:defRPr sz="1700">
          <a:solidFill>
            <a:schemeClr val="tx1"/>
          </a:solidFill>
          <a:latin typeface="+mn-lt"/>
          <a:cs typeface="+mn-cs"/>
        </a:defRPr>
      </a:lvl6pPr>
      <a:lvl7pPr marL="2044183" indent="-157265" algn="l" rtl="0" fontAlgn="base">
        <a:spcBef>
          <a:spcPct val="20000"/>
        </a:spcBef>
        <a:spcAft>
          <a:spcPct val="0"/>
        </a:spcAft>
        <a:buChar char="»"/>
        <a:defRPr sz="1700">
          <a:solidFill>
            <a:schemeClr val="tx1"/>
          </a:solidFill>
          <a:latin typeface="+mn-lt"/>
          <a:cs typeface="+mn-cs"/>
        </a:defRPr>
      </a:lvl7pPr>
      <a:lvl8pPr marL="2358690" indent="-157265" algn="l" rtl="0" fontAlgn="base">
        <a:spcBef>
          <a:spcPct val="20000"/>
        </a:spcBef>
        <a:spcAft>
          <a:spcPct val="0"/>
        </a:spcAft>
        <a:buChar char="»"/>
        <a:defRPr sz="1700">
          <a:solidFill>
            <a:schemeClr val="tx1"/>
          </a:solidFill>
          <a:latin typeface="+mn-lt"/>
          <a:cs typeface="+mn-cs"/>
        </a:defRPr>
      </a:lvl8pPr>
      <a:lvl9pPr marL="2673167" indent="-157265"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28960" rtl="0" eaLnBrk="1" latinLnBrk="0" hangingPunct="1">
        <a:defRPr sz="1600" kern="1200">
          <a:solidFill>
            <a:schemeClr val="tx1"/>
          </a:solidFill>
          <a:latin typeface="+mn-lt"/>
          <a:ea typeface="+mn-ea"/>
          <a:cs typeface="+mn-cs"/>
        </a:defRPr>
      </a:lvl1pPr>
      <a:lvl2pPr marL="314538" algn="l" defTabSz="628960" rtl="0" eaLnBrk="1" latinLnBrk="0" hangingPunct="1">
        <a:defRPr sz="1600" kern="1200">
          <a:solidFill>
            <a:schemeClr val="tx1"/>
          </a:solidFill>
          <a:latin typeface="+mn-lt"/>
          <a:ea typeface="+mn-ea"/>
          <a:cs typeface="+mn-cs"/>
        </a:defRPr>
      </a:lvl2pPr>
      <a:lvl3pPr marL="628960" algn="l" defTabSz="628960" rtl="0" eaLnBrk="1" latinLnBrk="0" hangingPunct="1">
        <a:defRPr sz="1600" kern="1200">
          <a:solidFill>
            <a:schemeClr val="tx1"/>
          </a:solidFill>
          <a:latin typeface="+mn-lt"/>
          <a:ea typeface="+mn-ea"/>
          <a:cs typeface="+mn-cs"/>
        </a:defRPr>
      </a:lvl3pPr>
      <a:lvl4pPr marL="943485" algn="l" defTabSz="628960" rtl="0" eaLnBrk="1" latinLnBrk="0" hangingPunct="1">
        <a:defRPr sz="1600" kern="1200">
          <a:solidFill>
            <a:schemeClr val="tx1"/>
          </a:solidFill>
          <a:latin typeface="+mn-lt"/>
          <a:ea typeface="+mn-ea"/>
          <a:cs typeface="+mn-cs"/>
        </a:defRPr>
      </a:lvl4pPr>
      <a:lvl5pPr marL="1257960" algn="l" defTabSz="628960" rtl="0" eaLnBrk="1" latinLnBrk="0" hangingPunct="1">
        <a:defRPr sz="1600" kern="1200">
          <a:solidFill>
            <a:schemeClr val="tx1"/>
          </a:solidFill>
          <a:latin typeface="+mn-lt"/>
          <a:ea typeface="+mn-ea"/>
          <a:cs typeface="+mn-cs"/>
        </a:defRPr>
      </a:lvl5pPr>
      <a:lvl6pPr marL="1572468" algn="l" defTabSz="628960" rtl="0" eaLnBrk="1" latinLnBrk="0" hangingPunct="1">
        <a:defRPr sz="1600" kern="1200">
          <a:solidFill>
            <a:schemeClr val="tx1"/>
          </a:solidFill>
          <a:latin typeface="+mn-lt"/>
          <a:ea typeface="+mn-ea"/>
          <a:cs typeface="+mn-cs"/>
        </a:defRPr>
      </a:lvl6pPr>
      <a:lvl7pPr marL="1886956" algn="l" defTabSz="628960" rtl="0" eaLnBrk="1" latinLnBrk="0" hangingPunct="1">
        <a:defRPr sz="1600" kern="1200">
          <a:solidFill>
            <a:schemeClr val="tx1"/>
          </a:solidFill>
          <a:latin typeface="+mn-lt"/>
          <a:ea typeface="+mn-ea"/>
          <a:cs typeface="+mn-cs"/>
        </a:defRPr>
      </a:lvl7pPr>
      <a:lvl8pPr marL="2201438" algn="l" defTabSz="628960" rtl="0" eaLnBrk="1" latinLnBrk="0" hangingPunct="1">
        <a:defRPr sz="1600" kern="1200">
          <a:solidFill>
            <a:schemeClr val="tx1"/>
          </a:solidFill>
          <a:latin typeface="+mn-lt"/>
          <a:ea typeface="+mn-ea"/>
          <a:cs typeface="+mn-cs"/>
        </a:defRPr>
      </a:lvl8pPr>
      <a:lvl9pPr marL="2515930" algn="l" defTabSz="628960" rtl="0" eaLnBrk="1" latinLnBrk="0" hangingPunct="1">
        <a:defRPr sz="16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449" tIns="31652" rIns="63449" bIns="31652"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449" tIns="31652" rIns="63449" bIns="3165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449" tIns="31652" rIns="63449" bIns="31652"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449" tIns="31652" rIns="63449" bIns="31652"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449" tIns="31652" rIns="63449" bIns="31652"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0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16315" algn="ctr" rtl="0" fontAlgn="base">
        <a:spcBef>
          <a:spcPct val="0"/>
        </a:spcBef>
        <a:spcAft>
          <a:spcPct val="0"/>
        </a:spcAft>
        <a:defRPr sz="3800">
          <a:solidFill>
            <a:schemeClr val="tx2"/>
          </a:solidFill>
          <a:latin typeface="Arial" charset="0"/>
          <a:cs typeface="Arial" charset="0"/>
        </a:defRPr>
      </a:lvl6pPr>
      <a:lvl7pPr marL="632535" algn="ctr" rtl="0" fontAlgn="base">
        <a:spcBef>
          <a:spcPct val="0"/>
        </a:spcBef>
        <a:spcAft>
          <a:spcPct val="0"/>
        </a:spcAft>
        <a:defRPr sz="3800">
          <a:solidFill>
            <a:schemeClr val="tx2"/>
          </a:solidFill>
          <a:latin typeface="Arial" charset="0"/>
          <a:cs typeface="Arial" charset="0"/>
        </a:defRPr>
      </a:lvl7pPr>
      <a:lvl8pPr marL="948846" algn="ctr" rtl="0" fontAlgn="base">
        <a:spcBef>
          <a:spcPct val="0"/>
        </a:spcBef>
        <a:spcAft>
          <a:spcPct val="0"/>
        </a:spcAft>
        <a:defRPr sz="3800">
          <a:solidFill>
            <a:schemeClr val="tx2"/>
          </a:solidFill>
          <a:latin typeface="Arial" charset="0"/>
          <a:cs typeface="Arial" charset="0"/>
        </a:defRPr>
      </a:lvl8pPr>
      <a:lvl9pPr marL="1265108" algn="ctr" rtl="0" fontAlgn="base">
        <a:spcBef>
          <a:spcPct val="0"/>
        </a:spcBef>
        <a:spcAft>
          <a:spcPct val="0"/>
        </a:spcAft>
        <a:defRPr sz="3800">
          <a:solidFill>
            <a:schemeClr val="tx2"/>
          </a:solidFill>
          <a:latin typeface="Arial" charset="0"/>
          <a:cs typeface="Arial" charset="0"/>
        </a:defRPr>
      </a:lvl9pPr>
    </p:titleStyle>
    <p:bodyStyle>
      <a:lvl1pPr marL="237208" indent="-237208" algn="l" rtl="0" fontAlgn="base">
        <a:spcBef>
          <a:spcPct val="20000"/>
        </a:spcBef>
        <a:spcAft>
          <a:spcPct val="0"/>
        </a:spcAft>
        <a:buChar char="•"/>
        <a:defRPr sz="2800">
          <a:solidFill>
            <a:schemeClr val="tx1"/>
          </a:solidFill>
          <a:latin typeface="+mn-lt"/>
          <a:ea typeface="+mn-ea"/>
          <a:cs typeface="+mn-cs"/>
        </a:defRPr>
      </a:lvl1pPr>
      <a:lvl2pPr marL="513961" indent="-197606" algn="l" rtl="0" fontAlgn="base">
        <a:spcBef>
          <a:spcPct val="20000"/>
        </a:spcBef>
        <a:spcAft>
          <a:spcPct val="0"/>
        </a:spcAft>
        <a:buChar char="–"/>
        <a:defRPr sz="2400">
          <a:solidFill>
            <a:schemeClr val="tx1"/>
          </a:solidFill>
          <a:latin typeface="+mn-lt"/>
          <a:cs typeface="+mn-cs"/>
        </a:defRPr>
      </a:lvl2pPr>
      <a:lvl3pPr marL="790706" indent="-158155" algn="l" rtl="0" fontAlgn="base">
        <a:spcBef>
          <a:spcPct val="20000"/>
        </a:spcBef>
        <a:spcAft>
          <a:spcPct val="0"/>
        </a:spcAft>
        <a:buChar char="•"/>
        <a:defRPr sz="2100">
          <a:solidFill>
            <a:schemeClr val="tx1"/>
          </a:solidFill>
          <a:latin typeface="+mn-lt"/>
          <a:cs typeface="+mn-cs"/>
        </a:defRPr>
      </a:lvl3pPr>
      <a:lvl4pPr marL="1106998" indent="-158155" algn="l" rtl="0" fontAlgn="base">
        <a:spcBef>
          <a:spcPct val="20000"/>
        </a:spcBef>
        <a:spcAft>
          <a:spcPct val="0"/>
        </a:spcAft>
        <a:buChar char="–"/>
        <a:defRPr sz="1700">
          <a:solidFill>
            <a:schemeClr val="tx1"/>
          </a:solidFill>
          <a:latin typeface="+mn-lt"/>
          <a:cs typeface="+mn-cs"/>
        </a:defRPr>
      </a:lvl4pPr>
      <a:lvl5pPr marL="1423262" indent="-158155" algn="l" rtl="0" fontAlgn="base">
        <a:spcBef>
          <a:spcPct val="20000"/>
        </a:spcBef>
        <a:spcAft>
          <a:spcPct val="0"/>
        </a:spcAft>
        <a:buChar char="»"/>
        <a:defRPr sz="1700">
          <a:solidFill>
            <a:schemeClr val="tx1"/>
          </a:solidFill>
          <a:latin typeface="+mn-lt"/>
          <a:cs typeface="+mn-cs"/>
        </a:defRPr>
      </a:lvl5pPr>
      <a:lvl6pPr marL="1739556" indent="-158155" algn="l" rtl="0" fontAlgn="base">
        <a:spcBef>
          <a:spcPct val="20000"/>
        </a:spcBef>
        <a:spcAft>
          <a:spcPct val="0"/>
        </a:spcAft>
        <a:buChar char="»"/>
        <a:defRPr sz="1700">
          <a:solidFill>
            <a:schemeClr val="tx1"/>
          </a:solidFill>
          <a:latin typeface="+mn-lt"/>
          <a:cs typeface="+mn-cs"/>
        </a:defRPr>
      </a:lvl6pPr>
      <a:lvl7pPr marL="2055804" indent="-158155" algn="l" rtl="0" fontAlgn="base">
        <a:spcBef>
          <a:spcPct val="20000"/>
        </a:spcBef>
        <a:spcAft>
          <a:spcPct val="0"/>
        </a:spcAft>
        <a:buChar char="»"/>
        <a:defRPr sz="1700">
          <a:solidFill>
            <a:schemeClr val="tx1"/>
          </a:solidFill>
          <a:latin typeface="+mn-lt"/>
          <a:cs typeface="+mn-cs"/>
        </a:defRPr>
      </a:lvl7pPr>
      <a:lvl8pPr marL="2372097" indent="-158155" algn="l" rtl="0" fontAlgn="base">
        <a:spcBef>
          <a:spcPct val="20000"/>
        </a:spcBef>
        <a:spcAft>
          <a:spcPct val="0"/>
        </a:spcAft>
        <a:buChar char="»"/>
        <a:defRPr sz="1700">
          <a:solidFill>
            <a:schemeClr val="tx1"/>
          </a:solidFill>
          <a:latin typeface="+mn-lt"/>
          <a:cs typeface="+mn-cs"/>
        </a:defRPr>
      </a:lvl8pPr>
      <a:lvl9pPr marL="2688363" indent="-158155"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32535" rtl="0" eaLnBrk="1" latinLnBrk="0" hangingPunct="1">
        <a:defRPr sz="1600" kern="1200">
          <a:solidFill>
            <a:schemeClr val="tx1"/>
          </a:solidFill>
          <a:latin typeface="+mn-lt"/>
          <a:ea typeface="+mn-ea"/>
          <a:cs typeface="+mn-cs"/>
        </a:defRPr>
      </a:lvl1pPr>
      <a:lvl2pPr marL="316315" algn="l" defTabSz="632535" rtl="0" eaLnBrk="1" latinLnBrk="0" hangingPunct="1">
        <a:defRPr sz="1600" kern="1200">
          <a:solidFill>
            <a:schemeClr val="tx1"/>
          </a:solidFill>
          <a:latin typeface="+mn-lt"/>
          <a:ea typeface="+mn-ea"/>
          <a:cs typeface="+mn-cs"/>
        </a:defRPr>
      </a:lvl2pPr>
      <a:lvl3pPr marL="632535" algn="l" defTabSz="632535" rtl="0" eaLnBrk="1" latinLnBrk="0" hangingPunct="1">
        <a:defRPr sz="1600" kern="1200">
          <a:solidFill>
            <a:schemeClr val="tx1"/>
          </a:solidFill>
          <a:latin typeface="+mn-lt"/>
          <a:ea typeface="+mn-ea"/>
          <a:cs typeface="+mn-cs"/>
        </a:defRPr>
      </a:lvl3pPr>
      <a:lvl4pPr marL="948846" algn="l" defTabSz="632535" rtl="0" eaLnBrk="1" latinLnBrk="0" hangingPunct="1">
        <a:defRPr sz="1600" kern="1200">
          <a:solidFill>
            <a:schemeClr val="tx1"/>
          </a:solidFill>
          <a:latin typeface="+mn-lt"/>
          <a:ea typeface="+mn-ea"/>
          <a:cs typeface="+mn-cs"/>
        </a:defRPr>
      </a:lvl4pPr>
      <a:lvl5pPr marL="1265108" algn="l" defTabSz="632535" rtl="0" eaLnBrk="1" latinLnBrk="0" hangingPunct="1">
        <a:defRPr sz="1600" kern="1200">
          <a:solidFill>
            <a:schemeClr val="tx1"/>
          </a:solidFill>
          <a:latin typeface="+mn-lt"/>
          <a:ea typeface="+mn-ea"/>
          <a:cs typeface="+mn-cs"/>
        </a:defRPr>
      </a:lvl5pPr>
      <a:lvl6pPr marL="1581408" algn="l" defTabSz="632535" rtl="0" eaLnBrk="1" latinLnBrk="0" hangingPunct="1">
        <a:defRPr sz="1600" kern="1200">
          <a:solidFill>
            <a:schemeClr val="tx1"/>
          </a:solidFill>
          <a:latin typeface="+mn-lt"/>
          <a:ea typeface="+mn-ea"/>
          <a:cs typeface="+mn-cs"/>
        </a:defRPr>
      </a:lvl6pPr>
      <a:lvl7pPr marL="1897685" algn="l" defTabSz="632535" rtl="0" eaLnBrk="1" latinLnBrk="0" hangingPunct="1">
        <a:defRPr sz="1600" kern="1200">
          <a:solidFill>
            <a:schemeClr val="tx1"/>
          </a:solidFill>
          <a:latin typeface="+mn-lt"/>
          <a:ea typeface="+mn-ea"/>
          <a:cs typeface="+mn-cs"/>
        </a:defRPr>
      </a:lvl7pPr>
      <a:lvl8pPr marL="2213958" algn="l" defTabSz="632535" rtl="0" eaLnBrk="1" latinLnBrk="0" hangingPunct="1">
        <a:defRPr sz="1600" kern="1200">
          <a:solidFill>
            <a:schemeClr val="tx1"/>
          </a:solidFill>
          <a:latin typeface="+mn-lt"/>
          <a:ea typeface="+mn-ea"/>
          <a:cs typeface="+mn-cs"/>
        </a:defRPr>
      </a:lvl8pPr>
      <a:lvl9pPr marL="2530228" algn="l" defTabSz="632535" rtl="0" eaLnBrk="1" latinLnBrk="0" hangingPunct="1">
        <a:defRPr sz="16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819" tIns="31839" rIns="63819" bIns="31839"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819" tIns="31839" rIns="63819" bIns="3183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819" tIns="31839" rIns="63819" bIns="31839"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819" tIns="31839" rIns="63819" bIns="31839"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819" tIns="31839" rIns="63819" bIns="31839"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0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18138" algn="ctr" rtl="0" fontAlgn="base">
        <a:spcBef>
          <a:spcPct val="0"/>
        </a:spcBef>
        <a:spcAft>
          <a:spcPct val="0"/>
        </a:spcAft>
        <a:defRPr sz="3800">
          <a:solidFill>
            <a:schemeClr val="tx2"/>
          </a:solidFill>
          <a:latin typeface="Arial" charset="0"/>
          <a:cs typeface="Arial" charset="0"/>
        </a:defRPr>
      </a:lvl6pPr>
      <a:lvl7pPr marL="636199" algn="ctr" rtl="0" fontAlgn="base">
        <a:spcBef>
          <a:spcPct val="0"/>
        </a:spcBef>
        <a:spcAft>
          <a:spcPct val="0"/>
        </a:spcAft>
        <a:defRPr sz="3800">
          <a:solidFill>
            <a:schemeClr val="tx2"/>
          </a:solidFill>
          <a:latin typeface="Arial" charset="0"/>
          <a:cs typeface="Arial" charset="0"/>
        </a:defRPr>
      </a:lvl7pPr>
      <a:lvl8pPr marL="954345" algn="ctr" rtl="0" fontAlgn="base">
        <a:spcBef>
          <a:spcPct val="0"/>
        </a:spcBef>
        <a:spcAft>
          <a:spcPct val="0"/>
        </a:spcAft>
        <a:defRPr sz="3800">
          <a:solidFill>
            <a:schemeClr val="tx2"/>
          </a:solidFill>
          <a:latin typeface="Arial" charset="0"/>
          <a:cs typeface="Arial" charset="0"/>
        </a:defRPr>
      </a:lvl8pPr>
      <a:lvl9pPr marL="1272438" algn="ctr" rtl="0" fontAlgn="base">
        <a:spcBef>
          <a:spcPct val="0"/>
        </a:spcBef>
        <a:spcAft>
          <a:spcPct val="0"/>
        </a:spcAft>
        <a:defRPr sz="3800">
          <a:solidFill>
            <a:schemeClr val="tx2"/>
          </a:solidFill>
          <a:latin typeface="Arial" charset="0"/>
          <a:cs typeface="Arial" charset="0"/>
        </a:defRPr>
      </a:lvl9pPr>
    </p:titleStyle>
    <p:bodyStyle>
      <a:lvl1pPr marL="238584" indent="-238584" algn="l" rtl="0" fontAlgn="base">
        <a:spcBef>
          <a:spcPct val="20000"/>
        </a:spcBef>
        <a:spcAft>
          <a:spcPct val="0"/>
        </a:spcAft>
        <a:buChar char="•"/>
        <a:defRPr sz="2800">
          <a:solidFill>
            <a:schemeClr val="tx1"/>
          </a:solidFill>
          <a:latin typeface="+mn-lt"/>
          <a:ea typeface="+mn-ea"/>
          <a:cs typeface="+mn-cs"/>
        </a:defRPr>
      </a:lvl1pPr>
      <a:lvl2pPr marL="516936" indent="-198753" algn="l" rtl="0" fontAlgn="base">
        <a:spcBef>
          <a:spcPct val="20000"/>
        </a:spcBef>
        <a:spcAft>
          <a:spcPct val="0"/>
        </a:spcAft>
        <a:buChar char="–"/>
        <a:defRPr sz="2400">
          <a:solidFill>
            <a:schemeClr val="tx1"/>
          </a:solidFill>
          <a:latin typeface="+mn-lt"/>
          <a:cs typeface="+mn-cs"/>
        </a:defRPr>
      </a:lvl2pPr>
      <a:lvl3pPr marL="795317" indent="-159064" algn="l" rtl="0" fontAlgn="base">
        <a:spcBef>
          <a:spcPct val="20000"/>
        </a:spcBef>
        <a:spcAft>
          <a:spcPct val="0"/>
        </a:spcAft>
        <a:buChar char="•"/>
        <a:defRPr sz="2100">
          <a:solidFill>
            <a:schemeClr val="tx1"/>
          </a:solidFill>
          <a:latin typeface="+mn-lt"/>
          <a:cs typeface="+mn-cs"/>
        </a:defRPr>
      </a:lvl3pPr>
      <a:lvl4pPr marL="1113408" indent="-159064" algn="l" rtl="0" fontAlgn="base">
        <a:spcBef>
          <a:spcPct val="20000"/>
        </a:spcBef>
        <a:spcAft>
          <a:spcPct val="0"/>
        </a:spcAft>
        <a:buChar char="–"/>
        <a:defRPr sz="1700">
          <a:solidFill>
            <a:schemeClr val="tx1"/>
          </a:solidFill>
          <a:latin typeface="+mn-lt"/>
          <a:cs typeface="+mn-cs"/>
        </a:defRPr>
      </a:lvl4pPr>
      <a:lvl5pPr marL="1431506" indent="-159064" algn="l" rtl="0" fontAlgn="base">
        <a:spcBef>
          <a:spcPct val="20000"/>
        </a:spcBef>
        <a:spcAft>
          <a:spcPct val="0"/>
        </a:spcAft>
        <a:buChar char="»"/>
        <a:defRPr sz="1700">
          <a:solidFill>
            <a:schemeClr val="tx1"/>
          </a:solidFill>
          <a:latin typeface="+mn-lt"/>
          <a:cs typeface="+mn-cs"/>
        </a:defRPr>
      </a:lvl5pPr>
      <a:lvl6pPr marL="1749634" indent="-159064" algn="l" rtl="0" fontAlgn="base">
        <a:spcBef>
          <a:spcPct val="20000"/>
        </a:spcBef>
        <a:spcAft>
          <a:spcPct val="0"/>
        </a:spcAft>
        <a:buChar char="»"/>
        <a:defRPr sz="1700">
          <a:solidFill>
            <a:schemeClr val="tx1"/>
          </a:solidFill>
          <a:latin typeface="+mn-lt"/>
          <a:cs typeface="+mn-cs"/>
        </a:defRPr>
      </a:lvl6pPr>
      <a:lvl7pPr marL="2067714" indent="-159064" algn="l" rtl="0" fontAlgn="base">
        <a:spcBef>
          <a:spcPct val="20000"/>
        </a:spcBef>
        <a:spcAft>
          <a:spcPct val="0"/>
        </a:spcAft>
        <a:buChar char="»"/>
        <a:defRPr sz="1700">
          <a:solidFill>
            <a:schemeClr val="tx1"/>
          </a:solidFill>
          <a:latin typeface="+mn-lt"/>
          <a:cs typeface="+mn-cs"/>
        </a:defRPr>
      </a:lvl7pPr>
      <a:lvl8pPr marL="2385841" indent="-159064" algn="l" rtl="0" fontAlgn="base">
        <a:spcBef>
          <a:spcPct val="20000"/>
        </a:spcBef>
        <a:spcAft>
          <a:spcPct val="0"/>
        </a:spcAft>
        <a:buChar char="»"/>
        <a:defRPr sz="1700">
          <a:solidFill>
            <a:schemeClr val="tx1"/>
          </a:solidFill>
          <a:latin typeface="+mn-lt"/>
          <a:cs typeface="+mn-cs"/>
        </a:defRPr>
      </a:lvl8pPr>
      <a:lvl9pPr marL="2703943" indent="-159064"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36199" rtl="0" eaLnBrk="1" latinLnBrk="0" hangingPunct="1">
        <a:defRPr sz="1600" kern="1200">
          <a:solidFill>
            <a:schemeClr val="tx1"/>
          </a:solidFill>
          <a:latin typeface="+mn-lt"/>
          <a:ea typeface="+mn-ea"/>
          <a:cs typeface="+mn-cs"/>
        </a:defRPr>
      </a:lvl1pPr>
      <a:lvl2pPr marL="318138" algn="l" defTabSz="636199" rtl="0" eaLnBrk="1" latinLnBrk="0" hangingPunct="1">
        <a:defRPr sz="1600" kern="1200">
          <a:solidFill>
            <a:schemeClr val="tx1"/>
          </a:solidFill>
          <a:latin typeface="+mn-lt"/>
          <a:ea typeface="+mn-ea"/>
          <a:cs typeface="+mn-cs"/>
        </a:defRPr>
      </a:lvl2pPr>
      <a:lvl3pPr marL="636199" algn="l" defTabSz="636199" rtl="0" eaLnBrk="1" latinLnBrk="0" hangingPunct="1">
        <a:defRPr sz="1600" kern="1200">
          <a:solidFill>
            <a:schemeClr val="tx1"/>
          </a:solidFill>
          <a:latin typeface="+mn-lt"/>
          <a:ea typeface="+mn-ea"/>
          <a:cs typeface="+mn-cs"/>
        </a:defRPr>
      </a:lvl3pPr>
      <a:lvl4pPr marL="954345" algn="l" defTabSz="636199" rtl="0" eaLnBrk="1" latinLnBrk="0" hangingPunct="1">
        <a:defRPr sz="1600" kern="1200">
          <a:solidFill>
            <a:schemeClr val="tx1"/>
          </a:solidFill>
          <a:latin typeface="+mn-lt"/>
          <a:ea typeface="+mn-ea"/>
          <a:cs typeface="+mn-cs"/>
        </a:defRPr>
      </a:lvl4pPr>
      <a:lvl5pPr marL="1272438" algn="l" defTabSz="636199" rtl="0" eaLnBrk="1" latinLnBrk="0" hangingPunct="1">
        <a:defRPr sz="1600" kern="1200">
          <a:solidFill>
            <a:schemeClr val="tx1"/>
          </a:solidFill>
          <a:latin typeface="+mn-lt"/>
          <a:ea typeface="+mn-ea"/>
          <a:cs typeface="+mn-cs"/>
        </a:defRPr>
      </a:lvl5pPr>
      <a:lvl6pPr marL="1590578" algn="l" defTabSz="636199" rtl="0" eaLnBrk="1" latinLnBrk="0" hangingPunct="1">
        <a:defRPr sz="1600" kern="1200">
          <a:solidFill>
            <a:schemeClr val="tx1"/>
          </a:solidFill>
          <a:latin typeface="+mn-lt"/>
          <a:ea typeface="+mn-ea"/>
          <a:cs typeface="+mn-cs"/>
        </a:defRPr>
      </a:lvl6pPr>
      <a:lvl7pPr marL="1908684" algn="l" defTabSz="636199" rtl="0" eaLnBrk="1" latinLnBrk="0" hangingPunct="1">
        <a:defRPr sz="1600" kern="1200">
          <a:solidFill>
            <a:schemeClr val="tx1"/>
          </a:solidFill>
          <a:latin typeface="+mn-lt"/>
          <a:ea typeface="+mn-ea"/>
          <a:cs typeface="+mn-cs"/>
        </a:defRPr>
      </a:lvl7pPr>
      <a:lvl8pPr marL="2226773" algn="l" defTabSz="636199" rtl="0" eaLnBrk="1" latinLnBrk="0" hangingPunct="1">
        <a:defRPr sz="1600" kern="1200">
          <a:solidFill>
            <a:schemeClr val="tx1"/>
          </a:solidFill>
          <a:latin typeface="+mn-lt"/>
          <a:ea typeface="+mn-ea"/>
          <a:cs typeface="+mn-cs"/>
        </a:defRPr>
      </a:lvl8pPr>
      <a:lvl9pPr marL="2544889" algn="l" defTabSz="636199" rtl="0" eaLnBrk="1" latinLnBrk="0" hangingPunct="1">
        <a:defRPr sz="16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197" tIns="32030" rIns="64197" bIns="3203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197" tIns="32030" rIns="64197" bIns="3203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197" tIns="32030" rIns="64197" bIns="32030"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197" tIns="32030" rIns="64197" bIns="32030"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197" tIns="32030" rIns="64197" bIns="32030"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0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20012" algn="ctr" rtl="0" fontAlgn="base">
        <a:spcBef>
          <a:spcPct val="0"/>
        </a:spcBef>
        <a:spcAft>
          <a:spcPct val="0"/>
        </a:spcAft>
        <a:defRPr sz="3800">
          <a:solidFill>
            <a:schemeClr val="tx2"/>
          </a:solidFill>
          <a:latin typeface="Arial" charset="0"/>
          <a:cs typeface="Arial" charset="0"/>
        </a:defRPr>
      </a:lvl6pPr>
      <a:lvl7pPr marL="639953" algn="ctr" rtl="0" fontAlgn="base">
        <a:spcBef>
          <a:spcPct val="0"/>
        </a:spcBef>
        <a:spcAft>
          <a:spcPct val="0"/>
        </a:spcAft>
        <a:defRPr sz="3800">
          <a:solidFill>
            <a:schemeClr val="tx2"/>
          </a:solidFill>
          <a:latin typeface="Arial" charset="0"/>
          <a:cs typeface="Arial" charset="0"/>
        </a:defRPr>
      </a:lvl7pPr>
      <a:lvl8pPr marL="959977" algn="ctr" rtl="0" fontAlgn="base">
        <a:spcBef>
          <a:spcPct val="0"/>
        </a:spcBef>
        <a:spcAft>
          <a:spcPct val="0"/>
        </a:spcAft>
        <a:defRPr sz="3800">
          <a:solidFill>
            <a:schemeClr val="tx2"/>
          </a:solidFill>
          <a:latin typeface="Arial" charset="0"/>
          <a:cs typeface="Arial" charset="0"/>
        </a:defRPr>
      </a:lvl8pPr>
      <a:lvl9pPr marL="1279952" algn="ctr" rtl="0" fontAlgn="base">
        <a:spcBef>
          <a:spcPct val="0"/>
        </a:spcBef>
        <a:spcAft>
          <a:spcPct val="0"/>
        </a:spcAft>
        <a:defRPr sz="3800">
          <a:solidFill>
            <a:schemeClr val="tx2"/>
          </a:solidFill>
          <a:latin typeface="Arial" charset="0"/>
          <a:cs typeface="Arial" charset="0"/>
        </a:defRPr>
      </a:lvl9pPr>
    </p:titleStyle>
    <p:bodyStyle>
      <a:lvl1pPr marL="239990" indent="-239990" algn="l" rtl="0" fontAlgn="base">
        <a:spcBef>
          <a:spcPct val="20000"/>
        </a:spcBef>
        <a:spcAft>
          <a:spcPct val="0"/>
        </a:spcAft>
        <a:buChar char="•"/>
        <a:defRPr sz="2800">
          <a:solidFill>
            <a:schemeClr val="tx1"/>
          </a:solidFill>
          <a:latin typeface="+mn-lt"/>
          <a:ea typeface="+mn-ea"/>
          <a:cs typeface="+mn-cs"/>
        </a:defRPr>
      </a:lvl1pPr>
      <a:lvl2pPr marL="519989" indent="-199927" algn="l" rtl="0" fontAlgn="base">
        <a:spcBef>
          <a:spcPct val="20000"/>
        </a:spcBef>
        <a:spcAft>
          <a:spcPct val="0"/>
        </a:spcAft>
        <a:buChar char="–"/>
        <a:defRPr sz="2400">
          <a:solidFill>
            <a:schemeClr val="tx1"/>
          </a:solidFill>
          <a:latin typeface="+mn-lt"/>
          <a:cs typeface="+mn-cs"/>
        </a:defRPr>
      </a:lvl2pPr>
      <a:lvl3pPr marL="800015" indent="-160003" algn="l" rtl="0" fontAlgn="base">
        <a:spcBef>
          <a:spcPct val="20000"/>
        </a:spcBef>
        <a:spcAft>
          <a:spcPct val="0"/>
        </a:spcAft>
        <a:buChar char="•"/>
        <a:defRPr sz="2100">
          <a:solidFill>
            <a:schemeClr val="tx1"/>
          </a:solidFill>
          <a:latin typeface="+mn-lt"/>
          <a:cs typeface="+mn-cs"/>
        </a:defRPr>
      </a:lvl3pPr>
      <a:lvl4pPr marL="1119977" indent="-160003" algn="l" rtl="0" fontAlgn="base">
        <a:spcBef>
          <a:spcPct val="20000"/>
        </a:spcBef>
        <a:spcAft>
          <a:spcPct val="0"/>
        </a:spcAft>
        <a:buChar char="–"/>
        <a:defRPr sz="1700">
          <a:solidFill>
            <a:schemeClr val="tx1"/>
          </a:solidFill>
          <a:latin typeface="+mn-lt"/>
          <a:cs typeface="+mn-cs"/>
        </a:defRPr>
      </a:lvl4pPr>
      <a:lvl5pPr marL="1439956" indent="-160003" algn="l" rtl="0" fontAlgn="base">
        <a:spcBef>
          <a:spcPct val="20000"/>
        </a:spcBef>
        <a:spcAft>
          <a:spcPct val="0"/>
        </a:spcAft>
        <a:buChar char="»"/>
        <a:defRPr sz="1700">
          <a:solidFill>
            <a:schemeClr val="tx1"/>
          </a:solidFill>
          <a:latin typeface="+mn-lt"/>
          <a:cs typeface="+mn-cs"/>
        </a:defRPr>
      </a:lvl5pPr>
      <a:lvl6pPr marL="1759960" indent="-160003" algn="l" rtl="0" fontAlgn="base">
        <a:spcBef>
          <a:spcPct val="20000"/>
        </a:spcBef>
        <a:spcAft>
          <a:spcPct val="0"/>
        </a:spcAft>
        <a:buChar char="»"/>
        <a:defRPr sz="1700">
          <a:solidFill>
            <a:schemeClr val="tx1"/>
          </a:solidFill>
          <a:latin typeface="+mn-lt"/>
          <a:cs typeface="+mn-cs"/>
        </a:defRPr>
      </a:lvl6pPr>
      <a:lvl7pPr marL="2079922" indent="-160003" algn="l" rtl="0" fontAlgn="base">
        <a:spcBef>
          <a:spcPct val="20000"/>
        </a:spcBef>
        <a:spcAft>
          <a:spcPct val="0"/>
        </a:spcAft>
        <a:buChar char="»"/>
        <a:defRPr sz="1700">
          <a:solidFill>
            <a:schemeClr val="tx1"/>
          </a:solidFill>
          <a:latin typeface="+mn-lt"/>
          <a:cs typeface="+mn-cs"/>
        </a:defRPr>
      </a:lvl7pPr>
      <a:lvl8pPr marL="2399932" indent="-160003" algn="l" rtl="0" fontAlgn="base">
        <a:spcBef>
          <a:spcPct val="20000"/>
        </a:spcBef>
        <a:spcAft>
          <a:spcPct val="0"/>
        </a:spcAft>
        <a:buChar char="»"/>
        <a:defRPr sz="1700">
          <a:solidFill>
            <a:schemeClr val="tx1"/>
          </a:solidFill>
          <a:latin typeface="+mn-lt"/>
          <a:cs typeface="+mn-cs"/>
        </a:defRPr>
      </a:lvl8pPr>
      <a:lvl9pPr marL="2719898" indent="-160003"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39953" rtl="0" eaLnBrk="1" latinLnBrk="0" hangingPunct="1">
        <a:defRPr sz="1600" kern="1200">
          <a:solidFill>
            <a:schemeClr val="tx1"/>
          </a:solidFill>
          <a:latin typeface="+mn-lt"/>
          <a:ea typeface="+mn-ea"/>
          <a:cs typeface="+mn-cs"/>
        </a:defRPr>
      </a:lvl1pPr>
      <a:lvl2pPr marL="320012" algn="l" defTabSz="639953" rtl="0" eaLnBrk="1" latinLnBrk="0" hangingPunct="1">
        <a:defRPr sz="1600" kern="1200">
          <a:solidFill>
            <a:schemeClr val="tx1"/>
          </a:solidFill>
          <a:latin typeface="+mn-lt"/>
          <a:ea typeface="+mn-ea"/>
          <a:cs typeface="+mn-cs"/>
        </a:defRPr>
      </a:lvl2pPr>
      <a:lvl3pPr marL="639953" algn="l" defTabSz="639953" rtl="0" eaLnBrk="1" latinLnBrk="0" hangingPunct="1">
        <a:defRPr sz="1600" kern="1200">
          <a:solidFill>
            <a:schemeClr val="tx1"/>
          </a:solidFill>
          <a:latin typeface="+mn-lt"/>
          <a:ea typeface="+mn-ea"/>
          <a:cs typeface="+mn-cs"/>
        </a:defRPr>
      </a:lvl3pPr>
      <a:lvl4pPr marL="959977" algn="l" defTabSz="639953" rtl="0" eaLnBrk="1" latinLnBrk="0" hangingPunct="1">
        <a:defRPr sz="1600" kern="1200">
          <a:solidFill>
            <a:schemeClr val="tx1"/>
          </a:solidFill>
          <a:latin typeface="+mn-lt"/>
          <a:ea typeface="+mn-ea"/>
          <a:cs typeface="+mn-cs"/>
        </a:defRPr>
      </a:lvl4pPr>
      <a:lvl5pPr marL="1279952" algn="l" defTabSz="639953" rtl="0" eaLnBrk="1" latinLnBrk="0" hangingPunct="1">
        <a:defRPr sz="1600" kern="1200">
          <a:solidFill>
            <a:schemeClr val="tx1"/>
          </a:solidFill>
          <a:latin typeface="+mn-lt"/>
          <a:ea typeface="+mn-ea"/>
          <a:cs typeface="+mn-cs"/>
        </a:defRPr>
      </a:lvl5pPr>
      <a:lvl6pPr marL="1599974" algn="l" defTabSz="639953" rtl="0" eaLnBrk="1" latinLnBrk="0" hangingPunct="1">
        <a:defRPr sz="1600" kern="1200">
          <a:solidFill>
            <a:schemeClr val="tx1"/>
          </a:solidFill>
          <a:latin typeface="+mn-lt"/>
          <a:ea typeface="+mn-ea"/>
          <a:cs typeface="+mn-cs"/>
        </a:defRPr>
      </a:lvl6pPr>
      <a:lvl7pPr marL="1919947" algn="l" defTabSz="639953" rtl="0" eaLnBrk="1" latinLnBrk="0" hangingPunct="1">
        <a:defRPr sz="1600" kern="1200">
          <a:solidFill>
            <a:schemeClr val="tx1"/>
          </a:solidFill>
          <a:latin typeface="+mn-lt"/>
          <a:ea typeface="+mn-ea"/>
          <a:cs typeface="+mn-cs"/>
        </a:defRPr>
      </a:lvl7pPr>
      <a:lvl8pPr marL="2239922" algn="l" defTabSz="639953" rtl="0" eaLnBrk="1" latinLnBrk="0" hangingPunct="1">
        <a:defRPr sz="1600" kern="1200">
          <a:solidFill>
            <a:schemeClr val="tx1"/>
          </a:solidFill>
          <a:latin typeface="+mn-lt"/>
          <a:ea typeface="+mn-ea"/>
          <a:cs typeface="+mn-cs"/>
        </a:defRPr>
      </a:lvl8pPr>
      <a:lvl9pPr marL="2559913" algn="l" defTabSz="639953" rtl="0" eaLnBrk="1" latinLnBrk="0" hangingPunct="1">
        <a:defRPr sz="16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582" tIns="32223" rIns="64582" bIns="32223"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582" tIns="32223" rIns="64582" bIns="3222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582" tIns="32223" rIns="64582" bIns="32223"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582" tIns="32223" rIns="64582" bIns="32223"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582" tIns="32223" rIns="64582" bIns="32223"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0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21937" algn="ctr" rtl="0" fontAlgn="base">
        <a:spcBef>
          <a:spcPct val="0"/>
        </a:spcBef>
        <a:spcAft>
          <a:spcPct val="0"/>
        </a:spcAft>
        <a:defRPr sz="3800">
          <a:solidFill>
            <a:schemeClr val="tx2"/>
          </a:solidFill>
          <a:latin typeface="Arial" charset="0"/>
          <a:cs typeface="Arial" charset="0"/>
        </a:defRPr>
      </a:lvl6pPr>
      <a:lvl7pPr marL="643803" algn="ctr" rtl="0" fontAlgn="base">
        <a:spcBef>
          <a:spcPct val="0"/>
        </a:spcBef>
        <a:spcAft>
          <a:spcPct val="0"/>
        </a:spcAft>
        <a:defRPr sz="3800">
          <a:solidFill>
            <a:schemeClr val="tx2"/>
          </a:solidFill>
          <a:latin typeface="Arial" charset="0"/>
          <a:cs typeface="Arial" charset="0"/>
        </a:defRPr>
      </a:lvl7pPr>
      <a:lvl8pPr marL="965750" algn="ctr" rtl="0" fontAlgn="base">
        <a:spcBef>
          <a:spcPct val="0"/>
        </a:spcBef>
        <a:spcAft>
          <a:spcPct val="0"/>
        </a:spcAft>
        <a:defRPr sz="3800">
          <a:solidFill>
            <a:schemeClr val="tx2"/>
          </a:solidFill>
          <a:latin typeface="Arial" charset="0"/>
          <a:cs typeface="Arial" charset="0"/>
        </a:defRPr>
      </a:lvl8pPr>
      <a:lvl9pPr marL="1287657" algn="ctr" rtl="0" fontAlgn="base">
        <a:spcBef>
          <a:spcPct val="0"/>
        </a:spcBef>
        <a:spcAft>
          <a:spcPct val="0"/>
        </a:spcAft>
        <a:defRPr sz="3800">
          <a:solidFill>
            <a:schemeClr val="tx2"/>
          </a:solidFill>
          <a:latin typeface="Arial" charset="0"/>
          <a:cs typeface="Arial" charset="0"/>
        </a:defRPr>
      </a:lvl9pPr>
    </p:titleStyle>
    <p:bodyStyle>
      <a:lvl1pPr marL="241462" indent="-241462" algn="l" rtl="0" fontAlgn="base">
        <a:spcBef>
          <a:spcPct val="20000"/>
        </a:spcBef>
        <a:spcAft>
          <a:spcPct val="0"/>
        </a:spcAft>
        <a:buChar char="•"/>
        <a:defRPr sz="2800">
          <a:solidFill>
            <a:schemeClr val="tx1"/>
          </a:solidFill>
          <a:latin typeface="+mn-lt"/>
          <a:ea typeface="+mn-ea"/>
          <a:cs typeface="+mn-cs"/>
        </a:defRPr>
      </a:lvl1pPr>
      <a:lvl2pPr marL="523119" indent="-201126" algn="l" rtl="0" fontAlgn="base">
        <a:spcBef>
          <a:spcPct val="20000"/>
        </a:spcBef>
        <a:spcAft>
          <a:spcPct val="0"/>
        </a:spcAft>
        <a:buChar char="–"/>
        <a:defRPr sz="2400">
          <a:solidFill>
            <a:schemeClr val="tx1"/>
          </a:solidFill>
          <a:latin typeface="+mn-lt"/>
          <a:cs typeface="+mn-cs"/>
        </a:defRPr>
      </a:lvl2pPr>
      <a:lvl3pPr marL="804800" indent="-160961" algn="l" rtl="0" fontAlgn="base">
        <a:spcBef>
          <a:spcPct val="20000"/>
        </a:spcBef>
        <a:spcAft>
          <a:spcPct val="0"/>
        </a:spcAft>
        <a:buChar char="•"/>
        <a:defRPr sz="2100">
          <a:solidFill>
            <a:schemeClr val="tx1"/>
          </a:solidFill>
          <a:latin typeface="+mn-lt"/>
          <a:cs typeface="+mn-cs"/>
        </a:defRPr>
      </a:lvl3pPr>
      <a:lvl4pPr marL="1126707" indent="-160961" algn="l" rtl="0" fontAlgn="base">
        <a:spcBef>
          <a:spcPct val="20000"/>
        </a:spcBef>
        <a:spcAft>
          <a:spcPct val="0"/>
        </a:spcAft>
        <a:buChar char="–"/>
        <a:defRPr sz="1700">
          <a:solidFill>
            <a:schemeClr val="tx1"/>
          </a:solidFill>
          <a:latin typeface="+mn-lt"/>
          <a:cs typeface="+mn-cs"/>
        </a:defRPr>
      </a:lvl4pPr>
      <a:lvl5pPr marL="1448614" indent="-160961" algn="l" rtl="0" fontAlgn="base">
        <a:spcBef>
          <a:spcPct val="20000"/>
        </a:spcBef>
        <a:spcAft>
          <a:spcPct val="0"/>
        </a:spcAft>
        <a:buChar char="»"/>
        <a:defRPr sz="1700">
          <a:solidFill>
            <a:schemeClr val="tx1"/>
          </a:solidFill>
          <a:latin typeface="+mn-lt"/>
          <a:cs typeface="+mn-cs"/>
        </a:defRPr>
      </a:lvl5pPr>
      <a:lvl6pPr marL="1770545" indent="-160961" algn="l" rtl="0" fontAlgn="base">
        <a:spcBef>
          <a:spcPct val="20000"/>
        </a:spcBef>
        <a:spcAft>
          <a:spcPct val="0"/>
        </a:spcAft>
        <a:buChar char="»"/>
        <a:defRPr sz="1700">
          <a:solidFill>
            <a:schemeClr val="tx1"/>
          </a:solidFill>
          <a:latin typeface="+mn-lt"/>
          <a:cs typeface="+mn-cs"/>
        </a:defRPr>
      </a:lvl6pPr>
      <a:lvl7pPr marL="2092433" indent="-160961" algn="l" rtl="0" fontAlgn="base">
        <a:spcBef>
          <a:spcPct val="20000"/>
        </a:spcBef>
        <a:spcAft>
          <a:spcPct val="0"/>
        </a:spcAft>
        <a:buChar char="»"/>
        <a:defRPr sz="1700">
          <a:solidFill>
            <a:schemeClr val="tx1"/>
          </a:solidFill>
          <a:latin typeface="+mn-lt"/>
          <a:cs typeface="+mn-cs"/>
        </a:defRPr>
      </a:lvl7pPr>
      <a:lvl8pPr marL="2414357" indent="-160961" algn="l" rtl="0" fontAlgn="base">
        <a:spcBef>
          <a:spcPct val="20000"/>
        </a:spcBef>
        <a:spcAft>
          <a:spcPct val="0"/>
        </a:spcAft>
        <a:buChar char="»"/>
        <a:defRPr sz="1700">
          <a:solidFill>
            <a:schemeClr val="tx1"/>
          </a:solidFill>
          <a:latin typeface="+mn-lt"/>
          <a:cs typeface="+mn-cs"/>
        </a:defRPr>
      </a:lvl8pPr>
      <a:lvl9pPr marL="2736254" indent="-160961"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43803" rtl="0" eaLnBrk="1" latinLnBrk="0" hangingPunct="1">
        <a:defRPr sz="1600" kern="1200">
          <a:solidFill>
            <a:schemeClr val="tx1"/>
          </a:solidFill>
          <a:latin typeface="+mn-lt"/>
          <a:ea typeface="+mn-ea"/>
          <a:cs typeface="+mn-cs"/>
        </a:defRPr>
      </a:lvl1pPr>
      <a:lvl2pPr marL="321937" algn="l" defTabSz="643803" rtl="0" eaLnBrk="1" latinLnBrk="0" hangingPunct="1">
        <a:defRPr sz="1600" kern="1200">
          <a:solidFill>
            <a:schemeClr val="tx1"/>
          </a:solidFill>
          <a:latin typeface="+mn-lt"/>
          <a:ea typeface="+mn-ea"/>
          <a:cs typeface="+mn-cs"/>
        </a:defRPr>
      </a:lvl2pPr>
      <a:lvl3pPr marL="643803" algn="l" defTabSz="643803" rtl="0" eaLnBrk="1" latinLnBrk="0" hangingPunct="1">
        <a:defRPr sz="1600" kern="1200">
          <a:solidFill>
            <a:schemeClr val="tx1"/>
          </a:solidFill>
          <a:latin typeface="+mn-lt"/>
          <a:ea typeface="+mn-ea"/>
          <a:cs typeface="+mn-cs"/>
        </a:defRPr>
      </a:lvl3pPr>
      <a:lvl4pPr marL="965750" algn="l" defTabSz="643803" rtl="0" eaLnBrk="1" latinLnBrk="0" hangingPunct="1">
        <a:defRPr sz="1600" kern="1200">
          <a:solidFill>
            <a:schemeClr val="tx1"/>
          </a:solidFill>
          <a:latin typeface="+mn-lt"/>
          <a:ea typeface="+mn-ea"/>
          <a:cs typeface="+mn-cs"/>
        </a:defRPr>
      </a:lvl4pPr>
      <a:lvl5pPr marL="1287657" algn="l" defTabSz="643803" rtl="0" eaLnBrk="1" latinLnBrk="0" hangingPunct="1">
        <a:defRPr sz="1600" kern="1200">
          <a:solidFill>
            <a:schemeClr val="tx1"/>
          </a:solidFill>
          <a:latin typeface="+mn-lt"/>
          <a:ea typeface="+mn-ea"/>
          <a:cs typeface="+mn-cs"/>
        </a:defRPr>
      </a:lvl5pPr>
      <a:lvl6pPr marL="1609576" algn="l" defTabSz="643803" rtl="0" eaLnBrk="1" latinLnBrk="0" hangingPunct="1">
        <a:defRPr sz="1600" kern="1200">
          <a:solidFill>
            <a:schemeClr val="tx1"/>
          </a:solidFill>
          <a:latin typeface="+mn-lt"/>
          <a:ea typeface="+mn-ea"/>
          <a:cs typeface="+mn-cs"/>
        </a:defRPr>
      </a:lvl6pPr>
      <a:lvl7pPr marL="1931490" algn="l" defTabSz="643803" rtl="0" eaLnBrk="1" latinLnBrk="0" hangingPunct="1">
        <a:defRPr sz="1600" kern="1200">
          <a:solidFill>
            <a:schemeClr val="tx1"/>
          </a:solidFill>
          <a:latin typeface="+mn-lt"/>
          <a:ea typeface="+mn-ea"/>
          <a:cs typeface="+mn-cs"/>
        </a:defRPr>
      </a:lvl7pPr>
      <a:lvl8pPr marL="2253390" algn="l" defTabSz="643803" rtl="0" eaLnBrk="1" latinLnBrk="0" hangingPunct="1">
        <a:defRPr sz="1600" kern="1200">
          <a:solidFill>
            <a:schemeClr val="tx1"/>
          </a:solidFill>
          <a:latin typeface="+mn-lt"/>
          <a:ea typeface="+mn-ea"/>
          <a:cs typeface="+mn-cs"/>
        </a:defRPr>
      </a:lvl8pPr>
      <a:lvl9pPr marL="2575311" algn="l" defTabSz="643803" rtl="0" eaLnBrk="1" latinLnBrk="0" hangingPunct="1">
        <a:defRPr sz="16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974" tIns="32421" rIns="64974" bIns="3242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974" tIns="32421" rIns="64974" bIns="3242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974" tIns="32421" rIns="64974" bIns="32421"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974" tIns="32421" rIns="64974" bIns="32421"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974" tIns="32421" rIns="64974" bIns="32421"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0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23907" algn="ctr" rtl="0" fontAlgn="base">
        <a:spcBef>
          <a:spcPct val="0"/>
        </a:spcBef>
        <a:spcAft>
          <a:spcPct val="0"/>
        </a:spcAft>
        <a:defRPr sz="3800">
          <a:solidFill>
            <a:schemeClr val="tx2"/>
          </a:solidFill>
          <a:latin typeface="Arial" charset="0"/>
          <a:cs typeface="Arial" charset="0"/>
        </a:defRPr>
      </a:lvl6pPr>
      <a:lvl7pPr marL="647746" algn="ctr" rtl="0" fontAlgn="base">
        <a:spcBef>
          <a:spcPct val="0"/>
        </a:spcBef>
        <a:spcAft>
          <a:spcPct val="0"/>
        </a:spcAft>
        <a:defRPr sz="3800">
          <a:solidFill>
            <a:schemeClr val="tx2"/>
          </a:solidFill>
          <a:latin typeface="Arial" charset="0"/>
          <a:cs typeface="Arial" charset="0"/>
        </a:defRPr>
      </a:lvl7pPr>
      <a:lvl8pPr marL="971669" algn="ctr" rtl="0" fontAlgn="base">
        <a:spcBef>
          <a:spcPct val="0"/>
        </a:spcBef>
        <a:spcAft>
          <a:spcPct val="0"/>
        </a:spcAft>
        <a:defRPr sz="3800">
          <a:solidFill>
            <a:schemeClr val="tx2"/>
          </a:solidFill>
          <a:latin typeface="Arial" charset="0"/>
          <a:cs typeface="Arial" charset="0"/>
        </a:defRPr>
      </a:lvl8pPr>
      <a:lvl9pPr marL="1295544" algn="ctr" rtl="0" fontAlgn="base">
        <a:spcBef>
          <a:spcPct val="0"/>
        </a:spcBef>
        <a:spcAft>
          <a:spcPct val="0"/>
        </a:spcAft>
        <a:defRPr sz="3800">
          <a:solidFill>
            <a:schemeClr val="tx2"/>
          </a:solidFill>
          <a:latin typeface="Arial" charset="0"/>
          <a:cs typeface="Arial" charset="0"/>
        </a:defRPr>
      </a:lvl9pPr>
    </p:titleStyle>
    <p:bodyStyle>
      <a:lvl1pPr marL="242961" indent="-242961" algn="l" rtl="0" fontAlgn="base">
        <a:spcBef>
          <a:spcPct val="20000"/>
        </a:spcBef>
        <a:spcAft>
          <a:spcPct val="0"/>
        </a:spcAft>
        <a:buChar char="•"/>
        <a:defRPr sz="2800">
          <a:solidFill>
            <a:schemeClr val="tx1"/>
          </a:solidFill>
          <a:latin typeface="+mn-lt"/>
          <a:ea typeface="+mn-ea"/>
          <a:cs typeface="+mn-cs"/>
        </a:defRPr>
      </a:lvl1pPr>
      <a:lvl2pPr marL="526315" indent="-202358" algn="l" rtl="0" fontAlgn="base">
        <a:spcBef>
          <a:spcPct val="20000"/>
        </a:spcBef>
        <a:spcAft>
          <a:spcPct val="0"/>
        </a:spcAft>
        <a:buChar char="–"/>
        <a:defRPr sz="2400">
          <a:solidFill>
            <a:schemeClr val="tx1"/>
          </a:solidFill>
          <a:latin typeface="+mn-lt"/>
          <a:cs typeface="+mn-cs"/>
        </a:defRPr>
      </a:lvl2pPr>
      <a:lvl3pPr marL="809719" indent="-161949" algn="l" rtl="0" fontAlgn="base">
        <a:spcBef>
          <a:spcPct val="20000"/>
        </a:spcBef>
        <a:spcAft>
          <a:spcPct val="0"/>
        </a:spcAft>
        <a:buChar char="•"/>
        <a:defRPr sz="2100">
          <a:solidFill>
            <a:schemeClr val="tx1"/>
          </a:solidFill>
          <a:latin typeface="+mn-lt"/>
          <a:cs typeface="+mn-cs"/>
        </a:defRPr>
      </a:lvl3pPr>
      <a:lvl4pPr marL="1133603" indent="-161949" algn="l" rtl="0" fontAlgn="base">
        <a:spcBef>
          <a:spcPct val="20000"/>
        </a:spcBef>
        <a:spcAft>
          <a:spcPct val="0"/>
        </a:spcAft>
        <a:buChar char="–"/>
        <a:defRPr sz="1700">
          <a:solidFill>
            <a:schemeClr val="tx1"/>
          </a:solidFill>
          <a:latin typeface="+mn-lt"/>
          <a:cs typeface="+mn-cs"/>
        </a:defRPr>
      </a:lvl4pPr>
      <a:lvl5pPr marL="1457485" indent="-161949" algn="l" rtl="0" fontAlgn="base">
        <a:spcBef>
          <a:spcPct val="20000"/>
        </a:spcBef>
        <a:spcAft>
          <a:spcPct val="0"/>
        </a:spcAft>
        <a:buChar char="»"/>
        <a:defRPr sz="1700">
          <a:solidFill>
            <a:schemeClr val="tx1"/>
          </a:solidFill>
          <a:latin typeface="+mn-lt"/>
          <a:cs typeface="+mn-cs"/>
        </a:defRPr>
      </a:lvl5pPr>
      <a:lvl6pPr marL="1781395" indent="-161949" algn="l" rtl="0" fontAlgn="base">
        <a:spcBef>
          <a:spcPct val="20000"/>
        </a:spcBef>
        <a:spcAft>
          <a:spcPct val="0"/>
        </a:spcAft>
        <a:buChar char="»"/>
        <a:defRPr sz="1700">
          <a:solidFill>
            <a:schemeClr val="tx1"/>
          </a:solidFill>
          <a:latin typeface="+mn-lt"/>
          <a:cs typeface="+mn-cs"/>
        </a:defRPr>
      </a:lvl6pPr>
      <a:lvl7pPr marL="2105242" indent="-161949" algn="l" rtl="0" fontAlgn="base">
        <a:spcBef>
          <a:spcPct val="20000"/>
        </a:spcBef>
        <a:spcAft>
          <a:spcPct val="0"/>
        </a:spcAft>
        <a:buChar char="»"/>
        <a:defRPr sz="1700">
          <a:solidFill>
            <a:schemeClr val="tx1"/>
          </a:solidFill>
          <a:latin typeface="+mn-lt"/>
          <a:cs typeface="+mn-cs"/>
        </a:defRPr>
      </a:lvl7pPr>
      <a:lvl8pPr marL="2429140" indent="-161949" algn="l" rtl="0" fontAlgn="base">
        <a:spcBef>
          <a:spcPct val="20000"/>
        </a:spcBef>
        <a:spcAft>
          <a:spcPct val="0"/>
        </a:spcAft>
        <a:buChar char="»"/>
        <a:defRPr sz="1700">
          <a:solidFill>
            <a:schemeClr val="tx1"/>
          </a:solidFill>
          <a:latin typeface="+mn-lt"/>
          <a:cs typeface="+mn-cs"/>
        </a:defRPr>
      </a:lvl8pPr>
      <a:lvl9pPr marL="2753010" indent="-161949"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47746" rtl="0" eaLnBrk="1" latinLnBrk="0" hangingPunct="1">
        <a:defRPr sz="1600" kern="1200">
          <a:solidFill>
            <a:schemeClr val="tx1"/>
          </a:solidFill>
          <a:latin typeface="+mn-lt"/>
          <a:ea typeface="+mn-ea"/>
          <a:cs typeface="+mn-cs"/>
        </a:defRPr>
      </a:lvl1pPr>
      <a:lvl2pPr marL="323907" algn="l" defTabSz="647746" rtl="0" eaLnBrk="1" latinLnBrk="0" hangingPunct="1">
        <a:defRPr sz="1600" kern="1200">
          <a:solidFill>
            <a:schemeClr val="tx1"/>
          </a:solidFill>
          <a:latin typeface="+mn-lt"/>
          <a:ea typeface="+mn-ea"/>
          <a:cs typeface="+mn-cs"/>
        </a:defRPr>
      </a:lvl2pPr>
      <a:lvl3pPr marL="647746" algn="l" defTabSz="647746" rtl="0" eaLnBrk="1" latinLnBrk="0" hangingPunct="1">
        <a:defRPr sz="1600" kern="1200">
          <a:solidFill>
            <a:schemeClr val="tx1"/>
          </a:solidFill>
          <a:latin typeface="+mn-lt"/>
          <a:ea typeface="+mn-ea"/>
          <a:cs typeface="+mn-cs"/>
        </a:defRPr>
      </a:lvl3pPr>
      <a:lvl4pPr marL="971669" algn="l" defTabSz="647746" rtl="0" eaLnBrk="1" latinLnBrk="0" hangingPunct="1">
        <a:defRPr sz="1600" kern="1200">
          <a:solidFill>
            <a:schemeClr val="tx1"/>
          </a:solidFill>
          <a:latin typeface="+mn-lt"/>
          <a:ea typeface="+mn-ea"/>
          <a:cs typeface="+mn-cs"/>
        </a:defRPr>
      </a:lvl4pPr>
      <a:lvl5pPr marL="1295544" algn="l" defTabSz="647746" rtl="0" eaLnBrk="1" latinLnBrk="0" hangingPunct="1">
        <a:defRPr sz="1600" kern="1200">
          <a:solidFill>
            <a:schemeClr val="tx1"/>
          </a:solidFill>
          <a:latin typeface="+mn-lt"/>
          <a:ea typeface="+mn-ea"/>
          <a:cs typeface="+mn-cs"/>
        </a:defRPr>
      </a:lvl5pPr>
      <a:lvl6pPr marL="1619430" algn="l" defTabSz="647746" rtl="0" eaLnBrk="1" latinLnBrk="0" hangingPunct="1">
        <a:defRPr sz="1600" kern="1200">
          <a:solidFill>
            <a:schemeClr val="tx1"/>
          </a:solidFill>
          <a:latin typeface="+mn-lt"/>
          <a:ea typeface="+mn-ea"/>
          <a:cs typeface="+mn-cs"/>
        </a:defRPr>
      </a:lvl6pPr>
      <a:lvl7pPr marL="1943316" algn="l" defTabSz="647746" rtl="0" eaLnBrk="1" latinLnBrk="0" hangingPunct="1">
        <a:defRPr sz="1600" kern="1200">
          <a:solidFill>
            <a:schemeClr val="tx1"/>
          </a:solidFill>
          <a:latin typeface="+mn-lt"/>
          <a:ea typeface="+mn-ea"/>
          <a:cs typeface="+mn-cs"/>
        </a:defRPr>
      </a:lvl7pPr>
      <a:lvl8pPr marL="2267190" algn="l" defTabSz="647746" rtl="0" eaLnBrk="1" latinLnBrk="0" hangingPunct="1">
        <a:defRPr sz="1600" kern="1200">
          <a:solidFill>
            <a:schemeClr val="tx1"/>
          </a:solidFill>
          <a:latin typeface="+mn-lt"/>
          <a:ea typeface="+mn-ea"/>
          <a:cs typeface="+mn-cs"/>
        </a:defRPr>
      </a:lvl8pPr>
      <a:lvl9pPr marL="2591071" algn="l" defTabSz="647746" rtl="0" eaLnBrk="1" latinLnBrk="0" hangingPunct="1">
        <a:defRPr sz="16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5376" tIns="32622" rIns="65376" bIns="32622"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5376" tIns="32622" rIns="65376" bIns="3262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5376" tIns="32622" rIns="65376" bIns="32622"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5376" tIns="32622" rIns="65376" bIns="32622"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5376" tIns="32622" rIns="65376" bIns="32622"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1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25924" algn="ctr" rtl="0" fontAlgn="base">
        <a:spcBef>
          <a:spcPct val="0"/>
        </a:spcBef>
        <a:spcAft>
          <a:spcPct val="0"/>
        </a:spcAft>
        <a:defRPr sz="3800">
          <a:solidFill>
            <a:schemeClr val="tx2"/>
          </a:solidFill>
          <a:latin typeface="Arial" charset="0"/>
          <a:cs typeface="Arial" charset="0"/>
        </a:defRPr>
      </a:lvl6pPr>
      <a:lvl7pPr marL="651785" algn="ctr" rtl="0" fontAlgn="base">
        <a:spcBef>
          <a:spcPct val="0"/>
        </a:spcBef>
        <a:spcAft>
          <a:spcPct val="0"/>
        </a:spcAft>
        <a:defRPr sz="3800">
          <a:solidFill>
            <a:schemeClr val="tx2"/>
          </a:solidFill>
          <a:latin typeface="Arial" charset="0"/>
          <a:cs typeface="Arial" charset="0"/>
        </a:defRPr>
      </a:lvl7pPr>
      <a:lvl8pPr marL="977739" algn="ctr" rtl="0" fontAlgn="base">
        <a:spcBef>
          <a:spcPct val="0"/>
        </a:spcBef>
        <a:spcAft>
          <a:spcPct val="0"/>
        </a:spcAft>
        <a:defRPr sz="3800">
          <a:solidFill>
            <a:schemeClr val="tx2"/>
          </a:solidFill>
          <a:latin typeface="Arial" charset="0"/>
          <a:cs typeface="Arial" charset="0"/>
        </a:defRPr>
      </a:lvl8pPr>
      <a:lvl9pPr marL="1303611" algn="ctr" rtl="0" fontAlgn="base">
        <a:spcBef>
          <a:spcPct val="0"/>
        </a:spcBef>
        <a:spcAft>
          <a:spcPct val="0"/>
        </a:spcAft>
        <a:defRPr sz="3800">
          <a:solidFill>
            <a:schemeClr val="tx2"/>
          </a:solidFill>
          <a:latin typeface="Arial" charset="0"/>
          <a:cs typeface="Arial" charset="0"/>
        </a:defRPr>
      </a:lvl9pPr>
    </p:titleStyle>
    <p:bodyStyle>
      <a:lvl1pPr marL="244487" indent="-244487" algn="l" rtl="0" fontAlgn="base">
        <a:spcBef>
          <a:spcPct val="20000"/>
        </a:spcBef>
        <a:spcAft>
          <a:spcPct val="0"/>
        </a:spcAft>
        <a:buChar char="•"/>
        <a:defRPr sz="2800">
          <a:solidFill>
            <a:schemeClr val="tx1"/>
          </a:solidFill>
          <a:latin typeface="+mn-lt"/>
          <a:ea typeface="+mn-ea"/>
          <a:cs typeface="+mn-cs"/>
        </a:defRPr>
      </a:lvl1pPr>
      <a:lvl2pPr marL="529596" indent="-203624" algn="l" rtl="0" fontAlgn="base">
        <a:spcBef>
          <a:spcPct val="20000"/>
        </a:spcBef>
        <a:spcAft>
          <a:spcPct val="0"/>
        </a:spcAft>
        <a:buChar char="–"/>
        <a:defRPr sz="2400">
          <a:solidFill>
            <a:schemeClr val="tx1"/>
          </a:solidFill>
          <a:latin typeface="+mn-lt"/>
          <a:cs typeface="+mn-cs"/>
        </a:defRPr>
      </a:lvl2pPr>
      <a:lvl3pPr marL="814761" indent="-162959" algn="l" rtl="0" fontAlgn="base">
        <a:spcBef>
          <a:spcPct val="20000"/>
        </a:spcBef>
        <a:spcAft>
          <a:spcPct val="0"/>
        </a:spcAft>
        <a:buChar char="•"/>
        <a:defRPr sz="2100">
          <a:solidFill>
            <a:schemeClr val="tx1"/>
          </a:solidFill>
          <a:latin typeface="+mn-lt"/>
          <a:cs typeface="+mn-cs"/>
        </a:defRPr>
      </a:lvl3pPr>
      <a:lvl4pPr marL="1140667" indent="-162959" algn="l" rtl="0" fontAlgn="base">
        <a:spcBef>
          <a:spcPct val="20000"/>
        </a:spcBef>
        <a:spcAft>
          <a:spcPct val="0"/>
        </a:spcAft>
        <a:buChar char="–"/>
        <a:defRPr sz="1700">
          <a:solidFill>
            <a:schemeClr val="tx1"/>
          </a:solidFill>
          <a:latin typeface="+mn-lt"/>
          <a:cs typeface="+mn-cs"/>
        </a:defRPr>
      </a:lvl4pPr>
      <a:lvl5pPr marL="1466572" indent="-162959" algn="l" rtl="0" fontAlgn="base">
        <a:spcBef>
          <a:spcPct val="20000"/>
        </a:spcBef>
        <a:spcAft>
          <a:spcPct val="0"/>
        </a:spcAft>
        <a:buChar char="»"/>
        <a:defRPr sz="1700">
          <a:solidFill>
            <a:schemeClr val="tx1"/>
          </a:solidFill>
          <a:latin typeface="+mn-lt"/>
          <a:cs typeface="+mn-cs"/>
        </a:defRPr>
      </a:lvl5pPr>
      <a:lvl6pPr marL="1792488" indent="-162959" algn="l" rtl="0" fontAlgn="base">
        <a:spcBef>
          <a:spcPct val="20000"/>
        </a:spcBef>
        <a:spcAft>
          <a:spcPct val="0"/>
        </a:spcAft>
        <a:buChar char="»"/>
        <a:defRPr sz="1700">
          <a:solidFill>
            <a:schemeClr val="tx1"/>
          </a:solidFill>
          <a:latin typeface="+mn-lt"/>
          <a:cs typeface="+mn-cs"/>
        </a:defRPr>
      </a:lvl6pPr>
      <a:lvl7pPr marL="2118364" indent="-162959" algn="l" rtl="0" fontAlgn="base">
        <a:spcBef>
          <a:spcPct val="20000"/>
        </a:spcBef>
        <a:spcAft>
          <a:spcPct val="0"/>
        </a:spcAft>
        <a:buChar char="»"/>
        <a:defRPr sz="1700">
          <a:solidFill>
            <a:schemeClr val="tx1"/>
          </a:solidFill>
          <a:latin typeface="+mn-lt"/>
          <a:cs typeface="+mn-cs"/>
        </a:defRPr>
      </a:lvl7pPr>
      <a:lvl8pPr marL="2444282" indent="-162959" algn="l" rtl="0" fontAlgn="base">
        <a:spcBef>
          <a:spcPct val="20000"/>
        </a:spcBef>
        <a:spcAft>
          <a:spcPct val="0"/>
        </a:spcAft>
        <a:buChar char="»"/>
        <a:defRPr sz="1700">
          <a:solidFill>
            <a:schemeClr val="tx1"/>
          </a:solidFill>
          <a:latin typeface="+mn-lt"/>
          <a:cs typeface="+mn-cs"/>
        </a:defRPr>
      </a:lvl8pPr>
      <a:lvl9pPr marL="2770166" indent="-162959"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51785" rtl="0" eaLnBrk="1" latinLnBrk="0" hangingPunct="1">
        <a:defRPr sz="1600" kern="1200">
          <a:solidFill>
            <a:schemeClr val="tx1"/>
          </a:solidFill>
          <a:latin typeface="+mn-lt"/>
          <a:ea typeface="+mn-ea"/>
          <a:cs typeface="+mn-cs"/>
        </a:defRPr>
      </a:lvl1pPr>
      <a:lvl2pPr marL="325924" algn="l" defTabSz="651785" rtl="0" eaLnBrk="1" latinLnBrk="0" hangingPunct="1">
        <a:defRPr sz="1600" kern="1200">
          <a:solidFill>
            <a:schemeClr val="tx1"/>
          </a:solidFill>
          <a:latin typeface="+mn-lt"/>
          <a:ea typeface="+mn-ea"/>
          <a:cs typeface="+mn-cs"/>
        </a:defRPr>
      </a:lvl2pPr>
      <a:lvl3pPr marL="651785" algn="l" defTabSz="651785" rtl="0" eaLnBrk="1" latinLnBrk="0" hangingPunct="1">
        <a:defRPr sz="1600" kern="1200">
          <a:solidFill>
            <a:schemeClr val="tx1"/>
          </a:solidFill>
          <a:latin typeface="+mn-lt"/>
          <a:ea typeface="+mn-ea"/>
          <a:cs typeface="+mn-cs"/>
        </a:defRPr>
      </a:lvl3pPr>
      <a:lvl4pPr marL="977739" algn="l" defTabSz="651785" rtl="0" eaLnBrk="1" latinLnBrk="0" hangingPunct="1">
        <a:defRPr sz="1600" kern="1200">
          <a:solidFill>
            <a:schemeClr val="tx1"/>
          </a:solidFill>
          <a:latin typeface="+mn-lt"/>
          <a:ea typeface="+mn-ea"/>
          <a:cs typeface="+mn-cs"/>
        </a:defRPr>
      </a:lvl4pPr>
      <a:lvl5pPr marL="1303611" algn="l" defTabSz="651785" rtl="0" eaLnBrk="1" latinLnBrk="0" hangingPunct="1">
        <a:defRPr sz="1600" kern="1200">
          <a:solidFill>
            <a:schemeClr val="tx1"/>
          </a:solidFill>
          <a:latin typeface="+mn-lt"/>
          <a:ea typeface="+mn-ea"/>
          <a:cs typeface="+mn-cs"/>
        </a:defRPr>
      </a:lvl5pPr>
      <a:lvl6pPr marL="1629525" algn="l" defTabSz="651785" rtl="0" eaLnBrk="1" latinLnBrk="0" hangingPunct="1">
        <a:defRPr sz="1600" kern="1200">
          <a:solidFill>
            <a:schemeClr val="tx1"/>
          </a:solidFill>
          <a:latin typeface="+mn-lt"/>
          <a:ea typeface="+mn-ea"/>
          <a:cs typeface="+mn-cs"/>
        </a:defRPr>
      </a:lvl6pPr>
      <a:lvl7pPr marL="1955429" algn="l" defTabSz="651785" rtl="0" eaLnBrk="1" latinLnBrk="0" hangingPunct="1">
        <a:defRPr sz="1600" kern="1200">
          <a:solidFill>
            <a:schemeClr val="tx1"/>
          </a:solidFill>
          <a:latin typeface="+mn-lt"/>
          <a:ea typeface="+mn-ea"/>
          <a:cs typeface="+mn-cs"/>
        </a:defRPr>
      </a:lvl7pPr>
      <a:lvl8pPr marL="2281318" algn="l" defTabSz="651785" rtl="0" eaLnBrk="1" latinLnBrk="0" hangingPunct="1">
        <a:defRPr sz="1600" kern="1200">
          <a:solidFill>
            <a:schemeClr val="tx1"/>
          </a:solidFill>
          <a:latin typeface="+mn-lt"/>
          <a:ea typeface="+mn-ea"/>
          <a:cs typeface="+mn-cs"/>
        </a:defRPr>
      </a:lvl8pPr>
      <a:lvl9pPr marL="2607219" algn="l" defTabSz="651785"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497" tIns="27236" rIns="54497" bIns="2723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497" tIns="27236" rIns="54497" bIns="2723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497" tIns="27236" rIns="54497" bIns="27236"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497" tIns="27236" rIns="54497" bIns="27236"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497" tIns="27236" rIns="54497" bIns="27236"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0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2481" algn="ctr" rtl="0" fontAlgn="base">
        <a:spcBef>
          <a:spcPct val="0"/>
        </a:spcBef>
        <a:spcAft>
          <a:spcPct val="0"/>
        </a:spcAft>
        <a:defRPr sz="3800">
          <a:solidFill>
            <a:schemeClr val="tx2"/>
          </a:solidFill>
          <a:latin typeface="Arial" charset="0"/>
          <a:cs typeface="Arial" charset="0"/>
        </a:defRPr>
      </a:lvl6pPr>
      <a:lvl7pPr marL="544925" algn="ctr" rtl="0" fontAlgn="base">
        <a:spcBef>
          <a:spcPct val="0"/>
        </a:spcBef>
        <a:spcAft>
          <a:spcPct val="0"/>
        </a:spcAft>
        <a:defRPr sz="3800">
          <a:solidFill>
            <a:schemeClr val="tx2"/>
          </a:solidFill>
          <a:latin typeface="Arial" charset="0"/>
          <a:cs typeface="Arial" charset="0"/>
        </a:defRPr>
      </a:lvl7pPr>
      <a:lvl8pPr marL="817403" algn="ctr" rtl="0" fontAlgn="base">
        <a:spcBef>
          <a:spcPct val="0"/>
        </a:spcBef>
        <a:spcAft>
          <a:spcPct val="0"/>
        </a:spcAft>
        <a:defRPr sz="3800">
          <a:solidFill>
            <a:schemeClr val="tx2"/>
          </a:solidFill>
          <a:latin typeface="Arial" charset="0"/>
          <a:cs typeface="Arial" charset="0"/>
        </a:defRPr>
      </a:lvl8pPr>
      <a:lvl9pPr marL="1089863" algn="ctr" rtl="0" fontAlgn="base">
        <a:spcBef>
          <a:spcPct val="0"/>
        </a:spcBef>
        <a:spcAft>
          <a:spcPct val="0"/>
        </a:spcAft>
        <a:defRPr sz="3800">
          <a:solidFill>
            <a:schemeClr val="tx2"/>
          </a:solidFill>
          <a:latin typeface="Arial" charset="0"/>
          <a:cs typeface="Arial" charset="0"/>
        </a:defRPr>
      </a:lvl9pPr>
    </p:titleStyle>
    <p:bodyStyle>
      <a:lvl1pPr marL="204338" indent="-204338" algn="l" rtl="0" fontAlgn="base">
        <a:spcBef>
          <a:spcPct val="20000"/>
        </a:spcBef>
        <a:spcAft>
          <a:spcPct val="0"/>
        </a:spcAft>
        <a:buChar char="•"/>
        <a:defRPr sz="2800">
          <a:solidFill>
            <a:schemeClr val="tx1"/>
          </a:solidFill>
          <a:latin typeface="+mn-lt"/>
          <a:ea typeface="+mn-ea"/>
          <a:cs typeface="+mn-cs"/>
        </a:defRPr>
      </a:lvl1pPr>
      <a:lvl2pPr marL="442765" indent="-170244" algn="l" rtl="0" fontAlgn="base">
        <a:spcBef>
          <a:spcPct val="20000"/>
        </a:spcBef>
        <a:spcAft>
          <a:spcPct val="0"/>
        </a:spcAft>
        <a:buChar char="–"/>
        <a:defRPr sz="2400">
          <a:solidFill>
            <a:schemeClr val="tx1"/>
          </a:solidFill>
          <a:latin typeface="+mn-lt"/>
          <a:cs typeface="+mn-cs"/>
        </a:defRPr>
      </a:lvl2pPr>
      <a:lvl3pPr marL="681174" indent="-136264" algn="l" rtl="0" fontAlgn="base">
        <a:spcBef>
          <a:spcPct val="20000"/>
        </a:spcBef>
        <a:spcAft>
          <a:spcPct val="0"/>
        </a:spcAft>
        <a:buChar char="•"/>
        <a:defRPr sz="2100">
          <a:solidFill>
            <a:schemeClr val="tx1"/>
          </a:solidFill>
          <a:latin typeface="+mn-lt"/>
          <a:cs typeface="+mn-cs"/>
        </a:defRPr>
      </a:lvl3pPr>
      <a:lvl4pPr marL="953638" indent="-136264" algn="l" rtl="0" fontAlgn="base">
        <a:spcBef>
          <a:spcPct val="20000"/>
        </a:spcBef>
        <a:spcAft>
          <a:spcPct val="0"/>
        </a:spcAft>
        <a:buChar char="–"/>
        <a:defRPr sz="1700">
          <a:solidFill>
            <a:schemeClr val="tx1"/>
          </a:solidFill>
          <a:latin typeface="+mn-lt"/>
          <a:cs typeface="+mn-cs"/>
        </a:defRPr>
      </a:lvl4pPr>
      <a:lvl5pPr marL="1226114" indent="-136264" algn="l" rtl="0" fontAlgn="base">
        <a:spcBef>
          <a:spcPct val="20000"/>
        </a:spcBef>
        <a:spcAft>
          <a:spcPct val="0"/>
        </a:spcAft>
        <a:buChar char="»"/>
        <a:defRPr sz="1700">
          <a:solidFill>
            <a:schemeClr val="tx1"/>
          </a:solidFill>
          <a:latin typeface="+mn-lt"/>
          <a:cs typeface="+mn-cs"/>
        </a:defRPr>
      </a:lvl5pPr>
      <a:lvl6pPr marL="1498572" indent="-136264" algn="l" rtl="0" fontAlgn="base">
        <a:spcBef>
          <a:spcPct val="20000"/>
        </a:spcBef>
        <a:spcAft>
          <a:spcPct val="0"/>
        </a:spcAft>
        <a:buChar char="»"/>
        <a:defRPr sz="1700">
          <a:solidFill>
            <a:schemeClr val="tx1"/>
          </a:solidFill>
          <a:latin typeface="+mn-lt"/>
          <a:cs typeface="+mn-cs"/>
        </a:defRPr>
      </a:lvl6pPr>
      <a:lvl7pPr marL="1771018" indent="-136264" algn="l" rtl="0" fontAlgn="base">
        <a:spcBef>
          <a:spcPct val="20000"/>
        </a:spcBef>
        <a:spcAft>
          <a:spcPct val="0"/>
        </a:spcAft>
        <a:buChar char="»"/>
        <a:defRPr sz="1700">
          <a:solidFill>
            <a:schemeClr val="tx1"/>
          </a:solidFill>
          <a:latin typeface="+mn-lt"/>
          <a:cs typeface="+mn-cs"/>
        </a:defRPr>
      </a:lvl7pPr>
      <a:lvl8pPr marL="2043482" indent="-136264" algn="l" rtl="0" fontAlgn="base">
        <a:spcBef>
          <a:spcPct val="20000"/>
        </a:spcBef>
        <a:spcAft>
          <a:spcPct val="0"/>
        </a:spcAft>
        <a:buChar char="»"/>
        <a:defRPr sz="1700">
          <a:solidFill>
            <a:schemeClr val="tx1"/>
          </a:solidFill>
          <a:latin typeface="+mn-lt"/>
          <a:cs typeface="+mn-cs"/>
        </a:defRPr>
      </a:lvl8pPr>
      <a:lvl9pPr marL="2315923" indent="-136264"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44925" rtl="0" eaLnBrk="1" latinLnBrk="0" hangingPunct="1">
        <a:defRPr sz="1600" kern="1200">
          <a:solidFill>
            <a:schemeClr val="tx1"/>
          </a:solidFill>
          <a:latin typeface="+mn-lt"/>
          <a:ea typeface="+mn-ea"/>
          <a:cs typeface="+mn-cs"/>
        </a:defRPr>
      </a:lvl1pPr>
      <a:lvl2pPr marL="272481" algn="l" defTabSz="544925" rtl="0" eaLnBrk="1" latinLnBrk="0" hangingPunct="1">
        <a:defRPr sz="1600" kern="1200">
          <a:solidFill>
            <a:schemeClr val="tx1"/>
          </a:solidFill>
          <a:latin typeface="+mn-lt"/>
          <a:ea typeface="+mn-ea"/>
          <a:cs typeface="+mn-cs"/>
        </a:defRPr>
      </a:lvl2pPr>
      <a:lvl3pPr marL="544925" algn="l" defTabSz="544925" rtl="0" eaLnBrk="1" latinLnBrk="0" hangingPunct="1">
        <a:defRPr sz="1600" kern="1200">
          <a:solidFill>
            <a:schemeClr val="tx1"/>
          </a:solidFill>
          <a:latin typeface="+mn-lt"/>
          <a:ea typeface="+mn-ea"/>
          <a:cs typeface="+mn-cs"/>
        </a:defRPr>
      </a:lvl3pPr>
      <a:lvl4pPr marL="817403" algn="l" defTabSz="544925" rtl="0" eaLnBrk="1" latinLnBrk="0" hangingPunct="1">
        <a:defRPr sz="1600" kern="1200">
          <a:solidFill>
            <a:schemeClr val="tx1"/>
          </a:solidFill>
          <a:latin typeface="+mn-lt"/>
          <a:ea typeface="+mn-ea"/>
          <a:cs typeface="+mn-cs"/>
        </a:defRPr>
      </a:lvl4pPr>
      <a:lvl5pPr marL="1089863" algn="l" defTabSz="544925" rtl="0" eaLnBrk="1" latinLnBrk="0" hangingPunct="1">
        <a:defRPr sz="1600" kern="1200">
          <a:solidFill>
            <a:schemeClr val="tx1"/>
          </a:solidFill>
          <a:latin typeface="+mn-lt"/>
          <a:ea typeface="+mn-ea"/>
          <a:cs typeface="+mn-cs"/>
        </a:defRPr>
      </a:lvl5pPr>
      <a:lvl6pPr marL="1362339" algn="l" defTabSz="544925" rtl="0" eaLnBrk="1" latinLnBrk="0" hangingPunct="1">
        <a:defRPr sz="1600" kern="1200">
          <a:solidFill>
            <a:schemeClr val="tx1"/>
          </a:solidFill>
          <a:latin typeface="+mn-lt"/>
          <a:ea typeface="+mn-ea"/>
          <a:cs typeface="+mn-cs"/>
        </a:defRPr>
      </a:lvl6pPr>
      <a:lvl7pPr marL="1634800" algn="l" defTabSz="544925" rtl="0" eaLnBrk="1" latinLnBrk="0" hangingPunct="1">
        <a:defRPr sz="1600" kern="1200">
          <a:solidFill>
            <a:schemeClr val="tx1"/>
          </a:solidFill>
          <a:latin typeface="+mn-lt"/>
          <a:ea typeface="+mn-ea"/>
          <a:cs typeface="+mn-cs"/>
        </a:defRPr>
      </a:lvl7pPr>
      <a:lvl8pPr marL="1907268" algn="l" defTabSz="544925" rtl="0" eaLnBrk="1" latinLnBrk="0" hangingPunct="1">
        <a:defRPr sz="1600" kern="1200">
          <a:solidFill>
            <a:schemeClr val="tx1"/>
          </a:solidFill>
          <a:latin typeface="+mn-lt"/>
          <a:ea typeface="+mn-ea"/>
          <a:cs typeface="+mn-cs"/>
        </a:defRPr>
      </a:lvl8pPr>
      <a:lvl9pPr marL="2179708" algn="l" defTabSz="544925" rtl="0" eaLnBrk="1" latinLnBrk="0" hangingPunct="1">
        <a:defRPr sz="16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5785" tIns="32827" rIns="65785" bIns="32827"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5785" tIns="32827" rIns="65785" bIns="3282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5785" tIns="32827" rIns="65785" bIns="32827"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5785" tIns="32827" rIns="65785" bIns="32827"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5785" tIns="32827" rIns="65785" bIns="32827"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1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27988" algn="ctr" rtl="0" fontAlgn="base">
        <a:spcBef>
          <a:spcPct val="0"/>
        </a:spcBef>
        <a:spcAft>
          <a:spcPct val="0"/>
        </a:spcAft>
        <a:defRPr sz="3800">
          <a:solidFill>
            <a:schemeClr val="tx2"/>
          </a:solidFill>
          <a:latin typeface="Arial" charset="0"/>
          <a:cs typeface="Arial" charset="0"/>
        </a:defRPr>
      </a:lvl6pPr>
      <a:lvl7pPr marL="655916" algn="ctr" rtl="0" fontAlgn="base">
        <a:spcBef>
          <a:spcPct val="0"/>
        </a:spcBef>
        <a:spcAft>
          <a:spcPct val="0"/>
        </a:spcAft>
        <a:defRPr sz="3800">
          <a:solidFill>
            <a:schemeClr val="tx2"/>
          </a:solidFill>
          <a:latin typeface="Arial" charset="0"/>
          <a:cs typeface="Arial" charset="0"/>
        </a:defRPr>
      </a:lvl7pPr>
      <a:lvl8pPr marL="983947" algn="ctr" rtl="0" fontAlgn="base">
        <a:spcBef>
          <a:spcPct val="0"/>
        </a:spcBef>
        <a:spcAft>
          <a:spcPct val="0"/>
        </a:spcAft>
        <a:defRPr sz="3800">
          <a:solidFill>
            <a:schemeClr val="tx2"/>
          </a:solidFill>
          <a:latin typeface="Arial" charset="0"/>
          <a:cs typeface="Arial" charset="0"/>
        </a:defRPr>
      </a:lvl8pPr>
      <a:lvl9pPr marL="1311877" algn="ctr" rtl="0" fontAlgn="base">
        <a:spcBef>
          <a:spcPct val="0"/>
        </a:spcBef>
        <a:spcAft>
          <a:spcPct val="0"/>
        </a:spcAft>
        <a:defRPr sz="3800">
          <a:solidFill>
            <a:schemeClr val="tx2"/>
          </a:solidFill>
          <a:latin typeface="Arial" charset="0"/>
          <a:cs typeface="Arial" charset="0"/>
        </a:defRPr>
      </a:lvl9pPr>
    </p:titleStyle>
    <p:bodyStyle>
      <a:lvl1pPr marL="246039" indent="-246039" algn="l" rtl="0" fontAlgn="base">
        <a:spcBef>
          <a:spcPct val="20000"/>
        </a:spcBef>
        <a:spcAft>
          <a:spcPct val="0"/>
        </a:spcAft>
        <a:buChar char="•"/>
        <a:defRPr sz="2800">
          <a:solidFill>
            <a:schemeClr val="tx1"/>
          </a:solidFill>
          <a:latin typeface="+mn-lt"/>
          <a:ea typeface="+mn-ea"/>
          <a:cs typeface="+mn-cs"/>
        </a:defRPr>
      </a:lvl1pPr>
      <a:lvl2pPr marL="532959" indent="-204918" algn="l" rtl="0" fontAlgn="base">
        <a:spcBef>
          <a:spcPct val="20000"/>
        </a:spcBef>
        <a:spcAft>
          <a:spcPct val="0"/>
        </a:spcAft>
        <a:buChar char="–"/>
        <a:defRPr sz="2400">
          <a:solidFill>
            <a:schemeClr val="tx1"/>
          </a:solidFill>
          <a:latin typeface="+mn-lt"/>
          <a:cs typeface="+mn-cs"/>
        </a:defRPr>
      </a:lvl2pPr>
      <a:lvl3pPr marL="819928" indent="-163994" algn="l" rtl="0" fontAlgn="base">
        <a:spcBef>
          <a:spcPct val="20000"/>
        </a:spcBef>
        <a:spcAft>
          <a:spcPct val="0"/>
        </a:spcAft>
        <a:buChar char="•"/>
        <a:defRPr sz="2100">
          <a:solidFill>
            <a:schemeClr val="tx1"/>
          </a:solidFill>
          <a:latin typeface="+mn-lt"/>
          <a:cs typeface="+mn-cs"/>
        </a:defRPr>
      </a:lvl3pPr>
      <a:lvl4pPr marL="1147905" indent="-163994" algn="l" rtl="0" fontAlgn="base">
        <a:spcBef>
          <a:spcPct val="20000"/>
        </a:spcBef>
        <a:spcAft>
          <a:spcPct val="0"/>
        </a:spcAft>
        <a:buChar char="–"/>
        <a:defRPr sz="1700">
          <a:solidFill>
            <a:schemeClr val="tx1"/>
          </a:solidFill>
          <a:latin typeface="+mn-lt"/>
          <a:cs typeface="+mn-cs"/>
        </a:defRPr>
      </a:lvl4pPr>
      <a:lvl5pPr marL="1475883" indent="-163994" algn="l" rtl="0" fontAlgn="base">
        <a:spcBef>
          <a:spcPct val="20000"/>
        </a:spcBef>
        <a:spcAft>
          <a:spcPct val="0"/>
        </a:spcAft>
        <a:buChar char="»"/>
        <a:defRPr sz="1700">
          <a:solidFill>
            <a:schemeClr val="tx1"/>
          </a:solidFill>
          <a:latin typeface="+mn-lt"/>
          <a:cs typeface="+mn-cs"/>
        </a:defRPr>
      </a:lvl5pPr>
      <a:lvl6pPr marL="1803853" indent="-163994" algn="l" rtl="0" fontAlgn="base">
        <a:spcBef>
          <a:spcPct val="20000"/>
        </a:spcBef>
        <a:spcAft>
          <a:spcPct val="0"/>
        </a:spcAft>
        <a:buChar char="»"/>
        <a:defRPr sz="1700">
          <a:solidFill>
            <a:schemeClr val="tx1"/>
          </a:solidFill>
          <a:latin typeface="+mn-lt"/>
          <a:cs typeface="+mn-cs"/>
        </a:defRPr>
      </a:lvl6pPr>
      <a:lvl7pPr marL="2131798" indent="-163994" algn="l" rtl="0" fontAlgn="base">
        <a:spcBef>
          <a:spcPct val="20000"/>
        </a:spcBef>
        <a:spcAft>
          <a:spcPct val="0"/>
        </a:spcAft>
        <a:buChar char="»"/>
        <a:defRPr sz="1700">
          <a:solidFill>
            <a:schemeClr val="tx1"/>
          </a:solidFill>
          <a:latin typeface="+mn-lt"/>
          <a:cs typeface="+mn-cs"/>
        </a:defRPr>
      </a:lvl7pPr>
      <a:lvl8pPr marL="2459790" indent="-163994" algn="l" rtl="0" fontAlgn="base">
        <a:spcBef>
          <a:spcPct val="20000"/>
        </a:spcBef>
        <a:spcAft>
          <a:spcPct val="0"/>
        </a:spcAft>
        <a:buChar char="»"/>
        <a:defRPr sz="1700">
          <a:solidFill>
            <a:schemeClr val="tx1"/>
          </a:solidFill>
          <a:latin typeface="+mn-lt"/>
          <a:cs typeface="+mn-cs"/>
        </a:defRPr>
      </a:lvl8pPr>
      <a:lvl9pPr marL="2787735" indent="-163994"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55916" rtl="0" eaLnBrk="1" latinLnBrk="0" hangingPunct="1">
        <a:defRPr sz="1600" kern="1200">
          <a:solidFill>
            <a:schemeClr val="tx1"/>
          </a:solidFill>
          <a:latin typeface="+mn-lt"/>
          <a:ea typeface="+mn-ea"/>
          <a:cs typeface="+mn-cs"/>
        </a:defRPr>
      </a:lvl1pPr>
      <a:lvl2pPr marL="327988" algn="l" defTabSz="655916" rtl="0" eaLnBrk="1" latinLnBrk="0" hangingPunct="1">
        <a:defRPr sz="1600" kern="1200">
          <a:solidFill>
            <a:schemeClr val="tx1"/>
          </a:solidFill>
          <a:latin typeface="+mn-lt"/>
          <a:ea typeface="+mn-ea"/>
          <a:cs typeface="+mn-cs"/>
        </a:defRPr>
      </a:lvl2pPr>
      <a:lvl3pPr marL="655916" algn="l" defTabSz="655916" rtl="0" eaLnBrk="1" latinLnBrk="0" hangingPunct="1">
        <a:defRPr sz="1600" kern="1200">
          <a:solidFill>
            <a:schemeClr val="tx1"/>
          </a:solidFill>
          <a:latin typeface="+mn-lt"/>
          <a:ea typeface="+mn-ea"/>
          <a:cs typeface="+mn-cs"/>
        </a:defRPr>
      </a:lvl3pPr>
      <a:lvl4pPr marL="983947" algn="l" defTabSz="655916" rtl="0" eaLnBrk="1" latinLnBrk="0" hangingPunct="1">
        <a:defRPr sz="1600" kern="1200">
          <a:solidFill>
            <a:schemeClr val="tx1"/>
          </a:solidFill>
          <a:latin typeface="+mn-lt"/>
          <a:ea typeface="+mn-ea"/>
          <a:cs typeface="+mn-cs"/>
        </a:defRPr>
      </a:lvl4pPr>
      <a:lvl5pPr marL="1311877" algn="l" defTabSz="655916" rtl="0" eaLnBrk="1" latinLnBrk="0" hangingPunct="1">
        <a:defRPr sz="1600" kern="1200">
          <a:solidFill>
            <a:schemeClr val="tx1"/>
          </a:solidFill>
          <a:latin typeface="+mn-lt"/>
          <a:ea typeface="+mn-ea"/>
          <a:cs typeface="+mn-cs"/>
        </a:defRPr>
      </a:lvl5pPr>
      <a:lvl6pPr marL="1639859" algn="l" defTabSz="655916" rtl="0" eaLnBrk="1" latinLnBrk="0" hangingPunct="1">
        <a:defRPr sz="1600" kern="1200">
          <a:solidFill>
            <a:schemeClr val="tx1"/>
          </a:solidFill>
          <a:latin typeface="+mn-lt"/>
          <a:ea typeface="+mn-ea"/>
          <a:cs typeface="+mn-cs"/>
        </a:defRPr>
      </a:lvl6pPr>
      <a:lvl7pPr marL="1967836" algn="l" defTabSz="655916" rtl="0" eaLnBrk="1" latinLnBrk="0" hangingPunct="1">
        <a:defRPr sz="1600" kern="1200">
          <a:solidFill>
            <a:schemeClr val="tx1"/>
          </a:solidFill>
          <a:latin typeface="+mn-lt"/>
          <a:ea typeface="+mn-ea"/>
          <a:cs typeface="+mn-cs"/>
        </a:defRPr>
      </a:lvl7pPr>
      <a:lvl8pPr marL="2295785" algn="l" defTabSz="655916" rtl="0" eaLnBrk="1" latinLnBrk="0" hangingPunct="1">
        <a:defRPr sz="1600" kern="1200">
          <a:solidFill>
            <a:schemeClr val="tx1"/>
          </a:solidFill>
          <a:latin typeface="+mn-lt"/>
          <a:ea typeface="+mn-ea"/>
          <a:cs typeface="+mn-cs"/>
        </a:defRPr>
      </a:lvl8pPr>
      <a:lvl9pPr marL="2623753" algn="l" defTabSz="655916" rtl="0" eaLnBrk="1" latinLnBrk="0" hangingPunct="1">
        <a:defRPr sz="16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6201" tIns="33036" rIns="66201" bIns="3303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6201" tIns="33036" rIns="66201" bIns="3303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6201" tIns="33036" rIns="66201" bIns="33036"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6201" tIns="33036" rIns="66201" bIns="33036"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6201" tIns="33036" rIns="66201" bIns="33036"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1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30104" algn="ctr" rtl="0" fontAlgn="base">
        <a:spcBef>
          <a:spcPct val="0"/>
        </a:spcBef>
        <a:spcAft>
          <a:spcPct val="0"/>
        </a:spcAft>
        <a:defRPr sz="3800">
          <a:solidFill>
            <a:schemeClr val="tx2"/>
          </a:solidFill>
          <a:latin typeface="Arial" charset="0"/>
          <a:cs typeface="Arial" charset="0"/>
        </a:defRPr>
      </a:lvl6pPr>
      <a:lvl7pPr marL="660151" algn="ctr" rtl="0" fontAlgn="base">
        <a:spcBef>
          <a:spcPct val="0"/>
        </a:spcBef>
        <a:spcAft>
          <a:spcPct val="0"/>
        </a:spcAft>
        <a:defRPr sz="3800">
          <a:solidFill>
            <a:schemeClr val="tx2"/>
          </a:solidFill>
          <a:latin typeface="Arial" charset="0"/>
          <a:cs typeface="Arial" charset="0"/>
        </a:defRPr>
      </a:lvl7pPr>
      <a:lvl8pPr marL="990276" algn="ctr" rtl="0" fontAlgn="base">
        <a:spcBef>
          <a:spcPct val="0"/>
        </a:spcBef>
        <a:spcAft>
          <a:spcPct val="0"/>
        </a:spcAft>
        <a:defRPr sz="3800">
          <a:solidFill>
            <a:schemeClr val="tx2"/>
          </a:solidFill>
          <a:latin typeface="Arial" charset="0"/>
          <a:cs typeface="Arial" charset="0"/>
        </a:defRPr>
      </a:lvl8pPr>
      <a:lvl9pPr marL="1320342" algn="ctr" rtl="0" fontAlgn="base">
        <a:spcBef>
          <a:spcPct val="0"/>
        </a:spcBef>
        <a:spcAft>
          <a:spcPct val="0"/>
        </a:spcAft>
        <a:defRPr sz="3800">
          <a:solidFill>
            <a:schemeClr val="tx2"/>
          </a:solidFill>
          <a:latin typeface="Arial" charset="0"/>
          <a:cs typeface="Arial" charset="0"/>
        </a:defRPr>
      </a:lvl9pPr>
    </p:titleStyle>
    <p:bodyStyle>
      <a:lvl1pPr marL="247625" indent="-247625" algn="l" rtl="0" fontAlgn="base">
        <a:spcBef>
          <a:spcPct val="20000"/>
        </a:spcBef>
        <a:spcAft>
          <a:spcPct val="0"/>
        </a:spcAft>
        <a:buChar char="•"/>
        <a:defRPr sz="2800">
          <a:solidFill>
            <a:schemeClr val="tx1"/>
          </a:solidFill>
          <a:latin typeface="+mn-lt"/>
          <a:ea typeface="+mn-ea"/>
          <a:cs typeface="+mn-cs"/>
        </a:defRPr>
      </a:lvl1pPr>
      <a:lvl2pPr marL="536392" indent="-206235" algn="l" rtl="0" fontAlgn="base">
        <a:spcBef>
          <a:spcPct val="20000"/>
        </a:spcBef>
        <a:spcAft>
          <a:spcPct val="0"/>
        </a:spcAft>
        <a:buChar char="–"/>
        <a:defRPr sz="2400">
          <a:solidFill>
            <a:schemeClr val="tx1"/>
          </a:solidFill>
          <a:latin typeface="+mn-lt"/>
          <a:cs typeface="+mn-cs"/>
        </a:defRPr>
      </a:lvl2pPr>
      <a:lvl3pPr marL="825217" indent="-165055" algn="l" rtl="0" fontAlgn="base">
        <a:spcBef>
          <a:spcPct val="20000"/>
        </a:spcBef>
        <a:spcAft>
          <a:spcPct val="0"/>
        </a:spcAft>
        <a:buChar char="•"/>
        <a:defRPr sz="2100">
          <a:solidFill>
            <a:schemeClr val="tx1"/>
          </a:solidFill>
          <a:latin typeface="+mn-lt"/>
          <a:cs typeface="+mn-cs"/>
        </a:defRPr>
      </a:lvl3pPr>
      <a:lvl4pPr marL="1155310" indent="-165055" algn="l" rtl="0" fontAlgn="base">
        <a:spcBef>
          <a:spcPct val="20000"/>
        </a:spcBef>
        <a:spcAft>
          <a:spcPct val="0"/>
        </a:spcAft>
        <a:buChar char="–"/>
        <a:defRPr sz="1700">
          <a:solidFill>
            <a:schemeClr val="tx1"/>
          </a:solidFill>
          <a:latin typeface="+mn-lt"/>
          <a:cs typeface="+mn-cs"/>
        </a:defRPr>
      </a:lvl4pPr>
      <a:lvl5pPr marL="1485397" indent="-165055" algn="l" rtl="0" fontAlgn="base">
        <a:spcBef>
          <a:spcPct val="20000"/>
        </a:spcBef>
        <a:spcAft>
          <a:spcPct val="0"/>
        </a:spcAft>
        <a:buChar char="»"/>
        <a:defRPr sz="1700">
          <a:solidFill>
            <a:schemeClr val="tx1"/>
          </a:solidFill>
          <a:latin typeface="+mn-lt"/>
          <a:cs typeface="+mn-cs"/>
        </a:defRPr>
      </a:lvl5pPr>
      <a:lvl6pPr marL="1815490" indent="-165055" algn="l" rtl="0" fontAlgn="base">
        <a:spcBef>
          <a:spcPct val="20000"/>
        </a:spcBef>
        <a:spcAft>
          <a:spcPct val="0"/>
        </a:spcAft>
        <a:buChar char="»"/>
        <a:defRPr sz="1700">
          <a:solidFill>
            <a:schemeClr val="tx1"/>
          </a:solidFill>
          <a:latin typeface="+mn-lt"/>
          <a:cs typeface="+mn-cs"/>
        </a:defRPr>
      </a:lvl6pPr>
      <a:lvl7pPr marL="2145559" indent="-165055" algn="l" rtl="0" fontAlgn="base">
        <a:spcBef>
          <a:spcPct val="20000"/>
        </a:spcBef>
        <a:spcAft>
          <a:spcPct val="0"/>
        </a:spcAft>
        <a:buChar char="»"/>
        <a:defRPr sz="1700">
          <a:solidFill>
            <a:schemeClr val="tx1"/>
          </a:solidFill>
          <a:latin typeface="+mn-lt"/>
          <a:cs typeface="+mn-cs"/>
        </a:defRPr>
      </a:lvl7pPr>
      <a:lvl8pPr marL="2475652" indent="-165055" algn="l" rtl="0" fontAlgn="base">
        <a:spcBef>
          <a:spcPct val="20000"/>
        </a:spcBef>
        <a:spcAft>
          <a:spcPct val="0"/>
        </a:spcAft>
        <a:buChar char="»"/>
        <a:defRPr sz="1700">
          <a:solidFill>
            <a:schemeClr val="tx1"/>
          </a:solidFill>
          <a:latin typeface="+mn-lt"/>
          <a:cs typeface="+mn-cs"/>
        </a:defRPr>
      </a:lvl8pPr>
      <a:lvl9pPr marL="2805722" indent="-165055"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60151" rtl="0" eaLnBrk="1" latinLnBrk="0" hangingPunct="1">
        <a:defRPr sz="1600" kern="1200">
          <a:solidFill>
            <a:schemeClr val="tx1"/>
          </a:solidFill>
          <a:latin typeface="+mn-lt"/>
          <a:ea typeface="+mn-ea"/>
          <a:cs typeface="+mn-cs"/>
        </a:defRPr>
      </a:lvl1pPr>
      <a:lvl2pPr marL="330104" algn="l" defTabSz="660151" rtl="0" eaLnBrk="1" latinLnBrk="0" hangingPunct="1">
        <a:defRPr sz="1600" kern="1200">
          <a:solidFill>
            <a:schemeClr val="tx1"/>
          </a:solidFill>
          <a:latin typeface="+mn-lt"/>
          <a:ea typeface="+mn-ea"/>
          <a:cs typeface="+mn-cs"/>
        </a:defRPr>
      </a:lvl2pPr>
      <a:lvl3pPr marL="660151" algn="l" defTabSz="660151" rtl="0" eaLnBrk="1" latinLnBrk="0" hangingPunct="1">
        <a:defRPr sz="1600" kern="1200">
          <a:solidFill>
            <a:schemeClr val="tx1"/>
          </a:solidFill>
          <a:latin typeface="+mn-lt"/>
          <a:ea typeface="+mn-ea"/>
          <a:cs typeface="+mn-cs"/>
        </a:defRPr>
      </a:lvl3pPr>
      <a:lvl4pPr marL="990276" algn="l" defTabSz="660151" rtl="0" eaLnBrk="1" latinLnBrk="0" hangingPunct="1">
        <a:defRPr sz="1600" kern="1200">
          <a:solidFill>
            <a:schemeClr val="tx1"/>
          </a:solidFill>
          <a:latin typeface="+mn-lt"/>
          <a:ea typeface="+mn-ea"/>
          <a:cs typeface="+mn-cs"/>
        </a:defRPr>
      </a:lvl4pPr>
      <a:lvl5pPr marL="1320342" algn="l" defTabSz="660151" rtl="0" eaLnBrk="1" latinLnBrk="0" hangingPunct="1">
        <a:defRPr sz="1600" kern="1200">
          <a:solidFill>
            <a:schemeClr val="tx1"/>
          </a:solidFill>
          <a:latin typeface="+mn-lt"/>
          <a:ea typeface="+mn-ea"/>
          <a:cs typeface="+mn-cs"/>
        </a:defRPr>
      </a:lvl5pPr>
      <a:lvl6pPr marL="1650443" algn="l" defTabSz="660151" rtl="0" eaLnBrk="1" latinLnBrk="0" hangingPunct="1">
        <a:defRPr sz="1600" kern="1200">
          <a:solidFill>
            <a:schemeClr val="tx1"/>
          </a:solidFill>
          <a:latin typeface="+mn-lt"/>
          <a:ea typeface="+mn-ea"/>
          <a:cs typeface="+mn-cs"/>
        </a:defRPr>
      </a:lvl6pPr>
      <a:lvl7pPr marL="1980521" algn="l" defTabSz="660151" rtl="0" eaLnBrk="1" latinLnBrk="0" hangingPunct="1">
        <a:defRPr sz="1600" kern="1200">
          <a:solidFill>
            <a:schemeClr val="tx1"/>
          </a:solidFill>
          <a:latin typeface="+mn-lt"/>
          <a:ea typeface="+mn-ea"/>
          <a:cs typeface="+mn-cs"/>
        </a:defRPr>
      </a:lvl7pPr>
      <a:lvl8pPr marL="2310597" algn="l" defTabSz="660151" rtl="0" eaLnBrk="1" latinLnBrk="0" hangingPunct="1">
        <a:defRPr sz="1600" kern="1200">
          <a:solidFill>
            <a:schemeClr val="tx1"/>
          </a:solidFill>
          <a:latin typeface="+mn-lt"/>
          <a:ea typeface="+mn-ea"/>
          <a:cs typeface="+mn-cs"/>
        </a:defRPr>
      </a:lvl8pPr>
      <a:lvl9pPr marL="2640688" algn="l" defTabSz="660151" rtl="0" eaLnBrk="1" latinLnBrk="0" hangingPunct="1">
        <a:defRPr sz="16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6624" tIns="33250" rIns="66624" bIns="3325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6624" tIns="33250" rIns="66624" bIns="332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6624" tIns="33250" rIns="66624" bIns="33250"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6624" tIns="33250" rIns="66624" bIns="33250"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6624" tIns="33250" rIns="66624" bIns="33250"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1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32267" algn="ctr" rtl="0" fontAlgn="base">
        <a:spcBef>
          <a:spcPct val="0"/>
        </a:spcBef>
        <a:spcAft>
          <a:spcPct val="0"/>
        </a:spcAft>
        <a:defRPr sz="3800">
          <a:solidFill>
            <a:schemeClr val="tx2"/>
          </a:solidFill>
          <a:latin typeface="Arial" charset="0"/>
          <a:cs typeface="Arial" charset="0"/>
        </a:defRPr>
      </a:lvl6pPr>
      <a:lvl7pPr marL="664483" algn="ctr" rtl="0" fontAlgn="base">
        <a:spcBef>
          <a:spcPct val="0"/>
        </a:spcBef>
        <a:spcAft>
          <a:spcPct val="0"/>
        </a:spcAft>
        <a:defRPr sz="3800">
          <a:solidFill>
            <a:schemeClr val="tx2"/>
          </a:solidFill>
          <a:latin typeface="Arial" charset="0"/>
          <a:cs typeface="Arial" charset="0"/>
        </a:defRPr>
      </a:lvl7pPr>
      <a:lvl8pPr marL="996769" algn="ctr" rtl="0" fontAlgn="base">
        <a:spcBef>
          <a:spcPct val="0"/>
        </a:spcBef>
        <a:spcAft>
          <a:spcPct val="0"/>
        </a:spcAft>
        <a:defRPr sz="3800">
          <a:solidFill>
            <a:schemeClr val="tx2"/>
          </a:solidFill>
          <a:latin typeface="Arial" charset="0"/>
          <a:cs typeface="Arial" charset="0"/>
        </a:defRPr>
      </a:lvl8pPr>
      <a:lvl9pPr marL="1329000" algn="ctr" rtl="0" fontAlgn="base">
        <a:spcBef>
          <a:spcPct val="0"/>
        </a:spcBef>
        <a:spcAft>
          <a:spcPct val="0"/>
        </a:spcAft>
        <a:defRPr sz="3800">
          <a:solidFill>
            <a:schemeClr val="tx2"/>
          </a:solidFill>
          <a:latin typeface="Arial" charset="0"/>
          <a:cs typeface="Arial" charset="0"/>
        </a:defRPr>
      </a:lvl9pPr>
    </p:titleStyle>
    <p:bodyStyle>
      <a:lvl1pPr marL="249247" indent="-249247" algn="l" rtl="0" fontAlgn="base">
        <a:spcBef>
          <a:spcPct val="20000"/>
        </a:spcBef>
        <a:spcAft>
          <a:spcPct val="0"/>
        </a:spcAft>
        <a:buChar char="•"/>
        <a:defRPr sz="2800">
          <a:solidFill>
            <a:schemeClr val="tx1"/>
          </a:solidFill>
          <a:latin typeface="+mn-lt"/>
          <a:ea typeface="+mn-ea"/>
          <a:cs typeface="+mn-cs"/>
        </a:defRPr>
      </a:lvl1pPr>
      <a:lvl2pPr marL="539914" indent="-207577" algn="l" rtl="0" fontAlgn="base">
        <a:spcBef>
          <a:spcPct val="20000"/>
        </a:spcBef>
        <a:spcAft>
          <a:spcPct val="0"/>
        </a:spcAft>
        <a:buChar char="–"/>
        <a:defRPr sz="2400">
          <a:solidFill>
            <a:schemeClr val="tx1"/>
          </a:solidFill>
          <a:latin typeface="+mn-lt"/>
          <a:cs typeface="+mn-cs"/>
        </a:defRPr>
      </a:lvl2pPr>
      <a:lvl3pPr marL="830637" indent="-166135" algn="l" rtl="0" fontAlgn="base">
        <a:spcBef>
          <a:spcPct val="20000"/>
        </a:spcBef>
        <a:spcAft>
          <a:spcPct val="0"/>
        </a:spcAft>
        <a:buChar char="•"/>
        <a:defRPr sz="2100">
          <a:solidFill>
            <a:schemeClr val="tx1"/>
          </a:solidFill>
          <a:latin typeface="+mn-lt"/>
          <a:cs typeface="+mn-cs"/>
        </a:defRPr>
      </a:lvl3pPr>
      <a:lvl4pPr marL="1162902" indent="-166135" algn="l" rtl="0" fontAlgn="base">
        <a:spcBef>
          <a:spcPct val="20000"/>
        </a:spcBef>
        <a:spcAft>
          <a:spcPct val="0"/>
        </a:spcAft>
        <a:buChar char="–"/>
        <a:defRPr sz="1700">
          <a:solidFill>
            <a:schemeClr val="tx1"/>
          </a:solidFill>
          <a:latin typeface="+mn-lt"/>
          <a:cs typeface="+mn-cs"/>
        </a:defRPr>
      </a:lvl4pPr>
      <a:lvl5pPr marL="1495141" indent="-166135" algn="l" rtl="0" fontAlgn="base">
        <a:spcBef>
          <a:spcPct val="20000"/>
        </a:spcBef>
        <a:spcAft>
          <a:spcPct val="0"/>
        </a:spcAft>
        <a:buChar char="»"/>
        <a:defRPr sz="1700">
          <a:solidFill>
            <a:schemeClr val="tx1"/>
          </a:solidFill>
          <a:latin typeface="+mn-lt"/>
          <a:cs typeface="+mn-cs"/>
        </a:defRPr>
      </a:lvl5pPr>
      <a:lvl6pPr marL="1827404" indent="-166135" algn="l" rtl="0" fontAlgn="base">
        <a:spcBef>
          <a:spcPct val="20000"/>
        </a:spcBef>
        <a:spcAft>
          <a:spcPct val="0"/>
        </a:spcAft>
        <a:buChar char="»"/>
        <a:defRPr sz="1700">
          <a:solidFill>
            <a:schemeClr val="tx1"/>
          </a:solidFill>
          <a:latin typeface="+mn-lt"/>
          <a:cs typeface="+mn-cs"/>
        </a:defRPr>
      </a:lvl6pPr>
      <a:lvl7pPr marL="2159633" indent="-166135" algn="l" rtl="0" fontAlgn="base">
        <a:spcBef>
          <a:spcPct val="20000"/>
        </a:spcBef>
        <a:spcAft>
          <a:spcPct val="0"/>
        </a:spcAft>
        <a:buChar char="»"/>
        <a:defRPr sz="1700">
          <a:solidFill>
            <a:schemeClr val="tx1"/>
          </a:solidFill>
          <a:latin typeface="+mn-lt"/>
          <a:cs typeface="+mn-cs"/>
        </a:defRPr>
      </a:lvl7pPr>
      <a:lvl8pPr marL="2491896" indent="-166135" algn="l" rtl="0" fontAlgn="base">
        <a:spcBef>
          <a:spcPct val="20000"/>
        </a:spcBef>
        <a:spcAft>
          <a:spcPct val="0"/>
        </a:spcAft>
        <a:buChar char="»"/>
        <a:defRPr sz="1700">
          <a:solidFill>
            <a:schemeClr val="tx1"/>
          </a:solidFill>
          <a:latin typeface="+mn-lt"/>
          <a:cs typeface="+mn-cs"/>
        </a:defRPr>
      </a:lvl8pPr>
      <a:lvl9pPr marL="2824146" indent="-166135"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64483" rtl="0" eaLnBrk="1" latinLnBrk="0" hangingPunct="1">
        <a:defRPr sz="1600" kern="1200">
          <a:solidFill>
            <a:schemeClr val="tx1"/>
          </a:solidFill>
          <a:latin typeface="+mn-lt"/>
          <a:ea typeface="+mn-ea"/>
          <a:cs typeface="+mn-cs"/>
        </a:defRPr>
      </a:lvl1pPr>
      <a:lvl2pPr marL="332267" algn="l" defTabSz="664483" rtl="0" eaLnBrk="1" latinLnBrk="0" hangingPunct="1">
        <a:defRPr sz="1600" kern="1200">
          <a:solidFill>
            <a:schemeClr val="tx1"/>
          </a:solidFill>
          <a:latin typeface="+mn-lt"/>
          <a:ea typeface="+mn-ea"/>
          <a:cs typeface="+mn-cs"/>
        </a:defRPr>
      </a:lvl2pPr>
      <a:lvl3pPr marL="664483" algn="l" defTabSz="664483" rtl="0" eaLnBrk="1" latinLnBrk="0" hangingPunct="1">
        <a:defRPr sz="1600" kern="1200">
          <a:solidFill>
            <a:schemeClr val="tx1"/>
          </a:solidFill>
          <a:latin typeface="+mn-lt"/>
          <a:ea typeface="+mn-ea"/>
          <a:cs typeface="+mn-cs"/>
        </a:defRPr>
      </a:lvl3pPr>
      <a:lvl4pPr marL="996769" algn="l" defTabSz="664483" rtl="0" eaLnBrk="1" latinLnBrk="0" hangingPunct="1">
        <a:defRPr sz="1600" kern="1200">
          <a:solidFill>
            <a:schemeClr val="tx1"/>
          </a:solidFill>
          <a:latin typeface="+mn-lt"/>
          <a:ea typeface="+mn-ea"/>
          <a:cs typeface="+mn-cs"/>
        </a:defRPr>
      </a:lvl4pPr>
      <a:lvl5pPr marL="1329000" algn="l" defTabSz="664483" rtl="0" eaLnBrk="1" latinLnBrk="0" hangingPunct="1">
        <a:defRPr sz="1600" kern="1200">
          <a:solidFill>
            <a:schemeClr val="tx1"/>
          </a:solidFill>
          <a:latin typeface="+mn-lt"/>
          <a:ea typeface="+mn-ea"/>
          <a:cs typeface="+mn-cs"/>
        </a:defRPr>
      </a:lvl5pPr>
      <a:lvl6pPr marL="1661278" algn="l" defTabSz="664483" rtl="0" eaLnBrk="1" latinLnBrk="0" hangingPunct="1">
        <a:defRPr sz="1600" kern="1200">
          <a:solidFill>
            <a:schemeClr val="tx1"/>
          </a:solidFill>
          <a:latin typeface="+mn-lt"/>
          <a:ea typeface="+mn-ea"/>
          <a:cs typeface="+mn-cs"/>
        </a:defRPr>
      </a:lvl6pPr>
      <a:lvl7pPr marL="1993515" algn="l" defTabSz="664483" rtl="0" eaLnBrk="1" latinLnBrk="0" hangingPunct="1">
        <a:defRPr sz="1600" kern="1200">
          <a:solidFill>
            <a:schemeClr val="tx1"/>
          </a:solidFill>
          <a:latin typeface="+mn-lt"/>
          <a:ea typeface="+mn-ea"/>
          <a:cs typeface="+mn-cs"/>
        </a:defRPr>
      </a:lvl7pPr>
      <a:lvl8pPr marL="2325762" algn="l" defTabSz="664483" rtl="0" eaLnBrk="1" latinLnBrk="0" hangingPunct="1">
        <a:defRPr sz="1600" kern="1200">
          <a:solidFill>
            <a:schemeClr val="tx1"/>
          </a:solidFill>
          <a:latin typeface="+mn-lt"/>
          <a:ea typeface="+mn-ea"/>
          <a:cs typeface="+mn-cs"/>
        </a:defRPr>
      </a:lvl8pPr>
      <a:lvl9pPr marL="2658007" algn="l" defTabSz="664483" rtl="0" eaLnBrk="1" latinLnBrk="0" hangingPunct="1">
        <a:defRPr sz="16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059" tIns="33471" rIns="67059" bIns="3347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059" tIns="33471" rIns="67059" bIns="3347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059" tIns="33471" rIns="67059" bIns="33471"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059" tIns="33471" rIns="67059" bIns="33471"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059" tIns="33471" rIns="67059" bIns="33471"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1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34482" algn="ctr" rtl="0" fontAlgn="base">
        <a:spcBef>
          <a:spcPct val="0"/>
        </a:spcBef>
        <a:spcAft>
          <a:spcPct val="0"/>
        </a:spcAft>
        <a:defRPr sz="3800">
          <a:solidFill>
            <a:schemeClr val="tx2"/>
          </a:solidFill>
          <a:latin typeface="Arial" charset="0"/>
          <a:cs typeface="Arial" charset="0"/>
        </a:defRPr>
      </a:lvl6pPr>
      <a:lvl7pPr marL="668922" algn="ctr" rtl="0" fontAlgn="base">
        <a:spcBef>
          <a:spcPct val="0"/>
        </a:spcBef>
        <a:spcAft>
          <a:spcPct val="0"/>
        </a:spcAft>
        <a:defRPr sz="3800">
          <a:solidFill>
            <a:schemeClr val="tx2"/>
          </a:solidFill>
          <a:latin typeface="Arial" charset="0"/>
          <a:cs typeface="Arial" charset="0"/>
        </a:defRPr>
      </a:lvl7pPr>
      <a:lvl8pPr marL="1003419" algn="ctr" rtl="0" fontAlgn="base">
        <a:spcBef>
          <a:spcPct val="0"/>
        </a:spcBef>
        <a:spcAft>
          <a:spcPct val="0"/>
        </a:spcAft>
        <a:defRPr sz="3800">
          <a:solidFill>
            <a:schemeClr val="tx2"/>
          </a:solidFill>
          <a:latin typeface="Arial" charset="0"/>
          <a:cs typeface="Arial" charset="0"/>
        </a:defRPr>
      </a:lvl8pPr>
      <a:lvl9pPr marL="1337866" algn="ctr" rtl="0" fontAlgn="base">
        <a:spcBef>
          <a:spcPct val="0"/>
        </a:spcBef>
        <a:spcAft>
          <a:spcPct val="0"/>
        </a:spcAft>
        <a:defRPr sz="3800">
          <a:solidFill>
            <a:schemeClr val="tx2"/>
          </a:solidFill>
          <a:latin typeface="Arial" charset="0"/>
          <a:cs typeface="Arial" charset="0"/>
        </a:defRPr>
      </a:lvl9pPr>
    </p:titleStyle>
    <p:bodyStyle>
      <a:lvl1pPr marL="250897" indent="-250897" algn="l" rtl="0" fontAlgn="base">
        <a:spcBef>
          <a:spcPct val="20000"/>
        </a:spcBef>
        <a:spcAft>
          <a:spcPct val="0"/>
        </a:spcAft>
        <a:buChar char="•"/>
        <a:defRPr sz="2800">
          <a:solidFill>
            <a:schemeClr val="tx1"/>
          </a:solidFill>
          <a:latin typeface="+mn-lt"/>
          <a:ea typeface="+mn-ea"/>
          <a:cs typeface="+mn-cs"/>
        </a:defRPr>
      </a:lvl1pPr>
      <a:lvl2pPr marL="543517" indent="-208962" algn="l" rtl="0" fontAlgn="base">
        <a:spcBef>
          <a:spcPct val="20000"/>
        </a:spcBef>
        <a:spcAft>
          <a:spcPct val="0"/>
        </a:spcAft>
        <a:buChar char="–"/>
        <a:defRPr sz="2400">
          <a:solidFill>
            <a:schemeClr val="tx1"/>
          </a:solidFill>
          <a:latin typeface="+mn-lt"/>
          <a:cs typeface="+mn-cs"/>
        </a:defRPr>
      </a:lvl2pPr>
      <a:lvl3pPr marL="836174" indent="-167240" algn="l" rtl="0" fontAlgn="base">
        <a:spcBef>
          <a:spcPct val="20000"/>
        </a:spcBef>
        <a:spcAft>
          <a:spcPct val="0"/>
        </a:spcAft>
        <a:buChar char="•"/>
        <a:defRPr sz="2100">
          <a:solidFill>
            <a:schemeClr val="tx1"/>
          </a:solidFill>
          <a:latin typeface="+mn-lt"/>
          <a:cs typeface="+mn-cs"/>
        </a:defRPr>
      </a:lvl3pPr>
      <a:lvl4pPr marL="1170655" indent="-167240" algn="l" rtl="0" fontAlgn="base">
        <a:spcBef>
          <a:spcPct val="20000"/>
        </a:spcBef>
        <a:spcAft>
          <a:spcPct val="0"/>
        </a:spcAft>
        <a:buChar char="–"/>
        <a:defRPr sz="1700">
          <a:solidFill>
            <a:schemeClr val="tx1"/>
          </a:solidFill>
          <a:latin typeface="+mn-lt"/>
          <a:cs typeface="+mn-cs"/>
        </a:defRPr>
      </a:lvl4pPr>
      <a:lvl5pPr marL="1505116" indent="-167240" algn="l" rtl="0" fontAlgn="base">
        <a:spcBef>
          <a:spcPct val="20000"/>
        </a:spcBef>
        <a:spcAft>
          <a:spcPct val="0"/>
        </a:spcAft>
        <a:buChar char="»"/>
        <a:defRPr sz="1700">
          <a:solidFill>
            <a:schemeClr val="tx1"/>
          </a:solidFill>
          <a:latin typeface="+mn-lt"/>
          <a:cs typeface="+mn-cs"/>
        </a:defRPr>
      </a:lvl5pPr>
      <a:lvl6pPr marL="1839605" indent="-167240" algn="l" rtl="0" fontAlgn="base">
        <a:spcBef>
          <a:spcPct val="20000"/>
        </a:spcBef>
        <a:spcAft>
          <a:spcPct val="0"/>
        </a:spcAft>
        <a:buChar char="»"/>
        <a:defRPr sz="1700">
          <a:solidFill>
            <a:schemeClr val="tx1"/>
          </a:solidFill>
          <a:latin typeface="+mn-lt"/>
          <a:cs typeface="+mn-cs"/>
        </a:defRPr>
      </a:lvl6pPr>
      <a:lvl7pPr marL="2174039" indent="-167240" algn="l" rtl="0" fontAlgn="base">
        <a:spcBef>
          <a:spcPct val="20000"/>
        </a:spcBef>
        <a:spcAft>
          <a:spcPct val="0"/>
        </a:spcAft>
        <a:buChar char="»"/>
        <a:defRPr sz="1700">
          <a:solidFill>
            <a:schemeClr val="tx1"/>
          </a:solidFill>
          <a:latin typeface="+mn-lt"/>
          <a:cs typeface="+mn-cs"/>
        </a:defRPr>
      </a:lvl7pPr>
      <a:lvl8pPr marL="2508520" indent="-167240" algn="l" rtl="0" fontAlgn="base">
        <a:spcBef>
          <a:spcPct val="20000"/>
        </a:spcBef>
        <a:spcAft>
          <a:spcPct val="0"/>
        </a:spcAft>
        <a:buChar char="»"/>
        <a:defRPr sz="1700">
          <a:solidFill>
            <a:schemeClr val="tx1"/>
          </a:solidFill>
          <a:latin typeface="+mn-lt"/>
          <a:cs typeface="+mn-cs"/>
        </a:defRPr>
      </a:lvl8pPr>
      <a:lvl9pPr marL="2842976" indent="-167240"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68922" rtl="0" eaLnBrk="1" latinLnBrk="0" hangingPunct="1">
        <a:defRPr sz="1600" kern="1200">
          <a:solidFill>
            <a:schemeClr val="tx1"/>
          </a:solidFill>
          <a:latin typeface="+mn-lt"/>
          <a:ea typeface="+mn-ea"/>
          <a:cs typeface="+mn-cs"/>
        </a:defRPr>
      </a:lvl1pPr>
      <a:lvl2pPr marL="334482" algn="l" defTabSz="668922" rtl="0" eaLnBrk="1" latinLnBrk="0" hangingPunct="1">
        <a:defRPr sz="1600" kern="1200">
          <a:solidFill>
            <a:schemeClr val="tx1"/>
          </a:solidFill>
          <a:latin typeface="+mn-lt"/>
          <a:ea typeface="+mn-ea"/>
          <a:cs typeface="+mn-cs"/>
        </a:defRPr>
      </a:lvl2pPr>
      <a:lvl3pPr marL="668922" algn="l" defTabSz="668922" rtl="0" eaLnBrk="1" latinLnBrk="0" hangingPunct="1">
        <a:defRPr sz="1600" kern="1200">
          <a:solidFill>
            <a:schemeClr val="tx1"/>
          </a:solidFill>
          <a:latin typeface="+mn-lt"/>
          <a:ea typeface="+mn-ea"/>
          <a:cs typeface="+mn-cs"/>
        </a:defRPr>
      </a:lvl3pPr>
      <a:lvl4pPr marL="1003419" algn="l" defTabSz="668922" rtl="0" eaLnBrk="1" latinLnBrk="0" hangingPunct="1">
        <a:defRPr sz="1600" kern="1200">
          <a:solidFill>
            <a:schemeClr val="tx1"/>
          </a:solidFill>
          <a:latin typeface="+mn-lt"/>
          <a:ea typeface="+mn-ea"/>
          <a:cs typeface="+mn-cs"/>
        </a:defRPr>
      </a:lvl4pPr>
      <a:lvl5pPr marL="1337866" algn="l" defTabSz="668922" rtl="0" eaLnBrk="1" latinLnBrk="0" hangingPunct="1">
        <a:defRPr sz="1600" kern="1200">
          <a:solidFill>
            <a:schemeClr val="tx1"/>
          </a:solidFill>
          <a:latin typeface="+mn-lt"/>
          <a:ea typeface="+mn-ea"/>
          <a:cs typeface="+mn-cs"/>
        </a:defRPr>
      </a:lvl5pPr>
      <a:lvl6pPr marL="1672349" algn="l" defTabSz="668922" rtl="0" eaLnBrk="1" latinLnBrk="0" hangingPunct="1">
        <a:defRPr sz="1600" kern="1200">
          <a:solidFill>
            <a:schemeClr val="tx1"/>
          </a:solidFill>
          <a:latin typeface="+mn-lt"/>
          <a:ea typeface="+mn-ea"/>
          <a:cs typeface="+mn-cs"/>
        </a:defRPr>
      </a:lvl6pPr>
      <a:lvl7pPr marL="2006812" algn="l" defTabSz="668922" rtl="0" eaLnBrk="1" latinLnBrk="0" hangingPunct="1">
        <a:defRPr sz="1600" kern="1200">
          <a:solidFill>
            <a:schemeClr val="tx1"/>
          </a:solidFill>
          <a:latin typeface="+mn-lt"/>
          <a:ea typeface="+mn-ea"/>
          <a:cs typeface="+mn-cs"/>
        </a:defRPr>
      </a:lvl7pPr>
      <a:lvl8pPr marL="2341281" algn="l" defTabSz="668922" rtl="0" eaLnBrk="1" latinLnBrk="0" hangingPunct="1">
        <a:defRPr sz="1600" kern="1200">
          <a:solidFill>
            <a:schemeClr val="tx1"/>
          </a:solidFill>
          <a:latin typeface="+mn-lt"/>
          <a:ea typeface="+mn-ea"/>
          <a:cs typeface="+mn-cs"/>
        </a:defRPr>
      </a:lvl8pPr>
      <a:lvl9pPr marL="2675741" algn="l" defTabSz="668922" rtl="0" eaLnBrk="1" latinLnBrk="0" hangingPunct="1">
        <a:defRPr sz="16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1" tIns="33695" rIns="67501" bIns="33695"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1" tIns="33695" rIns="67501" bIns="3369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1" tIns="33695" rIns="67501" bIns="33695"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1" tIns="33695" rIns="67501" bIns="33695"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1" tIns="33695" rIns="67501" bIns="33695"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2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36754" algn="ctr" rtl="0" fontAlgn="base">
        <a:spcBef>
          <a:spcPct val="0"/>
        </a:spcBef>
        <a:spcAft>
          <a:spcPct val="0"/>
        </a:spcAft>
        <a:defRPr sz="3800">
          <a:solidFill>
            <a:schemeClr val="tx2"/>
          </a:solidFill>
          <a:latin typeface="Arial" charset="0"/>
          <a:cs typeface="Arial" charset="0"/>
        </a:defRPr>
      </a:lvl6pPr>
      <a:lvl7pPr marL="673470" algn="ctr" rtl="0" fontAlgn="base">
        <a:spcBef>
          <a:spcPct val="0"/>
        </a:spcBef>
        <a:spcAft>
          <a:spcPct val="0"/>
        </a:spcAft>
        <a:defRPr sz="3800">
          <a:solidFill>
            <a:schemeClr val="tx2"/>
          </a:solidFill>
          <a:latin typeface="Arial" charset="0"/>
          <a:cs typeface="Arial" charset="0"/>
        </a:defRPr>
      </a:lvl7pPr>
      <a:lvl8pPr marL="1010219" algn="ctr" rtl="0" fontAlgn="base">
        <a:spcBef>
          <a:spcPct val="0"/>
        </a:spcBef>
        <a:spcAft>
          <a:spcPct val="0"/>
        </a:spcAft>
        <a:defRPr sz="3800">
          <a:solidFill>
            <a:schemeClr val="tx2"/>
          </a:solidFill>
          <a:latin typeface="Arial" charset="0"/>
          <a:cs typeface="Arial" charset="0"/>
        </a:defRPr>
      </a:lvl8pPr>
      <a:lvl9pPr marL="1346948" algn="ctr" rtl="0" fontAlgn="base">
        <a:spcBef>
          <a:spcPct val="0"/>
        </a:spcBef>
        <a:spcAft>
          <a:spcPct val="0"/>
        </a:spcAft>
        <a:defRPr sz="3800">
          <a:solidFill>
            <a:schemeClr val="tx2"/>
          </a:solidFill>
          <a:latin typeface="Arial" charset="0"/>
          <a:cs typeface="Arial" charset="0"/>
        </a:defRPr>
      </a:lvl9pPr>
    </p:titleStyle>
    <p:bodyStyle>
      <a:lvl1pPr marL="252582" indent="-252582" algn="l" rtl="0" fontAlgn="base">
        <a:spcBef>
          <a:spcPct val="20000"/>
        </a:spcBef>
        <a:spcAft>
          <a:spcPct val="0"/>
        </a:spcAft>
        <a:buChar char="•"/>
        <a:defRPr sz="2800">
          <a:solidFill>
            <a:schemeClr val="tx1"/>
          </a:solidFill>
          <a:latin typeface="+mn-lt"/>
          <a:ea typeface="+mn-ea"/>
          <a:cs typeface="+mn-cs"/>
        </a:defRPr>
      </a:lvl1pPr>
      <a:lvl2pPr marL="547217" indent="-210381" algn="l" rtl="0" fontAlgn="base">
        <a:spcBef>
          <a:spcPct val="20000"/>
        </a:spcBef>
        <a:spcAft>
          <a:spcPct val="0"/>
        </a:spcAft>
        <a:buChar char="–"/>
        <a:defRPr sz="2400">
          <a:solidFill>
            <a:schemeClr val="tx1"/>
          </a:solidFill>
          <a:latin typeface="+mn-lt"/>
          <a:cs typeface="+mn-cs"/>
        </a:defRPr>
      </a:lvl2pPr>
      <a:lvl3pPr marL="841845" indent="-168374" algn="l" rtl="0" fontAlgn="base">
        <a:spcBef>
          <a:spcPct val="20000"/>
        </a:spcBef>
        <a:spcAft>
          <a:spcPct val="0"/>
        </a:spcAft>
        <a:buChar char="•"/>
        <a:defRPr sz="2100">
          <a:solidFill>
            <a:schemeClr val="tx1"/>
          </a:solidFill>
          <a:latin typeface="+mn-lt"/>
          <a:cs typeface="+mn-cs"/>
        </a:defRPr>
      </a:lvl3pPr>
      <a:lvl4pPr marL="1178584" indent="-168374" algn="l" rtl="0" fontAlgn="base">
        <a:spcBef>
          <a:spcPct val="20000"/>
        </a:spcBef>
        <a:spcAft>
          <a:spcPct val="0"/>
        </a:spcAft>
        <a:buChar char="–"/>
        <a:defRPr sz="1700">
          <a:solidFill>
            <a:schemeClr val="tx1"/>
          </a:solidFill>
          <a:latin typeface="+mn-lt"/>
          <a:cs typeface="+mn-cs"/>
        </a:defRPr>
      </a:lvl4pPr>
      <a:lvl5pPr marL="1515318" indent="-168374" algn="l" rtl="0" fontAlgn="base">
        <a:spcBef>
          <a:spcPct val="20000"/>
        </a:spcBef>
        <a:spcAft>
          <a:spcPct val="0"/>
        </a:spcAft>
        <a:buChar char="»"/>
        <a:defRPr sz="1700">
          <a:solidFill>
            <a:schemeClr val="tx1"/>
          </a:solidFill>
          <a:latin typeface="+mn-lt"/>
          <a:cs typeface="+mn-cs"/>
        </a:defRPr>
      </a:lvl5pPr>
      <a:lvl6pPr marL="1852073" indent="-168374" algn="l" rtl="0" fontAlgn="base">
        <a:spcBef>
          <a:spcPct val="20000"/>
        </a:spcBef>
        <a:spcAft>
          <a:spcPct val="0"/>
        </a:spcAft>
        <a:buChar char="»"/>
        <a:defRPr sz="1700">
          <a:solidFill>
            <a:schemeClr val="tx1"/>
          </a:solidFill>
          <a:latin typeface="+mn-lt"/>
          <a:cs typeface="+mn-cs"/>
        </a:defRPr>
      </a:lvl6pPr>
      <a:lvl7pPr marL="2188781" indent="-168374" algn="l" rtl="0" fontAlgn="base">
        <a:spcBef>
          <a:spcPct val="20000"/>
        </a:spcBef>
        <a:spcAft>
          <a:spcPct val="0"/>
        </a:spcAft>
        <a:buChar char="»"/>
        <a:defRPr sz="1700">
          <a:solidFill>
            <a:schemeClr val="tx1"/>
          </a:solidFill>
          <a:latin typeface="+mn-lt"/>
          <a:cs typeface="+mn-cs"/>
        </a:defRPr>
      </a:lvl7pPr>
      <a:lvl8pPr marL="2525533" indent="-168374" algn="l" rtl="0" fontAlgn="base">
        <a:spcBef>
          <a:spcPct val="20000"/>
        </a:spcBef>
        <a:spcAft>
          <a:spcPct val="0"/>
        </a:spcAft>
        <a:buChar char="»"/>
        <a:defRPr sz="1700">
          <a:solidFill>
            <a:schemeClr val="tx1"/>
          </a:solidFill>
          <a:latin typeface="+mn-lt"/>
          <a:cs typeface="+mn-cs"/>
        </a:defRPr>
      </a:lvl8pPr>
      <a:lvl9pPr marL="2862257" indent="-168374"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73470" rtl="0" eaLnBrk="1" latinLnBrk="0" hangingPunct="1">
        <a:defRPr sz="1600" kern="1200">
          <a:solidFill>
            <a:schemeClr val="tx1"/>
          </a:solidFill>
          <a:latin typeface="+mn-lt"/>
          <a:ea typeface="+mn-ea"/>
          <a:cs typeface="+mn-cs"/>
        </a:defRPr>
      </a:lvl1pPr>
      <a:lvl2pPr marL="336754" algn="l" defTabSz="673470" rtl="0" eaLnBrk="1" latinLnBrk="0" hangingPunct="1">
        <a:defRPr sz="1600" kern="1200">
          <a:solidFill>
            <a:schemeClr val="tx1"/>
          </a:solidFill>
          <a:latin typeface="+mn-lt"/>
          <a:ea typeface="+mn-ea"/>
          <a:cs typeface="+mn-cs"/>
        </a:defRPr>
      </a:lvl2pPr>
      <a:lvl3pPr marL="673470" algn="l" defTabSz="673470" rtl="0" eaLnBrk="1" latinLnBrk="0" hangingPunct="1">
        <a:defRPr sz="1600" kern="1200">
          <a:solidFill>
            <a:schemeClr val="tx1"/>
          </a:solidFill>
          <a:latin typeface="+mn-lt"/>
          <a:ea typeface="+mn-ea"/>
          <a:cs typeface="+mn-cs"/>
        </a:defRPr>
      </a:lvl3pPr>
      <a:lvl4pPr marL="1010219" algn="l" defTabSz="673470" rtl="0" eaLnBrk="1" latinLnBrk="0" hangingPunct="1">
        <a:defRPr sz="1600" kern="1200">
          <a:solidFill>
            <a:schemeClr val="tx1"/>
          </a:solidFill>
          <a:latin typeface="+mn-lt"/>
          <a:ea typeface="+mn-ea"/>
          <a:cs typeface="+mn-cs"/>
        </a:defRPr>
      </a:lvl4pPr>
      <a:lvl5pPr marL="1346948" algn="l" defTabSz="673470" rtl="0" eaLnBrk="1" latinLnBrk="0" hangingPunct="1">
        <a:defRPr sz="1600" kern="1200">
          <a:solidFill>
            <a:schemeClr val="tx1"/>
          </a:solidFill>
          <a:latin typeface="+mn-lt"/>
          <a:ea typeface="+mn-ea"/>
          <a:cs typeface="+mn-cs"/>
        </a:defRPr>
      </a:lvl5pPr>
      <a:lvl6pPr marL="1683684" algn="l" defTabSz="673470" rtl="0" eaLnBrk="1" latinLnBrk="0" hangingPunct="1">
        <a:defRPr sz="1600" kern="1200">
          <a:solidFill>
            <a:schemeClr val="tx1"/>
          </a:solidFill>
          <a:latin typeface="+mn-lt"/>
          <a:ea typeface="+mn-ea"/>
          <a:cs typeface="+mn-cs"/>
        </a:defRPr>
      </a:lvl6pPr>
      <a:lvl7pPr marL="2020424" algn="l" defTabSz="673470" rtl="0" eaLnBrk="1" latinLnBrk="0" hangingPunct="1">
        <a:defRPr sz="1600" kern="1200">
          <a:solidFill>
            <a:schemeClr val="tx1"/>
          </a:solidFill>
          <a:latin typeface="+mn-lt"/>
          <a:ea typeface="+mn-ea"/>
          <a:cs typeface="+mn-cs"/>
        </a:defRPr>
      </a:lvl7pPr>
      <a:lvl8pPr marL="2357157" algn="l" defTabSz="673470" rtl="0" eaLnBrk="1" latinLnBrk="0" hangingPunct="1">
        <a:defRPr sz="1600" kern="1200">
          <a:solidFill>
            <a:schemeClr val="tx1"/>
          </a:solidFill>
          <a:latin typeface="+mn-lt"/>
          <a:ea typeface="+mn-ea"/>
          <a:cs typeface="+mn-cs"/>
        </a:defRPr>
      </a:lvl8pPr>
      <a:lvl9pPr marL="2693886" algn="l" defTabSz="673470" rtl="0" eaLnBrk="1" latinLnBrk="0" hangingPunct="1">
        <a:defRPr sz="16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950" tIns="33923" rIns="67950" bIns="33923"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950" tIns="33923" rIns="67950" bIns="3392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950" tIns="33923" rIns="67950" bIns="33923"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950" tIns="33923" rIns="67950" bIns="33923"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950" tIns="33923" rIns="67950" bIns="33923"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2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39074" algn="ctr" rtl="0" fontAlgn="base">
        <a:spcBef>
          <a:spcPct val="0"/>
        </a:spcBef>
        <a:spcAft>
          <a:spcPct val="0"/>
        </a:spcAft>
        <a:defRPr sz="3800">
          <a:solidFill>
            <a:schemeClr val="tx2"/>
          </a:solidFill>
          <a:latin typeface="Arial" charset="0"/>
          <a:cs typeface="Arial" charset="0"/>
        </a:defRPr>
      </a:lvl6pPr>
      <a:lvl7pPr marL="678109" algn="ctr" rtl="0" fontAlgn="base">
        <a:spcBef>
          <a:spcPct val="0"/>
        </a:spcBef>
        <a:spcAft>
          <a:spcPct val="0"/>
        </a:spcAft>
        <a:defRPr sz="3800">
          <a:solidFill>
            <a:schemeClr val="tx2"/>
          </a:solidFill>
          <a:latin typeface="Arial" charset="0"/>
          <a:cs typeface="Arial" charset="0"/>
        </a:defRPr>
      </a:lvl7pPr>
      <a:lvl8pPr marL="1017177" algn="ctr" rtl="0" fontAlgn="base">
        <a:spcBef>
          <a:spcPct val="0"/>
        </a:spcBef>
        <a:spcAft>
          <a:spcPct val="0"/>
        </a:spcAft>
        <a:defRPr sz="3800">
          <a:solidFill>
            <a:schemeClr val="tx2"/>
          </a:solidFill>
          <a:latin typeface="Arial" charset="0"/>
          <a:cs typeface="Arial" charset="0"/>
        </a:defRPr>
      </a:lvl8pPr>
      <a:lvl9pPr marL="1356220" algn="ctr" rtl="0" fontAlgn="base">
        <a:spcBef>
          <a:spcPct val="0"/>
        </a:spcBef>
        <a:spcAft>
          <a:spcPct val="0"/>
        </a:spcAft>
        <a:defRPr sz="3800">
          <a:solidFill>
            <a:schemeClr val="tx2"/>
          </a:solidFill>
          <a:latin typeface="Arial" charset="0"/>
          <a:cs typeface="Arial" charset="0"/>
        </a:defRPr>
      </a:lvl9pPr>
    </p:titleStyle>
    <p:bodyStyle>
      <a:lvl1pPr marL="254302" indent="-254302" algn="l" rtl="0" fontAlgn="base">
        <a:spcBef>
          <a:spcPct val="20000"/>
        </a:spcBef>
        <a:spcAft>
          <a:spcPct val="0"/>
        </a:spcAft>
        <a:buChar char="•"/>
        <a:defRPr sz="2800">
          <a:solidFill>
            <a:schemeClr val="tx1"/>
          </a:solidFill>
          <a:latin typeface="+mn-lt"/>
          <a:ea typeface="+mn-ea"/>
          <a:cs typeface="+mn-cs"/>
        </a:defRPr>
      </a:lvl1pPr>
      <a:lvl2pPr marL="550995" indent="-211830" algn="l" rtl="0" fontAlgn="base">
        <a:spcBef>
          <a:spcPct val="20000"/>
        </a:spcBef>
        <a:spcAft>
          <a:spcPct val="0"/>
        </a:spcAft>
        <a:buChar char="–"/>
        <a:defRPr sz="2400">
          <a:solidFill>
            <a:schemeClr val="tx1"/>
          </a:solidFill>
          <a:latin typeface="+mn-lt"/>
          <a:cs typeface="+mn-cs"/>
        </a:defRPr>
      </a:lvl2pPr>
      <a:lvl3pPr marL="847646" indent="-169539" algn="l" rtl="0" fontAlgn="base">
        <a:spcBef>
          <a:spcPct val="20000"/>
        </a:spcBef>
        <a:spcAft>
          <a:spcPct val="0"/>
        </a:spcAft>
        <a:buChar char="•"/>
        <a:defRPr sz="2100">
          <a:solidFill>
            <a:schemeClr val="tx1"/>
          </a:solidFill>
          <a:latin typeface="+mn-lt"/>
          <a:cs typeface="+mn-cs"/>
        </a:defRPr>
      </a:lvl3pPr>
      <a:lvl4pPr marL="1186702" indent="-169539" algn="l" rtl="0" fontAlgn="base">
        <a:spcBef>
          <a:spcPct val="20000"/>
        </a:spcBef>
        <a:spcAft>
          <a:spcPct val="0"/>
        </a:spcAft>
        <a:buChar char="–"/>
        <a:defRPr sz="1700">
          <a:solidFill>
            <a:schemeClr val="tx1"/>
          </a:solidFill>
          <a:latin typeface="+mn-lt"/>
          <a:cs typeface="+mn-cs"/>
        </a:defRPr>
      </a:lvl4pPr>
      <a:lvl5pPr marL="1525763" indent="-169539" algn="l" rtl="0" fontAlgn="base">
        <a:spcBef>
          <a:spcPct val="20000"/>
        </a:spcBef>
        <a:spcAft>
          <a:spcPct val="0"/>
        </a:spcAft>
        <a:buChar char="»"/>
        <a:defRPr sz="1700">
          <a:solidFill>
            <a:schemeClr val="tx1"/>
          </a:solidFill>
          <a:latin typeface="+mn-lt"/>
          <a:cs typeface="+mn-cs"/>
        </a:defRPr>
      </a:lvl5pPr>
      <a:lvl6pPr marL="1864833" indent="-169539" algn="l" rtl="0" fontAlgn="base">
        <a:spcBef>
          <a:spcPct val="20000"/>
        </a:spcBef>
        <a:spcAft>
          <a:spcPct val="0"/>
        </a:spcAft>
        <a:buChar char="»"/>
        <a:defRPr sz="1700">
          <a:solidFill>
            <a:schemeClr val="tx1"/>
          </a:solidFill>
          <a:latin typeface="+mn-lt"/>
          <a:cs typeface="+mn-cs"/>
        </a:defRPr>
      </a:lvl6pPr>
      <a:lvl7pPr marL="2203867" indent="-169539" algn="l" rtl="0" fontAlgn="base">
        <a:spcBef>
          <a:spcPct val="20000"/>
        </a:spcBef>
        <a:spcAft>
          <a:spcPct val="0"/>
        </a:spcAft>
        <a:buChar char="»"/>
        <a:defRPr sz="1700">
          <a:solidFill>
            <a:schemeClr val="tx1"/>
          </a:solidFill>
          <a:latin typeface="+mn-lt"/>
          <a:cs typeface="+mn-cs"/>
        </a:defRPr>
      </a:lvl7pPr>
      <a:lvl8pPr marL="2542935" indent="-169539" algn="l" rtl="0" fontAlgn="base">
        <a:spcBef>
          <a:spcPct val="20000"/>
        </a:spcBef>
        <a:spcAft>
          <a:spcPct val="0"/>
        </a:spcAft>
        <a:buChar char="»"/>
        <a:defRPr sz="1700">
          <a:solidFill>
            <a:schemeClr val="tx1"/>
          </a:solidFill>
          <a:latin typeface="+mn-lt"/>
          <a:cs typeface="+mn-cs"/>
        </a:defRPr>
      </a:lvl8pPr>
      <a:lvl9pPr marL="2881985" indent="-169539"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78109" rtl="0" eaLnBrk="1" latinLnBrk="0" hangingPunct="1">
        <a:defRPr sz="1600" kern="1200">
          <a:solidFill>
            <a:schemeClr val="tx1"/>
          </a:solidFill>
          <a:latin typeface="+mn-lt"/>
          <a:ea typeface="+mn-ea"/>
          <a:cs typeface="+mn-cs"/>
        </a:defRPr>
      </a:lvl1pPr>
      <a:lvl2pPr marL="339074" algn="l" defTabSz="678109" rtl="0" eaLnBrk="1" latinLnBrk="0" hangingPunct="1">
        <a:defRPr sz="1600" kern="1200">
          <a:solidFill>
            <a:schemeClr val="tx1"/>
          </a:solidFill>
          <a:latin typeface="+mn-lt"/>
          <a:ea typeface="+mn-ea"/>
          <a:cs typeface="+mn-cs"/>
        </a:defRPr>
      </a:lvl2pPr>
      <a:lvl3pPr marL="678109" algn="l" defTabSz="678109" rtl="0" eaLnBrk="1" latinLnBrk="0" hangingPunct="1">
        <a:defRPr sz="1600" kern="1200">
          <a:solidFill>
            <a:schemeClr val="tx1"/>
          </a:solidFill>
          <a:latin typeface="+mn-lt"/>
          <a:ea typeface="+mn-ea"/>
          <a:cs typeface="+mn-cs"/>
        </a:defRPr>
      </a:lvl3pPr>
      <a:lvl4pPr marL="1017177" algn="l" defTabSz="678109" rtl="0" eaLnBrk="1" latinLnBrk="0" hangingPunct="1">
        <a:defRPr sz="1600" kern="1200">
          <a:solidFill>
            <a:schemeClr val="tx1"/>
          </a:solidFill>
          <a:latin typeface="+mn-lt"/>
          <a:ea typeface="+mn-ea"/>
          <a:cs typeface="+mn-cs"/>
        </a:defRPr>
      </a:lvl4pPr>
      <a:lvl5pPr marL="1356220" algn="l" defTabSz="678109" rtl="0" eaLnBrk="1" latinLnBrk="0" hangingPunct="1">
        <a:defRPr sz="1600" kern="1200">
          <a:solidFill>
            <a:schemeClr val="tx1"/>
          </a:solidFill>
          <a:latin typeface="+mn-lt"/>
          <a:ea typeface="+mn-ea"/>
          <a:cs typeface="+mn-cs"/>
        </a:defRPr>
      </a:lvl5pPr>
      <a:lvl6pPr marL="1695288" algn="l" defTabSz="678109" rtl="0" eaLnBrk="1" latinLnBrk="0" hangingPunct="1">
        <a:defRPr sz="1600" kern="1200">
          <a:solidFill>
            <a:schemeClr val="tx1"/>
          </a:solidFill>
          <a:latin typeface="+mn-lt"/>
          <a:ea typeface="+mn-ea"/>
          <a:cs typeface="+mn-cs"/>
        </a:defRPr>
      </a:lvl6pPr>
      <a:lvl7pPr marL="2034345" algn="l" defTabSz="678109" rtl="0" eaLnBrk="1" latinLnBrk="0" hangingPunct="1">
        <a:defRPr sz="1600" kern="1200">
          <a:solidFill>
            <a:schemeClr val="tx1"/>
          </a:solidFill>
          <a:latin typeface="+mn-lt"/>
          <a:ea typeface="+mn-ea"/>
          <a:cs typeface="+mn-cs"/>
        </a:defRPr>
      </a:lvl7pPr>
      <a:lvl8pPr marL="2373399" algn="l" defTabSz="678109" rtl="0" eaLnBrk="1" latinLnBrk="0" hangingPunct="1">
        <a:defRPr sz="1600" kern="1200">
          <a:solidFill>
            <a:schemeClr val="tx1"/>
          </a:solidFill>
          <a:latin typeface="+mn-lt"/>
          <a:ea typeface="+mn-ea"/>
          <a:cs typeface="+mn-cs"/>
        </a:defRPr>
      </a:lvl8pPr>
      <a:lvl9pPr marL="2712452" algn="l" defTabSz="678109" rtl="0" eaLnBrk="1" latinLnBrk="0" hangingPunct="1">
        <a:defRPr sz="16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412" tIns="34156" rIns="68412" bIns="3415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412" tIns="34156" rIns="68412" bIns="3415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412" tIns="34156" rIns="68412" bIns="34156"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412" tIns="34156" rIns="68412" bIns="34156"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412" tIns="34156" rIns="68412" bIns="34156"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2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41444" algn="ctr" rtl="0" fontAlgn="base">
        <a:spcBef>
          <a:spcPct val="0"/>
        </a:spcBef>
        <a:spcAft>
          <a:spcPct val="0"/>
        </a:spcAft>
        <a:defRPr sz="3800">
          <a:solidFill>
            <a:schemeClr val="tx2"/>
          </a:solidFill>
          <a:latin typeface="Arial" charset="0"/>
          <a:cs typeface="Arial" charset="0"/>
        </a:defRPr>
      </a:lvl6pPr>
      <a:lvl7pPr marL="682850" algn="ctr" rtl="0" fontAlgn="base">
        <a:spcBef>
          <a:spcPct val="0"/>
        </a:spcBef>
        <a:spcAft>
          <a:spcPct val="0"/>
        </a:spcAft>
        <a:defRPr sz="3800">
          <a:solidFill>
            <a:schemeClr val="tx2"/>
          </a:solidFill>
          <a:latin typeface="Arial" charset="0"/>
          <a:cs typeface="Arial" charset="0"/>
        </a:defRPr>
      </a:lvl7pPr>
      <a:lvl8pPr marL="1024297" algn="ctr" rtl="0" fontAlgn="base">
        <a:spcBef>
          <a:spcPct val="0"/>
        </a:spcBef>
        <a:spcAft>
          <a:spcPct val="0"/>
        </a:spcAft>
        <a:defRPr sz="3800">
          <a:solidFill>
            <a:schemeClr val="tx2"/>
          </a:solidFill>
          <a:latin typeface="Arial" charset="0"/>
          <a:cs typeface="Arial" charset="0"/>
        </a:defRPr>
      </a:lvl8pPr>
      <a:lvl9pPr marL="1365711" algn="ctr" rtl="0" fontAlgn="base">
        <a:spcBef>
          <a:spcPct val="0"/>
        </a:spcBef>
        <a:spcAft>
          <a:spcPct val="0"/>
        </a:spcAft>
        <a:defRPr sz="3800">
          <a:solidFill>
            <a:schemeClr val="tx2"/>
          </a:solidFill>
          <a:latin typeface="Arial" charset="0"/>
          <a:cs typeface="Arial" charset="0"/>
        </a:defRPr>
      </a:lvl9pPr>
    </p:titleStyle>
    <p:bodyStyle>
      <a:lvl1pPr marL="256073" indent="-256073" algn="l" rtl="0" fontAlgn="base">
        <a:spcBef>
          <a:spcPct val="20000"/>
        </a:spcBef>
        <a:spcAft>
          <a:spcPct val="0"/>
        </a:spcAft>
        <a:buChar char="•"/>
        <a:defRPr sz="2800">
          <a:solidFill>
            <a:schemeClr val="tx1"/>
          </a:solidFill>
          <a:latin typeface="+mn-lt"/>
          <a:ea typeface="+mn-ea"/>
          <a:cs typeface="+mn-cs"/>
        </a:defRPr>
      </a:lvl1pPr>
      <a:lvl2pPr marL="554849" indent="-213321" algn="l" rtl="0" fontAlgn="base">
        <a:spcBef>
          <a:spcPct val="20000"/>
        </a:spcBef>
        <a:spcAft>
          <a:spcPct val="0"/>
        </a:spcAft>
        <a:buChar char="–"/>
        <a:defRPr sz="2400">
          <a:solidFill>
            <a:schemeClr val="tx1"/>
          </a:solidFill>
          <a:latin typeface="+mn-lt"/>
          <a:cs typeface="+mn-cs"/>
        </a:defRPr>
      </a:lvl2pPr>
      <a:lvl3pPr marL="853587" indent="-170731" algn="l" rtl="0" fontAlgn="base">
        <a:spcBef>
          <a:spcPct val="20000"/>
        </a:spcBef>
        <a:spcAft>
          <a:spcPct val="0"/>
        </a:spcAft>
        <a:buChar char="•"/>
        <a:defRPr sz="2100">
          <a:solidFill>
            <a:schemeClr val="tx1"/>
          </a:solidFill>
          <a:latin typeface="+mn-lt"/>
          <a:cs typeface="+mn-cs"/>
        </a:defRPr>
      </a:lvl3pPr>
      <a:lvl4pPr marL="1195009" indent="-170731" algn="l" rtl="0" fontAlgn="base">
        <a:spcBef>
          <a:spcPct val="20000"/>
        </a:spcBef>
        <a:spcAft>
          <a:spcPct val="0"/>
        </a:spcAft>
        <a:buChar char="–"/>
        <a:defRPr sz="1700">
          <a:solidFill>
            <a:schemeClr val="tx1"/>
          </a:solidFill>
          <a:latin typeface="+mn-lt"/>
          <a:cs typeface="+mn-cs"/>
        </a:defRPr>
      </a:lvl4pPr>
      <a:lvl5pPr marL="1536450" indent="-170731" algn="l" rtl="0" fontAlgn="base">
        <a:spcBef>
          <a:spcPct val="20000"/>
        </a:spcBef>
        <a:spcAft>
          <a:spcPct val="0"/>
        </a:spcAft>
        <a:buChar char="»"/>
        <a:defRPr sz="1700">
          <a:solidFill>
            <a:schemeClr val="tx1"/>
          </a:solidFill>
          <a:latin typeface="+mn-lt"/>
          <a:cs typeface="+mn-cs"/>
        </a:defRPr>
      </a:lvl5pPr>
      <a:lvl6pPr marL="1877887" indent="-170731" algn="l" rtl="0" fontAlgn="base">
        <a:spcBef>
          <a:spcPct val="20000"/>
        </a:spcBef>
        <a:spcAft>
          <a:spcPct val="0"/>
        </a:spcAft>
        <a:buChar char="»"/>
        <a:defRPr sz="1700">
          <a:solidFill>
            <a:schemeClr val="tx1"/>
          </a:solidFill>
          <a:latin typeface="+mn-lt"/>
          <a:cs typeface="+mn-cs"/>
        </a:defRPr>
      </a:lvl6pPr>
      <a:lvl7pPr marL="2219290" indent="-170731" algn="l" rtl="0" fontAlgn="base">
        <a:spcBef>
          <a:spcPct val="20000"/>
        </a:spcBef>
        <a:spcAft>
          <a:spcPct val="0"/>
        </a:spcAft>
        <a:buChar char="»"/>
        <a:defRPr sz="1700">
          <a:solidFill>
            <a:schemeClr val="tx1"/>
          </a:solidFill>
          <a:latin typeface="+mn-lt"/>
          <a:cs typeface="+mn-cs"/>
        </a:defRPr>
      </a:lvl7pPr>
      <a:lvl8pPr marL="2560737" indent="-170731" algn="l" rtl="0" fontAlgn="base">
        <a:spcBef>
          <a:spcPct val="20000"/>
        </a:spcBef>
        <a:spcAft>
          <a:spcPct val="0"/>
        </a:spcAft>
        <a:buChar char="»"/>
        <a:defRPr sz="1700">
          <a:solidFill>
            <a:schemeClr val="tx1"/>
          </a:solidFill>
          <a:latin typeface="+mn-lt"/>
          <a:cs typeface="+mn-cs"/>
        </a:defRPr>
      </a:lvl8pPr>
      <a:lvl9pPr marL="2902160" indent="-170731"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82850" rtl="0" eaLnBrk="1" latinLnBrk="0" hangingPunct="1">
        <a:defRPr sz="1600" kern="1200">
          <a:solidFill>
            <a:schemeClr val="tx1"/>
          </a:solidFill>
          <a:latin typeface="+mn-lt"/>
          <a:ea typeface="+mn-ea"/>
          <a:cs typeface="+mn-cs"/>
        </a:defRPr>
      </a:lvl1pPr>
      <a:lvl2pPr marL="341444" algn="l" defTabSz="682850" rtl="0" eaLnBrk="1" latinLnBrk="0" hangingPunct="1">
        <a:defRPr sz="1600" kern="1200">
          <a:solidFill>
            <a:schemeClr val="tx1"/>
          </a:solidFill>
          <a:latin typeface="+mn-lt"/>
          <a:ea typeface="+mn-ea"/>
          <a:cs typeface="+mn-cs"/>
        </a:defRPr>
      </a:lvl2pPr>
      <a:lvl3pPr marL="682850" algn="l" defTabSz="682850" rtl="0" eaLnBrk="1" latinLnBrk="0" hangingPunct="1">
        <a:defRPr sz="1600" kern="1200">
          <a:solidFill>
            <a:schemeClr val="tx1"/>
          </a:solidFill>
          <a:latin typeface="+mn-lt"/>
          <a:ea typeface="+mn-ea"/>
          <a:cs typeface="+mn-cs"/>
        </a:defRPr>
      </a:lvl3pPr>
      <a:lvl4pPr marL="1024297" algn="l" defTabSz="682850" rtl="0" eaLnBrk="1" latinLnBrk="0" hangingPunct="1">
        <a:defRPr sz="1600" kern="1200">
          <a:solidFill>
            <a:schemeClr val="tx1"/>
          </a:solidFill>
          <a:latin typeface="+mn-lt"/>
          <a:ea typeface="+mn-ea"/>
          <a:cs typeface="+mn-cs"/>
        </a:defRPr>
      </a:lvl4pPr>
      <a:lvl5pPr marL="1365711" algn="l" defTabSz="682850" rtl="0" eaLnBrk="1" latinLnBrk="0" hangingPunct="1">
        <a:defRPr sz="1600" kern="1200">
          <a:solidFill>
            <a:schemeClr val="tx1"/>
          </a:solidFill>
          <a:latin typeface="+mn-lt"/>
          <a:ea typeface="+mn-ea"/>
          <a:cs typeface="+mn-cs"/>
        </a:defRPr>
      </a:lvl5pPr>
      <a:lvl6pPr marL="1707158" algn="l" defTabSz="682850" rtl="0" eaLnBrk="1" latinLnBrk="0" hangingPunct="1">
        <a:defRPr sz="1600" kern="1200">
          <a:solidFill>
            <a:schemeClr val="tx1"/>
          </a:solidFill>
          <a:latin typeface="+mn-lt"/>
          <a:ea typeface="+mn-ea"/>
          <a:cs typeface="+mn-cs"/>
        </a:defRPr>
      </a:lvl6pPr>
      <a:lvl7pPr marL="2048587" algn="l" defTabSz="682850" rtl="0" eaLnBrk="1" latinLnBrk="0" hangingPunct="1">
        <a:defRPr sz="1600" kern="1200">
          <a:solidFill>
            <a:schemeClr val="tx1"/>
          </a:solidFill>
          <a:latin typeface="+mn-lt"/>
          <a:ea typeface="+mn-ea"/>
          <a:cs typeface="+mn-cs"/>
        </a:defRPr>
      </a:lvl7pPr>
      <a:lvl8pPr marL="2390021" algn="l" defTabSz="682850" rtl="0" eaLnBrk="1" latinLnBrk="0" hangingPunct="1">
        <a:defRPr sz="1600" kern="1200">
          <a:solidFill>
            <a:schemeClr val="tx1"/>
          </a:solidFill>
          <a:latin typeface="+mn-lt"/>
          <a:ea typeface="+mn-ea"/>
          <a:cs typeface="+mn-cs"/>
        </a:defRPr>
      </a:lvl8pPr>
      <a:lvl9pPr marL="2731439" algn="l" defTabSz="682850" rtl="0" eaLnBrk="1" latinLnBrk="0" hangingPunct="1">
        <a:defRPr sz="16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885" tIns="34391" rIns="68885" bIns="3439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885" tIns="34391" rIns="68885" bIns="3439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885" tIns="34391" rIns="68885" bIns="34391"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885" tIns="34391" rIns="68885" bIns="34391"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885" tIns="34391" rIns="68885" bIns="34391"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2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43866" algn="ctr" rtl="0" fontAlgn="base">
        <a:spcBef>
          <a:spcPct val="0"/>
        </a:spcBef>
        <a:spcAft>
          <a:spcPct val="0"/>
        </a:spcAft>
        <a:defRPr sz="3800">
          <a:solidFill>
            <a:schemeClr val="tx2"/>
          </a:solidFill>
          <a:latin typeface="Arial" charset="0"/>
          <a:cs typeface="Arial" charset="0"/>
        </a:defRPr>
      </a:lvl6pPr>
      <a:lvl7pPr marL="687696" algn="ctr" rtl="0" fontAlgn="base">
        <a:spcBef>
          <a:spcPct val="0"/>
        </a:spcBef>
        <a:spcAft>
          <a:spcPct val="0"/>
        </a:spcAft>
        <a:defRPr sz="3800">
          <a:solidFill>
            <a:schemeClr val="tx2"/>
          </a:solidFill>
          <a:latin typeface="Arial" charset="0"/>
          <a:cs typeface="Arial" charset="0"/>
        </a:defRPr>
      </a:lvl7pPr>
      <a:lvl8pPr marL="1031582" algn="ctr" rtl="0" fontAlgn="base">
        <a:spcBef>
          <a:spcPct val="0"/>
        </a:spcBef>
        <a:spcAft>
          <a:spcPct val="0"/>
        </a:spcAft>
        <a:defRPr sz="3800">
          <a:solidFill>
            <a:schemeClr val="tx2"/>
          </a:solidFill>
          <a:latin typeface="Arial" charset="0"/>
          <a:cs typeface="Arial" charset="0"/>
        </a:defRPr>
      </a:lvl8pPr>
      <a:lvl9pPr marL="1375420" algn="ctr" rtl="0" fontAlgn="base">
        <a:spcBef>
          <a:spcPct val="0"/>
        </a:spcBef>
        <a:spcAft>
          <a:spcPct val="0"/>
        </a:spcAft>
        <a:defRPr sz="3800">
          <a:solidFill>
            <a:schemeClr val="tx2"/>
          </a:solidFill>
          <a:latin typeface="Arial" charset="0"/>
          <a:cs typeface="Arial" charset="0"/>
        </a:defRPr>
      </a:lvl9pPr>
    </p:titleStyle>
    <p:bodyStyle>
      <a:lvl1pPr marL="257893" indent="-257893" algn="l" rtl="0" fontAlgn="base">
        <a:spcBef>
          <a:spcPct val="20000"/>
        </a:spcBef>
        <a:spcAft>
          <a:spcPct val="0"/>
        </a:spcAft>
        <a:buChar char="•"/>
        <a:defRPr sz="2800">
          <a:solidFill>
            <a:schemeClr val="tx1"/>
          </a:solidFill>
          <a:latin typeface="+mn-lt"/>
          <a:ea typeface="+mn-ea"/>
          <a:cs typeface="+mn-cs"/>
        </a:defRPr>
      </a:lvl1pPr>
      <a:lvl2pPr marL="558773" indent="-214844" algn="l" rtl="0" fontAlgn="base">
        <a:spcBef>
          <a:spcPct val="20000"/>
        </a:spcBef>
        <a:spcAft>
          <a:spcPct val="0"/>
        </a:spcAft>
        <a:buChar char="–"/>
        <a:defRPr sz="2400">
          <a:solidFill>
            <a:schemeClr val="tx1"/>
          </a:solidFill>
          <a:latin typeface="+mn-lt"/>
          <a:cs typeface="+mn-cs"/>
        </a:defRPr>
      </a:lvl2pPr>
      <a:lvl3pPr marL="859670" indent="-171952" algn="l" rtl="0" fontAlgn="base">
        <a:spcBef>
          <a:spcPct val="20000"/>
        </a:spcBef>
        <a:spcAft>
          <a:spcPct val="0"/>
        </a:spcAft>
        <a:buChar char="•"/>
        <a:defRPr sz="2100">
          <a:solidFill>
            <a:schemeClr val="tx1"/>
          </a:solidFill>
          <a:latin typeface="+mn-lt"/>
          <a:cs typeface="+mn-cs"/>
        </a:defRPr>
      </a:lvl3pPr>
      <a:lvl4pPr marL="1203506" indent="-171952" algn="l" rtl="0" fontAlgn="base">
        <a:spcBef>
          <a:spcPct val="20000"/>
        </a:spcBef>
        <a:spcAft>
          <a:spcPct val="0"/>
        </a:spcAft>
        <a:buChar char="–"/>
        <a:defRPr sz="1700">
          <a:solidFill>
            <a:schemeClr val="tx1"/>
          </a:solidFill>
          <a:latin typeface="+mn-lt"/>
          <a:cs typeface="+mn-cs"/>
        </a:defRPr>
      </a:lvl4pPr>
      <a:lvl5pPr marL="1547365" indent="-171952" algn="l" rtl="0" fontAlgn="base">
        <a:spcBef>
          <a:spcPct val="20000"/>
        </a:spcBef>
        <a:spcAft>
          <a:spcPct val="0"/>
        </a:spcAft>
        <a:buChar char="»"/>
        <a:defRPr sz="1700">
          <a:solidFill>
            <a:schemeClr val="tx1"/>
          </a:solidFill>
          <a:latin typeface="+mn-lt"/>
          <a:cs typeface="+mn-cs"/>
        </a:defRPr>
      </a:lvl5pPr>
      <a:lvl6pPr marL="1891241" indent="-171952" algn="l" rtl="0" fontAlgn="base">
        <a:spcBef>
          <a:spcPct val="20000"/>
        </a:spcBef>
        <a:spcAft>
          <a:spcPct val="0"/>
        </a:spcAft>
        <a:buChar char="»"/>
        <a:defRPr sz="1700">
          <a:solidFill>
            <a:schemeClr val="tx1"/>
          </a:solidFill>
          <a:latin typeface="+mn-lt"/>
          <a:cs typeface="+mn-cs"/>
        </a:defRPr>
      </a:lvl6pPr>
      <a:lvl7pPr marL="2235067" indent="-171952" algn="l" rtl="0" fontAlgn="base">
        <a:spcBef>
          <a:spcPct val="20000"/>
        </a:spcBef>
        <a:spcAft>
          <a:spcPct val="0"/>
        </a:spcAft>
        <a:buChar char="»"/>
        <a:defRPr sz="1700">
          <a:solidFill>
            <a:schemeClr val="tx1"/>
          </a:solidFill>
          <a:latin typeface="+mn-lt"/>
          <a:cs typeface="+mn-cs"/>
        </a:defRPr>
      </a:lvl7pPr>
      <a:lvl8pPr marL="2578951" indent="-171952" algn="l" rtl="0" fontAlgn="base">
        <a:spcBef>
          <a:spcPct val="20000"/>
        </a:spcBef>
        <a:spcAft>
          <a:spcPct val="0"/>
        </a:spcAft>
        <a:buChar char="»"/>
        <a:defRPr sz="1700">
          <a:solidFill>
            <a:schemeClr val="tx1"/>
          </a:solidFill>
          <a:latin typeface="+mn-lt"/>
          <a:cs typeface="+mn-cs"/>
        </a:defRPr>
      </a:lvl8pPr>
      <a:lvl9pPr marL="2922795" indent="-171952"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87696" rtl="0" eaLnBrk="1" latinLnBrk="0" hangingPunct="1">
        <a:defRPr sz="1600" kern="1200">
          <a:solidFill>
            <a:schemeClr val="tx1"/>
          </a:solidFill>
          <a:latin typeface="+mn-lt"/>
          <a:ea typeface="+mn-ea"/>
          <a:cs typeface="+mn-cs"/>
        </a:defRPr>
      </a:lvl1pPr>
      <a:lvl2pPr marL="343866" algn="l" defTabSz="687696" rtl="0" eaLnBrk="1" latinLnBrk="0" hangingPunct="1">
        <a:defRPr sz="1600" kern="1200">
          <a:solidFill>
            <a:schemeClr val="tx1"/>
          </a:solidFill>
          <a:latin typeface="+mn-lt"/>
          <a:ea typeface="+mn-ea"/>
          <a:cs typeface="+mn-cs"/>
        </a:defRPr>
      </a:lvl2pPr>
      <a:lvl3pPr marL="687696" algn="l" defTabSz="687696" rtl="0" eaLnBrk="1" latinLnBrk="0" hangingPunct="1">
        <a:defRPr sz="1600" kern="1200">
          <a:solidFill>
            <a:schemeClr val="tx1"/>
          </a:solidFill>
          <a:latin typeface="+mn-lt"/>
          <a:ea typeface="+mn-ea"/>
          <a:cs typeface="+mn-cs"/>
        </a:defRPr>
      </a:lvl3pPr>
      <a:lvl4pPr marL="1031582" algn="l" defTabSz="687696" rtl="0" eaLnBrk="1" latinLnBrk="0" hangingPunct="1">
        <a:defRPr sz="1600" kern="1200">
          <a:solidFill>
            <a:schemeClr val="tx1"/>
          </a:solidFill>
          <a:latin typeface="+mn-lt"/>
          <a:ea typeface="+mn-ea"/>
          <a:cs typeface="+mn-cs"/>
        </a:defRPr>
      </a:lvl4pPr>
      <a:lvl5pPr marL="1375420" algn="l" defTabSz="687696" rtl="0" eaLnBrk="1" latinLnBrk="0" hangingPunct="1">
        <a:defRPr sz="1600" kern="1200">
          <a:solidFill>
            <a:schemeClr val="tx1"/>
          </a:solidFill>
          <a:latin typeface="+mn-lt"/>
          <a:ea typeface="+mn-ea"/>
          <a:cs typeface="+mn-cs"/>
        </a:defRPr>
      </a:lvl5pPr>
      <a:lvl6pPr marL="1719304" algn="l" defTabSz="687696" rtl="0" eaLnBrk="1" latinLnBrk="0" hangingPunct="1">
        <a:defRPr sz="1600" kern="1200">
          <a:solidFill>
            <a:schemeClr val="tx1"/>
          </a:solidFill>
          <a:latin typeface="+mn-lt"/>
          <a:ea typeface="+mn-ea"/>
          <a:cs typeface="+mn-cs"/>
        </a:defRPr>
      </a:lvl6pPr>
      <a:lvl7pPr marL="2063156" algn="l" defTabSz="687696" rtl="0" eaLnBrk="1" latinLnBrk="0" hangingPunct="1">
        <a:defRPr sz="1600" kern="1200">
          <a:solidFill>
            <a:schemeClr val="tx1"/>
          </a:solidFill>
          <a:latin typeface="+mn-lt"/>
          <a:ea typeface="+mn-ea"/>
          <a:cs typeface="+mn-cs"/>
        </a:defRPr>
      </a:lvl7pPr>
      <a:lvl8pPr marL="2407007" algn="l" defTabSz="687696" rtl="0" eaLnBrk="1" latinLnBrk="0" hangingPunct="1">
        <a:defRPr sz="1600" kern="1200">
          <a:solidFill>
            <a:schemeClr val="tx1"/>
          </a:solidFill>
          <a:latin typeface="+mn-lt"/>
          <a:ea typeface="+mn-ea"/>
          <a:cs typeface="+mn-cs"/>
        </a:defRPr>
      </a:lvl8pPr>
      <a:lvl9pPr marL="2750863" algn="l" defTabSz="687696" rtl="0" eaLnBrk="1" latinLnBrk="0" hangingPunct="1">
        <a:defRPr sz="16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362" tIns="34633" rIns="69362" bIns="34633"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362" tIns="34633" rIns="69362" bIns="3463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362" tIns="34633" rIns="69362" bIns="34633"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362" tIns="34633" rIns="69362" bIns="34633"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362" tIns="34633" rIns="69362" bIns="34633"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2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46350" algn="ctr" rtl="0" fontAlgn="base">
        <a:spcBef>
          <a:spcPct val="0"/>
        </a:spcBef>
        <a:spcAft>
          <a:spcPct val="0"/>
        </a:spcAft>
        <a:defRPr sz="3800">
          <a:solidFill>
            <a:schemeClr val="tx2"/>
          </a:solidFill>
          <a:latin typeface="Arial" charset="0"/>
          <a:cs typeface="Arial" charset="0"/>
        </a:defRPr>
      </a:lvl6pPr>
      <a:lvl7pPr marL="692657" algn="ctr" rtl="0" fontAlgn="base">
        <a:spcBef>
          <a:spcPct val="0"/>
        </a:spcBef>
        <a:spcAft>
          <a:spcPct val="0"/>
        </a:spcAft>
        <a:defRPr sz="3800">
          <a:solidFill>
            <a:schemeClr val="tx2"/>
          </a:solidFill>
          <a:latin typeface="Arial" charset="0"/>
          <a:cs typeface="Arial" charset="0"/>
        </a:defRPr>
      </a:lvl7pPr>
      <a:lvl8pPr marL="1039038" algn="ctr" rtl="0" fontAlgn="base">
        <a:spcBef>
          <a:spcPct val="0"/>
        </a:spcBef>
        <a:spcAft>
          <a:spcPct val="0"/>
        </a:spcAft>
        <a:defRPr sz="3800">
          <a:solidFill>
            <a:schemeClr val="tx2"/>
          </a:solidFill>
          <a:latin typeface="Arial" charset="0"/>
          <a:cs typeface="Arial" charset="0"/>
        </a:defRPr>
      </a:lvl8pPr>
      <a:lvl9pPr marL="1385349" algn="ctr" rtl="0" fontAlgn="base">
        <a:spcBef>
          <a:spcPct val="0"/>
        </a:spcBef>
        <a:spcAft>
          <a:spcPct val="0"/>
        </a:spcAft>
        <a:defRPr sz="3800">
          <a:solidFill>
            <a:schemeClr val="tx2"/>
          </a:solidFill>
          <a:latin typeface="Arial" charset="0"/>
          <a:cs typeface="Arial" charset="0"/>
        </a:defRPr>
      </a:lvl9pPr>
    </p:titleStyle>
    <p:bodyStyle>
      <a:lvl1pPr marL="259752" indent="-259752" algn="l" rtl="0" fontAlgn="base">
        <a:spcBef>
          <a:spcPct val="20000"/>
        </a:spcBef>
        <a:spcAft>
          <a:spcPct val="0"/>
        </a:spcAft>
        <a:buChar char="•"/>
        <a:defRPr sz="2800">
          <a:solidFill>
            <a:schemeClr val="tx1"/>
          </a:solidFill>
          <a:latin typeface="+mn-lt"/>
          <a:ea typeface="+mn-ea"/>
          <a:cs typeface="+mn-cs"/>
        </a:defRPr>
      </a:lvl1pPr>
      <a:lvl2pPr marL="562804" indent="-216394" algn="l" rtl="0" fontAlgn="base">
        <a:spcBef>
          <a:spcPct val="20000"/>
        </a:spcBef>
        <a:spcAft>
          <a:spcPct val="0"/>
        </a:spcAft>
        <a:buChar char="–"/>
        <a:defRPr sz="2400">
          <a:solidFill>
            <a:schemeClr val="tx1"/>
          </a:solidFill>
          <a:latin typeface="+mn-lt"/>
          <a:cs typeface="+mn-cs"/>
        </a:defRPr>
      </a:lvl2pPr>
      <a:lvl3pPr marL="865876" indent="-173197" algn="l" rtl="0" fontAlgn="base">
        <a:spcBef>
          <a:spcPct val="20000"/>
        </a:spcBef>
        <a:spcAft>
          <a:spcPct val="0"/>
        </a:spcAft>
        <a:buChar char="•"/>
        <a:defRPr sz="2100">
          <a:solidFill>
            <a:schemeClr val="tx1"/>
          </a:solidFill>
          <a:latin typeface="+mn-lt"/>
          <a:cs typeface="+mn-cs"/>
        </a:defRPr>
      </a:lvl3pPr>
      <a:lvl4pPr marL="1212191" indent="-173197" algn="l" rtl="0" fontAlgn="base">
        <a:spcBef>
          <a:spcPct val="20000"/>
        </a:spcBef>
        <a:spcAft>
          <a:spcPct val="0"/>
        </a:spcAft>
        <a:buChar char="–"/>
        <a:defRPr sz="1700">
          <a:solidFill>
            <a:schemeClr val="tx1"/>
          </a:solidFill>
          <a:latin typeface="+mn-lt"/>
          <a:cs typeface="+mn-cs"/>
        </a:defRPr>
      </a:lvl4pPr>
      <a:lvl5pPr marL="1558535" indent="-173197" algn="l" rtl="0" fontAlgn="base">
        <a:spcBef>
          <a:spcPct val="20000"/>
        </a:spcBef>
        <a:spcAft>
          <a:spcPct val="0"/>
        </a:spcAft>
        <a:buChar char="»"/>
        <a:defRPr sz="1700">
          <a:solidFill>
            <a:schemeClr val="tx1"/>
          </a:solidFill>
          <a:latin typeface="+mn-lt"/>
          <a:cs typeface="+mn-cs"/>
        </a:defRPr>
      </a:lvl5pPr>
      <a:lvl6pPr marL="1904902" indent="-173197" algn="l" rtl="0" fontAlgn="base">
        <a:spcBef>
          <a:spcPct val="20000"/>
        </a:spcBef>
        <a:spcAft>
          <a:spcPct val="0"/>
        </a:spcAft>
        <a:buChar char="»"/>
        <a:defRPr sz="1700">
          <a:solidFill>
            <a:schemeClr val="tx1"/>
          </a:solidFill>
          <a:latin typeface="+mn-lt"/>
          <a:cs typeface="+mn-cs"/>
        </a:defRPr>
      </a:lvl6pPr>
      <a:lvl7pPr marL="2251204" indent="-173197" algn="l" rtl="0" fontAlgn="base">
        <a:spcBef>
          <a:spcPct val="20000"/>
        </a:spcBef>
        <a:spcAft>
          <a:spcPct val="0"/>
        </a:spcAft>
        <a:buChar char="»"/>
        <a:defRPr sz="1700">
          <a:solidFill>
            <a:schemeClr val="tx1"/>
          </a:solidFill>
          <a:latin typeface="+mn-lt"/>
          <a:cs typeface="+mn-cs"/>
        </a:defRPr>
      </a:lvl7pPr>
      <a:lvl8pPr marL="2597565" indent="-173197" algn="l" rtl="0" fontAlgn="base">
        <a:spcBef>
          <a:spcPct val="20000"/>
        </a:spcBef>
        <a:spcAft>
          <a:spcPct val="0"/>
        </a:spcAft>
        <a:buChar char="»"/>
        <a:defRPr sz="1700">
          <a:solidFill>
            <a:schemeClr val="tx1"/>
          </a:solidFill>
          <a:latin typeface="+mn-lt"/>
          <a:cs typeface="+mn-cs"/>
        </a:defRPr>
      </a:lvl8pPr>
      <a:lvl9pPr marL="2943904" indent="-173197"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92657" rtl="0" eaLnBrk="1" latinLnBrk="0" hangingPunct="1">
        <a:defRPr sz="1600" kern="1200">
          <a:solidFill>
            <a:schemeClr val="tx1"/>
          </a:solidFill>
          <a:latin typeface="+mn-lt"/>
          <a:ea typeface="+mn-ea"/>
          <a:cs typeface="+mn-cs"/>
        </a:defRPr>
      </a:lvl1pPr>
      <a:lvl2pPr marL="346350" algn="l" defTabSz="692657" rtl="0" eaLnBrk="1" latinLnBrk="0" hangingPunct="1">
        <a:defRPr sz="1600" kern="1200">
          <a:solidFill>
            <a:schemeClr val="tx1"/>
          </a:solidFill>
          <a:latin typeface="+mn-lt"/>
          <a:ea typeface="+mn-ea"/>
          <a:cs typeface="+mn-cs"/>
        </a:defRPr>
      </a:lvl2pPr>
      <a:lvl3pPr marL="692657" algn="l" defTabSz="692657" rtl="0" eaLnBrk="1" latinLnBrk="0" hangingPunct="1">
        <a:defRPr sz="1600" kern="1200">
          <a:solidFill>
            <a:schemeClr val="tx1"/>
          </a:solidFill>
          <a:latin typeface="+mn-lt"/>
          <a:ea typeface="+mn-ea"/>
          <a:cs typeface="+mn-cs"/>
        </a:defRPr>
      </a:lvl3pPr>
      <a:lvl4pPr marL="1039038" algn="l" defTabSz="692657" rtl="0" eaLnBrk="1" latinLnBrk="0" hangingPunct="1">
        <a:defRPr sz="1600" kern="1200">
          <a:solidFill>
            <a:schemeClr val="tx1"/>
          </a:solidFill>
          <a:latin typeface="+mn-lt"/>
          <a:ea typeface="+mn-ea"/>
          <a:cs typeface="+mn-cs"/>
        </a:defRPr>
      </a:lvl4pPr>
      <a:lvl5pPr marL="1385349" algn="l" defTabSz="692657" rtl="0" eaLnBrk="1" latinLnBrk="0" hangingPunct="1">
        <a:defRPr sz="1600" kern="1200">
          <a:solidFill>
            <a:schemeClr val="tx1"/>
          </a:solidFill>
          <a:latin typeface="+mn-lt"/>
          <a:ea typeface="+mn-ea"/>
          <a:cs typeface="+mn-cs"/>
        </a:defRPr>
      </a:lvl5pPr>
      <a:lvl6pPr marL="1731713" algn="l" defTabSz="692657" rtl="0" eaLnBrk="1" latinLnBrk="0" hangingPunct="1">
        <a:defRPr sz="1600" kern="1200">
          <a:solidFill>
            <a:schemeClr val="tx1"/>
          </a:solidFill>
          <a:latin typeface="+mn-lt"/>
          <a:ea typeface="+mn-ea"/>
          <a:cs typeface="+mn-cs"/>
        </a:defRPr>
      </a:lvl6pPr>
      <a:lvl7pPr marL="2078054" algn="l" defTabSz="692657" rtl="0" eaLnBrk="1" latinLnBrk="0" hangingPunct="1">
        <a:defRPr sz="1600" kern="1200">
          <a:solidFill>
            <a:schemeClr val="tx1"/>
          </a:solidFill>
          <a:latin typeface="+mn-lt"/>
          <a:ea typeface="+mn-ea"/>
          <a:cs typeface="+mn-cs"/>
        </a:defRPr>
      </a:lvl7pPr>
      <a:lvl8pPr marL="2424386" algn="l" defTabSz="692657" rtl="0" eaLnBrk="1" latinLnBrk="0" hangingPunct="1">
        <a:defRPr sz="1600" kern="1200">
          <a:solidFill>
            <a:schemeClr val="tx1"/>
          </a:solidFill>
          <a:latin typeface="+mn-lt"/>
          <a:ea typeface="+mn-ea"/>
          <a:cs typeface="+mn-cs"/>
        </a:defRPr>
      </a:lvl8pPr>
      <a:lvl9pPr marL="2770726" algn="l" defTabSz="692657" rtl="0" eaLnBrk="1" latinLnBrk="0" hangingPunct="1">
        <a:defRPr sz="16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852" tIns="34890" rIns="69852" bIns="3489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852" tIns="34890" rIns="69852" bIns="3489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852" tIns="34890" rIns="69852" bIns="34890"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852" tIns="34890" rIns="69852" bIns="34890"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9852" tIns="34890" rIns="69852" bIns="34890"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3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48894" algn="ctr" rtl="0" fontAlgn="base">
        <a:spcBef>
          <a:spcPct val="0"/>
        </a:spcBef>
        <a:spcAft>
          <a:spcPct val="0"/>
        </a:spcAft>
        <a:defRPr sz="3800">
          <a:solidFill>
            <a:schemeClr val="tx2"/>
          </a:solidFill>
          <a:latin typeface="Arial" charset="0"/>
          <a:cs typeface="Arial" charset="0"/>
        </a:defRPr>
      </a:lvl6pPr>
      <a:lvl7pPr marL="697733" algn="ctr" rtl="0" fontAlgn="base">
        <a:spcBef>
          <a:spcPct val="0"/>
        </a:spcBef>
        <a:spcAft>
          <a:spcPct val="0"/>
        </a:spcAft>
        <a:defRPr sz="3800">
          <a:solidFill>
            <a:schemeClr val="tx2"/>
          </a:solidFill>
          <a:latin typeface="Arial" charset="0"/>
          <a:cs typeface="Arial" charset="0"/>
        </a:defRPr>
      </a:lvl7pPr>
      <a:lvl8pPr marL="1046663" algn="ctr" rtl="0" fontAlgn="base">
        <a:spcBef>
          <a:spcPct val="0"/>
        </a:spcBef>
        <a:spcAft>
          <a:spcPct val="0"/>
        </a:spcAft>
        <a:defRPr sz="3800">
          <a:solidFill>
            <a:schemeClr val="tx2"/>
          </a:solidFill>
          <a:latin typeface="Arial" charset="0"/>
          <a:cs typeface="Arial" charset="0"/>
        </a:defRPr>
      </a:lvl8pPr>
      <a:lvl9pPr marL="1395503" algn="ctr" rtl="0" fontAlgn="base">
        <a:spcBef>
          <a:spcPct val="0"/>
        </a:spcBef>
        <a:spcAft>
          <a:spcPct val="0"/>
        </a:spcAft>
        <a:defRPr sz="3800">
          <a:solidFill>
            <a:schemeClr val="tx2"/>
          </a:solidFill>
          <a:latin typeface="Arial" charset="0"/>
          <a:cs typeface="Arial" charset="0"/>
        </a:defRPr>
      </a:lvl9pPr>
    </p:titleStyle>
    <p:bodyStyle>
      <a:lvl1pPr marL="261652" indent="-261652" algn="l" rtl="0" fontAlgn="base">
        <a:spcBef>
          <a:spcPct val="20000"/>
        </a:spcBef>
        <a:spcAft>
          <a:spcPct val="0"/>
        </a:spcAft>
        <a:buChar char="•"/>
        <a:defRPr sz="2800">
          <a:solidFill>
            <a:schemeClr val="tx1"/>
          </a:solidFill>
          <a:latin typeface="+mn-lt"/>
          <a:ea typeface="+mn-ea"/>
          <a:cs typeface="+mn-cs"/>
        </a:defRPr>
      </a:lvl1pPr>
      <a:lvl2pPr marL="566922" indent="-217974" algn="l" rtl="0" fontAlgn="base">
        <a:spcBef>
          <a:spcPct val="20000"/>
        </a:spcBef>
        <a:spcAft>
          <a:spcPct val="0"/>
        </a:spcAft>
        <a:buChar char="–"/>
        <a:defRPr sz="2400">
          <a:solidFill>
            <a:schemeClr val="tx1"/>
          </a:solidFill>
          <a:latin typeface="+mn-lt"/>
          <a:cs typeface="+mn-cs"/>
        </a:defRPr>
      </a:lvl2pPr>
      <a:lvl3pPr marL="872212" indent="-174469" algn="l" rtl="0" fontAlgn="base">
        <a:spcBef>
          <a:spcPct val="20000"/>
        </a:spcBef>
        <a:spcAft>
          <a:spcPct val="0"/>
        </a:spcAft>
        <a:buChar char="•"/>
        <a:defRPr sz="2100">
          <a:solidFill>
            <a:schemeClr val="tx1"/>
          </a:solidFill>
          <a:latin typeface="+mn-lt"/>
          <a:cs typeface="+mn-cs"/>
        </a:defRPr>
      </a:lvl3pPr>
      <a:lvl4pPr marL="1221079" indent="-174469" algn="l" rtl="0" fontAlgn="base">
        <a:spcBef>
          <a:spcPct val="20000"/>
        </a:spcBef>
        <a:spcAft>
          <a:spcPct val="0"/>
        </a:spcAft>
        <a:buChar char="–"/>
        <a:defRPr sz="1700">
          <a:solidFill>
            <a:schemeClr val="tx1"/>
          </a:solidFill>
          <a:latin typeface="+mn-lt"/>
          <a:cs typeface="+mn-cs"/>
        </a:defRPr>
      </a:lvl4pPr>
      <a:lvl5pPr marL="1569958" indent="-174469" algn="l" rtl="0" fontAlgn="base">
        <a:spcBef>
          <a:spcPct val="20000"/>
        </a:spcBef>
        <a:spcAft>
          <a:spcPct val="0"/>
        </a:spcAft>
        <a:buChar char="»"/>
        <a:defRPr sz="1700">
          <a:solidFill>
            <a:schemeClr val="tx1"/>
          </a:solidFill>
          <a:latin typeface="+mn-lt"/>
          <a:cs typeface="+mn-cs"/>
        </a:defRPr>
      </a:lvl5pPr>
      <a:lvl6pPr marL="1918859" indent="-174469" algn="l" rtl="0" fontAlgn="base">
        <a:spcBef>
          <a:spcPct val="20000"/>
        </a:spcBef>
        <a:spcAft>
          <a:spcPct val="0"/>
        </a:spcAft>
        <a:buChar char="»"/>
        <a:defRPr sz="1700">
          <a:solidFill>
            <a:schemeClr val="tx1"/>
          </a:solidFill>
          <a:latin typeface="+mn-lt"/>
          <a:cs typeface="+mn-cs"/>
        </a:defRPr>
      </a:lvl6pPr>
      <a:lvl7pPr marL="2267712" indent="-174469" algn="l" rtl="0" fontAlgn="base">
        <a:spcBef>
          <a:spcPct val="20000"/>
        </a:spcBef>
        <a:spcAft>
          <a:spcPct val="0"/>
        </a:spcAft>
        <a:buChar char="»"/>
        <a:defRPr sz="1700">
          <a:solidFill>
            <a:schemeClr val="tx1"/>
          </a:solidFill>
          <a:latin typeface="+mn-lt"/>
          <a:cs typeface="+mn-cs"/>
        </a:defRPr>
      </a:lvl7pPr>
      <a:lvl8pPr marL="2616604" indent="-174469" algn="l" rtl="0" fontAlgn="base">
        <a:spcBef>
          <a:spcPct val="20000"/>
        </a:spcBef>
        <a:spcAft>
          <a:spcPct val="0"/>
        </a:spcAft>
        <a:buChar char="»"/>
        <a:defRPr sz="1700">
          <a:solidFill>
            <a:schemeClr val="tx1"/>
          </a:solidFill>
          <a:latin typeface="+mn-lt"/>
          <a:cs typeface="+mn-cs"/>
        </a:defRPr>
      </a:lvl8pPr>
      <a:lvl9pPr marL="2965475" indent="-174469"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697733" rtl="0" eaLnBrk="1" latinLnBrk="0" hangingPunct="1">
        <a:defRPr sz="1600" kern="1200">
          <a:solidFill>
            <a:schemeClr val="tx1"/>
          </a:solidFill>
          <a:latin typeface="+mn-lt"/>
          <a:ea typeface="+mn-ea"/>
          <a:cs typeface="+mn-cs"/>
        </a:defRPr>
      </a:lvl1pPr>
      <a:lvl2pPr marL="348894" algn="l" defTabSz="697733" rtl="0" eaLnBrk="1" latinLnBrk="0" hangingPunct="1">
        <a:defRPr sz="1600" kern="1200">
          <a:solidFill>
            <a:schemeClr val="tx1"/>
          </a:solidFill>
          <a:latin typeface="+mn-lt"/>
          <a:ea typeface="+mn-ea"/>
          <a:cs typeface="+mn-cs"/>
        </a:defRPr>
      </a:lvl2pPr>
      <a:lvl3pPr marL="697733" algn="l" defTabSz="697733" rtl="0" eaLnBrk="1" latinLnBrk="0" hangingPunct="1">
        <a:defRPr sz="1600" kern="1200">
          <a:solidFill>
            <a:schemeClr val="tx1"/>
          </a:solidFill>
          <a:latin typeface="+mn-lt"/>
          <a:ea typeface="+mn-ea"/>
          <a:cs typeface="+mn-cs"/>
        </a:defRPr>
      </a:lvl3pPr>
      <a:lvl4pPr marL="1046663" algn="l" defTabSz="697733" rtl="0" eaLnBrk="1" latinLnBrk="0" hangingPunct="1">
        <a:defRPr sz="1600" kern="1200">
          <a:solidFill>
            <a:schemeClr val="tx1"/>
          </a:solidFill>
          <a:latin typeface="+mn-lt"/>
          <a:ea typeface="+mn-ea"/>
          <a:cs typeface="+mn-cs"/>
        </a:defRPr>
      </a:lvl4pPr>
      <a:lvl5pPr marL="1395503" algn="l" defTabSz="697733" rtl="0" eaLnBrk="1" latinLnBrk="0" hangingPunct="1">
        <a:defRPr sz="1600" kern="1200">
          <a:solidFill>
            <a:schemeClr val="tx1"/>
          </a:solidFill>
          <a:latin typeface="+mn-lt"/>
          <a:ea typeface="+mn-ea"/>
          <a:cs typeface="+mn-cs"/>
        </a:defRPr>
      </a:lvl5pPr>
      <a:lvl6pPr marL="1744406" algn="l" defTabSz="697733" rtl="0" eaLnBrk="1" latinLnBrk="0" hangingPunct="1">
        <a:defRPr sz="1600" kern="1200">
          <a:solidFill>
            <a:schemeClr val="tx1"/>
          </a:solidFill>
          <a:latin typeface="+mn-lt"/>
          <a:ea typeface="+mn-ea"/>
          <a:cs typeface="+mn-cs"/>
        </a:defRPr>
      </a:lvl6pPr>
      <a:lvl7pPr marL="2093292" algn="l" defTabSz="697733" rtl="0" eaLnBrk="1" latinLnBrk="0" hangingPunct="1">
        <a:defRPr sz="1600" kern="1200">
          <a:solidFill>
            <a:schemeClr val="tx1"/>
          </a:solidFill>
          <a:latin typeface="+mn-lt"/>
          <a:ea typeface="+mn-ea"/>
          <a:cs typeface="+mn-cs"/>
        </a:defRPr>
      </a:lvl7pPr>
      <a:lvl8pPr marL="2442158" algn="l" defTabSz="697733" rtl="0" eaLnBrk="1" latinLnBrk="0" hangingPunct="1">
        <a:defRPr sz="1600" kern="1200">
          <a:solidFill>
            <a:schemeClr val="tx1"/>
          </a:solidFill>
          <a:latin typeface="+mn-lt"/>
          <a:ea typeface="+mn-ea"/>
          <a:cs typeface="+mn-cs"/>
        </a:defRPr>
      </a:lvl8pPr>
      <a:lvl9pPr marL="2791034" algn="l" defTabSz="697733"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527" tIns="27251" rIns="54527" bIns="2725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527" tIns="27251" rIns="54527" bIns="2725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527" tIns="27251" rIns="54527" bIns="27251"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527" tIns="27251" rIns="54527" bIns="27251"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527" tIns="27251" rIns="54527" bIns="27251"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0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2629" algn="ctr" rtl="0" fontAlgn="base">
        <a:spcBef>
          <a:spcPct val="0"/>
        </a:spcBef>
        <a:spcAft>
          <a:spcPct val="0"/>
        </a:spcAft>
        <a:defRPr sz="3800">
          <a:solidFill>
            <a:schemeClr val="tx2"/>
          </a:solidFill>
          <a:latin typeface="Arial" charset="0"/>
          <a:cs typeface="Arial" charset="0"/>
        </a:defRPr>
      </a:lvl6pPr>
      <a:lvl7pPr marL="545225" algn="ctr" rtl="0" fontAlgn="base">
        <a:spcBef>
          <a:spcPct val="0"/>
        </a:spcBef>
        <a:spcAft>
          <a:spcPct val="0"/>
        </a:spcAft>
        <a:defRPr sz="3800">
          <a:solidFill>
            <a:schemeClr val="tx2"/>
          </a:solidFill>
          <a:latin typeface="Arial" charset="0"/>
          <a:cs typeface="Arial" charset="0"/>
        </a:defRPr>
      </a:lvl7pPr>
      <a:lvl8pPr marL="817848" algn="ctr" rtl="0" fontAlgn="base">
        <a:spcBef>
          <a:spcPct val="0"/>
        </a:spcBef>
        <a:spcAft>
          <a:spcPct val="0"/>
        </a:spcAft>
        <a:defRPr sz="3800">
          <a:solidFill>
            <a:schemeClr val="tx2"/>
          </a:solidFill>
          <a:latin typeface="Arial" charset="0"/>
          <a:cs typeface="Arial" charset="0"/>
        </a:defRPr>
      </a:lvl8pPr>
      <a:lvl9pPr marL="1090458" algn="ctr" rtl="0" fontAlgn="base">
        <a:spcBef>
          <a:spcPct val="0"/>
        </a:spcBef>
        <a:spcAft>
          <a:spcPct val="0"/>
        </a:spcAft>
        <a:defRPr sz="3800">
          <a:solidFill>
            <a:schemeClr val="tx2"/>
          </a:solidFill>
          <a:latin typeface="Arial" charset="0"/>
          <a:cs typeface="Arial" charset="0"/>
        </a:defRPr>
      </a:lvl9pPr>
    </p:titleStyle>
    <p:bodyStyle>
      <a:lvl1pPr marL="204450" indent="-204450" algn="l" rtl="0" fontAlgn="base">
        <a:spcBef>
          <a:spcPct val="20000"/>
        </a:spcBef>
        <a:spcAft>
          <a:spcPct val="0"/>
        </a:spcAft>
        <a:buChar char="•"/>
        <a:defRPr sz="2800">
          <a:solidFill>
            <a:schemeClr val="tx1"/>
          </a:solidFill>
          <a:latin typeface="+mn-lt"/>
          <a:ea typeface="+mn-ea"/>
          <a:cs typeface="+mn-cs"/>
        </a:defRPr>
      </a:lvl1pPr>
      <a:lvl2pPr marL="443006" indent="-170338" algn="l" rtl="0" fontAlgn="base">
        <a:spcBef>
          <a:spcPct val="20000"/>
        </a:spcBef>
        <a:spcAft>
          <a:spcPct val="0"/>
        </a:spcAft>
        <a:buChar char="–"/>
        <a:defRPr sz="2400">
          <a:solidFill>
            <a:schemeClr val="tx1"/>
          </a:solidFill>
          <a:latin typeface="+mn-lt"/>
          <a:cs typeface="+mn-cs"/>
        </a:defRPr>
      </a:lvl2pPr>
      <a:lvl3pPr marL="681545" indent="-136339" algn="l" rtl="0" fontAlgn="base">
        <a:spcBef>
          <a:spcPct val="20000"/>
        </a:spcBef>
        <a:spcAft>
          <a:spcPct val="0"/>
        </a:spcAft>
        <a:buChar char="•"/>
        <a:defRPr sz="2100">
          <a:solidFill>
            <a:schemeClr val="tx1"/>
          </a:solidFill>
          <a:latin typeface="+mn-lt"/>
          <a:cs typeface="+mn-cs"/>
        </a:defRPr>
      </a:lvl3pPr>
      <a:lvl4pPr marL="954158" indent="-136339" algn="l" rtl="0" fontAlgn="base">
        <a:spcBef>
          <a:spcPct val="20000"/>
        </a:spcBef>
        <a:spcAft>
          <a:spcPct val="0"/>
        </a:spcAft>
        <a:buChar char="–"/>
        <a:defRPr sz="1700">
          <a:solidFill>
            <a:schemeClr val="tx1"/>
          </a:solidFill>
          <a:latin typeface="+mn-lt"/>
          <a:cs typeface="+mn-cs"/>
        </a:defRPr>
      </a:lvl4pPr>
      <a:lvl5pPr marL="1226784" indent="-136339" algn="l" rtl="0" fontAlgn="base">
        <a:spcBef>
          <a:spcPct val="20000"/>
        </a:spcBef>
        <a:spcAft>
          <a:spcPct val="0"/>
        </a:spcAft>
        <a:buChar char="»"/>
        <a:defRPr sz="1700">
          <a:solidFill>
            <a:schemeClr val="tx1"/>
          </a:solidFill>
          <a:latin typeface="+mn-lt"/>
          <a:cs typeface="+mn-cs"/>
        </a:defRPr>
      </a:lvl5pPr>
      <a:lvl6pPr marL="1499389" indent="-136339" algn="l" rtl="0" fontAlgn="base">
        <a:spcBef>
          <a:spcPct val="20000"/>
        </a:spcBef>
        <a:spcAft>
          <a:spcPct val="0"/>
        </a:spcAft>
        <a:buChar char="»"/>
        <a:defRPr sz="1700">
          <a:solidFill>
            <a:schemeClr val="tx1"/>
          </a:solidFill>
          <a:latin typeface="+mn-lt"/>
          <a:cs typeface="+mn-cs"/>
        </a:defRPr>
      </a:lvl6pPr>
      <a:lvl7pPr marL="1771983" indent="-136339" algn="l" rtl="0" fontAlgn="base">
        <a:spcBef>
          <a:spcPct val="20000"/>
        </a:spcBef>
        <a:spcAft>
          <a:spcPct val="0"/>
        </a:spcAft>
        <a:buChar char="»"/>
        <a:defRPr sz="1700">
          <a:solidFill>
            <a:schemeClr val="tx1"/>
          </a:solidFill>
          <a:latin typeface="+mn-lt"/>
          <a:cs typeface="+mn-cs"/>
        </a:defRPr>
      </a:lvl7pPr>
      <a:lvl8pPr marL="2044596" indent="-136339" algn="l" rtl="0" fontAlgn="base">
        <a:spcBef>
          <a:spcPct val="20000"/>
        </a:spcBef>
        <a:spcAft>
          <a:spcPct val="0"/>
        </a:spcAft>
        <a:buChar char="»"/>
        <a:defRPr sz="1700">
          <a:solidFill>
            <a:schemeClr val="tx1"/>
          </a:solidFill>
          <a:latin typeface="+mn-lt"/>
          <a:cs typeface="+mn-cs"/>
        </a:defRPr>
      </a:lvl8pPr>
      <a:lvl9pPr marL="2317184" indent="-136339"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45225" rtl="0" eaLnBrk="1" latinLnBrk="0" hangingPunct="1">
        <a:defRPr sz="1600" kern="1200">
          <a:solidFill>
            <a:schemeClr val="tx1"/>
          </a:solidFill>
          <a:latin typeface="+mn-lt"/>
          <a:ea typeface="+mn-ea"/>
          <a:cs typeface="+mn-cs"/>
        </a:defRPr>
      </a:lvl1pPr>
      <a:lvl2pPr marL="272629" algn="l" defTabSz="545225" rtl="0" eaLnBrk="1" latinLnBrk="0" hangingPunct="1">
        <a:defRPr sz="1600" kern="1200">
          <a:solidFill>
            <a:schemeClr val="tx1"/>
          </a:solidFill>
          <a:latin typeface="+mn-lt"/>
          <a:ea typeface="+mn-ea"/>
          <a:cs typeface="+mn-cs"/>
        </a:defRPr>
      </a:lvl2pPr>
      <a:lvl3pPr marL="545225" algn="l" defTabSz="545225" rtl="0" eaLnBrk="1" latinLnBrk="0" hangingPunct="1">
        <a:defRPr sz="1600" kern="1200">
          <a:solidFill>
            <a:schemeClr val="tx1"/>
          </a:solidFill>
          <a:latin typeface="+mn-lt"/>
          <a:ea typeface="+mn-ea"/>
          <a:cs typeface="+mn-cs"/>
        </a:defRPr>
      </a:lvl3pPr>
      <a:lvl4pPr marL="817848" algn="l" defTabSz="545225" rtl="0" eaLnBrk="1" latinLnBrk="0" hangingPunct="1">
        <a:defRPr sz="1600" kern="1200">
          <a:solidFill>
            <a:schemeClr val="tx1"/>
          </a:solidFill>
          <a:latin typeface="+mn-lt"/>
          <a:ea typeface="+mn-ea"/>
          <a:cs typeface="+mn-cs"/>
        </a:defRPr>
      </a:lvl4pPr>
      <a:lvl5pPr marL="1090458" algn="l" defTabSz="545225" rtl="0" eaLnBrk="1" latinLnBrk="0" hangingPunct="1">
        <a:defRPr sz="1600" kern="1200">
          <a:solidFill>
            <a:schemeClr val="tx1"/>
          </a:solidFill>
          <a:latin typeface="+mn-lt"/>
          <a:ea typeface="+mn-ea"/>
          <a:cs typeface="+mn-cs"/>
        </a:defRPr>
      </a:lvl5pPr>
      <a:lvl6pPr marL="1363081" algn="l" defTabSz="545225" rtl="0" eaLnBrk="1" latinLnBrk="0" hangingPunct="1">
        <a:defRPr sz="1600" kern="1200">
          <a:solidFill>
            <a:schemeClr val="tx1"/>
          </a:solidFill>
          <a:latin typeface="+mn-lt"/>
          <a:ea typeface="+mn-ea"/>
          <a:cs typeface="+mn-cs"/>
        </a:defRPr>
      </a:lvl6pPr>
      <a:lvl7pPr marL="1635691" algn="l" defTabSz="545225" rtl="0" eaLnBrk="1" latinLnBrk="0" hangingPunct="1">
        <a:defRPr sz="1600" kern="1200">
          <a:solidFill>
            <a:schemeClr val="tx1"/>
          </a:solidFill>
          <a:latin typeface="+mn-lt"/>
          <a:ea typeface="+mn-ea"/>
          <a:cs typeface="+mn-cs"/>
        </a:defRPr>
      </a:lvl7pPr>
      <a:lvl8pPr marL="1908308" algn="l" defTabSz="545225" rtl="0" eaLnBrk="1" latinLnBrk="0" hangingPunct="1">
        <a:defRPr sz="1600" kern="1200">
          <a:solidFill>
            <a:schemeClr val="tx1"/>
          </a:solidFill>
          <a:latin typeface="+mn-lt"/>
          <a:ea typeface="+mn-ea"/>
          <a:cs typeface="+mn-cs"/>
        </a:defRPr>
      </a:lvl8pPr>
      <a:lvl9pPr marL="2180896" algn="l" defTabSz="545225" rtl="0" eaLnBrk="1" latinLnBrk="0" hangingPunct="1">
        <a:defRPr sz="16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359" tIns="35158" rIns="70359" bIns="3515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359" tIns="35158" rIns="70359" bIns="3515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359" tIns="35158" rIns="70359" bIns="35158"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359" tIns="35158" rIns="70359" bIns="35158"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359" tIns="35158" rIns="70359" bIns="35158"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3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51489" algn="ctr" rtl="0" fontAlgn="base">
        <a:spcBef>
          <a:spcPct val="0"/>
        </a:spcBef>
        <a:spcAft>
          <a:spcPct val="0"/>
        </a:spcAft>
        <a:defRPr sz="3800">
          <a:solidFill>
            <a:schemeClr val="tx2"/>
          </a:solidFill>
          <a:latin typeface="Arial" charset="0"/>
          <a:cs typeface="Arial" charset="0"/>
        </a:defRPr>
      </a:lvl6pPr>
      <a:lvl7pPr marL="702923" algn="ctr" rtl="0" fontAlgn="base">
        <a:spcBef>
          <a:spcPct val="0"/>
        </a:spcBef>
        <a:spcAft>
          <a:spcPct val="0"/>
        </a:spcAft>
        <a:defRPr sz="3800">
          <a:solidFill>
            <a:schemeClr val="tx2"/>
          </a:solidFill>
          <a:latin typeface="Arial" charset="0"/>
          <a:cs typeface="Arial" charset="0"/>
        </a:defRPr>
      </a:lvl7pPr>
      <a:lvl8pPr marL="1054435" algn="ctr" rtl="0" fontAlgn="base">
        <a:spcBef>
          <a:spcPct val="0"/>
        </a:spcBef>
        <a:spcAft>
          <a:spcPct val="0"/>
        </a:spcAft>
        <a:defRPr sz="3800">
          <a:solidFill>
            <a:schemeClr val="tx2"/>
          </a:solidFill>
          <a:latin typeface="Arial" charset="0"/>
          <a:cs typeface="Arial" charset="0"/>
        </a:defRPr>
      </a:lvl8pPr>
      <a:lvl9pPr marL="1405897" algn="ctr" rtl="0" fontAlgn="base">
        <a:spcBef>
          <a:spcPct val="0"/>
        </a:spcBef>
        <a:spcAft>
          <a:spcPct val="0"/>
        </a:spcAft>
        <a:defRPr sz="3800">
          <a:solidFill>
            <a:schemeClr val="tx2"/>
          </a:solidFill>
          <a:latin typeface="Arial" charset="0"/>
          <a:cs typeface="Arial" charset="0"/>
        </a:defRPr>
      </a:lvl9pPr>
    </p:titleStyle>
    <p:bodyStyle>
      <a:lvl1pPr marL="263600" indent="-263600" algn="l" rtl="0" fontAlgn="base">
        <a:spcBef>
          <a:spcPct val="20000"/>
        </a:spcBef>
        <a:spcAft>
          <a:spcPct val="0"/>
        </a:spcAft>
        <a:buChar char="•"/>
        <a:defRPr sz="2800">
          <a:solidFill>
            <a:schemeClr val="tx1"/>
          </a:solidFill>
          <a:latin typeface="+mn-lt"/>
          <a:ea typeface="+mn-ea"/>
          <a:cs typeface="+mn-cs"/>
        </a:defRPr>
      </a:lvl1pPr>
      <a:lvl2pPr marL="571141" indent="-219591" algn="l" rtl="0" fontAlgn="base">
        <a:spcBef>
          <a:spcPct val="20000"/>
        </a:spcBef>
        <a:spcAft>
          <a:spcPct val="0"/>
        </a:spcAft>
        <a:buChar char="–"/>
        <a:defRPr sz="2400">
          <a:solidFill>
            <a:schemeClr val="tx1"/>
          </a:solidFill>
          <a:latin typeface="+mn-lt"/>
          <a:cs typeface="+mn-cs"/>
        </a:defRPr>
      </a:lvl2pPr>
      <a:lvl3pPr marL="878699" indent="-175768" algn="l" rtl="0" fontAlgn="base">
        <a:spcBef>
          <a:spcPct val="20000"/>
        </a:spcBef>
        <a:spcAft>
          <a:spcPct val="0"/>
        </a:spcAft>
        <a:buChar char="•"/>
        <a:defRPr sz="2100">
          <a:solidFill>
            <a:schemeClr val="tx1"/>
          </a:solidFill>
          <a:latin typeface="+mn-lt"/>
          <a:cs typeface="+mn-cs"/>
        </a:defRPr>
      </a:lvl3pPr>
      <a:lvl4pPr marL="1230183" indent="-175768" algn="l" rtl="0" fontAlgn="base">
        <a:spcBef>
          <a:spcPct val="20000"/>
        </a:spcBef>
        <a:spcAft>
          <a:spcPct val="0"/>
        </a:spcAft>
        <a:buChar char="–"/>
        <a:defRPr sz="1700">
          <a:solidFill>
            <a:schemeClr val="tx1"/>
          </a:solidFill>
          <a:latin typeface="+mn-lt"/>
          <a:cs typeface="+mn-cs"/>
        </a:defRPr>
      </a:lvl4pPr>
      <a:lvl5pPr marL="1581638" indent="-175768" algn="l" rtl="0" fontAlgn="base">
        <a:spcBef>
          <a:spcPct val="20000"/>
        </a:spcBef>
        <a:spcAft>
          <a:spcPct val="0"/>
        </a:spcAft>
        <a:buChar char="»"/>
        <a:defRPr sz="1700">
          <a:solidFill>
            <a:schemeClr val="tx1"/>
          </a:solidFill>
          <a:latin typeface="+mn-lt"/>
          <a:cs typeface="+mn-cs"/>
        </a:defRPr>
      </a:lvl5pPr>
      <a:lvl6pPr marL="1933133" indent="-175768" algn="l" rtl="0" fontAlgn="base">
        <a:spcBef>
          <a:spcPct val="20000"/>
        </a:spcBef>
        <a:spcAft>
          <a:spcPct val="0"/>
        </a:spcAft>
        <a:buChar char="»"/>
        <a:defRPr sz="1700">
          <a:solidFill>
            <a:schemeClr val="tx1"/>
          </a:solidFill>
          <a:latin typeface="+mn-lt"/>
          <a:cs typeface="+mn-cs"/>
        </a:defRPr>
      </a:lvl6pPr>
      <a:lvl7pPr marL="2284583" indent="-175768" algn="l" rtl="0" fontAlgn="base">
        <a:spcBef>
          <a:spcPct val="20000"/>
        </a:spcBef>
        <a:spcAft>
          <a:spcPct val="0"/>
        </a:spcAft>
        <a:buChar char="»"/>
        <a:defRPr sz="1700">
          <a:solidFill>
            <a:schemeClr val="tx1"/>
          </a:solidFill>
          <a:latin typeface="+mn-lt"/>
          <a:cs typeface="+mn-cs"/>
        </a:defRPr>
      </a:lvl7pPr>
      <a:lvl8pPr marL="2636077" indent="-175768" algn="l" rtl="0" fontAlgn="base">
        <a:spcBef>
          <a:spcPct val="20000"/>
        </a:spcBef>
        <a:spcAft>
          <a:spcPct val="0"/>
        </a:spcAft>
        <a:buChar char="»"/>
        <a:defRPr sz="1700">
          <a:solidFill>
            <a:schemeClr val="tx1"/>
          </a:solidFill>
          <a:latin typeface="+mn-lt"/>
          <a:cs typeface="+mn-cs"/>
        </a:defRPr>
      </a:lvl8pPr>
      <a:lvl9pPr marL="2987538" indent="-175768"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702923" rtl="0" eaLnBrk="1" latinLnBrk="0" hangingPunct="1">
        <a:defRPr sz="1600" kern="1200">
          <a:solidFill>
            <a:schemeClr val="tx1"/>
          </a:solidFill>
          <a:latin typeface="+mn-lt"/>
          <a:ea typeface="+mn-ea"/>
          <a:cs typeface="+mn-cs"/>
        </a:defRPr>
      </a:lvl1pPr>
      <a:lvl2pPr marL="351489" algn="l" defTabSz="702923" rtl="0" eaLnBrk="1" latinLnBrk="0" hangingPunct="1">
        <a:defRPr sz="1600" kern="1200">
          <a:solidFill>
            <a:schemeClr val="tx1"/>
          </a:solidFill>
          <a:latin typeface="+mn-lt"/>
          <a:ea typeface="+mn-ea"/>
          <a:cs typeface="+mn-cs"/>
        </a:defRPr>
      </a:lvl2pPr>
      <a:lvl3pPr marL="702923" algn="l" defTabSz="702923" rtl="0" eaLnBrk="1" latinLnBrk="0" hangingPunct="1">
        <a:defRPr sz="1600" kern="1200">
          <a:solidFill>
            <a:schemeClr val="tx1"/>
          </a:solidFill>
          <a:latin typeface="+mn-lt"/>
          <a:ea typeface="+mn-ea"/>
          <a:cs typeface="+mn-cs"/>
        </a:defRPr>
      </a:lvl3pPr>
      <a:lvl4pPr marL="1054435" algn="l" defTabSz="702923" rtl="0" eaLnBrk="1" latinLnBrk="0" hangingPunct="1">
        <a:defRPr sz="1600" kern="1200">
          <a:solidFill>
            <a:schemeClr val="tx1"/>
          </a:solidFill>
          <a:latin typeface="+mn-lt"/>
          <a:ea typeface="+mn-ea"/>
          <a:cs typeface="+mn-cs"/>
        </a:defRPr>
      </a:lvl4pPr>
      <a:lvl5pPr marL="1405897" algn="l" defTabSz="702923" rtl="0" eaLnBrk="1" latinLnBrk="0" hangingPunct="1">
        <a:defRPr sz="1600" kern="1200">
          <a:solidFill>
            <a:schemeClr val="tx1"/>
          </a:solidFill>
          <a:latin typeface="+mn-lt"/>
          <a:ea typeface="+mn-ea"/>
          <a:cs typeface="+mn-cs"/>
        </a:defRPr>
      </a:lvl5pPr>
      <a:lvl6pPr marL="1757380" algn="l" defTabSz="702923" rtl="0" eaLnBrk="1" latinLnBrk="0" hangingPunct="1">
        <a:defRPr sz="1600" kern="1200">
          <a:solidFill>
            <a:schemeClr val="tx1"/>
          </a:solidFill>
          <a:latin typeface="+mn-lt"/>
          <a:ea typeface="+mn-ea"/>
          <a:cs typeface="+mn-cs"/>
        </a:defRPr>
      </a:lvl6pPr>
      <a:lvl7pPr marL="2108861" algn="l" defTabSz="702923" rtl="0" eaLnBrk="1" latinLnBrk="0" hangingPunct="1">
        <a:defRPr sz="1600" kern="1200">
          <a:solidFill>
            <a:schemeClr val="tx1"/>
          </a:solidFill>
          <a:latin typeface="+mn-lt"/>
          <a:ea typeface="+mn-ea"/>
          <a:cs typeface="+mn-cs"/>
        </a:defRPr>
      </a:lvl7pPr>
      <a:lvl8pPr marL="2460337" algn="l" defTabSz="702923" rtl="0" eaLnBrk="1" latinLnBrk="0" hangingPunct="1">
        <a:defRPr sz="1600" kern="1200">
          <a:solidFill>
            <a:schemeClr val="tx1"/>
          </a:solidFill>
          <a:latin typeface="+mn-lt"/>
          <a:ea typeface="+mn-ea"/>
          <a:cs typeface="+mn-cs"/>
        </a:defRPr>
      </a:lvl8pPr>
      <a:lvl9pPr marL="2811799" algn="l" defTabSz="702923" rtl="0" eaLnBrk="1" latinLnBrk="0" hangingPunct="1">
        <a:defRPr sz="16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874" tIns="35430" rIns="70874" bIns="3543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874" tIns="35430" rIns="70874" bIns="3543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874" tIns="35430" rIns="70874" bIns="35430"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874" tIns="35430" rIns="70874" bIns="35430"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874" tIns="35430" rIns="70874" bIns="35430"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3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54145" algn="ctr" rtl="0" fontAlgn="base">
        <a:spcBef>
          <a:spcPct val="0"/>
        </a:spcBef>
        <a:spcAft>
          <a:spcPct val="0"/>
        </a:spcAft>
        <a:defRPr sz="3800">
          <a:solidFill>
            <a:schemeClr val="tx2"/>
          </a:solidFill>
          <a:latin typeface="Arial" charset="0"/>
          <a:cs typeface="Arial" charset="0"/>
        </a:defRPr>
      </a:lvl6pPr>
      <a:lvl7pPr marL="708236" algn="ctr" rtl="0" fontAlgn="base">
        <a:spcBef>
          <a:spcPct val="0"/>
        </a:spcBef>
        <a:spcAft>
          <a:spcPct val="0"/>
        </a:spcAft>
        <a:defRPr sz="3800">
          <a:solidFill>
            <a:schemeClr val="tx2"/>
          </a:solidFill>
          <a:latin typeface="Arial" charset="0"/>
          <a:cs typeface="Arial" charset="0"/>
        </a:defRPr>
      </a:lvl7pPr>
      <a:lvl8pPr marL="1062394" algn="ctr" rtl="0" fontAlgn="base">
        <a:spcBef>
          <a:spcPct val="0"/>
        </a:spcBef>
        <a:spcAft>
          <a:spcPct val="0"/>
        </a:spcAft>
        <a:defRPr sz="3800">
          <a:solidFill>
            <a:schemeClr val="tx2"/>
          </a:solidFill>
          <a:latin typeface="Arial" charset="0"/>
          <a:cs typeface="Arial" charset="0"/>
        </a:defRPr>
      </a:lvl8pPr>
      <a:lvl9pPr marL="1416522" algn="ctr" rtl="0" fontAlgn="base">
        <a:spcBef>
          <a:spcPct val="0"/>
        </a:spcBef>
        <a:spcAft>
          <a:spcPct val="0"/>
        </a:spcAft>
        <a:defRPr sz="3800">
          <a:solidFill>
            <a:schemeClr val="tx2"/>
          </a:solidFill>
          <a:latin typeface="Arial" charset="0"/>
          <a:cs typeface="Arial" charset="0"/>
        </a:defRPr>
      </a:lvl9pPr>
    </p:titleStyle>
    <p:bodyStyle>
      <a:lvl1pPr marL="265597" indent="-265597" algn="l" rtl="0" fontAlgn="base">
        <a:spcBef>
          <a:spcPct val="20000"/>
        </a:spcBef>
        <a:spcAft>
          <a:spcPct val="0"/>
        </a:spcAft>
        <a:buChar char="•"/>
        <a:defRPr sz="2800">
          <a:solidFill>
            <a:schemeClr val="tx1"/>
          </a:solidFill>
          <a:latin typeface="+mn-lt"/>
          <a:ea typeface="+mn-ea"/>
          <a:cs typeface="+mn-cs"/>
        </a:defRPr>
      </a:lvl1pPr>
      <a:lvl2pPr marL="575450" indent="-221249" algn="l" rtl="0" fontAlgn="base">
        <a:spcBef>
          <a:spcPct val="20000"/>
        </a:spcBef>
        <a:spcAft>
          <a:spcPct val="0"/>
        </a:spcAft>
        <a:buChar char="–"/>
        <a:defRPr sz="2400">
          <a:solidFill>
            <a:schemeClr val="tx1"/>
          </a:solidFill>
          <a:latin typeface="+mn-lt"/>
          <a:cs typeface="+mn-cs"/>
        </a:defRPr>
      </a:lvl2pPr>
      <a:lvl3pPr marL="885330" indent="-177121" algn="l" rtl="0" fontAlgn="base">
        <a:spcBef>
          <a:spcPct val="20000"/>
        </a:spcBef>
        <a:spcAft>
          <a:spcPct val="0"/>
        </a:spcAft>
        <a:buChar char="•"/>
        <a:defRPr sz="2100">
          <a:solidFill>
            <a:schemeClr val="tx1"/>
          </a:solidFill>
          <a:latin typeface="+mn-lt"/>
          <a:cs typeface="+mn-cs"/>
        </a:defRPr>
      </a:lvl3pPr>
      <a:lvl4pPr marL="1239452" indent="-177121" algn="l" rtl="0" fontAlgn="base">
        <a:spcBef>
          <a:spcPct val="20000"/>
        </a:spcBef>
        <a:spcAft>
          <a:spcPct val="0"/>
        </a:spcAft>
        <a:buChar char="–"/>
        <a:defRPr sz="1700">
          <a:solidFill>
            <a:schemeClr val="tx1"/>
          </a:solidFill>
          <a:latin typeface="+mn-lt"/>
          <a:cs typeface="+mn-cs"/>
        </a:defRPr>
      </a:lvl4pPr>
      <a:lvl5pPr marL="1593602" indent="-177121" algn="l" rtl="0" fontAlgn="base">
        <a:spcBef>
          <a:spcPct val="20000"/>
        </a:spcBef>
        <a:spcAft>
          <a:spcPct val="0"/>
        </a:spcAft>
        <a:buChar char="»"/>
        <a:defRPr sz="1700">
          <a:solidFill>
            <a:schemeClr val="tx1"/>
          </a:solidFill>
          <a:latin typeface="+mn-lt"/>
          <a:cs typeface="+mn-cs"/>
        </a:defRPr>
      </a:lvl5pPr>
      <a:lvl6pPr marL="1947725" indent="-177121" algn="l" rtl="0" fontAlgn="base">
        <a:spcBef>
          <a:spcPct val="20000"/>
        </a:spcBef>
        <a:spcAft>
          <a:spcPct val="0"/>
        </a:spcAft>
        <a:buChar char="»"/>
        <a:defRPr sz="1700">
          <a:solidFill>
            <a:schemeClr val="tx1"/>
          </a:solidFill>
          <a:latin typeface="+mn-lt"/>
          <a:cs typeface="+mn-cs"/>
        </a:defRPr>
      </a:lvl6pPr>
      <a:lvl7pPr marL="2301832" indent="-177121" algn="l" rtl="0" fontAlgn="base">
        <a:spcBef>
          <a:spcPct val="20000"/>
        </a:spcBef>
        <a:spcAft>
          <a:spcPct val="0"/>
        </a:spcAft>
        <a:buChar char="»"/>
        <a:defRPr sz="1700">
          <a:solidFill>
            <a:schemeClr val="tx1"/>
          </a:solidFill>
          <a:latin typeface="+mn-lt"/>
          <a:cs typeface="+mn-cs"/>
        </a:defRPr>
      </a:lvl7pPr>
      <a:lvl8pPr marL="2655971" indent="-177121" algn="l" rtl="0" fontAlgn="base">
        <a:spcBef>
          <a:spcPct val="20000"/>
        </a:spcBef>
        <a:spcAft>
          <a:spcPct val="0"/>
        </a:spcAft>
        <a:buChar char="»"/>
        <a:defRPr sz="1700">
          <a:solidFill>
            <a:schemeClr val="tx1"/>
          </a:solidFill>
          <a:latin typeface="+mn-lt"/>
          <a:cs typeface="+mn-cs"/>
        </a:defRPr>
      </a:lvl8pPr>
      <a:lvl9pPr marL="3010102" indent="-177121"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708236" rtl="0" eaLnBrk="1" latinLnBrk="0" hangingPunct="1">
        <a:defRPr sz="1600" kern="1200">
          <a:solidFill>
            <a:schemeClr val="tx1"/>
          </a:solidFill>
          <a:latin typeface="+mn-lt"/>
          <a:ea typeface="+mn-ea"/>
          <a:cs typeface="+mn-cs"/>
        </a:defRPr>
      </a:lvl1pPr>
      <a:lvl2pPr marL="354145" algn="l" defTabSz="708236" rtl="0" eaLnBrk="1" latinLnBrk="0" hangingPunct="1">
        <a:defRPr sz="1600" kern="1200">
          <a:solidFill>
            <a:schemeClr val="tx1"/>
          </a:solidFill>
          <a:latin typeface="+mn-lt"/>
          <a:ea typeface="+mn-ea"/>
          <a:cs typeface="+mn-cs"/>
        </a:defRPr>
      </a:lvl2pPr>
      <a:lvl3pPr marL="708236" algn="l" defTabSz="708236" rtl="0" eaLnBrk="1" latinLnBrk="0" hangingPunct="1">
        <a:defRPr sz="1600" kern="1200">
          <a:solidFill>
            <a:schemeClr val="tx1"/>
          </a:solidFill>
          <a:latin typeface="+mn-lt"/>
          <a:ea typeface="+mn-ea"/>
          <a:cs typeface="+mn-cs"/>
        </a:defRPr>
      </a:lvl3pPr>
      <a:lvl4pPr marL="1062394" algn="l" defTabSz="708236" rtl="0" eaLnBrk="1" latinLnBrk="0" hangingPunct="1">
        <a:defRPr sz="1600" kern="1200">
          <a:solidFill>
            <a:schemeClr val="tx1"/>
          </a:solidFill>
          <a:latin typeface="+mn-lt"/>
          <a:ea typeface="+mn-ea"/>
          <a:cs typeface="+mn-cs"/>
        </a:defRPr>
      </a:lvl4pPr>
      <a:lvl5pPr marL="1416522" algn="l" defTabSz="708236" rtl="0" eaLnBrk="1" latinLnBrk="0" hangingPunct="1">
        <a:defRPr sz="1600" kern="1200">
          <a:solidFill>
            <a:schemeClr val="tx1"/>
          </a:solidFill>
          <a:latin typeface="+mn-lt"/>
          <a:ea typeface="+mn-ea"/>
          <a:cs typeface="+mn-cs"/>
        </a:defRPr>
      </a:lvl5pPr>
      <a:lvl6pPr marL="1770651" algn="l" defTabSz="708236" rtl="0" eaLnBrk="1" latinLnBrk="0" hangingPunct="1">
        <a:defRPr sz="1600" kern="1200">
          <a:solidFill>
            <a:schemeClr val="tx1"/>
          </a:solidFill>
          <a:latin typeface="+mn-lt"/>
          <a:ea typeface="+mn-ea"/>
          <a:cs typeface="+mn-cs"/>
        </a:defRPr>
      </a:lvl6pPr>
      <a:lvl7pPr marL="2124780" algn="l" defTabSz="708236" rtl="0" eaLnBrk="1" latinLnBrk="0" hangingPunct="1">
        <a:defRPr sz="1600" kern="1200">
          <a:solidFill>
            <a:schemeClr val="tx1"/>
          </a:solidFill>
          <a:latin typeface="+mn-lt"/>
          <a:ea typeface="+mn-ea"/>
          <a:cs typeface="+mn-cs"/>
        </a:defRPr>
      </a:lvl7pPr>
      <a:lvl8pPr marL="2478905" algn="l" defTabSz="708236" rtl="0" eaLnBrk="1" latinLnBrk="0" hangingPunct="1">
        <a:defRPr sz="1600" kern="1200">
          <a:solidFill>
            <a:schemeClr val="tx1"/>
          </a:solidFill>
          <a:latin typeface="+mn-lt"/>
          <a:ea typeface="+mn-ea"/>
          <a:cs typeface="+mn-cs"/>
        </a:defRPr>
      </a:lvl8pPr>
      <a:lvl9pPr marL="2833034" algn="l" defTabSz="708236" rtl="0" eaLnBrk="1" latinLnBrk="0" hangingPunct="1">
        <a:defRPr sz="16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403" tIns="35707" rIns="71403" bIns="35707"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403" tIns="35707" rIns="71403" bIns="3570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403" tIns="35707" rIns="71403" bIns="35707"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403" tIns="35707" rIns="71403" bIns="35707"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403" tIns="35707" rIns="71403" bIns="35707"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3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56860" algn="ctr" rtl="0" fontAlgn="base">
        <a:spcBef>
          <a:spcPct val="0"/>
        </a:spcBef>
        <a:spcAft>
          <a:spcPct val="0"/>
        </a:spcAft>
        <a:defRPr sz="3800">
          <a:solidFill>
            <a:schemeClr val="tx2"/>
          </a:solidFill>
          <a:latin typeface="Arial" charset="0"/>
          <a:cs typeface="Arial" charset="0"/>
        </a:defRPr>
      </a:lvl6pPr>
      <a:lvl7pPr marL="713654" algn="ctr" rtl="0" fontAlgn="base">
        <a:spcBef>
          <a:spcPct val="0"/>
        </a:spcBef>
        <a:spcAft>
          <a:spcPct val="0"/>
        </a:spcAft>
        <a:defRPr sz="3800">
          <a:solidFill>
            <a:schemeClr val="tx2"/>
          </a:solidFill>
          <a:latin typeface="Arial" charset="0"/>
          <a:cs typeface="Arial" charset="0"/>
        </a:defRPr>
      </a:lvl7pPr>
      <a:lvl8pPr marL="1070529" algn="ctr" rtl="0" fontAlgn="base">
        <a:spcBef>
          <a:spcPct val="0"/>
        </a:spcBef>
        <a:spcAft>
          <a:spcPct val="0"/>
        </a:spcAft>
        <a:defRPr sz="3800">
          <a:solidFill>
            <a:schemeClr val="tx2"/>
          </a:solidFill>
          <a:latin typeface="Arial" charset="0"/>
          <a:cs typeface="Arial" charset="0"/>
        </a:defRPr>
      </a:lvl8pPr>
      <a:lvl9pPr marL="1427353" algn="ctr" rtl="0" fontAlgn="base">
        <a:spcBef>
          <a:spcPct val="0"/>
        </a:spcBef>
        <a:spcAft>
          <a:spcPct val="0"/>
        </a:spcAft>
        <a:defRPr sz="3800">
          <a:solidFill>
            <a:schemeClr val="tx2"/>
          </a:solidFill>
          <a:latin typeface="Arial" charset="0"/>
          <a:cs typeface="Arial" charset="0"/>
        </a:defRPr>
      </a:lvl9pPr>
    </p:titleStyle>
    <p:bodyStyle>
      <a:lvl1pPr marL="267627" indent="-267627" algn="l" rtl="0" fontAlgn="base">
        <a:spcBef>
          <a:spcPct val="20000"/>
        </a:spcBef>
        <a:spcAft>
          <a:spcPct val="0"/>
        </a:spcAft>
        <a:buChar char="•"/>
        <a:defRPr sz="2800">
          <a:solidFill>
            <a:schemeClr val="tx1"/>
          </a:solidFill>
          <a:latin typeface="+mn-lt"/>
          <a:ea typeface="+mn-ea"/>
          <a:cs typeface="+mn-cs"/>
        </a:defRPr>
      </a:lvl1pPr>
      <a:lvl2pPr marL="579862" indent="-222941" algn="l" rtl="0" fontAlgn="base">
        <a:spcBef>
          <a:spcPct val="20000"/>
        </a:spcBef>
        <a:spcAft>
          <a:spcPct val="0"/>
        </a:spcAft>
        <a:buChar char="–"/>
        <a:defRPr sz="2400">
          <a:solidFill>
            <a:schemeClr val="tx1"/>
          </a:solidFill>
          <a:latin typeface="+mn-lt"/>
          <a:cs typeface="+mn-cs"/>
        </a:defRPr>
      </a:lvl2pPr>
      <a:lvl3pPr marL="892111" indent="-178508" algn="l" rtl="0" fontAlgn="base">
        <a:spcBef>
          <a:spcPct val="20000"/>
        </a:spcBef>
        <a:spcAft>
          <a:spcPct val="0"/>
        </a:spcAft>
        <a:buChar char="•"/>
        <a:defRPr sz="2100">
          <a:solidFill>
            <a:schemeClr val="tx1"/>
          </a:solidFill>
          <a:latin typeface="+mn-lt"/>
          <a:cs typeface="+mn-cs"/>
        </a:defRPr>
      </a:lvl3pPr>
      <a:lvl4pPr marL="1248942" indent="-178508" algn="l" rtl="0" fontAlgn="base">
        <a:spcBef>
          <a:spcPct val="20000"/>
        </a:spcBef>
        <a:spcAft>
          <a:spcPct val="0"/>
        </a:spcAft>
        <a:buChar char="–"/>
        <a:defRPr sz="1700">
          <a:solidFill>
            <a:schemeClr val="tx1"/>
          </a:solidFill>
          <a:latin typeface="+mn-lt"/>
          <a:cs typeface="+mn-cs"/>
        </a:defRPr>
      </a:lvl4pPr>
      <a:lvl5pPr marL="1605795" indent="-178508" algn="l" rtl="0" fontAlgn="base">
        <a:spcBef>
          <a:spcPct val="20000"/>
        </a:spcBef>
        <a:spcAft>
          <a:spcPct val="0"/>
        </a:spcAft>
        <a:buChar char="»"/>
        <a:defRPr sz="1700">
          <a:solidFill>
            <a:schemeClr val="tx1"/>
          </a:solidFill>
          <a:latin typeface="+mn-lt"/>
          <a:cs typeface="+mn-cs"/>
        </a:defRPr>
      </a:lvl5pPr>
      <a:lvl6pPr marL="1962651" indent="-178508" algn="l" rtl="0" fontAlgn="base">
        <a:spcBef>
          <a:spcPct val="20000"/>
        </a:spcBef>
        <a:spcAft>
          <a:spcPct val="0"/>
        </a:spcAft>
        <a:buChar char="»"/>
        <a:defRPr sz="1700">
          <a:solidFill>
            <a:schemeClr val="tx1"/>
          </a:solidFill>
          <a:latin typeface="+mn-lt"/>
          <a:cs typeface="+mn-cs"/>
        </a:defRPr>
      </a:lvl6pPr>
      <a:lvl7pPr marL="2319459" indent="-178508" algn="l" rtl="0" fontAlgn="base">
        <a:spcBef>
          <a:spcPct val="20000"/>
        </a:spcBef>
        <a:spcAft>
          <a:spcPct val="0"/>
        </a:spcAft>
        <a:buChar char="»"/>
        <a:defRPr sz="1700">
          <a:solidFill>
            <a:schemeClr val="tx1"/>
          </a:solidFill>
          <a:latin typeface="+mn-lt"/>
          <a:cs typeface="+mn-cs"/>
        </a:defRPr>
      </a:lvl7pPr>
      <a:lvl8pPr marL="2676317" indent="-178508" algn="l" rtl="0" fontAlgn="base">
        <a:spcBef>
          <a:spcPct val="20000"/>
        </a:spcBef>
        <a:spcAft>
          <a:spcPct val="0"/>
        </a:spcAft>
        <a:buChar char="»"/>
        <a:defRPr sz="1700">
          <a:solidFill>
            <a:schemeClr val="tx1"/>
          </a:solidFill>
          <a:latin typeface="+mn-lt"/>
          <a:cs typeface="+mn-cs"/>
        </a:defRPr>
      </a:lvl8pPr>
      <a:lvl9pPr marL="3033147" indent="-178508"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713654" rtl="0" eaLnBrk="1" latinLnBrk="0" hangingPunct="1">
        <a:defRPr sz="1600" kern="1200">
          <a:solidFill>
            <a:schemeClr val="tx1"/>
          </a:solidFill>
          <a:latin typeface="+mn-lt"/>
          <a:ea typeface="+mn-ea"/>
          <a:cs typeface="+mn-cs"/>
        </a:defRPr>
      </a:lvl1pPr>
      <a:lvl2pPr marL="356860" algn="l" defTabSz="713654" rtl="0" eaLnBrk="1" latinLnBrk="0" hangingPunct="1">
        <a:defRPr sz="1600" kern="1200">
          <a:solidFill>
            <a:schemeClr val="tx1"/>
          </a:solidFill>
          <a:latin typeface="+mn-lt"/>
          <a:ea typeface="+mn-ea"/>
          <a:cs typeface="+mn-cs"/>
        </a:defRPr>
      </a:lvl2pPr>
      <a:lvl3pPr marL="713654" algn="l" defTabSz="713654" rtl="0" eaLnBrk="1" latinLnBrk="0" hangingPunct="1">
        <a:defRPr sz="1600" kern="1200">
          <a:solidFill>
            <a:schemeClr val="tx1"/>
          </a:solidFill>
          <a:latin typeface="+mn-lt"/>
          <a:ea typeface="+mn-ea"/>
          <a:cs typeface="+mn-cs"/>
        </a:defRPr>
      </a:lvl3pPr>
      <a:lvl4pPr marL="1070529" algn="l" defTabSz="713654" rtl="0" eaLnBrk="1" latinLnBrk="0" hangingPunct="1">
        <a:defRPr sz="1600" kern="1200">
          <a:solidFill>
            <a:schemeClr val="tx1"/>
          </a:solidFill>
          <a:latin typeface="+mn-lt"/>
          <a:ea typeface="+mn-ea"/>
          <a:cs typeface="+mn-cs"/>
        </a:defRPr>
      </a:lvl4pPr>
      <a:lvl5pPr marL="1427353" algn="l" defTabSz="713654" rtl="0" eaLnBrk="1" latinLnBrk="0" hangingPunct="1">
        <a:defRPr sz="1600" kern="1200">
          <a:solidFill>
            <a:schemeClr val="tx1"/>
          </a:solidFill>
          <a:latin typeface="+mn-lt"/>
          <a:ea typeface="+mn-ea"/>
          <a:cs typeface="+mn-cs"/>
        </a:defRPr>
      </a:lvl5pPr>
      <a:lvl6pPr marL="1784219" algn="l" defTabSz="713654" rtl="0" eaLnBrk="1" latinLnBrk="0" hangingPunct="1">
        <a:defRPr sz="1600" kern="1200">
          <a:solidFill>
            <a:schemeClr val="tx1"/>
          </a:solidFill>
          <a:latin typeface="+mn-lt"/>
          <a:ea typeface="+mn-ea"/>
          <a:cs typeface="+mn-cs"/>
        </a:defRPr>
      </a:lvl6pPr>
      <a:lvl7pPr marL="2141055" algn="l" defTabSz="713654" rtl="0" eaLnBrk="1" latinLnBrk="0" hangingPunct="1">
        <a:defRPr sz="1600" kern="1200">
          <a:solidFill>
            <a:schemeClr val="tx1"/>
          </a:solidFill>
          <a:latin typeface="+mn-lt"/>
          <a:ea typeface="+mn-ea"/>
          <a:cs typeface="+mn-cs"/>
        </a:defRPr>
      </a:lvl7pPr>
      <a:lvl8pPr marL="2497890" algn="l" defTabSz="713654" rtl="0" eaLnBrk="1" latinLnBrk="0" hangingPunct="1">
        <a:defRPr sz="1600" kern="1200">
          <a:solidFill>
            <a:schemeClr val="tx1"/>
          </a:solidFill>
          <a:latin typeface="+mn-lt"/>
          <a:ea typeface="+mn-ea"/>
          <a:cs typeface="+mn-cs"/>
        </a:defRPr>
      </a:lvl8pPr>
      <a:lvl9pPr marL="2854734" algn="l" defTabSz="713654" rtl="0" eaLnBrk="1" latinLnBrk="0" hangingPunct="1">
        <a:defRPr sz="16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963" tIns="35988" rIns="71963" bIns="3598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963" tIns="35988" rIns="71963" bIns="3598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963" tIns="35988" rIns="71963" bIns="35988"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963" tIns="35988" rIns="71963" bIns="35988"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963" tIns="35988" rIns="71963" bIns="35988"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3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59635" algn="ctr" rtl="0" fontAlgn="base">
        <a:spcBef>
          <a:spcPct val="0"/>
        </a:spcBef>
        <a:spcAft>
          <a:spcPct val="0"/>
        </a:spcAft>
        <a:defRPr sz="3800">
          <a:solidFill>
            <a:schemeClr val="tx2"/>
          </a:solidFill>
          <a:latin typeface="Arial" charset="0"/>
          <a:cs typeface="Arial" charset="0"/>
        </a:defRPr>
      </a:lvl6pPr>
      <a:lvl7pPr marL="719202" algn="ctr" rtl="0" fontAlgn="base">
        <a:spcBef>
          <a:spcPct val="0"/>
        </a:spcBef>
        <a:spcAft>
          <a:spcPct val="0"/>
        </a:spcAft>
        <a:defRPr sz="3800">
          <a:solidFill>
            <a:schemeClr val="tx2"/>
          </a:solidFill>
          <a:latin typeface="Arial" charset="0"/>
          <a:cs typeface="Arial" charset="0"/>
        </a:defRPr>
      </a:lvl7pPr>
      <a:lvl8pPr marL="1078847" algn="ctr" rtl="0" fontAlgn="base">
        <a:spcBef>
          <a:spcPct val="0"/>
        </a:spcBef>
        <a:spcAft>
          <a:spcPct val="0"/>
        </a:spcAft>
        <a:defRPr sz="3800">
          <a:solidFill>
            <a:schemeClr val="tx2"/>
          </a:solidFill>
          <a:latin typeface="Arial" charset="0"/>
          <a:cs typeface="Arial" charset="0"/>
        </a:defRPr>
      </a:lvl8pPr>
      <a:lvl9pPr marL="1438443" algn="ctr" rtl="0" fontAlgn="base">
        <a:spcBef>
          <a:spcPct val="0"/>
        </a:spcBef>
        <a:spcAft>
          <a:spcPct val="0"/>
        </a:spcAft>
        <a:defRPr sz="3800">
          <a:solidFill>
            <a:schemeClr val="tx2"/>
          </a:solidFill>
          <a:latin typeface="Arial" charset="0"/>
          <a:cs typeface="Arial" charset="0"/>
        </a:defRPr>
      </a:lvl9pPr>
    </p:titleStyle>
    <p:bodyStyle>
      <a:lvl1pPr marL="269696" indent="-269696" algn="l" rtl="0" fontAlgn="base">
        <a:spcBef>
          <a:spcPct val="20000"/>
        </a:spcBef>
        <a:spcAft>
          <a:spcPct val="0"/>
        </a:spcAft>
        <a:buChar char="•"/>
        <a:defRPr sz="2800">
          <a:solidFill>
            <a:schemeClr val="tx1"/>
          </a:solidFill>
          <a:latin typeface="+mn-lt"/>
          <a:ea typeface="+mn-ea"/>
          <a:cs typeface="+mn-cs"/>
        </a:defRPr>
      </a:lvl1pPr>
      <a:lvl2pPr marL="584369" indent="-224673" algn="l" rtl="0" fontAlgn="base">
        <a:spcBef>
          <a:spcPct val="20000"/>
        </a:spcBef>
        <a:spcAft>
          <a:spcPct val="0"/>
        </a:spcAft>
        <a:buChar char="–"/>
        <a:defRPr sz="2400">
          <a:solidFill>
            <a:schemeClr val="tx1"/>
          </a:solidFill>
          <a:latin typeface="+mn-lt"/>
          <a:cs typeface="+mn-cs"/>
        </a:defRPr>
      </a:lvl2pPr>
      <a:lvl3pPr marL="899041" indent="-179921" algn="l" rtl="0" fontAlgn="base">
        <a:spcBef>
          <a:spcPct val="20000"/>
        </a:spcBef>
        <a:spcAft>
          <a:spcPct val="0"/>
        </a:spcAft>
        <a:buChar char="•"/>
        <a:defRPr sz="2100">
          <a:solidFill>
            <a:schemeClr val="tx1"/>
          </a:solidFill>
          <a:latin typeface="+mn-lt"/>
          <a:cs typeface="+mn-cs"/>
        </a:defRPr>
      </a:lvl3pPr>
      <a:lvl4pPr marL="1258646" indent="-179921" algn="l" rtl="0" fontAlgn="base">
        <a:spcBef>
          <a:spcPct val="20000"/>
        </a:spcBef>
        <a:spcAft>
          <a:spcPct val="0"/>
        </a:spcAft>
        <a:buChar char="–"/>
        <a:defRPr sz="1700">
          <a:solidFill>
            <a:schemeClr val="tx1"/>
          </a:solidFill>
          <a:latin typeface="+mn-lt"/>
          <a:cs typeface="+mn-cs"/>
        </a:defRPr>
      </a:lvl4pPr>
      <a:lvl5pPr marL="1618269" indent="-179921" algn="l" rtl="0" fontAlgn="base">
        <a:spcBef>
          <a:spcPct val="20000"/>
        </a:spcBef>
        <a:spcAft>
          <a:spcPct val="0"/>
        </a:spcAft>
        <a:buChar char="»"/>
        <a:defRPr sz="1700">
          <a:solidFill>
            <a:schemeClr val="tx1"/>
          </a:solidFill>
          <a:latin typeface="+mn-lt"/>
          <a:cs typeface="+mn-cs"/>
        </a:defRPr>
      </a:lvl5pPr>
      <a:lvl6pPr marL="1977887" indent="-179921" algn="l" rtl="0" fontAlgn="base">
        <a:spcBef>
          <a:spcPct val="20000"/>
        </a:spcBef>
        <a:spcAft>
          <a:spcPct val="0"/>
        </a:spcAft>
        <a:buChar char="»"/>
        <a:defRPr sz="1700">
          <a:solidFill>
            <a:schemeClr val="tx1"/>
          </a:solidFill>
          <a:latin typeface="+mn-lt"/>
          <a:cs typeface="+mn-cs"/>
        </a:defRPr>
      </a:lvl6pPr>
      <a:lvl7pPr marL="2337483" indent="-179921" algn="l" rtl="0" fontAlgn="base">
        <a:spcBef>
          <a:spcPct val="20000"/>
        </a:spcBef>
        <a:spcAft>
          <a:spcPct val="0"/>
        </a:spcAft>
        <a:buChar char="»"/>
        <a:defRPr sz="1700">
          <a:solidFill>
            <a:schemeClr val="tx1"/>
          </a:solidFill>
          <a:latin typeface="+mn-lt"/>
          <a:cs typeface="+mn-cs"/>
        </a:defRPr>
      </a:lvl7pPr>
      <a:lvl8pPr marL="2697112" indent="-179921" algn="l" rtl="0" fontAlgn="base">
        <a:spcBef>
          <a:spcPct val="20000"/>
        </a:spcBef>
        <a:spcAft>
          <a:spcPct val="0"/>
        </a:spcAft>
        <a:buChar char="»"/>
        <a:defRPr sz="1700">
          <a:solidFill>
            <a:schemeClr val="tx1"/>
          </a:solidFill>
          <a:latin typeface="+mn-lt"/>
          <a:cs typeface="+mn-cs"/>
        </a:defRPr>
      </a:lvl8pPr>
      <a:lvl9pPr marL="3056712" indent="-179921"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719202" rtl="0" eaLnBrk="1" latinLnBrk="0" hangingPunct="1">
        <a:defRPr sz="1600" kern="1200">
          <a:solidFill>
            <a:schemeClr val="tx1"/>
          </a:solidFill>
          <a:latin typeface="+mn-lt"/>
          <a:ea typeface="+mn-ea"/>
          <a:cs typeface="+mn-cs"/>
        </a:defRPr>
      </a:lvl1pPr>
      <a:lvl2pPr marL="359635" algn="l" defTabSz="719202" rtl="0" eaLnBrk="1" latinLnBrk="0" hangingPunct="1">
        <a:defRPr sz="1600" kern="1200">
          <a:solidFill>
            <a:schemeClr val="tx1"/>
          </a:solidFill>
          <a:latin typeface="+mn-lt"/>
          <a:ea typeface="+mn-ea"/>
          <a:cs typeface="+mn-cs"/>
        </a:defRPr>
      </a:lvl2pPr>
      <a:lvl3pPr marL="719202" algn="l" defTabSz="719202" rtl="0" eaLnBrk="1" latinLnBrk="0" hangingPunct="1">
        <a:defRPr sz="1600" kern="1200">
          <a:solidFill>
            <a:schemeClr val="tx1"/>
          </a:solidFill>
          <a:latin typeface="+mn-lt"/>
          <a:ea typeface="+mn-ea"/>
          <a:cs typeface="+mn-cs"/>
        </a:defRPr>
      </a:lvl3pPr>
      <a:lvl4pPr marL="1078847" algn="l" defTabSz="719202" rtl="0" eaLnBrk="1" latinLnBrk="0" hangingPunct="1">
        <a:defRPr sz="1600" kern="1200">
          <a:solidFill>
            <a:schemeClr val="tx1"/>
          </a:solidFill>
          <a:latin typeface="+mn-lt"/>
          <a:ea typeface="+mn-ea"/>
          <a:cs typeface="+mn-cs"/>
        </a:defRPr>
      </a:lvl4pPr>
      <a:lvl5pPr marL="1438443" algn="l" defTabSz="719202" rtl="0" eaLnBrk="1" latinLnBrk="0" hangingPunct="1">
        <a:defRPr sz="1600" kern="1200">
          <a:solidFill>
            <a:schemeClr val="tx1"/>
          </a:solidFill>
          <a:latin typeface="+mn-lt"/>
          <a:ea typeface="+mn-ea"/>
          <a:cs typeface="+mn-cs"/>
        </a:defRPr>
      </a:lvl5pPr>
      <a:lvl6pPr marL="1798067" algn="l" defTabSz="719202" rtl="0" eaLnBrk="1" latinLnBrk="0" hangingPunct="1">
        <a:defRPr sz="1600" kern="1200">
          <a:solidFill>
            <a:schemeClr val="tx1"/>
          </a:solidFill>
          <a:latin typeface="+mn-lt"/>
          <a:ea typeface="+mn-ea"/>
          <a:cs typeface="+mn-cs"/>
        </a:defRPr>
      </a:lvl6pPr>
      <a:lvl7pPr marL="2157690" algn="l" defTabSz="719202" rtl="0" eaLnBrk="1" latinLnBrk="0" hangingPunct="1">
        <a:defRPr sz="1600" kern="1200">
          <a:solidFill>
            <a:schemeClr val="tx1"/>
          </a:solidFill>
          <a:latin typeface="+mn-lt"/>
          <a:ea typeface="+mn-ea"/>
          <a:cs typeface="+mn-cs"/>
        </a:defRPr>
      </a:lvl7pPr>
      <a:lvl8pPr marL="2517302" algn="l" defTabSz="719202" rtl="0" eaLnBrk="1" latinLnBrk="0" hangingPunct="1">
        <a:defRPr sz="1600" kern="1200">
          <a:solidFill>
            <a:schemeClr val="tx1"/>
          </a:solidFill>
          <a:latin typeface="+mn-lt"/>
          <a:ea typeface="+mn-ea"/>
          <a:cs typeface="+mn-cs"/>
        </a:defRPr>
      </a:lvl8pPr>
      <a:lvl9pPr marL="2876915" algn="l" defTabSz="719202" rtl="0" eaLnBrk="1" latinLnBrk="0" hangingPunct="1">
        <a:defRPr sz="16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531" tIns="36276" rIns="72531" bIns="3627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531" tIns="36276" rIns="72531" bIns="3627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531" tIns="36276" rIns="72531" bIns="36276"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531" tIns="36276" rIns="72531" bIns="36276"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531" tIns="36276" rIns="72531" bIns="36276"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4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62493" algn="ctr" rtl="0" fontAlgn="base">
        <a:spcBef>
          <a:spcPct val="0"/>
        </a:spcBef>
        <a:spcAft>
          <a:spcPct val="0"/>
        </a:spcAft>
        <a:defRPr sz="3800">
          <a:solidFill>
            <a:schemeClr val="tx2"/>
          </a:solidFill>
          <a:latin typeface="Arial" charset="0"/>
          <a:cs typeface="Arial" charset="0"/>
        </a:defRPr>
      </a:lvl6pPr>
      <a:lvl7pPr marL="724871" algn="ctr" rtl="0" fontAlgn="base">
        <a:spcBef>
          <a:spcPct val="0"/>
        </a:spcBef>
        <a:spcAft>
          <a:spcPct val="0"/>
        </a:spcAft>
        <a:defRPr sz="3800">
          <a:solidFill>
            <a:schemeClr val="tx2"/>
          </a:solidFill>
          <a:latin typeface="Arial" charset="0"/>
          <a:cs typeface="Arial" charset="0"/>
        </a:defRPr>
      </a:lvl7pPr>
      <a:lvl8pPr marL="1087347" algn="ctr" rtl="0" fontAlgn="base">
        <a:spcBef>
          <a:spcPct val="0"/>
        </a:spcBef>
        <a:spcAft>
          <a:spcPct val="0"/>
        </a:spcAft>
        <a:defRPr sz="3800">
          <a:solidFill>
            <a:schemeClr val="tx2"/>
          </a:solidFill>
          <a:latin typeface="Arial" charset="0"/>
          <a:cs typeface="Arial" charset="0"/>
        </a:defRPr>
      </a:lvl8pPr>
      <a:lvl9pPr marL="1449778" algn="ctr" rtl="0" fontAlgn="base">
        <a:spcBef>
          <a:spcPct val="0"/>
        </a:spcBef>
        <a:spcAft>
          <a:spcPct val="0"/>
        </a:spcAft>
        <a:defRPr sz="3800">
          <a:solidFill>
            <a:schemeClr val="tx2"/>
          </a:solidFill>
          <a:latin typeface="Arial" charset="0"/>
          <a:cs typeface="Arial" charset="0"/>
        </a:defRPr>
      </a:lvl9pPr>
    </p:titleStyle>
    <p:bodyStyle>
      <a:lvl1pPr marL="271820" indent="-271820" algn="l" rtl="0" fontAlgn="base">
        <a:spcBef>
          <a:spcPct val="20000"/>
        </a:spcBef>
        <a:spcAft>
          <a:spcPct val="0"/>
        </a:spcAft>
        <a:buChar char="•"/>
        <a:defRPr sz="2800">
          <a:solidFill>
            <a:schemeClr val="tx1"/>
          </a:solidFill>
          <a:latin typeface="+mn-lt"/>
          <a:ea typeface="+mn-ea"/>
          <a:cs typeface="+mn-cs"/>
        </a:defRPr>
      </a:lvl1pPr>
      <a:lvl2pPr marL="588969" indent="-226448" algn="l" rtl="0" fontAlgn="base">
        <a:spcBef>
          <a:spcPct val="20000"/>
        </a:spcBef>
        <a:spcAft>
          <a:spcPct val="0"/>
        </a:spcAft>
        <a:buChar char="–"/>
        <a:defRPr sz="2400">
          <a:solidFill>
            <a:schemeClr val="tx1"/>
          </a:solidFill>
          <a:latin typeface="+mn-lt"/>
          <a:cs typeface="+mn-cs"/>
        </a:defRPr>
      </a:lvl2pPr>
      <a:lvl3pPr marL="906126" indent="-181359" algn="l" rtl="0" fontAlgn="base">
        <a:spcBef>
          <a:spcPct val="20000"/>
        </a:spcBef>
        <a:spcAft>
          <a:spcPct val="0"/>
        </a:spcAft>
        <a:buChar char="•"/>
        <a:defRPr sz="2100">
          <a:solidFill>
            <a:schemeClr val="tx1"/>
          </a:solidFill>
          <a:latin typeface="+mn-lt"/>
          <a:cs typeface="+mn-cs"/>
        </a:defRPr>
      </a:lvl3pPr>
      <a:lvl4pPr marL="1268562" indent="-181359" algn="l" rtl="0" fontAlgn="base">
        <a:spcBef>
          <a:spcPct val="20000"/>
        </a:spcBef>
        <a:spcAft>
          <a:spcPct val="0"/>
        </a:spcAft>
        <a:buChar char="–"/>
        <a:defRPr sz="1700">
          <a:solidFill>
            <a:schemeClr val="tx1"/>
          </a:solidFill>
          <a:latin typeface="+mn-lt"/>
          <a:cs typeface="+mn-cs"/>
        </a:defRPr>
      </a:lvl4pPr>
      <a:lvl5pPr marL="1631019" indent="-181359" algn="l" rtl="0" fontAlgn="base">
        <a:spcBef>
          <a:spcPct val="20000"/>
        </a:spcBef>
        <a:spcAft>
          <a:spcPct val="0"/>
        </a:spcAft>
        <a:buChar char="»"/>
        <a:defRPr sz="1700">
          <a:solidFill>
            <a:schemeClr val="tx1"/>
          </a:solidFill>
          <a:latin typeface="+mn-lt"/>
          <a:cs typeface="+mn-cs"/>
        </a:defRPr>
      </a:lvl5pPr>
      <a:lvl6pPr marL="1993468" indent="-181359" algn="l" rtl="0" fontAlgn="base">
        <a:spcBef>
          <a:spcPct val="20000"/>
        </a:spcBef>
        <a:spcAft>
          <a:spcPct val="0"/>
        </a:spcAft>
        <a:buChar char="»"/>
        <a:defRPr sz="1700">
          <a:solidFill>
            <a:schemeClr val="tx1"/>
          </a:solidFill>
          <a:latin typeface="+mn-lt"/>
          <a:cs typeface="+mn-cs"/>
        </a:defRPr>
      </a:lvl6pPr>
      <a:lvl7pPr marL="2355899" indent="-181359" algn="l" rtl="0" fontAlgn="base">
        <a:spcBef>
          <a:spcPct val="20000"/>
        </a:spcBef>
        <a:spcAft>
          <a:spcPct val="0"/>
        </a:spcAft>
        <a:buChar char="»"/>
        <a:defRPr sz="1700">
          <a:solidFill>
            <a:schemeClr val="tx1"/>
          </a:solidFill>
          <a:latin typeface="+mn-lt"/>
          <a:cs typeface="+mn-cs"/>
        </a:defRPr>
      </a:lvl7pPr>
      <a:lvl8pPr marL="2718358" indent="-181359" algn="l" rtl="0" fontAlgn="base">
        <a:spcBef>
          <a:spcPct val="20000"/>
        </a:spcBef>
        <a:spcAft>
          <a:spcPct val="0"/>
        </a:spcAft>
        <a:buChar char="»"/>
        <a:defRPr sz="1700">
          <a:solidFill>
            <a:schemeClr val="tx1"/>
          </a:solidFill>
          <a:latin typeface="+mn-lt"/>
          <a:cs typeface="+mn-cs"/>
        </a:defRPr>
      </a:lvl8pPr>
      <a:lvl9pPr marL="3080795" indent="-181359"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724871" rtl="0" eaLnBrk="1" latinLnBrk="0" hangingPunct="1">
        <a:defRPr sz="1600" kern="1200">
          <a:solidFill>
            <a:schemeClr val="tx1"/>
          </a:solidFill>
          <a:latin typeface="+mn-lt"/>
          <a:ea typeface="+mn-ea"/>
          <a:cs typeface="+mn-cs"/>
        </a:defRPr>
      </a:lvl1pPr>
      <a:lvl2pPr marL="362493" algn="l" defTabSz="724871" rtl="0" eaLnBrk="1" latinLnBrk="0" hangingPunct="1">
        <a:defRPr sz="1600" kern="1200">
          <a:solidFill>
            <a:schemeClr val="tx1"/>
          </a:solidFill>
          <a:latin typeface="+mn-lt"/>
          <a:ea typeface="+mn-ea"/>
          <a:cs typeface="+mn-cs"/>
        </a:defRPr>
      </a:lvl2pPr>
      <a:lvl3pPr marL="724871" algn="l" defTabSz="724871" rtl="0" eaLnBrk="1" latinLnBrk="0" hangingPunct="1">
        <a:defRPr sz="1600" kern="1200">
          <a:solidFill>
            <a:schemeClr val="tx1"/>
          </a:solidFill>
          <a:latin typeface="+mn-lt"/>
          <a:ea typeface="+mn-ea"/>
          <a:cs typeface="+mn-cs"/>
        </a:defRPr>
      </a:lvl3pPr>
      <a:lvl4pPr marL="1087347" algn="l" defTabSz="724871" rtl="0" eaLnBrk="1" latinLnBrk="0" hangingPunct="1">
        <a:defRPr sz="1600" kern="1200">
          <a:solidFill>
            <a:schemeClr val="tx1"/>
          </a:solidFill>
          <a:latin typeface="+mn-lt"/>
          <a:ea typeface="+mn-ea"/>
          <a:cs typeface="+mn-cs"/>
        </a:defRPr>
      </a:lvl4pPr>
      <a:lvl5pPr marL="1449778" algn="l" defTabSz="724871" rtl="0" eaLnBrk="1" latinLnBrk="0" hangingPunct="1">
        <a:defRPr sz="1600" kern="1200">
          <a:solidFill>
            <a:schemeClr val="tx1"/>
          </a:solidFill>
          <a:latin typeface="+mn-lt"/>
          <a:ea typeface="+mn-ea"/>
          <a:cs typeface="+mn-cs"/>
        </a:defRPr>
      </a:lvl5pPr>
      <a:lvl6pPr marL="1812235" algn="l" defTabSz="724871" rtl="0" eaLnBrk="1" latinLnBrk="0" hangingPunct="1">
        <a:defRPr sz="1600" kern="1200">
          <a:solidFill>
            <a:schemeClr val="tx1"/>
          </a:solidFill>
          <a:latin typeface="+mn-lt"/>
          <a:ea typeface="+mn-ea"/>
          <a:cs typeface="+mn-cs"/>
        </a:defRPr>
      </a:lvl6pPr>
      <a:lvl7pPr marL="2174687" algn="l" defTabSz="724871" rtl="0" eaLnBrk="1" latinLnBrk="0" hangingPunct="1">
        <a:defRPr sz="1600" kern="1200">
          <a:solidFill>
            <a:schemeClr val="tx1"/>
          </a:solidFill>
          <a:latin typeface="+mn-lt"/>
          <a:ea typeface="+mn-ea"/>
          <a:cs typeface="+mn-cs"/>
        </a:defRPr>
      </a:lvl7pPr>
      <a:lvl8pPr marL="2537133" algn="l" defTabSz="724871" rtl="0" eaLnBrk="1" latinLnBrk="0" hangingPunct="1">
        <a:defRPr sz="1600" kern="1200">
          <a:solidFill>
            <a:schemeClr val="tx1"/>
          </a:solidFill>
          <a:latin typeface="+mn-lt"/>
          <a:ea typeface="+mn-ea"/>
          <a:cs typeface="+mn-cs"/>
        </a:defRPr>
      </a:lvl8pPr>
      <a:lvl9pPr marL="2899587" algn="l" defTabSz="724871" rtl="0" eaLnBrk="1" latinLnBrk="0" hangingPunct="1">
        <a:defRPr sz="16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113" tIns="36568" rIns="73113" bIns="3656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113" tIns="36568" rIns="73113" bIns="3656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113" tIns="36568" rIns="73113" bIns="36568"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113" tIns="36568" rIns="73113" bIns="36568"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113" tIns="36568" rIns="73113" bIns="36568"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4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65406" algn="ctr" rtl="0" fontAlgn="base">
        <a:spcBef>
          <a:spcPct val="0"/>
        </a:spcBef>
        <a:spcAft>
          <a:spcPct val="0"/>
        </a:spcAft>
        <a:defRPr sz="3800">
          <a:solidFill>
            <a:schemeClr val="tx2"/>
          </a:solidFill>
          <a:latin typeface="Arial" charset="0"/>
          <a:cs typeface="Arial" charset="0"/>
        </a:defRPr>
      </a:lvl6pPr>
      <a:lvl7pPr marL="730673" algn="ctr" rtl="0" fontAlgn="base">
        <a:spcBef>
          <a:spcPct val="0"/>
        </a:spcBef>
        <a:spcAft>
          <a:spcPct val="0"/>
        </a:spcAft>
        <a:defRPr sz="3800">
          <a:solidFill>
            <a:schemeClr val="tx2"/>
          </a:solidFill>
          <a:latin typeface="Arial" charset="0"/>
          <a:cs typeface="Arial" charset="0"/>
        </a:defRPr>
      </a:lvl7pPr>
      <a:lvl8pPr marL="1096037" algn="ctr" rtl="0" fontAlgn="base">
        <a:spcBef>
          <a:spcPct val="0"/>
        </a:spcBef>
        <a:spcAft>
          <a:spcPct val="0"/>
        </a:spcAft>
        <a:defRPr sz="3800">
          <a:solidFill>
            <a:schemeClr val="tx2"/>
          </a:solidFill>
          <a:latin typeface="Arial" charset="0"/>
          <a:cs typeface="Arial" charset="0"/>
        </a:defRPr>
      </a:lvl8pPr>
      <a:lvl9pPr marL="1461362" algn="ctr" rtl="0" fontAlgn="base">
        <a:spcBef>
          <a:spcPct val="0"/>
        </a:spcBef>
        <a:spcAft>
          <a:spcPct val="0"/>
        </a:spcAft>
        <a:defRPr sz="3800">
          <a:solidFill>
            <a:schemeClr val="tx2"/>
          </a:solidFill>
          <a:latin typeface="Arial" charset="0"/>
          <a:cs typeface="Arial" charset="0"/>
        </a:defRPr>
      </a:lvl9pPr>
    </p:titleStyle>
    <p:bodyStyle>
      <a:lvl1pPr marL="274001" indent="-274001" algn="l" rtl="0" fontAlgn="base">
        <a:spcBef>
          <a:spcPct val="20000"/>
        </a:spcBef>
        <a:spcAft>
          <a:spcPct val="0"/>
        </a:spcAft>
        <a:buChar char="•"/>
        <a:defRPr sz="2800">
          <a:solidFill>
            <a:schemeClr val="tx1"/>
          </a:solidFill>
          <a:latin typeface="+mn-lt"/>
          <a:ea typeface="+mn-ea"/>
          <a:cs typeface="+mn-cs"/>
        </a:defRPr>
      </a:lvl1pPr>
      <a:lvl2pPr marL="593675" indent="-228260" algn="l" rtl="0" fontAlgn="base">
        <a:spcBef>
          <a:spcPct val="20000"/>
        </a:spcBef>
        <a:spcAft>
          <a:spcPct val="0"/>
        </a:spcAft>
        <a:buChar char="–"/>
        <a:defRPr sz="2400">
          <a:solidFill>
            <a:schemeClr val="tx1"/>
          </a:solidFill>
          <a:latin typeface="+mn-lt"/>
          <a:cs typeface="+mn-cs"/>
        </a:defRPr>
      </a:lvl2pPr>
      <a:lvl3pPr marL="913371" indent="-182816" algn="l" rtl="0" fontAlgn="base">
        <a:spcBef>
          <a:spcPct val="20000"/>
        </a:spcBef>
        <a:spcAft>
          <a:spcPct val="0"/>
        </a:spcAft>
        <a:buChar char="•"/>
        <a:defRPr sz="2100">
          <a:solidFill>
            <a:schemeClr val="tx1"/>
          </a:solidFill>
          <a:latin typeface="+mn-lt"/>
          <a:cs typeface="+mn-cs"/>
        </a:defRPr>
      </a:lvl3pPr>
      <a:lvl4pPr marL="1278696" indent="-182816" algn="l" rtl="0" fontAlgn="base">
        <a:spcBef>
          <a:spcPct val="20000"/>
        </a:spcBef>
        <a:spcAft>
          <a:spcPct val="0"/>
        </a:spcAft>
        <a:buChar char="–"/>
        <a:defRPr sz="1700">
          <a:solidFill>
            <a:schemeClr val="tx1"/>
          </a:solidFill>
          <a:latin typeface="+mn-lt"/>
          <a:cs typeface="+mn-cs"/>
        </a:defRPr>
      </a:lvl4pPr>
      <a:lvl5pPr marL="1644049" indent="-182816" algn="l" rtl="0" fontAlgn="base">
        <a:spcBef>
          <a:spcPct val="20000"/>
        </a:spcBef>
        <a:spcAft>
          <a:spcPct val="0"/>
        </a:spcAft>
        <a:buChar char="»"/>
        <a:defRPr sz="1700">
          <a:solidFill>
            <a:schemeClr val="tx1"/>
          </a:solidFill>
          <a:latin typeface="+mn-lt"/>
          <a:cs typeface="+mn-cs"/>
        </a:defRPr>
      </a:lvl5pPr>
      <a:lvl6pPr marL="2009393" indent="-182816" algn="l" rtl="0" fontAlgn="base">
        <a:spcBef>
          <a:spcPct val="20000"/>
        </a:spcBef>
        <a:spcAft>
          <a:spcPct val="0"/>
        </a:spcAft>
        <a:buChar char="»"/>
        <a:defRPr sz="1700">
          <a:solidFill>
            <a:schemeClr val="tx1"/>
          </a:solidFill>
          <a:latin typeface="+mn-lt"/>
          <a:cs typeface="+mn-cs"/>
        </a:defRPr>
      </a:lvl6pPr>
      <a:lvl7pPr marL="2374722" indent="-182816" algn="l" rtl="0" fontAlgn="base">
        <a:spcBef>
          <a:spcPct val="20000"/>
        </a:spcBef>
        <a:spcAft>
          <a:spcPct val="0"/>
        </a:spcAft>
        <a:buChar char="»"/>
        <a:defRPr sz="1700">
          <a:solidFill>
            <a:schemeClr val="tx1"/>
          </a:solidFill>
          <a:latin typeface="+mn-lt"/>
          <a:cs typeface="+mn-cs"/>
        </a:defRPr>
      </a:lvl7pPr>
      <a:lvl8pPr marL="2740077" indent="-182816" algn="l" rtl="0" fontAlgn="base">
        <a:spcBef>
          <a:spcPct val="20000"/>
        </a:spcBef>
        <a:spcAft>
          <a:spcPct val="0"/>
        </a:spcAft>
        <a:buChar char="»"/>
        <a:defRPr sz="1700">
          <a:solidFill>
            <a:schemeClr val="tx1"/>
          </a:solidFill>
          <a:latin typeface="+mn-lt"/>
          <a:cs typeface="+mn-cs"/>
        </a:defRPr>
      </a:lvl8pPr>
      <a:lvl9pPr marL="3105408" indent="-182816"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730673" rtl="0" eaLnBrk="1" latinLnBrk="0" hangingPunct="1">
        <a:defRPr sz="1600" kern="1200">
          <a:solidFill>
            <a:schemeClr val="tx1"/>
          </a:solidFill>
          <a:latin typeface="+mn-lt"/>
          <a:ea typeface="+mn-ea"/>
          <a:cs typeface="+mn-cs"/>
        </a:defRPr>
      </a:lvl1pPr>
      <a:lvl2pPr marL="365406" algn="l" defTabSz="730673" rtl="0" eaLnBrk="1" latinLnBrk="0" hangingPunct="1">
        <a:defRPr sz="1600" kern="1200">
          <a:solidFill>
            <a:schemeClr val="tx1"/>
          </a:solidFill>
          <a:latin typeface="+mn-lt"/>
          <a:ea typeface="+mn-ea"/>
          <a:cs typeface="+mn-cs"/>
        </a:defRPr>
      </a:lvl2pPr>
      <a:lvl3pPr marL="730673" algn="l" defTabSz="730673" rtl="0" eaLnBrk="1" latinLnBrk="0" hangingPunct="1">
        <a:defRPr sz="1600" kern="1200">
          <a:solidFill>
            <a:schemeClr val="tx1"/>
          </a:solidFill>
          <a:latin typeface="+mn-lt"/>
          <a:ea typeface="+mn-ea"/>
          <a:cs typeface="+mn-cs"/>
        </a:defRPr>
      </a:lvl3pPr>
      <a:lvl4pPr marL="1096037" algn="l" defTabSz="730673" rtl="0" eaLnBrk="1" latinLnBrk="0" hangingPunct="1">
        <a:defRPr sz="1600" kern="1200">
          <a:solidFill>
            <a:schemeClr val="tx1"/>
          </a:solidFill>
          <a:latin typeface="+mn-lt"/>
          <a:ea typeface="+mn-ea"/>
          <a:cs typeface="+mn-cs"/>
        </a:defRPr>
      </a:lvl4pPr>
      <a:lvl5pPr marL="1461362" algn="l" defTabSz="730673" rtl="0" eaLnBrk="1" latinLnBrk="0" hangingPunct="1">
        <a:defRPr sz="1600" kern="1200">
          <a:solidFill>
            <a:schemeClr val="tx1"/>
          </a:solidFill>
          <a:latin typeface="+mn-lt"/>
          <a:ea typeface="+mn-ea"/>
          <a:cs typeface="+mn-cs"/>
        </a:defRPr>
      </a:lvl5pPr>
      <a:lvl6pPr marL="1826714" algn="l" defTabSz="730673" rtl="0" eaLnBrk="1" latinLnBrk="0" hangingPunct="1">
        <a:defRPr sz="1600" kern="1200">
          <a:solidFill>
            <a:schemeClr val="tx1"/>
          </a:solidFill>
          <a:latin typeface="+mn-lt"/>
          <a:ea typeface="+mn-ea"/>
          <a:cs typeface="+mn-cs"/>
        </a:defRPr>
      </a:lvl6pPr>
      <a:lvl7pPr marL="2192059" algn="l" defTabSz="730673" rtl="0" eaLnBrk="1" latinLnBrk="0" hangingPunct="1">
        <a:defRPr sz="1600" kern="1200">
          <a:solidFill>
            <a:schemeClr val="tx1"/>
          </a:solidFill>
          <a:latin typeface="+mn-lt"/>
          <a:ea typeface="+mn-ea"/>
          <a:cs typeface="+mn-cs"/>
        </a:defRPr>
      </a:lvl7pPr>
      <a:lvl8pPr marL="2557402" algn="l" defTabSz="730673" rtl="0" eaLnBrk="1" latinLnBrk="0" hangingPunct="1">
        <a:defRPr sz="1600" kern="1200">
          <a:solidFill>
            <a:schemeClr val="tx1"/>
          </a:solidFill>
          <a:latin typeface="+mn-lt"/>
          <a:ea typeface="+mn-ea"/>
          <a:cs typeface="+mn-cs"/>
        </a:defRPr>
      </a:lvl8pPr>
      <a:lvl9pPr marL="2922749" algn="l" defTabSz="730673" rtl="0" eaLnBrk="1" latinLnBrk="0" hangingPunct="1">
        <a:defRPr sz="16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705" tIns="36864" rIns="73705" bIns="3686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705" tIns="36864" rIns="73705" bIns="3686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705" tIns="36864" rIns="73705" bIns="36864"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705" tIns="36864" rIns="73705" bIns="36864"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705" tIns="36864" rIns="73705" bIns="36864"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4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68368" algn="ctr" rtl="0" fontAlgn="base">
        <a:spcBef>
          <a:spcPct val="0"/>
        </a:spcBef>
        <a:spcAft>
          <a:spcPct val="0"/>
        </a:spcAft>
        <a:defRPr sz="3800">
          <a:solidFill>
            <a:schemeClr val="tx2"/>
          </a:solidFill>
          <a:latin typeface="Arial" charset="0"/>
          <a:cs typeface="Arial" charset="0"/>
        </a:defRPr>
      </a:lvl6pPr>
      <a:lvl7pPr marL="736599" algn="ctr" rtl="0" fontAlgn="base">
        <a:spcBef>
          <a:spcPct val="0"/>
        </a:spcBef>
        <a:spcAft>
          <a:spcPct val="0"/>
        </a:spcAft>
        <a:defRPr sz="3800">
          <a:solidFill>
            <a:schemeClr val="tx2"/>
          </a:solidFill>
          <a:latin typeface="Arial" charset="0"/>
          <a:cs typeface="Arial" charset="0"/>
        </a:defRPr>
      </a:lvl7pPr>
      <a:lvl8pPr marL="1104923" algn="ctr" rtl="0" fontAlgn="base">
        <a:spcBef>
          <a:spcPct val="0"/>
        </a:spcBef>
        <a:spcAft>
          <a:spcPct val="0"/>
        </a:spcAft>
        <a:defRPr sz="3800">
          <a:solidFill>
            <a:schemeClr val="tx2"/>
          </a:solidFill>
          <a:latin typeface="Arial" charset="0"/>
          <a:cs typeface="Arial" charset="0"/>
        </a:defRPr>
      </a:lvl8pPr>
      <a:lvl9pPr marL="1473208" algn="ctr" rtl="0" fontAlgn="base">
        <a:spcBef>
          <a:spcPct val="0"/>
        </a:spcBef>
        <a:spcAft>
          <a:spcPct val="0"/>
        </a:spcAft>
        <a:defRPr sz="3800">
          <a:solidFill>
            <a:schemeClr val="tx2"/>
          </a:solidFill>
          <a:latin typeface="Arial" charset="0"/>
          <a:cs typeface="Arial" charset="0"/>
        </a:defRPr>
      </a:lvl9pPr>
    </p:titleStyle>
    <p:bodyStyle>
      <a:lvl1pPr marL="276222" indent="-276222" algn="l" rtl="0" fontAlgn="base">
        <a:spcBef>
          <a:spcPct val="20000"/>
        </a:spcBef>
        <a:spcAft>
          <a:spcPct val="0"/>
        </a:spcAft>
        <a:buChar char="•"/>
        <a:defRPr sz="2800">
          <a:solidFill>
            <a:schemeClr val="tx1"/>
          </a:solidFill>
          <a:latin typeface="+mn-lt"/>
          <a:ea typeface="+mn-ea"/>
          <a:cs typeface="+mn-cs"/>
        </a:defRPr>
      </a:lvl1pPr>
      <a:lvl2pPr marL="598481" indent="-230108" algn="l" rtl="0" fontAlgn="base">
        <a:spcBef>
          <a:spcPct val="20000"/>
        </a:spcBef>
        <a:spcAft>
          <a:spcPct val="0"/>
        </a:spcAft>
        <a:buChar char="–"/>
        <a:defRPr sz="2400">
          <a:solidFill>
            <a:schemeClr val="tx1"/>
          </a:solidFill>
          <a:latin typeface="+mn-lt"/>
          <a:cs typeface="+mn-cs"/>
        </a:defRPr>
      </a:lvl2pPr>
      <a:lvl3pPr marL="920778" indent="-184296" algn="l" rtl="0" fontAlgn="base">
        <a:spcBef>
          <a:spcPct val="20000"/>
        </a:spcBef>
        <a:spcAft>
          <a:spcPct val="0"/>
        </a:spcAft>
        <a:buChar char="•"/>
        <a:defRPr sz="2100">
          <a:solidFill>
            <a:schemeClr val="tx1"/>
          </a:solidFill>
          <a:latin typeface="+mn-lt"/>
          <a:cs typeface="+mn-cs"/>
        </a:defRPr>
      </a:lvl3pPr>
      <a:lvl4pPr marL="1289062" indent="-184296" algn="l" rtl="0" fontAlgn="base">
        <a:spcBef>
          <a:spcPct val="20000"/>
        </a:spcBef>
        <a:spcAft>
          <a:spcPct val="0"/>
        </a:spcAft>
        <a:buChar char="–"/>
        <a:defRPr sz="1700">
          <a:solidFill>
            <a:schemeClr val="tx1"/>
          </a:solidFill>
          <a:latin typeface="+mn-lt"/>
          <a:cs typeface="+mn-cs"/>
        </a:defRPr>
      </a:lvl4pPr>
      <a:lvl5pPr marL="1657373" indent="-184296" algn="l" rtl="0" fontAlgn="base">
        <a:spcBef>
          <a:spcPct val="20000"/>
        </a:spcBef>
        <a:spcAft>
          <a:spcPct val="0"/>
        </a:spcAft>
        <a:buChar char="»"/>
        <a:defRPr sz="1700">
          <a:solidFill>
            <a:schemeClr val="tx1"/>
          </a:solidFill>
          <a:latin typeface="+mn-lt"/>
          <a:cs typeface="+mn-cs"/>
        </a:defRPr>
      </a:lvl5pPr>
      <a:lvl6pPr marL="2025679" indent="-184296" algn="l" rtl="0" fontAlgn="base">
        <a:spcBef>
          <a:spcPct val="20000"/>
        </a:spcBef>
        <a:spcAft>
          <a:spcPct val="0"/>
        </a:spcAft>
        <a:buChar char="»"/>
        <a:defRPr sz="1700">
          <a:solidFill>
            <a:schemeClr val="tx1"/>
          </a:solidFill>
          <a:latin typeface="+mn-lt"/>
          <a:cs typeface="+mn-cs"/>
        </a:defRPr>
      </a:lvl6pPr>
      <a:lvl7pPr marL="2393969" indent="-184296" algn="l" rtl="0" fontAlgn="base">
        <a:spcBef>
          <a:spcPct val="20000"/>
        </a:spcBef>
        <a:spcAft>
          <a:spcPct val="0"/>
        </a:spcAft>
        <a:buChar char="»"/>
        <a:defRPr sz="1700">
          <a:solidFill>
            <a:schemeClr val="tx1"/>
          </a:solidFill>
          <a:latin typeface="+mn-lt"/>
          <a:cs typeface="+mn-cs"/>
        </a:defRPr>
      </a:lvl7pPr>
      <a:lvl8pPr marL="2762273" indent="-184296" algn="l" rtl="0" fontAlgn="base">
        <a:spcBef>
          <a:spcPct val="20000"/>
        </a:spcBef>
        <a:spcAft>
          <a:spcPct val="0"/>
        </a:spcAft>
        <a:buChar char="»"/>
        <a:defRPr sz="1700">
          <a:solidFill>
            <a:schemeClr val="tx1"/>
          </a:solidFill>
          <a:latin typeface="+mn-lt"/>
          <a:cs typeface="+mn-cs"/>
        </a:defRPr>
      </a:lvl8pPr>
      <a:lvl9pPr marL="3130565" indent="-184296"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736599" rtl="0" eaLnBrk="1" latinLnBrk="0" hangingPunct="1">
        <a:defRPr sz="1600" kern="1200">
          <a:solidFill>
            <a:schemeClr val="tx1"/>
          </a:solidFill>
          <a:latin typeface="+mn-lt"/>
          <a:ea typeface="+mn-ea"/>
          <a:cs typeface="+mn-cs"/>
        </a:defRPr>
      </a:lvl1pPr>
      <a:lvl2pPr marL="368368" algn="l" defTabSz="736599" rtl="0" eaLnBrk="1" latinLnBrk="0" hangingPunct="1">
        <a:defRPr sz="1600" kern="1200">
          <a:solidFill>
            <a:schemeClr val="tx1"/>
          </a:solidFill>
          <a:latin typeface="+mn-lt"/>
          <a:ea typeface="+mn-ea"/>
          <a:cs typeface="+mn-cs"/>
        </a:defRPr>
      </a:lvl2pPr>
      <a:lvl3pPr marL="736599" algn="l" defTabSz="736599" rtl="0" eaLnBrk="1" latinLnBrk="0" hangingPunct="1">
        <a:defRPr sz="1600" kern="1200">
          <a:solidFill>
            <a:schemeClr val="tx1"/>
          </a:solidFill>
          <a:latin typeface="+mn-lt"/>
          <a:ea typeface="+mn-ea"/>
          <a:cs typeface="+mn-cs"/>
        </a:defRPr>
      </a:lvl3pPr>
      <a:lvl4pPr marL="1104923" algn="l" defTabSz="736599" rtl="0" eaLnBrk="1" latinLnBrk="0" hangingPunct="1">
        <a:defRPr sz="1600" kern="1200">
          <a:solidFill>
            <a:schemeClr val="tx1"/>
          </a:solidFill>
          <a:latin typeface="+mn-lt"/>
          <a:ea typeface="+mn-ea"/>
          <a:cs typeface="+mn-cs"/>
        </a:defRPr>
      </a:lvl4pPr>
      <a:lvl5pPr marL="1473208" algn="l" defTabSz="736599" rtl="0" eaLnBrk="1" latinLnBrk="0" hangingPunct="1">
        <a:defRPr sz="1600" kern="1200">
          <a:solidFill>
            <a:schemeClr val="tx1"/>
          </a:solidFill>
          <a:latin typeface="+mn-lt"/>
          <a:ea typeface="+mn-ea"/>
          <a:cs typeface="+mn-cs"/>
        </a:defRPr>
      </a:lvl5pPr>
      <a:lvl6pPr marL="1841520" algn="l" defTabSz="736599" rtl="0" eaLnBrk="1" latinLnBrk="0" hangingPunct="1">
        <a:defRPr sz="1600" kern="1200">
          <a:solidFill>
            <a:schemeClr val="tx1"/>
          </a:solidFill>
          <a:latin typeface="+mn-lt"/>
          <a:ea typeface="+mn-ea"/>
          <a:cs typeface="+mn-cs"/>
        </a:defRPr>
      </a:lvl6pPr>
      <a:lvl7pPr marL="2209821" algn="l" defTabSz="736599" rtl="0" eaLnBrk="1" latinLnBrk="0" hangingPunct="1">
        <a:defRPr sz="1600" kern="1200">
          <a:solidFill>
            <a:schemeClr val="tx1"/>
          </a:solidFill>
          <a:latin typeface="+mn-lt"/>
          <a:ea typeface="+mn-ea"/>
          <a:cs typeface="+mn-cs"/>
        </a:defRPr>
      </a:lvl7pPr>
      <a:lvl8pPr marL="2578121" algn="l" defTabSz="736599" rtl="0" eaLnBrk="1" latinLnBrk="0" hangingPunct="1">
        <a:defRPr sz="1600" kern="1200">
          <a:solidFill>
            <a:schemeClr val="tx1"/>
          </a:solidFill>
          <a:latin typeface="+mn-lt"/>
          <a:ea typeface="+mn-ea"/>
          <a:cs typeface="+mn-cs"/>
        </a:defRPr>
      </a:lvl8pPr>
      <a:lvl9pPr marL="2946426" algn="l" defTabSz="736599" rtl="0" eaLnBrk="1" latinLnBrk="0" hangingPunct="1">
        <a:defRPr sz="16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305" tIns="37164" rIns="74305" bIns="3716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305" tIns="37164" rIns="74305" bIns="3716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305" tIns="37164" rIns="74305" bIns="37164"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305" tIns="37164" rIns="74305" bIns="37164"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305" tIns="37164" rIns="74305" bIns="37164"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4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71380" algn="ctr" rtl="0" fontAlgn="base">
        <a:spcBef>
          <a:spcPct val="0"/>
        </a:spcBef>
        <a:spcAft>
          <a:spcPct val="0"/>
        </a:spcAft>
        <a:defRPr sz="3800">
          <a:solidFill>
            <a:schemeClr val="tx2"/>
          </a:solidFill>
          <a:latin typeface="Arial" charset="0"/>
          <a:cs typeface="Arial" charset="0"/>
        </a:defRPr>
      </a:lvl6pPr>
      <a:lvl7pPr marL="742626" algn="ctr" rtl="0" fontAlgn="base">
        <a:spcBef>
          <a:spcPct val="0"/>
        </a:spcBef>
        <a:spcAft>
          <a:spcPct val="0"/>
        </a:spcAft>
        <a:defRPr sz="3800">
          <a:solidFill>
            <a:schemeClr val="tx2"/>
          </a:solidFill>
          <a:latin typeface="Arial" charset="0"/>
          <a:cs typeface="Arial" charset="0"/>
        </a:defRPr>
      </a:lvl7pPr>
      <a:lvl8pPr marL="1113987" algn="ctr" rtl="0" fontAlgn="base">
        <a:spcBef>
          <a:spcPct val="0"/>
        </a:spcBef>
        <a:spcAft>
          <a:spcPct val="0"/>
        </a:spcAft>
        <a:defRPr sz="3800">
          <a:solidFill>
            <a:schemeClr val="tx2"/>
          </a:solidFill>
          <a:latin typeface="Arial" charset="0"/>
          <a:cs typeface="Arial" charset="0"/>
        </a:defRPr>
      </a:lvl8pPr>
      <a:lvl9pPr marL="1485291" algn="ctr" rtl="0" fontAlgn="base">
        <a:spcBef>
          <a:spcPct val="0"/>
        </a:spcBef>
        <a:spcAft>
          <a:spcPct val="0"/>
        </a:spcAft>
        <a:defRPr sz="3800">
          <a:solidFill>
            <a:schemeClr val="tx2"/>
          </a:solidFill>
          <a:latin typeface="Arial" charset="0"/>
          <a:cs typeface="Arial" charset="0"/>
        </a:defRPr>
      </a:lvl9pPr>
    </p:titleStyle>
    <p:bodyStyle>
      <a:lvl1pPr marL="278480" indent="-278480" algn="l" rtl="0" fontAlgn="base">
        <a:spcBef>
          <a:spcPct val="20000"/>
        </a:spcBef>
        <a:spcAft>
          <a:spcPct val="0"/>
        </a:spcAft>
        <a:buChar char="•"/>
        <a:defRPr sz="2800">
          <a:solidFill>
            <a:schemeClr val="tx1"/>
          </a:solidFill>
          <a:latin typeface="+mn-lt"/>
          <a:ea typeface="+mn-ea"/>
          <a:cs typeface="+mn-cs"/>
        </a:defRPr>
      </a:lvl1pPr>
      <a:lvl2pPr marL="603400" indent="-231997" algn="l" rtl="0" fontAlgn="base">
        <a:spcBef>
          <a:spcPct val="20000"/>
        </a:spcBef>
        <a:spcAft>
          <a:spcPct val="0"/>
        </a:spcAft>
        <a:buChar char="–"/>
        <a:defRPr sz="2400">
          <a:solidFill>
            <a:schemeClr val="tx1"/>
          </a:solidFill>
          <a:latin typeface="+mn-lt"/>
          <a:cs typeface="+mn-cs"/>
        </a:defRPr>
      </a:lvl2pPr>
      <a:lvl3pPr marL="928325" indent="-185802" algn="l" rtl="0" fontAlgn="base">
        <a:spcBef>
          <a:spcPct val="20000"/>
        </a:spcBef>
        <a:spcAft>
          <a:spcPct val="0"/>
        </a:spcAft>
        <a:buChar char="•"/>
        <a:defRPr sz="2100">
          <a:solidFill>
            <a:schemeClr val="tx1"/>
          </a:solidFill>
          <a:latin typeface="+mn-lt"/>
          <a:cs typeface="+mn-cs"/>
        </a:defRPr>
      </a:lvl3pPr>
      <a:lvl4pPr marL="1299640" indent="-185802" algn="l" rtl="0" fontAlgn="base">
        <a:spcBef>
          <a:spcPct val="20000"/>
        </a:spcBef>
        <a:spcAft>
          <a:spcPct val="0"/>
        </a:spcAft>
        <a:buChar char="–"/>
        <a:defRPr sz="1700">
          <a:solidFill>
            <a:schemeClr val="tx1"/>
          </a:solidFill>
          <a:latin typeface="+mn-lt"/>
          <a:cs typeface="+mn-cs"/>
        </a:defRPr>
      </a:lvl4pPr>
      <a:lvl5pPr marL="1670968" indent="-185802" algn="l" rtl="0" fontAlgn="base">
        <a:spcBef>
          <a:spcPct val="20000"/>
        </a:spcBef>
        <a:spcAft>
          <a:spcPct val="0"/>
        </a:spcAft>
        <a:buChar char="»"/>
        <a:defRPr sz="1700">
          <a:solidFill>
            <a:schemeClr val="tx1"/>
          </a:solidFill>
          <a:latin typeface="+mn-lt"/>
          <a:cs typeface="+mn-cs"/>
        </a:defRPr>
      </a:lvl5pPr>
      <a:lvl6pPr marL="2042295" indent="-185802" algn="l" rtl="0" fontAlgn="base">
        <a:spcBef>
          <a:spcPct val="20000"/>
        </a:spcBef>
        <a:spcAft>
          <a:spcPct val="0"/>
        </a:spcAft>
        <a:buChar char="»"/>
        <a:defRPr sz="1700">
          <a:solidFill>
            <a:schemeClr val="tx1"/>
          </a:solidFill>
          <a:latin typeface="+mn-lt"/>
          <a:cs typeface="+mn-cs"/>
        </a:defRPr>
      </a:lvl6pPr>
      <a:lvl7pPr marL="2413607" indent="-185802" algn="l" rtl="0" fontAlgn="base">
        <a:spcBef>
          <a:spcPct val="20000"/>
        </a:spcBef>
        <a:spcAft>
          <a:spcPct val="0"/>
        </a:spcAft>
        <a:buChar char="»"/>
        <a:defRPr sz="1700">
          <a:solidFill>
            <a:schemeClr val="tx1"/>
          </a:solidFill>
          <a:latin typeface="+mn-lt"/>
          <a:cs typeface="+mn-cs"/>
        </a:defRPr>
      </a:lvl7pPr>
      <a:lvl8pPr marL="2784945" indent="-185802" algn="l" rtl="0" fontAlgn="base">
        <a:spcBef>
          <a:spcPct val="20000"/>
        </a:spcBef>
        <a:spcAft>
          <a:spcPct val="0"/>
        </a:spcAft>
        <a:buChar char="»"/>
        <a:defRPr sz="1700">
          <a:solidFill>
            <a:schemeClr val="tx1"/>
          </a:solidFill>
          <a:latin typeface="+mn-lt"/>
          <a:cs typeface="+mn-cs"/>
        </a:defRPr>
      </a:lvl8pPr>
      <a:lvl9pPr marL="3156254" indent="-185802"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742626" rtl="0" eaLnBrk="1" latinLnBrk="0" hangingPunct="1">
        <a:defRPr sz="1600" kern="1200">
          <a:solidFill>
            <a:schemeClr val="tx1"/>
          </a:solidFill>
          <a:latin typeface="+mn-lt"/>
          <a:ea typeface="+mn-ea"/>
          <a:cs typeface="+mn-cs"/>
        </a:defRPr>
      </a:lvl1pPr>
      <a:lvl2pPr marL="371380" algn="l" defTabSz="742626" rtl="0" eaLnBrk="1" latinLnBrk="0" hangingPunct="1">
        <a:defRPr sz="1600" kern="1200">
          <a:solidFill>
            <a:schemeClr val="tx1"/>
          </a:solidFill>
          <a:latin typeface="+mn-lt"/>
          <a:ea typeface="+mn-ea"/>
          <a:cs typeface="+mn-cs"/>
        </a:defRPr>
      </a:lvl2pPr>
      <a:lvl3pPr marL="742626" algn="l" defTabSz="742626" rtl="0" eaLnBrk="1" latinLnBrk="0" hangingPunct="1">
        <a:defRPr sz="1600" kern="1200">
          <a:solidFill>
            <a:schemeClr val="tx1"/>
          </a:solidFill>
          <a:latin typeface="+mn-lt"/>
          <a:ea typeface="+mn-ea"/>
          <a:cs typeface="+mn-cs"/>
        </a:defRPr>
      </a:lvl3pPr>
      <a:lvl4pPr marL="1113987" algn="l" defTabSz="742626" rtl="0" eaLnBrk="1" latinLnBrk="0" hangingPunct="1">
        <a:defRPr sz="1600" kern="1200">
          <a:solidFill>
            <a:schemeClr val="tx1"/>
          </a:solidFill>
          <a:latin typeface="+mn-lt"/>
          <a:ea typeface="+mn-ea"/>
          <a:cs typeface="+mn-cs"/>
        </a:defRPr>
      </a:lvl4pPr>
      <a:lvl5pPr marL="1485291" algn="l" defTabSz="742626" rtl="0" eaLnBrk="1" latinLnBrk="0" hangingPunct="1">
        <a:defRPr sz="1600" kern="1200">
          <a:solidFill>
            <a:schemeClr val="tx1"/>
          </a:solidFill>
          <a:latin typeface="+mn-lt"/>
          <a:ea typeface="+mn-ea"/>
          <a:cs typeface="+mn-cs"/>
        </a:defRPr>
      </a:lvl5pPr>
      <a:lvl6pPr marL="1856628" algn="l" defTabSz="742626" rtl="0" eaLnBrk="1" latinLnBrk="0" hangingPunct="1">
        <a:defRPr sz="1600" kern="1200">
          <a:solidFill>
            <a:schemeClr val="tx1"/>
          </a:solidFill>
          <a:latin typeface="+mn-lt"/>
          <a:ea typeface="+mn-ea"/>
          <a:cs typeface="+mn-cs"/>
        </a:defRPr>
      </a:lvl6pPr>
      <a:lvl7pPr marL="2227953" algn="l" defTabSz="742626" rtl="0" eaLnBrk="1" latinLnBrk="0" hangingPunct="1">
        <a:defRPr sz="1600" kern="1200">
          <a:solidFill>
            <a:schemeClr val="tx1"/>
          </a:solidFill>
          <a:latin typeface="+mn-lt"/>
          <a:ea typeface="+mn-ea"/>
          <a:cs typeface="+mn-cs"/>
        </a:defRPr>
      </a:lvl7pPr>
      <a:lvl8pPr marL="2599274" algn="l" defTabSz="742626" rtl="0" eaLnBrk="1" latinLnBrk="0" hangingPunct="1">
        <a:defRPr sz="1600" kern="1200">
          <a:solidFill>
            <a:schemeClr val="tx1"/>
          </a:solidFill>
          <a:latin typeface="+mn-lt"/>
          <a:ea typeface="+mn-ea"/>
          <a:cs typeface="+mn-cs"/>
        </a:defRPr>
      </a:lvl8pPr>
      <a:lvl9pPr marL="2970606" algn="l" defTabSz="742626" rtl="0" eaLnBrk="1" latinLnBrk="0" hangingPunct="1">
        <a:defRPr sz="16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919" tIns="37468" rIns="74919" bIns="3746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919" tIns="37468" rIns="74919" bIns="3746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919" tIns="37468" rIns="74919" bIns="37468"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919" tIns="37468" rIns="74919" bIns="37468"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919" tIns="37468" rIns="74919" bIns="37468"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4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74431" algn="ctr" rtl="0" fontAlgn="base">
        <a:spcBef>
          <a:spcPct val="0"/>
        </a:spcBef>
        <a:spcAft>
          <a:spcPct val="0"/>
        </a:spcAft>
        <a:defRPr sz="3800">
          <a:solidFill>
            <a:schemeClr val="tx2"/>
          </a:solidFill>
          <a:latin typeface="Arial" charset="0"/>
          <a:cs typeface="Arial" charset="0"/>
        </a:defRPr>
      </a:lvl6pPr>
      <a:lvl7pPr marL="748796" algn="ctr" rtl="0" fontAlgn="base">
        <a:spcBef>
          <a:spcPct val="0"/>
        </a:spcBef>
        <a:spcAft>
          <a:spcPct val="0"/>
        </a:spcAft>
        <a:defRPr sz="3800">
          <a:solidFill>
            <a:schemeClr val="tx2"/>
          </a:solidFill>
          <a:latin typeface="Arial" charset="0"/>
          <a:cs typeface="Arial" charset="0"/>
        </a:defRPr>
      </a:lvl7pPr>
      <a:lvl8pPr marL="1123248" algn="ctr" rtl="0" fontAlgn="base">
        <a:spcBef>
          <a:spcPct val="0"/>
        </a:spcBef>
        <a:spcAft>
          <a:spcPct val="0"/>
        </a:spcAft>
        <a:defRPr sz="3800">
          <a:solidFill>
            <a:schemeClr val="tx2"/>
          </a:solidFill>
          <a:latin typeface="Arial" charset="0"/>
          <a:cs typeface="Arial" charset="0"/>
        </a:defRPr>
      </a:lvl8pPr>
      <a:lvl9pPr marL="1497642" algn="ctr" rtl="0" fontAlgn="base">
        <a:spcBef>
          <a:spcPct val="0"/>
        </a:spcBef>
        <a:spcAft>
          <a:spcPct val="0"/>
        </a:spcAft>
        <a:defRPr sz="3800">
          <a:solidFill>
            <a:schemeClr val="tx2"/>
          </a:solidFill>
          <a:latin typeface="Arial" charset="0"/>
          <a:cs typeface="Arial" charset="0"/>
        </a:defRPr>
      </a:lvl9pPr>
    </p:titleStyle>
    <p:bodyStyle>
      <a:lvl1pPr marL="280793" indent="-280793" algn="l" rtl="0" fontAlgn="base">
        <a:spcBef>
          <a:spcPct val="20000"/>
        </a:spcBef>
        <a:spcAft>
          <a:spcPct val="0"/>
        </a:spcAft>
        <a:buChar char="•"/>
        <a:defRPr sz="2800">
          <a:solidFill>
            <a:schemeClr val="tx1"/>
          </a:solidFill>
          <a:latin typeface="+mn-lt"/>
          <a:ea typeface="+mn-ea"/>
          <a:cs typeface="+mn-cs"/>
        </a:defRPr>
      </a:lvl1pPr>
      <a:lvl2pPr marL="608441" indent="-233935" algn="l" rtl="0" fontAlgn="base">
        <a:spcBef>
          <a:spcPct val="20000"/>
        </a:spcBef>
        <a:spcAft>
          <a:spcPct val="0"/>
        </a:spcAft>
        <a:buChar char="–"/>
        <a:defRPr sz="2400">
          <a:solidFill>
            <a:schemeClr val="tx1"/>
          </a:solidFill>
          <a:latin typeface="+mn-lt"/>
          <a:cs typeface="+mn-cs"/>
        </a:defRPr>
      </a:lvl2pPr>
      <a:lvl3pPr marL="936040" indent="-187328" algn="l" rtl="0" fontAlgn="base">
        <a:spcBef>
          <a:spcPct val="20000"/>
        </a:spcBef>
        <a:spcAft>
          <a:spcPct val="0"/>
        </a:spcAft>
        <a:buChar char="•"/>
        <a:defRPr sz="2100">
          <a:solidFill>
            <a:schemeClr val="tx1"/>
          </a:solidFill>
          <a:latin typeface="+mn-lt"/>
          <a:cs typeface="+mn-cs"/>
        </a:defRPr>
      </a:lvl3pPr>
      <a:lvl4pPr marL="1310447" indent="-187328" algn="l" rtl="0" fontAlgn="base">
        <a:spcBef>
          <a:spcPct val="20000"/>
        </a:spcBef>
        <a:spcAft>
          <a:spcPct val="0"/>
        </a:spcAft>
        <a:buChar char="–"/>
        <a:defRPr sz="1700">
          <a:solidFill>
            <a:schemeClr val="tx1"/>
          </a:solidFill>
          <a:latin typeface="+mn-lt"/>
          <a:cs typeface="+mn-cs"/>
        </a:defRPr>
      </a:lvl4pPr>
      <a:lvl5pPr marL="1684864" indent="-187328" algn="l" rtl="0" fontAlgn="base">
        <a:spcBef>
          <a:spcPct val="20000"/>
        </a:spcBef>
        <a:spcAft>
          <a:spcPct val="0"/>
        </a:spcAft>
        <a:buChar char="»"/>
        <a:defRPr sz="1700">
          <a:solidFill>
            <a:schemeClr val="tx1"/>
          </a:solidFill>
          <a:latin typeface="+mn-lt"/>
          <a:cs typeface="+mn-cs"/>
        </a:defRPr>
      </a:lvl5pPr>
      <a:lvl6pPr marL="2059284" indent="-187328" algn="l" rtl="0" fontAlgn="base">
        <a:spcBef>
          <a:spcPct val="20000"/>
        </a:spcBef>
        <a:spcAft>
          <a:spcPct val="0"/>
        </a:spcAft>
        <a:buChar char="»"/>
        <a:defRPr sz="1700">
          <a:solidFill>
            <a:schemeClr val="tx1"/>
          </a:solidFill>
          <a:latin typeface="+mn-lt"/>
          <a:cs typeface="+mn-cs"/>
        </a:defRPr>
      </a:lvl6pPr>
      <a:lvl7pPr marL="2433687" indent="-187328" algn="l" rtl="0" fontAlgn="base">
        <a:spcBef>
          <a:spcPct val="20000"/>
        </a:spcBef>
        <a:spcAft>
          <a:spcPct val="0"/>
        </a:spcAft>
        <a:buChar char="»"/>
        <a:defRPr sz="1700">
          <a:solidFill>
            <a:schemeClr val="tx1"/>
          </a:solidFill>
          <a:latin typeface="+mn-lt"/>
          <a:cs typeface="+mn-cs"/>
        </a:defRPr>
      </a:lvl7pPr>
      <a:lvl8pPr marL="2808113" indent="-187328" algn="l" rtl="0" fontAlgn="base">
        <a:spcBef>
          <a:spcPct val="20000"/>
        </a:spcBef>
        <a:spcAft>
          <a:spcPct val="0"/>
        </a:spcAft>
        <a:buChar char="»"/>
        <a:defRPr sz="1700">
          <a:solidFill>
            <a:schemeClr val="tx1"/>
          </a:solidFill>
          <a:latin typeface="+mn-lt"/>
          <a:cs typeface="+mn-cs"/>
        </a:defRPr>
      </a:lvl8pPr>
      <a:lvl9pPr marL="3182511" indent="-187328"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748796" rtl="0" eaLnBrk="1" latinLnBrk="0" hangingPunct="1">
        <a:defRPr sz="1600" kern="1200">
          <a:solidFill>
            <a:schemeClr val="tx1"/>
          </a:solidFill>
          <a:latin typeface="+mn-lt"/>
          <a:ea typeface="+mn-ea"/>
          <a:cs typeface="+mn-cs"/>
        </a:defRPr>
      </a:lvl1pPr>
      <a:lvl2pPr marL="374431" algn="l" defTabSz="748796" rtl="0" eaLnBrk="1" latinLnBrk="0" hangingPunct="1">
        <a:defRPr sz="1600" kern="1200">
          <a:solidFill>
            <a:schemeClr val="tx1"/>
          </a:solidFill>
          <a:latin typeface="+mn-lt"/>
          <a:ea typeface="+mn-ea"/>
          <a:cs typeface="+mn-cs"/>
        </a:defRPr>
      </a:lvl2pPr>
      <a:lvl3pPr marL="748796" algn="l" defTabSz="748796" rtl="0" eaLnBrk="1" latinLnBrk="0" hangingPunct="1">
        <a:defRPr sz="1600" kern="1200">
          <a:solidFill>
            <a:schemeClr val="tx1"/>
          </a:solidFill>
          <a:latin typeface="+mn-lt"/>
          <a:ea typeface="+mn-ea"/>
          <a:cs typeface="+mn-cs"/>
        </a:defRPr>
      </a:lvl3pPr>
      <a:lvl4pPr marL="1123248" algn="l" defTabSz="748796" rtl="0" eaLnBrk="1" latinLnBrk="0" hangingPunct="1">
        <a:defRPr sz="1600" kern="1200">
          <a:solidFill>
            <a:schemeClr val="tx1"/>
          </a:solidFill>
          <a:latin typeface="+mn-lt"/>
          <a:ea typeface="+mn-ea"/>
          <a:cs typeface="+mn-cs"/>
        </a:defRPr>
      </a:lvl4pPr>
      <a:lvl5pPr marL="1497642" algn="l" defTabSz="748796" rtl="0" eaLnBrk="1" latinLnBrk="0" hangingPunct="1">
        <a:defRPr sz="1600" kern="1200">
          <a:solidFill>
            <a:schemeClr val="tx1"/>
          </a:solidFill>
          <a:latin typeface="+mn-lt"/>
          <a:ea typeface="+mn-ea"/>
          <a:cs typeface="+mn-cs"/>
        </a:defRPr>
      </a:lvl5pPr>
      <a:lvl6pPr marL="1872073" algn="l" defTabSz="748796" rtl="0" eaLnBrk="1" latinLnBrk="0" hangingPunct="1">
        <a:defRPr sz="1600" kern="1200">
          <a:solidFill>
            <a:schemeClr val="tx1"/>
          </a:solidFill>
          <a:latin typeface="+mn-lt"/>
          <a:ea typeface="+mn-ea"/>
          <a:cs typeface="+mn-cs"/>
        </a:defRPr>
      </a:lvl6pPr>
      <a:lvl7pPr marL="2246482" algn="l" defTabSz="748796" rtl="0" eaLnBrk="1" latinLnBrk="0" hangingPunct="1">
        <a:defRPr sz="1600" kern="1200">
          <a:solidFill>
            <a:schemeClr val="tx1"/>
          </a:solidFill>
          <a:latin typeface="+mn-lt"/>
          <a:ea typeface="+mn-ea"/>
          <a:cs typeface="+mn-cs"/>
        </a:defRPr>
      </a:lvl7pPr>
      <a:lvl8pPr marL="2620895" algn="l" defTabSz="748796" rtl="0" eaLnBrk="1" latinLnBrk="0" hangingPunct="1">
        <a:defRPr sz="1600" kern="1200">
          <a:solidFill>
            <a:schemeClr val="tx1"/>
          </a:solidFill>
          <a:latin typeface="+mn-lt"/>
          <a:ea typeface="+mn-ea"/>
          <a:cs typeface="+mn-cs"/>
        </a:defRPr>
      </a:lvl8pPr>
      <a:lvl9pPr marL="2995316" algn="l" defTabSz="748796" rtl="0" eaLnBrk="1" latinLnBrk="0" hangingPunct="1">
        <a:defRPr sz="16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5544" tIns="37777" rIns="75544" bIns="37777"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5544" tIns="37777" rIns="75544" bIns="3777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5544" tIns="37777" rIns="75544" bIns="37777"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5544" tIns="37777" rIns="75544" bIns="37777"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5544" tIns="37777" rIns="75544" bIns="37777"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5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77578" algn="ctr" rtl="0" fontAlgn="base">
        <a:spcBef>
          <a:spcPct val="0"/>
        </a:spcBef>
        <a:spcAft>
          <a:spcPct val="0"/>
        </a:spcAft>
        <a:defRPr sz="3800">
          <a:solidFill>
            <a:schemeClr val="tx2"/>
          </a:solidFill>
          <a:latin typeface="Arial" charset="0"/>
          <a:cs typeface="Arial" charset="0"/>
        </a:defRPr>
      </a:lvl6pPr>
      <a:lvl7pPr marL="755107" algn="ctr" rtl="0" fontAlgn="base">
        <a:spcBef>
          <a:spcPct val="0"/>
        </a:spcBef>
        <a:spcAft>
          <a:spcPct val="0"/>
        </a:spcAft>
        <a:defRPr sz="3800">
          <a:solidFill>
            <a:schemeClr val="tx2"/>
          </a:solidFill>
          <a:latin typeface="Arial" charset="0"/>
          <a:cs typeface="Arial" charset="0"/>
        </a:defRPr>
      </a:lvl7pPr>
      <a:lvl8pPr marL="1132712" algn="ctr" rtl="0" fontAlgn="base">
        <a:spcBef>
          <a:spcPct val="0"/>
        </a:spcBef>
        <a:spcAft>
          <a:spcPct val="0"/>
        </a:spcAft>
        <a:defRPr sz="3800">
          <a:solidFill>
            <a:schemeClr val="tx2"/>
          </a:solidFill>
          <a:latin typeface="Arial" charset="0"/>
          <a:cs typeface="Arial" charset="0"/>
        </a:defRPr>
      </a:lvl8pPr>
      <a:lvl9pPr marL="1510265" algn="ctr" rtl="0" fontAlgn="base">
        <a:spcBef>
          <a:spcPct val="0"/>
        </a:spcBef>
        <a:spcAft>
          <a:spcPct val="0"/>
        </a:spcAft>
        <a:defRPr sz="3800">
          <a:solidFill>
            <a:schemeClr val="tx2"/>
          </a:solidFill>
          <a:latin typeface="Arial" charset="0"/>
          <a:cs typeface="Arial" charset="0"/>
        </a:defRPr>
      </a:lvl9pPr>
    </p:titleStyle>
    <p:bodyStyle>
      <a:lvl1pPr marL="283160" indent="-283160" algn="l" rtl="0" fontAlgn="base">
        <a:spcBef>
          <a:spcPct val="20000"/>
        </a:spcBef>
        <a:spcAft>
          <a:spcPct val="0"/>
        </a:spcAft>
        <a:buChar char="•"/>
        <a:defRPr sz="2800">
          <a:solidFill>
            <a:schemeClr val="tx1"/>
          </a:solidFill>
          <a:latin typeface="+mn-lt"/>
          <a:ea typeface="+mn-ea"/>
          <a:cs typeface="+mn-cs"/>
        </a:defRPr>
      </a:lvl1pPr>
      <a:lvl2pPr marL="613594" indent="-235915" algn="l" rtl="0" fontAlgn="base">
        <a:spcBef>
          <a:spcPct val="20000"/>
        </a:spcBef>
        <a:spcAft>
          <a:spcPct val="0"/>
        </a:spcAft>
        <a:buChar char="–"/>
        <a:defRPr sz="2400">
          <a:solidFill>
            <a:schemeClr val="tx1"/>
          </a:solidFill>
          <a:latin typeface="+mn-lt"/>
          <a:cs typeface="+mn-cs"/>
        </a:defRPr>
      </a:lvl2pPr>
      <a:lvl3pPr marL="943928" indent="-188874" algn="l" rtl="0" fontAlgn="base">
        <a:spcBef>
          <a:spcPct val="20000"/>
        </a:spcBef>
        <a:spcAft>
          <a:spcPct val="0"/>
        </a:spcAft>
        <a:buChar char="•"/>
        <a:defRPr sz="2100">
          <a:solidFill>
            <a:schemeClr val="tx1"/>
          </a:solidFill>
          <a:latin typeface="+mn-lt"/>
          <a:cs typeface="+mn-cs"/>
        </a:defRPr>
      </a:lvl3pPr>
      <a:lvl4pPr marL="1321494" indent="-188874" algn="l" rtl="0" fontAlgn="base">
        <a:spcBef>
          <a:spcPct val="20000"/>
        </a:spcBef>
        <a:spcAft>
          <a:spcPct val="0"/>
        </a:spcAft>
        <a:buChar char="–"/>
        <a:defRPr sz="1700">
          <a:solidFill>
            <a:schemeClr val="tx1"/>
          </a:solidFill>
          <a:latin typeface="+mn-lt"/>
          <a:cs typeface="+mn-cs"/>
        </a:defRPr>
      </a:lvl4pPr>
      <a:lvl5pPr marL="1699067" indent="-188874" algn="l" rtl="0" fontAlgn="base">
        <a:spcBef>
          <a:spcPct val="20000"/>
        </a:spcBef>
        <a:spcAft>
          <a:spcPct val="0"/>
        </a:spcAft>
        <a:buChar char="»"/>
        <a:defRPr sz="1700">
          <a:solidFill>
            <a:schemeClr val="tx1"/>
          </a:solidFill>
          <a:latin typeface="+mn-lt"/>
          <a:cs typeface="+mn-cs"/>
        </a:defRPr>
      </a:lvl5pPr>
      <a:lvl6pPr marL="2076641" indent="-188874" algn="l" rtl="0" fontAlgn="base">
        <a:spcBef>
          <a:spcPct val="20000"/>
        </a:spcBef>
        <a:spcAft>
          <a:spcPct val="0"/>
        </a:spcAft>
        <a:buChar char="»"/>
        <a:defRPr sz="1700">
          <a:solidFill>
            <a:schemeClr val="tx1"/>
          </a:solidFill>
          <a:latin typeface="+mn-lt"/>
          <a:cs typeface="+mn-cs"/>
        </a:defRPr>
      </a:lvl6pPr>
      <a:lvl7pPr marL="2454206" indent="-188874" algn="l" rtl="0" fontAlgn="base">
        <a:spcBef>
          <a:spcPct val="20000"/>
        </a:spcBef>
        <a:spcAft>
          <a:spcPct val="0"/>
        </a:spcAft>
        <a:buChar char="»"/>
        <a:defRPr sz="1700">
          <a:solidFill>
            <a:schemeClr val="tx1"/>
          </a:solidFill>
          <a:latin typeface="+mn-lt"/>
          <a:cs typeface="+mn-cs"/>
        </a:defRPr>
      </a:lvl7pPr>
      <a:lvl8pPr marL="2831786" indent="-188874" algn="l" rtl="0" fontAlgn="base">
        <a:spcBef>
          <a:spcPct val="20000"/>
        </a:spcBef>
        <a:spcAft>
          <a:spcPct val="0"/>
        </a:spcAft>
        <a:buChar char="»"/>
        <a:defRPr sz="1700">
          <a:solidFill>
            <a:schemeClr val="tx1"/>
          </a:solidFill>
          <a:latin typeface="+mn-lt"/>
          <a:cs typeface="+mn-cs"/>
        </a:defRPr>
      </a:lvl8pPr>
      <a:lvl9pPr marL="3209335" indent="-188874"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755107" rtl="0" eaLnBrk="1" latinLnBrk="0" hangingPunct="1">
        <a:defRPr sz="1600" kern="1200">
          <a:solidFill>
            <a:schemeClr val="tx1"/>
          </a:solidFill>
          <a:latin typeface="+mn-lt"/>
          <a:ea typeface="+mn-ea"/>
          <a:cs typeface="+mn-cs"/>
        </a:defRPr>
      </a:lvl1pPr>
      <a:lvl2pPr marL="377578" algn="l" defTabSz="755107" rtl="0" eaLnBrk="1" latinLnBrk="0" hangingPunct="1">
        <a:defRPr sz="1600" kern="1200">
          <a:solidFill>
            <a:schemeClr val="tx1"/>
          </a:solidFill>
          <a:latin typeface="+mn-lt"/>
          <a:ea typeface="+mn-ea"/>
          <a:cs typeface="+mn-cs"/>
        </a:defRPr>
      </a:lvl2pPr>
      <a:lvl3pPr marL="755107" algn="l" defTabSz="755107" rtl="0" eaLnBrk="1" latinLnBrk="0" hangingPunct="1">
        <a:defRPr sz="1600" kern="1200">
          <a:solidFill>
            <a:schemeClr val="tx1"/>
          </a:solidFill>
          <a:latin typeface="+mn-lt"/>
          <a:ea typeface="+mn-ea"/>
          <a:cs typeface="+mn-cs"/>
        </a:defRPr>
      </a:lvl3pPr>
      <a:lvl4pPr marL="1132712" algn="l" defTabSz="755107" rtl="0" eaLnBrk="1" latinLnBrk="0" hangingPunct="1">
        <a:defRPr sz="1600" kern="1200">
          <a:solidFill>
            <a:schemeClr val="tx1"/>
          </a:solidFill>
          <a:latin typeface="+mn-lt"/>
          <a:ea typeface="+mn-ea"/>
          <a:cs typeface="+mn-cs"/>
        </a:defRPr>
      </a:lvl4pPr>
      <a:lvl5pPr marL="1510265" algn="l" defTabSz="755107" rtl="0" eaLnBrk="1" latinLnBrk="0" hangingPunct="1">
        <a:defRPr sz="1600" kern="1200">
          <a:solidFill>
            <a:schemeClr val="tx1"/>
          </a:solidFill>
          <a:latin typeface="+mn-lt"/>
          <a:ea typeface="+mn-ea"/>
          <a:cs typeface="+mn-cs"/>
        </a:defRPr>
      </a:lvl5pPr>
      <a:lvl6pPr marL="1887853" algn="l" defTabSz="755107" rtl="0" eaLnBrk="1" latinLnBrk="0" hangingPunct="1">
        <a:defRPr sz="1600" kern="1200">
          <a:solidFill>
            <a:schemeClr val="tx1"/>
          </a:solidFill>
          <a:latin typeface="+mn-lt"/>
          <a:ea typeface="+mn-ea"/>
          <a:cs typeface="+mn-cs"/>
        </a:defRPr>
      </a:lvl6pPr>
      <a:lvl7pPr marL="2265420" algn="l" defTabSz="755107" rtl="0" eaLnBrk="1" latinLnBrk="0" hangingPunct="1">
        <a:defRPr sz="1600" kern="1200">
          <a:solidFill>
            <a:schemeClr val="tx1"/>
          </a:solidFill>
          <a:latin typeface="+mn-lt"/>
          <a:ea typeface="+mn-ea"/>
          <a:cs typeface="+mn-cs"/>
        </a:defRPr>
      </a:lvl7pPr>
      <a:lvl8pPr marL="2642992" algn="l" defTabSz="755107" rtl="0" eaLnBrk="1" latinLnBrk="0" hangingPunct="1">
        <a:defRPr sz="1600" kern="1200">
          <a:solidFill>
            <a:schemeClr val="tx1"/>
          </a:solidFill>
          <a:latin typeface="+mn-lt"/>
          <a:ea typeface="+mn-ea"/>
          <a:cs typeface="+mn-cs"/>
        </a:defRPr>
      </a:lvl8pPr>
      <a:lvl9pPr marL="3020561" algn="l" defTabSz="755107"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563" tIns="27269" rIns="54563" bIns="27269"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563" tIns="27269" rIns="54563" bIns="2726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563" tIns="27269" rIns="54563" bIns="27269"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563" tIns="27269" rIns="54563" bIns="27269"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563" tIns="27269" rIns="54563" bIns="27269"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0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2809" algn="ctr" rtl="0" fontAlgn="base">
        <a:spcBef>
          <a:spcPct val="0"/>
        </a:spcBef>
        <a:spcAft>
          <a:spcPct val="0"/>
        </a:spcAft>
        <a:defRPr sz="3800">
          <a:solidFill>
            <a:schemeClr val="tx2"/>
          </a:solidFill>
          <a:latin typeface="Arial" charset="0"/>
          <a:cs typeface="Arial" charset="0"/>
        </a:defRPr>
      </a:lvl6pPr>
      <a:lvl7pPr marL="545582" algn="ctr" rtl="0" fontAlgn="base">
        <a:spcBef>
          <a:spcPct val="0"/>
        </a:spcBef>
        <a:spcAft>
          <a:spcPct val="0"/>
        </a:spcAft>
        <a:defRPr sz="3800">
          <a:solidFill>
            <a:schemeClr val="tx2"/>
          </a:solidFill>
          <a:latin typeface="Arial" charset="0"/>
          <a:cs typeface="Arial" charset="0"/>
        </a:defRPr>
      </a:lvl7pPr>
      <a:lvl8pPr marL="818384" algn="ctr" rtl="0" fontAlgn="base">
        <a:spcBef>
          <a:spcPct val="0"/>
        </a:spcBef>
        <a:spcAft>
          <a:spcPct val="0"/>
        </a:spcAft>
        <a:defRPr sz="3800">
          <a:solidFill>
            <a:schemeClr val="tx2"/>
          </a:solidFill>
          <a:latin typeface="Arial" charset="0"/>
          <a:cs typeface="Arial" charset="0"/>
        </a:defRPr>
      </a:lvl8pPr>
      <a:lvl9pPr marL="1091171" algn="ctr" rtl="0" fontAlgn="base">
        <a:spcBef>
          <a:spcPct val="0"/>
        </a:spcBef>
        <a:spcAft>
          <a:spcPct val="0"/>
        </a:spcAft>
        <a:defRPr sz="3800">
          <a:solidFill>
            <a:schemeClr val="tx2"/>
          </a:solidFill>
          <a:latin typeface="Arial" charset="0"/>
          <a:cs typeface="Arial" charset="0"/>
        </a:defRPr>
      </a:lvl9pPr>
    </p:titleStyle>
    <p:bodyStyle>
      <a:lvl1pPr marL="204583" indent="-204583" algn="l" rtl="0" fontAlgn="base">
        <a:spcBef>
          <a:spcPct val="20000"/>
        </a:spcBef>
        <a:spcAft>
          <a:spcPct val="0"/>
        </a:spcAft>
        <a:buChar char="•"/>
        <a:defRPr sz="2800">
          <a:solidFill>
            <a:schemeClr val="tx1"/>
          </a:solidFill>
          <a:latin typeface="+mn-lt"/>
          <a:ea typeface="+mn-ea"/>
          <a:cs typeface="+mn-cs"/>
        </a:defRPr>
      </a:lvl1pPr>
      <a:lvl2pPr marL="443295" indent="-170450" algn="l" rtl="0" fontAlgn="base">
        <a:spcBef>
          <a:spcPct val="20000"/>
        </a:spcBef>
        <a:spcAft>
          <a:spcPct val="0"/>
        </a:spcAft>
        <a:buChar char="–"/>
        <a:defRPr sz="2400">
          <a:solidFill>
            <a:schemeClr val="tx1"/>
          </a:solidFill>
          <a:latin typeface="+mn-lt"/>
          <a:cs typeface="+mn-cs"/>
        </a:defRPr>
      </a:lvl2pPr>
      <a:lvl3pPr marL="681989" indent="-136428" algn="l" rtl="0" fontAlgn="base">
        <a:spcBef>
          <a:spcPct val="20000"/>
        </a:spcBef>
        <a:spcAft>
          <a:spcPct val="0"/>
        </a:spcAft>
        <a:buChar char="•"/>
        <a:defRPr sz="2100">
          <a:solidFill>
            <a:schemeClr val="tx1"/>
          </a:solidFill>
          <a:latin typeface="+mn-lt"/>
          <a:cs typeface="+mn-cs"/>
        </a:defRPr>
      </a:lvl3pPr>
      <a:lvl4pPr marL="954782" indent="-136428" algn="l" rtl="0" fontAlgn="base">
        <a:spcBef>
          <a:spcPct val="20000"/>
        </a:spcBef>
        <a:spcAft>
          <a:spcPct val="0"/>
        </a:spcAft>
        <a:buChar char="–"/>
        <a:defRPr sz="1700">
          <a:solidFill>
            <a:schemeClr val="tx1"/>
          </a:solidFill>
          <a:latin typeface="+mn-lt"/>
          <a:cs typeface="+mn-cs"/>
        </a:defRPr>
      </a:lvl4pPr>
      <a:lvl5pPr marL="1227587" indent="-136428" algn="l" rtl="0" fontAlgn="base">
        <a:spcBef>
          <a:spcPct val="20000"/>
        </a:spcBef>
        <a:spcAft>
          <a:spcPct val="0"/>
        </a:spcAft>
        <a:buChar char="»"/>
        <a:defRPr sz="1700">
          <a:solidFill>
            <a:schemeClr val="tx1"/>
          </a:solidFill>
          <a:latin typeface="+mn-lt"/>
          <a:cs typeface="+mn-cs"/>
        </a:defRPr>
      </a:lvl5pPr>
      <a:lvl6pPr marL="1500370" indent="-136428" algn="l" rtl="0" fontAlgn="base">
        <a:spcBef>
          <a:spcPct val="20000"/>
        </a:spcBef>
        <a:spcAft>
          <a:spcPct val="0"/>
        </a:spcAft>
        <a:buChar char="»"/>
        <a:defRPr sz="1700">
          <a:solidFill>
            <a:schemeClr val="tx1"/>
          </a:solidFill>
          <a:latin typeface="+mn-lt"/>
          <a:cs typeface="+mn-cs"/>
        </a:defRPr>
      </a:lvl6pPr>
      <a:lvl7pPr marL="1773144" indent="-136428" algn="l" rtl="0" fontAlgn="base">
        <a:spcBef>
          <a:spcPct val="20000"/>
        </a:spcBef>
        <a:spcAft>
          <a:spcPct val="0"/>
        </a:spcAft>
        <a:buChar char="»"/>
        <a:defRPr sz="1700">
          <a:solidFill>
            <a:schemeClr val="tx1"/>
          </a:solidFill>
          <a:latin typeface="+mn-lt"/>
          <a:cs typeface="+mn-cs"/>
        </a:defRPr>
      </a:lvl7pPr>
      <a:lvl8pPr marL="2045934" indent="-136428" algn="l" rtl="0" fontAlgn="base">
        <a:spcBef>
          <a:spcPct val="20000"/>
        </a:spcBef>
        <a:spcAft>
          <a:spcPct val="0"/>
        </a:spcAft>
        <a:buChar char="»"/>
        <a:defRPr sz="1700">
          <a:solidFill>
            <a:schemeClr val="tx1"/>
          </a:solidFill>
          <a:latin typeface="+mn-lt"/>
          <a:cs typeface="+mn-cs"/>
        </a:defRPr>
      </a:lvl8pPr>
      <a:lvl9pPr marL="2318701" indent="-136428"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45582" rtl="0" eaLnBrk="1" latinLnBrk="0" hangingPunct="1">
        <a:defRPr sz="1600" kern="1200">
          <a:solidFill>
            <a:schemeClr val="tx1"/>
          </a:solidFill>
          <a:latin typeface="+mn-lt"/>
          <a:ea typeface="+mn-ea"/>
          <a:cs typeface="+mn-cs"/>
        </a:defRPr>
      </a:lvl1pPr>
      <a:lvl2pPr marL="272809" algn="l" defTabSz="545582" rtl="0" eaLnBrk="1" latinLnBrk="0" hangingPunct="1">
        <a:defRPr sz="1600" kern="1200">
          <a:solidFill>
            <a:schemeClr val="tx1"/>
          </a:solidFill>
          <a:latin typeface="+mn-lt"/>
          <a:ea typeface="+mn-ea"/>
          <a:cs typeface="+mn-cs"/>
        </a:defRPr>
      </a:lvl2pPr>
      <a:lvl3pPr marL="545582" algn="l" defTabSz="545582" rtl="0" eaLnBrk="1" latinLnBrk="0" hangingPunct="1">
        <a:defRPr sz="1600" kern="1200">
          <a:solidFill>
            <a:schemeClr val="tx1"/>
          </a:solidFill>
          <a:latin typeface="+mn-lt"/>
          <a:ea typeface="+mn-ea"/>
          <a:cs typeface="+mn-cs"/>
        </a:defRPr>
      </a:lvl3pPr>
      <a:lvl4pPr marL="818384" algn="l" defTabSz="545582" rtl="0" eaLnBrk="1" latinLnBrk="0" hangingPunct="1">
        <a:defRPr sz="1600" kern="1200">
          <a:solidFill>
            <a:schemeClr val="tx1"/>
          </a:solidFill>
          <a:latin typeface="+mn-lt"/>
          <a:ea typeface="+mn-ea"/>
          <a:cs typeface="+mn-cs"/>
        </a:defRPr>
      </a:lvl4pPr>
      <a:lvl5pPr marL="1091171" algn="l" defTabSz="545582" rtl="0" eaLnBrk="1" latinLnBrk="0" hangingPunct="1">
        <a:defRPr sz="1600" kern="1200">
          <a:solidFill>
            <a:schemeClr val="tx1"/>
          </a:solidFill>
          <a:latin typeface="+mn-lt"/>
          <a:ea typeface="+mn-ea"/>
          <a:cs typeface="+mn-cs"/>
        </a:defRPr>
      </a:lvl5pPr>
      <a:lvl6pPr marL="1363973" algn="l" defTabSz="545582" rtl="0" eaLnBrk="1" latinLnBrk="0" hangingPunct="1">
        <a:defRPr sz="1600" kern="1200">
          <a:solidFill>
            <a:schemeClr val="tx1"/>
          </a:solidFill>
          <a:latin typeface="+mn-lt"/>
          <a:ea typeface="+mn-ea"/>
          <a:cs typeface="+mn-cs"/>
        </a:defRPr>
      </a:lvl6pPr>
      <a:lvl7pPr marL="1636761" algn="l" defTabSz="545582" rtl="0" eaLnBrk="1" latinLnBrk="0" hangingPunct="1">
        <a:defRPr sz="1600" kern="1200">
          <a:solidFill>
            <a:schemeClr val="tx1"/>
          </a:solidFill>
          <a:latin typeface="+mn-lt"/>
          <a:ea typeface="+mn-ea"/>
          <a:cs typeface="+mn-cs"/>
        </a:defRPr>
      </a:lvl7pPr>
      <a:lvl8pPr marL="1909556" algn="l" defTabSz="545582" rtl="0" eaLnBrk="1" latinLnBrk="0" hangingPunct="1">
        <a:defRPr sz="1600" kern="1200">
          <a:solidFill>
            <a:schemeClr val="tx1"/>
          </a:solidFill>
          <a:latin typeface="+mn-lt"/>
          <a:ea typeface="+mn-ea"/>
          <a:cs typeface="+mn-cs"/>
        </a:defRPr>
      </a:lvl8pPr>
      <a:lvl9pPr marL="2182323" algn="l" defTabSz="545582" rtl="0" eaLnBrk="1" latinLnBrk="0" hangingPunct="1">
        <a:defRPr sz="16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186" tIns="38092" rIns="76186" bIns="38092"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186" tIns="38092" rIns="76186" bIns="3809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186" tIns="38092" rIns="76186" bIns="38092"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186" tIns="38092" rIns="76186" bIns="38092"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186" tIns="38092" rIns="76186" bIns="38092"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5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80790" algn="ctr" rtl="0" fontAlgn="base">
        <a:spcBef>
          <a:spcPct val="0"/>
        </a:spcBef>
        <a:spcAft>
          <a:spcPct val="0"/>
        </a:spcAft>
        <a:defRPr sz="3800">
          <a:solidFill>
            <a:schemeClr val="tx2"/>
          </a:solidFill>
          <a:latin typeface="Arial" charset="0"/>
          <a:cs typeface="Arial" charset="0"/>
        </a:defRPr>
      </a:lvl6pPr>
      <a:lvl7pPr marL="761556" algn="ctr" rtl="0" fontAlgn="base">
        <a:spcBef>
          <a:spcPct val="0"/>
        </a:spcBef>
        <a:spcAft>
          <a:spcPct val="0"/>
        </a:spcAft>
        <a:defRPr sz="3800">
          <a:solidFill>
            <a:schemeClr val="tx2"/>
          </a:solidFill>
          <a:latin typeface="Arial" charset="0"/>
          <a:cs typeface="Arial" charset="0"/>
        </a:defRPr>
      </a:lvl7pPr>
      <a:lvl8pPr marL="1142383" algn="ctr" rtl="0" fontAlgn="base">
        <a:spcBef>
          <a:spcPct val="0"/>
        </a:spcBef>
        <a:spcAft>
          <a:spcPct val="0"/>
        </a:spcAft>
        <a:defRPr sz="3800">
          <a:solidFill>
            <a:schemeClr val="tx2"/>
          </a:solidFill>
          <a:latin typeface="Arial" charset="0"/>
          <a:cs typeface="Arial" charset="0"/>
        </a:defRPr>
      </a:lvl8pPr>
      <a:lvl9pPr marL="1523163" algn="ctr" rtl="0" fontAlgn="base">
        <a:spcBef>
          <a:spcPct val="0"/>
        </a:spcBef>
        <a:spcAft>
          <a:spcPct val="0"/>
        </a:spcAft>
        <a:defRPr sz="3800">
          <a:solidFill>
            <a:schemeClr val="tx2"/>
          </a:solidFill>
          <a:latin typeface="Arial" charset="0"/>
          <a:cs typeface="Arial" charset="0"/>
        </a:defRPr>
      </a:lvl9pPr>
    </p:titleStyle>
    <p:bodyStyle>
      <a:lvl1pPr marL="285576" indent="-285576" algn="l" rtl="0" fontAlgn="base">
        <a:spcBef>
          <a:spcPct val="20000"/>
        </a:spcBef>
        <a:spcAft>
          <a:spcPct val="0"/>
        </a:spcAft>
        <a:buChar char="•"/>
        <a:defRPr sz="2800">
          <a:solidFill>
            <a:schemeClr val="tx1"/>
          </a:solidFill>
          <a:latin typeface="+mn-lt"/>
          <a:ea typeface="+mn-ea"/>
          <a:cs typeface="+mn-cs"/>
        </a:defRPr>
      </a:lvl1pPr>
      <a:lvl2pPr marL="618820" indent="-237934" algn="l" rtl="0" fontAlgn="base">
        <a:spcBef>
          <a:spcPct val="20000"/>
        </a:spcBef>
        <a:spcAft>
          <a:spcPct val="0"/>
        </a:spcAft>
        <a:buChar char="–"/>
        <a:defRPr sz="2400">
          <a:solidFill>
            <a:schemeClr val="tx1"/>
          </a:solidFill>
          <a:latin typeface="+mn-lt"/>
          <a:cs typeface="+mn-cs"/>
        </a:defRPr>
      </a:lvl2pPr>
      <a:lvl3pPr marL="951987" indent="-190440" algn="l" rtl="0" fontAlgn="base">
        <a:spcBef>
          <a:spcPct val="20000"/>
        </a:spcBef>
        <a:spcAft>
          <a:spcPct val="0"/>
        </a:spcAft>
        <a:buChar char="•"/>
        <a:defRPr sz="2100">
          <a:solidFill>
            <a:schemeClr val="tx1"/>
          </a:solidFill>
          <a:latin typeface="+mn-lt"/>
          <a:cs typeface="+mn-cs"/>
        </a:defRPr>
      </a:lvl3pPr>
      <a:lvl4pPr marL="1332777" indent="-190440" algn="l" rtl="0" fontAlgn="base">
        <a:spcBef>
          <a:spcPct val="20000"/>
        </a:spcBef>
        <a:spcAft>
          <a:spcPct val="0"/>
        </a:spcAft>
        <a:buChar char="–"/>
        <a:defRPr sz="1700">
          <a:solidFill>
            <a:schemeClr val="tx1"/>
          </a:solidFill>
          <a:latin typeface="+mn-lt"/>
          <a:cs typeface="+mn-cs"/>
        </a:defRPr>
      </a:lvl4pPr>
      <a:lvl5pPr marL="1713582" indent="-190440" algn="l" rtl="0" fontAlgn="base">
        <a:spcBef>
          <a:spcPct val="20000"/>
        </a:spcBef>
        <a:spcAft>
          <a:spcPct val="0"/>
        </a:spcAft>
        <a:buChar char="»"/>
        <a:defRPr sz="1700">
          <a:solidFill>
            <a:schemeClr val="tx1"/>
          </a:solidFill>
          <a:latin typeface="+mn-lt"/>
          <a:cs typeface="+mn-cs"/>
        </a:defRPr>
      </a:lvl5pPr>
      <a:lvl6pPr marL="2094377" indent="-190440" algn="l" rtl="0" fontAlgn="base">
        <a:spcBef>
          <a:spcPct val="20000"/>
        </a:spcBef>
        <a:spcAft>
          <a:spcPct val="0"/>
        </a:spcAft>
        <a:buChar char="»"/>
        <a:defRPr sz="1700">
          <a:solidFill>
            <a:schemeClr val="tx1"/>
          </a:solidFill>
          <a:latin typeface="+mn-lt"/>
          <a:cs typeface="+mn-cs"/>
        </a:defRPr>
      </a:lvl6pPr>
      <a:lvl7pPr marL="2475155" indent="-190440" algn="l" rtl="0" fontAlgn="base">
        <a:spcBef>
          <a:spcPct val="20000"/>
        </a:spcBef>
        <a:spcAft>
          <a:spcPct val="0"/>
        </a:spcAft>
        <a:buChar char="»"/>
        <a:defRPr sz="1700">
          <a:solidFill>
            <a:schemeClr val="tx1"/>
          </a:solidFill>
          <a:latin typeface="+mn-lt"/>
          <a:cs typeface="+mn-cs"/>
        </a:defRPr>
      </a:lvl7pPr>
      <a:lvl8pPr marL="2855959" indent="-190440" algn="l" rtl="0" fontAlgn="base">
        <a:spcBef>
          <a:spcPct val="20000"/>
        </a:spcBef>
        <a:spcAft>
          <a:spcPct val="0"/>
        </a:spcAft>
        <a:buChar char="»"/>
        <a:defRPr sz="1700">
          <a:solidFill>
            <a:schemeClr val="tx1"/>
          </a:solidFill>
          <a:latin typeface="+mn-lt"/>
          <a:cs typeface="+mn-cs"/>
        </a:defRPr>
      </a:lvl8pPr>
      <a:lvl9pPr marL="3236738" indent="-190440"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761556" rtl="0" eaLnBrk="1" latinLnBrk="0" hangingPunct="1">
        <a:defRPr sz="1600" kern="1200">
          <a:solidFill>
            <a:schemeClr val="tx1"/>
          </a:solidFill>
          <a:latin typeface="+mn-lt"/>
          <a:ea typeface="+mn-ea"/>
          <a:cs typeface="+mn-cs"/>
        </a:defRPr>
      </a:lvl1pPr>
      <a:lvl2pPr marL="380790" algn="l" defTabSz="761556" rtl="0" eaLnBrk="1" latinLnBrk="0" hangingPunct="1">
        <a:defRPr sz="1600" kern="1200">
          <a:solidFill>
            <a:schemeClr val="tx1"/>
          </a:solidFill>
          <a:latin typeface="+mn-lt"/>
          <a:ea typeface="+mn-ea"/>
          <a:cs typeface="+mn-cs"/>
        </a:defRPr>
      </a:lvl2pPr>
      <a:lvl3pPr marL="761556" algn="l" defTabSz="761556" rtl="0" eaLnBrk="1" latinLnBrk="0" hangingPunct="1">
        <a:defRPr sz="1600" kern="1200">
          <a:solidFill>
            <a:schemeClr val="tx1"/>
          </a:solidFill>
          <a:latin typeface="+mn-lt"/>
          <a:ea typeface="+mn-ea"/>
          <a:cs typeface="+mn-cs"/>
        </a:defRPr>
      </a:lvl3pPr>
      <a:lvl4pPr marL="1142383" algn="l" defTabSz="761556" rtl="0" eaLnBrk="1" latinLnBrk="0" hangingPunct="1">
        <a:defRPr sz="1600" kern="1200">
          <a:solidFill>
            <a:schemeClr val="tx1"/>
          </a:solidFill>
          <a:latin typeface="+mn-lt"/>
          <a:ea typeface="+mn-ea"/>
          <a:cs typeface="+mn-cs"/>
        </a:defRPr>
      </a:lvl4pPr>
      <a:lvl5pPr marL="1523163" algn="l" defTabSz="761556" rtl="0" eaLnBrk="1" latinLnBrk="0" hangingPunct="1">
        <a:defRPr sz="1600" kern="1200">
          <a:solidFill>
            <a:schemeClr val="tx1"/>
          </a:solidFill>
          <a:latin typeface="+mn-lt"/>
          <a:ea typeface="+mn-ea"/>
          <a:cs typeface="+mn-cs"/>
        </a:defRPr>
      </a:lvl5pPr>
      <a:lvl6pPr marL="1903978" algn="l" defTabSz="761556" rtl="0" eaLnBrk="1" latinLnBrk="0" hangingPunct="1">
        <a:defRPr sz="1600" kern="1200">
          <a:solidFill>
            <a:schemeClr val="tx1"/>
          </a:solidFill>
          <a:latin typeface="+mn-lt"/>
          <a:ea typeface="+mn-ea"/>
          <a:cs typeface="+mn-cs"/>
        </a:defRPr>
      </a:lvl6pPr>
      <a:lvl7pPr marL="2284764" algn="l" defTabSz="761556" rtl="0" eaLnBrk="1" latinLnBrk="0" hangingPunct="1">
        <a:defRPr sz="1600" kern="1200">
          <a:solidFill>
            <a:schemeClr val="tx1"/>
          </a:solidFill>
          <a:latin typeface="+mn-lt"/>
          <a:ea typeface="+mn-ea"/>
          <a:cs typeface="+mn-cs"/>
        </a:defRPr>
      </a:lvl7pPr>
      <a:lvl8pPr marL="2665551" algn="l" defTabSz="761556" rtl="0" eaLnBrk="1" latinLnBrk="0" hangingPunct="1">
        <a:defRPr sz="1600" kern="1200">
          <a:solidFill>
            <a:schemeClr val="tx1"/>
          </a:solidFill>
          <a:latin typeface="+mn-lt"/>
          <a:ea typeface="+mn-ea"/>
          <a:cs typeface="+mn-cs"/>
        </a:defRPr>
      </a:lvl8pPr>
      <a:lvl9pPr marL="3046351" algn="l" defTabSz="761556" rtl="0" eaLnBrk="1" latinLnBrk="0" hangingPunct="1">
        <a:defRPr sz="16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836" tIns="38415" rIns="76836" bIns="38415"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836" tIns="38415" rIns="76836" bIns="3841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836" tIns="38415" rIns="76836" bIns="38415"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836" tIns="38415" rIns="76836" bIns="38415"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836" tIns="38415" rIns="76836" bIns="38415"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5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84078" algn="ctr" rtl="0" fontAlgn="base">
        <a:spcBef>
          <a:spcPct val="0"/>
        </a:spcBef>
        <a:spcAft>
          <a:spcPct val="0"/>
        </a:spcAft>
        <a:defRPr sz="3800">
          <a:solidFill>
            <a:schemeClr val="tx2"/>
          </a:solidFill>
          <a:latin typeface="Arial" charset="0"/>
          <a:cs typeface="Arial" charset="0"/>
        </a:defRPr>
      </a:lvl6pPr>
      <a:lvl7pPr marL="768140" algn="ctr" rtl="0" fontAlgn="base">
        <a:spcBef>
          <a:spcPct val="0"/>
        </a:spcBef>
        <a:spcAft>
          <a:spcPct val="0"/>
        </a:spcAft>
        <a:defRPr sz="3800">
          <a:solidFill>
            <a:schemeClr val="tx2"/>
          </a:solidFill>
          <a:latin typeface="Arial" charset="0"/>
          <a:cs typeface="Arial" charset="0"/>
        </a:defRPr>
      </a:lvl7pPr>
      <a:lvl8pPr marL="1152266" algn="ctr" rtl="0" fontAlgn="base">
        <a:spcBef>
          <a:spcPct val="0"/>
        </a:spcBef>
        <a:spcAft>
          <a:spcPct val="0"/>
        </a:spcAft>
        <a:defRPr sz="3800">
          <a:solidFill>
            <a:schemeClr val="tx2"/>
          </a:solidFill>
          <a:latin typeface="Arial" charset="0"/>
          <a:cs typeface="Arial" charset="0"/>
        </a:defRPr>
      </a:lvl8pPr>
      <a:lvl9pPr marL="1536343" algn="ctr" rtl="0" fontAlgn="base">
        <a:spcBef>
          <a:spcPct val="0"/>
        </a:spcBef>
        <a:spcAft>
          <a:spcPct val="0"/>
        </a:spcAft>
        <a:defRPr sz="3800">
          <a:solidFill>
            <a:schemeClr val="tx2"/>
          </a:solidFill>
          <a:latin typeface="Arial" charset="0"/>
          <a:cs typeface="Arial" charset="0"/>
        </a:defRPr>
      </a:lvl9pPr>
    </p:titleStyle>
    <p:bodyStyle>
      <a:lvl1pPr marL="288048" indent="-288048" algn="l" rtl="0" fontAlgn="base">
        <a:spcBef>
          <a:spcPct val="20000"/>
        </a:spcBef>
        <a:spcAft>
          <a:spcPct val="0"/>
        </a:spcAft>
        <a:buChar char="•"/>
        <a:defRPr sz="2800">
          <a:solidFill>
            <a:schemeClr val="tx1"/>
          </a:solidFill>
          <a:latin typeface="+mn-lt"/>
          <a:ea typeface="+mn-ea"/>
          <a:cs typeface="+mn-cs"/>
        </a:defRPr>
      </a:lvl1pPr>
      <a:lvl2pPr marL="624147" indent="-239990" algn="l" rtl="0" fontAlgn="base">
        <a:spcBef>
          <a:spcPct val="20000"/>
        </a:spcBef>
        <a:spcAft>
          <a:spcPct val="0"/>
        </a:spcAft>
        <a:buChar char="–"/>
        <a:defRPr sz="2400">
          <a:solidFill>
            <a:schemeClr val="tx1"/>
          </a:solidFill>
          <a:latin typeface="+mn-lt"/>
          <a:cs typeface="+mn-cs"/>
        </a:defRPr>
      </a:lvl2pPr>
      <a:lvl3pPr marL="960218" indent="-192059" algn="l" rtl="0" fontAlgn="base">
        <a:spcBef>
          <a:spcPct val="20000"/>
        </a:spcBef>
        <a:spcAft>
          <a:spcPct val="0"/>
        </a:spcAft>
        <a:buChar char="•"/>
        <a:defRPr sz="2100">
          <a:solidFill>
            <a:schemeClr val="tx1"/>
          </a:solidFill>
          <a:latin typeface="+mn-lt"/>
          <a:cs typeface="+mn-cs"/>
        </a:defRPr>
      </a:lvl3pPr>
      <a:lvl4pPr marL="1344310" indent="-192059" algn="l" rtl="0" fontAlgn="base">
        <a:spcBef>
          <a:spcPct val="20000"/>
        </a:spcBef>
        <a:spcAft>
          <a:spcPct val="0"/>
        </a:spcAft>
        <a:buChar char="–"/>
        <a:defRPr sz="1700">
          <a:solidFill>
            <a:schemeClr val="tx1"/>
          </a:solidFill>
          <a:latin typeface="+mn-lt"/>
          <a:cs typeface="+mn-cs"/>
        </a:defRPr>
      </a:lvl4pPr>
      <a:lvl5pPr marL="1728398" indent="-192059" algn="l" rtl="0" fontAlgn="base">
        <a:spcBef>
          <a:spcPct val="20000"/>
        </a:spcBef>
        <a:spcAft>
          <a:spcPct val="0"/>
        </a:spcAft>
        <a:buChar char="»"/>
        <a:defRPr sz="1700">
          <a:solidFill>
            <a:schemeClr val="tx1"/>
          </a:solidFill>
          <a:latin typeface="+mn-lt"/>
          <a:cs typeface="+mn-cs"/>
        </a:defRPr>
      </a:lvl5pPr>
      <a:lvl6pPr marL="2112484" indent="-192059" algn="l" rtl="0" fontAlgn="base">
        <a:spcBef>
          <a:spcPct val="20000"/>
        </a:spcBef>
        <a:spcAft>
          <a:spcPct val="0"/>
        </a:spcAft>
        <a:buChar char="»"/>
        <a:defRPr sz="1700">
          <a:solidFill>
            <a:schemeClr val="tx1"/>
          </a:solidFill>
          <a:latin typeface="+mn-lt"/>
          <a:cs typeface="+mn-cs"/>
        </a:defRPr>
      </a:lvl6pPr>
      <a:lvl7pPr marL="2496560" indent="-192059" algn="l" rtl="0" fontAlgn="base">
        <a:spcBef>
          <a:spcPct val="20000"/>
        </a:spcBef>
        <a:spcAft>
          <a:spcPct val="0"/>
        </a:spcAft>
        <a:buChar char="»"/>
        <a:defRPr sz="1700">
          <a:solidFill>
            <a:schemeClr val="tx1"/>
          </a:solidFill>
          <a:latin typeface="+mn-lt"/>
          <a:cs typeface="+mn-cs"/>
        </a:defRPr>
      </a:lvl7pPr>
      <a:lvl8pPr marL="2880663" indent="-192059" algn="l" rtl="0" fontAlgn="base">
        <a:spcBef>
          <a:spcPct val="20000"/>
        </a:spcBef>
        <a:spcAft>
          <a:spcPct val="0"/>
        </a:spcAft>
        <a:buChar char="»"/>
        <a:defRPr sz="1700">
          <a:solidFill>
            <a:schemeClr val="tx1"/>
          </a:solidFill>
          <a:latin typeface="+mn-lt"/>
          <a:cs typeface="+mn-cs"/>
        </a:defRPr>
      </a:lvl8pPr>
      <a:lvl9pPr marL="3264729" indent="-192059"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768140" rtl="0" eaLnBrk="1" latinLnBrk="0" hangingPunct="1">
        <a:defRPr sz="1600" kern="1200">
          <a:solidFill>
            <a:schemeClr val="tx1"/>
          </a:solidFill>
          <a:latin typeface="+mn-lt"/>
          <a:ea typeface="+mn-ea"/>
          <a:cs typeface="+mn-cs"/>
        </a:defRPr>
      </a:lvl1pPr>
      <a:lvl2pPr marL="384078" algn="l" defTabSz="768140" rtl="0" eaLnBrk="1" latinLnBrk="0" hangingPunct="1">
        <a:defRPr sz="1600" kern="1200">
          <a:solidFill>
            <a:schemeClr val="tx1"/>
          </a:solidFill>
          <a:latin typeface="+mn-lt"/>
          <a:ea typeface="+mn-ea"/>
          <a:cs typeface="+mn-cs"/>
        </a:defRPr>
      </a:lvl2pPr>
      <a:lvl3pPr marL="768140" algn="l" defTabSz="768140" rtl="0" eaLnBrk="1" latinLnBrk="0" hangingPunct="1">
        <a:defRPr sz="1600" kern="1200">
          <a:solidFill>
            <a:schemeClr val="tx1"/>
          </a:solidFill>
          <a:latin typeface="+mn-lt"/>
          <a:ea typeface="+mn-ea"/>
          <a:cs typeface="+mn-cs"/>
        </a:defRPr>
      </a:lvl3pPr>
      <a:lvl4pPr marL="1152266" algn="l" defTabSz="768140" rtl="0" eaLnBrk="1" latinLnBrk="0" hangingPunct="1">
        <a:defRPr sz="1600" kern="1200">
          <a:solidFill>
            <a:schemeClr val="tx1"/>
          </a:solidFill>
          <a:latin typeface="+mn-lt"/>
          <a:ea typeface="+mn-ea"/>
          <a:cs typeface="+mn-cs"/>
        </a:defRPr>
      </a:lvl4pPr>
      <a:lvl5pPr marL="1536343" algn="l" defTabSz="768140" rtl="0" eaLnBrk="1" latinLnBrk="0" hangingPunct="1">
        <a:defRPr sz="1600" kern="1200">
          <a:solidFill>
            <a:schemeClr val="tx1"/>
          </a:solidFill>
          <a:latin typeface="+mn-lt"/>
          <a:ea typeface="+mn-ea"/>
          <a:cs typeface="+mn-cs"/>
        </a:defRPr>
      </a:lvl5pPr>
      <a:lvl6pPr marL="1920441" algn="l" defTabSz="768140" rtl="0" eaLnBrk="1" latinLnBrk="0" hangingPunct="1">
        <a:defRPr sz="1600" kern="1200">
          <a:solidFill>
            <a:schemeClr val="tx1"/>
          </a:solidFill>
          <a:latin typeface="+mn-lt"/>
          <a:ea typeface="+mn-ea"/>
          <a:cs typeface="+mn-cs"/>
        </a:defRPr>
      </a:lvl6pPr>
      <a:lvl7pPr marL="2304526" algn="l" defTabSz="768140" rtl="0" eaLnBrk="1" latinLnBrk="0" hangingPunct="1">
        <a:defRPr sz="1600" kern="1200">
          <a:solidFill>
            <a:schemeClr val="tx1"/>
          </a:solidFill>
          <a:latin typeface="+mn-lt"/>
          <a:ea typeface="+mn-ea"/>
          <a:cs typeface="+mn-cs"/>
        </a:defRPr>
      </a:lvl7pPr>
      <a:lvl8pPr marL="2688604" algn="l" defTabSz="768140" rtl="0" eaLnBrk="1" latinLnBrk="0" hangingPunct="1">
        <a:defRPr sz="1600" kern="1200">
          <a:solidFill>
            <a:schemeClr val="tx1"/>
          </a:solidFill>
          <a:latin typeface="+mn-lt"/>
          <a:ea typeface="+mn-ea"/>
          <a:cs typeface="+mn-cs"/>
        </a:defRPr>
      </a:lvl8pPr>
      <a:lvl9pPr marL="3072703" algn="l" defTabSz="768140" rtl="0" eaLnBrk="1" latinLnBrk="0" hangingPunct="1">
        <a:defRPr sz="16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885" tIns="39442" rIns="78885" bIns="39442"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885" tIns="39442" rIns="78885" bIns="3944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885" tIns="39442" rIns="78885" bIns="39442"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885" tIns="39442" rIns="78885" bIns="39442"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885" tIns="39442" rIns="78885" bIns="39442"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6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394384" algn="ctr" rtl="0" fontAlgn="base">
        <a:spcBef>
          <a:spcPct val="0"/>
        </a:spcBef>
        <a:spcAft>
          <a:spcPct val="0"/>
        </a:spcAft>
        <a:defRPr sz="3800">
          <a:solidFill>
            <a:schemeClr val="tx2"/>
          </a:solidFill>
          <a:latin typeface="Arial" charset="0"/>
          <a:cs typeface="Arial" charset="0"/>
        </a:defRPr>
      </a:lvl6pPr>
      <a:lvl7pPr marL="788756" algn="ctr" rtl="0" fontAlgn="base">
        <a:spcBef>
          <a:spcPct val="0"/>
        </a:spcBef>
        <a:spcAft>
          <a:spcPct val="0"/>
        </a:spcAft>
        <a:defRPr sz="3800">
          <a:solidFill>
            <a:schemeClr val="tx2"/>
          </a:solidFill>
          <a:latin typeface="Arial" charset="0"/>
          <a:cs typeface="Arial" charset="0"/>
        </a:defRPr>
      </a:lvl7pPr>
      <a:lvl8pPr marL="1183190" algn="ctr" rtl="0" fontAlgn="base">
        <a:spcBef>
          <a:spcPct val="0"/>
        </a:spcBef>
        <a:spcAft>
          <a:spcPct val="0"/>
        </a:spcAft>
        <a:defRPr sz="3800">
          <a:solidFill>
            <a:schemeClr val="tx2"/>
          </a:solidFill>
          <a:latin typeface="Arial" charset="0"/>
          <a:cs typeface="Arial" charset="0"/>
        </a:defRPr>
      </a:lvl8pPr>
      <a:lvl9pPr marL="1577576" algn="ctr" rtl="0" fontAlgn="base">
        <a:spcBef>
          <a:spcPct val="0"/>
        </a:spcBef>
        <a:spcAft>
          <a:spcPct val="0"/>
        </a:spcAft>
        <a:defRPr sz="3800">
          <a:solidFill>
            <a:schemeClr val="tx2"/>
          </a:solidFill>
          <a:latin typeface="Arial" charset="0"/>
          <a:cs typeface="Arial" charset="0"/>
        </a:defRPr>
      </a:lvl9pPr>
    </p:titleStyle>
    <p:bodyStyle>
      <a:lvl1pPr marL="295784" indent="-295784" algn="l" rtl="0" fontAlgn="base">
        <a:spcBef>
          <a:spcPct val="20000"/>
        </a:spcBef>
        <a:spcAft>
          <a:spcPct val="0"/>
        </a:spcAft>
        <a:buChar char="•"/>
        <a:defRPr sz="2800">
          <a:solidFill>
            <a:schemeClr val="tx1"/>
          </a:solidFill>
          <a:latin typeface="+mn-lt"/>
          <a:ea typeface="+mn-ea"/>
          <a:cs typeface="+mn-cs"/>
        </a:defRPr>
      </a:lvl1pPr>
      <a:lvl2pPr marL="640893" indent="-246497" algn="l" rtl="0" fontAlgn="base">
        <a:spcBef>
          <a:spcPct val="20000"/>
        </a:spcBef>
        <a:spcAft>
          <a:spcPct val="0"/>
        </a:spcAft>
        <a:buChar char="–"/>
        <a:defRPr sz="2400">
          <a:solidFill>
            <a:schemeClr val="tx1"/>
          </a:solidFill>
          <a:latin typeface="+mn-lt"/>
          <a:cs typeface="+mn-cs"/>
        </a:defRPr>
      </a:lvl2pPr>
      <a:lvl3pPr marL="986008" indent="-197199" algn="l" rtl="0" fontAlgn="base">
        <a:spcBef>
          <a:spcPct val="20000"/>
        </a:spcBef>
        <a:spcAft>
          <a:spcPct val="0"/>
        </a:spcAft>
        <a:buChar char="•"/>
        <a:defRPr sz="2100">
          <a:solidFill>
            <a:schemeClr val="tx1"/>
          </a:solidFill>
          <a:latin typeface="+mn-lt"/>
          <a:cs typeface="+mn-cs"/>
        </a:defRPr>
      </a:lvl3pPr>
      <a:lvl4pPr marL="1380390" indent="-197199" algn="l" rtl="0" fontAlgn="base">
        <a:spcBef>
          <a:spcPct val="20000"/>
        </a:spcBef>
        <a:spcAft>
          <a:spcPct val="0"/>
        </a:spcAft>
        <a:buChar char="–"/>
        <a:defRPr sz="1700">
          <a:solidFill>
            <a:schemeClr val="tx1"/>
          </a:solidFill>
          <a:latin typeface="+mn-lt"/>
          <a:cs typeface="+mn-cs"/>
        </a:defRPr>
      </a:lvl4pPr>
      <a:lvl5pPr marL="1774787" indent="-197199" algn="l" rtl="0" fontAlgn="base">
        <a:spcBef>
          <a:spcPct val="20000"/>
        </a:spcBef>
        <a:spcAft>
          <a:spcPct val="0"/>
        </a:spcAft>
        <a:buChar char="»"/>
        <a:defRPr sz="1700">
          <a:solidFill>
            <a:schemeClr val="tx1"/>
          </a:solidFill>
          <a:latin typeface="+mn-lt"/>
          <a:cs typeface="+mn-cs"/>
        </a:defRPr>
      </a:lvl5pPr>
      <a:lvl6pPr marL="2169179" indent="-197199" algn="l" rtl="0" fontAlgn="base">
        <a:spcBef>
          <a:spcPct val="20000"/>
        </a:spcBef>
        <a:spcAft>
          <a:spcPct val="0"/>
        </a:spcAft>
        <a:buChar char="»"/>
        <a:defRPr sz="1700">
          <a:solidFill>
            <a:schemeClr val="tx1"/>
          </a:solidFill>
          <a:latin typeface="+mn-lt"/>
          <a:cs typeface="+mn-cs"/>
        </a:defRPr>
      </a:lvl6pPr>
      <a:lvl7pPr marL="2563573" indent="-197199" algn="l" rtl="0" fontAlgn="base">
        <a:spcBef>
          <a:spcPct val="20000"/>
        </a:spcBef>
        <a:spcAft>
          <a:spcPct val="0"/>
        </a:spcAft>
        <a:buChar char="»"/>
        <a:defRPr sz="1700">
          <a:solidFill>
            <a:schemeClr val="tx1"/>
          </a:solidFill>
          <a:latin typeface="+mn-lt"/>
          <a:cs typeface="+mn-cs"/>
        </a:defRPr>
      </a:lvl7pPr>
      <a:lvl8pPr marL="2957977" indent="-197199" algn="l" rtl="0" fontAlgn="base">
        <a:spcBef>
          <a:spcPct val="20000"/>
        </a:spcBef>
        <a:spcAft>
          <a:spcPct val="0"/>
        </a:spcAft>
        <a:buChar char="»"/>
        <a:defRPr sz="1700">
          <a:solidFill>
            <a:schemeClr val="tx1"/>
          </a:solidFill>
          <a:latin typeface="+mn-lt"/>
          <a:cs typeface="+mn-cs"/>
        </a:defRPr>
      </a:lvl8pPr>
      <a:lvl9pPr marL="3352362" indent="-197199"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788756" rtl="0" eaLnBrk="1" latinLnBrk="0" hangingPunct="1">
        <a:defRPr sz="1600" kern="1200">
          <a:solidFill>
            <a:schemeClr val="tx1"/>
          </a:solidFill>
          <a:latin typeface="+mn-lt"/>
          <a:ea typeface="+mn-ea"/>
          <a:cs typeface="+mn-cs"/>
        </a:defRPr>
      </a:lvl1pPr>
      <a:lvl2pPr marL="394384" algn="l" defTabSz="788756" rtl="0" eaLnBrk="1" latinLnBrk="0" hangingPunct="1">
        <a:defRPr sz="1600" kern="1200">
          <a:solidFill>
            <a:schemeClr val="tx1"/>
          </a:solidFill>
          <a:latin typeface="+mn-lt"/>
          <a:ea typeface="+mn-ea"/>
          <a:cs typeface="+mn-cs"/>
        </a:defRPr>
      </a:lvl2pPr>
      <a:lvl3pPr marL="788756" algn="l" defTabSz="788756" rtl="0" eaLnBrk="1" latinLnBrk="0" hangingPunct="1">
        <a:defRPr sz="1600" kern="1200">
          <a:solidFill>
            <a:schemeClr val="tx1"/>
          </a:solidFill>
          <a:latin typeface="+mn-lt"/>
          <a:ea typeface="+mn-ea"/>
          <a:cs typeface="+mn-cs"/>
        </a:defRPr>
      </a:lvl3pPr>
      <a:lvl4pPr marL="1183190" algn="l" defTabSz="788756" rtl="0" eaLnBrk="1" latinLnBrk="0" hangingPunct="1">
        <a:defRPr sz="1600" kern="1200">
          <a:solidFill>
            <a:schemeClr val="tx1"/>
          </a:solidFill>
          <a:latin typeface="+mn-lt"/>
          <a:ea typeface="+mn-ea"/>
          <a:cs typeface="+mn-cs"/>
        </a:defRPr>
      </a:lvl4pPr>
      <a:lvl5pPr marL="1577576" algn="l" defTabSz="788756" rtl="0" eaLnBrk="1" latinLnBrk="0" hangingPunct="1">
        <a:defRPr sz="1600" kern="1200">
          <a:solidFill>
            <a:schemeClr val="tx1"/>
          </a:solidFill>
          <a:latin typeface="+mn-lt"/>
          <a:ea typeface="+mn-ea"/>
          <a:cs typeface="+mn-cs"/>
        </a:defRPr>
      </a:lvl5pPr>
      <a:lvl6pPr marL="1971985" algn="l" defTabSz="788756" rtl="0" eaLnBrk="1" latinLnBrk="0" hangingPunct="1">
        <a:defRPr sz="1600" kern="1200">
          <a:solidFill>
            <a:schemeClr val="tx1"/>
          </a:solidFill>
          <a:latin typeface="+mn-lt"/>
          <a:ea typeface="+mn-ea"/>
          <a:cs typeface="+mn-cs"/>
        </a:defRPr>
      </a:lvl6pPr>
      <a:lvl7pPr marL="2366379" algn="l" defTabSz="788756" rtl="0" eaLnBrk="1" latinLnBrk="0" hangingPunct="1">
        <a:defRPr sz="1600" kern="1200">
          <a:solidFill>
            <a:schemeClr val="tx1"/>
          </a:solidFill>
          <a:latin typeface="+mn-lt"/>
          <a:ea typeface="+mn-ea"/>
          <a:cs typeface="+mn-cs"/>
        </a:defRPr>
      </a:lvl7pPr>
      <a:lvl8pPr marL="2760782" algn="l" defTabSz="788756" rtl="0" eaLnBrk="1" latinLnBrk="0" hangingPunct="1">
        <a:defRPr sz="1600" kern="1200">
          <a:solidFill>
            <a:schemeClr val="tx1"/>
          </a:solidFill>
          <a:latin typeface="+mn-lt"/>
          <a:ea typeface="+mn-ea"/>
          <a:cs typeface="+mn-cs"/>
        </a:defRPr>
      </a:lvl8pPr>
      <a:lvl9pPr marL="3155169" algn="l" defTabSz="788756"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605" tIns="27290" rIns="54605" bIns="2729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605" tIns="27290" rIns="54605" bIns="2729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605" tIns="27290" rIns="54605" bIns="27290" numCol="1" anchor="t" anchorCtr="0" compatLnSpc="1">
            <a:prstTxWarp prst="textNoShape">
              <a:avLst/>
            </a:prstTxWarp>
          </a:bodyPr>
          <a:lstStyle>
            <a:lvl1pPr>
              <a:defRPr sz="1200">
                <a:solidFill>
                  <a:schemeClr val="tx1"/>
                </a:solidFill>
                <a:latin typeface="+mn-lt"/>
              </a:defRPr>
            </a:lvl1pPr>
          </a:lstStyle>
          <a:p>
            <a:pPr algn="l"/>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605" tIns="27290" rIns="54605" bIns="27290" numCol="1" anchor="t" anchorCtr="0" compatLnSpc="1">
            <a:prstTxWarp prst="textNoShape">
              <a:avLst/>
            </a:prstTxWarp>
          </a:bodyPr>
          <a:lstStyle>
            <a:lvl1pPr algn="ctr">
              <a:defRPr sz="1200">
                <a:solidFill>
                  <a:schemeClr val="tx1"/>
                </a:solidFill>
                <a:latin typeface="+mn-lt"/>
              </a:defRPr>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605" tIns="27290" rIns="54605" bIns="27290" numCol="1" anchor="t" anchorCtr="0" compatLnSpc="1">
            <a:prstTxWarp prst="textNoShape">
              <a:avLst/>
            </a:prstTxWarp>
          </a:bodyPr>
          <a:lstStyle>
            <a:lvl1pPr algn="r">
              <a:defRPr sz="1200">
                <a:solidFill>
                  <a:schemeClr val="tx1"/>
                </a:solidFill>
                <a:latin typeface="+mn-lt"/>
              </a:defRPr>
            </a:lvl1pPr>
          </a:lstStyle>
          <a:p>
            <a:fld id="{B304ADD0-19D8-469B-BD34-12635007FBD8}" type="slidenum">
              <a:rPr lang="en-US" altLang="en-US" smtClean="0">
                <a:solidFill>
                  <a:srgbClr val="000000"/>
                </a:solidFill>
              </a:rPr>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11"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800">
          <a:solidFill>
            <a:schemeClr val="tx2"/>
          </a:solidFill>
          <a:latin typeface="+mj-lt"/>
          <a:ea typeface="+mj-ea"/>
          <a:cs typeface="+mj-cs"/>
        </a:defRPr>
      </a:lvl1pPr>
      <a:lvl2pPr algn="ctr" rtl="0" fontAlgn="base">
        <a:spcBef>
          <a:spcPct val="0"/>
        </a:spcBef>
        <a:spcAft>
          <a:spcPct val="0"/>
        </a:spcAft>
        <a:defRPr sz="3800">
          <a:solidFill>
            <a:schemeClr val="tx2"/>
          </a:solidFill>
          <a:latin typeface="Arial" charset="0"/>
          <a:cs typeface="Arial" charset="0"/>
        </a:defRPr>
      </a:lvl2pPr>
      <a:lvl3pPr algn="ctr" rtl="0" fontAlgn="base">
        <a:spcBef>
          <a:spcPct val="0"/>
        </a:spcBef>
        <a:spcAft>
          <a:spcPct val="0"/>
        </a:spcAft>
        <a:defRPr sz="3800">
          <a:solidFill>
            <a:schemeClr val="tx2"/>
          </a:solidFill>
          <a:latin typeface="Arial" charset="0"/>
          <a:cs typeface="Arial" charset="0"/>
        </a:defRPr>
      </a:lvl3pPr>
      <a:lvl4pPr algn="ctr" rtl="0" fontAlgn="base">
        <a:spcBef>
          <a:spcPct val="0"/>
        </a:spcBef>
        <a:spcAft>
          <a:spcPct val="0"/>
        </a:spcAft>
        <a:defRPr sz="3800">
          <a:solidFill>
            <a:schemeClr val="tx2"/>
          </a:solidFill>
          <a:latin typeface="Arial" charset="0"/>
          <a:cs typeface="Arial" charset="0"/>
        </a:defRPr>
      </a:lvl4pPr>
      <a:lvl5pPr algn="ctr" rtl="0" fontAlgn="base">
        <a:spcBef>
          <a:spcPct val="0"/>
        </a:spcBef>
        <a:spcAft>
          <a:spcPct val="0"/>
        </a:spcAft>
        <a:defRPr sz="3800">
          <a:solidFill>
            <a:schemeClr val="tx2"/>
          </a:solidFill>
          <a:latin typeface="Arial" charset="0"/>
          <a:cs typeface="Arial" charset="0"/>
        </a:defRPr>
      </a:lvl5pPr>
      <a:lvl6pPr marL="273017" algn="ctr" rtl="0" fontAlgn="base">
        <a:spcBef>
          <a:spcPct val="0"/>
        </a:spcBef>
        <a:spcAft>
          <a:spcPct val="0"/>
        </a:spcAft>
        <a:defRPr sz="3800">
          <a:solidFill>
            <a:schemeClr val="tx2"/>
          </a:solidFill>
          <a:latin typeface="Arial" charset="0"/>
          <a:cs typeface="Arial" charset="0"/>
        </a:defRPr>
      </a:lvl6pPr>
      <a:lvl7pPr marL="546002" algn="ctr" rtl="0" fontAlgn="base">
        <a:spcBef>
          <a:spcPct val="0"/>
        </a:spcBef>
        <a:spcAft>
          <a:spcPct val="0"/>
        </a:spcAft>
        <a:defRPr sz="3800">
          <a:solidFill>
            <a:schemeClr val="tx2"/>
          </a:solidFill>
          <a:latin typeface="Arial" charset="0"/>
          <a:cs typeface="Arial" charset="0"/>
        </a:defRPr>
      </a:lvl7pPr>
      <a:lvl8pPr marL="819009" algn="ctr" rtl="0" fontAlgn="base">
        <a:spcBef>
          <a:spcPct val="0"/>
        </a:spcBef>
        <a:spcAft>
          <a:spcPct val="0"/>
        </a:spcAft>
        <a:defRPr sz="3800">
          <a:solidFill>
            <a:schemeClr val="tx2"/>
          </a:solidFill>
          <a:latin typeface="Arial" charset="0"/>
          <a:cs typeface="Arial" charset="0"/>
        </a:defRPr>
      </a:lvl8pPr>
      <a:lvl9pPr marL="1092004" algn="ctr" rtl="0" fontAlgn="base">
        <a:spcBef>
          <a:spcPct val="0"/>
        </a:spcBef>
        <a:spcAft>
          <a:spcPct val="0"/>
        </a:spcAft>
        <a:defRPr sz="3800">
          <a:solidFill>
            <a:schemeClr val="tx2"/>
          </a:solidFill>
          <a:latin typeface="Arial" charset="0"/>
          <a:cs typeface="Arial" charset="0"/>
        </a:defRPr>
      </a:lvl9pPr>
    </p:titleStyle>
    <p:bodyStyle>
      <a:lvl1pPr marL="204739" indent="-204739" algn="l" rtl="0" fontAlgn="base">
        <a:spcBef>
          <a:spcPct val="20000"/>
        </a:spcBef>
        <a:spcAft>
          <a:spcPct val="0"/>
        </a:spcAft>
        <a:buChar char="•"/>
        <a:defRPr sz="2800">
          <a:solidFill>
            <a:schemeClr val="tx1"/>
          </a:solidFill>
          <a:latin typeface="+mn-lt"/>
          <a:ea typeface="+mn-ea"/>
          <a:cs typeface="+mn-cs"/>
        </a:defRPr>
      </a:lvl1pPr>
      <a:lvl2pPr marL="443633" indent="-170580" algn="l" rtl="0" fontAlgn="base">
        <a:spcBef>
          <a:spcPct val="20000"/>
        </a:spcBef>
        <a:spcAft>
          <a:spcPct val="0"/>
        </a:spcAft>
        <a:buChar char="–"/>
        <a:defRPr sz="2400">
          <a:solidFill>
            <a:schemeClr val="tx1"/>
          </a:solidFill>
          <a:latin typeface="+mn-lt"/>
          <a:cs typeface="+mn-cs"/>
        </a:defRPr>
      </a:lvl2pPr>
      <a:lvl3pPr marL="682509" indent="-136532" algn="l" rtl="0" fontAlgn="base">
        <a:spcBef>
          <a:spcPct val="20000"/>
        </a:spcBef>
        <a:spcAft>
          <a:spcPct val="0"/>
        </a:spcAft>
        <a:buChar char="•"/>
        <a:defRPr sz="2100">
          <a:solidFill>
            <a:schemeClr val="tx1"/>
          </a:solidFill>
          <a:latin typeface="+mn-lt"/>
          <a:cs typeface="+mn-cs"/>
        </a:defRPr>
      </a:lvl3pPr>
      <a:lvl4pPr marL="955510" indent="-136532" algn="l" rtl="0" fontAlgn="base">
        <a:spcBef>
          <a:spcPct val="20000"/>
        </a:spcBef>
        <a:spcAft>
          <a:spcPct val="0"/>
        </a:spcAft>
        <a:buChar char="–"/>
        <a:defRPr sz="1700">
          <a:solidFill>
            <a:schemeClr val="tx1"/>
          </a:solidFill>
          <a:latin typeface="+mn-lt"/>
          <a:cs typeface="+mn-cs"/>
        </a:defRPr>
      </a:lvl4pPr>
      <a:lvl5pPr marL="1228524" indent="-136532" algn="l" rtl="0" fontAlgn="base">
        <a:spcBef>
          <a:spcPct val="20000"/>
        </a:spcBef>
        <a:spcAft>
          <a:spcPct val="0"/>
        </a:spcAft>
        <a:buChar char="»"/>
        <a:defRPr sz="1700">
          <a:solidFill>
            <a:schemeClr val="tx1"/>
          </a:solidFill>
          <a:latin typeface="+mn-lt"/>
          <a:cs typeface="+mn-cs"/>
        </a:defRPr>
      </a:lvl5pPr>
      <a:lvl6pPr marL="1501516" indent="-136532" algn="l" rtl="0" fontAlgn="base">
        <a:spcBef>
          <a:spcPct val="20000"/>
        </a:spcBef>
        <a:spcAft>
          <a:spcPct val="0"/>
        </a:spcAft>
        <a:buChar char="»"/>
        <a:defRPr sz="1700">
          <a:solidFill>
            <a:schemeClr val="tx1"/>
          </a:solidFill>
          <a:latin typeface="+mn-lt"/>
          <a:cs typeface="+mn-cs"/>
        </a:defRPr>
      </a:lvl6pPr>
      <a:lvl7pPr marL="1774499" indent="-136532" algn="l" rtl="0" fontAlgn="base">
        <a:spcBef>
          <a:spcPct val="20000"/>
        </a:spcBef>
        <a:spcAft>
          <a:spcPct val="0"/>
        </a:spcAft>
        <a:buChar char="»"/>
        <a:defRPr sz="1700">
          <a:solidFill>
            <a:schemeClr val="tx1"/>
          </a:solidFill>
          <a:latin typeface="+mn-lt"/>
          <a:cs typeface="+mn-cs"/>
        </a:defRPr>
      </a:lvl7pPr>
      <a:lvl8pPr marL="2047495" indent="-136532" algn="l" rtl="0" fontAlgn="base">
        <a:spcBef>
          <a:spcPct val="20000"/>
        </a:spcBef>
        <a:spcAft>
          <a:spcPct val="0"/>
        </a:spcAft>
        <a:buChar char="»"/>
        <a:defRPr sz="1700">
          <a:solidFill>
            <a:schemeClr val="tx1"/>
          </a:solidFill>
          <a:latin typeface="+mn-lt"/>
          <a:cs typeface="+mn-cs"/>
        </a:defRPr>
      </a:lvl8pPr>
      <a:lvl9pPr marL="2320471" indent="-136532" algn="l" rtl="0" fontAlgn="base">
        <a:spcBef>
          <a:spcPct val="20000"/>
        </a:spcBef>
        <a:spcAft>
          <a:spcPct val="0"/>
        </a:spcAft>
        <a:buChar char="»"/>
        <a:defRPr sz="1700">
          <a:solidFill>
            <a:schemeClr val="tx1"/>
          </a:solidFill>
          <a:latin typeface="+mn-lt"/>
          <a:cs typeface="+mn-cs"/>
        </a:defRPr>
      </a:lvl9pPr>
    </p:bodyStyle>
    <p:otherStyle>
      <a:defPPr>
        <a:defRPr lang="en-US"/>
      </a:defPPr>
      <a:lvl1pPr marL="0" algn="l" defTabSz="546002" rtl="0" eaLnBrk="1" latinLnBrk="0" hangingPunct="1">
        <a:defRPr sz="1600" kern="1200">
          <a:solidFill>
            <a:schemeClr val="tx1"/>
          </a:solidFill>
          <a:latin typeface="+mn-lt"/>
          <a:ea typeface="+mn-ea"/>
          <a:cs typeface="+mn-cs"/>
        </a:defRPr>
      </a:lvl1pPr>
      <a:lvl2pPr marL="273017" algn="l" defTabSz="546002" rtl="0" eaLnBrk="1" latinLnBrk="0" hangingPunct="1">
        <a:defRPr sz="1600" kern="1200">
          <a:solidFill>
            <a:schemeClr val="tx1"/>
          </a:solidFill>
          <a:latin typeface="+mn-lt"/>
          <a:ea typeface="+mn-ea"/>
          <a:cs typeface="+mn-cs"/>
        </a:defRPr>
      </a:lvl2pPr>
      <a:lvl3pPr marL="546002" algn="l" defTabSz="546002" rtl="0" eaLnBrk="1" latinLnBrk="0" hangingPunct="1">
        <a:defRPr sz="1600" kern="1200">
          <a:solidFill>
            <a:schemeClr val="tx1"/>
          </a:solidFill>
          <a:latin typeface="+mn-lt"/>
          <a:ea typeface="+mn-ea"/>
          <a:cs typeface="+mn-cs"/>
        </a:defRPr>
      </a:lvl3pPr>
      <a:lvl4pPr marL="819009" algn="l" defTabSz="546002" rtl="0" eaLnBrk="1" latinLnBrk="0" hangingPunct="1">
        <a:defRPr sz="1600" kern="1200">
          <a:solidFill>
            <a:schemeClr val="tx1"/>
          </a:solidFill>
          <a:latin typeface="+mn-lt"/>
          <a:ea typeface="+mn-ea"/>
          <a:cs typeface="+mn-cs"/>
        </a:defRPr>
      </a:lvl4pPr>
      <a:lvl5pPr marL="1092004" algn="l" defTabSz="546002" rtl="0" eaLnBrk="1" latinLnBrk="0" hangingPunct="1">
        <a:defRPr sz="1600" kern="1200">
          <a:solidFill>
            <a:schemeClr val="tx1"/>
          </a:solidFill>
          <a:latin typeface="+mn-lt"/>
          <a:ea typeface="+mn-ea"/>
          <a:cs typeface="+mn-cs"/>
        </a:defRPr>
      </a:lvl5pPr>
      <a:lvl6pPr marL="1365013" algn="l" defTabSz="546002" rtl="0" eaLnBrk="1" latinLnBrk="0" hangingPunct="1">
        <a:defRPr sz="1600" kern="1200">
          <a:solidFill>
            <a:schemeClr val="tx1"/>
          </a:solidFill>
          <a:latin typeface="+mn-lt"/>
          <a:ea typeface="+mn-ea"/>
          <a:cs typeface="+mn-cs"/>
        </a:defRPr>
      </a:lvl6pPr>
      <a:lvl7pPr marL="1638012" algn="l" defTabSz="546002" rtl="0" eaLnBrk="1" latinLnBrk="0" hangingPunct="1">
        <a:defRPr sz="1600" kern="1200">
          <a:solidFill>
            <a:schemeClr val="tx1"/>
          </a:solidFill>
          <a:latin typeface="+mn-lt"/>
          <a:ea typeface="+mn-ea"/>
          <a:cs typeface="+mn-cs"/>
        </a:defRPr>
      </a:lvl7pPr>
      <a:lvl8pPr marL="1911012" algn="l" defTabSz="546002" rtl="0" eaLnBrk="1" latinLnBrk="0" hangingPunct="1">
        <a:defRPr sz="1600" kern="1200">
          <a:solidFill>
            <a:schemeClr val="tx1"/>
          </a:solidFill>
          <a:latin typeface="+mn-lt"/>
          <a:ea typeface="+mn-ea"/>
          <a:cs typeface="+mn-cs"/>
        </a:defRPr>
      </a:lvl8pPr>
      <a:lvl9pPr marL="2183989" algn="l" defTabSz="54600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0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7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8.xml"/><Relationship Id="rId1" Type="http://schemas.openxmlformats.org/officeDocument/2006/relationships/slideLayout" Target="../slideLayouts/slideLayout79.xml"/></Relationships>
</file>

<file path=ppt/slides/_rels/slide10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9.xml"/><Relationship Id="rId1" Type="http://schemas.openxmlformats.org/officeDocument/2006/relationships/slideLayout" Target="../slideLayouts/slideLayout80.xml"/></Relationships>
</file>

<file path=ppt/slides/_rels/slide10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81.xml"/></Relationships>
</file>

<file path=ppt/slides/_rels/slide10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1.xml"/><Relationship Id="rId1" Type="http://schemas.openxmlformats.org/officeDocument/2006/relationships/slideLayout" Target="../slideLayouts/slideLayout82.xml"/></Relationships>
</file>

<file path=ppt/slides/_rels/slide10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2.xml"/><Relationship Id="rId1" Type="http://schemas.openxmlformats.org/officeDocument/2006/relationships/slideLayout" Target="../slideLayouts/slideLayout83.xml"/></Relationships>
</file>

<file path=ppt/slides/_rels/slide10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3.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4.xml"/><Relationship Id="rId1" Type="http://schemas.openxmlformats.org/officeDocument/2006/relationships/slideLayout" Target="../slideLayouts/slideLayout85.xml"/></Relationships>
</file>

<file path=ppt/slides/_rels/slide1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5.xml"/><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6.xml"/><Relationship Id="rId1" Type="http://schemas.openxmlformats.org/officeDocument/2006/relationships/slideLayout" Target="../slideLayouts/slideLayout87.xml"/></Relationships>
</file>

<file path=ppt/slides/_rels/slide1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7.xml"/><Relationship Id="rId1" Type="http://schemas.openxmlformats.org/officeDocument/2006/relationships/slideLayout" Target="../slideLayouts/slideLayout8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8.xml"/><Relationship Id="rId1" Type="http://schemas.openxmlformats.org/officeDocument/2006/relationships/slideLayout" Target="../slideLayouts/slideLayout90.xml"/></Relationships>
</file>

<file path=ppt/slides/_rels/slide1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9.xml"/><Relationship Id="rId1" Type="http://schemas.openxmlformats.org/officeDocument/2006/relationships/slideLayout" Target="../slideLayouts/slideLayout91.xml"/></Relationships>
</file>

<file path=ppt/slides/_rels/slide1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0.xml"/><Relationship Id="rId1" Type="http://schemas.openxmlformats.org/officeDocument/2006/relationships/slideLayout" Target="../slideLayouts/slideLayout9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video" Target="https://www.youtube.com/embed/zOGSgEGzfig" TargetMode="Externa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53.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3.xml"/><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57.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58.xml"/></Relationships>
</file>

<file path=ppt/slides/_rels/slide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59.xml"/></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7.xml"/><Relationship Id="rId1" Type="http://schemas.openxmlformats.org/officeDocument/2006/relationships/slideLayout" Target="../slideLayouts/slideLayout60.xml"/></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8.xml"/><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9.xml"/><Relationship Id="rId1" Type="http://schemas.openxmlformats.org/officeDocument/2006/relationships/slideLayout" Target="../slideLayouts/slideLayout62.xml"/></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0.xml"/><Relationship Id="rId1" Type="http://schemas.openxmlformats.org/officeDocument/2006/relationships/slideLayout" Target="../slideLayouts/slideLayout6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65.xml"/></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2.xml"/><Relationship Id="rId1" Type="http://schemas.openxmlformats.org/officeDocument/2006/relationships/slideLayout" Target="../slideLayouts/slideLayout6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3.xml"/><Relationship Id="rId1" Type="http://schemas.openxmlformats.org/officeDocument/2006/relationships/slideLayout" Target="../slideLayouts/slideLayout68.xml"/></Relationships>
</file>

<file path=ppt/slides/_rels/slide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6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5.xml"/><Relationship Id="rId1" Type="http://schemas.openxmlformats.org/officeDocument/2006/relationships/slideLayout" Target="../slideLayouts/slideLayout72.xml"/></Relationships>
</file>

<file path=ppt/slides/_rels/slide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6.xml"/><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To easily follow these notes, log on to our </a:t>
            </a:r>
            <a:r>
              <a:rPr lang="en-US" dirty="0" err="1" smtClean="0"/>
              <a:t>Wifi</a:t>
            </a:r>
            <a:r>
              <a:rPr lang="en-US" dirty="0" smtClean="0"/>
              <a:t> </a:t>
            </a:r>
          </a:p>
          <a:p>
            <a:r>
              <a:rPr lang="en-US" dirty="0" err="1"/>
              <a:t>Wifi</a:t>
            </a:r>
            <a:r>
              <a:rPr lang="en-US" dirty="0"/>
              <a:t>: </a:t>
            </a:r>
            <a:r>
              <a:rPr lang="en-US" dirty="0">
                <a:solidFill>
                  <a:srgbClr val="FFFF66"/>
                </a:solidFill>
              </a:rPr>
              <a:t>mycci01</a:t>
            </a:r>
            <a:r>
              <a:rPr lang="en-US" dirty="0"/>
              <a:t/>
            </a:r>
            <a:br>
              <a:rPr lang="en-US" dirty="0"/>
            </a:br>
            <a:r>
              <a:rPr lang="en-US" dirty="0"/>
              <a:t>p/w: </a:t>
            </a:r>
            <a:r>
              <a:rPr lang="en-US" dirty="0" smtClean="0">
                <a:solidFill>
                  <a:srgbClr val="FFFF66"/>
                </a:solidFill>
              </a:rPr>
              <a:t>ancientquail060</a:t>
            </a:r>
          </a:p>
          <a:p>
            <a:r>
              <a:rPr lang="en-US" dirty="0"/>
              <a:t>Go to </a:t>
            </a:r>
            <a:r>
              <a:rPr lang="en-US" dirty="0">
                <a:solidFill>
                  <a:srgbClr val="FFFF66"/>
                </a:solidFill>
              </a:rPr>
              <a:t>OrHaOlam.com</a:t>
            </a:r>
          </a:p>
          <a:p>
            <a:r>
              <a:rPr lang="en-US" dirty="0" smtClean="0"/>
              <a:t>Click on</a:t>
            </a:r>
            <a:r>
              <a:rPr lang="en-US" dirty="0" smtClean="0">
                <a:solidFill>
                  <a:srgbClr val="FFFF66"/>
                </a:solidFill>
              </a:rPr>
              <a:t> downloads, messages, 2017</a:t>
            </a:r>
            <a:endParaRPr lang="en-US" dirty="0">
              <a:solidFill>
                <a:srgbClr val="FFFF66"/>
              </a:solidFill>
            </a:endParaRPr>
          </a:p>
        </p:txBody>
      </p:sp>
    </p:spTree>
    <p:extLst>
      <p:ext uri="{BB962C8B-B14F-4D97-AF65-F5344CB8AC3E}">
        <p14:creationId xmlns:p14="http://schemas.microsoft.com/office/powerpoint/2010/main" val="3204019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Yokhanan</a:t>
            </a:r>
            <a:r>
              <a:rPr lang="en-US" baseline="30000" dirty="0" smtClean="0"/>
              <a:t> 12.12-13</a:t>
            </a:r>
            <a:r>
              <a:rPr lang="en-US" dirty="0" smtClean="0"/>
              <a:t> The </a:t>
            </a:r>
            <a:r>
              <a:rPr lang="en-US" dirty="0"/>
              <a:t>next day, the large crowd that had come for the festival heard that Yeshua was on his way into </a:t>
            </a:r>
            <a:r>
              <a:rPr lang="en-US" dirty="0" err="1"/>
              <a:t>Yerushalayim</a:t>
            </a:r>
            <a:r>
              <a:rPr lang="en-US" dirty="0"/>
              <a:t>. </a:t>
            </a:r>
            <a:r>
              <a:rPr lang="en-US" b="1" baseline="30000" dirty="0"/>
              <a:t> </a:t>
            </a:r>
            <a:r>
              <a:rPr lang="en-US" dirty="0"/>
              <a:t>They took </a:t>
            </a:r>
            <a:r>
              <a:rPr lang="en-US" dirty="0">
                <a:solidFill>
                  <a:srgbClr val="FFFF99"/>
                </a:solidFill>
              </a:rPr>
              <a:t>palm branches</a:t>
            </a:r>
            <a:r>
              <a:rPr lang="en-US" dirty="0"/>
              <a:t> and went out to meet him</a:t>
            </a:r>
            <a:endParaRPr lang="en-US" dirty="0"/>
          </a:p>
        </p:txBody>
      </p:sp>
    </p:spTree>
    <p:extLst>
      <p:ext uri="{BB962C8B-B14F-4D97-AF65-F5344CB8AC3E}">
        <p14:creationId xmlns:p14="http://schemas.microsoft.com/office/powerpoint/2010/main" val="161807492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he is to put them on the head of the goat and then send it away into the desert with a man appointed for the purpose.</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95587" name="Picture 3"/>
          <p:cNvPicPr>
            <a:picLocks noChangeAspect="1" noChangeArrowheads="1"/>
          </p:cNvPicPr>
          <p:nvPr/>
        </p:nvPicPr>
        <p:blipFill>
          <a:blip r:embed="rId3">
            <a:extLst>
              <a:ext uri="{28A0092B-C50C-407E-A947-70E740481C1C}">
                <a14:useLocalDpi xmlns:a14="http://schemas.microsoft.com/office/drawing/2010/main" val="0"/>
              </a:ext>
            </a:extLst>
          </a:blip>
          <a:srcRect l="19531" t="30208" r="46875" b="3125"/>
          <a:stretch>
            <a:fillRect/>
          </a:stretch>
        </p:blipFill>
        <p:spPr bwMode="auto">
          <a:xfrm>
            <a:off x="1536303" y="0"/>
            <a:ext cx="442449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subTitle" idx="1"/>
          </p:nvPr>
        </p:nvSpPr>
        <p:spPr>
          <a:xfrm>
            <a:off x="12" y="0"/>
            <a:ext cx="8778875" cy="5143500"/>
          </a:xfrm>
        </p:spPr>
        <p:txBody>
          <a:bodyPr/>
          <a:lstStyle/>
          <a:p>
            <a:pPr algn="l">
              <a:lnSpc>
                <a:spcPct val="90000"/>
              </a:lnSpc>
            </a:pPr>
            <a:r>
              <a:rPr lang="en-US" altLang="en-US" sz="3500">
                <a:solidFill>
                  <a:schemeClr val="bg1"/>
                </a:solidFill>
                <a:latin typeface="Arial Rounded MT Bold" pitchFamily="34" charset="0"/>
                <a:ea typeface="Arial Unicode MS" pitchFamily="34" charset="-128"/>
                <a:cs typeface="Arial Unicode MS" pitchFamily="34" charset="-128"/>
              </a:rPr>
              <a:t>THE CONFESSION</a:t>
            </a:r>
          </a:p>
          <a:p>
            <a:pPr algn="l">
              <a:lnSpc>
                <a:spcPct val="90000"/>
              </a:lnSpc>
            </a:pPr>
            <a:r>
              <a:rPr lang="en-US" altLang="en-US" sz="3500">
                <a:solidFill>
                  <a:schemeClr val="bg1"/>
                </a:solidFill>
                <a:latin typeface="Arial Rounded MT Bold" pitchFamily="34" charset="0"/>
                <a:ea typeface="Arial Unicode MS" pitchFamily="34" charset="-128"/>
                <a:cs typeface="Arial Unicode MS" pitchFamily="34" charset="-128"/>
              </a:rPr>
              <a:t>"I beseech You, Adoni;</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Grant atonement for the sins,</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and for the iniquities and transgressions</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which the entire house of Israel</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has committed against You,</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As it is written in the Torah</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of Your servant, Moshe:</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'For on this day</a:t>
            </a:r>
            <a:br>
              <a:rPr lang="en-US" altLang="en-US" sz="3500">
                <a:solidFill>
                  <a:schemeClr val="bg1"/>
                </a:solidFill>
                <a:latin typeface="Arial Rounded MT Bold" pitchFamily="34" charset="0"/>
                <a:ea typeface="Arial Unicode MS" pitchFamily="34" charset="-128"/>
                <a:cs typeface="Arial Unicode MS" pitchFamily="34" charset="-128"/>
              </a:rPr>
            </a:br>
            <a:endParaRPr lang="en-US" altLang="en-US" sz="3500">
              <a:solidFill>
                <a:schemeClr val="bg1"/>
              </a:solidFill>
              <a:latin typeface="Arial Rounded MT Bold" pitchFamily="34"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"atonement shall be made for you,</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to purify you from all your sins</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 before the Lord you shall be purified'."</a:t>
            </a:r>
          </a:p>
          <a:p>
            <a:pPr algn="l"/>
            <a:r>
              <a:rPr lang="en-US" altLang="en-US" sz="3500">
                <a:solidFill>
                  <a:schemeClr val="bg1"/>
                </a:solidFill>
                <a:latin typeface="Arial Rounded MT Bold" pitchFamily="34" charset="0"/>
                <a:ea typeface="Arial Unicode MS" pitchFamily="34" charset="-128"/>
                <a:cs typeface="Arial Unicode MS" pitchFamily="34" charset="-128"/>
              </a:rPr>
              <a:t>As above, the congregation responds with the words "Blessed be the Name of His glorious kingdom, for ever and ever</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200707" name="Picture 3"/>
          <p:cNvPicPr>
            <a:picLocks noChangeAspect="1" noChangeArrowheads="1"/>
          </p:cNvPicPr>
          <p:nvPr/>
        </p:nvPicPr>
        <p:blipFill>
          <a:blip r:embed="rId3">
            <a:extLst>
              <a:ext uri="{28A0092B-C50C-407E-A947-70E740481C1C}">
                <a14:useLocalDpi xmlns:a14="http://schemas.microsoft.com/office/drawing/2010/main" val="0"/>
              </a:ext>
            </a:extLst>
          </a:blip>
          <a:srcRect l="10938" t="30208" r="38281" b="31250"/>
          <a:stretch>
            <a:fillRect/>
          </a:stretch>
        </p:blipFill>
        <p:spPr bwMode="auto">
          <a:xfrm>
            <a:off x="12" y="21432"/>
            <a:ext cx="8778875" cy="390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59" y="-30957"/>
            <a:ext cx="7608358" cy="5205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202755" name="Picture 3"/>
          <p:cNvPicPr>
            <a:picLocks noChangeAspect="1" noChangeArrowheads="1"/>
          </p:cNvPicPr>
          <p:nvPr/>
        </p:nvPicPr>
        <p:blipFill>
          <a:blip r:embed="rId3">
            <a:extLst>
              <a:ext uri="{28A0092B-C50C-407E-A947-70E740481C1C}">
                <a14:useLocalDpi xmlns:a14="http://schemas.microsoft.com/office/drawing/2010/main" val="0"/>
              </a:ext>
            </a:extLst>
          </a:blip>
          <a:srcRect l="10938" t="30208" r="38281" b="23958"/>
          <a:stretch>
            <a:fillRect/>
          </a:stretch>
        </p:blipFill>
        <p:spPr bwMode="auto">
          <a:xfrm>
            <a:off x="12" y="-22620"/>
            <a:ext cx="8778875" cy="464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203779" name="Picture 3"/>
          <p:cNvPicPr>
            <a:picLocks noChangeAspect="1" noChangeArrowheads="1"/>
          </p:cNvPicPr>
          <p:nvPr/>
        </p:nvPicPr>
        <p:blipFill>
          <a:blip r:embed="rId3">
            <a:extLst>
              <a:ext uri="{28A0092B-C50C-407E-A947-70E740481C1C}">
                <a14:useLocalDpi xmlns:a14="http://schemas.microsoft.com/office/drawing/2010/main" val="0"/>
              </a:ext>
            </a:extLst>
          </a:blip>
          <a:srcRect l="10938" t="30208" r="38281" b="27083"/>
          <a:stretch>
            <a:fillRect/>
          </a:stretch>
        </p:blipFill>
        <p:spPr bwMode="auto">
          <a:xfrm>
            <a:off x="0" y="-28575"/>
            <a:ext cx="8925190" cy="439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26979" name="Picture 3"/>
          <p:cNvPicPr>
            <a:picLocks noChangeAspect="1" noChangeArrowheads="1"/>
          </p:cNvPicPr>
          <p:nvPr/>
        </p:nvPicPr>
        <p:blipFill>
          <a:blip r:embed="rId3">
            <a:extLst>
              <a:ext uri="{28A0092B-C50C-407E-A947-70E740481C1C}">
                <a14:useLocalDpi xmlns:a14="http://schemas.microsoft.com/office/drawing/2010/main" val="0"/>
              </a:ext>
            </a:extLst>
          </a:blip>
          <a:srcRect l="10938" t="30208" r="38281" b="22917"/>
          <a:stretch>
            <a:fillRect/>
          </a:stretch>
        </p:blipFill>
        <p:spPr bwMode="auto">
          <a:xfrm>
            <a:off x="12" y="-17859"/>
            <a:ext cx="8778875" cy="474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ph type="subTitle" idx="1"/>
          </p:nvPr>
        </p:nvPicPr>
        <p:blipFill>
          <a:blip r:embed="rId3">
            <a:extLst>
              <a:ext uri="{28A0092B-C50C-407E-A947-70E740481C1C}">
                <a14:useLocalDpi xmlns:a14="http://schemas.microsoft.com/office/drawing/2010/main" val="0"/>
              </a:ext>
            </a:extLst>
          </a:blip>
          <a:srcRect l="10834" t="30000" r="38333" b="22221"/>
          <a:stretch>
            <a:fillRect/>
          </a:stretch>
        </p:blipFill>
        <p:spPr>
          <a:xfrm>
            <a:off x="12" y="12760"/>
            <a:ext cx="8778875" cy="4835129"/>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altLang="en-US" dirty="0"/>
              <a:t>It was Passover time, but they introduced a Sukkot custom.  The theme of this message is </a:t>
            </a:r>
            <a:r>
              <a:rPr lang="en-US" altLang="en-US" dirty="0">
                <a:solidFill>
                  <a:srgbClr val="FFFF99"/>
                </a:solidFill>
              </a:rPr>
              <a:t>Yom Kippur </a:t>
            </a:r>
            <a:r>
              <a:rPr lang="en-US" altLang="en-US" dirty="0" smtClean="0">
                <a:solidFill>
                  <a:srgbClr val="FFFF99"/>
                </a:solidFill>
              </a:rPr>
              <a:t>Joy [?!]</a:t>
            </a:r>
            <a:r>
              <a:rPr lang="en-US" altLang="en-US" dirty="0" smtClean="0"/>
              <a:t>, </a:t>
            </a:r>
            <a:r>
              <a:rPr lang="en-US" altLang="en-US" dirty="0"/>
              <a:t>there was here a mixture of </a:t>
            </a:r>
            <a:r>
              <a:rPr lang="en-US" altLang="en-US" dirty="0" err="1"/>
              <a:t>Pesakh</a:t>
            </a:r>
            <a:r>
              <a:rPr lang="en-US" altLang="en-US" dirty="0"/>
              <a:t>, Sukkot, </a:t>
            </a:r>
            <a:r>
              <a:rPr lang="en-US" altLang="en-US" dirty="0" smtClean="0"/>
              <a:t>royalty reception, </a:t>
            </a:r>
            <a:r>
              <a:rPr lang="en-US" altLang="en-US" dirty="0"/>
              <a:t>and Yom </a:t>
            </a:r>
            <a:r>
              <a:rPr lang="en-US" altLang="en-US" dirty="0" smtClean="0"/>
              <a:t>Kippur</a:t>
            </a:r>
            <a:r>
              <a:rPr lang="en-US" altLang="en-US" dirty="0"/>
              <a:t>.</a:t>
            </a:r>
            <a:endParaRPr lang="en-US" altLang="en-US" dirty="0"/>
          </a:p>
        </p:txBody>
      </p:sp>
    </p:spTree>
    <p:extLst>
      <p:ext uri="{BB962C8B-B14F-4D97-AF65-F5344CB8AC3E}">
        <p14:creationId xmlns:p14="http://schemas.microsoft.com/office/powerpoint/2010/main" val="307584122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ph type="subTitle" idx="1"/>
          </p:nvPr>
        </p:nvPicPr>
        <p:blipFill>
          <a:blip r:embed="rId3">
            <a:extLst>
              <a:ext uri="{28A0092B-C50C-407E-A947-70E740481C1C}">
                <a14:useLocalDpi xmlns:a14="http://schemas.microsoft.com/office/drawing/2010/main" val="0"/>
              </a:ext>
            </a:extLst>
          </a:blip>
          <a:srcRect l="20833" t="30000" r="48334" b="2222"/>
          <a:stretch>
            <a:fillRect/>
          </a:stretch>
        </p:blipFill>
        <p:spPr>
          <a:xfrm>
            <a:off x="1740541" y="0"/>
            <a:ext cx="3993169" cy="5143500"/>
          </a:xfr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675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360" y="0"/>
            <a:ext cx="4317804" cy="5314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ph type="subTitle" idx="1"/>
          </p:nvPr>
        </p:nvPicPr>
        <p:blipFill>
          <a:blip r:embed="rId3">
            <a:extLst>
              <a:ext uri="{28A0092B-C50C-407E-A947-70E740481C1C}">
                <a14:useLocalDpi xmlns:a14="http://schemas.microsoft.com/office/drawing/2010/main" val="0"/>
              </a:ext>
            </a:extLst>
          </a:blip>
          <a:srcRect l="19167" t="30000" r="46667" b="2222"/>
          <a:stretch>
            <a:fillRect/>
          </a:stretch>
        </p:blipFill>
        <p:spPr>
          <a:xfrm>
            <a:off x="1583551" y="0"/>
            <a:ext cx="4426016" cy="5143500"/>
          </a:xfr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211971" name="Picture 3"/>
          <p:cNvPicPr>
            <a:picLocks noChangeAspect="1" noChangeArrowheads="1"/>
          </p:cNvPicPr>
          <p:nvPr/>
        </p:nvPicPr>
        <p:blipFill>
          <a:blip r:embed="rId3">
            <a:extLst>
              <a:ext uri="{28A0092B-C50C-407E-A947-70E740481C1C}">
                <a14:useLocalDpi xmlns:a14="http://schemas.microsoft.com/office/drawing/2010/main" val="0"/>
              </a:ext>
            </a:extLst>
          </a:blip>
          <a:srcRect l="10938" t="30208" r="38281" b="19792"/>
          <a:stretch>
            <a:fillRect/>
          </a:stretch>
        </p:blipFill>
        <p:spPr bwMode="auto">
          <a:xfrm>
            <a:off x="12" y="8336"/>
            <a:ext cx="8778875" cy="506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subTitle" idx="1"/>
          </p:nvPr>
        </p:nvSpPr>
        <p:spPr>
          <a:xfrm>
            <a:off x="12" y="0"/>
            <a:ext cx="8778875" cy="5143500"/>
          </a:xfrm>
        </p:spPr>
        <p:txBody>
          <a:bodyPr/>
          <a:lstStyle/>
          <a:p>
            <a:pPr algn="l"/>
            <a:r>
              <a:rPr lang="en-US" altLang="en-US" sz="3500" baseline="30000">
                <a:solidFill>
                  <a:schemeClr val="bg1"/>
                </a:solidFill>
                <a:latin typeface="Arial Rounded MT Bold" pitchFamily="34" charset="0"/>
                <a:ea typeface="Arial Unicode MS" pitchFamily="34" charset="-128"/>
                <a:cs typeface="Arial Unicode MS" pitchFamily="34" charset="-128"/>
              </a:rPr>
              <a:t>Viyikra/Lev. 16.27 </a:t>
            </a:r>
            <a:r>
              <a:rPr lang="en-US" altLang="en-US" sz="3500">
                <a:solidFill>
                  <a:schemeClr val="bg1"/>
                </a:solidFill>
                <a:latin typeface="Arial Rounded MT Bold" pitchFamily="34" charset="0"/>
                <a:ea typeface="Arial Unicode MS" pitchFamily="34" charset="-128"/>
                <a:cs typeface="Arial Unicode MS" pitchFamily="34" charset="-128"/>
              </a:rPr>
              <a:t>   “The bull for the sin offering and the goat for the sin offering, whose blood was brought in to make atonement in the Holy Place, is to be carried outside the camp; there they are to burn up completely their hides, meat and dung.</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212995" name="Picture 3"/>
          <p:cNvPicPr>
            <a:picLocks noChangeAspect="1" noChangeArrowheads="1"/>
          </p:cNvPicPr>
          <p:nvPr/>
        </p:nvPicPr>
        <p:blipFill>
          <a:blip r:embed="rId3">
            <a:extLst>
              <a:ext uri="{28A0092B-C50C-407E-A947-70E740481C1C}">
                <a14:useLocalDpi xmlns:a14="http://schemas.microsoft.com/office/drawing/2010/main" val="0"/>
              </a:ext>
            </a:extLst>
          </a:blip>
          <a:srcRect l="10938" t="30208" r="38281" b="20833"/>
          <a:stretch>
            <a:fillRect/>
          </a:stretch>
        </p:blipFill>
        <p:spPr bwMode="auto">
          <a:xfrm>
            <a:off x="12" y="-1191"/>
            <a:ext cx="8778875" cy="495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214019" name="Picture 3"/>
          <p:cNvPicPr>
            <a:picLocks noChangeAspect="1" noChangeArrowheads="1"/>
          </p:cNvPicPr>
          <p:nvPr/>
        </p:nvPicPr>
        <p:blipFill>
          <a:blip r:embed="rId3">
            <a:extLst>
              <a:ext uri="{28A0092B-C50C-407E-A947-70E740481C1C}">
                <a14:useLocalDpi xmlns:a14="http://schemas.microsoft.com/office/drawing/2010/main" val="0"/>
              </a:ext>
            </a:extLst>
          </a:blip>
          <a:srcRect l="10938" t="30208" r="38281" b="23958"/>
          <a:stretch>
            <a:fillRect/>
          </a:stretch>
        </p:blipFill>
        <p:spPr bwMode="auto">
          <a:xfrm>
            <a:off x="12" y="519120"/>
            <a:ext cx="8778875" cy="464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ph type="subTitle" idx="1"/>
          </p:nvPr>
        </p:nvPicPr>
        <p:blipFill>
          <a:blip r:embed="rId3">
            <a:extLst>
              <a:ext uri="{28A0092B-C50C-407E-A947-70E740481C1C}">
                <a14:useLocalDpi xmlns:a14="http://schemas.microsoft.com/office/drawing/2010/main" val="0"/>
              </a:ext>
            </a:extLst>
          </a:blip>
          <a:srcRect l="20000" t="30000" r="47501" b="2222"/>
          <a:stretch>
            <a:fillRect/>
          </a:stretch>
        </p:blipFill>
        <p:spPr>
          <a:xfrm>
            <a:off x="1662805" y="0"/>
            <a:ext cx="4209592" cy="5143500"/>
          </a:xfr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spTree>
    <p:extLst>
      <p:ext uri="{BB962C8B-B14F-4D97-AF65-F5344CB8AC3E}">
        <p14:creationId xmlns:p14="http://schemas.microsoft.com/office/powerpoint/2010/main" val="28435864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spTree>
    <p:extLst>
      <p:ext uri="{BB962C8B-B14F-4D97-AF65-F5344CB8AC3E}">
        <p14:creationId xmlns:p14="http://schemas.microsoft.com/office/powerpoint/2010/main" val="3646574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a:t> </a:t>
            </a:r>
            <a:r>
              <a:rPr lang="en-US" baseline="30000" dirty="0" smtClean="0"/>
              <a:t>Vayikra 23.40 </a:t>
            </a:r>
            <a:r>
              <a:rPr lang="en-US" dirty="0" smtClean="0"/>
              <a:t>On </a:t>
            </a:r>
            <a:r>
              <a:rPr lang="en-US" dirty="0"/>
              <a:t>the first day you are to take choice fruit, </a:t>
            </a:r>
            <a:r>
              <a:rPr lang="en-US" dirty="0">
                <a:solidFill>
                  <a:srgbClr val="FFFF99"/>
                </a:solidFill>
              </a:rPr>
              <a:t>palm fronds</a:t>
            </a:r>
            <a:r>
              <a:rPr lang="en-US" dirty="0"/>
              <a:t>, thick branches and river-willows, and celebrate in the presence of </a:t>
            </a:r>
            <a:r>
              <a:rPr lang="en-US" cap="small" dirty="0" smtClean="0"/>
              <a:t>Adoni</a:t>
            </a:r>
            <a:r>
              <a:rPr lang="en-US" dirty="0"/>
              <a:t> your God for seven days. </a:t>
            </a:r>
            <a:endParaRPr lang="en-US" dirty="0"/>
          </a:p>
        </p:txBody>
      </p:sp>
    </p:spTree>
    <p:extLst>
      <p:ext uri="{BB962C8B-B14F-4D97-AF65-F5344CB8AC3E}">
        <p14:creationId xmlns:p14="http://schemas.microsoft.com/office/powerpoint/2010/main" val="328461010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spTree>
    <p:extLst>
      <p:ext uri="{BB962C8B-B14F-4D97-AF65-F5344CB8AC3E}">
        <p14:creationId xmlns:p14="http://schemas.microsoft.com/office/powerpoint/2010/main" val="26517101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spTree>
    <p:extLst>
      <p:ext uri="{BB962C8B-B14F-4D97-AF65-F5344CB8AC3E}">
        <p14:creationId xmlns:p14="http://schemas.microsoft.com/office/powerpoint/2010/main" val="20002311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spTree>
    <p:extLst>
      <p:ext uri="{BB962C8B-B14F-4D97-AF65-F5344CB8AC3E}">
        <p14:creationId xmlns:p14="http://schemas.microsoft.com/office/powerpoint/2010/main" val="1311329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a:t>2 Maccabees </a:t>
            </a:r>
            <a:r>
              <a:rPr lang="en-US" baseline="30000" dirty="0" smtClean="0"/>
              <a:t>10:5-8 NRSVCE  </a:t>
            </a:r>
            <a:r>
              <a:rPr lang="en-US" dirty="0" smtClean="0"/>
              <a:t>It </a:t>
            </a:r>
            <a:r>
              <a:rPr lang="en-US" dirty="0"/>
              <a:t>happened that on the same day on which the sanctuary had been profaned by the foreigners, the purification of the sanctuary took place, that is, on the twenty-fifth day of the same month, which was </a:t>
            </a:r>
            <a:r>
              <a:rPr lang="en-US" dirty="0" smtClean="0"/>
              <a:t>Kislev</a:t>
            </a:r>
            <a:r>
              <a:rPr lang="en-US" dirty="0"/>
              <a:t>. </a:t>
            </a:r>
            <a:endParaRPr lang="he-IL" dirty="0" smtClean="0"/>
          </a:p>
        </p:txBody>
      </p:sp>
    </p:spTree>
    <p:extLst>
      <p:ext uri="{BB962C8B-B14F-4D97-AF65-F5344CB8AC3E}">
        <p14:creationId xmlns:p14="http://schemas.microsoft.com/office/powerpoint/2010/main" val="33646001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a:t>2 Maccabees </a:t>
            </a:r>
            <a:r>
              <a:rPr lang="en-US" baseline="30000" dirty="0" smtClean="0"/>
              <a:t>10:5-8 NRSVCE </a:t>
            </a:r>
            <a:r>
              <a:rPr lang="en-US" dirty="0" smtClean="0"/>
              <a:t>They </a:t>
            </a:r>
            <a:r>
              <a:rPr lang="en-US" dirty="0"/>
              <a:t>celebrated it for eight days with rejoicing, in the manner of the festival of booths, remembering how not long before, during the festival of booths, they had been wandering in the mountains and caves like wild animals. </a:t>
            </a:r>
            <a:endParaRPr lang="he-IL" dirty="0" smtClean="0"/>
          </a:p>
        </p:txBody>
      </p:sp>
    </p:spTree>
    <p:extLst>
      <p:ext uri="{BB962C8B-B14F-4D97-AF65-F5344CB8AC3E}">
        <p14:creationId xmlns:p14="http://schemas.microsoft.com/office/powerpoint/2010/main" val="928362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a:t>2 Maccabees </a:t>
            </a:r>
            <a:r>
              <a:rPr lang="en-US" baseline="30000" dirty="0" smtClean="0"/>
              <a:t>10:5-8 NRSVCE  </a:t>
            </a:r>
            <a:r>
              <a:rPr lang="en-US" dirty="0" smtClean="0"/>
              <a:t>Therefore</a:t>
            </a:r>
            <a:r>
              <a:rPr lang="en-US" dirty="0"/>
              <a:t>, carrying ivy-wreathed wands and </a:t>
            </a:r>
            <a:r>
              <a:rPr lang="en-US" dirty="0">
                <a:solidFill>
                  <a:srgbClr val="FFFF99"/>
                </a:solidFill>
              </a:rPr>
              <a:t>beautiful branches and also fronds of palm</a:t>
            </a:r>
            <a:r>
              <a:rPr lang="en-US" dirty="0"/>
              <a:t>, they offered hymns of thanksgiving to him who had given success to the purifying of his own holy </a:t>
            </a:r>
            <a:r>
              <a:rPr lang="en-US" dirty="0" smtClean="0"/>
              <a:t>place. </a:t>
            </a:r>
            <a:endParaRPr lang="he-IL" dirty="0" smtClean="0"/>
          </a:p>
        </p:txBody>
      </p:sp>
    </p:spTree>
    <p:extLst>
      <p:ext uri="{BB962C8B-B14F-4D97-AF65-F5344CB8AC3E}">
        <p14:creationId xmlns:p14="http://schemas.microsoft.com/office/powerpoint/2010/main" val="2197227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a:t>2 Maccabees </a:t>
            </a:r>
            <a:r>
              <a:rPr lang="en-US" baseline="30000" dirty="0" smtClean="0"/>
              <a:t>10:5-8 NRSVCE   </a:t>
            </a:r>
            <a:r>
              <a:rPr lang="en-US" dirty="0" smtClean="0"/>
              <a:t>They </a:t>
            </a:r>
            <a:r>
              <a:rPr lang="en-US" dirty="0"/>
              <a:t>decreed by public edict, ratified by vote, that the whole nation of the Jews should observe these days every year.</a:t>
            </a:r>
            <a:endParaRPr lang="he-IL" dirty="0" smtClean="0"/>
          </a:p>
        </p:txBody>
      </p:sp>
    </p:spTree>
    <p:extLst>
      <p:ext uri="{BB962C8B-B14F-4D97-AF65-F5344CB8AC3E}">
        <p14:creationId xmlns:p14="http://schemas.microsoft.com/office/powerpoint/2010/main" val="3923612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r" rtl="1"/>
            <a:endParaRPr lang="he-IL" b="1" dirty="0" smtClean="0">
              <a:latin typeface="David" panose="020E0502060401010101" pitchFamily="34" charset="-79"/>
              <a:cs typeface="David" panose="020E0502060401010101" pitchFamily="34" charset="-79"/>
            </a:endParaRPr>
          </a:p>
          <a:p>
            <a:pPr algn="r" rtl="1"/>
            <a:r>
              <a:rPr lang="he-IL" b="1" dirty="0">
                <a:latin typeface="David" panose="020E0502060401010101" pitchFamily="34" charset="-79"/>
                <a:cs typeface="David" panose="020E0502060401010101" pitchFamily="34" charset="-79"/>
              </a:rPr>
              <a:t> </a:t>
            </a:r>
            <a:r>
              <a:rPr lang="he-IL" sz="4800" b="1" dirty="0">
                <a:latin typeface="David" panose="020E0502060401010101" pitchFamily="34" charset="-79"/>
                <a:cs typeface="David" panose="020E0502060401010101" pitchFamily="34" charset="-79"/>
              </a:rPr>
              <a:t>וַהֲמוֹן הָעָם שֶׁהָלְכוּ לְפָנָיו וְאַחֲרָיו קָרְאוּ: "</a:t>
            </a:r>
            <a:r>
              <a:rPr lang="he-IL" sz="4800" b="1" dirty="0">
                <a:solidFill>
                  <a:srgbClr val="FFFF99"/>
                </a:solidFill>
                <a:latin typeface="David" panose="020E0502060401010101" pitchFamily="34" charset="-79"/>
                <a:cs typeface="David" panose="020E0502060401010101" pitchFamily="34" charset="-79"/>
              </a:rPr>
              <a:t>הוֹשַׁע-נָא</a:t>
            </a:r>
            <a:r>
              <a:rPr lang="he-IL" sz="4800" b="1" dirty="0">
                <a:latin typeface="David" panose="020E0502060401010101" pitchFamily="34" charset="-79"/>
                <a:cs typeface="David" panose="020E0502060401010101" pitchFamily="34" charset="-79"/>
              </a:rPr>
              <a:t> לְבֶן-דָּוִד! בָּרוּךְ הַבָּא בְּשֵׁם </a:t>
            </a:r>
            <a:r>
              <a:rPr lang="he-IL" sz="4800" b="1" dirty="0">
                <a:latin typeface="David" panose="020E0502060401010101" pitchFamily="34" charset="-79"/>
                <a:cs typeface="David" panose="020E0502060401010101" pitchFamily="34" charset="-79"/>
              </a:rPr>
              <a:t>יי!</a:t>
            </a:r>
          </a:p>
          <a:p>
            <a:pPr algn="l"/>
            <a:endParaRPr lang="en-US" sz="1600" dirty="0"/>
          </a:p>
          <a:p>
            <a:pPr algn="l"/>
            <a:r>
              <a:rPr lang="en-US" sz="4300" dirty="0"/>
              <a:t>The </a:t>
            </a:r>
            <a:r>
              <a:rPr lang="en-US" sz="4300" dirty="0"/>
              <a:t>crowds ahead of him and behind shouted, “</a:t>
            </a:r>
            <a:r>
              <a:rPr lang="en-US" sz="4300" dirty="0">
                <a:solidFill>
                  <a:srgbClr val="FFFF99"/>
                </a:solidFill>
              </a:rPr>
              <a:t>Please! Deliver us!</a:t>
            </a:r>
            <a:r>
              <a:rPr lang="he-IL" sz="4300" dirty="0">
                <a:solidFill>
                  <a:srgbClr val="FFFF99"/>
                </a:solidFill>
              </a:rPr>
              <a:t> </a:t>
            </a:r>
            <a:r>
              <a:rPr lang="he-IL" sz="4300" dirty="0">
                <a:solidFill>
                  <a:srgbClr val="FFFF99"/>
                </a:solidFill>
              </a:rPr>
              <a:t> </a:t>
            </a:r>
            <a:r>
              <a:rPr lang="en-US" sz="4300" dirty="0"/>
              <a:t>“</a:t>
            </a:r>
            <a:r>
              <a:rPr lang="en-US" sz="4300" dirty="0"/>
              <a:t>Blessed is he who comes in the </a:t>
            </a:r>
            <a:r>
              <a:rPr lang="en-US" sz="4300" dirty="0"/>
              <a:t>Name </a:t>
            </a:r>
            <a:r>
              <a:rPr lang="en-US" sz="4300" dirty="0"/>
              <a:t>of Adonai</a:t>
            </a:r>
            <a:r>
              <a:rPr lang="en-US" sz="4300" dirty="0"/>
              <a:t>!”</a:t>
            </a:r>
            <a:r>
              <a:rPr lang="he-IL" sz="4300" dirty="0"/>
              <a:t> </a:t>
            </a:r>
            <a:r>
              <a:rPr lang="en-US" sz="4300" dirty="0"/>
              <a:t>to the Son of David;</a:t>
            </a:r>
            <a:r>
              <a:rPr lang="he-IL" b="1" dirty="0" smtClean="0">
                <a:latin typeface="David" panose="020E0502060401010101" pitchFamily="34" charset="-79"/>
                <a:cs typeface="David" panose="020E0502060401010101" pitchFamily="34" charset="-79"/>
              </a:rPr>
              <a:t> </a:t>
            </a:r>
            <a:endParaRPr lang="en-US" b="1" dirty="0">
              <a:latin typeface="David" panose="020E0502060401010101" pitchFamily="34" charset="-79"/>
              <a:cs typeface="David" panose="020E0502060401010101" pitchFamily="34" charset="-79"/>
            </a:endParaRPr>
          </a:p>
        </p:txBody>
      </p:sp>
      <p:sp>
        <p:nvSpPr>
          <p:cNvPr id="3" name="Rectangle 2"/>
          <p:cNvSpPr txBox="1">
            <a:spLocks noChangeArrowheads="1"/>
          </p:cNvSpPr>
          <p:nvPr/>
        </p:nvSpPr>
        <p:spPr bwMode="auto">
          <a:xfrm>
            <a:off x="1426579" y="57151"/>
            <a:ext cx="5925741" cy="42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6443" tIns="23212" rIns="46443" bIns="23212"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441" algn="ctr" rtl="0" fontAlgn="base">
              <a:spcBef>
                <a:spcPct val="0"/>
              </a:spcBef>
              <a:spcAft>
                <a:spcPct val="0"/>
              </a:spcAft>
              <a:defRPr sz="4400">
                <a:solidFill>
                  <a:schemeClr val="tx2"/>
                </a:solidFill>
                <a:latin typeface="Arial" charset="0"/>
                <a:cs typeface="Arial" charset="0"/>
              </a:defRPr>
            </a:lvl6pPr>
            <a:lvl7pPr marL="679031" algn="ctr" rtl="0" fontAlgn="base">
              <a:spcBef>
                <a:spcPct val="0"/>
              </a:spcBef>
              <a:spcAft>
                <a:spcPct val="0"/>
              </a:spcAft>
              <a:defRPr sz="4400">
                <a:solidFill>
                  <a:schemeClr val="tx2"/>
                </a:solidFill>
                <a:latin typeface="Arial" charset="0"/>
                <a:cs typeface="Arial" charset="0"/>
              </a:defRPr>
            </a:lvl7pPr>
            <a:lvl8pPr marL="1018347" algn="ctr" rtl="0" fontAlgn="base">
              <a:spcBef>
                <a:spcPct val="0"/>
              </a:spcBef>
              <a:spcAft>
                <a:spcPct val="0"/>
              </a:spcAft>
              <a:defRPr sz="4400">
                <a:solidFill>
                  <a:schemeClr val="tx2"/>
                </a:solidFill>
                <a:latin typeface="Arial" charset="0"/>
                <a:cs typeface="Arial" charset="0"/>
              </a:defRPr>
            </a:lvl8pPr>
            <a:lvl9pPr marL="1357902" algn="ctr" rtl="0" fontAlgn="base">
              <a:spcBef>
                <a:spcPct val="0"/>
              </a:spcBef>
              <a:spcAft>
                <a:spcPct val="0"/>
              </a:spcAft>
              <a:defRPr sz="4400">
                <a:solidFill>
                  <a:schemeClr val="tx2"/>
                </a:solidFill>
                <a:latin typeface="Arial" charset="0"/>
                <a:cs typeface="Arial" charset="0"/>
              </a:defRPr>
            </a:lvl9pPr>
          </a:lstStyle>
          <a:p>
            <a:r>
              <a:rPr lang="en-US" altLang="en-US" sz="2000" kern="0" dirty="0" err="1">
                <a:solidFill>
                  <a:srgbClr val="FFFF00"/>
                </a:solidFill>
                <a:latin typeface="+mn-lt"/>
                <a:cs typeface="+mn-cs"/>
              </a:rPr>
              <a:t>Mattityahu</a:t>
            </a:r>
            <a:r>
              <a:rPr lang="en-US" altLang="en-US" sz="2000" kern="0" dirty="0">
                <a:solidFill>
                  <a:srgbClr val="FFFF00"/>
                </a:solidFill>
                <a:latin typeface="+mn-lt"/>
                <a:cs typeface="+mn-cs"/>
              </a:rPr>
              <a:t> (Matthew) 21:</a:t>
            </a:r>
            <a:r>
              <a:rPr lang="he-IL" altLang="en-US" sz="2000" kern="0" dirty="0">
                <a:solidFill>
                  <a:srgbClr val="FFFF00"/>
                </a:solidFill>
                <a:latin typeface="+mn-lt"/>
                <a:cs typeface="+mn-cs"/>
              </a:rPr>
              <a:t>9</a:t>
            </a:r>
            <a:endParaRPr lang="en-US" altLang="en-US" sz="2000" kern="0" dirty="0">
              <a:solidFill>
                <a:srgbClr val="FFFF00"/>
              </a:solidFill>
              <a:latin typeface="+mn-lt"/>
              <a:cs typeface="+mn-cs"/>
            </a:endParaRPr>
          </a:p>
        </p:txBody>
      </p:sp>
    </p:spTree>
    <p:extLst>
      <p:ext uri="{BB962C8B-B14F-4D97-AF65-F5344CB8AC3E}">
        <p14:creationId xmlns:p14="http://schemas.microsoft.com/office/powerpoint/2010/main" val="12210011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a:t>T’hillim</a:t>
            </a:r>
            <a:r>
              <a:rPr lang="en-US" baseline="30000" dirty="0"/>
              <a:t>/Ps </a:t>
            </a:r>
            <a:r>
              <a:rPr lang="en-US" baseline="30000" dirty="0" smtClean="0"/>
              <a:t>118.24-27</a:t>
            </a:r>
            <a:r>
              <a:rPr lang="en-US" dirty="0" smtClean="0"/>
              <a:t> </a:t>
            </a:r>
            <a:r>
              <a:rPr lang="en-US" dirty="0"/>
              <a:t>This is the day Adonai has </a:t>
            </a:r>
            <a:r>
              <a:rPr lang="en-US" dirty="0" smtClean="0"/>
              <a:t>made, a </a:t>
            </a:r>
            <a:r>
              <a:rPr lang="en-US" dirty="0"/>
              <a:t>day for us to rejoice and be </a:t>
            </a:r>
            <a:r>
              <a:rPr lang="en-US" dirty="0" smtClean="0"/>
              <a:t>glad. Please</a:t>
            </a:r>
            <a:r>
              <a:rPr lang="en-US" dirty="0"/>
              <a:t>, </a:t>
            </a:r>
            <a:r>
              <a:rPr lang="en-US" dirty="0">
                <a:solidFill>
                  <a:srgbClr val="FFFF99"/>
                </a:solidFill>
              </a:rPr>
              <a:t>Adonai! Save </a:t>
            </a:r>
            <a:r>
              <a:rPr lang="en-US" dirty="0" smtClean="0">
                <a:solidFill>
                  <a:srgbClr val="FFFF99"/>
                </a:solidFill>
              </a:rPr>
              <a:t>us!  Please</a:t>
            </a:r>
            <a:r>
              <a:rPr lang="en-US" dirty="0">
                <a:solidFill>
                  <a:srgbClr val="FFFF99"/>
                </a:solidFill>
              </a:rPr>
              <a:t>, Adonai! Rescue </a:t>
            </a:r>
            <a:r>
              <a:rPr lang="en-US" dirty="0" smtClean="0">
                <a:solidFill>
                  <a:srgbClr val="FFFF99"/>
                </a:solidFill>
              </a:rPr>
              <a:t>us! Blessed </a:t>
            </a:r>
            <a:r>
              <a:rPr lang="en-US" dirty="0">
                <a:solidFill>
                  <a:srgbClr val="FFFF99"/>
                </a:solidFill>
              </a:rPr>
              <a:t>is he who comes in the name of </a:t>
            </a:r>
            <a:r>
              <a:rPr lang="en-US" dirty="0" smtClean="0">
                <a:solidFill>
                  <a:srgbClr val="FFFF99"/>
                </a:solidFill>
              </a:rPr>
              <a:t>Adonai</a:t>
            </a:r>
            <a:r>
              <a:rPr lang="en-US" dirty="0" smtClean="0"/>
              <a:t>. </a:t>
            </a:r>
            <a:endParaRPr lang="en-US" dirty="0"/>
          </a:p>
        </p:txBody>
      </p:sp>
    </p:spTree>
    <p:extLst>
      <p:ext uri="{BB962C8B-B14F-4D97-AF65-F5344CB8AC3E}">
        <p14:creationId xmlns:p14="http://schemas.microsoft.com/office/powerpoint/2010/main" val="4308680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a:t>T’hillim</a:t>
            </a:r>
            <a:r>
              <a:rPr lang="en-US" baseline="30000" dirty="0"/>
              <a:t>/Ps </a:t>
            </a:r>
            <a:r>
              <a:rPr lang="en-US" baseline="30000" dirty="0" smtClean="0"/>
              <a:t>118.24-27</a:t>
            </a:r>
            <a:r>
              <a:rPr lang="en-US" dirty="0" smtClean="0"/>
              <a:t> We </a:t>
            </a:r>
            <a:r>
              <a:rPr lang="en-US" dirty="0"/>
              <a:t>bless you from the house of </a:t>
            </a:r>
            <a:r>
              <a:rPr lang="en-US" dirty="0" smtClean="0"/>
              <a:t>Adonai. Adonai </a:t>
            </a:r>
            <a:r>
              <a:rPr lang="en-US" dirty="0"/>
              <a:t>is God, and he gives us </a:t>
            </a:r>
            <a:r>
              <a:rPr lang="en-US" dirty="0" smtClean="0"/>
              <a:t>light. Join </a:t>
            </a:r>
            <a:r>
              <a:rPr lang="en-US" dirty="0"/>
              <a:t>in the pilgrim festival with </a:t>
            </a:r>
            <a:r>
              <a:rPr lang="en-US" dirty="0" smtClean="0"/>
              <a:t>branches all </a:t>
            </a:r>
            <a:r>
              <a:rPr lang="en-US" dirty="0"/>
              <a:t>the way to the horns of the altar.</a:t>
            </a:r>
            <a:endParaRPr lang="en-US" dirty="0"/>
          </a:p>
        </p:txBody>
      </p:sp>
    </p:spTree>
    <p:extLst>
      <p:ext uri="{BB962C8B-B14F-4D97-AF65-F5344CB8AC3E}">
        <p14:creationId xmlns:p14="http://schemas.microsoft.com/office/powerpoint/2010/main" val="5520271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899"/>
          <a:stretch/>
        </p:blipFill>
        <p:spPr bwMode="auto">
          <a:xfrm>
            <a:off x="325438" y="0"/>
            <a:ext cx="812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66721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r" rtl="1"/>
            <a:endParaRPr lang="he-IL" b="1" dirty="0" smtClean="0">
              <a:latin typeface="David" panose="020E0502060401010101" pitchFamily="34" charset="-79"/>
              <a:cs typeface="David" panose="020E0502060401010101" pitchFamily="34" charset="-79"/>
            </a:endParaRPr>
          </a:p>
          <a:p>
            <a:pPr algn="r" rtl="1"/>
            <a:r>
              <a:rPr lang="he-IL" b="1" dirty="0">
                <a:latin typeface="David" panose="020E0502060401010101" pitchFamily="34" charset="-79"/>
                <a:cs typeface="David" panose="020E0502060401010101" pitchFamily="34" charset="-79"/>
              </a:rPr>
              <a:t> </a:t>
            </a:r>
            <a:r>
              <a:rPr lang="he-IL" b="1" dirty="0" smtClean="0">
                <a:solidFill>
                  <a:srgbClr val="FFFF99"/>
                </a:solidFill>
                <a:latin typeface="David" panose="020E0502060401010101" pitchFamily="34" charset="-79"/>
                <a:cs typeface="David" panose="020E0502060401010101" pitchFamily="34" charset="-79"/>
              </a:rPr>
              <a:t>הוֹשַׁע-נָא</a:t>
            </a:r>
            <a:r>
              <a:rPr lang="he-IL" b="1" dirty="0" smtClean="0">
                <a:latin typeface="David" panose="020E0502060401010101" pitchFamily="34" charset="-79"/>
                <a:cs typeface="David" panose="020E0502060401010101" pitchFamily="34" charset="-79"/>
              </a:rPr>
              <a:t> </a:t>
            </a:r>
            <a:r>
              <a:rPr lang="he-IL" b="1" dirty="0">
                <a:latin typeface="David" panose="020E0502060401010101" pitchFamily="34" charset="-79"/>
                <a:cs typeface="David" panose="020E0502060401010101" pitchFamily="34" charset="-79"/>
              </a:rPr>
              <a:t>בַּמְּרוֹמִים</a:t>
            </a:r>
            <a:r>
              <a:rPr lang="he-IL" b="1" dirty="0" smtClean="0">
                <a:latin typeface="David" panose="020E0502060401010101" pitchFamily="34" charset="-79"/>
                <a:cs typeface="David" panose="020E0502060401010101" pitchFamily="34" charset="-79"/>
              </a:rPr>
              <a:t>!"</a:t>
            </a:r>
            <a:endParaRPr lang="en-US" b="1" dirty="0" smtClean="0">
              <a:latin typeface="David" panose="020E0502060401010101" pitchFamily="34" charset="-79"/>
              <a:cs typeface="David" panose="020E0502060401010101" pitchFamily="34" charset="-79"/>
            </a:endParaRPr>
          </a:p>
          <a:p>
            <a:pPr algn="l"/>
            <a:r>
              <a:rPr lang="en-US" dirty="0"/>
              <a:t>“You in the highest heaven! </a:t>
            </a:r>
            <a:r>
              <a:rPr lang="en-US" dirty="0">
                <a:solidFill>
                  <a:srgbClr val="FFFF99"/>
                </a:solidFill>
              </a:rPr>
              <a:t>Please! Deliver us!</a:t>
            </a:r>
            <a:r>
              <a:rPr lang="en-US" dirty="0"/>
              <a:t>”</a:t>
            </a:r>
          </a:p>
          <a:p>
            <a:pPr algn="l"/>
            <a:endParaRPr lang="en-US" b="1" dirty="0">
              <a:latin typeface="David" panose="020E0502060401010101" pitchFamily="34" charset="-79"/>
              <a:cs typeface="David" panose="020E0502060401010101" pitchFamily="34" charset="-79"/>
            </a:endParaRPr>
          </a:p>
        </p:txBody>
      </p:sp>
      <p:sp>
        <p:nvSpPr>
          <p:cNvPr id="3" name="Rectangle 2"/>
          <p:cNvSpPr txBox="1">
            <a:spLocks noChangeArrowheads="1"/>
          </p:cNvSpPr>
          <p:nvPr/>
        </p:nvSpPr>
        <p:spPr bwMode="auto">
          <a:xfrm>
            <a:off x="1426579" y="57151"/>
            <a:ext cx="5925741" cy="42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6443" tIns="23212" rIns="46443" bIns="23212"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441" algn="ctr" rtl="0" fontAlgn="base">
              <a:spcBef>
                <a:spcPct val="0"/>
              </a:spcBef>
              <a:spcAft>
                <a:spcPct val="0"/>
              </a:spcAft>
              <a:defRPr sz="4400">
                <a:solidFill>
                  <a:schemeClr val="tx2"/>
                </a:solidFill>
                <a:latin typeface="Arial" charset="0"/>
                <a:cs typeface="Arial" charset="0"/>
              </a:defRPr>
            </a:lvl6pPr>
            <a:lvl7pPr marL="679031" algn="ctr" rtl="0" fontAlgn="base">
              <a:spcBef>
                <a:spcPct val="0"/>
              </a:spcBef>
              <a:spcAft>
                <a:spcPct val="0"/>
              </a:spcAft>
              <a:defRPr sz="4400">
                <a:solidFill>
                  <a:schemeClr val="tx2"/>
                </a:solidFill>
                <a:latin typeface="Arial" charset="0"/>
                <a:cs typeface="Arial" charset="0"/>
              </a:defRPr>
            </a:lvl7pPr>
            <a:lvl8pPr marL="1018347" algn="ctr" rtl="0" fontAlgn="base">
              <a:spcBef>
                <a:spcPct val="0"/>
              </a:spcBef>
              <a:spcAft>
                <a:spcPct val="0"/>
              </a:spcAft>
              <a:defRPr sz="4400">
                <a:solidFill>
                  <a:schemeClr val="tx2"/>
                </a:solidFill>
                <a:latin typeface="Arial" charset="0"/>
                <a:cs typeface="Arial" charset="0"/>
              </a:defRPr>
            </a:lvl8pPr>
            <a:lvl9pPr marL="1357902" algn="ctr" rtl="0" fontAlgn="base">
              <a:spcBef>
                <a:spcPct val="0"/>
              </a:spcBef>
              <a:spcAft>
                <a:spcPct val="0"/>
              </a:spcAft>
              <a:defRPr sz="4400">
                <a:solidFill>
                  <a:schemeClr val="tx2"/>
                </a:solidFill>
                <a:latin typeface="Arial" charset="0"/>
                <a:cs typeface="Arial" charset="0"/>
              </a:defRPr>
            </a:lvl9pPr>
          </a:lstStyle>
          <a:p>
            <a:r>
              <a:rPr lang="en-US" altLang="en-US" sz="2000" kern="0" dirty="0" err="1">
                <a:solidFill>
                  <a:srgbClr val="FFFF00"/>
                </a:solidFill>
                <a:latin typeface="+mn-lt"/>
                <a:cs typeface="+mn-cs"/>
              </a:rPr>
              <a:t>Mattityahu</a:t>
            </a:r>
            <a:r>
              <a:rPr lang="en-US" altLang="en-US" sz="2000" kern="0" dirty="0">
                <a:solidFill>
                  <a:srgbClr val="FFFF00"/>
                </a:solidFill>
                <a:latin typeface="+mn-lt"/>
                <a:cs typeface="+mn-cs"/>
              </a:rPr>
              <a:t> (Matthew) 21:</a:t>
            </a:r>
            <a:r>
              <a:rPr lang="he-IL" altLang="en-US" sz="2000" kern="0" dirty="0">
                <a:solidFill>
                  <a:srgbClr val="FFFF00"/>
                </a:solidFill>
                <a:latin typeface="+mn-lt"/>
                <a:cs typeface="+mn-cs"/>
              </a:rPr>
              <a:t>9</a:t>
            </a:r>
            <a:endParaRPr lang="en-US" altLang="en-US" sz="2000" kern="0" dirty="0">
              <a:solidFill>
                <a:srgbClr val="FFFF00"/>
              </a:solidFill>
              <a:latin typeface="+mn-lt"/>
              <a:cs typeface="+mn-cs"/>
            </a:endParaRPr>
          </a:p>
        </p:txBody>
      </p:sp>
    </p:spTree>
    <p:extLst>
      <p:ext uri="{BB962C8B-B14F-4D97-AF65-F5344CB8AC3E}">
        <p14:creationId xmlns:p14="http://schemas.microsoft.com/office/powerpoint/2010/main" val="41043722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r" rtl="1"/>
            <a:r>
              <a:rPr lang="he-IL" sz="4400" b="1" dirty="0">
                <a:latin typeface="David" panose="020E0502060401010101" pitchFamily="34" charset="-79"/>
                <a:cs typeface="David" panose="020E0502060401010101" pitchFamily="34" charset="-79"/>
              </a:rPr>
              <a:t>וַתִּשְׁתָּחוּ; וַתֹּאמֶר, </a:t>
            </a:r>
            <a:r>
              <a:rPr lang="he-IL" sz="4400" b="1" dirty="0" smtClean="0">
                <a:solidFill>
                  <a:srgbClr val="FFFF99"/>
                </a:solidFill>
                <a:latin typeface="David" panose="020E0502060401010101" pitchFamily="34" charset="-79"/>
                <a:cs typeface="David" panose="020E0502060401010101" pitchFamily="34" charset="-79"/>
              </a:rPr>
              <a:t>הוֹשִׁעָה</a:t>
            </a:r>
            <a:r>
              <a:rPr lang="he-IL" sz="4400" b="1" dirty="0" smtClean="0">
                <a:latin typeface="David" panose="020E0502060401010101" pitchFamily="34" charset="-79"/>
                <a:cs typeface="David" panose="020E0502060401010101" pitchFamily="34" charset="-79"/>
              </a:rPr>
              <a:t> </a:t>
            </a:r>
            <a:r>
              <a:rPr lang="he-IL" sz="4400" b="1" dirty="0">
                <a:latin typeface="David" panose="020E0502060401010101" pitchFamily="34" charset="-79"/>
                <a:cs typeface="David" panose="020E0502060401010101" pitchFamily="34" charset="-79"/>
              </a:rPr>
              <a:t>הַמֶּלֶךְ.  </a:t>
            </a:r>
            <a:endParaRPr lang="en-US" sz="4400" b="1" dirty="0" smtClean="0">
              <a:latin typeface="David" panose="020E0502060401010101" pitchFamily="34" charset="-79"/>
              <a:cs typeface="David" panose="020E0502060401010101" pitchFamily="34" charset="-79"/>
            </a:endParaRPr>
          </a:p>
          <a:p>
            <a:pPr algn="l"/>
            <a:r>
              <a:rPr lang="en-US" baseline="30000" dirty="0" smtClean="0"/>
              <a:t>2 Shmuel 14.4</a:t>
            </a:r>
            <a:r>
              <a:rPr lang="en-US" b="1" baseline="30000" dirty="0"/>
              <a:t> </a:t>
            </a:r>
            <a:r>
              <a:rPr lang="en-US" dirty="0"/>
              <a:t>When the woman of </a:t>
            </a:r>
            <a:r>
              <a:rPr lang="en-US" dirty="0" err="1"/>
              <a:t>T’koa</a:t>
            </a:r>
            <a:r>
              <a:rPr lang="en-US" dirty="0"/>
              <a:t> spoke to the king, she fell down with her face to the ground, prostrating herself, and said, “King, </a:t>
            </a:r>
            <a:r>
              <a:rPr lang="en-US" dirty="0">
                <a:solidFill>
                  <a:srgbClr val="FFFF99"/>
                </a:solidFill>
              </a:rPr>
              <a:t>help</a:t>
            </a:r>
            <a:r>
              <a:rPr lang="en-US" dirty="0"/>
              <a:t>!” </a:t>
            </a:r>
            <a:endParaRPr lang="en-US"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846048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215043" name="Picture 3"/>
          <p:cNvPicPr>
            <a:picLocks noChangeAspect="1" noChangeArrowheads="1"/>
          </p:cNvPicPr>
          <p:nvPr/>
        </p:nvPicPr>
        <p:blipFill>
          <a:blip r:embed="rId3">
            <a:extLst>
              <a:ext uri="{28A0092B-C50C-407E-A947-70E740481C1C}">
                <a14:useLocalDpi xmlns:a14="http://schemas.microsoft.com/office/drawing/2010/main" val="0"/>
              </a:ext>
            </a:extLst>
          </a:blip>
          <a:srcRect l="19531" t="30208" r="46875" b="3125"/>
          <a:stretch>
            <a:fillRect/>
          </a:stretch>
        </p:blipFill>
        <p:spPr bwMode="auto">
          <a:xfrm>
            <a:off x="1536303" y="0"/>
            <a:ext cx="442449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388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a:t>"When the High Priest exited from the holy place unharmed, he made a celebration for his loved ones" (ibid., 4) at the conclusion of Yom Kippur - to give thanks to God that he successfully guided the service, and was neither rendered unfit nor adversely affected</a:t>
            </a:r>
            <a:r>
              <a:rPr lang="en-US" dirty="0" smtClean="0"/>
              <a:t>.</a:t>
            </a:r>
            <a:endParaRPr lang="en-US" dirty="0"/>
          </a:p>
        </p:txBody>
      </p:sp>
    </p:spTree>
    <p:extLst>
      <p:ext uri="{BB962C8B-B14F-4D97-AF65-F5344CB8AC3E}">
        <p14:creationId xmlns:p14="http://schemas.microsoft.com/office/powerpoint/2010/main" val="26647769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a:bodyPr>
          <a:lstStyle/>
          <a:p>
            <a:pPr algn="l"/>
            <a:r>
              <a:rPr lang="en-US" dirty="0" smtClean="0"/>
              <a:t>As </a:t>
            </a:r>
            <a:r>
              <a:rPr lang="en-US" dirty="0"/>
              <a:t>we read in the High Holiday Prayer Book for the Day of Atonement</a:t>
            </a:r>
            <a:r>
              <a:rPr lang="en-US" dirty="0" smtClean="0"/>
              <a:t>, "</a:t>
            </a:r>
            <a:r>
              <a:rPr lang="en-US" dirty="0"/>
              <a:t>How radiant was the appearance of the High </a:t>
            </a:r>
            <a:r>
              <a:rPr lang="en-US" dirty="0" smtClean="0"/>
              <a:t>Priest, when </a:t>
            </a:r>
            <a:r>
              <a:rPr lang="en-US" dirty="0"/>
              <a:t>he exited in peace from the holy </a:t>
            </a:r>
            <a:r>
              <a:rPr lang="en-US" dirty="0" smtClean="0"/>
              <a:t>place! Like </a:t>
            </a:r>
            <a:r>
              <a:rPr lang="en-US" dirty="0"/>
              <a:t>flashes of light that </a:t>
            </a:r>
            <a:r>
              <a:rPr lang="en-US" dirty="0" smtClean="0"/>
              <a:t>emanate from </a:t>
            </a:r>
            <a:r>
              <a:rPr lang="en-US" dirty="0"/>
              <a:t>the splendor of the angels </a:t>
            </a:r>
            <a:r>
              <a:rPr lang="en-US" dirty="0" smtClean="0"/>
              <a:t>-such </a:t>
            </a:r>
            <a:r>
              <a:rPr lang="en-US" dirty="0"/>
              <a:t>was the appearance of the High Priest.</a:t>
            </a:r>
            <a:endParaRPr lang="en-US" dirty="0"/>
          </a:p>
        </p:txBody>
      </p:sp>
    </p:spTree>
    <p:extLst>
      <p:ext uri="{BB962C8B-B14F-4D97-AF65-F5344CB8AC3E}">
        <p14:creationId xmlns:p14="http://schemas.microsoft.com/office/powerpoint/2010/main" val="41665515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30051" name="Picture 3"/>
          <p:cNvPicPr>
            <a:picLocks noChangeAspect="1" noChangeArrowheads="1"/>
          </p:cNvPicPr>
          <p:nvPr/>
        </p:nvPicPr>
        <p:blipFill>
          <a:blip r:embed="rId3">
            <a:extLst>
              <a:ext uri="{28A0092B-C50C-407E-A947-70E740481C1C}">
                <a14:useLocalDpi xmlns:a14="http://schemas.microsoft.com/office/drawing/2010/main" val="0"/>
              </a:ext>
            </a:extLst>
          </a:blip>
          <a:srcRect l="17188" t="25000" r="44531" b="6250"/>
          <a:stretch>
            <a:fillRect/>
          </a:stretch>
        </p:blipFill>
        <p:spPr bwMode="auto">
          <a:xfrm>
            <a:off x="1316838" y="0"/>
            <a:ext cx="4887822"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5458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As the Talmud says, “There were never happier days for the Jews than the 15th of Av and Yom Kippur.” What is it about Yom Kippur that makes it such a happy day?</a:t>
            </a:r>
          </a:p>
        </p:txBody>
      </p:sp>
    </p:spTree>
    <p:extLst>
      <p:ext uri="{BB962C8B-B14F-4D97-AF65-F5344CB8AC3E}">
        <p14:creationId xmlns:p14="http://schemas.microsoft.com/office/powerpoint/2010/main" val="4251504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 Yom Kippur is such a happy day because it is the day God forgives all our sins</a:t>
            </a:r>
            <a:r>
              <a:rPr lang="en-US" dirty="0" smtClean="0"/>
              <a:t>!</a:t>
            </a:r>
            <a:r>
              <a:rPr lang="en-US" dirty="0"/>
              <a:t>  Yom Kippur is the anniversary of the day God forgave the Jewish people for having made and worshipped a golden calf.</a:t>
            </a:r>
          </a:p>
        </p:txBody>
      </p:sp>
    </p:spTree>
    <p:extLst>
      <p:ext uri="{BB962C8B-B14F-4D97-AF65-F5344CB8AC3E}">
        <p14:creationId xmlns:p14="http://schemas.microsoft.com/office/powerpoint/2010/main" val="17494367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We don’t eat because on Yom Kippur we are supposed to imitate the angels in Heaven who don’t eat. This is also why we wear white and stand much more than usual in the course of the prayers on Yom Kippur – in order to imitate the angels. </a:t>
            </a:r>
          </a:p>
        </p:txBody>
      </p:sp>
    </p:spTree>
    <p:extLst>
      <p:ext uri="{BB962C8B-B14F-4D97-AF65-F5344CB8AC3E}">
        <p14:creationId xmlns:p14="http://schemas.microsoft.com/office/powerpoint/2010/main" val="15298857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baseline="30000" dirty="0" err="1" smtClean="0"/>
              <a:t>Mes</a:t>
            </a:r>
            <a:r>
              <a:rPr lang="en-US" baseline="30000" dirty="0" smtClean="0"/>
              <a:t> Jews/</a:t>
            </a:r>
            <a:r>
              <a:rPr lang="en-US" baseline="30000" dirty="0" err="1" smtClean="0"/>
              <a:t>Heb</a:t>
            </a:r>
            <a:r>
              <a:rPr lang="en-US" baseline="30000" dirty="0" smtClean="0"/>
              <a:t> 9.27-28</a:t>
            </a:r>
            <a:r>
              <a:rPr lang="en-US" baseline="30000" dirty="0"/>
              <a:t> </a:t>
            </a:r>
            <a:r>
              <a:rPr lang="en-US" dirty="0"/>
              <a:t>Just as human beings have to die once, but after this comes </a:t>
            </a:r>
            <a:r>
              <a:rPr lang="en-US" dirty="0" smtClean="0"/>
              <a:t>judgment,</a:t>
            </a:r>
            <a:r>
              <a:rPr lang="en-US" baseline="30000" dirty="0"/>
              <a:t> </a:t>
            </a:r>
            <a:r>
              <a:rPr lang="en-US" dirty="0"/>
              <a:t>so also the Messiah, having been offered once to bear the sins of many</a:t>
            </a:r>
            <a:r>
              <a:rPr lang="en-US" dirty="0" smtClean="0"/>
              <a:t>,</a:t>
            </a:r>
            <a:r>
              <a:rPr lang="en-US" baseline="30000" dirty="0" smtClean="0"/>
              <a:t> </a:t>
            </a:r>
            <a:r>
              <a:rPr lang="en-US" dirty="0" smtClean="0"/>
              <a:t>will </a:t>
            </a:r>
            <a:r>
              <a:rPr lang="en-US" dirty="0"/>
              <a:t>appear a second time, not to deal with sin, but </a:t>
            </a:r>
            <a:r>
              <a:rPr lang="en-US" dirty="0">
                <a:solidFill>
                  <a:srgbClr val="FFFF99"/>
                </a:solidFill>
              </a:rPr>
              <a:t>to deliver those who are eagerly waiting for him.</a:t>
            </a:r>
            <a:endParaRPr lang="en-US" dirty="0">
              <a:solidFill>
                <a:srgbClr val="FFFF99"/>
              </a:solidFill>
            </a:endParaRPr>
          </a:p>
        </p:txBody>
      </p:sp>
    </p:spTree>
    <p:extLst>
      <p:ext uri="{BB962C8B-B14F-4D97-AF65-F5344CB8AC3E}">
        <p14:creationId xmlns:p14="http://schemas.microsoft.com/office/powerpoint/2010/main" val="28516739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2610" y="1394213"/>
            <a:ext cx="4724353" cy="3779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15095" y="2405"/>
            <a:ext cx="5668415" cy="1287389"/>
          </a:xfrm>
          <a:prstGeom prst="rect">
            <a:avLst/>
          </a:prstGeom>
          <a:noFill/>
          <a:ln w="38100">
            <a:solidFill>
              <a:srgbClr val="FFC000"/>
            </a:solidFill>
          </a:ln>
        </p:spPr>
        <p:txBody>
          <a:bodyPr wrap="none" lIns="55787" tIns="27869" rIns="55787" bIns="27869" rtlCol="0">
            <a:spAutoFit/>
          </a:bodyPr>
          <a:lstStyle/>
          <a:p>
            <a:pPr algn="l"/>
            <a:r>
              <a:rPr lang="en-US" dirty="0" smtClean="0">
                <a:solidFill>
                  <a:srgbClr val="FFFFFF"/>
                </a:solidFill>
              </a:rPr>
              <a:t>Downloads\messages\</a:t>
            </a:r>
          </a:p>
          <a:p>
            <a:pPr algn="l"/>
            <a:r>
              <a:rPr lang="en-US" dirty="0" smtClean="0">
                <a:solidFill>
                  <a:srgbClr val="FFFFFF"/>
                </a:solidFill>
              </a:rPr>
              <a:t>2017 Messages</a:t>
            </a:r>
            <a:endParaRPr lang="en-US" dirty="0">
              <a:solidFill>
                <a:srgbClr val="FFFFFF"/>
              </a:solidFill>
            </a:endParaRPr>
          </a:p>
        </p:txBody>
      </p:sp>
    </p:spTree>
    <p:extLst>
      <p:ext uri="{BB962C8B-B14F-4D97-AF65-F5344CB8AC3E}">
        <p14:creationId xmlns:p14="http://schemas.microsoft.com/office/powerpoint/2010/main" val="38144179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Mes</a:t>
            </a:r>
            <a:r>
              <a:rPr lang="en-US" baseline="30000" dirty="0" smtClean="0"/>
              <a:t>. Jews/Heb. 9.7 </a:t>
            </a:r>
            <a:r>
              <a:rPr lang="en-US" dirty="0" smtClean="0"/>
              <a:t>Only </a:t>
            </a:r>
            <a:r>
              <a:rPr lang="en-US" dirty="0"/>
              <a:t>the </a:t>
            </a:r>
            <a:r>
              <a:rPr lang="en-US" i="1" dirty="0" err="1"/>
              <a:t>cohen</a:t>
            </a:r>
            <a:r>
              <a:rPr lang="en-US" i="1" dirty="0"/>
              <a:t> </a:t>
            </a:r>
            <a:r>
              <a:rPr lang="en-US" i="1" dirty="0" err="1"/>
              <a:t>hagadol</a:t>
            </a:r>
            <a:r>
              <a:rPr lang="en-US" dirty="0"/>
              <a:t> enters the inner one; and he goes in only once a year, and he must always bring blood, which he offers both for himself and for the sins committed in ignorance by the people. </a:t>
            </a:r>
            <a:endParaRPr lang="en-US" dirty="0"/>
          </a:p>
        </p:txBody>
      </p:sp>
    </p:spTree>
    <p:extLst>
      <p:ext uri="{BB962C8B-B14F-4D97-AF65-F5344CB8AC3E}">
        <p14:creationId xmlns:p14="http://schemas.microsoft.com/office/powerpoint/2010/main" val="28923144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a:t>Mes</a:t>
            </a:r>
            <a:r>
              <a:rPr lang="en-US" baseline="30000" dirty="0"/>
              <a:t>. Jews/Heb. </a:t>
            </a:r>
            <a:r>
              <a:rPr lang="en-US" baseline="30000" dirty="0" smtClean="0"/>
              <a:t>9.11-14 TLV</a:t>
            </a:r>
            <a:r>
              <a:rPr lang="en-US" b="1" baseline="30000" dirty="0"/>
              <a:t> </a:t>
            </a:r>
            <a:r>
              <a:rPr lang="en-US" dirty="0"/>
              <a:t>But when Messiah appeared as </a:t>
            </a:r>
            <a:r>
              <a:rPr lang="en-US" i="1" dirty="0"/>
              <a:t>Kohen </a:t>
            </a:r>
            <a:r>
              <a:rPr lang="en-US" i="1" dirty="0" err="1"/>
              <a:t>Gadol</a:t>
            </a:r>
            <a:r>
              <a:rPr lang="en-US" dirty="0"/>
              <a:t> of the good things that have now come, passing through the greater and more perfect Tent not made with hands (that is to say not of this </a:t>
            </a:r>
            <a:r>
              <a:rPr lang="en-US" dirty="0" smtClean="0"/>
              <a:t>creation, </a:t>
            </a:r>
            <a:r>
              <a:rPr lang="en-US" dirty="0"/>
              <a:t>He entered into the </a:t>
            </a:r>
            <a:r>
              <a:rPr lang="en-US" dirty="0" smtClean="0"/>
              <a:t>Holiest Place </a:t>
            </a:r>
            <a:endParaRPr lang="en-US" dirty="0"/>
          </a:p>
        </p:txBody>
      </p:sp>
    </p:spTree>
    <p:extLst>
      <p:ext uri="{BB962C8B-B14F-4D97-AF65-F5344CB8AC3E}">
        <p14:creationId xmlns:p14="http://schemas.microsoft.com/office/powerpoint/2010/main" val="8072306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a:t>Mes</a:t>
            </a:r>
            <a:r>
              <a:rPr lang="en-US" baseline="30000" dirty="0"/>
              <a:t>. Jews/Heb. </a:t>
            </a:r>
            <a:r>
              <a:rPr lang="en-US" baseline="30000" dirty="0" smtClean="0"/>
              <a:t>9.11-14 TLV</a:t>
            </a:r>
            <a:r>
              <a:rPr lang="en-US" b="1" baseline="30000" dirty="0"/>
              <a:t> </a:t>
            </a:r>
            <a:r>
              <a:rPr lang="en-US" dirty="0" smtClean="0"/>
              <a:t>once </a:t>
            </a:r>
            <a:r>
              <a:rPr lang="en-US" dirty="0"/>
              <a:t>for all—not by the blood of goats and calves but by His own blood, having obtained eternal </a:t>
            </a:r>
            <a:r>
              <a:rPr lang="en-US" dirty="0" smtClean="0"/>
              <a:t>redemption.</a:t>
            </a:r>
            <a:r>
              <a:rPr lang="en-US" dirty="0"/>
              <a:t> </a:t>
            </a:r>
            <a:r>
              <a:rPr lang="en-US" dirty="0" smtClean="0"/>
              <a:t>For </a:t>
            </a:r>
            <a:r>
              <a:rPr lang="en-US" dirty="0"/>
              <a:t>if the blood of goats and </a:t>
            </a:r>
            <a:r>
              <a:rPr lang="en-US" dirty="0" smtClean="0"/>
              <a:t>bulls</a:t>
            </a:r>
            <a:r>
              <a:rPr lang="en-US" dirty="0"/>
              <a:t> and the ashes of a heifer sprinkling those who have been </a:t>
            </a:r>
            <a:r>
              <a:rPr lang="en-US" dirty="0" smtClean="0"/>
              <a:t>defiled</a:t>
            </a:r>
            <a:endParaRPr lang="en-US" dirty="0"/>
          </a:p>
        </p:txBody>
      </p:sp>
    </p:spTree>
    <p:extLst>
      <p:ext uri="{BB962C8B-B14F-4D97-AF65-F5344CB8AC3E}">
        <p14:creationId xmlns:p14="http://schemas.microsoft.com/office/powerpoint/2010/main" val="1280711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a:t>Mes</a:t>
            </a:r>
            <a:r>
              <a:rPr lang="en-US" baseline="30000" dirty="0"/>
              <a:t>. Jews/Heb. </a:t>
            </a:r>
            <a:r>
              <a:rPr lang="en-US" baseline="30000" dirty="0" smtClean="0"/>
              <a:t>9.11-14 TLV</a:t>
            </a:r>
            <a:r>
              <a:rPr lang="en-US" b="1" baseline="30000" dirty="0"/>
              <a:t> </a:t>
            </a:r>
            <a:r>
              <a:rPr lang="en-US" dirty="0" smtClean="0"/>
              <a:t>sanctify </a:t>
            </a:r>
            <a:r>
              <a:rPr lang="en-US" dirty="0"/>
              <a:t>for the cleansing of the flesh, </a:t>
            </a:r>
            <a:r>
              <a:rPr lang="en-US" dirty="0" smtClean="0"/>
              <a:t>how </a:t>
            </a:r>
            <a:r>
              <a:rPr lang="en-US" dirty="0"/>
              <a:t>much more will the blood of Messiah—who through the eternal Spirit offered Himself without blemish to God—cleanse </a:t>
            </a:r>
            <a:r>
              <a:rPr lang="en-US" dirty="0" smtClean="0"/>
              <a:t>our</a:t>
            </a:r>
            <a:r>
              <a:rPr lang="en-US" baseline="30000" dirty="0"/>
              <a:t> </a:t>
            </a:r>
            <a:r>
              <a:rPr lang="en-US" dirty="0" smtClean="0"/>
              <a:t>conscience </a:t>
            </a:r>
            <a:r>
              <a:rPr lang="en-US" dirty="0"/>
              <a:t>from dead works to serve the living God?</a:t>
            </a:r>
            <a:endParaRPr lang="en-US" dirty="0"/>
          </a:p>
        </p:txBody>
      </p:sp>
    </p:spTree>
    <p:extLst>
      <p:ext uri="{BB962C8B-B14F-4D97-AF65-F5344CB8AC3E}">
        <p14:creationId xmlns:p14="http://schemas.microsoft.com/office/powerpoint/2010/main" val="27329727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Clean up, </a:t>
            </a:r>
            <a:r>
              <a:rPr lang="en-US" dirty="0" smtClean="0"/>
              <a:t>Y</a:t>
            </a:r>
            <a:r>
              <a:rPr lang="en-US" dirty="0" smtClean="0"/>
              <a:t>ouTube </a:t>
            </a:r>
            <a:endParaRPr lang="en-US" dirty="0"/>
          </a:p>
        </p:txBody>
      </p:sp>
      <p:pic>
        <p:nvPicPr>
          <p:cNvPr id="2" name="zOGSgEGzfig"/>
          <p:cNvPicPr>
            <a:picLocks noRot="1" noChangeAspect="1"/>
          </p:cNvPicPr>
          <p:nvPr>
            <a:videoFile r:link="rId1"/>
          </p:nvPr>
        </p:nvPicPr>
        <p:blipFill>
          <a:blip r:embed="rId4"/>
          <a:stretch>
            <a:fillRect/>
          </a:stretch>
        </p:blipFill>
        <p:spPr>
          <a:xfrm>
            <a:off x="2103438" y="1285875"/>
            <a:ext cx="4572000" cy="2571750"/>
          </a:xfrm>
          <a:prstGeom prst="rect">
            <a:avLst/>
          </a:prstGeom>
        </p:spPr>
      </p:pic>
    </p:spTree>
    <p:extLst>
      <p:ext uri="{BB962C8B-B14F-4D97-AF65-F5344CB8AC3E}">
        <p14:creationId xmlns:p14="http://schemas.microsoft.com/office/powerpoint/2010/main" val="2239893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Autofit/>
          </a:bodyPr>
          <a:lstStyle/>
          <a:p>
            <a:pPr algn="l"/>
            <a:r>
              <a:rPr lang="en-US" sz="3600" dirty="0"/>
              <a:t>1517: Ottoman </a:t>
            </a:r>
            <a:r>
              <a:rPr lang="en-US" sz="3600" dirty="0" smtClean="0"/>
              <a:t>conquers </a:t>
            </a:r>
            <a:r>
              <a:rPr lang="en-US" sz="3600" dirty="0" err="1" smtClean="0"/>
              <a:t>Jerus</a:t>
            </a:r>
            <a:endParaRPr lang="en-US" sz="3600" dirty="0"/>
          </a:p>
          <a:p>
            <a:pPr algn="l"/>
            <a:r>
              <a:rPr lang="en-US" sz="3600" dirty="0"/>
              <a:t>1517: Beginning of Luther’s </a:t>
            </a:r>
            <a:r>
              <a:rPr lang="en-US" sz="3600" dirty="0" smtClean="0"/>
              <a:t>Ref</a:t>
            </a:r>
            <a:endParaRPr lang="en-US" sz="3600" dirty="0"/>
          </a:p>
          <a:p>
            <a:pPr algn="l"/>
            <a:r>
              <a:rPr lang="en-US" sz="3600" dirty="0"/>
              <a:t>1917: British Protestants </a:t>
            </a:r>
            <a:r>
              <a:rPr lang="en-US" sz="3600" dirty="0" err="1" smtClean="0"/>
              <a:t>Jerus</a:t>
            </a:r>
            <a:endParaRPr lang="en-US" sz="3600" dirty="0"/>
          </a:p>
          <a:p>
            <a:pPr algn="l"/>
            <a:r>
              <a:rPr lang="en-US" sz="3600" dirty="0"/>
              <a:t>1967: Jewish nation </a:t>
            </a:r>
            <a:r>
              <a:rPr lang="en-US" sz="3600" dirty="0" smtClean="0"/>
              <a:t>Jerusalem</a:t>
            </a:r>
            <a:endParaRPr lang="en-US" sz="3600" dirty="0"/>
          </a:p>
          <a:p>
            <a:pPr algn="l"/>
            <a:r>
              <a:rPr lang="en-US" sz="3600" dirty="0"/>
              <a:t>1967: Charismatic </a:t>
            </a:r>
            <a:r>
              <a:rPr lang="en-US" sz="3600" dirty="0" smtClean="0"/>
              <a:t>Renewal</a:t>
            </a:r>
          </a:p>
          <a:p>
            <a:pPr algn="l"/>
            <a:r>
              <a:rPr lang="en-US" sz="3600" dirty="0" smtClean="0"/>
              <a:t>1967: founding of the YMJA</a:t>
            </a:r>
            <a:endParaRPr lang="en-US" sz="3600" dirty="0"/>
          </a:p>
          <a:p>
            <a:pPr algn="l"/>
            <a:r>
              <a:rPr lang="en-US" sz="3600" dirty="0"/>
              <a:t>2017: Global alignment and Muslim </a:t>
            </a:r>
            <a:r>
              <a:rPr lang="en-US" sz="3600" dirty="0" smtClean="0"/>
              <a:t>evangelism</a:t>
            </a:r>
            <a:endParaRPr lang="en-US" sz="3600" dirty="0"/>
          </a:p>
        </p:txBody>
      </p:sp>
    </p:spTree>
    <p:extLst>
      <p:ext uri="{BB962C8B-B14F-4D97-AF65-F5344CB8AC3E}">
        <p14:creationId xmlns:p14="http://schemas.microsoft.com/office/powerpoint/2010/main" val="11761544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Let’s </a:t>
            </a:r>
            <a:r>
              <a:rPr lang="en-US" dirty="0"/>
              <a:t>summarize these years:</a:t>
            </a:r>
          </a:p>
          <a:p>
            <a:pPr algn="l"/>
            <a:r>
              <a:rPr lang="en-US" dirty="0" smtClean="0"/>
              <a:t>1517 </a:t>
            </a:r>
            <a:r>
              <a:rPr lang="en-US" dirty="0"/>
              <a:t>was 500 years ago or 10 jubilees</a:t>
            </a:r>
          </a:p>
          <a:p>
            <a:pPr algn="l"/>
            <a:r>
              <a:rPr lang="en-US" dirty="0"/>
              <a:t>1917 was 100 years ago or 2 jubilees</a:t>
            </a:r>
          </a:p>
          <a:p>
            <a:pPr algn="l"/>
            <a:r>
              <a:rPr lang="en-US" dirty="0"/>
              <a:t>1967 was 50 years ago or 1 </a:t>
            </a:r>
            <a:r>
              <a:rPr lang="en-US" dirty="0" smtClean="0"/>
              <a:t>jubilee</a:t>
            </a:r>
            <a:endParaRPr lang="en-US" dirty="0"/>
          </a:p>
        </p:txBody>
      </p:sp>
    </p:spTree>
    <p:extLst>
      <p:ext uri="{BB962C8B-B14F-4D97-AF65-F5344CB8AC3E}">
        <p14:creationId xmlns:p14="http://schemas.microsoft.com/office/powerpoint/2010/main" val="18650059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smtClean="0"/>
              <a:t>Israel </a:t>
            </a:r>
            <a:r>
              <a:rPr lang="en-US" dirty="0"/>
              <a:t>became a nation in 1948. The year 2018 is 70 years from that time. A period of 70 years is described as turning point dates for the restoration of the kingdom to Israel (Jeremiah 25:11; 29:10; Daniel 9:2, 24). The period of 70 years is to cross over to a new paradigm from what happened previously. It is to cross into the next historic stage</a:t>
            </a:r>
            <a:r>
              <a:rPr lang="en-US" dirty="0" smtClean="0"/>
              <a:t>.</a:t>
            </a:r>
            <a:endParaRPr lang="en-US" dirty="0"/>
          </a:p>
        </p:txBody>
      </p:sp>
    </p:spTree>
    <p:extLst>
      <p:ext uri="{BB962C8B-B14F-4D97-AF65-F5344CB8AC3E}">
        <p14:creationId xmlns:p14="http://schemas.microsoft.com/office/powerpoint/2010/main" val="30897044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smtClean="0"/>
              <a:t>The </a:t>
            </a:r>
            <a:r>
              <a:rPr lang="en-US" dirty="0"/>
              <a:t>year 2018 is a 70-year completion for the State of Israel. Now is the time for the next stage. It is the time for the spiritual restoration to rise out of the natural restoration. It is the time for the revival stage of the restoration of the nation of Israel. It is the time for the Messianic remnant of Israel to take its place.</a:t>
            </a:r>
          </a:p>
        </p:txBody>
      </p:sp>
    </p:spTree>
    <p:extLst>
      <p:ext uri="{BB962C8B-B14F-4D97-AF65-F5344CB8AC3E}">
        <p14:creationId xmlns:p14="http://schemas.microsoft.com/office/powerpoint/2010/main" val="24949466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spTree>
    <p:extLst>
      <p:ext uri="{BB962C8B-B14F-4D97-AF65-F5344CB8AC3E}">
        <p14:creationId xmlns:p14="http://schemas.microsoft.com/office/powerpoint/2010/main" val="4187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3722"/>
          <a:stretch/>
        </p:blipFill>
        <p:spPr bwMode="auto">
          <a:xfrm>
            <a:off x="239625" y="0"/>
            <a:ext cx="8327011"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7519" y="3411816"/>
            <a:ext cx="8207387" cy="1417368"/>
          </a:xfrm>
          <a:prstGeom prst="rect">
            <a:avLst/>
          </a:prstGeom>
          <a:noFill/>
        </p:spPr>
        <p:txBody>
          <a:bodyPr wrap="none" lIns="62744" tIns="31270" rIns="62744" bIns="31270" rtlCol="0">
            <a:spAutoFit/>
          </a:bodyPr>
          <a:lstStyle/>
          <a:p>
            <a:pPr algn="l"/>
            <a:r>
              <a:rPr lang="en-US" i="1" dirty="0" err="1" smtClean="0"/>
              <a:t>Tsom</a:t>
            </a:r>
            <a:r>
              <a:rPr lang="en-US" i="1" dirty="0" smtClean="0"/>
              <a:t> </a:t>
            </a:r>
            <a:r>
              <a:rPr lang="en-US" i="1" dirty="0" err="1" smtClean="0"/>
              <a:t>mo</a:t>
            </a:r>
            <a:r>
              <a:rPr lang="en-US" i="1" dirty="0" smtClean="0"/>
              <a:t>-eel</a:t>
            </a:r>
            <a:r>
              <a:rPr lang="en-US" dirty="0" smtClean="0"/>
              <a:t> ……..Profitable fast</a:t>
            </a:r>
          </a:p>
          <a:p>
            <a:pPr algn="l"/>
            <a:r>
              <a:rPr lang="en-US" i="1" dirty="0" err="1" smtClean="0"/>
              <a:t>Tsom</a:t>
            </a:r>
            <a:r>
              <a:rPr lang="en-US" i="1" dirty="0" smtClean="0"/>
              <a:t> </a:t>
            </a:r>
            <a:r>
              <a:rPr lang="en-US" i="1" dirty="0" err="1" smtClean="0"/>
              <a:t>Kal</a:t>
            </a:r>
            <a:r>
              <a:rPr lang="en-US" i="1" dirty="0" smtClean="0"/>
              <a:t>  </a:t>
            </a:r>
            <a:r>
              <a:rPr lang="he-IL" sz="4800" b="1" dirty="0">
                <a:latin typeface="David" panose="020E0502060401010101" pitchFamily="34" charset="-79"/>
                <a:cs typeface="David" panose="020E0502060401010101" pitchFamily="34" charset="-79"/>
              </a:rPr>
              <a:t>צום קל</a:t>
            </a:r>
            <a:r>
              <a:rPr lang="en-US" dirty="0" smtClean="0">
                <a:latin typeface="+mn-lt"/>
                <a:cs typeface="David" panose="020E0502060401010101" pitchFamily="34" charset="-79"/>
              </a:rPr>
              <a:t>…Easy Fast</a:t>
            </a:r>
            <a:endParaRPr lang="en-US" dirty="0">
              <a:latin typeface="+mn-lt"/>
              <a:cs typeface="David" panose="020E0502060401010101" pitchFamily="34" charset="-79"/>
            </a:endParaRPr>
          </a:p>
        </p:txBody>
      </p:sp>
    </p:spTree>
    <p:extLst>
      <p:ext uri="{BB962C8B-B14F-4D97-AF65-F5344CB8AC3E}">
        <p14:creationId xmlns:p14="http://schemas.microsoft.com/office/powerpoint/2010/main" val="29955761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spTree>
    <p:extLst>
      <p:ext uri="{BB962C8B-B14F-4D97-AF65-F5344CB8AC3E}">
        <p14:creationId xmlns:p14="http://schemas.microsoft.com/office/powerpoint/2010/main" val="300443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subTitle" idx="1"/>
          </p:nvPr>
        </p:nvSpPr>
        <p:spPr>
          <a:xfrm>
            <a:off x="12" y="0"/>
            <a:ext cx="8778875" cy="5143500"/>
          </a:xfrm>
        </p:spPr>
        <p:txBody>
          <a:bodyPr/>
          <a:lstStyle/>
          <a:p>
            <a:pPr marL="363290" indent="-363290" rtl="1">
              <a:spcBef>
                <a:spcPct val="0"/>
              </a:spcBef>
            </a:pPr>
            <a:r>
              <a:rPr lang="he-IL" altLang="en-US" sz="6300">
                <a:solidFill>
                  <a:schemeClr val="bg1"/>
                </a:solidFill>
                <a:latin typeface="Arial Rounded MT Bold" pitchFamily="34" charset="0"/>
                <a:ea typeface="Arial Unicode MS" pitchFamily="34" charset="-128"/>
                <a:cs typeface="Vilna" pitchFamily="2" charset="-79"/>
              </a:rPr>
              <a:t>עֲבוֹדַת יוֹם כִּפּוּר</a:t>
            </a:r>
            <a:endParaRPr lang="en-US" altLang="en-US" sz="6300">
              <a:solidFill>
                <a:schemeClr val="bg1"/>
              </a:solidFill>
              <a:latin typeface="Arial Rounded MT Bold" pitchFamily="34" charset="0"/>
              <a:ea typeface="Arial Unicode MS" pitchFamily="34" charset="-128"/>
              <a:cs typeface="Vilna" pitchFamily="2" charset="-79"/>
            </a:endParaRPr>
          </a:p>
          <a:p>
            <a:pPr marL="363290" indent="-363290">
              <a:spcBef>
                <a:spcPct val="0"/>
              </a:spcBef>
            </a:pPr>
            <a:r>
              <a:rPr lang="en-US" altLang="en-US" sz="4700">
                <a:solidFill>
                  <a:schemeClr val="bg1"/>
                </a:solidFill>
                <a:latin typeface="Arial Rounded MT Bold" pitchFamily="34" charset="0"/>
                <a:ea typeface="Arial Unicode MS" pitchFamily="34" charset="-128"/>
                <a:cs typeface="Vilna" pitchFamily="2" charset="-79"/>
              </a:rPr>
              <a:t>  Yom Kippur Service</a:t>
            </a:r>
          </a:p>
          <a:p>
            <a:pPr marL="363290" indent="-363290">
              <a:spcBef>
                <a:spcPct val="0"/>
              </a:spcBef>
            </a:pPr>
            <a:endParaRPr lang="en-US" altLang="en-US" sz="4700">
              <a:solidFill>
                <a:schemeClr val="bg1"/>
              </a:solidFill>
              <a:latin typeface="Arial Rounded MT Bold" pitchFamily="34" charset="0"/>
              <a:ea typeface="Arial Unicode MS" pitchFamily="34" charset="-128"/>
              <a:cs typeface="Vilna" pitchFamily="2" charset="-79"/>
            </a:endParaRPr>
          </a:p>
          <a:p>
            <a:pPr marL="363290" indent="-363290">
              <a:spcBef>
                <a:spcPct val="0"/>
              </a:spcBef>
            </a:pPr>
            <a:r>
              <a:rPr lang="en-US" altLang="en-US" sz="4700">
                <a:solidFill>
                  <a:schemeClr val="bg1"/>
                </a:solidFill>
                <a:latin typeface="Arial Rounded MT Bold" pitchFamily="34" charset="0"/>
                <a:ea typeface="Arial Unicode MS" pitchFamily="34" charset="-128"/>
                <a:cs typeface="Vilna" pitchFamily="2" charset="-79"/>
              </a:rPr>
              <a:t>Shakharit </a:t>
            </a:r>
          </a:p>
          <a:p>
            <a:pPr marL="363290" indent="-363290">
              <a:spcBef>
                <a:spcPct val="0"/>
              </a:spcBef>
            </a:pPr>
            <a:r>
              <a:rPr lang="en-US" altLang="en-US" sz="4700">
                <a:solidFill>
                  <a:schemeClr val="bg1"/>
                </a:solidFill>
                <a:latin typeface="Arial Rounded MT Bold" pitchFamily="34" charset="0"/>
                <a:ea typeface="Arial Unicode MS" pitchFamily="34" charset="-128"/>
                <a:cs typeface="Vilna" pitchFamily="2" charset="-79"/>
              </a:rPr>
              <a:t>Yom Kippur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subTitle" idx="1"/>
          </p:nvPr>
        </p:nvSpPr>
        <p:spPr>
          <a:xfrm>
            <a:off x="12" y="0"/>
            <a:ext cx="8778875" cy="5143500"/>
          </a:xfrm>
        </p:spPr>
        <p:txBody>
          <a:bodyPr/>
          <a:lstStyle/>
          <a:p>
            <a:pPr marL="363490" indent="-363490" algn="l"/>
            <a:r>
              <a:rPr lang="en-US" altLang="en-US" sz="3500" baseline="30000">
                <a:solidFill>
                  <a:schemeClr val="bg1"/>
                </a:solidFill>
                <a:latin typeface="Arial Rounded MT Bold" pitchFamily="34" charset="0"/>
                <a:ea typeface="Arial Unicode MS" pitchFamily="34" charset="-128"/>
                <a:cs typeface="Arial Unicode MS" pitchFamily="34" charset="-128"/>
              </a:rPr>
              <a:t>	Viyikra/Lev. 16.4 </a:t>
            </a:r>
            <a:r>
              <a:rPr lang="en-US" altLang="en-US" sz="3500">
                <a:solidFill>
                  <a:schemeClr val="bg1"/>
                </a:solidFill>
                <a:latin typeface="Arial Rounded MT Bold" pitchFamily="34" charset="0"/>
                <a:ea typeface="Arial Unicode MS" pitchFamily="34" charset="-128"/>
                <a:cs typeface="Arial Unicode MS" pitchFamily="34" charset="-128"/>
              </a:rPr>
              <a:t> “Here is how Aharon is to enter the Holy Place. . . He is to put on the holy linen tunic, have the linen shorts next to his bare flesh, have the linen sash wrapped around him, and be wearing the linen turban–– they are the holy garments. He is to bathe his body in water and put them on.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subTitle" idx="1"/>
          </p:nvPr>
        </p:nvSpPr>
        <p:spPr>
          <a:xfrm>
            <a:off x="12" y="0"/>
            <a:ext cx="8778875" cy="5143500"/>
          </a:xfrm>
        </p:spPr>
        <p:txBody>
          <a:bodyPr/>
          <a:lstStyle/>
          <a:p>
            <a:pPr marL="363730" indent="-363730" algn="l"/>
            <a:r>
              <a:rPr lang="en-US" altLang="en-US" sz="3500">
                <a:solidFill>
                  <a:schemeClr val="bg1"/>
                </a:solidFill>
                <a:latin typeface="Arial Rounded MT Bold" pitchFamily="34" charset="0"/>
                <a:ea typeface="Arial Unicode MS" pitchFamily="34" charset="-128"/>
                <a:cs typeface="Arial Unicode MS" pitchFamily="34" charset="-128"/>
              </a:rPr>
              <a:t>First of five immersions, above the Water Gate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34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189327"/>
            <a:ext cx="8778875" cy="47648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subTitle" idx="1"/>
          </p:nvPr>
        </p:nvSpPr>
        <p:spPr>
          <a:xfrm>
            <a:off x="12" y="0"/>
            <a:ext cx="8778875" cy="5143500"/>
          </a:xfrm>
        </p:spPr>
        <p:txBody>
          <a:bodyPr/>
          <a:lstStyle/>
          <a:p>
            <a:pPr marL="364328" indent="-364328" algn="l"/>
            <a:r>
              <a:rPr lang="en-US" altLang="en-US" sz="3500">
                <a:solidFill>
                  <a:schemeClr val="bg1"/>
                </a:solidFill>
                <a:latin typeface="Arial Rounded MT Bold" pitchFamily="34" charset="0"/>
                <a:ea typeface="Arial Unicode MS" pitchFamily="34" charset="-128"/>
                <a:cs typeface="Arial Unicode MS" pitchFamily="34" charset="-128"/>
              </a:rPr>
              <a:t>The remaining four immersions that take place during the day are done in a ritual bath atop the Parvha Chamber. A white lined sheet is held up separating the High Priest from the onlookers. This is done as a reminder to all onlookers that the High Priest will administer the Atonement service wearing white garments only.</a:t>
            </a:r>
          </a:p>
          <a:p>
            <a:pPr marL="364328" indent="-364328" algn="l"/>
            <a:endParaRPr lang="en-US" altLang="en-US" sz="3500">
              <a:solidFill>
                <a:schemeClr val="bg1"/>
              </a:solidFill>
              <a:latin typeface="Arial Rounded MT Bold" pitchFamily="34"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35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01" y="15479"/>
            <a:ext cx="7827830" cy="51613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36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4079"/>
            <a:ext cx="8925190" cy="47327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37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780" y="0"/>
            <a:ext cx="4255316"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177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9650" y="0"/>
            <a:ext cx="3898674"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4" y="3086100"/>
            <a:ext cx="7900988" cy="1714500"/>
          </a:xfrm>
        </p:spPr>
        <p:txBody>
          <a:bodyPr/>
          <a:lstStyle/>
          <a:p>
            <a:pPr lvl="0" algn="r" rtl="1" eaLnBrk="1" hangingPunct="1"/>
            <a:r>
              <a:rPr lang="he-IL" altLang="en-US" sz="5300" b="1" dirty="0">
                <a:solidFill>
                  <a:srgbClr val="FFFFFF"/>
                </a:solidFill>
                <a:cs typeface="David" panose="020E0502060401010101" pitchFamily="34" charset="-79"/>
              </a:rPr>
              <a:t>מַתִּתְיָהוּ</a:t>
            </a:r>
            <a:r>
              <a:rPr lang="en-US" altLang="en-US" sz="3500" dirty="0">
                <a:solidFill>
                  <a:srgbClr val="FFFFFF"/>
                </a:solidFill>
              </a:rPr>
              <a:t> </a:t>
            </a:r>
            <a:r>
              <a:rPr lang="en-US" altLang="en-US" sz="3500" dirty="0" err="1">
                <a:solidFill>
                  <a:srgbClr val="FFFFFF"/>
                </a:solidFill>
              </a:rPr>
              <a:t>Mattityahu</a:t>
            </a:r>
            <a:r>
              <a:rPr lang="en-US" altLang="en-US" sz="3500" dirty="0">
                <a:solidFill>
                  <a:srgbClr val="FFFFFF"/>
                </a:solidFill>
              </a:rPr>
              <a:t>  </a:t>
            </a:r>
          </a:p>
          <a:p>
            <a:pPr lvl="0" algn="r" eaLnBrk="1" hangingPunct="1"/>
            <a:r>
              <a:rPr lang="en-US" altLang="en-US" sz="3500" dirty="0">
                <a:solidFill>
                  <a:srgbClr val="FFFFFF"/>
                </a:solidFill>
              </a:rPr>
              <a:t>(Matthew) 21:6-8</a:t>
            </a:r>
          </a:p>
        </p:txBody>
      </p:sp>
    </p:spTree>
    <p:extLst>
      <p:ext uri="{BB962C8B-B14F-4D97-AF65-F5344CB8AC3E}">
        <p14:creationId xmlns:p14="http://schemas.microsoft.com/office/powerpoint/2010/main" val="19261309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42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209550"/>
            <a:ext cx="8778875" cy="472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subTitle" idx="1"/>
          </p:nvPr>
        </p:nvSpPr>
        <p:spPr>
          <a:xfrm>
            <a:off x="12" y="0"/>
            <a:ext cx="8778875" cy="5143500"/>
          </a:xfrm>
        </p:spPr>
        <p:txBody>
          <a:bodyPr/>
          <a:lstStyle/>
          <a:p>
            <a:pPr algn="l"/>
            <a:r>
              <a:rPr lang="en-US" altLang="en-US" sz="3500" baseline="30000">
                <a:solidFill>
                  <a:schemeClr val="bg1"/>
                </a:solidFill>
                <a:latin typeface="Arial Rounded MT Bold" pitchFamily="34" charset="0"/>
                <a:ea typeface="Arial Unicode MS" pitchFamily="34" charset="-128"/>
                <a:cs typeface="Arial Unicode MS" pitchFamily="34" charset="-128"/>
              </a:rPr>
              <a:t>Bamidbar/Nu 29.7-11</a:t>
            </a:r>
            <a:r>
              <a:rPr lang="en-US" altLang="en-US" sz="3500">
                <a:solidFill>
                  <a:schemeClr val="bg1"/>
                </a:solidFill>
                <a:latin typeface="Arial Rounded MT Bold" pitchFamily="34" charset="0"/>
                <a:ea typeface="Arial Unicode MS" pitchFamily="34" charset="-128"/>
                <a:cs typeface="Arial Unicode MS" pitchFamily="34" charset="-128"/>
              </a:rPr>
              <a:t> “‘On the tenth day of this seventh month you are to have a holy convocation. You are to deny yourselves, and you are not to do any kind of work; 8  but you are to present a burnt offering to Adoni to make a fragrant aroma: one young bull, one ram, and seven male lambs in their first year (they are to be without defect for you),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with their grain offering, fine flour mixed with olive oil, six quarts for the bull, four quarts for the one ram,   and two quarts for each of the seven lambs;  also one male goat as a sin offering; in addition to the sin offering for atonement and the regular burnt offering with its grain offering, and their drink offerings.</a:t>
            </a:r>
          </a:p>
          <a:p>
            <a:pPr algn="l"/>
            <a:endParaRPr lang="en-US" altLang="en-US" sz="3500">
              <a:solidFill>
                <a:schemeClr val="bg1"/>
              </a:solidFill>
              <a:latin typeface="Arial Rounded MT Bold" pitchFamily="34"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43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340536"/>
            <a:ext cx="8778875" cy="4462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subTitle" idx="1"/>
          </p:nvPr>
        </p:nvSpPr>
        <p:spPr>
          <a:xfrm>
            <a:off x="12" y="0"/>
            <a:ext cx="8778875" cy="5143500"/>
          </a:xfrm>
        </p:spPr>
        <p:txBody>
          <a:bodyPr/>
          <a:lstStyle/>
          <a:p>
            <a:pPr algn="l"/>
            <a:r>
              <a:rPr lang="en-US" altLang="en-US" sz="3500" baseline="30000">
                <a:solidFill>
                  <a:schemeClr val="bg1"/>
                </a:solidFill>
                <a:latin typeface="Arial Rounded MT Bold" pitchFamily="34" charset="0"/>
                <a:ea typeface="Arial Unicode MS" pitchFamily="34" charset="-128"/>
                <a:cs typeface="Arial Unicode MS" pitchFamily="34" charset="-128"/>
              </a:rPr>
              <a:t> Viyikra/Lev. 16.3,5,6</a:t>
            </a:r>
            <a:r>
              <a:rPr lang="en-US" altLang="en-US" sz="3500">
                <a:solidFill>
                  <a:schemeClr val="bg1"/>
                </a:solidFill>
                <a:latin typeface="Arial Rounded MT Bold" pitchFamily="34" charset="0"/>
                <a:ea typeface="Arial Unicode MS" pitchFamily="34" charset="-128"/>
                <a:cs typeface="Arial Unicode MS" pitchFamily="34" charset="-128"/>
              </a:rPr>
              <a:t>  “Here is how Aharon is to enter the Holy Place: with a young bull as a sin offering and a ram as a burnt offering. “He is to take from the community of the people of Israel two male goats for a sin offering and one ram for a burnt offering.  Aharon is to present the bull for the sin offering which is for himself and make atonement for himself and his family.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44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136924"/>
            <a:ext cx="8778875" cy="48696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Facing the sanctuary, he placed his two hands on the bullock's head, between its horns, and confessed. </a:t>
            </a:r>
          </a:p>
          <a:p>
            <a:pPr algn="l"/>
            <a:r>
              <a:rPr lang="en-US" altLang="en-US" sz="3500">
                <a:solidFill>
                  <a:schemeClr val="bg1"/>
                </a:solidFill>
                <a:latin typeface="Arial Rounded MT Bold" pitchFamily="34" charset="0"/>
                <a:ea typeface="Arial Unicode MS" pitchFamily="34" charset="-128"/>
                <a:cs typeface="Arial Unicode MS" pitchFamily="34" charset="-128"/>
              </a:rPr>
              <a:t>The sages of Israel received a tradition that these words refer to oral confession.</a:t>
            </a:r>
          </a:p>
          <a:p>
            <a:pPr algn="l"/>
            <a:r>
              <a:rPr lang="en-US" altLang="en-US" sz="3500">
                <a:solidFill>
                  <a:schemeClr val="bg1"/>
                </a:solidFill>
                <a:latin typeface="Arial Rounded MT Bold" pitchFamily="34" charset="0"/>
                <a:ea typeface="Arial Unicode MS" pitchFamily="34" charset="-128"/>
                <a:cs typeface="Arial Unicode MS" pitchFamily="34" charset="-128"/>
              </a:rPr>
              <a:t>And this was the wording of the High Priest's confession: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"I beseech You, YHVH;  [</a:t>
            </a:r>
            <a:r>
              <a:rPr lang="he-IL" altLang="en-US" sz="4200">
                <a:solidFill>
                  <a:schemeClr val="bg1"/>
                </a:solidFill>
                <a:latin typeface="Arial Rounded MT Bold" pitchFamily="34" charset="0"/>
                <a:ea typeface="Arial Unicode MS" pitchFamily="34" charset="-128"/>
                <a:cs typeface="Vilna" pitchFamily="2" charset="-79"/>
              </a:rPr>
              <a:t>שֵׁם הַמְּפֹרָשׁ</a:t>
            </a:r>
            <a:r>
              <a:rPr lang="en-US" altLang="en-US" sz="3500">
                <a:solidFill>
                  <a:schemeClr val="bg1"/>
                </a:solidFill>
                <a:latin typeface="Arial Rounded MT Bold" pitchFamily="34" charset="0"/>
                <a:ea typeface="Arial Unicode MS" pitchFamily="34" charset="-128"/>
                <a:cs typeface="Arial Unicode MS" pitchFamily="34" charset="-128"/>
              </a:rPr>
              <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Shem HaM’forash, “proper Name”]</a:t>
            </a:r>
            <a:endParaRPr lang="en-US" altLang="en-US" sz="3500">
              <a:solidFill>
                <a:schemeClr val="bg1"/>
              </a:solidFill>
              <a:latin typeface="Arial Rounded MT Bold" pitchFamily="34" charset="0"/>
              <a:cs typeface="Vilna" pitchFamily="2" charset="-79"/>
            </a:endParaRPr>
          </a:p>
          <a:p>
            <a:r>
              <a:rPr lang="en-US" altLang="en-US" sz="3500">
                <a:solidFill>
                  <a:schemeClr val="bg1"/>
                </a:solidFill>
                <a:latin typeface="Arial Rounded MT Bold" pitchFamily="34" charset="0"/>
                <a:ea typeface="Arial Unicode MS" pitchFamily="34" charset="-128"/>
                <a:cs typeface="Arial Unicode MS" pitchFamily="34" charset="-128"/>
              </a:rPr>
              <a:t>	</a:t>
            </a:r>
            <a:r>
              <a:rPr lang="he-IL" altLang="en-US" sz="4200">
                <a:solidFill>
                  <a:schemeClr val="bg1"/>
                </a:solidFill>
                <a:latin typeface="Arial Rounded MT Bold" pitchFamily="34" charset="0"/>
                <a:cs typeface="Vilna" pitchFamily="2" charset="-79"/>
              </a:rPr>
              <a:t> </a:t>
            </a:r>
            <a:r>
              <a:rPr lang="he-IL" altLang="en-US" sz="4200">
                <a:solidFill>
                  <a:schemeClr val="bg1"/>
                </a:solidFill>
                <a:latin typeface="Times New Roman" pitchFamily="18" charset="0"/>
                <a:cs typeface="Vilna" pitchFamily="2" charset="-79"/>
              </a:rPr>
              <a:t>בָּרוּךְ שֵׁם כְּבוֹד מַלְכוּתוֹ לְעוֹלָם וָעֶד.</a:t>
            </a:r>
          </a:p>
          <a:p>
            <a:pPr>
              <a:spcBef>
                <a:spcPct val="0"/>
              </a:spcBef>
            </a:pPr>
            <a:r>
              <a:rPr lang="en-US" altLang="en-US" sz="3500" i="1">
                <a:solidFill>
                  <a:schemeClr val="bg1"/>
                </a:solidFill>
                <a:latin typeface="Times New Roman" pitchFamily="18" charset="0"/>
                <a:ea typeface="Arial Unicode MS" pitchFamily="34" charset="-128"/>
                <a:cs typeface="Arial Unicode MS" pitchFamily="34" charset="-128"/>
              </a:rPr>
              <a:t>Ba-rookh shaym k'vod malkhoo-to </a:t>
            </a:r>
          </a:p>
          <a:p>
            <a:pPr>
              <a:spcBef>
                <a:spcPct val="0"/>
              </a:spcBef>
            </a:pPr>
            <a:r>
              <a:rPr lang="en-US" altLang="en-US" sz="3500" i="1">
                <a:solidFill>
                  <a:schemeClr val="bg1"/>
                </a:solidFill>
                <a:latin typeface="Times New Roman" pitchFamily="18" charset="0"/>
                <a:ea typeface="Arial Unicode MS" pitchFamily="34" charset="-128"/>
                <a:cs typeface="Arial Unicode MS" pitchFamily="34" charset="-128"/>
              </a:rPr>
              <a:t>l'olam va-ed.</a:t>
            </a:r>
          </a:p>
          <a:p>
            <a:pPr>
              <a:spcBef>
                <a:spcPct val="0"/>
              </a:spcBef>
            </a:pPr>
            <a:r>
              <a:rPr lang="en-US" altLang="en-US" sz="3500">
                <a:solidFill>
                  <a:schemeClr val="bg1"/>
                </a:solidFill>
                <a:latin typeface="Arial Rounded MT Bold" pitchFamily="34" charset="0"/>
                <a:ea typeface="Arial Unicode MS" pitchFamily="34" charset="-128"/>
                <a:cs typeface="Arial Unicode MS" pitchFamily="34" charset="-128"/>
              </a:rPr>
              <a:t>Blessed is the name of his glorious kingdom, forever and ever.</a:t>
            </a:r>
          </a:p>
          <a:p>
            <a:pPr algn="l"/>
            <a:endParaRPr lang="en-US" altLang="en-US" sz="3500">
              <a:solidFill>
                <a:schemeClr val="bg1"/>
              </a:solidFill>
              <a:latin typeface="Arial Rounded MT Bold" pitchFamily="34" charset="0"/>
              <a:ea typeface="Arial Unicode MS" pitchFamily="34" charset="-128"/>
              <a:cs typeface="Arial Unicode MS" pitchFamily="34" charset="-128"/>
            </a:endParaRPr>
          </a:p>
          <a:p>
            <a:pPr algn="l"/>
            <a:r>
              <a:rPr lang="en-US" altLang="en-US" sz="3500">
                <a:solidFill>
                  <a:schemeClr val="bg1"/>
                </a:solidFill>
                <a:latin typeface="Arial Rounded MT Bold" pitchFamily="34" charset="0"/>
                <a:ea typeface="Arial Unicode MS" pitchFamily="34" charset="-128"/>
                <a:cs typeface="Arial Unicode MS" pitchFamily="34" charset="-128"/>
              </a:rPr>
              <a:t>I have sinned, rebelled, </a:t>
            </a:r>
          </a:p>
          <a:p>
            <a:pPr algn="l"/>
            <a:endParaRPr lang="en-US" altLang="en-US" sz="3500">
              <a:solidFill>
                <a:schemeClr val="bg1"/>
              </a:solidFill>
              <a:latin typeface="Arial Rounded MT Bold" pitchFamily="34"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and transgressed against You,</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I, and my household;</a:t>
            </a:r>
          </a:p>
          <a:p>
            <a:pPr algn="l"/>
            <a:r>
              <a:rPr lang="en-US" altLang="en-US" sz="3500">
                <a:solidFill>
                  <a:schemeClr val="bg1"/>
                </a:solidFill>
                <a:latin typeface="Arial Rounded MT Bold" pitchFamily="34" charset="0"/>
                <a:ea typeface="Arial Unicode MS" pitchFamily="34" charset="-128"/>
                <a:cs typeface="Arial Unicode MS" pitchFamily="34" charset="-128"/>
              </a:rPr>
              <a:t>I beseech You, O YHVH,</a:t>
            </a:r>
          </a:p>
          <a:p>
            <a:r>
              <a:rPr lang="en-US" altLang="en-US" sz="3500">
                <a:solidFill>
                  <a:schemeClr val="bg1"/>
                </a:solidFill>
                <a:latin typeface="Arial Rounded MT Bold" pitchFamily="34" charset="0"/>
                <a:ea typeface="Arial Unicode MS" pitchFamily="34" charset="-128"/>
                <a:cs typeface="Arial Unicode MS" pitchFamily="34" charset="-128"/>
              </a:rPr>
              <a:t/>
            </a:r>
            <a:br>
              <a:rPr lang="en-US" altLang="en-US" sz="3500">
                <a:solidFill>
                  <a:schemeClr val="bg1"/>
                </a:solidFill>
                <a:latin typeface="Arial Rounded MT Bold" pitchFamily="34" charset="0"/>
                <a:ea typeface="Arial Unicode MS" pitchFamily="34" charset="-128"/>
                <a:cs typeface="Arial Unicode MS" pitchFamily="34" charset="-128"/>
              </a:rPr>
            </a:br>
            <a:r>
              <a:rPr lang="he-IL" altLang="en-US" sz="4200">
                <a:solidFill>
                  <a:schemeClr val="bg1"/>
                </a:solidFill>
                <a:latin typeface="Times New Roman" pitchFamily="18" charset="0"/>
                <a:ea typeface="Arial Unicode MS" pitchFamily="34" charset="-128"/>
                <a:cs typeface="Vilna" pitchFamily="2" charset="-79"/>
              </a:rPr>
              <a:t>בָּרוּךְ שֵׁם כְּבוֹד מַלְכוּתוֹ לְעוֹלָם וָעֶד.</a:t>
            </a:r>
          </a:p>
          <a:p>
            <a:pPr>
              <a:spcBef>
                <a:spcPct val="0"/>
              </a:spcBef>
            </a:pPr>
            <a:r>
              <a:rPr lang="en-US" altLang="en-US" sz="3500" i="1">
                <a:solidFill>
                  <a:schemeClr val="bg1"/>
                </a:solidFill>
                <a:latin typeface="Times New Roman" pitchFamily="18" charset="0"/>
                <a:ea typeface="Arial Unicode MS" pitchFamily="34" charset="-128"/>
                <a:cs typeface="Arial Unicode MS" pitchFamily="34" charset="-128"/>
              </a:rPr>
              <a:t>Ba-rookh shaym k'vod malkhoo-to </a:t>
            </a:r>
          </a:p>
          <a:p>
            <a:pPr>
              <a:spcBef>
                <a:spcPct val="0"/>
              </a:spcBef>
            </a:pPr>
            <a:r>
              <a:rPr lang="en-US" altLang="en-US" sz="3500" i="1">
                <a:solidFill>
                  <a:schemeClr val="bg1"/>
                </a:solidFill>
                <a:latin typeface="Times New Roman" pitchFamily="18" charset="0"/>
                <a:ea typeface="Arial Unicode MS" pitchFamily="34" charset="-128"/>
                <a:cs typeface="Arial Unicode MS" pitchFamily="34" charset="-128"/>
              </a:rPr>
              <a:t>l'olam va-ed.</a:t>
            </a:r>
          </a:p>
          <a:p>
            <a:pPr>
              <a:spcBef>
                <a:spcPct val="0"/>
              </a:spcBef>
            </a:pPr>
            <a:r>
              <a:rPr lang="en-US" altLang="en-US" sz="3500">
                <a:solidFill>
                  <a:schemeClr val="bg1"/>
                </a:solidFill>
                <a:latin typeface="Arial Rounded MT Bold" pitchFamily="34" charset="0"/>
                <a:ea typeface="Arial Unicode MS" pitchFamily="34" charset="-128"/>
                <a:cs typeface="Arial Unicode MS" pitchFamily="34" charset="-128"/>
              </a:rPr>
              <a:t>Blessed is the name of his glorious kingdom, forever and ever.</a:t>
            </a:r>
          </a:p>
          <a:p>
            <a:pPr>
              <a:spcBef>
                <a:spcPct val="0"/>
              </a:spcBef>
            </a:pPr>
            <a:endParaRPr lang="en-US" altLang="en-US" sz="3500">
              <a:solidFill>
                <a:schemeClr val="bg1"/>
              </a:solidFill>
              <a:latin typeface="Arial Rounded MT Bold" pitchFamily="34"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Grant atonement for the sins,</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and for the iniquities and transgressions</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which I have committed against You,</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I, and my household.</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As it is written in the Torah</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of Your servant, Moses:</a:t>
            </a:r>
            <a:br>
              <a:rPr lang="en-US" altLang="en-US" sz="3500">
                <a:solidFill>
                  <a:schemeClr val="bg1"/>
                </a:solidFill>
                <a:latin typeface="Arial Rounded MT Bold" pitchFamily="34" charset="0"/>
                <a:ea typeface="Arial Unicode MS" pitchFamily="34" charset="-128"/>
                <a:cs typeface="Arial Unicode MS" pitchFamily="34" charset="-128"/>
              </a:rPr>
            </a:br>
            <a:endParaRPr lang="en-US" altLang="en-US" sz="3500">
              <a:solidFill>
                <a:schemeClr val="bg1"/>
              </a:solidFill>
              <a:latin typeface="Arial Rounded MT Bold" pitchFamily="34"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4" y="400050"/>
            <a:ext cx="7900988" cy="4629150"/>
          </a:xfrm>
        </p:spPr>
        <p:txBody>
          <a:bodyPr>
            <a:normAutofit/>
          </a:bodyPr>
          <a:lstStyle/>
          <a:p>
            <a:pPr marL="0" indent="0" algn="r" rtl="1">
              <a:spcBef>
                <a:spcPts val="0"/>
              </a:spcBef>
              <a:spcAft>
                <a:spcPts val="585"/>
              </a:spcAft>
            </a:pPr>
            <a:r>
              <a:rPr lang="he-IL" sz="4400" b="1" dirty="0">
                <a:latin typeface="David" panose="020E0502060401010101" pitchFamily="34" charset="-79"/>
                <a:cs typeface="David" panose="020E0502060401010101" pitchFamily="34" charset="-79"/>
              </a:rPr>
              <a:t>הַתַּלְמִידִים הָלְכוּ וְעָשׂוּ כְּמִצְוַת יֵשׁוּעַ.</a:t>
            </a:r>
            <a:endParaRPr lang="en-US" sz="4400" b="1" dirty="0">
              <a:latin typeface="David" panose="020E0502060401010101" pitchFamily="34" charset="-79"/>
              <a:cs typeface="David" panose="020E0502060401010101" pitchFamily="34" charset="-79"/>
            </a:endParaRPr>
          </a:p>
          <a:p>
            <a:pPr marL="0">
              <a:spcBef>
                <a:spcPts val="0"/>
              </a:spcBef>
              <a:spcAft>
                <a:spcPts val="585"/>
              </a:spcAft>
            </a:pPr>
            <a:endParaRPr lang="en-US" sz="600" b="1" dirty="0">
              <a:latin typeface="+mj-lt"/>
              <a:cs typeface="David" panose="020E0502060401010101" pitchFamily="34" charset="-79"/>
            </a:endParaRPr>
          </a:p>
          <a:p>
            <a:pPr marL="0">
              <a:spcBef>
                <a:spcPts val="0"/>
              </a:spcBef>
              <a:spcAft>
                <a:spcPts val="585"/>
              </a:spcAft>
            </a:pPr>
            <a:r>
              <a:rPr lang="en-US" sz="4000" dirty="0"/>
              <a:t>So the </a:t>
            </a:r>
            <a:r>
              <a:rPr lang="en-US" sz="4000" dirty="0" err="1"/>
              <a:t>talmidim</a:t>
            </a:r>
            <a:r>
              <a:rPr lang="en-US" sz="4000" dirty="0"/>
              <a:t> went and did as Yeshua had directed them.</a:t>
            </a:r>
          </a:p>
        </p:txBody>
      </p:sp>
      <p:sp>
        <p:nvSpPr>
          <p:cNvPr id="372738" name="Rectangle 2"/>
          <p:cNvSpPr>
            <a:spLocks noGrp="1" noChangeArrowheads="1"/>
          </p:cNvSpPr>
          <p:nvPr>
            <p:ph type="title"/>
          </p:nvPr>
        </p:nvSpPr>
        <p:spPr>
          <a:xfrm>
            <a:off x="1426579"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21:6</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40515159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'For on this day</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atonement shall be made for you,</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to purifiy you from all your sins</a:t>
            </a:r>
            <a:br>
              <a:rPr lang="en-US" altLang="en-US" sz="3500">
                <a:solidFill>
                  <a:schemeClr val="bg1"/>
                </a:solidFill>
                <a:latin typeface="Arial Rounded MT Bold" pitchFamily="34" charset="0"/>
                <a:ea typeface="Arial Unicode MS" pitchFamily="34" charset="-128"/>
                <a:cs typeface="Arial Unicode MS" pitchFamily="34" charset="-128"/>
              </a:rPr>
            </a:br>
            <a:r>
              <a:rPr lang="en-US" altLang="en-US" sz="3500">
                <a:solidFill>
                  <a:schemeClr val="bg1"/>
                </a:solidFill>
                <a:latin typeface="Arial Rounded MT Bold" pitchFamily="34" charset="0"/>
                <a:ea typeface="Arial Unicode MS" pitchFamily="34" charset="-128"/>
                <a:cs typeface="Arial Unicode MS" pitchFamily="34" charset="-128"/>
              </a:rPr>
              <a:t>- before YHVH you shall be purified'.“ </a:t>
            </a:r>
          </a:p>
          <a:p>
            <a:pPr rtl="1">
              <a:spcBef>
                <a:spcPct val="0"/>
              </a:spcBef>
            </a:pPr>
            <a:r>
              <a:rPr lang="he-IL" altLang="en-US" sz="4200">
                <a:solidFill>
                  <a:schemeClr val="bg1"/>
                </a:solidFill>
                <a:latin typeface="Arial Rounded MT Bold" pitchFamily="34" charset="0"/>
                <a:ea typeface="Arial Unicode MS" pitchFamily="34" charset="-128"/>
                <a:cs typeface="Vilna" pitchFamily="2" charset="-79"/>
              </a:rPr>
              <a:t> </a:t>
            </a:r>
            <a:r>
              <a:rPr lang="he-IL" altLang="en-US" sz="4200">
                <a:solidFill>
                  <a:schemeClr val="bg1"/>
                </a:solidFill>
                <a:latin typeface="Times New Roman" pitchFamily="18" charset="0"/>
                <a:ea typeface="Arial Unicode MS" pitchFamily="34" charset="-128"/>
                <a:cs typeface="Vilna" pitchFamily="2" charset="-79"/>
              </a:rPr>
              <a:t>בָּרוּךְ שֵׁם כְּבוֹד מַלְכוּתוֹ לְעוֹלָם וָעֶד.</a:t>
            </a:r>
          </a:p>
          <a:p>
            <a:pPr>
              <a:spcBef>
                <a:spcPct val="0"/>
              </a:spcBef>
            </a:pPr>
            <a:r>
              <a:rPr lang="en-US" altLang="en-US" sz="3500" i="1">
                <a:solidFill>
                  <a:schemeClr val="bg1"/>
                </a:solidFill>
                <a:latin typeface="Times New Roman" pitchFamily="18" charset="0"/>
                <a:ea typeface="Arial Unicode MS" pitchFamily="34" charset="-128"/>
                <a:cs typeface="Arial Unicode MS" pitchFamily="34" charset="-128"/>
              </a:rPr>
              <a:t>Ba-rookh shaym k'vod malkhoo-to </a:t>
            </a:r>
          </a:p>
          <a:p>
            <a:pPr>
              <a:spcBef>
                <a:spcPct val="0"/>
              </a:spcBef>
            </a:pPr>
            <a:r>
              <a:rPr lang="en-US" altLang="en-US" sz="3500" i="1">
                <a:solidFill>
                  <a:schemeClr val="bg1"/>
                </a:solidFill>
                <a:latin typeface="Times New Roman" pitchFamily="18" charset="0"/>
                <a:ea typeface="Arial Unicode MS" pitchFamily="34" charset="-128"/>
                <a:cs typeface="Arial Unicode MS" pitchFamily="34" charset="-128"/>
              </a:rPr>
              <a:t>l'olam va-ed.</a:t>
            </a:r>
          </a:p>
          <a:p>
            <a:pPr>
              <a:spcBef>
                <a:spcPct val="0"/>
              </a:spcBef>
            </a:pPr>
            <a:r>
              <a:rPr lang="en-US" altLang="en-US" sz="3500">
                <a:solidFill>
                  <a:schemeClr val="bg1"/>
                </a:solidFill>
                <a:latin typeface="Arial Rounded MT Bold" pitchFamily="34" charset="0"/>
                <a:ea typeface="Arial Unicode MS" pitchFamily="34" charset="-128"/>
                <a:cs typeface="Arial Unicode MS" pitchFamily="34" charset="-128"/>
              </a:rPr>
              <a:t>Blessed is the name of his glorious kingdom, forever and ever.</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45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210758"/>
            <a:ext cx="8778875" cy="47220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 He is to take the two goats and place them before ADONAI at the entrance to the tent of meeting. 8  Then Aharon is to cast lots for the two goats, one lot for ADONAI and the other for ‘Az’azel.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525" y="0"/>
            <a:ext cx="4541849"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51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316708"/>
            <a:ext cx="8778875" cy="4510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52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29766"/>
            <a:ext cx="8778875" cy="5203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53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239333"/>
            <a:ext cx="8778875" cy="46648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54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1563" y="0"/>
            <a:ext cx="4221785"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 After placing the lots upon the goats, the High Priest ties a length of crimson-dyed wool between the horns of the scapegoat, and stands the goat facing the Temple's eastern gate, through which it will be led off. He also ties a similar length of wool around the neck of the goat which will be sacrificed.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This elongated skein of wool is called a "tongue" in the language of the Mishna, on account of its shape. They were tied around the goats in order to prevent them from being mixed up with other animals, and each was tied in a distinctive manner so that they should not be confused with each other.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4" y="400050"/>
            <a:ext cx="7900988" cy="4629150"/>
          </a:xfrm>
        </p:spPr>
        <p:txBody>
          <a:bodyPr>
            <a:normAutofit/>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הֵם הֵבִיאוּ אֶת הָאָתוֹן וְאֶת הָעַיִר וּלְאַחַר שֶׁשָּׂמוּ עֲלֵיהֶם אֶת בִּגְדֵיהֶם הוּא יָשַׁב עֲלֵיהֶם.  </a:t>
            </a:r>
            <a:endParaRPr lang="en-US" sz="4100" b="1" dirty="0">
              <a:latin typeface="David" panose="020E0502060401010101" pitchFamily="34" charset="-79"/>
              <a:cs typeface="David" panose="020E0502060401010101" pitchFamily="34" charset="-79"/>
            </a:endParaRPr>
          </a:p>
          <a:p>
            <a:pPr marL="0" indent="0"/>
            <a:endParaRPr lang="en-US" sz="600" dirty="0"/>
          </a:p>
          <a:p>
            <a:pPr marL="0" indent="0"/>
            <a:r>
              <a:rPr lang="en-US" sz="4000" dirty="0"/>
              <a:t>They brought the donkey and the colt and put their robes on them, and Yeshua sat on them.</a:t>
            </a:r>
          </a:p>
        </p:txBody>
      </p:sp>
      <p:sp>
        <p:nvSpPr>
          <p:cNvPr id="372738" name="Rectangle 2"/>
          <p:cNvSpPr>
            <a:spLocks noGrp="1" noChangeArrowheads="1"/>
          </p:cNvSpPr>
          <p:nvPr>
            <p:ph type="title"/>
          </p:nvPr>
        </p:nvSpPr>
        <p:spPr>
          <a:xfrm>
            <a:off x="1426579"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21:7</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6368566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These lengths of wool were specifically dyed crimson on account of the verse which reads, "Though your sins are as scarlet, they shall whiten as snow; though they be red like crimson, they shall be white as wool" (Isaiah 1:18). It is related that a great miracle occurred concerning this crimson-colored wool:</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The sage Rabbi Yishmael taught (Yoma 6, 8) that when the scapegoat reached its destination in the desert, this wool miraculously turned white before the eyes of all Israel, in keeping with the words of the prophet - and thus providing a Heavenly sign that the sins of the people had been atoned for.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59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261938"/>
            <a:ext cx="8778875" cy="4619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60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241" y="0"/>
            <a:ext cx="4892394"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89327"/>
            <a:ext cx="8778875" cy="50542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subTitle" idx="1"/>
          </p:nvPr>
        </p:nvSpPr>
        <p:spPr>
          <a:xfrm>
            <a:off x="12" y="0"/>
            <a:ext cx="8778875" cy="5143500"/>
          </a:xfrm>
        </p:spPr>
        <p:txBody>
          <a:bodyPr/>
          <a:lstStyle/>
          <a:p>
            <a:pPr algn="l"/>
            <a:r>
              <a:rPr lang="en-US" altLang="en-US" sz="3500" baseline="30000">
                <a:solidFill>
                  <a:schemeClr val="bg1"/>
                </a:solidFill>
                <a:latin typeface="Arial Rounded MT Bold" pitchFamily="34" charset="0"/>
                <a:ea typeface="Arial Unicode MS" pitchFamily="34" charset="-128"/>
                <a:cs typeface="Arial Unicode MS" pitchFamily="34" charset="-128"/>
              </a:rPr>
              <a:t>Viyikra/Lev. 16.11-13</a:t>
            </a:r>
            <a:r>
              <a:rPr lang="en-US" altLang="en-US" sz="3500">
                <a:solidFill>
                  <a:schemeClr val="bg1"/>
                </a:solidFill>
                <a:latin typeface="Arial Rounded MT Bold" pitchFamily="34" charset="0"/>
                <a:ea typeface="Arial Unicode MS" pitchFamily="34" charset="-128"/>
                <a:cs typeface="Arial Unicode MS" pitchFamily="34" charset="-128"/>
              </a:rPr>
              <a:t>   “Aharon is to present the bull of the sin offering for himself; he will make atonement for himself and his household; he is to slaughter the bull of the sin offering which is for himself.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61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9318"/>
            <a:ext cx="8925190" cy="47422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 He is to take a censer full of burning coals from the altar before Adoni and, </a:t>
            </a:r>
            <a:r>
              <a:rPr lang="en-US" altLang="en-US" sz="3500">
                <a:solidFill>
                  <a:srgbClr val="FFFF66"/>
                </a:solidFill>
                <a:latin typeface="Arial Rounded MT Bold" pitchFamily="34" charset="0"/>
                <a:ea typeface="Arial Unicode MS" pitchFamily="34" charset="-128"/>
                <a:cs typeface="Arial Unicode MS" pitchFamily="34" charset="-128"/>
              </a:rPr>
              <a:t>with his hands full</a:t>
            </a:r>
            <a:r>
              <a:rPr lang="en-US" altLang="en-US" sz="3500">
                <a:solidFill>
                  <a:schemeClr val="bg1"/>
                </a:solidFill>
                <a:latin typeface="Arial Rounded MT Bold" pitchFamily="34" charset="0"/>
                <a:ea typeface="Arial Unicode MS" pitchFamily="34" charset="-128"/>
                <a:cs typeface="Arial Unicode MS" pitchFamily="34" charset="-128"/>
              </a:rPr>
              <a:t> [double handful] of ground, fragrant incense, bring it inside the curtain. He is to put the incense on the fire before Adoni, so that the cloud from the incense will cover the ark–cover which is over the testimony, in order that he not die.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218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316708"/>
            <a:ext cx="8778875" cy="4510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67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246477"/>
            <a:ext cx="8778875" cy="46505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4" y="400050"/>
            <a:ext cx="7900988" cy="4629150"/>
          </a:xfrm>
        </p:spPr>
        <p:txBody>
          <a:bodyPr>
            <a:normAutofit lnSpcReduction="10000"/>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רַבִּים מִן הֶהָמוֹן פָּרְשׂוּ אֶת בִּגְדֵיהֶם עַל הַדֶּרֶךְ וַאֲחֵרִים כָּרְתוּ עֲנָפִים מִן הָעֵצִים וְשָׁטְחוּ אוֹתָם עַל הַדֶּרֶךְ.  </a:t>
            </a:r>
            <a:endParaRPr lang="en-US" sz="4100" b="1" dirty="0">
              <a:latin typeface="David" panose="020E0502060401010101" pitchFamily="34" charset="-79"/>
              <a:cs typeface="David" panose="020E0502060401010101" pitchFamily="34" charset="-79"/>
            </a:endParaRPr>
          </a:p>
          <a:p>
            <a:pPr marL="0" indent="0">
              <a:spcBef>
                <a:spcPts val="0"/>
              </a:spcBef>
              <a:spcAft>
                <a:spcPts val="585"/>
              </a:spcAft>
            </a:pPr>
            <a:endParaRPr lang="en-US" sz="600" dirty="0"/>
          </a:p>
          <a:p>
            <a:pPr marL="0" indent="0">
              <a:spcBef>
                <a:spcPts val="0"/>
              </a:spcBef>
              <a:spcAft>
                <a:spcPts val="585"/>
              </a:spcAft>
            </a:pPr>
            <a:r>
              <a:rPr lang="en-US" sz="4000" dirty="0"/>
              <a:t>Crowds of people carpeted the road with their clothing, while others cut branches from trees and spread them on the road.</a:t>
            </a:r>
          </a:p>
        </p:txBody>
      </p:sp>
      <p:sp>
        <p:nvSpPr>
          <p:cNvPr id="372738" name="Rectangle 2"/>
          <p:cNvSpPr>
            <a:spLocks noGrp="1" noChangeArrowheads="1"/>
          </p:cNvSpPr>
          <p:nvPr>
            <p:ph type="title"/>
          </p:nvPr>
        </p:nvSpPr>
        <p:spPr>
          <a:xfrm>
            <a:off x="1426579"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21:8</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27078114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68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138113"/>
            <a:ext cx="8778875" cy="4867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69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759" y="0"/>
            <a:ext cx="4953358"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239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22623"/>
            <a:ext cx="8778875" cy="51887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75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267908"/>
            <a:ext cx="8778875" cy="46077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76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799" y="0"/>
            <a:ext cx="5245987"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77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154783"/>
            <a:ext cx="8778875" cy="4833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78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265527"/>
            <a:ext cx="8778875" cy="46124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79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840" y="0"/>
            <a:ext cx="4255316"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80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294102"/>
            <a:ext cx="8778875" cy="45553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 </a:t>
            </a:r>
            <a:r>
              <a:rPr lang="en-US" altLang="en-US" sz="3500" baseline="30000">
                <a:solidFill>
                  <a:schemeClr val="bg1"/>
                </a:solidFill>
                <a:latin typeface="Arial Rounded MT Bold" pitchFamily="34" charset="0"/>
                <a:ea typeface="Arial Unicode MS" pitchFamily="34" charset="-128"/>
                <a:cs typeface="Arial Unicode MS" pitchFamily="34" charset="-128"/>
              </a:rPr>
              <a:t>Viyikra/Lev. 16.14</a:t>
            </a:r>
            <a:r>
              <a:rPr lang="en-US" altLang="en-US" sz="3500">
                <a:solidFill>
                  <a:schemeClr val="bg1"/>
                </a:solidFill>
                <a:latin typeface="Arial Rounded MT Bold" pitchFamily="34" charset="0"/>
                <a:ea typeface="Arial Unicode MS" pitchFamily="34" charset="-128"/>
                <a:cs typeface="Arial Unicode MS" pitchFamily="34" charset="-128"/>
              </a:rPr>
              <a:t> He is to take some of the bull’s blood and sprinkle it with his finger on the ark–cover toward the east; and in front of the ark–cover he is to sprinkle some of the blood with his finger seven times.</a:t>
            </a:r>
          </a:p>
          <a:p>
            <a:pPr algn="l"/>
            <a:endParaRPr lang="en-US" altLang="en-US" sz="3500">
              <a:solidFill>
                <a:schemeClr val="bg1"/>
              </a:solidFill>
              <a:latin typeface="Arial Rounded MT Bold" pitchFamily="34"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2 K 9.12-13 </a:t>
            </a:r>
            <a:r>
              <a:rPr lang="en-US" dirty="0" smtClean="0"/>
              <a:t>‘Here </a:t>
            </a:r>
            <a:r>
              <a:rPr lang="en-US" dirty="0"/>
              <a:t>is what </a:t>
            </a:r>
            <a:r>
              <a:rPr lang="en-US" cap="small" dirty="0" smtClean="0"/>
              <a:t>Adoni</a:t>
            </a:r>
            <a:r>
              <a:rPr lang="en-US" dirty="0"/>
              <a:t> says: “I have anointed you king over </a:t>
            </a:r>
            <a:r>
              <a:rPr lang="en-US" dirty="0" err="1"/>
              <a:t>Isra’el</a:t>
            </a:r>
            <a:r>
              <a:rPr lang="en-US" dirty="0" smtClean="0"/>
              <a:t>.”’</a:t>
            </a:r>
            <a:r>
              <a:rPr lang="en-US" dirty="0"/>
              <a:t> </a:t>
            </a:r>
            <a:r>
              <a:rPr lang="en-US" b="1" baseline="30000" dirty="0"/>
              <a:t> </a:t>
            </a:r>
            <a:r>
              <a:rPr lang="en-US" dirty="0"/>
              <a:t>At this, they hurried each one to </a:t>
            </a:r>
            <a:r>
              <a:rPr lang="en-US" dirty="0">
                <a:solidFill>
                  <a:srgbClr val="FFFF99"/>
                </a:solidFill>
              </a:rPr>
              <a:t>take his cloak and put it under </a:t>
            </a:r>
            <a:r>
              <a:rPr lang="en-US" dirty="0" err="1">
                <a:solidFill>
                  <a:srgbClr val="FFFF99"/>
                </a:solidFill>
              </a:rPr>
              <a:t>Yehu</a:t>
            </a:r>
            <a:r>
              <a:rPr lang="en-US" dirty="0">
                <a:solidFill>
                  <a:srgbClr val="FFFF99"/>
                </a:solidFill>
              </a:rPr>
              <a:t> </a:t>
            </a:r>
            <a:r>
              <a:rPr lang="en-US" dirty="0"/>
              <a:t>at the top of the stairs. Then they blew the </a:t>
            </a:r>
            <a:r>
              <a:rPr lang="en-US" i="1" dirty="0"/>
              <a:t>shofar</a:t>
            </a:r>
            <a:r>
              <a:rPr lang="en-US" dirty="0"/>
              <a:t> and proclaimed, “</a:t>
            </a:r>
            <a:r>
              <a:rPr lang="en-US" dirty="0" err="1"/>
              <a:t>Yehu</a:t>
            </a:r>
            <a:r>
              <a:rPr lang="en-US" dirty="0"/>
              <a:t> is king!”</a:t>
            </a:r>
            <a:endParaRPr lang="en-US" dirty="0"/>
          </a:p>
        </p:txBody>
      </p:sp>
    </p:spTree>
    <p:extLst>
      <p:ext uri="{BB962C8B-B14F-4D97-AF65-F5344CB8AC3E}">
        <p14:creationId xmlns:p14="http://schemas.microsoft.com/office/powerpoint/2010/main" val="24103900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87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20241"/>
            <a:ext cx="8778875" cy="51839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88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407211"/>
            <a:ext cx="8778875" cy="4329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 </a:t>
            </a:r>
            <a:r>
              <a:rPr lang="en-US" altLang="en-US" sz="3500" baseline="30000">
                <a:solidFill>
                  <a:schemeClr val="bg1"/>
                </a:solidFill>
                <a:latin typeface="Arial Rounded MT Bold" pitchFamily="34" charset="0"/>
                <a:ea typeface="Arial Unicode MS" pitchFamily="34" charset="-128"/>
                <a:cs typeface="Arial Unicode MS" pitchFamily="34" charset="-128"/>
              </a:rPr>
              <a:t>Viyikra/Lev. 16.15-16</a:t>
            </a:r>
            <a:r>
              <a:rPr lang="en-US" altLang="en-US" sz="3500">
                <a:solidFill>
                  <a:schemeClr val="bg1"/>
                </a:solidFill>
                <a:latin typeface="Arial Rounded MT Bold" pitchFamily="34" charset="0"/>
                <a:ea typeface="Arial Unicode MS" pitchFamily="34" charset="-128"/>
                <a:cs typeface="Arial Unicode MS" pitchFamily="34" charset="-128"/>
              </a:rPr>
              <a:t> “Next, he is to slaughter the goat of the sin offering which is for the people, bring its blood inside the curtain and do with its blood as he did with the bull’s blood, sprinkling it on the ark–cover and in front of the ark–cover.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265527"/>
            <a:ext cx="8778875" cy="46124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92515" name="Picture 3"/>
          <p:cNvPicPr>
            <a:picLocks noChangeAspect="1" noChangeArrowheads="1"/>
          </p:cNvPicPr>
          <p:nvPr/>
        </p:nvPicPr>
        <p:blipFill>
          <a:blip r:embed="rId3">
            <a:extLst>
              <a:ext uri="{28A0092B-C50C-407E-A947-70E740481C1C}">
                <a14:useLocalDpi xmlns:a14="http://schemas.microsoft.com/office/drawing/2010/main" val="0"/>
              </a:ext>
            </a:extLst>
          </a:blip>
          <a:srcRect l="10938" t="30208" r="38281" b="23958"/>
          <a:stretch>
            <a:fillRect/>
          </a:stretch>
        </p:blipFill>
        <p:spPr bwMode="auto">
          <a:xfrm>
            <a:off x="12" y="-22620"/>
            <a:ext cx="8778875" cy="464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subTitle" idx="1"/>
          </p:nvPr>
        </p:nvSpPr>
        <p:spPr>
          <a:xfrm>
            <a:off x="12" y="0"/>
            <a:ext cx="8778875" cy="5143500"/>
          </a:xfrm>
        </p:spPr>
        <p:txBody>
          <a:bodyPr/>
          <a:lstStyle/>
          <a:p>
            <a:pPr algn="l"/>
            <a:r>
              <a:rPr lang="en-US" altLang="en-US" sz="3500" baseline="30000">
                <a:solidFill>
                  <a:schemeClr val="bg1"/>
                </a:solidFill>
                <a:latin typeface="Arial Rounded MT Bold" pitchFamily="34" charset="0"/>
                <a:ea typeface="Arial Unicode MS" pitchFamily="34" charset="-128"/>
                <a:cs typeface="Arial Unicode MS" pitchFamily="34" charset="-128"/>
              </a:rPr>
              <a:t>Viyikra/Lev. 16.17-19 </a:t>
            </a:r>
            <a:r>
              <a:rPr lang="en-US" altLang="en-US" sz="3500">
                <a:solidFill>
                  <a:schemeClr val="bg1"/>
                </a:solidFill>
                <a:latin typeface="Arial Rounded MT Bold" pitchFamily="34" charset="0"/>
                <a:ea typeface="Arial Unicode MS" pitchFamily="34" charset="-128"/>
                <a:cs typeface="Arial Unicode MS" pitchFamily="34" charset="-128"/>
              </a:rPr>
              <a:t> No one is to be present in the tent of meeting from the time he enters the Holy Place to make atonement until the time he comes out, having made atonement for himself, for his household and for the entire community of Isra’el.</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subTitle" idx="1"/>
          </p:nvPr>
        </p:nvSpPr>
        <p:spPr>
          <a:xfrm>
            <a:off x="12" y="0"/>
            <a:ext cx="8778875" cy="5143500"/>
          </a:xfrm>
        </p:spPr>
        <p:txBody>
          <a:bodyPr/>
          <a:lstStyle/>
          <a:p>
            <a:pPr algn="l"/>
            <a:r>
              <a:rPr lang="en-US" altLang="en-US" sz="3500">
                <a:solidFill>
                  <a:schemeClr val="bg1"/>
                </a:solidFill>
                <a:latin typeface="Arial Rounded MT Bold" pitchFamily="34" charset="0"/>
                <a:ea typeface="Arial Unicode MS" pitchFamily="34" charset="-128"/>
                <a:cs typeface="Arial Unicode MS" pitchFamily="34" charset="-128"/>
              </a:rPr>
              <a:t> Then he is to go out to the altar that is before Adoni and make atonement for it; he is to take </a:t>
            </a:r>
            <a:r>
              <a:rPr lang="en-US" altLang="en-US" sz="3500">
                <a:solidFill>
                  <a:srgbClr val="FFFF66"/>
                </a:solidFill>
                <a:latin typeface="Arial Rounded MT Bold" pitchFamily="34" charset="0"/>
                <a:ea typeface="Arial Unicode MS" pitchFamily="34" charset="-128"/>
                <a:cs typeface="Arial Unicode MS" pitchFamily="34" charset="-128"/>
              </a:rPr>
              <a:t>some of the bull’s blood and some of the goat’s blood and put it on all the horns of the altar.</a:t>
            </a:r>
            <a:r>
              <a:rPr lang="en-US" altLang="en-US" sz="3500">
                <a:solidFill>
                  <a:schemeClr val="bg1"/>
                </a:solidFill>
                <a:latin typeface="Arial Rounded MT Bold" pitchFamily="34" charset="0"/>
                <a:ea typeface="Arial Unicode MS" pitchFamily="34" charset="-128"/>
                <a:cs typeface="Arial Unicode MS" pitchFamily="34" charset="-128"/>
              </a:rPr>
              <a:t>  He is to sprinkle some of the blood on it with his finger seven times, thus purifying it and setting it apart from the uncleannesses of the people of Isra’el.</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93540" name="Picture 4"/>
          <p:cNvPicPr>
            <a:picLocks noChangeAspect="1" noChangeArrowheads="1"/>
          </p:cNvPicPr>
          <p:nvPr/>
        </p:nvPicPr>
        <p:blipFill>
          <a:blip r:embed="rId3">
            <a:extLst>
              <a:ext uri="{28A0092B-C50C-407E-A947-70E740481C1C}">
                <a14:useLocalDpi xmlns:a14="http://schemas.microsoft.com/office/drawing/2010/main" val="0"/>
              </a:ext>
            </a:extLst>
          </a:blip>
          <a:srcRect l="19531" t="31250" r="46875" b="3125"/>
          <a:stretch>
            <a:fillRect/>
          </a:stretch>
        </p:blipFill>
        <p:spPr bwMode="auto">
          <a:xfrm>
            <a:off x="1536303" y="0"/>
            <a:ext cx="4494602"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subTitle" idx="1"/>
          </p:nvPr>
        </p:nvSpPr>
        <p:spPr>
          <a:xfrm>
            <a:off x="12" y="0"/>
            <a:ext cx="8778875" cy="5143500"/>
          </a:xfrm>
        </p:spPr>
        <p:txBody>
          <a:bodyPr/>
          <a:lstStyle/>
          <a:p>
            <a:r>
              <a:rPr lang="en-US" altLang="en-US" sz="3500">
                <a:solidFill>
                  <a:schemeClr val="bg1"/>
                </a:solidFill>
                <a:latin typeface="Arial Rounded MT Bold" pitchFamily="34" charset="0"/>
                <a:ea typeface="Arial Unicode MS" pitchFamily="34" charset="-128"/>
                <a:cs typeface="Arial Unicode MS" pitchFamily="34" charset="-128"/>
              </a:rPr>
              <a:t> </a:t>
            </a:r>
          </a:p>
        </p:txBody>
      </p:sp>
      <p:pic>
        <p:nvPicPr>
          <p:cNvPr id="194563" name="Picture 3"/>
          <p:cNvPicPr>
            <a:picLocks noChangeAspect="1" noChangeArrowheads="1"/>
          </p:cNvPicPr>
          <p:nvPr/>
        </p:nvPicPr>
        <p:blipFill>
          <a:blip r:embed="rId3">
            <a:extLst>
              <a:ext uri="{28A0092B-C50C-407E-A947-70E740481C1C}">
                <a14:useLocalDpi xmlns:a14="http://schemas.microsoft.com/office/drawing/2010/main" val="0"/>
              </a:ext>
            </a:extLst>
          </a:blip>
          <a:srcRect l="10938" t="30208" r="38281" b="15028"/>
          <a:stretch>
            <a:fillRect/>
          </a:stretch>
        </p:blipFill>
        <p:spPr bwMode="auto">
          <a:xfrm>
            <a:off x="0" y="-33337"/>
            <a:ext cx="8266774" cy="522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subTitle" idx="1"/>
          </p:nvPr>
        </p:nvSpPr>
        <p:spPr>
          <a:xfrm>
            <a:off x="12" y="0"/>
            <a:ext cx="8778875" cy="5143500"/>
          </a:xfrm>
        </p:spPr>
        <p:txBody>
          <a:bodyPr/>
          <a:lstStyle/>
          <a:p>
            <a:pPr algn="l"/>
            <a:r>
              <a:rPr lang="en-US" altLang="en-US" sz="3500" baseline="30000">
                <a:solidFill>
                  <a:schemeClr val="bg1"/>
                </a:solidFill>
                <a:latin typeface="Arial Rounded MT Bold" pitchFamily="34" charset="0"/>
                <a:ea typeface="Arial Unicode MS" pitchFamily="34" charset="-128"/>
                <a:cs typeface="Arial Unicode MS" pitchFamily="34" charset="-128"/>
              </a:rPr>
              <a:t>Viyikra/Lev. 16.20-21 </a:t>
            </a:r>
            <a:r>
              <a:rPr lang="en-US" altLang="en-US" sz="3500">
                <a:solidFill>
                  <a:schemeClr val="bg1"/>
                </a:solidFill>
                <a:latin typeface="Arial Rounded MT Bold" pitchFamily="34" charset="0"/>
                <a:ea typeface="Arial Unicode MS" pitchFamily="34" charset="-128"/>
                <a:cs typeface="Arial Unicode MS" pitchFamily="34" charset="-128"/>
              </a:rPr>
              <a:t>  “When he has finished atoning for the Holy Place, the tent of meeting and the altar, he is to present the live goat. 21  Aharon is to lay both his hands on the head of the live goat and confess over it all the transgressions, crimes and sins of the people of Isra’el;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9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0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5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5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6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6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6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6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6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7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7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7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7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54026</TotalTime>
  <Words>9947</Words>
  <Application>Microsoft Office PowerPoint</Application>
  <PresentationFormat>Custom</PresentationFormat>
  <Paragraphs>617</Paragraphs>
  <Slides>122</Slides>
  <Notes>95</Notes>
  <HiddenSlides>0</HiddenSlides>
  <MMClips>1</MMClips>
  <ScaleCrop>false</ScaleCrop>
  <HeadingPairs>
    <vt:vector size="4" baseType="variant">
      <vt:variant>
        <vt:lpstr>Theme</vt:lpstr>
      </vt:variant>
      <vt:variant>
        <vt:i4>82</vt:i4>
      </vt:variant>
      <vt:variant>
        <vt:lpstr>Slide Titles</vt:lpstr>
      </vt:variant>
      <vt:variant>
        <vt:i4>122</vt:i4>
      </vt:variant>
    </vt:vector>
  </HeadingPairs>
  <TitlesOfParts>
    <vt:vector size="204" baseType="lpstr">
      <vt:lpstr>1_Default Design</vt:lpstr>
      <vt:lpstr>136_Default Design</vt:lpstr>
      <vt:lpstr>128_Default Design</vt:lpstr>
      <vt:lpstr>129_Default Design</vt:lpstr>
      <vt:lpstr>130_Default Design</vt:lpstr>
      <vt:lpstr>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19_Default Design</vt:lpstr>
      <vt:lpstr>20_Default Design</vt:lpstr>
      <vt:lpstr>21_Default Design</vt:lpstr>
      <vt:lpstr>22_Default Design</vt:lpstr>
      <vt:lpstr>23_Default Design</vt:lpstr>
      <vt:lpstr>24_Default Design</vt:lpstr>
      <vt:lpstr>25_Default Design</vt:lpstr>
      <vt:lpstr>26_Default Design</vt:lpstr>
      <vt:lpstr>27_Default Design</vt:lpstr>
      <vt:lpstr>28_Default Design</vt:lpstr>
      <vt:lpstr>29_Default Design</vt:lpstr>
      <vt:lpstr>30_Default Design</vt:lpstr>
      <vt:lpstr>31_Default Design</vt:lpstr>
      <vt:lpstr>32_Default Design</vt:lpstr>
      <vt:lpstr>33_Default Design</vt:lpstr>
      <vt:lpstr>34_Default Design</vt:lpstr>
      <vt:lpstr>35_Default Design</vt:lpstr>
      <vt:lpstr>36_Default Design</vt:lpstr>
      <vt:lpstr>37_Default Design</vt:lpstr>
      <vt:lpstr>38_Default Design</vt:lpstr>
      <vt:lpstr>39_Default Design</vt:lpstr>
      <vt:lpstr>40_Default Design</vt:lpstr>
      <vt:lpstr>41_Default Design</vt:lpstr>
      <vt:lpstr>42_Default Design</vt:lpstr>
      <vt:lpstr>43_Default Design</vt:lpstr>
      <vt:lpstr>44_Default Design</vt:lpstr>
      <vt:lpstr>45_Default Design</vt:lpstr>
      <vt:lpstr>46_Default Design</vt:lpstr>
      <vt:lpstr>47_Default Design</vt:lpstr>
      <vt:lpstr>48_Default Design</vt:lpstr>
      <vt:lpstr>49_Default Design</vt:lpstr>
      <vt:lpstr>50_Default Design</vt:lpstr>
      <vt:lpstr>51_Default Design</vt:lpstr>
      <vt:lpstr>52_Default Design</vt:lpstr>
      <vt:lpstr>53_Default Design</vt:lpstr>
      <vt:lpstr>54_Default Design</vt:lpstr>
      <vt:lpstr>55_Default Design</vt:lpstr>
      <vt:lpstr>56_Default Design</vt:lpstr>
      <vt:lpstr>57_Default Design</vt:lpstr>
      <vt:lpstr>58_Default Design</vt:lpstr>
      <vt:lpstr>59_Default Design</vt:lpstr>
      <vt:lpstr>60_Default Design</vt:lpstr>
      <vt:lpstr>61_Default Design</vt:lpstr>
      <vt:lpstr>62_Default Design</vt:lpstr>
      <vt:lpstr>63_Default Design</vt:lpstr>
      <vt:lpstr>64_Default Design</vt:lpstr>
      <vt:lpstr>65_Default Design</vt:lpstr>
      <vt:lpstr>66_Default Design</vt:lpstr>
      <vt:lpstr>67_Default Design</vt:lpstr>
      <vt:lpstr>68_Default Design</vt:lpstr>
      <vt:lpstr>69_Default Design</vt:lpstr>
      <vt:lpstr>70_Default Design</vt:lpstr>
      <vt:lpstr>71_Default Design</vt:lpstr>
      <vt:lpstr>72_Default Design</vt:lpstr>
      <vt:lpstr>73_Default Design</vt:lpstr>
      <vt:lpstr>74_Default Design</vt:lpstr>
      <vt:lpstr>75_Default Design</vt:lpstr>
      <vt:lpstr>76_Default Design</vt:lpstr>
      <vt:lpstr>79_Default Design</vt:lpstr>
      <vt:lpstr>PowerPoint Presentation</vt:lpstr>
      <vt:lpstr>PowerPoint Presentation</vt:lpstr>
      <vt:lpstr>PowerPoint Presentation</vt:lpstr>
      <vt:lpstr>PowerPoint Presentation</vt:lpstr>
      <vt:lpstr>PowerPoint Presentation</vt:lpstr>
      <vt:lpstr>Mattityahu (Matthew) 21:6</vt:lpstr>
      <vt:lpstr>Mattityahu (Matthew) 21:7</vt:lpstr>
      <vt:lpstr>Mattityahu (Matthew) 21:8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1303</cp:revision>
  <dcterms:created xsi:type="dcterms:W3CDTF">2006-04-21T19:34:43Z</dcterms:created>
  <dcterms:modified xsi:type="dcterms:W3CDTF">2017-09-30T14:03:56Z</dcterms:modified>
</cp:coreProperties>
</file>