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 id="2147483698" r:id="rId3"/>
  </p:sldMasterIdLst>
  <p:notesMasterIdLst>
    <p:notesMasterId r:id="rId70"/>
  </p:notesMasterIdLst>
  <p:handoutMasterIdLst>
    <p:handoutMasterId r:id="rId71"/>
  </p:handoutMasterIdLst>
  <p:sldIdLst>
    <p:sldId id="2957" r:id="rId4"/>
    <p:sldId id="2963" r:id="rId5"/>
    <p:sldId id="3070" r:id="rId6"/>
    <p:sldId id="3071" r:id="rId7"/>
    <p:sldId id="3026" r:id="rId8"/>
    <p:sldId id="3034" r:id="rId9"/>
    <p:sldId id="3031" r:id="rId10"/>
    <p:sldId id="3032" r:id="rId11"/>
    <p:sldId id="3033" r:id="rId12"/>
    <p:sldId id="3035" r:id="rId13"/>
    <p:sldId id="3036" r:id="rId14"/>
    <p:sldId id="3050" r:id="rId15"/>
    <p:sldId id="3037" r:id="rId16"/>
    <p:sldId id="3051" r:id="rId17"/>
    <p:sldId id="3038" r:id="rId18"/>
    <p:sldId id="3052" r:id="rId19"/>
    <p:sldId id="3039" r:id="rId20"/>
    <p:sldId id="3053" r:id="rId21"/>
    <p:sldId id="3040" r:id="rId22"/>
    <p:sldId id="3054" r:id="rId23"/>
    <p:sldId id="3055" r:id="rId24"/>
    <p:sldId id="3041" r:id="rId25"/>
    <p:sldId id="3057" r:id="rId26"/>
    <p:sldId id="3058" r:id="rId27"/>
    <p:sldId id="3059" r:id="rId28"/>
    <p:sldId id="3060" r:id="rId29"/>
    <p:sldId id="3061" r:id="rId30"/>
    <p:sldId id="3062" r:id="rId31"/>
    <p:sldId id="3063" r:id="rId32"/>
    <p:sldId id="3064" r:id="rId33"/>
    <p:sldId id="3065" r:id="rId34"/>
    <p:sldId id="3042" r:id="rId35"/>
    <p:sldId id="3056" r:id="rId36"/>
    <p:sldId id="3043" r:id="rId37"/>
    <p:sldId id="3044" r:id="rId38"/>
    <p:sldId id="3045" r:id="rId39"/>
    <p:sldId id="3046" r:id="rId40"/>
    <p:sldId id="3047" r:id="rId41"/>
    <p:sldId id="3079" r:id="rId42"/>
    <p:sldId id="3093" r:id="rId43"/>
    <p:sldId id="3094" r:id="rId44"/>
    <p:sldId id="3095" r:id="rId45"/>
    <p:sldId id="3096" r:id="rId46"/>
    <p:sldId id="3097" r:id="rId47"/>
    <p:sldId id="3098" r:id="rId48"/>
    <p:sldId id="3099" r:id="rId49"/>
    <p:sldId id="3080" r:id="rId50"/>
    <p:sldId id="3068" r:id="rId51"/>
    <p:sldId id="3069" r:id="rId52"/>
    <p:sldId id="3100" r:id="rId53"/>
    <p:sldId id="3101" r:id="rId54"/>
    <p:sldId id="3102" r:id="rId55"/>
    <p:sldId id="3103" r:id="rId56"/>
    <p:sldId id="3104" r:id="rId57"/>
    <p:sldId id="3081" r:id="rId58"/>
    <p:sldId id="3072" r:id="rId59"/>
    <p:sldId id="3073" r:id="rId60"/>
    <p:sldId id="3074" r:id="rId61"/>
    <p:sldId id="3066" r:id="rId62"/>
    <p:sldId id="3076" r:id="rId63"/>
    <p:sldId id="3077" r:id="rId64"/>
    <p:sldId id="3075" r:id="rId65"/>
    <p:sldId id="3078" r:id="rId66"/>
    <p:sldId id="3048" r:id="rId67"/>
    <p:sldId id="3087" r:id="rId68"/>
    <p:sldId id="3088" r:id="rId69"/>
  </p:sldIdLst>
  <p:sldSz cx="8778875" cy="5143500"/>
  <p:notesSz cx="6858000" cy="9144000"/>
  <p:defaultTextStyle>
    <a:defPPr>
      <a:defRPr lang="en-US"/>
    </a:defPPr>
    <a:lvl1pPr algn="ctr" rtl="0" fontAlgn="base">
      <a:spcBef>
        <a:spcPct val="0"/>
      </a:spcBef>
      <a:spcAft>
        <a:spcPct val="0"/>
      </a:spcAft>
      <a:defRPr sz="4000" kern="1200">
        <a:solidFill>
          <a:schemeClr val="bg1"/>
        </a:solidFill>
        <a:latin typeface="Arial Rounded MT Bold" pitchFamily="34" charset="0"/>
        <a:ea typeface="+mn-ea"/>
        <a:cs typeface="Arial" charset="0"/>
      </a:defRPr>
    </a:lvl1pPr>
    <a:lvl2pPr marL="339061" algn="ctr" rtl="0" fontAlgn="base">
      <a:spcBef>
        <a:spcPct val="0"/>
      </a:spcBef>
      <a:spcAft>
        <a:spcPct val="0"/>
      </a:spcAft>
      <a:defRPr sz="4000" kern="1200">
        <a:solidFill>
          <a:schemeClr val="bg1"/>
        </a:solidFill>
        <a:latin typeface="Arial Rounded MT Bold" pitchFamily="34" charset="0"/>
        <a:ea typeface="+mn-ea"/>
        <a:cs typeface="Arial" charset="0"/>
      </a:defRPr>
    </a:lvl2pPr>
    <a:lvl3pPr marL="678271" algn="ctr" rtl="0" fontAlgn="base">
      <a:spcBef>
        <a:spcPct val="0"/>
      </a:spcBef>
      <a:spcAft>
        <a:spcPct val="0"/>
      </a:spcAft>
      <a:defRPr sz="4000" kern="1200">
        <a:solidFill>
          <a:schemeClr val="bg1"/>
        </a:solidFill>
        <a:latin typeface="Arial Rounded MT Bold" pitchFamily="34" charset="0"/>
        <a:ea typeface="+mn-ea"/>
        <a:cs typeface="Arial" charset="0"/>
      </a:defRPr>
    </a:lvl3pPr>
    <a:lvl4pPr marL="1017217" algn="ctr" rtl="0" fontAlgn="base">
      <a:spcBef>
        <a:spcPct val="0"/>
      </a:spcBef>
      <a:spcAft>
        <a:spcPct val="0"/>
      </a:spcAft>
      <a:defRPr sz="4000" kern="1200">
        <a:solidFill>
          <a:schemeClr val="bg1"/>
        </a:solidFill>
        <a:latin typeface="Arial Rounded MT Bold" pitchFamily="34" charset="0"/>
        <a:ea typeface="+mn-ea"/>
        <a:cs typeface="Arial" charset="0"/>
      </a:defRPr>
    </a:lvl4pPr>
    <a:lvl5pPr marL="1356390" algn="ctr" rtl="0" fontAlgn="base">
      <a:spcBef>
        <a:spcPct val="0"/>
      </a:spcBef>
      <a:spcAft>
        <a:spcPct val="0"/>
      </a:spcAft>
      <a:defRPr sz="4000" kern="1200">
        <a:solidFill>
          <a:schemeClr val="bg1"/>
        </a:solidFill>
        <a:latin typeface="Arial Rounded MT Bold" pitchFamily="34" charset="0"/>
        <a:ea typeface="+mn-ea"/>
        <a:cs typeface="Arial" charset="0"/>
      </a:defRPr>
    </a:lvl5pPr>
    <a:lvl6pPr marL="1695300" algn="l" defTabSz="678271" rtl="0" eaLnBrk="1" latinLnBrk="0" hangingPunct="1">
      <a:defRPr sz="4000" kern="1200">
        <a:solidFill>
          <a:schemeClr val="bg1"/>
        </a:solidFill>
        <a:latin typeface="Arial Rounded MT Bold" pitchFamily="34" charset="0"/>
        <a:ea typeface="+mn-ea"/>
        <a:cs typeface="Arial" charset="0"/>
      </a:defRPr>
    </a:lvl6pPr>
    <a:lvl7pPr marL="2034313" algn="l" defTabSz="678271" rtl="0" eaLnBrk="1" latinLnBrk="0" hangingPunct="1">
      <a:defRPr sz="4000" kern="1200">
        <a:solidFill>
          <a:schemeClr val="bg1"/>
        </a:solidFill>
        <a:latin typeface="Arial Rounded MT Bold" pitchFamily="34" charset="0"/>
        <a:ea typeface="+mn-ea"/>
        <a:cs typeface="Arial" charset="0"/>
      </a:defRPr>
    </a:lvl7pPr>
    <a:lvl8pPr marL="2373419" algn="l" defTabSz="678271" rtl="0" eaLnBrk="1" latinLnBrk="0" hangingPunct="1">
      <a:defRPr sz="4000" kern="1200">
        <a:solidFill>
          <a:schemeClr val="bg1"/>
        </a:solidFill>
        <a:latin typeface="Arial Rounded MT Bold" pitchFamily="34" charset="0"/>
        <a:ea typeface="+mn-ea"/>
        <a:cs typeface="Arial" charset="0"/>
      </a:defRPr>
    </a:lvl8pPr>
    <a:lvl9pPr marL="2712509" algn="l" defTabSz="678271" rtl="0" eaLnBrk="1" latinLnBrk="0" hangingPunct="1">
      <a:defRPr sz="4000" kern="1200">
        <a:solidFill>
          <a:schemeClr val="bg1"/>
        </a:solidFill>
        <a:latin typeface="Arial Rounded MT Bold" pitchFamily="34"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pos="276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00"/>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85045" autoAdjust="0"/>
  </p:normalViewPr>
  <p:slideViewPr>
    <p:cSldViewPr>
      <p:cViewPr varScale="1">
        <p:scale>
          <a:sx n="106" d="100"/>
          <a:sy n="106" d="100"/>
        </p:scale>
        <p:origin x="92" y="360"/>
      </p:cViewPr>
      <p:guideLst>
        <p:guide orient="horz" pos="1620"/>
        <p:guide pos="2765"/>
      </p:guideLst>
    </p:cSldViewPr>
  </p:slideViewPr>
  <p:outlineViewPr>
    <p:cViewPr>
      <p:scale>
        <a:sx n="33" d="100"/>
        <a:sy n="33" d="100"/>
      </p:scale>
      <p:origin x="0" y="0"/>
    </p:cViewPr>
  </p:outlineViewPr>
  <p:notesTextViewPr>
    <p:cViewPr>
      <p:scale>
        <a:sx n="176" d="100"/>
        <a:sy n="176" d="100"/>
      </p:scale>
      <p:origin x="0" y="0"/>
    </p:cViewPr>
  </p:notesTextViewPr>
  <p:sorterViewPr>
    <p:cViewPr varScale="1">
      <p:scale>
        <a:sx n="100" d="100"/>
        <a:sy n="100" d="100"/>
      </p:scale>
      <p:origin x="0" y="0"/>
    </p:cViewPr>
  </p:sorterViewPr>
  <p:notesViewPr>
    <p:cSldViewPr>
      <p:cViewPr varScale="1">
        <p:scale>
          <a:sx n="83" d="100"/>
          <a:sy n="83" d="100"/>
        </p:scale>
        <p:origin x="2004" y="6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 Type="http://schemas.openxmlformats.org/officeDocument/2006/relationships/slide" Target="slides/slide4.xml"/><Relationship Id="rId71"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r>
              <a:rPr lang="en-US" altLang="en-US"/>
              <a:t>Purim 2018.All Reversed </a:t>
            </a:r>
            <a:r>
              <a:rPr lang="he-IL" altLang="en-US"/>
              <a:t>נהפוך הוא </a:t>
            </a:r>
            <a:r>
              <a:rPr lang="en-US" altLang="en-US"/>
              <a:t>nahafokh hu.ppt</a:t>
            </a:r>
          </a:p>
        </p:txBody>
      </p:sp>
      <p:sp>
        <p:nvSpPr>
          <p:cNvPr id="2969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r>
              <a:rPr lang="en-US" altLang="en-US"/>
              <a:t>Feb. 24, 2018  5778</a:t>
            </a:r>
          </a:p>
        </p:txBody>
      </p:sp>
      <p:sp>
        <p:nvSpPr>
          <p:cNvPr id="2970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ltLang="en-US"/>
          </a:p>
        </p:txBody>
      </p:sp>
      <p:sp>
        <p:nvSpPr>
          <p:cNvPr id="2970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743E3E74-A71D-4F9E-A274-799584BDC6E6}" type="slidenum">
              <a:rPr lang="en-US" altLang="en-US"/>
              <a:pPr/>
              <a:t>‹#›</a:t>
            </a:fld>
            <a:endParaRPr lang="en-US" altLang="en-US"/>
          </a:p>
        </p:txBody>
      </p:sp>
    </p:spTree>
    <p:extLst>
      <p:ext uri="{BB962C8B-B14F-4D97-AF65-F5344CB8AC3E}">
        <p14:creationId xmlns:p14="http://schemas.microsoft.com/office/powerpoint/2010/main" val="20885928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r>
              <a:rPr lang="en-US" altLang="en-US"/>
              <a:t>Purim 2018.All Reversed </a:t>
            </a:r>
            <a:r>
              <a:rPr lang="he-IL" altLang="en-US"/>
              <a:t>נהפוך הוא </a:t>
            </a:r>
            <a:r>
              <a:rPr lang="en-US" altLang="en-US"/>
              <a:t>nahafokh hu.ppt</a:t>
            </a:r>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r>
              <a:rPr lang="en-US" altLang="en-US"/>
              <a:t>Feb. 24, 2018  5778</a:t>
            </a:r>
          </a:p>
        </p:txBody>
      </p:sp>
      <p:sp>
        <p:nvSpPr>
          <p:cNvPr id="5124" name="Rectangle 4"/>
          <p:cNvSpPr>
            <a:spLocks noGrp="1" noRot="1" noChangeAspect="1" noChangeArrowheads="1" noTextEdit="1"/>
          </p:cNvSpPr>
          <p:nvPr>
            <p:ph type="sldImg" idx="2"/>
          </p:nvPr>
        </p:nvSpPr>
        <p:spPr bwMode="auto">
          <a:xfrm>
            <a:off x="503238" y="685800"/>
            <a:ext cx="5851525"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lt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00E9F95B-100C-4401-AFC8-043CE70D51A5}" type="slidenum">
              <a:rPr lang="en-US" altLang="en-US"/>
              <a:pPr/>
              <a:t>‹#›</a:t>
            </a:fld>
            <a:endParaRPr lang="en-US" altLang="en-US"/>
          </a:p>
        </p:txBody>
      </p:sp>
    </p:spTree>
    <p:extLst>
      <p:ext uri="{BB962C8B-B14F-4D97-AF65-F5344CB8AC3E}">
        <p14:creationId xmlns:p14="http://schemas.microsoft.com/office/powerpoint/2010/main" val="3266379074"/>
      </p:ext>
    </p:extLst>
  </p:cSld>
  <p:clrMap bg1="lt1" tx1="dk1" bg2="lt2" tx2="dk2" accent1="accent1" accent2="accent2" accent3="accent3" accent4="accent4" accent5="accent5" accent6="accent6" hlink="hlink" folHlink="folHlink"/>
  <p:hf ftr="0"/>
  <p:notesStyle>
    <a:lvl1pPr algn="l" rtl="0" fontAlgn="base">
      <a:spcBef>
        <a:spcPct val="30000"/>
      </a:spcBef>
      <a:spcAft>
        <a:spcPct val="0"/>
      </a:spcAft>
      <a:defRPr sz="2000" kern="1200">
        <a:solidFill>
          <a:schemeClr val="tx1"/>
        </a:solidFill>
        <a:latin typeface="Arial Rounded MT Bold" pitchFamily="34" charset="0"/>
        <a:ea typeface="+mn-ea"/>
        <a:cs typeface="Arial" charset="0"/>
      </a:defRPr>
    </a:lvl1pPr>
    <a:lvl2pPr marL="339061" algn="l" rtl="0" fontAlgn="base">
      <a:spcBef>
        <a:spcPct val="30000"/>
      </a:spcBef>
      <a:spcAft>
        <a:spcPct val="0"/>
      </a:spcAft>
      <a:defRPr sz="2000" kern="1200">
        <a:solidFill>
          <a:schemeClr val="tx1"/>
        </a:solidFill>
        <a:latin typeface="Arial Rounded MT Bold" pitchFamily="34" charset="0"/>
        <a:ea typeface="+mn-ea"/>
        <a:cs typeface="Arial" charset="0"/>
      </a:defRPr>
    </a:lvl2pPr>
    <a:lvl3pPr marL="678271" algn="l" rtl="0" fontAlgn="base">
      <a:spcBef>
        <a:spcPct val="30000"/>
      </a:spcBef>
      <a:spcAft>
        <a:spcPct val="0"/>
      </a:spcAft>
      <a:defRPr sz="1200" kern="1200">
        <a:solidFill>
          <a:schemeClr val="tx1"/>
        </a:solidFill>
        <a:latin typeface="Arial" charset="0"/>
        <a:ea typeface="+mn-ea"/>
        <a:cs typeface="Arial" charset="0"/>
      </a:defRPr>
    </a:lvl3pPr>
    <a:lvl4pPr marL="1017217" algn="l" rtl="0" fontAlgn="base">
      <a:spcBef>
        <a:spcPct val="30000"/>
      </a:spcBef>
      <a:spcAft>
        <a:spcPct val="0"/>
      </a:spcAft>
      <a:defRPr sz="1200" kern="1200">
        <a:solidFill>
          <a:schemeClr val="tx1"/>
        </a:solidFill>
        <a:latin typeface="Arial" charset="0"/>
        <a:ea typeface="+mn-ea"/>
        <a:cs typeface="Arial" charset="0"/>
      </a:defRPr>
    </a:lvl4pPr>
    <a:lvl5pPr marL="1356390" algn="l" rtl="0" fontAlgn="base">
      <a:spcBef>
        <a:spcPct val="30000"/>
      </a:spcBef>
      <a:spcAft>
        <a:spcPct val="0"/>
      </a:spcAft>
      <a:defRPr sz="1200" kern="1200">
        <a:solidFill>
          <a:schemeClr val="tx1"/>
        </a:solidFill>
        <a:latin typeface="Arial" charset="0"/>
        <a:ea typeface="+mn-ea"/>
        <a:cs typeface="Arial" charset="0"/>
      </a:defRPr>
    </a:lvl5pPr>
    <a:lvl6pPr marL="1695300" algn="l" defTabSz="678271" rtl="0" eaLnBrk="1" latinLnBrk="0" hangingPunct="1">
      <a:defRPr sz="1200" kern="1200">
        <a:solidFill>
          <a:schemeClr val="tx1"/>
        </a:solidFill>
        <a:latin typeface="+mn-lt"/>
        <a:ea typeface="+mn-ea"/>
        <a:cs typeface="+mn-cs"/>
      </a:defRPr>
    </a:lvl6pPr>
    <a:lvl7pPr marL="2034313" algn="l" defTabSz="678271" rtl="0" eaLnBrk="1" latinLnBrk="0" hangingPunct="1">
      <a:defRPr sz="1200" kern="1200">
        <a:solidFill>
          <a:schemeClr val="tx1"/>
        </a:solidFill>
        <a:latin typeface="+mn-lt"/>
        <a:ea typeface="+mn-ea"/>
        <a:cs typeface="+mn-cs"/>
      </a:defRPr>
    </a:lvl7pPr>
    <a:lvl8pPr marL="2373419" algn="l" defTabSz="678271" rtl="0" eaLnBrk="1" latinLnBrk="0" hangingPunct="1">
      <a:defRPr sz="1200" kern="1200">
        <a:solidFill>
          <a:schemeClr val="tx1"/>
        </a:solidFill>
        <a:latin typeface="+mn-lt"/>
        <a:ea typeface="+mn-ea"/>
        <a:cs typeface="+mn-cs"/>
      </a:defRPr>
    </a:lvl8pPr>
    <a:lvl9pPr marL="2712509" algn="l" defTabSz="67827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ulpanor.com/"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www.ulpanor.com/"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www.ulpanor.com/"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www.ulpanor.com/"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www.ulpanor.com/"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www.ulpanor.com/"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www.ulpanor.com/"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facebook.com/marchoflife/videos/1744828825812790/"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www.ulpanor.com/"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www.ulpanor.com/"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3" Type="http://schemas.openxmlformats.org/officeDocument/2006/relationships/hyperlink" Target="http://www.libertyaction.org/r.asp?U=836298&amp;CID=201984&amp;RID=49674676" TargetMode="External"/><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3" Type="http://schemas.openxmlformats.org/officeDocument/2006/relationships/hyperlink" Target="http://www.libertyaction.org/r.asp?U=836298&amp;CID=201984&amp;RID=49674676" TargetMode="External"/><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1</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251619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AD9EB6C2-54B2-4288-A10A-1DC3E5A79CC1}"/>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FC41DDA6-EA02-45E3-93B2-2D0511B86C88}"/>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673D8A00-C75D-4EEA-B0A1-56A70A78AE66}"/>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01EA94B9-438C-4851-8930-CE1FD9FE0C0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73826" name="Rectangle 2">
            <a:extLst>
              <a:ext uri="{FF2B5EF4-FFF2-40B4-BE49-F238E27FC236}">
                <a16:creationId xmlns:a16="http://schemas.microsoft.com/office/drawing/2014/main" id="{07446BF2-EB62-4916-A92E-0F1182D0F693}"/>
              </a:ext>
            </a:extLst>
          </p:cNvPr>
          <p:cNvSpPr>
            <a:spLocks noGrp="1" noRot="1" noChangeAspect="1" noChangeArrowheads="1" noTextEdit="1"/>
          </p:cNvSpPr>
          <p:nvPr>
            <p:ph type="sldImg"/>
          </p:nvPr>
        </p:nvSpPr>
        <p:spPr>
          <a:xfrm>
            <a:off x="203200" y="304800"/>
            <a:ext cx="6502400" cy="3810000"/>
          </a:xfrm>
          <a:ln/>
        </p:spPr>
      </p:sp>
      <p:sp>
        <p:nvSpPr>
          <p:cNvPr id="973827" name="Rectangle 3">
            <a:extLst>
              <a:ext uri="{FF2B5EF4-FFF2-40B4-BE49-F238E27FC236}">
                <a16:creationId xmlns:a16="http://schemas.microsoft.com/office/drawing/2014/main" id="{A9FA8910-FDF0-4D2B-9B73-26C7E4CDA733}"/>
              </a:ext>
            </a:extLst>
          </p:cNvPr>
          <p:cNvSpPr>
            <a:spLocks noGrp="1" noChangeArrowheads="1"/>
          </p:cNvSpPr>
          <p:nvPr>
            <p:ph type="body" idx="1"/>
          </p:nvPr>
        </p:nvSpPr>
        <p:spPr>
          <a:xfrm>
            <a:off x="152400" y="4114800"/>
            <a:ext cx="6553200" cy="4876800"/>
          </a:xfrm>
        </p:spPr>
        <p:txBody>
          <a:bodyPr/>
          <a:lstStyle/>
          <a:p>
            <a:r>
              <a:rPr lang="en-US" altLang="en-US" sz="2000">
                <a:latin typeface="Arial Rounded MT Bold" panose="020F0704030504030204" pitchFamily="34" charset="0"/>
              </a:rPr>
              <a:t>Loosely rhymes</a:t>
            </a:r>
          </a:p>
        </p:txBody>
      </p:sp>
    </p:spTree>
    <p:extLst>
      <p:ext uri="{BB962C8B-B14F-4D97-AF65-F5344CB8AC3E}">
        <p14:creationId xmlns:p14="http://schemas.microsoft.com/office/powerpoint/2010/main" val="77500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4EF3FAA-8D2A-4609-9922-4F3DC9D00733}"/>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248234EA-83FD-47A5-B5F0-A3645EEC9F0B}"/>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1325A880-9C23-4CDE-B218-2FAAF376BB69}"/>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5B8BA680-2E7F-4A7C-A9C2-C767F06907ED}"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69730" name="Rectangle 2">
            <a:extLst>
              <a:ext uri="{FF2B5EF4-FFF2-40B4-BE49-F238E27FC236}">
                <a16:creationId xmlns:a16="http://schemas.microsoft.com/office/drawing/2014/main" id="{FA9EE941-3330-4D97-831E-5845A80BA9CB}"/>
              </a:ext>
            </a:extLst>
          </p:cNvPr>
          <p:cNvSpPr>
            <a:spLocks noGrp="1" noRot="1" noChangeAspect="1" noChangeArrowheads="1" noTextEdit="1"/>
          </p:cNvSpPr>
          <p:nvPr>
            <p:ph type="sldImg"/>
          </p:nvPr>
        </p:nvSpPr>
        <p:spPr>
          <a:xfrm>
            <a:off x="203200" y="304800"/>
            <a:ext cx="6502400" cy="3810000"/>
          </a:xfrm>
          <a:ln/>
        </p:spPr>
      </p:sp>
      <p:sp>
        <p:nvSpPr>
          <p:cNvPr id="969731" name="Rectangle 3">
            <a:extLst>
              <a:ext uri="{FF2B5EF4-FFF2-40B4-BE49-F238E27FC236}">
                <a16:creationId xmlns:a16="http://schemas.microsoft.com/office/drawing/2014/main" id="{8FB3CE08-75A3-4DE4-89CF-E4EAC8B5101D}"/>
              </a:ext>
            </a:extLst>
          </p:cNvPr>
          <p:cNvSpPr>
            <a:spLocks noGrp="1" noChangeArrowheads="1"/>
          </p:cNvSpPr>
          <p:nvPr>
            <p:ph type="body" idx="1"/>
          </p:nvPr>
        </p:nvSpPr>
        <p:spPr>
          <a:xfrm>
            <a:off x="152400" y="4114800"/>
            <a:ext cx="6553200" cy="4876800"/>
          </a:xfrm>
        </p:spPr>
        <p:txBody>
          <a:bodyPr/>
          <a:lstStyle/>
          <a:p>
            <a:r>
              <a:rPr lang="en-US" altLang="en-US" sz="2000">
                <a:latin typeface="Arial Rounded MT Bold" panose="020F0704030504030204" pitchFamily="34" charset="0"/>
              </a:rPr>
              <a:t>Raise your glass high ref to Ad Lo Yada.  Also a popular song.  </a:t>
            </a:r>
          </a:p>
          <a:p>
            <a:r>
              <a:rPr lang="en-US" altLang="en-US" sz="2000">
                <a:latin typeface="Arial Rounded MT Bold" panose="020F0704030504030204" pitchFamily="34" charset="0"/>
              </a:rPr>
              <a:t>Raise your praises high.  Hidden meaning is what this day is about.  G-d working in the hidden place.</a:t>
            </a:r>
          </a:p>
          <a:p>
            <a:r>
              <a:rPr lang="en-US" altLang="en-US" sz="2000">
                <a:latin typeface="Arial Rounded MT Bold" panose="020F0704030504030204" pitchFamily="34" charset="0"/>
              </a:rPr>
              <a:t>Maybe instead of proud…grateful, praising</a:t>
            </a:r>
          </a:p>
        </p:txBody>
      </p:sp>
    </p:spTree>
    <p:extLst>
      <p:ext uri="{BB962C8B-B14F-4D97-AF65-F5344CB8AC3E}">
        <p14:creationId xmlns:p14="http://schemas.microsoft.com/office/powerpoint/2010/main" val="25143616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B4EF3FAA-8D2A-4609-9922-4F3DC9D00733}"/>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248234EA-83FD-47A5-B5F0-A3645EEC9F0B}"/>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1325A880-9C23-4CDE-B218-2FAAF376BB69}"/>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5B8BA680-2E7F-4A7C-A9C2-C767F06907ED}"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69730" name="Rectangle 2">
            <a:extLst>
              <a:ext uri="{FF2B5EF4-FFF2-40B4-BE49-F238E27FC236}">
                <a16:creationId xmlns:a16="http://schemas.microsoft.com/office/drawing/2014/main" id="{FA9EE941-3330-4D97-831E-5845A80BA9CB}"/>
              </a:ext>
            </a:extLst>
          </p:cNvPr>
          <p:cNvSpPr>
            <a:spLocks noGrp="1" noRot="1" noChangeAspect="1" noChangeArrowheads="1" noTextEdit="1"/>
          </p:cNvSpPr>
          <p:nvPr>
            <p:ph type="sldImg"/>
          </p:nvPr>
        </p:nvSpPr>
        <p:spPr>
          <a:xfrm>
            <a:off x="203200" y="304800"/>
            <a:ext cx="6502400" cy="3810000"/>
          </a:xfrm>
          <a:ln/>
        </p:spPr>
      </p:sp>
      <p:sp>
        <p:nvSpPr>
          <p:cNvPr id="969731" name="Rectangle 3">
            <a:extLst>
              <a:ext uri="{FF2B5EF4-FFF2-40B4-BE49-F238E27FC236}">
                <a16:creationId xmlns:a16="http://schemas.microsoft.com/office/drawing/2014/main" id="{8FB3CE08-75A3-4DE4-89CF-E4EAC8B5101D}"/>
              </a:ext>
            </a:extLst>
          </p:cNvPr>
          <p:cNvSpPr>
            <a:spLocks noGrp="1" noChangeArrowheads="1"/>
          </p:cNvSpPr>
          <p:nvPr>
            <p:ph type="body" idx="1"/>
          </p:nvPr>
        </p:nvSpPr>
        <p:spPr>
          <a:xfrm>
            <a:off x="152400" y="4114800"/>
            <a:ext cx="6553200" cy="4876800"/>
          </a:xfrm>
        </p:spPr>
        <p:txBody>
          <a:bodyPr/>
          <a:lstStyle/>
          <a:p>
            <a:r>
              <a:rPr lang="en-US" altLang="en-US" sz="2000">
                <a:latin typeface="Arial Rounded MT Bold" panose="020F0704030504030204" pitchFamily="34" charset="0"/>
              </a:rPr>
              <a:t>Raise your glass high ref to Ad Lo Yada.  Also a popular song.  </a:t>
            </a:r>
          </a:p>
          <a:p>
            <a:r>
              <a:rPr lang="en-US" altLang="en-US" sz="2000">
                <a:latin typeface="Arial Rounded MT Bold" panose="020F0704030504030204" pitchFamily="34" charset="0"/>
              </a:rPr>
              <a:t>Raise your praises high.  Hidden meaning is what this day is about.  G-d working in the hidden place.</a:t>
            </a:r>
          </a:p>
          <a:p>
            <a:r>
              <a:rPr lang="en-US" altLang="en-US" sz="2000">
                <a:latin typeface="Arial Rounded MT Bold" panose="020F0704030504030204" pitchFamily="34" charset="0"/>
              </a:rPr>
              <a:t>Maybe instead of proud…grateful, praising</a:t>
            </a:r>
          </a:p>
        </p:txBody>
      </p:sp>
    </p:spTree>
    <p:extLst>
      <p:ext uri="{BB962C8B-B14F-4D97-AF65-F5344CB8AC3E}">
        <p14:creationId xmlns:p14="http://schemas.microsoft.com/office/powerpoint/2010/main" val="20622339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3746CB0-1AE5-41EE-A4C8-98ABB6B982AC}"/>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442E791E-B9BD-4B64-B59C-F4EBBDA3B975}"/>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CEA0023D-9008-4E80-B917-9FD26A8F87F6}"/>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80F23CE7-435D-43DD-8335-54F2E09EB0FD}"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71778" name="Rectangle 2">
            <a:extLst>
              <a:ext uri="{FF2B5EF4-FFF2-40B4-BE49-F238E27FC236}">
                <a16:creationId xmlns:a16="http://schemas.microsoft.com/office/drawing/2014/main" id="{0F322DA5-6A53-4FA2-88A2-B18FE9A78591}"/>
              </a:ext>
            </a:extLst>
          </p:cNvPr>
          <p:cNvSpPr>
            <a:spLocks noGrp="1" noRot="1" noChangeAspect="1" noChangeArrowheads="1" noTextEdit="1"/>
          </p:cNvSpPr>
          <p:nvPr>
            <p:ph type="sldImg"/>
          </p:nvPr>
        </p:nvSpPr>
        <p:spPr>
          <a:xfrm>
            <a:off x="203200" y="304800"/>
            <a:ext cx="6502400" cy="3810000"/>
          </a:xfrm>
          <a:ln/>
        </p:spPr>
      </p:sp>
      <p:sp>
        <p:nvSpPr>
          <p:cNvPr id="971779" name="Rectangle 3">
            <a:extLst>
              <a:ext uri="{FF2B5EF4-FFF2-40B4-BE49-F238E27FC236}">
                <a16:creationId xmlns:a16="http://schemas.microsoft.com/office/drawing/2014/main" id="{36EF17E2-C91B-4217-BFB3-5597E11C662A}"/>
              </a:ext>
            </a:extLst>
          </p:cNvPr>
          <p:cNvSpPr>
            <a:spLocks noGrp="1" noChangeArrowheads="1"/>
          </p:cNvSpPr>
          <p:nvPr>
            <p:ph type="body" idx="1"/>
          </p:nvPr>
        </p:nvSpPr>
        <p:spPr>
          <a:xfrm>
            <a:off x="152400" y="4114800"/>
            <a:ext cx="6553200" cy="4876800"/>
          </a:xfrm>
        </p:spPr>
        <p:txBody>
          <a:bodyPr/>
          <a:lstStyle/>
          <a:p>
            <a:endParaRPr lang="en-US" altLang="en-US" sz="2000">
              <a:latin typeface="Arial Rounded MT Bold" panose="020F0704030504030204" pitchFamily="34" charset="0"/>
            </a:endParaRPr>
          </a:p>
        </p:txBody>
      </p:sp>
    </p:spTree>
    <p:extLst>
      <p:ext uri="{BB962C8B-B14F-4D97-AF65-F5344CB8AC3E}">
        <p14:creationId xmlns:p14="http://schemas.microsoft.com/office/powerpoint/2010/main" val="1283491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3746CB0-1AE5-41EE-A4C8-98ABB6B982AC}"/>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442E791E-B9BD-4B64-B59C-F4EBBDA3B975}"/>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CEA0023D-9008-4E80-B917-9FD26A8F87F6}"/>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80F23CE7-435D-43DD-8335-54F2E09EB0FD}"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71778" name="Rectangle 2">
            <a:extLst>
              <a:ext uri="{FF2B5EF4-FFF2-40B4-BE49-F238E27FC236}">
                <a16:creationId xmlns:a16="http://schemas.microsoft.com/office/drawing/2014/main" id="{0F322DA5-6A53-4FA2-88A2-B18FE9A78591}"/>
              </a:ext>
            </a:extLst>
          </p:cNvPr>
          <p:cNvSpPr>
            <a:spLocks noGrp="1" noRot="1" noChangeAspect="1" noChangeArrowheads="1" noTextEdit="1"/>
          </p:cNvSpPr>
          <p:nvPr>
            <p:ph type="sldImg"/>
          </p:nvPr>
        </p:nvSpPr>
        <p:spPr>
          <a:xfrm>
            <a:off x="203200" y="304800"/>
            <a:ext cx="6502400" cy="3810000"/>
          </a:xfrm>
          <a:ln/>
        </p:spPr>
      </p:sp>
      <p:sp>
        <p:nvSpPr>
          <p:cNvPr id="971779" name="Rectangle 3">
            <a:extLst>
              <a:ext uri="{FF2B5EF4-FFF2-40B4-BE49-F238E27FC236}">
                <a16:creationId xmlns:a16="http://schemas.microsoft.com/office/drawing/2014/main" id="{36EF17E2-C91B-4217-BFB3-5597E11C662A}"/>
              </a:ext>
            </a:extLst>
          </p:cNvPr>
          <p:cNvSpPr>
            <a:spLocks noGrp="1" noChangeArrowheads="1"/>
          </p:cNvSpPr>
          <p:nvPr>
            <p:ph type="body" idx="1"/>
          </p:nvPr>
        </p:nvSpPr>
        <p:spPr>
          <a:xfrm>
            <a:off x="152400" y="4114800"/>
            <a:ext cx="6553200" cy="4876800"/>
          </a:xfrm>
        </p:spPr>
        <p:txBody>
          <a:bodyPr/>
          <a:lstStyle/>
          <a:p>
            <a:endParaRPr lang="en-US" altLang="en-US" sz="2000">
              <a:latin typeface="Arial Rounded MT Bold" panose="020F0704030504030204" pitchFamily="34" charset="0"/>
            </a:endParaRPr>
          </a:p>
        </p:txBody>
      </p:sp>
    </p:spTree>
    <p:extLst>
      <p:ext uri="{BB962C8B-B14F-4D97-AF65-F5344CB8AC3E}">
        <p14:creationId xmlns:p14="http://schemas.microsoft.com/office/powerpoint/2010/main" val="2809348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AEDE1188-76B2-4727-8388-1475F32AFB4A}"/>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F52497FB-C625-4129-BE3F-5B16A190A5B5}"/>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38F7C8E5-FFD4-46CD-82BE-D615B49C4513}"/>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AD05C8C7-0D9A-46A4-899F-F1D4389574C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77922" name="Rectangle 2">
            <a:extLst>
              <a:ext uri="{FF2B5EF4-FFF2-40B4-BE49-F238E27FC236}">
                <a16:creationId xmlns:a16="http://schemas.microsoft.com/office/drawing/2014/main" id="{C88CBE89-1A72-4DB6-9DF5-B07894709574}"/>
              </a:ext>
            </a:extLst>
          </p:cNvPr>
          <p:cNvSpPr>
            <a:spLocks noGrp="1" noRot="1" noChangeAspect="1" noChangeArrowheads="1" noTextEdit="1"/>
          </p:cNvSpPr>
          <p:nvPr>
            <p:ph type="sldImg"/>
          </p:nvPr>
        </p:nvSpPr>
        <p:spPr>
          <a:xfrm>
            <a:off x="203200" y="304800"/>
            <a:ext cx="6502400" cy="3810000"/>
          </a:xfrm>
          <a:ln/>
        </p:spPr>
      </p:sp>
      <p:sp>
        <p:nvSpPr>
          <p:cNvPr id="977923" name="Rectangle 3">
            <a:extLst>
              <a:ext uri="{FF2B5EF4-FFF2-40B4-BE49-F238E27FC236}">
                <a16:creationId xmlns:a16="http://schemas.microsoft.com/office/drawing/2014/main" id="{8EC293F9-3B08-4B41-BFEB-E57F94CF285A}"/>
              </a:ext>
            </a:extLst>
          </p:cNvPr>
          <p:cNvSpPr>
            <a:spLocks noGrp="1" noChangeArrowheads="1"/>
          </p:cNvSpPr>
          <p:nvPr>
            <p:ph type="body" idx="1"/>
          </p:nvPr>
        </p:nvSpPr>
        <p:spPr>
          <a:xfrm>
            <a:off x="152400" y="4114800"/>
            <a:ext cx="6553200" cy="4876800"/>
          </a:xfrm>
        </p:spPr>
        <p:txBody>
          <a:bodyPr/>
          <a:lstStyle/>
          <a:p>
            <a:r>
              <a:rPr lang="en-US" altLang="en-US" sz="2000">
                <a:latin typeface="Arial Rounded MT Bold" panose="020F0704030504030204" pitchFamily="34" charset="0"/>
              </a:rPr>
              <a:t>A line from the Havdalah [close of Shabbat] service.</a:t>
            </a:r>
          </a:p>
        </p:txBody>
      </p:sp>
    </p:spTree>
    <p:extLst>
      <p:ext uri="{BB962C8B-B14F-4D97-AF65-F5344CB8AC3E}">
        <p14:creationId xmlns:p14="http://schemas.microsoft.com/office/powerpoint/2010/main" val="2022772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AEDE1188-76B2-4727-8388-1475F32AFB4A}"/>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F52497FB-C625-4129-BE3F-5B16A190A5B5}"/>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38F7C8E5-FFD4-46CD-82BE-D615B49C4513}"/>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AD05C8C7-0D9A-46A4-899F-F1D4389574C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77922" name="Rectangle 2">
            <a:extLst>
              <a:ext uri="{FF2B5EF4-FFF2-40B4-BE49-F238E27FC236}">
                <a16:creationId xmlns:a16="http://schemas.microsoft.com/office/drawing/2014/main" id="{C88CBE89-1A72-4DB6-9DF5-B07894709574}"/>
              </a:ext>
            </a:extLst>
          </p:cNvPr>
          <p:cNvSpPr>
            <a:spLocks noGrp="1" noRot="1" noChangeAspect="1" noChangeArrowheads="1" noTextEdit="1"/>
          </p:cNvSpPr>
          <p:nvPr>
            <p:ph type="sldImg"/>
          </p:nvPr>
        </p:nvSpPr>
        <p:spPr>
          <a:xfrm>
            <a:off x="203200" y="304800"/>
            <a:ext cx="6502400" cy="3810000"/>
          </a:xfrm>
          <a:ln/>
        </p:spPr>
      </p:sp>
      <p:sp>
        <p:nvSpPr>
          <p:cNvPr id="977923" name="Rectangle 3">
            <a:extLst>
              <a:ext uri="{FF2B5EF4-FFF2-40B4-BE49-F238E27FC236}">
                <a16:creationId xmlns:a16="http://schemas.microsoft.com/office/drawing/2014/main" id="{8EC293F9-3B08-4B41-BFEB-E57F94CF285A}"/>
              </a:ext>
            </a:extLst>
          </p:cNvPr>
          <p:cNvSpPr>
            <a:spLocks noGrp="1" noChangeArrowheads="1"/>
          </p:cNvSpPr>
          <p:nvPr>
            <p:ph type="body" idx="1"/>
          </p:nvPr>
        </p:nvSpPr>
        <p:spPr>
          <a:xfrm>
            <a:off x="152400" y="4114800"/>
            <a:ext cx="6553200" cy="4876800"/>
          </a:xfrm>
        </p:spPr>
        <p:txBody>
          <a:bodyPr/>
          <a:lstStyle/>
          <a:p>
            <a:endParaRPr lang="en-US" altLang="en-US" sz="2000" dirty="0">
              <a:latin typeface="Arial Rounded MT Bold" panose="020F0704030504030204" pitchFamily="34" charset="0"/>
            </a:endParaRPr>
          </a:p>
        </p:txBody>
      </p:sp>
    </p:spTree>
    <p:extLst>
      <p:ext uri="{BB962C8B-B14F-4D97-AF65-F5344CB8AC3E}">
        <p14:creationId xmlns:p14="http://schemas.microsoft.com/office/powerpoint/2010/main" val="4043069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BF27602-B520-4E22-A5B9-69ABAC39594F}"/>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434DFFD9-9E3E-44FE-A754-78DFD2AA1721}"/>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1A1A349C-7261-4312-829A-A37B4D6C6378}"/>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3E70A4F-3487-4821-A544-80F2F3BE0715}"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75874" name="Rectangle 2">
            <a:extLst>
              <a:ext uri="{FF2B5EF4-FFF2-40B4-BE49-F238E27FC236}">
                <a16:creationId xmlns:a16="http://schemas.microsoft.com/office/drawing/2014/main" id="{10DD14E8-4161-4E04-AD49-57F5F0C49325}"/>
              </a:ext>
            </a:extLst>
          </p:cNvPr>
          <p:cNvSpPr>
            <a:spLocks noGrp="1" noRot="1" noChangeAspect="1" noChangeArrowheads="1" noTextEdit="1"/>
          </p:cNvSpPr>
          <p:nvPr>
            <p:ph type="sldImg"/>
          </p:nvPr>
        </p:nvSpPr>
        <p:spPr>
          <a:xfrm>
            <a:off x="203200" y="304800"/>
            <a:ext cx="6502400" cy="3810000"/>
          </a:xfrm>
          <a:ln/>
        </p:spPr>
      </p:sp>
      <p:sp>
        <p:nvSpPr>
          <p:cNvPr id="975875" name="Rectangle 3">
            <a:extLst>
              <a:ext uri="{FF2B5EF4-FFF2-40B4-BE49-F238E27FC236}">
                <a16:creationId xmlns:a16="http://schemas.microsoft.com/office/drawing/2014/main" id="{F4425B39-B974-4E5E-BABD-76D6E161488A}"/>
              </a:ext>
            </a:extLst>
          </p:cNvPr>
          <p:cNvSpPr>
            <a:spLocks noGrp="1" noChangeArrowheads="1"/>
          </p:cNvSpPr>
          <p:nvPr>
            <p:ph type="body" idx="1"/>
          </p:nvPr>
        </p:nvSpPr>
        <p:spPr>
          <a:xfrm>
            <a:off x="152400" y="4114800"/>
            <a:ext cx="6553200" cy="4876800"/>
          </a:xfrm>
        </p:spPr>
        <p:txBody>
          <a:bodyPr/>
          <a:lstStyle/>
          <a:p>
            <a:endParaRPr lang="en-US" altLang="en-US" sz="2000">
              <a:latin typeface="Arial Rounded MT Bold" panose="020F0704030504030204" pitchFamily="34" charset="0"/>
            </a:endParaRPr>
          </a:p>
        </p:txBody>
      </p:sp>
    </p:spTree>
    <p:extLst>
      <p:ext uri="{BB962C8B-B14F-4D97-AF65-F5344CB8AC3E}">
        <p14:creationId xmlns:p14="http://schemas.microsoft.com/office/powerpoint/2010/main" val="28901921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BF27602-B520-4E22-A5B9-69ABAC39594F}"/>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434DFFD9-9E3E-44FE-A754-78DFD2AA1721}"/>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1A1A349C-7261-4312-829A-A37B4D6C6378}"/>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3E70A4F-3487-4821-A544-80F2F3BE0715}"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75874" name="Rectangle 2">
            <a:extLst>
              <a:ext uri="{FF2B5EF4-FFF2-40B4-BE49-F238E27FC236}">
                <a16:creationId xmlns:a16="http://schemas.microsoft.com/office/drawing/2014/main" id="{10DD14E8-4161-4E04-AD49-57F5F0C49325}"/>
              </a:ext>
            </a:extLst>
          </p:cNvPr>
          <p:cNvSpPr>
            <a:spLocks noGrp="1" noRot="1" noChangeAspect="1" noChangeArrowheads="1" noTextEdit="1"/>
          </p:cNvSpPr>
          <p:nvPr>
            <p:ph type="sldImg"/>
          </p:nvPr>
        </p:nvSpPr>
        <p:spPr>
          <a:xfrm>
            <a:off x="203200" y="304800"/>
            <a:ext cx="6502400" cy="3810000"/>
          </a:xfrm>
          <a:ln/>
        </p:spPr>
      </p:sp>
      <p:sp>
        <p:nvSpPr>
          <p:cNvPr id="975875" name="Rectangle 3">
            <a:extLst>
              <a:ext uri="{FF2B5EF4-FFF2-40B4-BE49-F238E27FC236}">
                <a16:creationId xmlns:a16="http://schemas.microsoft.com/office/drawing/2014/main" id="{F4425B39-B974-4E5E-BABD-76D6E161488A}"/>
              </a:ext>
            </a:extLst>
          </p:cNvPr>
          <p:cNvSpPr>
            <a:spLocks noGrp="1" noChangeArrowheads="1"/>
          </p:cNvSpPr>
          <p:nvPr>
            <p:ph type="body" idx="1"/>
          </p:nvPr>
        </p:nvSpPr>
        <p:spPr>
          <a:xfrm>
            <a:off x="152400" y="4114800"/>
            <a:ext cx="6553200" cy="4876800"/>
          </a:xfrm>
        </p:spPr>
        <p:txBody>
          <a:bodyPr/>
          <a:lstStyle/>
          <a:p>
            <a:endParaRPr lang="en-US" altLang="en-US" sz="2000">
              <a:latin typeface="Arial Rounded MT Bold" panose="020F0704030504030204" pitchFamily="34" charset="0"/>
            </a:endParaRPr>
          </a:p>
        </p:txBody>
      </p:sp>
    </p:spTree>
    <p:extLst>
      <p:ext uri="{BB962C8B-B14F-4D97-AF65-F5344CB8AC3E}">
        <p14:creationId xmlns:p14="http://schemas.microsoft.com/office/powerpoint/2010/main" val="40136764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31E2489-EAFA-42C5-8431-E7D672400E47}"/>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2C7E92AE-1784-4CD4-AD5E-84D034AF00FC}"/>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D218C7B3-7BA6-4E95-8E81-E43B3EFF2741}"/>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18067755-6ADC-4D93-A5A4-36BD3B9963D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79970" name="Rectangle 2">
            <a:extLst>
              <a:ext uri="{FF2B5EF4-FFF2-40B4-BE49-F238E27FC236}">
                <a16:creationId xmlns:a16="http://schemas.microsoft.com/office/drawing/2014/main" id="{0F3F0EF7-1D38-48DF-BA20-E7584BBD9B1A}"/>
              </a:ext>
            </a:extLst>
          </p:cNvPr>
          <p:cNvSpPr>
            <a:spLocks noGrp="1" noRot="1" noChangeAspect="1" noChangeArrowheads="1" noTextEdit="1"/>
          </p:cNvSpPr>
          <p:nvPr>
            <p:ph type="sldImg"/>
          </p:nvPr>
        </p:nvSpPr>
        <p:spPr>
          <a:xfrm>
            <a:off x="203200" y="304800"/>
            <a:ext cx="6502400" cy="3810000"/>
          </a:xfrm>
          <a:ln/>
        </p:spPr>
      </p:sp>
      <p:sp>
        <p:nvSpPr>
          <p:cNvPr id="979971" name="Rectangle 3">
            <a:extLst>
              <a:ext uri="{FF2B5EF4-FFF2-40B4-BE49-F238E27FC236}">
                <a16:creationId xmlns:a16="http://schemas.microsoft.com/office/drawing/2014/main" id="{34918C9B-52CD-48B6-802B-2AE23518EB1B}"/>
              </a:ext>
            </a:extLst>
          </p:cNvPr>
          <p:cNvSpPr>
            <a:spLocks noGrp="1" noChangeArrowheads="1"/>
          </p:cNvSpPr>
          <p:nvPr>
            <p:ph type="body" idx="1"/>
          </p:nvPr>
        </p:nvSpPr>
        <p:spPr>
          <a:xfrm>
            <a:off x="152400" y="4114800"/>
            <a:ext cx="6553200" cy="4876800"/>
          </a:xfrm>
        </p:spPr>
        <p:txBody>
          <a:bodyPr/>
          <a:lstStyle/>
          <a:p>
            <a:endParaRPr lang="en-US" altLang="en-US" sz="2000">
              <a:latin typeface="Arial Rounded MT Bold" panose="020F0704030504030204" pitchFamily="34" charset="0"/>
            </a:endParaRPr>
          </a:p>
        </p:txBody>
      </p:sp>
    </p:spTree>
    <p:extLst>
      <p:ext uri="{BB962C8B-B14F-4D97-AF65-F5344CB8AC3E}">
        <p14:creationId xmlns:p14="http://schemas.microsoft.com/office/powerpoint/2010/main" val="3668664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dirty="0"/>
          </a:p>
        </p:txBody>
      </p:sp>
    </p:spTree>
    <p:extLst>
      <p:ext uri="{BB962C8B-B14F-4D97-AF65-F5344CB8AC3E}">
        <p14:creationId xmlns:p14="http://schemas.microsoft.com/office/powerpoint/2010/main" val="21441927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31E2489-EAFA-42C5-8431-E7D672400E47}"/>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2C7E92AE-1784-4CD4-AD5E-84D034AF00FC}"/>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D218C7B3-7BA6-4E95-8E81-E43B3EFF2741}"/>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18067755-6ADC-4D93-A5A4-36BD3B9963D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79970" name="Rectangle 2">
            <a:extLst>
              <a:ext uri="{FF2B5EF4-FFF2-40B4-BE49-F238E27FC236}">
                <a16:creationId xmlns:a16="http://schemas.microsoft.com/office/drawing/2014/main" id="{0F3F0EF7-1D38-48DF-BA20-E7584BBD9B1A}"/>
              </a:ext>
            </a:extLst>
          </p:cNvPr>
          <p:cNvSpPr>
            <a:spLocks noGrp="1" noRot="1" noChangeAspect="1" noChangeArrowheads="1" noTextEdit="1"/>
          </p:cNvSpPr>
          <p:nvPr>
            <p:ph type="sldImg"/>
          </p:nvPr>
        </p:nvSpPr>
        <p:spPr>
          <a:xfrm>
            <a:off x="203200" y="304800"/>
            <a:ext cx="6502400" cy="3810000"/>
          </a:xfrm>
          <a:ln/>
        </p:spPr>
      </p:sp>
      <p:sp>
        <p:nvSpPr>
          <p:cNvPr id="979971" name="Rectangle 3">
            <a:extLst>
              <a:ext uri="{FF2B5EF4-FFF2-40B4-BE49-F238E27FC236}">
                <a16:creationId xmlns:a16="http://schemas.microsoft.com/office/drawing/2014/main" id="{34918C9B-52CD-48B6-802B-2AE23518EB1B}"/>
              </a:ext>
            </a:extLst>
          </p:cNvPr>
          <p:cNvSpPr>
            <a:spLocks noGrp="1" noChangeArrowheads="1"/>
          </p:cNvSpPr>
          <p:nvPr>
            <p:ph type="body" idx="1"/>
          </p:nvPr>
        </p:nvSpPr>
        <p:spPr>
          <a:xfrm>
            <a:off x="152400" y="4114800"/>
            <a:ext cx="6553200" cy="4876800"/>
          </a:xfrm>
        </p:spPr>
        <p:txBody>
          <a:bodyPr/>
          <a:lstStyle/>
          <a:p>
            <a:endParaRPr lang="en-US" altLang="en-US" sz="2000">
              <a:latin typeface="Arial Rounded MT Bold" panose="020F0704030504030204" pitchFamily="34" charset="0"/>
            </a:endParaRPr>
          </a:p>
        </p:txBody>
      </p:sp>
    </p:spTree>
    <p:extLst>
      <p:ext uri="{BB962C8B-B14F-4D97-AF65-F5344CB8AC3E}">
        <p14:creationId xmlns:p14="http://schemas.microsoft.com/office/powerpoint/2010/main" val="41361812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1C9A35F-1521-455C-AFA7-BF2BFCF111CC}"/>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13038C12-5936-4E48-AB9A-C9DBA7018FB3}"/>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CFBA61A3-EE0E-450F-B076-713A95D33A2A}"/>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FB0DEF26-2228-43DB-8222-04DEEBECA8E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63586" name="Rectangle 2">
            <a:extLst>
              <a:ext uri="{FF2B5EF4-FFF2-40B4-BE49-F238E27FC236}">
                <a16:creationId xmlns:a16="http://schemas.microsoft.com/office/drawing/2014/main" id="{BB6E4F77-38A9-40E3-971E-9AE4DDDF04EA}"/>
              </a:ext>
            </a:extLst>
          </p:cNvPr>
          <p:cNvSpPr>
            <a:spLocks noGrp="1" noRot="1" noChangeAspect="1" noChangeArrowheads="1" noTextEdit="1"/>
          </p:cNvSpPr>
          <p:nvPr>
            <p:ph type="sldImg"/>
          </p:nvPr>
        </p:nvSpPr>
        <p:spPr>
          <a:xfrm>
            <a:off x="203200" y="304800"/>
            <a:ext cx="6502400" cy="3810000"/>
          </a:xfrm>
          <a:ln/>
        </p:spPr>
      </p:sp>
      <p:sp>
        <p:nvSpPr>
          <p:cNvPr id="963587" name="Rectangle 3">
            <a:extLst>
              <a:ext uri="{FF2B5EF4-FFF2-40B4-BE49-F238E27FC236}">
                <a16:creationId xmlns:a16="http://schemas.microsoft.com/office/drawing/2014/main" id="{F852A63E-C820-4326-811C-7D6A91244321}"/>
              </a:ext>
            </a:extLst>
          </p:cNvPr>
          <p:cNvSpPr>
            <a:spLocks noGrp="1" noChangeArrowheads="1"/>
          </p:cNvSpPr>
          <p:nvPr>
            <p:ph type="body" idx="1"/>
          </p:nvPr>
        </p:nvSpPr>
        <p:spPr>
          <a:xfrm>
            <a:off x="152400" y="4114800"/>
            <a:ext cx="6553200" cy="4876800"/>
          </a:xfrm>
        </p:spPr>
        <p:txBody>
          <a:bodyPr/>
          <a:lstStyle/>
          <a:p>
            <a:r>
              <a:rPr lang="en-US" altLang="en-US" sz="2000" dirty="0">
                <a:latin typeface="Arial Rounded MT Bold" panose="020F0704030504030204" pitchFamily="34" charset="0"/>
              </a:rPr>
              <a:t>The King </a:t>
            </a:r>
            <a:r>
              <a:rPr lang="en-US" altLang="en-US" sz="2000" dirty="0" err="1">
                <a:latin typeface="Arial Rounded MT Bold" panose="020F0704030504030204" pitchFamily="34" charset="0"/>
              </a:rPr>
              <a:t>Akhashverosh</a:t>
            </a:r>
            <a:r>
              <a:rPr lang="en-US" altLang="en-US" sz="2000" dirty="0">
                <a:latin typeface="Arial Rounded MT Bold" panose="020F0704030504030204" pitchFamily="34" charset="0"/>
              </a:rPr>
              <a:t>, gave her the Persian name, but G-d still is in charge, and there was a hidden Hebrew meaning!   Secret.  </a:t>
            </a:r>
            <a:r>
              <a:rPr lang="he-IL" altLang="en-US" sz="2000" dirty="0">
                <a:latin typeface="Arial Rounded MT Bold" panose="020F0704030504030204" pitchFamily="34" charset="0"/>
              </a:rPr>
              <a:t>סתר</a:t>
            </a:r>
            <a:endParaRPr lang="en-US" altLang="en-US" sz="2000" dirty="0">
              <a:latin typeface="Arial Rounded MT Bold" panose="020F0704030504030204" pitchFamily="34" charset="0"/>
            </a:endParaRPr>
          </a:p>
        </p:txBody>
      </p:sp>
    </p:spTree>
    <p:extLst>
      <p:ext uri="{BB962C8B-B14F-4D97-AF65-F5344CB8AC3E}">
        <p14:creationId xmlns:p14="http://schemas.microsoft.com/office/powerpoint/2010/main" val="11502785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1C9A35F-1521-455C-AFA7-BF2BFCF111CC}"/>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13038C12-5936-4E48-AB9A-C9DBA7018FB3}"/>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CFBA61A3-EE0E-450F-B076-713A95D33A2A}"/>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FB0DEF26-2228-43DB-8222-04DEEBECA8E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63586" name="Rectangle 2">
            <a:extLst>
              <a:ext uri="{FF2B5EF4-FFF2-40B4-BE49-F238E27FC236}">
                <a16:creationId xmlns:a16="http://schemas.microsoft.com/office/drawing/2014/main" id="{BB6E4F77-38A9-40E3-971E-9AE4DDDF04EA}"/>
              </a:ext>
            </a:extLst>
          </p:cNvPr>
          <p:cNvSpPr>
            <a:spLocks noGrp="1" noRot="1" noChangeAspect="1" noChangeArrowheads="1" noTextEdit="1"/>
          </p:cNvSpPr>
          <p:nvPr>
            <p:ph type="sldImg"/>
          </p:nvPr>
        </p:nvSpPr>
        <p:spPr>
          <a:xfrm>
            <a:off x="203200" y="304800"/>
            <a:ext cx="6502400" cy="3810000"/>
          </a:xfrm>
          <a:ln/>
        </p:spPr>
      </p:sp>
      <p:sp>
        <p:nvSpPr>
          <p:cNvPr id="963587" name="Rectangle 3">
            <a:extLst>
              <a:ext uri="{FF2B5EF4-FFF2-40B4-BE49-F238E27FC236}">
                <a16:creationId xmlns:a16="http://schemas.microsoft.com/office/drawing/2014/main" id="{F852A63E-C820-4326-811C-7D6A91244321}"/>
              </a:ext>
            </a:extLst>
          </p:cNvPr>
          <p:cNvSpPr>
            <a:spLocks noGrp="1" noChangeArrowheads="1"/>
          </p:cNvSpPr>
          <p:nvPr>
            <p:ph type="body" idx="1"/>
          </p:nvPr>
        </p:nvSpPr>
        <p:spPr>
          <a:xfrm>
            <a:off x="152400" y="4114800"/>
            <a:ext cx="6553200" cy="4876800"/>
          </a:xfrm>
        </p:spPr>
        <p:txBody>
          <a:bodyPr/>
          <a:lstStyle/>
          <a:p>
            <a:endParaRPr lang="en-US" altLang="en-US" sz="2000">
              <a:latin typeface="Arial Rounded MT Bold" panose="020F0704030504030204" pitchFamily="34" charset="0"/>
            </a:endParaRPr>
          </a:p>
        </p:txBody>
      </p:sp>
    </p:spTree>
    <p:extLst>
      <p:ext uri="{BB962C8B-B14F-4D97-AF65-F5344CB8AC3E}">
        <p14:creationId xmlns:p14="http://schemas.microsoft.com/office/powerpoint/2010/main" val="30527672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2000" b="0" i="0" kern="1200" dirty="0">
                <a:solidFill>
                  <a:schemeClr val="tx1"/>
                </a:solidFill>
                <a:effectLst/>
                <a:latin typeface="Arial Rounded MT Bold" pitchFamily="34" charset="0"/>
                <a:ea typeface="+mn-ea"/>
                <a:cs typeface="Arial" charset="0"/>
                <a:hlinkClick r:id="rId3"/>
              </a:rPr>
              <a:t>http://www.ulpanor.com/</a:t>
            </a:r>
            <a:endParaRPr lang="en-US" sz="2000" b="0" i="0" kern="1200" dirty="0">
              <a:solidFill>
                <a:schemeClr val="tx1"/>
              </a:solidFill>
              <a:effectLst/>
              <a:latin typeface="Arial Rounded MT Bold" pitchFamily="34" charset="0"/>
              <a:ea typeface="+mn-ea"/>
              <a:cs typeface="Arial" charset="0"/>
            </a:endParaRPr>
          </a:p>
          <a:p>
            <a:endParaRPr lang="en-US" dirty="0"/>
          </a:p>
          <a:p>
            <a:r>
              <a:rPr lang="en-US" sz="2000" b="0" i="0" kern="1200" dirty="0">
                <a:solidFill>
                  <a:schemeClr val="tx1"/>
                </a:solidFill>
                <a:effectLst/>
                <a:latin typeface="Arial Rounded MT Bold" pitchFamily="34" charset="0"/>
                <a:ea typeface="+mn-ea"/>
                <a:cs typeface="Arial" charset="0"/>
              </a:rPr>
              <a:t>There is a significant interplay in the names.  Note!</a:t>
            </a:r>
            <a:endParaRPr lang="en-US" altLang="en-US" sz="1050" dirty="0"/>
          </a:p>
        </p:txBody>
      </p:sp>
    </p:spTree>
    <p:extLst>
      <p:ext uri="{BB962C8B-B14F-4D97-AF65-F5344CB8AC3E}">
        <p14:creationId xmlns:p14="http://schemas.microsoft.com/office/powerpoint/2010/main" val="32953367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2000" b="0" i="0" kern="1200" dirty="0">
                <a:solidFill>
                  <a:schemeClr val="tx1"/>
                </a:solidFill>
                <a:effectLst/>
                <a:latin typeface="Arial Rounded MT Bold" pitchFamily="34" charset="0"/>
                <a:ea typeface="+mn-ea"/>
                <a:cs typeface="Arial" charset="0"/>
                <a:hlinkClick r:id="rId3"/>
              </a:rPr>
              <a:t>http://www.ulpanor.com/</a:t>
            </a:r>
            <a:r>
              <a:rPr lang="en-US" sz="2000" b="0" i="0" kern="1200" dirty="0">
                <a:solidFill>
                  <a:schemeClr val="tx1"/>
                </a:solidFill>
                <a:effectLst/>
                <a:latin typeface="Arial Rounded MT Bold" pitchFamily="34" charset="0"/>
                <a:ea typeface="+mn-ea"/>
                <a:cs typeface="Arial" charset="0"/>
              </a:rPr>
              <a:t> </a:t>
            </a:r>
            <a:endParaRPr lang="en-US" altLang="en-US" sz="1050" dirty="0"/>
          </a:p>
        </p:txBody>
      </p:sp>
    </p:spTree>
    <p:extLst>
      <p:ext uri="{BB962C8B-B14F-4D97-AF65-F5344CB8AC3E}">
        <p14:creationId xmlns:p14="http://schemas.microsoft.com/office/powerpoint/2010/main" val="36081222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90563"/>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2000" b="0" i="0" kern="1200" dirty="0">
                <a:solidFill>
                  <a:schemeClr val="tx1"/>
                </a:solidFill>
                <a:effectLst/>
                <a:latin typeface="Arial Rounded MT Bold" pitchFamily="34" charset="0"/>
                <a:ea typeface="+mn-ea"/>
                <a:cs typeface="Arial" charset="0"/>
                <a:hlinkClick r:id="rId3"/>
              </a:rPr>
              <a:t>http://www.ulpanor.com/</a:t>
            </a:r>
            <a:r>
              <a:rPr lang="en-US" sz="2000" b="0" i="0" kern="1200" dirty="0">
                <a:solidFill>
                  <a:schemeClr val="tx1"/>
                </a:solidFill>
                <a:effectLst/>
                <a:latin typeface="Arial Rounded MT Bold" pitchFamily="34" charset="0"/>
                <a:ea typeface="+mn-ea"/>
                <a:cs typeface="Arial" charset="0"/>
              </a:rPr>
              <a:t> </a:t>
            </a:r>
            <a:endParaRPr lang="en-US" altLang="en-US" sz="1050" dirty="0"/>
          </a:p>
        </p:txBody>
      </p:sp>
    </p:spTree>
    <p:extLst>
      <p:ext uri="{BB962C8B-B14F-4D97-AF65-F5344CB8AC3E}">
        <p14:creationId xmlns:p14="http://schemas.microsoft.com/office/powerpoint/2010/main" val="33601361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50" b="0" i="0" kern="1200" dirty="0">
                <a:solidFill>
                  <a:schemeClr val="tx1"/>
                </a:solidFill>
                <a:effectLst/>
                <a:latin typeface="Arial Rounded MT Bold" pitchFamily="34" charset="0"/>
                <a:ea typeface="+mn-ea"/>
                <a:cs typeface="Arial" charset="0"/>
                <a:hlinkClick r:id="rId3"/>
              </a:rPr>
              <a:t>http://www.ulpanor.com/</a:t>
            </a:r>
            <a:r>
              <a:rPr lang="en-US" sz="1050" b="0" i="0" kern="1200" dirty="0">
                <a:solidFill>
                  <a:schemeClr val="tx1"/>
                </a:solidFill>
                <a:effectLst/>
                <a:latin typeface="Arial Rounded MT Bold" pitchFamily="34" charset="0"/>
                <a:ea typeface="+mn-ea"/>
                <a:cs typeface="Arial" charset="0"/>
              </a:rPr>
              <a:t> </a:t>
            </a:r>
            <a:endParaRPr lang="en-US" altLang="en-US" sz="800" dirty="0"/>
          </a:p>
          <a:p>
            <a:r>
              <a:rPr lang="en-US" sz="2000" dirty="0"/>
              <a:t>The myrtle is a rather plain-looking plant, but when its leaves are bruised and crushed they give forth a very sweet fragrance.</a:t>
            </a:r>
            <a:endParaRPr lang="en-US" altLang="en-US" sz="2000" dirty="0"/>
          </a:p>
        </p:txBody>
      </p:sp>
    </p:spTree>
    <p:extLst>
      <p:ext uri="{BB962C8B-B14F-4D97-AF65-F5344CB8AC3E}">
        <p14:creationId xmlns:p14="http://schemas.microsoft.com/office/powerpoint/2010/main" val="3823482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50" b="0" i="0" kern="1200" dirty="0">
                <a:solidFill>
                  <a:schemeClr val="tx1"/>
                </a:solidFill>
                <a:effectLst/>
                <a:latin typeface="Arial Rounded MT Bold" pitchFamily="34" charset="0"/>
                <a:ea typeface="+mn-ea"/>
                <a:cs typeface="Arial" charset="0"/>
                <a:hlinkClick r:id="rId3"/>
              </a:rPr>
              <a:t>http://www.ulpanor.com/</a:t>
            </a:r>
            <a:r>
              <a:rPr lang="en-US" sz="1050" b="0" i="0" kern="1200" dirty="0">
                <a:solidFill>
                  <a:schemeClr val="tx1"/>
                </a:solidFill>
                <a:effectLst/>
                <a:latin typeface="Arial Rounded MT Bold" pitchFamily="34" charset="0"/>
                <a:ea typeface="+mn-ea"/>
                <a:cs typeface="Arial" charset="0"/>
              </a:rPr>
              <a:t> </a:t>
            </a:r>
            <a:endParaRPr lang="en-US" altLang="en-US" sz="800" dirty="0"/>
          </a:p>
          <a:p>
            <a:endParaRPr lang="en-US" altLang="en-US" sz="1050" dirty="0"/>
          </a:p>
        </p:txBody>
      </p:sp>
    </p:spTree>
    <p:extLst>
      <p:ext uri="{BB962C8B-B14F-4D97-AF65-F5344CB8AC3E}">
        <p14:creationId xmlns:p14="http://schemas.microsoft.com/office/powerpoint/2010/main" val="37009044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50" b="0" i="0" kern="1200" dirty="0">
                <a:solidFill>
                  <a:schemeClr val="tx1"/>
                </a:solidFill>
                <a:effectLst/>
                <a:latin typeface="Arial Rounded MT Bold" pitchFamily="34" charset="0"/>
                <a:ea typeface="+mn-ea"/>
                <a:cs typeface="Arial" charset="0"/>
                <a:hlinkClick r:id="rId3"/>
              </a:rPr>
              <a:t>http://www.ulpanor.com/</a:t>
            </a:r>
            <a:r>
              <a:rPr lang="en-US" sz="1050" b="0" i="0" kern="1200" dirty="0">
                <a:solidFill>
                  <a:schemeClr val="tx1"/>
                </a:solidFill>
                <a:effectLst/>
                <a:latin typeface="Arial Rounded MT Bold" pitchFamily="34" charset="0"/>
                <a:ea typeface="+mn-ea"/>
                <a:cs typeface="Arial" charset="0"/>
              </a:rPr>
              <a:t> </a:t>
            </a:r>
            <a:endParaRPr lang="en-US" altLang="en-US" sz="800" dirty="0"/>
          </a:p>
          <a:p>
            <a:endParaRPr lang="en-US" altLang="en-US" sz="1050" dirty="0"/>
          </a:p>
        </p:txBody>
      </p:sp>
    </p:spTree>
    <p:extLst>
      <p:ext uri="{BB962C8B-B14F-4D97-AF65-F5344CB8AC3E}">
        <p14:creationId xmlns:p14="http://schemas.microsoft.com/office/powerpoint/2010/main" val="13259944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50" b="0" i="0" kern="1200" dirty="0">
                <a:solidFill>
                  <a:schemeClr val="tx1"/>
                </a:solidFill>
                <a:effectLst/>
                <a:latin typeface="Arial Rounded MT Bold" pitchFamily="34" charset="0"/>
                <a:ea typeface="+mn-ea"/>
                <a:cs typeface="Arial" charset="0"/>
                <a:hlinkClick r:id="rId3"/>
              </a:rPr>
              <a:t>http://www.ulpanor.com/</a:t>
            </a:r>
            <a:r>
              <a:rPr lang="en-US" sz="1050" b="0" i="0" kern="1200" dirty="0">
                <a:solidFill>
                  <a:schemeClr val="tx1"/>
                </a:solidFill>
                <a:effectLst/>
                <a:latin typeface="Arial Rounded MT Bold" pitchFamily="34" charset="0"/>
                <a:ea typeface="+mn-ea"/>
                <a:cs typeface="Arial" charset="0"/>
              </a:rPr>
              <a:t> </a:t>
            </a:r>
            <a:endParaRPr lang="en-US" altLang="en-US" sz="800" dirty="0"/>
          </a:p>
          <a:p>
            <a:endParaRPr lang="en-US" altLang="en-US" sz="1050" dirty="0"/>
          </a:p>
        </p:txBody>
      </p:sp>
    </p:spTree>
    <p:extLst>
      <p:ext uri="{BB962C8B-B14F-4D97-AF65-F5344CB8AC3E}">
        <p14:creationId xmlns:p14="http://schemas.microsoft.com/office/powerpoint/2010/main" val="4283092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Carrol Mills Memorial</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June 2, 2017  5777</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2000" kern="1200" dirty="0">
                <a:solidFill>
                  <a:schemeClr val="tx1"/>
                </a:solidFill>
                <a:effectLst/>
                <a:latin typeface="Arial Rounded MT Bold" pitchFamily="34" charset="0"/>
                <a:ea typeface="+mn-ea"/>
                <a:cs typeface="Arial" charset="0"/>
                <a:hlinkClick r:id="rId3"/>
              </a:rPr>
              <a:t>https://youtu.be/Lb5EozgOs2g</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2000" kern="1200" dirty="0">
                <a:solidFill>
                  <a:schemeClr val="tx1"/>
                </a:solidFill>
                <a:effectLst/>
                <a:latin typeface="Arial Rounded MT Bold" pitchFamily="34" charset="0"/>
                <a:ea typeface="+mn-ea"/>
                <a:cs typeface="Arial" charset="0"/>
                <a:hlinkClick r:id="rId3"/>
              </a:rPr>
              <a:t>Also</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2000" kern="1200" dirty="0">
                <a:solidFill>
                  <a:schemeClr val="tx1"/>
                </a:solidFill>
                <a:effectLst/>
                <a:latin typeface="Arial Rounded MT Bold" pitchFamily="34" charset="0"/>
                <a:ea typeface="+mn-ea"/>
                <a:cs typeface="Arial" charset="0"/>
                <a:hlinkClick r:id="rId3"/>
              </a:rPr>
              <a:t>https://www.facebook.com/marchoflife/videos/1744828825812790/</a:t>
            </a:r>
            <a:endParaRPr lang="en-US" sz="2000" kern="1200" dirty="0">
              <a:solidFill>
                <a:schemeClr val="tx1"/>
              </a:solidFill>
              <a:effectLst/>
              <a:latin typeface="Arial Rounded MT Bold" pitchFamily="34" charset="0"/>
              <a:ea typeface="+mn-ea"/>
              <a:cs typeface="Arial" charset="0"/>
            </a:endParaRPr>
          </a:p>
          <a:p>
            <a:endParaRPr lang="en-US" altLang="en-US" sz="1050" dirty="0"/>
          </a:p>
        </p:txBody>
      </p:sp>
    </p:spTree>
    <p:extLst>
      <p:ext uri="{BB962C8B-B14F-4D97-AF65-F5344CB8AC3E}">
        <p14:creationId xmlns:p14="http://schemas.microsoft.com/office/powerpoint/2010/main" val="7874746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50" b="0" i="0" kern="1200" dirty="0">
                <a:solidFill>
                  <a:schemeClr val="tx1"/>
                </a:solidFill>
                <a:effectLst/>
                <a:latin typeface="Arial Rounded MT Bold" pitchFamily="34" charset="0"/>
                <a:ea typeface="+mn-ea"/>
                <a:cs typeface="Arial" charset="0"/>
                <a:hlinkClick r:id="rId3"/>
              </a:rPr>
              <a:t>http://www.ulpanor.com/</a:t>
            </a:r>
            <a:r>
              <a:rPr lang="en-US" sz="1050" b="0" i="0" kern="1200" dirty="0">
                <a:solidFill>
                  <a:schemeClr val="tx1"/>
                </a:solidFill>
                <a:effectLst/>
                <a:latin typeface="Arial Rounded MT Bold" pitchFamily="34" charset="0"/>
                <a:ea typeface="+mn-ea"/>
                <a:cs typeface="Arial" charset="0"/>
              </a:rPr>
              <a:t> </a:t>
            </a:r>
            <a:endParaRPr lang="en-US" altLang="en-US" sz="800" dirty="0"/>
          </a:p>
          <a:p>
            <a:endParaRPr lang="en-US" altLang="en-US" sz="1050" dirty="0"/>
          </a:p>
        </p:txBody>
      </p:sp>
    </p:spTree>
    <p:extLst>
      <p:ext uri="{BB962C8B-B14F-4D97-AF65-F5344CB8AC3E}">
        <p14:creationId xmlns:p14="http://schemas.microsoft.com/office/powerpoint/2010/main" val="9929134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050" b="0" i="0" kern="1200" dirty="0">
                <a:solidFill>
                  <a:schemeClr val="tx1"/>
                </a:solidFill>
                <a:effectLst/>
                <a:latin typeface="Arial Rounded MT Bold" pitchFamily="34" charset="0"/>
                <a:ea typeface="+mn-ea"/>
                <a:cs typeface="Arial" charset="0"/>
                <a:hlinkClick r:id="rId3"/>
              </a:rPr>
              <a:t>http://www.ulpanor.com/</a:t>
            </a:r>
            <a:r>
              <a:rPr lang="en-US" sz="1050" b="0" i="0" kern="1200" dirty="0">
                <a:solidFill>
                  <a:schemeClr val="tx1"/>
                </a:solidFill>
                <a:effectLst/>
                <a:latin typeface="Arial Rounded MT Bold" pitchFamily="34" charset="0"/>
                <a:ea typeface="+mn-ea"/>
                <a:cs typeface="Arial" charset="0"/>
              </a:rPr>
              <a:t> </a:t>
            </a:r>
            <a:endParaRPr lang="en-US" altLang="en-US" sz="800" dirty="0"/>
          </a:p>
          <a:p>
            <a:endParaRPr lang="en-US" altLang="en-US" sz="1050" dirty="0"/>
          </a:p>
        </p:txBody>
      </p:sp>
    </p:spTree>
    <p:extLst>
      <p:ext uri="{BB962C8B-B14F-4D97-AF65-F5344CB8AC3E}">
        <p14:creationId xmlns:p14="http://schemas.microsoft.com/office/powerpoint/2010/main" val="19583164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31EC0CD-E767-463A-9FC3-DDEABA3D018B}"/>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77C822E1-E83A-4EA3-A0A8-37E369B59FCE}"/>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13C2D78B-7FFB-4ACF-882B-35B9D6003A88}"/>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13000468-03D0-4DD6-A4E4-AF33074EB24D}"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61538" name="Rectangle 2">
            <a:extLst>
              <a:ext uri="{FF2B5EF4-FFF2-40B4-BE49-F238E27FC236}">
                <a16:creationId xmlns:a16="http://schemas.microsoft.com/office/drawing/2014/main" id="{1C0BCE3C-FC69-4E65-B82E-E58AB3D2E2F0}"/>
              </a:ext>
            </a:extLst>
          </p:cNvPr>
          <p:cNvSpPr>
            <a:spLocks noGrp="1" noRot="1" noChangeAspect="1" noChangeArrowheads="1" noTextEdit="1"/>
          </p:cNvSpPr>
          <p:nvPr>
            <p:ph type="sldImg"/>
          </p:nvPr>
        </p:nvSpPr>
        <p:spPr>
          <a:xfrm>
            <a:off x="203200" y="304800"/>
            <a:ext cx="6502400" cy="3810000"/>
          </a:xfrm>
          <a:ln/>
        </p:spPr>
      </p:sp>
      <p:sp>
        <p:nvSpPr>
          <p:cNvPr id="961539" name="Rectangle 3">
            <a:extLst>
              <a:ext uri="{FF2B5EF4-FFF2-40B4-BE49-F238E27FC236}">
                <a16:creationId xmlns:a16="http://schemas.microsoft.com/office/drawing/2014/main" id="{0665DE02-6B16-47F9-A1AE-A9D3AE9C7D5E}"/>
              </a:ext>
            </a:extLst>
          </p:cNvPr>
          <p:cNvSpPr>
            <a:spLocks noGrp="1" noChangeArrowheads="1"/>
          </p:cNvSpPr>
          <p:nvPr>
            <p:ph type="body" idx="1"/>
          </p:nvPr>
        </p:nvSpPr>
        <p:spPr>
          <a:xfrm>
            <a:off x="152400" y="4114800"/>
            <a:ext cx="6553200" cy="4876800"/>
          </a:xfrm>
        </p:spPr>
        <p:txBody>
          <a:bodyPr/>
          <a:lstStyle/>
          <a:p>
            <a:r>
              <a:rPr lang="en-US" altLang="en-US" sz="2000">
                <a:latin typeface="Arial Rounded MT Bold" panose="020F0704030504030204" pitchFamily="34" charset="0"/>
              </a:rPr>
              <a:t>A line in the Havdalah liturgy.  </a:t>
            </a:r>
          </a:p>
        </p:txBody>
      </p:sp>
    </p:spTree>
    <p:extLst>
      <p:ext uri="{BB962C8B-B14F-4D97-AF65-F5344CB8AC3E}">
        <p14:creationId xmlns:p14="http://schemas.microsoft.com/office/powerpoint/2010/main" val="35715916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731EC0CD-E767-463A-9FC3-DDEABA3D018B}"/>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77C822E1-E83A-4EA3-A0A8-37E369B59FCE}"/>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13C2D78B-7FFB-4ACF-882B-35B9D6003A88}"/>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13000468-03D0-4DD6-A4E4-AF33074EB24D}"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61538" name="Rectangle 2">
            <a:extLst>
              <a:ext uri="{FF2B5EF4-FFF2-40B4-BE49-F238E27FC236}">
                <a16:creationId xmlns:a16="http://schemas.microsoft.com/office/drawing/2014/main" id="{1C0BCE3C-FC69-4E65-B82E-E58AB3D2E2F0}"/>
              </a:ext>
            </a:extLst>
          </p:cNvPr>
          <p:cNvSpPr>
            <a:spLocks noGrp="1" noRot="1" noChangeAspect="1" noChangeArrowheads="1" noTextEdit="1"/>
          </p:cNvSpPr>
          <p:nvPr>
            <p:ph type="sldImg"/>
          </p:nvPr>
        </p:nvSpPr>
        <p:spPr>
          <a:xfrm>
            <a:off x="203200" y="304800"/>
            <a:ext cx="6502400" cy="3810000"/>
          </a:xfrm>
          <a:ln/>
        </p:spPr>
      </p:sp>
      <p:sp>
        <p:nvSpPr>
          <p:cNvPr id="961539" name="Rectangle 3">
            <a:extLst>
              <a:ext uri="{FF2B5EF4-FFF2-40B4-BE49-F238E27FC236}">
                <a16:creationId xmlns:a16="http://schemas.microsoft.com/office/drawing/2014/main" id="{0665DE02-6B16-47F9-A1AE-A9D3AE9C7D5E}"/>
              </a:ext>
            </a:extLst>
          </p:cNvPr>
          <p:cNvSpPr>
            <a:spLocks noGrp="1" noChangeArrowheads="1"/>
          </p:cNvSpPr>
          <p:nvPr>
            <p:ph type="body" idx="1"/>
          </p:nvPr>
        </p:nvSpPr>
        <p:spPr>
          <a:xfrm>
            <a:off x="152400" y="4114800"/>
            <a:ext cx="6553200" cy="4876800"/>
          </a:xfrm>
        </p:spPr>
        <p:txBody>
          <a:bodyPr/>
          <a:lstStyle/>
          <a:p>
            <a:r>
              <a:rPr lang="en-US" altLang="en-US" sz="2000">
                <a:latin typeface="Arial Rounded MT Bold" panose="020F0704030504030204" pitchFamily="34" charset="0"/>
              </a:rPr>
              <a:t>A line in the Havdalah liturgy.  </a:t>
            </a:r>
          </a:p>
        </p:txBody>
      </p:sp>
    </p:spTree>
    <p:extLst>
      <p:ext uri="{BB962C8B-B14F-4D97-AF65-F5344CB8AC3E}">
        <p14:creationId xmlns:p14="http://schemas.microsoft.com/office/powerpoint/2010/main" val="32656510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70B0C5F-96AE-4404-9956-469A8133079B}"/>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E0C3ACED-3B0B-4236-8C42-CB51144618F1}"/>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9BB0287F-6D6A-42AA-8F7F-651E276C913B}"/>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DFF1B0AC-795A-4A9B-90A7-C7B9536D1DDD}"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82018" name="Rectangle 2">
            <a:extLst>
              <a:ext uri="{FF2B5EF4-FFF2-40B4-BE49-F238E27FC236}">
                <a16:creationId xmlns:a16="http://schemas.microsoft.com/office/drawing/2014/main" id="{D3EA8683-2AB4-4CC4-8B9A-D557AD15C98F}"/>
              </a:ext>
            </a:extLst>
          </p:cNvPr>
          <p:cNvSpPr>
            <a:spLocks noGrp="1" noRot="1" noChangeAspect="1" noChangeArrowheads="1" noTextEdit="1"/>
          </p:cNvSpPr>
          <p:nvPr>
            <p:ph type="sldImg"/>
          </p:nvPr>
        </p:nvSpPr>
        <p:spPr>
          <a:xfrm>
            <a:off x="203200" y="304800"/>
            <a:ext cx="6502400" cy="3810000"/>
          </a:xfrm>
          <a:ln/>
        </p:spPr>
      </p:sp>
      <p:sp>
        <p:nvSpPr>
          <p:cNvPr id="982019" name="Rectangle 3">
            <a:extLst>
              <a:ext uri="{FF2B5EF4-FFF2-40B4-BE49-F238E27FC236}">
                <a16:creationId xmlns:a16="http://schemas.microsoft.com/office/drawing/2014/main" id="{51578DFB-EB89-4D34-B27B-290879BDAEBF}"/>
              </a:ext>
            </a:extLst>
          </p:cNvPr>
          <p:cNvSpPr>
            <a:spLocks noGrp="1" noChangeArrowheads="1"/>
          </p:cNvSpPr>
          <p:nvPr>
            <p:ph type="body" idx="1"/>
          </p:nvPr>
        </p:nvSpPr>
        <p:spPr>
          <a:xfrm>
            <a:off x="152400" y="4114800"/>
            <a:ext cx="6553200" cy="4876800"/>
          </a:xfrm>
        </p:spPr>
        <p:txBody>
          <a:bodyPr/>
          <a:lstStyle/>
          <a:p>
            <a:endParaRPr lang="en-US" altLang="en-US" sz="2000">
              <a:latin typeface="Arial Rounded MT Bold" panose="020F0704030504030204" pitchFamily="34" charset="0"/>
            </a:endParaRPr>
          </a:p>
        </p:txBody>
      </p:sp>
    </p:spTree>
    <p:extLst>
      <p:ext uri="{BB962C8B-B14F-4D97-AF65-F5344CB8AC3E}">
        <p14:creationId xmlns:p14="http://schemas.microsoft.com/office/powerpoint/2010/main" val="13516211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EFAF0E8-A3F0-473D-8934-4C757FA13597}"/>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AF663DDB-9897-4949-8CC3-87B5E542D7BA}"/>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BC33F3A9-1B5C-466D-BA7A-78C0FAE726B7}"/>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B94FE72F-1F41-4AAE-ADA4-C549AC95898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033218" name="Rectangle 2">
            <a:extLst>
              <a:ext uri="{FF2B5EF4-FFF2-40B4-BE49-F238E27FC236}">
                <a16:creationId xmlns:a16="http://schemas.microsoft.com/office/drawing/2014/main" id="{DFF1D540-8441-4349-B668-D02AFF3047B1}"/>
              </a:ext>
            </a:extLst>
          </p:cNvPr>
          <p:cNvSpPr>
            <a:spLocks noGrp="1" noRot="1" noChangeAspect="1" noChangeArrowheads="1" noTextEdit="1"/>
          </p:cNvSpPr>
          <p:nvPr>
            <p:ph type="sldImg"/>
          </p:nvPr>
        </p:nvSpPr>
        <p:spPr>
          <a:xfrm>
            <a:off x="203200" y="304800"/>
            <a:ext cx="6502400" cy="3810000"/>
          </a:xfrm>
          <a:ln/>
        </p:spPr>
      </p:sp>
      <p:sp>
        <p:nvSpPr>
          <p:cNvPr id="1033219" name="Rectangle 3">
            <a:extLst>
              <a:ext uri="{FF2B5EF4-FFF2-40B4-BE49-F238E27FC236}">
                <a16:creationId xmlns:a16="http://schemas.microsoft.com/office/drawing/2014/main" id="{7A303E4D-3413-45C7-ADEA-FDBD51F70E8B}"/>
              </a:ext>
            </a:extLst>
          </p:cNvPr>
          <p:cNvSpPr>
            <a:spLocks noGrp="1" noChangeArrowheads="1"/>
          </p:cNvSpPr>
          <p:nvPr>
            <p:ph type="body" idx="1"/>
          </p:nvPr>
        </p:nvSpPr>
        <p:spPr>
          <a:xfrm>
            <a:off x="152400" y="4114800"/>
            <a:ext cx="6553200" cy="4876800"/>
          </a:xfrm>
        </p:spPr>
        <p:txBody>
          <a:bodyPr/>
          <a:lstStyle/>
          <a:p>
            <a:r>
              <a:rPr lang="en-US" altLang="en-US" sz="2000">
                <a:latin typeface="Arial Rounded MT Bold" panose="020F0704030504030204" pitchFamily="34" charset="0"/>
              </a:rPr>
              <a:t>Review some examples</a:t>
            </a:r>
          </a:p>
        </p:txBody>
      </p:sp>
    </p:spTree>
    <p:extLst>
      <p:ext uri="{BB962C8B-B14F-4D97-AF65-F5344CB8AC3E}">
        <p14:creationId xmlns:p14="http://schemas.microsoft.com/office/powerpoint/2010/main" val="38623344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0B11498-E0E5-4E6F-AD4C-6B2D9B25AF0C}"/>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C5AAEF8A-FE2F-463E-8921-11E21CE866B2}"/>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ADACAA89-FDC9-4066-AC84-2EE73E93D7D5}"/>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FB8C434F-B75F-4CEC-BC10-CCD6B9D21905}"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65634" name="Rectangle 2">
            <a:extLst>
              <a:ext uri="{FF2B5EF4-FFF2-40B4-BE49-F238E27FC236}">
                <a16:creationId xmlns:a16="http://schemas.microsoft.com/office/drawing/2014/main" id="{AA9389EC-CD38-41DD-B84B-18AA7B35290A}"/>
              </a:ext>
            </a:extLst>
          </p:cNvPr>
          <p:cNvSpPr>
            <a:spLocks noGrp="1" noRot="1" noChangeAspect="1" noChangeArrowheads="1" noTextEdit="1"/>
          </p:cNvSpPr>
          <p:nvPr>
            <p:ph type="sldImg"/>
          </p:nvPr>
        </p:nvSpPr>
        <p:spPr>
          <a:xfrm>
            <a:off x="203200" y="304800"/>
            <a:ext cx="6502400" cy="3810000"/>
          </a:xfrm>
          <a:ln/>
        </p:spPr>
      </p:sp>
      <p:sp>
        <p:nvSpPr>
          <p:cNvPr id="965635" name="Rectangle 3">
            <a:extLst>
              <a:ext uri="{FF2B5EF4-FFF2-40B4-BE49-F238E27FC236}">
                <a16:creationId xmlns:a16="http://schemas.microsoft.com/office/drawing/2014/main" id="{923E08AF-A167-4B0C-B430-18EC6DB27A33}"/>
              </a:ext>
            </a:extLst>
          </p:cNvPr>
          <p:cNvSpPr>
            <a:spLocks noGrp="1" noChangeArrowheads="1"/>
          </p:cNvSpPr>
          <p:nvPr>
            <p:ph type="body" idx="1"/>
          </p:nvPr>
        </p:nvSpPr>
        <p:spPr>
          <a:xfrm>
            <a:off x="152400" y="4114800"/>
            <a:ext cx="6553200" cy="4876800"/>
          </a:xfrm>
        </p:spPr>
        <p:txBody>
          <a:bodyPr/>
          <a:lstStyle/>
          <a:p>
            <a:r>
              <a:rPr lang="en-US" altLang="en-US" sz="2000">
                <a:latin typeface="Arial Rounded MT Bold" panose="020F0704030504030204" pitchFamily="34" charset="0"/>
              </a:rPr>
              <a:t>C</a:t>
            </a:r>
            <a:r>
              <a:rPr lang="en-US" altLang="en-US" sz="2000">
                <a:latin typeface="Arial Rounded MT Bold" panose="020F0704030504030204" pitchFamily="34" charset="0"/>
                <a:cs typeface="Arial" panose="020B0604020202020204" pitchFamily="34" charset="0"/>
              </a:rPr>
              <a:t>ousin </a:t>
            </a:r>
            <a:r>
              <a:rPr lang="en-US" altLang="en-US" sz="2000">
                <a:latin typeface="Arial Rounded MT Bold" panose="020F0704030504030204" pitchFamily="34" charset="0"/>
              </a:rPr>
              <a:t>Morde, do you really know what you are doing?</a:t>
            </a:r>
          </a:p>
          <a:p>
            <a:r>
              <a:rPr lang="en-US" altLang="en-US" sz="2000">
                <a:latin typeface="Arial Rounded MT Bold" panose="020F0704030504030204" pitchFamily="34" charset="0"/>
              </a:rPr>
              <a:t>If you are doing right, and the best you can figure, the results will surprise you.  Eventually.</a:t>
            </a:r>
          </a:p>
        </p:txBody>
      </p:sp>
    </p:spTree>
    <p:extLst>
      <p:ext uri="{BB962C8B-B14F-4D97-AF65-F5344CB8AC3E}">
        <p14:creationId xmlns:p14="http://schemas.microsoft.com/office/powerpoint/2010/main" val="19656387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D931A29-B984-47C2-8B12-50AEEF746402}"/>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D51BD763-7BA5-4892-BB8A-192A22954F9E}"/>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A183E213-3AD1-4027-9DBC-F28439491503}"/>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0306C173-BF7A-4932-9B2E-F8D7469655B1}"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67682" name="Rectangle 2">
            <a:extLst>
              <a:ext uri="{FF2B5EF4-FFF2-40B4-BE49-F238E27FC236}">
                <a16:creationId xmlns:a16="http://schemas.microsoft.com/office/drawing/2014/main" id="{8EE5A5EB-3704-406C-8CDD-067D298D64A1}"/>
              </a:ext>
            </a:extLst>
          </p:cNvPr>
          <p:cNvSpPr>
            <a:spLocks noGrp="1" noRot="1" noChangeAspect="1" noChangeArrowheads="1" noTextEdit="1"/>
          </p:cNvSpPr>
          <p:nvPr>
            <p:ph type="sldImg"/>
          </p:nvPr>
        </p:nvSpPr>
        <p:spPr>
          <a:xfrm>
            <a:off x="203200" y="304800"/>
            <a:ext cx="6502400" cy="3810000"/>
          </a:xfrm>
          <a:ln/>
        </p:spPr>
      </p:sp>
      <p:sp>
        <p:nvSpPr>
          <p:cNvPr id="967683" name="Rectangle 3">
            <a:extLst>
              <a:ext uri="{FF2B5EF4-FFF2-40B4-BE49-F238E27FC236}">
                <a16:creationId xmlns:a16="http://schemas.microsoft.com/office/drawing/2014/main" id="{C75AEF9D-6B1E-42D6-B20E-EEFDC6D962E9}"/>
              </a:ext>
            </a:extLst>
          </p:cNvPr>
          <p:cNvSpPr>
            <a:spLocks noGrp="1" noChangeArrowheads="1"/>
          </p:cNvSpPr>
          <p:nvPr>
            <p:ph type="body" idx="1"/>
          </p:nvPr>
        </p:nvSpPr>
        <p:spPr>
          <a:xfrm>
            <a:off x="152400" y="4114800"/>
            <a:ext cx="6553200" cy="4876800"/>
          </a:xfrm>
        </p:spPr>
        <p:txBody>
          <a:bodyPr/>
          <a:lstStyle/>
          <a:p>
            <a:r>
              <a:rPr lang="en-US" altLang="en-US" sz="2000">
                <a:latin typeface="Arial Rounded MT Bold" panose="020F0704030504030204" pitchFamily="34" charset="0"/>
              </a:rPr>
              <a:t>Movie, I think there was one praying mother, father sister and brother!</a:t>
            </a:r>
          </a:p>
          <a:p>
            <a:r>
              <a:rPr lang="en-US" altLang="en-US" sz="2000">
                <a:latin typeface="Arial Rounded MT Bold" panose="020F0704030504030204" pitchFamily="34" charset="0"/>
              </a:rPr>
              <a:t>Miriam sang her mother’s song, riveted Moshe’s attention.  Maybe it happened.</a:t>
            </a:r>
          </a:p>
        </p:txBody>
      </p:sp>
    </p:spTree>
    <p:extLst>
      <p:ext uri="{BB962C8B-B14F-4D97-AF65-F5344CB8AC3E}">
        <p14:creationId xmlns:p14="http://schemas.microsoft.com/office/powerpoint/2010/main" val="33103738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BACE1ED-443C-4FF1-8BD5-FD7B3F779F1C}"/>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CE56F54C-62BD-4A2F-B9EE-758B0E871C3A}"/>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C1C2141D-2E07-46CB-9522-BE43625B1FEA}"/>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F0443DE2-E81A-4FD3-A096-00D9CA99124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88162" name="Rectangle 2">
            <a:extLst>
              <a:ext uri="{FF2B5EF4-FFF2-40B4-BE49-F238E27FC236}">
                <a16:creationId xmlns:a16="http://schemas.microsoft.com/office/drawing/2014/main" id="{D263B158-138A-4C32-BCED-9BB9A1C05631}"/>
              </a:ext>
            </a:extLst>
          </p:cNvPr>
          <p:cNvSpPr>
            <a:spLocks noGrp="1" noRot="1" noChangeAspect="1" noChangeArrowheads="1" noTextEdit="1"/>
          </p:cNvSpPr>
          <p:nvPr>
            <p:ph type="sldImg"/>
          </p:nvPr>
        </p:nvSpPr>
        <p:spPr>
          <a:xfrm>
            <a:off x="203200" y="228600"/>
            <a:ext cx="6502400" cy="3810000"/>
          </a:xfrm>
          <a:ln/>
        </p:spPr>
      </p:sp>
      <p:sp>
        <p:nvSpPr>
          <p:cNvPr id="988163" name="Rectangle 3">
            <a:extLst>
              <a:ext uri="{FF2B5EF4-FFF2-40B4-BE49-F238E27FC236}">
                <a16:creationId xmlns:a16="http://schemas.microsoft.com/office/drawing/2014/main" id="{A5EEDB3E-30A0-4205-94EE-52FA1F583652}"/>
              </a:ext>
            </a:extLst>
          </p:cNvPr>
          <p:cNvSpPr>
            <a:spLocks noGrp="1" noChangeArrowheads="1"/>
          </p:cNvSpPr>
          <p:nvPr>
            <p:ph type="body" idx="1"/>
          </p:nvPr>
        </p:nvSpPr>
        <p:spPr>
          <a:xfrm>
            <a:off x="152400" y="4114800"/>
            <a:ext cx="6553200" cy="4876800"/>
          </a:xfrm>
        </p:spPr>
        <p:txBody>
          <a:bodyPr/>
          <a:lstStyle/>
          <a:p>
            <a:endParaRPr lang="en-US" altLang="en-US" sz="2000" dirty="0">
              <a:latin typeface="Arial Rounded MT Bold" panose="020F0704030504030204" pitchFamily="34" charset="0"/>
            </a:endParaRPr>
          </a:p>
        </p:txBody>
      </p:sp>
    </p:spTree>
    <p:extLst>
      <p:ext uri="{BB962C8B-B14F-4D97-AF65-F5344CB8AC3E}">
        <p14:creationId xmlns:p14="http://schemas.microsoft.com/office/powerpoint/2010/main" val="40900786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39</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355899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Mtt. 22.34-40 Greatest Mitsvot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Jan. 27,2018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dirty="0"/>
          </a:p>
        </p:txBody>
      </p:sp>
    </p:spTree>
    <p:extLst>
      <p:ext uri="{BB962C8B-B14F-4D97-AF65-F5344CB8AC3E}">
        <p14:creationId xmlns:p14="http://schemas.microsoft.com/office/powerpoint/2010/main" val="24583552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2243055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5744074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85147797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1000" b="0" i="0" kern="1200" dirty="0">
                <a:solidFill>
                  <a:schemeClr val="tx1"/>
                </a:solidFill>
                <a:effectLst/>
                <a:latin typeface="Arial Rounded MT Bold" pitchFamily="34" charset="0"/>
                <a:ea typeface="+mn-ea"/>
                <a:cs typeface="Arial" charset="0"/>
              </a:rPr>
              <a:t>Copyrighted image: </a:t>
            </a:r>
          </a:p>
          <a:p>
            <a:endParaRPr lang="en-US" sz="1000" b="0" i="0" kern="1200" dirty="0">
              <a:solidFill>
                <a:schemeClr val="tx1"/>
              </a:solidFill>
              <a:effectLst/>
              <a:latin typeface="Arial Rounded MT Bold" pitchFamily="34" charset="0"/>
              <a:ea typeface="+mn-ea"/>
              <a:cs typeface="Arial" charset="0"/>
            </a:endParaRPr>
          </a:p>
          <a:p>
            <a:r>
              <a:rPr lang="en-US" sz="1000" b="0" i="0" kern="1200" dirty="0">
                <a:solidFill>
                  <a:schemeClr val="tx1"/>
                </a:solidFill>
                <a:effectLst/>
                <a:latin typeface="Arial Rounded MT Bold" pitchFamily="34" charset="0"/>
                <a:ea typeface="+mn-ea"/>
                <a:cs typeface="Arial" charset="0"/>
              </a:rPr>
              <a:t>https://www.google.com/search?q=mountain+goat&amp;safe=active&amp;source=lnms&amp;tbm=isch&amp;sa=X&amp;ved=0ahUKEwj3w8nCxb3ZAhXRzlMKHcSiDA0Q_AUICigB&amp;biw=1282&amp;bih=884#imgdii=YT89DdgmgcQE0M:&amp;imgrc=zMWk58FPXAT0aM:</a:t>
            </a:r>
          </a:p>
          <a:p>
            <a:endParaRPr lang="en-US" sz="2000" b="0" i="0" kern="1200" dirty="0">
              <a:solidFill>
                <a:schemeClr val="tx1"/>
              </a:solidFill>
              <a:effectLst/>
              <a:latin typeface="Arial Rounded MT Bold" pitchFamily="34" charset="0"/>
              <a:ea typeface="+mn-ea"/>
              <a:cs typeface="Arial" charset="0"/>
            </a:endParaRPr>
          </a:p>
          <a:p>
            <a:r>
              <a:rPr lang="en-US" sz="2000" b="0" i="0" kern="1200" dirty="0">
                <a:solidFill>
                  <a:schemeClr val="tx1"/>
                </a:solidFill>
                <a:effectLst/>
                <a:latin typeface="Arial Rounded MT Bold" pitchFamily="34" charset="0"/>
                <a:ea typeface="+mn-ea"/>
                <a:cs typeface="Arial" charset="0"/>
              </a:rPr>
              <a:t>Mount Evans, Denver Picture: Mountain goat kids jumping with rocky mountain background</a:t>
            </a:r>
            <a:endParaRPr lang="en-US" altLang="en-US" sz="1050" dirty="0"/>
          </a:p>
        </p:txBody>
      </p:sp>
    </p:spTree>
    <p:extLst>
      <p:ext uri="{BB962C8B-B14F-4D97-AF65-F5344CB8AC3E}">
        <p14:creationId xmlns:p14="http://schemas.microsoft.com/office/powerpoint/2010/main" val="40537510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9965487-9ADC-4927-9075-401147462EA4}"/>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03EA6C9C-F7F2-4804-8A87-FEC6D46D65B7}"/>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3BB9C795-2175-458E-AF4E-8A4F79AD986C}"/>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53FA65BA-C9D7-4D43-A973-67E4ED2758C5}"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030146" name="Rectangle 2">
            <a:extLst>
              <a:ext uri="{FF2B5EF4-FFF2-40B4-BE49-F238E27FC236}">
                <a16:creationId xmlns:a16="http://schemas.microsoft.com/office/drawing/2014/main" id="{9B52C6AA-5920-4E34-B12A-4A25D3CAFB68}"/>
              </a:ext>
            </a:extLst>
          </p:cNvPr>
          <p:cNvSpPr>
            <a:spLocks noGrp="1" noRot="1" noChangeAspect="1" noChangeArrowheads="1" noTextEdit="1"/>
          </p:cNvSpPr>
          <p:nvPr>
            <p:ph type="sldImg"/>
          </p:nvPr>
        </p:nvSpPr>
        <p:spPr>
          <a:xfrm>
            <a:off x="88900" y="304800"/>
            <a:ext cx="6502400" cy="3810000"/>
          </a:xfrm>
          <a:ln/>
        </p:spPr>
      </p:sp>
      <p:sp>
        <p:nvSpPr>
          <p:cNvPr id="1030147" name="Rectangle 3">
            <a:extLst>
              <a:ext uri="{FF2B5EF4-FFF2-40B4-BE49-F238E27FC236}">
                <a16:creationId xmlns:a16="http://schemas.microsoft.com/office/drawing/2014/main" id="{D89304A3-055D-422C-B273-7D613FB24DA1}"/>
              </a:ext>
            </a:extLst>
          </p:cNvPr>
          <p:cNvSpPr>
            <a:spLocks noGrp="1" noChangeArrowheads="1"/>
          </p:cNvSpPr>
          <p:nvPr>
            <p:ph type="body" idx="1"/>
          </p:nvPr>
        </p:nvSpPr>
        <p:spPr>
          <a:xfrm>
            <a:off x="152400" y="4114800"/>
            <a:ext cx="6553200" cy="4876800"/>
          </a:xfrm>
        </p:spPr>
        <p:txBody>
          <a:bodyPr/>
          <a:lstStyle/>
          <a:p>
            <a:endParaRPr lang="en-US" altLang="en-US" sz="2000" dirty="0">
              <a:latin typeface="Arial Rounded MT Bold" panose="020F0704030504030204" pitchFamily="34" charset="0"/>
            </a:endParaRPr>
          </a:p>
        </p:txBody>
      </p:sp>
    </p:spTree>
    <p:extLst>
      <p:ext uri="{BB962C8B-B14F-4D97-AF65-F5344CB8AC3E}">
        <p14:creationId xmlns:p14="http://schemas.microsoft.com/office/powerpoint/2010/main" val="25159608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dirty="0"/>
              <a:t>The lion that roars is the old toothless one.  Drives prey to the young ones ready to pounce.  Run toward your fear.</a:t>
            </a:r>
          </a:p>
          <a:p>
            <a:endParaRPr lang="en-US" altLang="en-US" dirty="0"/>
          </a:p>
          <a:p>
            <a:r>
              <a:rPr lang="en-US" altLang="en-US" dirty="0"/>
              <a:t>Similar to what I just said about rejection.</a:t>
            </a:r>
          </a:p>
        </p:txBody>
      </p:sp>
    </p:spTree>
    <p:extLst>
      <p:ext uri="{BB962C8B-B14F-4D97-AF65-F5344CB8AC3E}">
        <p14:creationId xmlns:p14="http://schemas.microsoft.com/office/powerpoint/2010/main" val="134702068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2000" b="0" i="0" kern="1200" dirty="0">
                <a:solidFill>
                  <a:schemeClr val="tx1"/>
                </a:solidFill>
                <a:effectLst/>
                <a:latin typeface="Arial Rounded MT Bold" pitchFamily="34" charset="0"/>
                <a:ea typeface="+mn-ea"/>
                <a:cs typeface="Arial" charset="0"/>
              </a:rPr>
              <a:t>I think the real reason that there have been no hijackings is that there is enough anger in America that if someone stood up to hijack a plane, we would all immediately rush him in fury!!</a:t>
            </a:r>
            <a:endParaRPr lang="en-US" altLang="en-US" sz="1050" dirty="0"/>
          </a:p>
        </p:txBody>
      </p:sp>
    </p:spTree>
    <p:extLst>
      <p:ext uri="{BB962C8B-B14F-4D97-AF65-F5344CB8AC3E}">
        <p14:creationId xmlns:p14="http://schemas.microsoft.com/office/powerpoint/2010/main" val="21800981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362920955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2000" dirty="0"/>
              <a:t>British Parliamentarian!!</a:t>
            </a:r>
          </a:p>
        </p:txBody>
      </p:sp>
    </p:spTree>
    <p:extLst>
      <p:ext uri="{BB962C8B-B14F-4D97-AF65-F5344CB8AC3E}">
        <p14:creationId xmlns:p14="http://schemas.microsoft.com/office/powerpoint/2010/main" val="81727090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485045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5</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1050" dirty="0"/>
              <a:t>https://youtu.be/bWCwr2e0VWs</a:t>
            </a:r>
          </a:p>
        </p:txBody>
      </p:sp>
    </p:spTree>
    <p:extLst>
      <p:ext uri="{BB962C8B-B14F-4D97-AF65-F5344CB8AC3E}">
        <p14:creationId xmlns:p14="http://schemas.microsoft.com/office/powerpoint/2010/main" val="374562561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50</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81570685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51</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00738962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52</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361421618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53</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1050" dirty="0"/>
              <a:t>https://youtu.be/ggeNBCvH2xA</a:t>
            </a:r>
          </a:p>
          <a:p>
            <a:r>
              <a:rPr lang="en-US" altLang="en-US" sz="1050" dirty="0"/>
              <a:t>More on this at https://youtu.be/I_9sPTjW2go</a:t>
            </a:r>
          </a:p>
        </p:txBody>
      </p:sp>
    </p:spTree>
    <p:extLst>
      <p:ext uri="{BB962C8B-B14F-4D97-AF65-F5344CB8AC3E}">
        <p14:creationId xmlns:p14="http://schemas.microsoft.com/office/powerpoint/2010/main" val="276729839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9965487-9ADC-4927-9075-401147462EA4}"/>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03EA6C9C-F7F2-4804-8A87-FEC6D46D65B7}"/>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3BB9C795-2175-458E-AF4E-8A4F79AD986C}"/>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53FA65BA-C9D7-4D43-A973-67E4ED2758C5}"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54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030146" name="Rectangle 2">
            <a:extLst>
              <a:ext uri="{FF2B5EF4-FFF2-40B4-BE49-F238E27FC236}">
                <a16:creationId xmlns:a16="http://schemas.microsoft.com/office/drawing/2014/main" id="{9B52C6AA-5920-4E34-B12A-4A25D3CAFB68}"/>
              </a:ext>
            </a:extLst>
          </p:cNvPr>
          <p:cNvSpPr>
            <a:spLocks noGrp="1" noRot="1" noChangeAspect="1" noChangeArrowheads="1" noTextEdit="1"/>
          </p:cNvSpPr>
          <p:nvPr>
            <p:ph type="sldImg"/>
          </p:nvPr>
        </p:nvSpPr>
        <p:spPr>
          <a:xfrm>
            <a:off x="203200" y="304800"/>
            <a:ext cx="6502400" cy="3810000"/>
          </a:xfrm>
          <a:ln/>
        </p:spPr>
      </p:sp>
      <p:sp>
        <p:nvSpPr>
          <p:cNvPr id="1030147" name="Rectangle 3">
            <a:extLst>
              <a:ext uri="{FF2B5EF4-FFF2-40B4-BE49-F238E27FC236}">
                <a16:creationId xmlns:a16="http://schemas.microsoft.com/office/drawing/2014/main" id="{D89304A3-055D-422C-B273-7D613FB24DA1}"/>
              </a:ext>
            </a:extLst>
          </p:cNvPr>
          <p:cNvSpPr>
            <a:spLocks noGrp="1" noChangeArrowheads="1"/>
          </p:cNvSpPr>
          <p:nvPr>
            <p:ph type="body" idx="1"/>
          </p:nvPr>
        </p:nvSpPr>
        <p:spPr>
          <a:xfrm>
            <a:off x="152400" y="4114800"/>
            <a:ext cx="6553200" cy="4876800"/>
          </a:xfrm>
        </p:spPr>
        <p:txBody>
          <a:bodyPr/>
          <a:lstStyle/>
          <a:p>
            <a:endParaRPr lang="en-US" altLang="en-US" sz="2000">
              <a:latin typeface="Arial Rounded MT Bold" panose="020F0704030504030204" pitchFamily="34" charset="0"/>
            </a:endParaRPr>
          </a:p>
        </p:txBody>
      </p:sp>
    </p:spTree>
    <p:extLst>
      <p:ext uri="{BB962C8B-B14F-4D97-AF65-F5344CB8AC3E}">
        <p14:creationId xmlns:p14="http://schemas.microsoft.com/office/powerpoint/2010/main" val="380905077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55</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339273134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56</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165697041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57</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2000" b="0" i="0" kern="1200">
                <a:solidFill>
                  <a:schemeClr val="tx1"/>
                </a:solidFill>
                <a:effectLst/>
                <a:latin typeface="Arial Rounded MT Bold" pitchFamily="34" charset="0"/>
                <a:ea typeface="+mn-ea"/>
                <a:cs typeface="Arial" charset="0"/>
                <a:hlinkClick r:id="rId3"/>
              </a:rPr>
              <a:t>http://www.libertyaction.org/r.asp?U=836299&amp;CID=201984&amp;RID=49674676</a:t>
            </a:r>
            <a:endParaRPr lang="en-US" altLang="en-US" sz="1050" dirty="0"/>
          </a:p>
        </p:txBody>
      </p:sp>
    </p:spTree>
    <p:extLst>
      <p:ext uri="{BB962C8B-B14F-4D97-AF65-F5344CB8AC3E}">
        <p14:creationId xmlns:p14="http://schemas.microsoft.com/office/powerpoint/2010/main" val="277413875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58</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sz="2000" b="0" i="0" kern="1200" dirty="0">
                <a:solidFill>
                  <a:schemeClr val="tx1"/>
                </a:solidFill>
                <a:effectLst/>
                <a:latin typeface="Arial Rounded MT Bold" pitchFamily="34" charset="0"/>
                <a:ea typeface="+mn-ea"/>
                <a:cs typeface="Arial" charset="0"/>
                <a:hlinkClick r:id="rId3"/>
              </a:rPr>
              <a:t>http://www.libertyaction.org/r.asp?U=836299&amp;CID=201984&amp;RID=49674676</a:t>
            </a:r>
            <a:endParaRPr lang="en-US" sz="2000" b="0" i="0" kern="1200" dirty="0">
              <a:solidFill>
                <a:schemeClr val="tx1"/>
              </a:solidFill>
              <a:effectLst/>
              <a:latin typeface="Arial Rounded MT Bold" pitchFamily="34" charset="0"/>
              <a:ea typeface="+mn-ea"/>
              <a:cs typeface="Arial" charset="0"/>
            </a:endParaRPr>
          </a:p>
          <a:p>
            <a:endParaRPr lang="en-US" altLang="en-US" sz="2000" b="0" i="0" kern="1200" dirty="0">
              <a:solidFill>
                <a:schemeClr val="tx1"/>
              </a:solidFill>
              <a:effectLst/>
              <a:latin typeface="Arial Rounded MT Bold" pitchFamily="34" charset="0"/>
              <a:ea typeface="+mn-ea"/>
              <a:cs typeface="Arial" charset="0"/>
            </a:endParaRPr>
          </a:p>
          <a:p>
            <a:r>
              <a:rPr lang="en-US" altLang="en-US" sz="2000" b="0" i="0" kern="1200" dirty="0">
                <a:solidFill>
                  <a:schemeClr val="tx1"/>
                </a:solidFill>
                <a:effectLst/>
                <a:latin typeface="Arial Rounded MT Bold" pitchFamily="34" charset="0"/>
                <a:ea typeface="+mn-ea"/>
                <a:cs typeface="Arial" charset="0"/>
              </a:rPr>
              <a:t>I want to share an AMAZING comment by one of the Messianic Rabbis:</a:t>
            </a:r>
            <a:endParaRPr lang="en-US" altLang="en-US" sz="1050" dirty="0"/>
          </a:p>
        </p:txBody>
      </p:sp>
    </p:spTree>
    <p:extLst>
      <p:ext uri="{BB962C8B-B14F-4D97-AF65-F5344CB8AC3E}">
        <p14:creationId xmlns:p14="http://schemas.microsoft.com/office/powerpoint/2010/main" val="111876844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59</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804079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72B1FF2-B3B7-4E4A-BCD0-8FD54A049B6A}"/>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D87C6820-91E8-4E2E-BD0A-BB6FF83F8510}"/>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3CEA4302-9984-4B64-8CE4-771498AE9390}"/>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8F9EDBE-5A86-484C-A328-CBB2C686BA07}"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59490" name="Rectangle 2">
            <a:extLst>
              <a:ext uri="{FF2B5EF4-FFF2-40B4-BE49-F238E27FC236}">
                <a16:creationId xmlns:a16="http://schemas.microsoft.com/office/drawing/2014/main" id="{2B0D8A1B-3B07-4D17-921F-2B90E9282798}"/>
              </a:ext>
            </a:extLst>
          </p:cNvPr>
          <p:cNvSpPr>
            <a:spLocks noGrp="1" noRot="1" noChangeAspect="1" noChangeArrowheads="1" noTextEdit="1"/>
          </p:cNvSpPr>
          <p:nvPr>
            <p:ph type="sldImg"/>
          </p:nvPr>
        </p:nvSpPr>
        <p:spPr>
          <a:xfrm>
            <a:off x="203200" y="304800"/>
            <a:ext cx="6502400" cy="3810000"/>
          </a:xfrm>
          <a:ln/>
        </p:spPr>
      </p:sp>
      <p:sp>
        <p:nvSpPr>
          <p:cNvPr id="959491" name="Rectangle 3">
            <a:extLst>
              <a:ext uri="{FF2B5EF4-FFF2-40B4-BE49-F238E27FC236}">
                <a16:creationId xmlns:a16="http://schemas.microsoft.com/office/drawing/2014/main" id="{DA6108C3-717C-471C-AD1F-D1DB7A64EFEB}"/>
              </a:ext>
            </a:extLst>
          </p:cNvPr>
          <p:cNvSpPr>
            <a:spLocks noGrp="1" noChangeArrowheads="1"/>
          </p:cNvSpPr>
          <p:nvPr>
            <p:ph type="body" idx="1"/>
          </p:nvPr>
        </p:nvSpPr>
        <p:spPr>
          <a:xfrm>
            <a:off x="152400" y="4114800"/>
            <a:ext cx="6553200" cy="4876800"/>
          </a:xfrm>
        </p:spPr>
        <p:txBody>
          <a:bodyPr/>
          <a:lstStyle/>
          <a:p>
            <a:r>
              <a:rPr lang="en-US" altLang="en-US" sz="2000" dirty="0">
                <a:latin typeface="Arial Rounded MT Bold" panose="020F0704030504030204" pitchFamily="34" charset="0"/>
              </a:rPr>
              <a:t>It’s become a bit of a theme in Jewish thinking, maybe literature.  Let’s practice it.</a:t>
            </a:r>
          </a:p>
        </p:txBody>
      </p:sp>
    </p:spTree>
    <p:extLst>
      <p:ext uri="{BB962C8B-B14F-4D97-AF65-F5344CB8AC3E}">
        <p14:creationId xmlns:p14="http://schemas.microsoft.com/office/powerpoint/2010/main" val="375174412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60</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2000" dirty="0"/>
              <a:t>~3x our size and budget.  Micah &amp; Abby Mahoney, above left, served as worship leader there for ~5 years</a:t>
            </a:r>
          </a:p>
        </p:txBody>
      </p:sp>
    </p:spTree>
    <p:extLst>
      <p:ext uri="{BB962C8B-B14F-4D97-AF65-F5344CB8AC3E}">
        <p14:creationId xmlns:p14="http://schemas.microsoft.com/office/powerpoint/2010/main" val="29505522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Purim 2018.All Reversed </a:t>
            </a:r>
            <a:r>
              <a:rPr kumimoji="0" lang="he-IL" altLang="en-US" sz="1200" b="0" i="0" u="none" strike="noStrike" kern="1200" cap="none" spc="0" normalizeH="0" baseline="0" noProof="0">
                <a:ln>
                  <a:noFill/>
                </a:ln>
                <a:solidFill>
                  <a:prstClr val="white"/>
                </a:solidFill>
                <a:effectLst/>
                <a:uLnTx/>
                <a:uFillTx/>
                <a:latin typeface="Arial" charset="0"/>
                <a:ea typeface="+mn-ea"/>
                <a:cs typeface="Arial" charset="0"/>
              </a:rPr>
              <a:t>נהפוך הוא </a:t>
            </a: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nahafokh hu.ppt</a:t>
            </a:r>
          </a:p>
        </p:txBody>
      </p:sp>
      <p:sp>
        <p:nvSpPr>
          <p:cNvPr id="5" name="Rectangle 3"/>
          <p:cNvSpPr>
            <a:spLocks noGrp="1" noChangeArrowheads="1"/>
          </p:cNvSpPr>
          <p:nvPr>
            <p:ph type="dt" idx="1"/>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t>Feb. 24, 2018  5778</a:t>
            </a:r>
          </a:p>
        </p:txBody>
      </p:sp>
      <p:sp>
        <p:nvSpPr>
          <p:cNvPr id="6"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E6CE499-F156-423F-B67F-0AD8D4D9AE7B}" type="slidenum">
              <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61</a:t>
            </a:fld>
            <a:endParaRPr kumimoji="0" lang="en-US" altLang="en-US" sz="1200" b="0" i="0" u="none" strike="noStrike" kern="1200" cap="none" spc="0" normalizeH="0" baseline="0" noProof="0">
              <a:ln>
                <a:noFill/>
              </a:ln>
              <a:solidFill>
                <a:prstClr val="white"/>
              </a:solidFill>
              <a:effectLst/>
              <a:uLnTx/>
              <a:uFillTx/>
              <a:latin typeface="Arial" charset="0"/>
              <a:ea typeface="+mn-ea"/>
              <a:cs typeface="Arial" charset="0"/>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r>
              <a:rPr lang="en-US" altLang="en-US" sz="1050" dirty="0"/>
              <a:t>Eric Carlson’s comment:</a:t>
            </a:r>
          </a:p>
        </p:txBody>
      </p:sp>
    </p:spTree>
    <p:extLst>
      <p:ext uri="{BB962C8B-B14F-4D97-AF65-F5344CB8AC3E}">
        <p14:creationId xmlns:p14="http://schemas.microsoft.com/office/powerpoint/2010/main" val="106875730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62</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253629296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63</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7142416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5747ECD2-3E37-4ECB-B35D-FD82F57B6AC1}"/>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8868041B-38CB-410F-947F-5451A41332F9}"/>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1BEC2D45-F5D6-47B1-BA8D-54438711B5A7}"/>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31713D2F-7DC0-4BC1-B471-FD688A02CFF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84066" name="Rectangle 2">
            <a:extLst>
              <a:ext uri="{FF2B5EF4-FFF2-40B4-BE49-F238E27FC236}">
                <a16:creationId xmlns:a16="http://schemas.microsoft.com/office/drawing/2014/main" id="{F80BA4FF-214A-4542-A08A-8FCB7A1D15C5}"/>
              </a:ext>
            </a:extLst>
          </p:cNvPr>
          <p:cNvSpPr>
            <a:spLocks noGrp="1" noRot="1" noChangeAspect="1" noChangeArrowheads="1" noTextEdit="1"/>
          </p:cNvSpPr>
          <p:nvPr>
            <p:ph type="sldImg"/>
          </p:nvPr>
        </p:nvSpPr>
        <p:spPr>
          <a:xfrm>
            <a:off x="203200" y="228600"/>
            <a:ext cx="6502400" cy="3810000"/>
          </a:xfrm>
          <a:ln/>
        </p:spPr>
      </p:sp>
      <p:sp>
        <p:nvSpPr>
          <p:cNvPr id="984067" name="Rectangle 3">
            <a:extLst>
              <a:ext uri="{FF2B5EF4-FFF2-40B4-BE49-F238E27FC236}">
                <a16:creationId xmlns:a16="http://schemas.microsoft.com/office/drawing/2014/main" id="{18ED5133-B596-46DF-8242-4FC30CABEFF5}"/>
              </a:ext>
            </a:extLst>
          </p:cNvPr>
          <p:cNvSpPr>
            <a:spLocks noGrp="1" noChangeArrowheads="1"/>
          </p:cNvSpPr>
          <p:nvPr>
            <p:ph type="body" idx="1"/>
          </p:nvPr>
        </p:nvSpPr>
        <p:spPr>
          <a:xfrm>
            <a:off x="152400" y="4114800"/>
            <a:ext cx="6553200" cy="4876800"/>
          </a:xfrm>
        </p:spPr>
        <p:txBody>
          <a:bodyPr/>
          <a:lstStyle/>
          <a:p>
            <a:r>
              <a:rPr lang="en-US" altLang="en-US" sz="2000">
                <a:latin typeface="Arial Rounded MT Bold" panose="020F0704030504030204" pitchFamily="34" charset="0"/>
              </a:rPr>
              <a:t>Berena Story</a:t>
            </a:r>
          </a:p>
        </p:txBody>
      </p:sp>
    </p:spTree>
    <p:extLst>
      <p:ext uri="{BB962C8B-B14F-4D97-AF65-F5344CB8AC3E}">
        <p14:creationId xmlns:p14="http://schemas.microsoft.com/office/powerpoint/2010/main" val="376571762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prstClr val="white"/>
                </a:solidFill>
              </a:rPr>
              <a:t>Purim 2018.All Reversed </a:t>
            </a:r>
            <a:r>
              <a:rPr lang="he-IL" altLang="en-US">
                <a:solidFill>
                  <a:prstClr val="white"/>
                </a:solidFill>
              </a:rPr>
              <a:t>נהפוך הוא </a:t>
            </a:r>
            <a:r>
              <a:rPr lang="en-US" altLang="en-US">
                <a:solidFill>
                  <a:prstClr val="white"/>
                </a:solidFill>
              </a:rPr>
              <a:t>nahafokh hu.ppt</a:t>
            </a:r>
          </a:p>
        </p:txBody>
      </p:sp>
      <p:sp>
        <p:nvSpPr>
          <p:cNvPr id="5" name="Rectangle 3"/>
          <p:cNvSpPr>
            <a:spLocks noGrp="1" noChangeArrowheads="1"/>
          </p:cNvSpPr>
          <p:nvPr>
            <p:ph type="dt" idx="1"/>
          </p:nvPr>
        </p:nvSpPr>
        <p:spPr>
          <a:ln/>
        </p:spPr>
        <p:txBody>
          <a:bodyPr/>
          <a:lstStyle/>
          <a:p>
            <a:r>
              <a:rPr lang="en-US" altLang="en-US">
                <a:solidFill>
                  <a:prstClr val="white"/>
                </a:solidFill>
              </a:rPr>
              <a:t>Feb. 24, 2018  5778</a:t>
            </a:r>
          </a:p>
        </p:txBody>
      </p:sp>
      <p:sp>
        <p:nvSpPr>
          <p:cNvPr id="6" name="Rectangle 7"/>
          <p:cNvSpPr>
            <a:spLocks noGrp="1" noChangeArrowheads="1"/>
          </p:cNvSpPr>
          <p:nvPr>
            <p:ph type="sldNum" sz="quarter" idx="5"/>
          </p:nvPr>
        </p:nvSpPr>
        <p:spPr>
          <a:ln/>
        </p:spPr>
        <p:txBody>
          <a:bodyPr/>
          <a:lstStyle/>
          <a:p>
            <a:fld id="{8E6CE499-F156-423F-B67F-0AD8D4D9AE7B}" type="slidenum">
              <a:rPr lang="en-US" altLang="en-US">
                <a:solidFill>
                  <a:prstClr val="white"/>
                </a:solidFill>
              </a:rPr>
              <a:pPr/>
              <a:t>65</a:t>
            </a:fld>
            <a:endParaRPr lang="en-US" altLang="en-US">
              <a:solidFill>
                <a:prstClr val="white"/>
              </a:solidFill>
            </a:endParaRPr>
          </a:p>
        </p:txBody>
      </p:sp>
      <p:sp>
        <p:nvSpPr>
          <p:cNvPr id="840706" name="Rectangle 2"/>
          <p:cNvSpPr>
            <a:spLocks noGrp="1" noRot="1" noChangeAspect="1" noChangeArrowheads="1" noTextEdit="1"/>
          </p:cNvSpPr>
          <p:nvPr>
            <p:ph type="sldImg"/>
          </p:nvPr>
        </p:nvSpPr>
        <p:spPr>
          <a:xfrm>
            <a:off x="503238" y="685800"/>
            <a:ext cx="5851525" cy="3429000"/>
          </a:xfrm>
          <a:ln/>
        </p:spPr>
      </p:sp>
      <p:sp>
        <p:nvSpPr>
          <p:cNvPr id="840707" name="Rectangle 3"/>
          <p:cNvSpPr>
            <a:spLocks noGrp="1" noChangeArrowheads="1"/>
          </p:cNvSpPr>
          <p:nvPr>
            <p:ph type="body" idx="1"/>
          </p:nvPr>
        </p:nvSpPr>
        <p:spPr>
          <a:xfrm>
            <a:off x="152400" y="4114800"/>
            <a:ext cx="6553200" cy="4876800"/>
          </a:xfrm>
        </p:spPr>
        <p:txBody>
          <a:bodyPr/>
          <a:lstStyle/>
          <a:p>
            <a:endParaRPr lang="en-US" altLang="en-US" sz="1050" dirty="0"/>
          </a:p>
        </p:txBody>
      </p:sp>
    </p:spTree>
    <p:extLst>
      <p:ext uri="{BB962C8B-B14F-4D97-AF65-F5344CB8AC3E}">
        <p14:creationId xmlns:p14="http://schemas.microsoft.com/office/powerpoint/2010/main" val="70791934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9965487-9ADC-4927-9075-401147462EA4}"/>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03EA6C9C-F7F2-4804-8A87-FEC6D46D65B7}"/>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3BB9C795-2175-458E-AF4E-8A4F79AD986C}"/>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53FA65BA-C9D7-4D43-A973-67E4ED2758C5}"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030146" name="Rectangle 2">
            <a:extLst>
              <a:ext uri="{FF2B5EF4-FFF2-40B4-BE49-F238E27FC236}">
                <a16:creationId xmlns:a16="http://schemas.microsoft.com/office/drawing/2014/main" id="{9B52C6AA-5920-4E34-B12A-4A25D3CAFB68}"/>
              </a:ext>
            </a:extLst>
          </p:cNvPr>
          <p:cNvSpPr>
            <a:spLocks noGrp="1" noRot="1" noChangeAspect="1" noChangeArrowheads="1" noTextEdit="1"/>
          </p:cNvSpPr>
          <p:nvPr>
            <p:ph type="sldImg"/>
          </p:nvPr>
        </p:nvSpPr>
        <p:spPr>
          <a:xfrm>
            <a:off x="203200" y="304800"/>
            <a:ext cx="6502400" cy="3810000"/>
          </a:xfrm>
          <a:ln/>
        </p:spPr>
      </p:sp>
      <p:sp>
        <p:nvSpPr>
          <p:cNvPr id="1030147" name="Rectangle 3">
            <a:extLst>
              <a:ext uri="{FF2B5EF4-FFF2-40B4-BE49-F238E27FC236}">
                <a16:creationId xmlns:a16="http://schemas.microsoft.com/office/drawing/2014/main" id="{D89304A3-055D-422C-B273-7D613FB24DA1}"/>
              </a:ext>
            </a:extLst>
          </p:cNvPr>
          <p:cNvSpPr>
            <a:spLocks noGrp="1" noChangeArrowheads="1"/>
          </p:cNvSpPr>
          <p:nvPr>
            <p:ph type="body" idx="1"/>
          </p:nvPr>
        </p:nvSpPr>
        <p:spPr>
          <a:xfrm>
            <a:off x="152400" y="4114800"/>
            <a:ext cx="6553200" cy="4876800"/>
          </a:xfrm>
        </p:spPr>
        <p:txBody>
          <a:bodyPr/>
          <a:lstStyle/>
          <a:p>
            <a:r>
              <a:rPr lang="en-US" altLang="en-US" sz="2000" dirty="0">
                <a:latin typeface="Arial Rounded MT Bold" panose="020F0704030504030204" pitchFamily="34" charset="0"/>
              </a:rPr>
              <a:t>LAST SLIDE.   </a:t>
            </a:r>
            <a:r>
              <a:rPr lang="en-US" altLang="en-US" sz="2000">
                <a:latin typeface="Arial Rounded MT Bold" panose="020F0704030504030204" pitchFamily="34" charset="0"/>
              </a:rPr>
              <a:t>STOP.</a:t>
            </a:r>
          </a:p>
        </p:txBody>
      </p:sp>
    </p:spTree>
    <p:extLst>
      <p:ext uri="{BB962C8B-B14F-4D97-AF65-F5344CB8AC3E}">
        <p14:creationId xmlns:p14="http://schemas.microsoft.com/office/powerpoint/2010/main" val="3327777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8FB703F1-9447-4F0E-980C-5C48A96F19BE}"/>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56935850-DDD3-4D36-9B5D-8D3F0F58477C}"/>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36EDE5A6-5C41-4052-9BAD-FD697BB8A707}"/>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9B4145B9-222E-4E02-8D29-1483EF2116A7}"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031170" name="Rectangle 2">
            <a:extLst>
              <a:ext uri="{FF2B5EF4-FFF2-40B4-BE49-F238E27FC236}">
                <a16:creationId xmlns:a16="http://schemas.microsoft.com/office/drawing/2014/main" id="{55C4C4F3-A957-403C-8B4E-EF6D20E76EA2}"/>
              </a:ext>
            </a:extLst>
          </p:cNvPr>
          <p:cNvSpPr>
            <a:spLocks noGrp="1" noRot="1" noChangeAspect="1" noChangeArrowheads="1" noTextEdit="1"/>
          </p:cNvSpPr>
          <p:nvPr>
            <p:ph type="sldImg"/>
          </p:nvPr>
        </p:nvSpPr>
        <p:spPr>
          <a:ln/>
        </p:spPr>
      </p:sp>
      <p:sp>
        <p:nvSpPr>
          <p:cNvPr id="1031171" name="Rectangle 3">
            <a:extLst>
              <a:ext uri="{FF2B5EF4-FFF2-40B4-BE49-F238E27FC236}">
                <a16:creationId xmlns:a16="http://schemas.microsoft.com/office/drawing/2014/main" id="{84F8B78E-9CDB-4D35-B705-39D2F20D9788}"/>
              </a:ext>
            </a:extLst>
          </p:cNvPr>
          <p:cNvSpPr>
            <a:spLocks noGrp="1" noChangeArrowheads="1"/>
          </p:cNvSpPr>
          <p:nvPr>
            <p:ph type="body" idx="1"/>
          </p:nvPr>
        </p:nvSpPr>
        <p:spPr/>
        <p:txBody>
          <a:bodyPr/>
          <a:lstStyle/>
          <a:p>
            <a:r>
              <a:rPr lang="en-US" altLang="en-US" dirty="0"/>
              <a:t>Was our reading. This will add a bit to it.</a:t>
            </a:r>
          </a:p>
        </p:txBody>
      </p:sp>
    </p:spTree>
    <p:extLst>
      <p:ext uri="{BB962C8B-B14F-4D97-AF65-F5344CB8AC3E}">
        <p14:creationId xmlns:p14="http://schemas.microsoft.com/office/powerpoint/2010/main" val="1149862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B5AD53E-EA85-400A-A5AE-BC2E97EDDBA9}"/>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BEF4AF8A-81E5-4093-9B53-56C313F50A96}"/>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A7FD3C9B-C1B1-43BB-A49D-673A4BEE5099}"/>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AFEDD89E-2C27-4850-88C5-3555FC7131A7}"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57442" name="Rectangle 2">
            <a:extLst>
              <a:ext uri="{FF2B5EF4-FFF2-40B4-BE49-F238E27FC236}">
                <a16:creationId xmlns:a16="http://schemas.microsoft.com/office/drawing/2014/main" id="{1F83B913-E50A-4595-9288-AF16FA7FB964}"/>
              </a:ext>
            </a:extLst>
          </p:cNvPr>
          <p:cNvSpPr>
            <a:spLocks noGrp="1" noRot="1" noChangeAspect="1" noChangeArrowheads="1" noTextEdit="1"/>
          </p:cNvSpPr>
          <p:nvPr>
            <p:ph type="sldImg"/>
          </p:nvPr>
        </p:nvSpPr>
        <p:spPr>
          <a:xfrm>
            <a:off x="203200" y="304800"/>
            <a:ext cx="6502400" cy="3810000"/>
          </a:xfrm>
          <a:ln/>
        </p:spPr>
      </p:sp>
      <p:sp>
        <p:nvSpPr>
          <p:cNvPr id="957443" name="Rectangle 3">
            <a:extLst>
              <a:ext uri="{FF2B5EF4-FFF2-40B4-BE49-F238E27FC236}">
                <a16:creationId xmlns:a16="http://schemas.microsoft.com/office/drawing/2014/main" id="{65045892-8772-4781-B3D8-E07C97E24162}"/>
              </a:ext>
            </a:extLst>
          </p:cNvPr>
          <p:cNvSpPr>
            <a:spLocks noGrp="1" noChangeArrowheads="1"/>
          </p:cNvSpPr>
          <p:nvPr>
            <p:ph type="body" idx="1"/>
          </p:nvPr>
        </p:nvSpPr>
        <p:spPr>
          <a:xfrm>
            <a:off x="152400" y="4114800"/>
            <a:ext cx="6553200" cy="4876800"/>
          </a:xfrm>
        </p:spPr>
        <p:txBody>
          <a:bodyPr/>
          <a:lstStyle/>
          <a:p>
            <a:r>
              <a:rPr lang="en-US" altLang="en-US" sz="2000" dirty="0">
                <a:latin typeface="Arial Rounded MT Bold" panose="020F0704030504030204" pitchFamily="34" charset="0"/>
              </a:rPr>
              <a:t>How could anyone just announce such a thing?</a:t>
            </a:r>
          </a:p>
          <a:p>
            <a:r>
              <a:rPr lang="en-US" altLang="en-US" sz="2000" dirty="0">
                <a:latin typeface="Arial Rounded MT Bold" panose="020F0704030504030204" pitchFamily="34" charset="0"/>
              </a:rPr>
              <a:t>Would anyone declare such a thing today?  Declared genocide?  The world would react.  Maybe not.  Iran says it all the time about Israel.  </a:t>
            </a:r>
          </a:p>
        </p:txBody>
      </p:sp>
    </p:spTree>
    <p:extLst>
      <p:ext uri="{BB962C8B-B14F-4D97-AF65-F5344CB8AC3E}">
        <p14:creationId xmlns:p14="http://schemas.microsoft.com/office/powerpoint/2010/main" val="1828138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423AEE6-33F2-499D-A9D3-830A3947AB29}"/>
              </a:ext>
            </a:extLst>
          </p:cNvPr>
          <p:cNvSpPr>
            <a:spLocks noGrp="1" noChangeArrowheads="1"/>
          </p:cNvSpPr>
          <p:nvPr>
            <p:ph type="hdr"/>
          </p:nvPr>
        </p:nvSpPr>
        <p:spPr>
          <a:ln/>
        </p:spPr>
        <p:txBody>
          <a:bodyPr/>
          <a:lstStyle/>
          <a:p>
            <a:pPr marL="0" marR="0" lvl="0" indent="0" algn="l"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Purim 2018.All Reversed </a:t>
            </a:r>
            <a:r>
              <a:rPr kumimoji="0" lang="he-IL"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נהפוך הוא </a:t>
            </a: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nahafokh hu.ppt</a:t>
            </a:r>
          </a:p>
        </p:txBody>
      </p:sp>
      <p:sp>
        <p:nvSpPr>
          <p:cNvPr id="5" name="Rectangle 3">
            <a:extLst>
              <a:ext uri="{FF2B5EF4-FFF2-40B4-BE49-F238E27FC236}">
                <a16:creationId xmlns:a16="http://schemas.microsoft.com/office/drawing/2014/main" id="{4CF361BB-944B-4B29-A1D9-E898FD749B53}"/>
              </a:ext>
            </a:extLst>
          </p:cNvPr>
          <p:cNvSpPr>
            <a:spLocks noGrp="1" noChangeArrowheads="1"/>
          </p:cNvSpPr>
          <p:nvPr>
            <p:ph type="dt"/>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t>Feb. 24, 2018  5778</a:t>
            </a:r>
          </a:p>
        </p:txBody>
      </p:sp>
      <p:sp>
        <p:nvSpPr>
          <p:cNvPr id="7" name="Rectangle 7">
            <a:extLst>
              <a:ext uri="{FF2B5EF4-FFF2-40B4-BE49-F238E27FC236}">
                <a16:creationId xmlns:a16="http://schemas.microsoft.com/office/drawing/2014/main" id="{5BD5F078-B6DA-4480-8629-A51F0E7636A3}"/>
              </a:ext>
            </a:extLst>
          </p:cNvPr>
          <p:cNvSpPr>
            <a:spLocks noGrp="1" noChangeArrowheads="1"/>
          </p:cNvSpPr>
          <p:nvPr>
            <p:ph type="sldNum"/>
          </p:nvPr>
        </p:nvSpPr>
        <p:spPr>
          <a:ln/>
        </p:spPr>
        <p:txBody>
          <a:bodyPr/>
          <a:lstStyle/>
          <a:p>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E211CDE8-B021-4656-94FB-0A265EC5F030}"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955394" name="Rectangle 2">
            <a:extLst>
              <a:ext uri="{FF2B5EF4-FFF2-40B4-BE49-F238E27FC236}">
                <a16:creationId xmlns:a16="http://schemas.microsoft.com/office/drawing/2014/main" id="{D9FFA3C2-1339-4DBB-96C5-AC09101240DC}"/>
              </a:ext>
            </a:extLst>
          </p:cNvPr>
          <p:cNvSpPr>
            <a:spLocks noGrp="1" noRot="1" noChangeAspect="1" noChangeArrowheads="1" noTextEdit="1"/>
          </p:cNvSpPr>
          <p:nvPr>
            <p:ph type="sldImg"/>
          </p:nvPr>
        </p:nvSpPr>
        <p:spPr>
          <a:xfrm>
            <a:off x="203200" y="304800"/>
            <a:ext cx="6502400" cy="3810000"/>
          </a:xfrm>
          <a:ln/>
        </p:spPr>
      </p:sp>
      <p:sp>
        <p:nvSpPr>
          <p:cNvPr id="955395" name="Rectangle 3">
            <a:extLst>
              <a:ext uri="{FF2B5EF4-FFF2-40B4-BE49-F238E27FC236}">
                <a16:creationId xmlns:a16="http://schemas.microsoft.com/office/drawing/2014/main" id="{5D456714-6630-45A2-A744-67AD1233C4D1}"/>
              </a:ext>
            </a:extLst>
          </p:cNvPr>
          <p:cNvSpPr>
            <a:spLocks noGrp="1" noChangeArrowheads="1"/>
          </p:cNvSpPr>
          <p:nvPr>
            <p:ph type="body" idx="1"/>
          </p:nvPr>
        </p:nvSpPr>
        <p:spPr>
          <a:xfrm>
            <a:off x="152400" y="4114800"/>
            <a:ext cx="6553200" cy="4876800"/>
          </a:xfrm>
        </p:spPr>
        <p:txBody>
          <a:bodyPr/>
          <a:lstStyle/>
          <a:p>
            <a:endParaRPr lang="en-US" altLang="en-US" sz="2000">
              <a:latin typeface="Arial Rounded MT Bold" panose="020F0704030504030204" pitchFamily="34" charset="0"/>
            </a:endParaRPr>
          </a:p>
        </p:txBody>
      </p:sp>
    </p:spTree>
    <p:extLst>
      <p:ext uri="{BB962C8B-B14F-4D97-AF65-F5344CB8AC3E}">
        <p14:creationId xmlns:p14="http://schemas.microsoft.com/office/powerpoint/2010/main" val="105320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58416" y="1601751"/>
            <a:ext cx="7462044" cy="1102519"/>
          </a:xfrm>
        </p:spPr>
        <p:txBody>
          <a:bodyPr/>
          <a:lstStyle/>
          <a:p>
            <a:r>
              <a:rPr lang="en-US"/>
              <a:t>Click to edit Master title style</a:t>
            </a:r>
          </a:p>
        </p:txBody>
      </p:sp>
      <p:sp>
        <p:nvSpPr>
          <p:cNvPr id="3" name="Subtitle 2"/>
          <p:cNvSpPr>
            <a:spLocks noGrp="1"/>
          </p:cNvSpPr>
          <p:nvPr>
            <p:ph type="subTitle" idx="1"/>
          </p:nvPr>
        </p:nvSpPr>
        <p:spPr>
          <a:xfrm>
            <a:off x="1319915" y="2914650"/>
            <a:ext cx="6145213" cy="1314450"/>
          </a:xfrm>
        </p:spPr>
        <p:txBody>
          <a:bodyPr/>
          <a:lstStyle>
            <a:lvl1pPr marL="0" indent="0" algn="ctr">
              <a:buNone/>
              <a:defRPr/>
            </a:lvl1pPr>
            <a:lvl2pPr marL="339061" indent="0" algn="ctr">
              <a:buNone/>
              <a:defRPr/>
            </a:lvl2pPr>
            <a:lvl3pPr marL="678271" indent="0" algn="ctr">
              <a:buNone/>
              <a:defRPr/>
            </a:lvl3pPr>
            <a:lvl4pPr marL="1017217" indent="0" algn="ctr">
              <a:buNone/>
              <a:defRPr/>
            </a:lvl4pPr>
            <a:lvl5pPr marL="1356390" indent="0" algn="ctr">
              <a:buNone/>
              <a:defRPr/>
            </a:lvl5pPr>
            <a:lvl6pPr marL="1695300" indent="0" algn="ctr">
              <a:buNone/>
              <a:defRPr/>
            </a:lvl6pPr>
            <a:lvl7pPr marL="2034313" indent="0" algn="ctr">
              <a:buNone/>
              <a:defRPr/>
            </a:lvl7pPr>
            <a:lvl8pPr marL="2373419" indent="0" algn="ctr">
              <a:buNone/>
              <a:defRPr/>
            </a:lvl8pPr>
            <a:lvl9pPr marL="2712509"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26EB06D-C9AC-4BAA-90E1-11627B68CA4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37528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6836C97D-7EB4-4470-B36A-8CE1DF35336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97738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4684" y="205992"/>
            <a:ext cx="1975247"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38945" y="205992"/>
            <a:ext cx="5779426"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2A1C997-1C84-4E42-B804-9E6F0693A64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39372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42FC60-68DD-40B0-B3E2-6CE0A794C02B}"/>
              </a:ext>
            </a:extLst>
          </p:cNvPr>
          <p:cNvSpPr>
            <a:spLocks noGrp="1"/>
          </p:cNvSpPr>
          <p:nvPr>
            <p:ph type="dt" sz="half" idx="10"/>
          </p:nvPr>
        </p:nvSpPr>
        <p:spPr/>
        <p:txBody>
          <a:bodyPr/>
          <a:lstStyle>
            <a:lvl1pPr>
              <a:defRPr/>
            </a:lvl1pPr>
          </a:lstStyle>
          <a:p>
            <a:pPr algn="l">
              <a:defRPr/>
            </a:pPr>
            <a:endParaRPr lang="en-US" altLang="en-US"/>
          </a:p>
        </p:txBody>
      </p:sp>
      <p:sp>
        <p:nvSpPr>
          <p:cNvPr id="3" name="Footer Placeholder 2">
            <a:extLst>
              <a:ext uri="{FF2B5EF4-FFF2-40B4-BE49-F238E27FC236}">
                <a16:creationId xmlns:a16="http://schemas.microsoft.com/office/drawing/2014/main" id="{79E2BD20-C724-4214-AF56-5D1117F0E1F5}"/>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3">
            <a:extLst>
              <a:ext uri="{FF2B5EF4-FFF2-40B4-BE49-F238E27FC236}">
                <a16:creationId xmlns:a16="http://schemas.microsoft.com/office/drawing/2014/main" id="{224B5884-0268-44DD-9207-7FF4CC3C96CC}"/>
              </a:ext>
            </a:extLst>
          </p:cNvPr>
          <p:cNvSpPr>
            <a:spLocks noGrp="1"/>
          </p:cNvSpPr>
          <p:nvPr>
            <p:ph type="sldNum" sz="quarter" idx="12"/>
          </p:nvPr>
        </p:nvSpPr>
        <p:spPr/>
        <p:txBody>
          <a:bodyPr/>
          <a:lstStyle>
            <a:lvl1pPr>
              <a:defRPr/>
            </a:lvl1pPr>
          </a:lstStyle>
          <a:p>
            <a:fld id="{5D73F3DA-1D48-498F-B465-DCDEE7FB195C}" type="slidenum">
              <a:rPr lang="en-US" altLang="en-US" smtClean="0">
                <a:cs typeface="Arial" panose="020B0604020202020204" pitchFamily="34" charset="0"/>
              </a:rPr>
              <a:pPr/>
              <a:t>‹#›</a:t>
            </a:fld>
            <a:endParaRPr lang="en-US" altLang="en-US">
              <a:cs typeface="Arial" panose="020B0604020202020204" pitchFamily="34" charset="0"/>
            </a:endParaRPr>
          </a:p>
        </p:txBody>
      </p:sp>
    </p:spTree>
    <p:extLst>
      <p:ext uri="{BB962C8B-B14F-4D97-AF65-F5344CB8AC3E}">
        <p14:creationId xmlns:p14="http://schemas.microsoft.com/office/powerpoint/2010/main" val="1523223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C5A54-7372-4FAA-BE6F-CEC84AF3AAB4}"/>
              </a:ext>
            </a:extLst>
          </p:cNvPr>
          <p:cNvSpPr>
            <a:spLocks noGrp="1"/>
          </p:cNvSpPr>
          <p:nvPr>
            <p:ph type="ctrTitle"/>
          </p:nvPr>
        </p:nvSpPr>
        <p:spPr>
          <a:xfrm>
            <a:off x="1097360" y="841772"/>
            <a:ext cx="6584156"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8EBE8C92-121B-4CDE-8881-8454DB5BCBC7}"/>
              </a:ext>
            </a:extLst>
          </p:cNvPr>
          <p:cNvSpPr>
            <a:spLocks noGrp="1"/>
          </p:cNvSpPr>
          <p:nvPr>
            <p:ph type="subTitle" idx="1"/>
          </p:nvPr>
        </p:nvSpPr>
        <p:spPr>
          <a:xfrm>
            <a:off x="1097360" y="2701528"/>
            <a:ext cx="6584156"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8D91A21-C5EB-4507-8052-24AB8D3C10FE}"/>
              </a:ext>
            </a:extLst>
          </p:cNvPr>
          <p:cNvSpPr>
            <a:spLocks noGrp="1"/>
          </p:cNvSpPr>
          <p:nvPr>
            <p:ph type="dt" sz="half" idx="10"/>
          </p:nvPr>
        </p:nvSpPr>
        <p:spPr/>
        <p:txBody>
          <a:bodyPr/>
          <a:lstStyle>
            <a:lvl1pPr>
              <a:defRPr/>
            </a:lvl1pPr>
          </a:lstStyle>
          <a:p>
            <a:pPr algn="l" defTabSz="342900"/>
            <a:endParaRPr lang="en-US" altLang="en-US">
              <a:solidFill>
                <a:srgbClr val="000000"/>
              </a:solidFill>
              <a:cs typeface="Arial" panose="020B0604020202020204" pitchFamily="34" charset="0"/>
            </a:endParaRPr>
          </a:p>
        </p:txBody>
      </p:sp>
      <p:sp>
        <p:nvSpPr>
          <p:cNvPr id="5" name="Footer Placeholder 4">
            <a:extLst>
              <a:ext uri="{FF2B5EF4-FFF2-40B4-BE49-F238E27FC236}">
                <a16:creationId xmlns:a16="http://schemas.microsoft.com/office/drawing/2014/main" id="{4A9F416A-1247-48B7-998C-DB5392CE85B9}"/>
              </a:ext>
            </a:extLst>
          </p:cNvPr>
          <p:cNvSpPr>
            <a:spLocks noGrp="1"/>
          </p:cNvSpPr>
          <p:nvPr>
            <p:ph type="ftr" sz="quarter" idx="11"/>
          </p:nvPr>
        </p:nvSpPr>
        <p:spPr/>
        <p:txBody>
          <a:bodyPr/>
          <a:lstStyle>
            <a:lvl1pPr>
              <a:defRPr/>
            </a:lvl1pPr>
          </a:lstStyle>
          <a:p>
            <a:pPr defTabSz="342900"/>
            <a:endParaRPr lang="en-US" altLang="en-US">
              <a:solidFill>
                <a:srgbClr val="000000"/>
              </a:solidFill>
              <a:cs typeface="Arial" panose="020B0604020202020204" pitchFamily="34" charset="0"/>
            </a:endParaRPr>
          </a:p>
        </p:txBody>
      </p:sp>
      <p:sp>
        <p:nvSpPr>
          <p:cNvPr id="6" name="Slide Number Placeholder 5">
            <a:extLst>
              <a:ext uri="{FF2B5EF4-FFF2-40B4-BE49-F238E27FC236}">
                <a16:creationId xmlns:a16="http://schemas.microsoft.com/office/drawing/2014/main" id="{5B4F8E0E-6E3F-415C-8CF6-21859BC9A9C0}"/>
              </a:ext>
            </a:extLst>
          </p:cNvPr>
          <p:cNvSpPr>
            <a:spLocks noGrp="1"/>
          </p:cNvSpPr>
          <p:nvPr>
            <p:ph type="sldNum" sz="quarter" idx="12"/>
          </p:nvPr>
        </p:nvSpPr>
        <p:spPr/>
        <p:txBody>
          <a:bodyPr/>
          <a:lstStyle>
            <a:lvl1pPr>
              <a:defRPr/>
            </a:lvl1pPr>
          </a:lstStyle>
          <a:p>
            <a:pPr defTabSz="342900"/>
            <a:fld id="{65E563BC-AE54-472F-B6DF-9F1F11D8F508}" type="slidenum">
              <a:rPr lang="en-US" altLang="en-US" smtClean="0">
                <a:solidFill>
                  <a:srgbClr val="000000"/>
                </a:solidFill>
                <a:cs typeface="Arial" panose="020B0604020202020204" pitchFamily="34" charset="0"/>
              </a:rPr>
              <a:pPr defTabSz="342900"/>
              <a:t>‹#›</a:t>
            </a:fld>
            <a:endParaRPr lang="en-US" altLang="en-US">
              <a:solidFill>
                <a:srgbClr val="000000"/>
              </a:solidFill>
              <a:cs typeface="Arial" panose="020B0604020202020204" pitchFamily="34" charset="0"/>
            </a:endParaRPr>
          </a:p>
        </p:txBody>
      </p:sp>
    </p:spTree>
    <p:extLst>
      <p:ext uri="{BB962C8B-B14F-4D97-AF65-F5344CB8AC3E}">
        <p14:creationId xmlns:p14="http://schemas.microsoft.com/office/powerpoint/2010/main" val="148818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62809BE-4F75-4AE8-85BB-D151C4B7CC4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22506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93471" y="3305191"/>
            <a:ext cx="7462044"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93471" y="2180035"/>
            <a:ext cx="7462044" cy="1125140"/>
          </a:xfrm>
        </p:spPr>
        <p:txBody>
          <a:bodyPr anchor="b"/>
          <a:lstStyle>
            <a:lvl1pPr marL="0" indent="0">
              <a:buNone/>
              <a:defRPr sz="2000"/>
            </a:lvl1pPr>
            <a:lvl2pPr marL="339061" indent="0">
              <a:buNone/>
              <a:defRPr sz="1800"/>
            </a:lvl2pPr>
            <a:lvl3pPr marL="678271" indent="0">
              <a:buNone/>
              <a:defRPr sz="1600"/>
            </a:lvl3pPr>
            <a:lvl4pPr marL="1017217" indent="0">
              <a:buNone/>
              <a:defRPr sz="1400"/>
            </a:lvl4pPr>
            <a:lvl5pPr marL="1356390" indent="0">
              <a:buNone/>
              <a:defRPr sz="1400"/>
            </a:lvl5pPr>
            <a:lvl6pPr marL="1695300" indent="0">
              <a:buNone/>
              <a:defRPr sz="1400"/>
            </a:lvl6pPr>
            <a:lvl7pPr marL="2034313" indent="0">
              <a:buNone/>
              <a:defRPr sz="1400"/>
            </a:lvl7pPr>
            <a:lvl8pPr marL="2373419" indent="0">
              <a:buNone/>
              <a:defRPr sz="1400"/>
            </a:lvl8pPr>
            <a:lvl9pPr marL="2712509"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7AE4B22-24C9-4BD8-A2D6-8E3898629F9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79325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8945" y="1200155"/>
            <a:ext cx="3877336"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62595" y="1200155"/>
            <a:ext cx="3877336"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B11E98B-EED2-4B67-A443-F4B6B35947A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77216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39465" y="1151335"/>
            <a:ext cx="3878861" cy="479822"/>
          </a:xfrm>
        </p:spPr>
        <p:txBody>
          <a:bodyPr anchor="b"/>
          <a:lstStyle>
            <a:lvl1pPr marL="0" indent="0">
              <a:buNone/>
              <a:defRPr sz="2400" b="1"/>
            </a:lvl1pPr>
            <a:lvl2pPr marL="339061" indent="0">
              <a:buNone/>
              <a:defRPr sz="2000" b="1"/>
            </a:lvl2pPr>
            <a:lvl3pPr marL="678271" indent="0">
              <a:buNone/>
              <a:defRPr sz="1800" b="1"/>
            </a:lvl3pPr>
            <a:lvl4pPr marL="1017217" indent="0">
              <a:buNone/>
              <a:defRPr sz="1600" b="1"/>
            </a:lvl4pPr>
            <a:lvl5pPr marL="1356390" indent="0">
              <a:buNone/>
              <a:defRPr sz="1600" b="1"/>
            </a:lvl5pPr>
            <a:lvl6pPr marL="1695300" indent="0">
              <a:buNone/>
              <a:defRPr sz="1600" b="1"/>
            </a:lvl6pPr>
            <a:lvl7pPr marL="2034313" indent="0">
              <a:buNone/>
              <a:defRPr sz="1600" b="1"/>
            </a:lvl7pPr>
            <a:lvl8pPr marL="2373419" indent="0">
              <a:buNone/>
              <a:defRPr sz="1600" b="1"/>
            </a:lvl8pPr>
            <a:lvl9pPr marL="2712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39465" y="1631156"/>
            <a:ext cx="3878861"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462544" y="1151335"/>
            <a:ext cx="3880385" cy="479822"/>
          </a:xfrm>
        </p:spPr>
        <p:txBody>
          <a:bodyPr anchor="b"/>
          <a:lstStyle>
            <a:lvl1pPr marL="0" indent="0">
              <a:buNone/>
              <a:defRPr sz="2400" b="1"/>
            </a:lvl1pPr>
            <a:lvl2pPr marL="339061" indent="0">
              <a:buNone/>
              <a:defRPr sz="2000" b="1"/>
            </a:lvl2pPr>
            <a:lvl3pPr marL="678271" indent="0">
              <a:buNone/>
              <a:defRPr sz="1800" b="1"/>
            </a:lvl3pPr>
            <a:lvl4pPr marL="1017217" indent="0">
              <a:buNone/>
              <a:defRPr sz="1600" b="1"/>
            </a:lvl4pPr>
            <a:lvl5pPr marL="1356390" indent="0">
              <a:buNone/>
              <a:defRPr sz="1600" b="1"/>
            </a:lvl5pPr>
            <a:lvl6pPr marL="1695300" indent="0">
              <a:buNone/>
              <a:defRPr sz="1600" b="1"/>
            </a:lvl6pPr>
            <a:lvl7pPr marL="2034313" indent="0">
              <a:buNone/>
              <a:defRPr sz="1600" b="1"/>
            </a:lvl7pPr>
            <a:lvl8pPr marL="2373419" indent="0">
              <a:buNone/>
              <a:defRPr sz="1600" b="1"/>
            </a:lvl8pPr>
            <a:lvl9pPr marL="2712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62544" y="1631156"/>
            <a:ext cx="388038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65CDC162-1900-40CE-9BEB-10030CC81F0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241027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E4CB589C-4D57-407B-91A2-640CFE24FC6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34998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46F5A7C8-905E-4755-8782-9AD9A4FE91F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729864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2047" y="204787"/>
            <a:ext cx="2888189"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432805" y="208717"/>
            <a:ext cx="4907635"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42047" y="1076343"/>
            <a:ext cx="2888189" cy="3518297"/>
          </a:xfrm>
        </p:spPr>
        <p:txBody>
          <a:bodyPr/>
          <a:lstStyle>
            <a:lvl1pPr marL="0" indent="0">
              <a:buNone/>
              <a:defRPr sz="1400"/>
            </a:lvl1pPr>
            <a:lvl2pPr marL="339061" indent="0">
              <a:buNone/>
              <a:defRPr sz="1200"/>
            </a:lvl2pPr>
            <a:lvl3pPr marL="678271" indent="0">
              <a:buNone/>
              <a:defRPr sz="1000"/>
            </a:lvl3pPr>
            <a:lvl4pPr marL="1017217" indent="0">
              <a:buNone/>
              <a:defRPr sz="900"/>
            </a:lvl4pPr>
            <a:lvl5pPr marL="1356390" indent="0">
              <a:buNone/>
              <a:defRPr sz="900"/>
            </a:lvl5pPr>
            <a:lvl6pPr marL="1695300" indent="0">
              <a:buNone/>
              <a:defRPr sz="900"/>
            </a:lvl6pPr>
            <a:lvl7pPr marL="2034313" indent="0">
              <a:buNone/>
              <a:defRPr sz="900"/>
            </a:lvl7pPr>
            <a:lvl8pPr marL="2373419" indent="0">
              <a:buNone/>
              <a:defRPr sz="900"/>
            </a:lvl8pPr>
            <a:lvl9pPr marL="2712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C47A99C-07AA-42E0-A17B-9B37B53AD97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245370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20734" y="3600451"/>
            <a:ext cx="5267325"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20734" y="459581"/>
            <a:ext cx="5267325" cy="3086100"/>
          </a:xfrm>
        </p:spPr>
        <p:txBody>
          <a:bodyPr/>
          <a:lstStyle>
            <a:lvl1pPr marL="0" indent="0">
              <a:buNone/>
              <a:defRPr sz="3200"/>
            </a:lvl1pPr>
            <a:lvl2pPr marL="339061" indent="0">
              <a:buNone/>
              <a:defRPr sz="2800"/>
            </a:lvl2pPr>
            <a:lvl3pPr marL="678271" indent="0">
              <a:buNone/>
              <a:defRPr sz="2400"/>
            </a:lvl3pPr>
            <a:lvl4pPr marL="1017217" indent="0">
              <a:buNone/>
              <a:defRPr sz="2000"/>
            </a:lvl4pPr>
            <a:lvl5pPr marL="1356390" indent="0">
              <a:buNone/>
              <a:defRPr sz="2000"/>
            </a:lvl5pPr>
            <a:lvl6pPr marL="1695300" indent="0">
              <a:buNone/>
              <a:defRPr sz="2000"/>
            </a:lvl6pPr>
            <a:lvl7pPr marL="2034313" indent="0">
              <a:buNone/>
              <a:defRPr sz="2000"/>
            </a:lvl7pPr>
            <a:lvl8pPr marL="2373419" indent="0">
              <a:buNone/>
              <a:defRPr sz="2000"/>
            </a:lvl8pPr>
            <a:lvl9pPr marL="2712509" indent="0">
              <a:buNone/>
              <a:defRPr sz="2000"/>
            </a:lvl9pPr>
          </a:lstStyle>
          <a:p>
            <a:endParaRPr lang="en-US"/>
          </a:p>
        </p:txBody>
      </p:sp>
      <p:sp>
        <p:nvSpPr>
          <p:cNvPr id="4" name="Text Placeholder 3"/>
          <p:cNvSpPr>
            <a:spLocks noGrp="1"/>
          </p:cNvSpPr>
          <p:nvPr>
            <p:ph type="body" sz="half" idx="2"/>
          </p:nvPr>
        </p:nvSpPr>
        <p:spPr>
          <a:xfrm>
            <a:off x="1720734" y="4029419"/>
            <a:ext cx="5267325" cy="603647"/>
          </a:xfrm>
        </p:spPr>
        <p:txBody>
          <a:bodyPr/>
          <a:lstStyle>
            <a:lvl1pPr marL="0" indent="0">
              <a:buNone/>
              <a:defRPr sz="1400"/>
            </a:lvl1pPr>
            <a:lvl2pPr marL="339061" indent="0">
              <a:buNone/>
              <a:defRPr sz="1200"/>
            </a:lvl2pPr>
            <a:lvl3pPr marL="678271" indent="0">
              <a:buNone/>
              <a:defRPr sz="1000"/>
            </a:lvl3pPr>
            <a:lvl4pPr marL="1017217" indent="0">
              <a:buNone/>
              <a:defRPr sz="900"/>
            </a:lvl4pPr>
            <a:lvl5pPr marL="1356390" indent="0">
              <a:buNone/>
              <a:defRPr sz="900"/>
            </a:lvl5pPr>
            <a:lvl6pPr marL="1695300" indent="0">
              <a:buNone/>
              <a:defRPr sz="900"/>
            </a:lvl6pPr>
            <a:lvl7pPr marL="2034313" indent="0">
              <a:buNone/>
              <a:defRPr sz="900"/>
            </a:lvl7pPr>
            <a:lvl8pPr marL="2373419" indent="0">
              <a:buNone/>
              <a:defRPr sz="900"/>
            </a:lvl8pPr>
            <a:lvl9pPr marL="2712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3DAB7C7D-F77A-452E-A8B2-BE455B7E510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089394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38944" y="205979"/>
            <a:ext cx="7900988"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011" tIns="33920" rIns="68011" bIns="339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38944" y="1200155"/>
            <a:ext cx="7900988"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011" tIns="33920" rIns="68011" bIns="339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38944" y="4683919"/>
            <a:ext cx="2048404"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011" tIns="33920" rIns="68011" bIns="33920" numCol="1" anchor="t" anchorCtr="0" compatLnSpc="1">
            <a:prstTxWarp prst="textNoShape">
              <a:avLst/>
            </a:prstTxWarp>
          </a:bodyPr>
          <a:lstStyle>
            <a:lvl1pPr algn="l">
              <a:defRPr sz="1400">
                <a:solidFill>
                  <a:schemeClr val="tx1"/>
                </a:solidFill>
                <a:latin typeface="+mj-lt"/>
              </a:defRPr>
            </a:lvl1pPr>
          </a:lstStyle>
          <a:p>
            <a:endParaRPr lang="en-US" altLang="en-US">
              <a:solidFill>
                <a:srgbClr val="000000"/>
              </a:solidFill>
            </a:endParaRPr>
          </a:p>
        </p:txBody>
      </p:sp>
      <p:sp>
        <p:nvSpPr>
          <p:cNvPr id="1029" name="Rectangle 5"/>
          <p:cNvSpPr>
            <a:spLocks noGrp="1" noChangeArrowheads="1"/>
          </p:cNvSpPr>
          <p:nvPr>
            <p:ph type="ftr" sz="quarter" idx="3"/>
          </p:nvPr>
        </p:nvSpPr>
        <p:spPr bwMode="auto">
          <a:xfrm>
            <a:off x="2999463" y="4683919"/>
            <a:ext cx="277997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011" tIns="33920" rIns="68011" bIns="33920" numCol="1" anchor="t" anchorCtr="0" compatLnSpc="1">
            <a:prstTxWarp prst="textNoShape">
              <a:avLst/>
            </a:prstTxWarp>
          </a:bodyPr>
          <a:lstStyle>
            <a:lvl1pPr>
              <a:defRPr sz="1400">
                <a:solidFill>
                  <a:schemeClr val="tx1"/>
                </a:solidFill>
                <a:latin typeface="+mj-lt"/>
              </a:defRPr>
            </a:lvl1pPr>
          </a:lstStyle>
          <a:p>
            <a:endParaRPr lang="en-US" altLang="en-US">
              <a:solidFill>
                <a:srgbClr val="000000"/>
              </a:solidFill>
            </a:endParaRPr>
          </a:p>
        </p:txBody>
      </p:sp>
      <p:sp>
        <p:nvSpPr>
          <p:cNvPr id="1030" name="Rectangle 6"/>
          <p:cNvSpPr>
            <a:spLocks noGrp="1" noChangeArrowheads="1"/>
          </p:cNvSpPr>
          <p:nvPr>
            <p:ph type="sldNum" sz="quarter" idx="4"/>
          </p:nvPr>
        </p:nvSpPr>
        <p:spPr bwMode="auto">
          <a:xfrm>
            <a:off x="6291528" y="4683919"/>
            <a:ext cx="2048404"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011" tIns="33920" rIns="68011" bIns="33920" numCol="1" anchor="t" anchorCtr="0" compatLnSpc="1">
            <a:prstTxWarp prst="textNoShape">
              <a:avLst/>
            </a:prstTxWarp>
          </a:bodyPr>
          <a:lstStyle>
            <a:lvl1pPr algn="r">
              <a:defRPr sz="1400">
                <a:solidFill>
                  <a:schemeClr val="tx1"/>
                </a:solidFill>
                <a:latin typeface="+mj-lt"/>
              </a:defRPr>
            </a:lvl1pPr>
          </a:lstStyle>
          <a:p>
            <a:fld id="{2B47646A-D41E-4824-8B47-F9447472355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7827919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7">
                                            <p:txEl>
                                              <p:pRg st="0" end="0"/>
                                            </p:txEl>
                                          </p:spTgt>
                                        </p:tgtEl>
                                        <p:attrNameLst>
                                          <p:attrName>style.visibility</p:attrName>
                                        </p:attrNameLst>
                                      </p:cBhvr>
                                      <p:to>
                                        <p:strVal val="visible"/>
                                      </p:to>
                                    </p:set>
                                    <p:animEffect transition="in" filter="wipe(left)">
                                      <p:cBhvr>
                                        <p:cTn id="12" dur="500"/>
                                        <p:tgtEl>
                                          <p:spTgt spid="1027">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027">
                                            <p:txEl>
                                              <p:pRg st="1" end="1"/>
                                            </p:txEl>
                                          </p:spTgt>
                                        </p:tgtEl>
                                        <p:attrNameLst>
                                          <p:attrName>style.visibility</p:attrName>
                                        </p:attrNameLst>
                                      </p:cBhvr>
                                      <p:to>
                                        <p:strVal val="visible"/>
                                      </p:to>
                                    </p:set>
                                    <p:animEffect transition="in" filter="wipe(left)">
                                      <p:cBhvr>
                                        <p:cTn id="15" dur="500"/>
                                        <p:tgtEl>
                                          <p:spTgt spid="1027">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027">
                                            <p:txEl>
                                              <p:pRg st="2" end="2"/>
                                            </p:txEl>
                                          </p:spTgt>
                                        </p:tgtEl>
                                        <p:attrNameLst>
                                          <p:attrName>style.visibility</p:attrName>
                                        </p:attrNameLst>
                                      </p:cBhvr>
                                      <p:to>
                                        <p:strVal val="visible"/>
                                      </p:to>
                                    </p:set>
                                    <p:animEffect transition="in" filter="wipe(left)">
                                      <p:cBhvr>
                                        <p:cTn id="18" dur="500"/>
                                        <p:tgtEl>
                                          <p:spTgt spid="1027">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027">
                                            <p:txEl>
                                              <p:pRg st="3" end="3"/>
                                            </p:txEl>
                                          </p:spTgt>
                                        </p:tgtEl>
                                        <p:attrNameLst>
                                          <p:attrName>style.visibility</p:attrName>
                                        </p:attrNameLst>
                                      </p:cBhvr>
                                      <p:to>
                                        <p:strVal val="visible"/>
                                      </p:to>
                                    </p:set>
                                    <p:animEffect transition="in" filter="wipe(left)">
                                      <p:cBhvr>
                                        <p:cTn id="21" dur="500"/>
                                        <p:tgtEl>
                                          <p:spTgt spid="1027">
                                            <p:txEl>
                                              <p:pRg st="3" end="3"/>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027">
                                            <p:txEl>
                                              <p:pRg st="4" end="4"/>
                                            </p:txEl>
                                          </p:spTgt>
                                        </p:tgtEl>
                                        <p:attrNameLst>
                                          <p:attrName>style.visibility</p:attrName>
                                        </p:attrNameLst>
                                      </p:cBhvr>
                                      <p:to>
                                        <p:strVal val="visible"/>
                                      </p:to>
                                    </p:set>
                                    <p:animEffect transition="in" filter="wipe(left)">
                                      <p:cBhvr>
                                        <p:cTn id="24"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P spid="1027" grpId="0" build="p">
        <p:tmplLst>
          <p:tmpl lvl="1">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Lst>
      </p:bldP>
    </p:bld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339061" algn="ctr" rtl="0" fontAlgn="base">
        <a:spcBef>
          <a:spcPct val="0"/>
        </a:spcBef>
        <a:spcAft>
          <a:spcPct val="0"/>
        </a:spcAft>
        <a:defRPr sz="4400">
          <a:solidFill>
            <a:schemeClr val="tx2"/>
          </a:solidFill>
          <a:latin typeface="Arial" charset="0"/>
          <a:cs typeface="Arial" charset="0"/>
        </a:defRPr>
      </a:lvl6pPr>
      <a:lvl7pPr marL="678271" algn="ctr" rtl="0" fontAlgn="base">
        <a:spcBef>
          <a:spcPct val="0"/>
        </a:spcBef>
        <a:spcAft>
          <a:spcPct val="0"/>
        </a:spcAft>
        <a:defRPr sz="4400">
          <a:solidFill>
            <a:schemeClr val="tx2"/>
          </a:solidFill>
          <a:latin typeface="Arial" charset="0"/>
          <a:cs typeface="Arial" charset="0"/>
        </a:defRPr>
      </a:lvl7pPr>
      <a:lvl8pPr marL="1017217" algn="ctr" rtl="0" fontAlgn="base">
        <a:spcBef>
          <a:spcPct val="0"/>
        </a:spcBef>
        <a:spcAft>
          <a:spcPct val="0"/>
        </a:spcAft>
        <a:defRPr sz="4400">
          <a:solidFill>
            <a:schemeClr val="tx2"/>
          </a:solidFill>
          <a:latin typeface="Arial" charset="0"/>
          <a:cs typeface="Arial" charset="0"/>
        </a:defRPr>
      </a:lvl8pPr>
      <a:lvl9pPr marL="1356390" algn="ctr" rtl="0" fontAlgn="base">
        <a:spcBef>
          <a:spcPct val="0"/>
        </a:spcBef>
        <a:spcAft>
          <a:spcPct val="0"/>
        </a:spcAft>
        <a:defRPr sz="4400">
          <a:solidFill>
            <a:schemeClr val="tx2"/>
          </a:solidFill>
          <a:latin typeface="Arial" charset="0"/>
          <a:cs typeface="Arial" charset="0"/>
        </a:defRPr>
      </a:lvl9pPr>
    </p:titleStyle>
    <p:bodyStyle>
      <a:lvl1pPr marL="254229" indent="-254229" algn="l" rtl="0" fontAlgn="base">
        <a:spcBef>
          <a:spcPct val="20000"/>
        </a:spcBef>
        <a:spcAft>
          <a:spcPct val="0"/>
        </a:spcAft>
        <a:buChar char="•"/>
        <a:defRPr sz="4000">
          <a:solidFill>
            <a:schemeClr val="bg1"/>
          </a:solidFill>
          <a:latin typeface="+mn-lt"/>
          <a:ea typeface="+mn-ea"/>
          <a:cs typeface="+mn-cs"/>
        </a:defRPr>
      </a:lvl1pPr>
      <a:lvl2pPr marL="551136" indent="-211893" algn="l" rtl="0" fontAlgn="base">
        <a:spcBef>
          <a:spcPct val="20000"/>
        </a:spcBef>
        <a:spcAft>
          <a:spcPct val="0"/>
        </a:spcAft>
        <a:buChar char="–"/>
        <a:defRPr sz="4000">
          <a:solidFill>
            <a:schemeClr val="bg1"/>
          </a:solidFill>
          <a:latin typeface="+mn-lt"/>
        </a:defRPr>
      </a:lvl2pPr>
      <a:lvl3pPr marL="847639" indent="-169563" algn="l" rtl="0" fontAlgn="base">
        <a:spcBef>
          <a:spcPct val="20000"/>
        </a:spcBef>
        <a:spcAft>
          <a:spcPct val="0"/>
        </a:spcAft>
        <a:buChar char="•"/>
        <a:defRPr sz="2400">
          <a:solidFill>
            <a:schemeClr val="tx1"/>
          </a:solidFill>
          <a:latin typeface="+mj-lt"/>
          <a:cs typeface="+mj-cs"/>
        </a:defRPr>
      </a:lvl3pPr>
      <a:lvl4pPr marL="1186788" indent="-169563" algn="l" rtl="0" fontAlgn="base">
        <a:spcBef>
          <a:spcPct val="20000"/>
        </a:spcBef>
        <a:spcAft>
          <a:spcPct val="0"/>
        </a:spcAft>
        <a:buChar char="–"/>
        <a:defRPr sz="2000">
          <a:solidFill>
            <a:schemeClr val="tx1"/>
          </a:solidFill>
          <a:latin typeface="+mj-lt"/>
          <a:cs typeface="+mj-cs"/>
        </a:defRPr>
      </a:lvl4pPr>
      <a:lvl5pPr marL="1525913" indent="-169563" algn="l" rtl="0" fontAlgn="base">
        <a:spcBef>
          <a:spcPct val="20000"/>
        </a:spcBef>
        <a:spcAft>
          <a:spcPct val="0"/>
        </a:spcAft>
        <a:buChar char="»"/>
        <a:defRPr sz="2000">
          <a:solidFill>
            <a:schemeClr val="tx1"/>
          </a:solidFill>
          <a:latin typeface="+mj-lt"/>
          <a:cs typeface="+mj-cs"/>
        </a:defRPr>
      </a:lvl5pPr>
      <a:lvl6pPr marL="1864758" indent="-169563" algn="l" rtl="0" fontAlgn="base">
        <a:spcBef>
          <a:spcPct val="20000"/>
        </a:spcBef>
        <a:spcAft>
          <a:spcPct val="0"/>
        </a:spcAft>
        <a:buChar char="»"/>
        <a:defRPr sz="2000">
          <a:solidFill>
            <a:schemeClr val="tx1"/>
          </a:solidFill>
          <a:latin typeface="+mj-lt"/>
          <a:cs typeface="+mj-cs"/>
        </a:defRPr>
      </a:lvl6pPr>
      <a:lvl7pPr marL="2203930" indent="-169563" algn="l" rtl="0" fontAlgn="base">
        <a:spcBef>
          <a:spcPct val="20000"/>
        </a:spcBef>
        <a:spcAft>
          <a:spcPct val="0"/>
        </a:spcAft>
        <a:buChar char="»"/>
        <a:defRPr sz="2000">
          <a:solidFill>
            <a:schemeClr val="tx1"/>
          </a:solidFill>
          <a:latin typeface="+mj-lt"/>
          <a:cs typeface="+mj-cs"/>
        </a:defRPr>
      </a:lvl7pPr>
      <a:lvl8pPr marL="2542973" indent="-169563" algn="l" rtl="0" fontAlgn="base">
        <a:spcBef>
          <a:spcPct val="20000"/>
        </a:spcBef>
        <a:spcAft>
          <a:spcPct val="0"/>
        </a:spcAft>
        <a:buChar char="»"/>
        <a:defRPr sz="2000">
          <a:solidFill>
            <a:schemeClr val="tx1"/>
          </a:solidFill>
          <a:latin typeface="+mj-lt"/>
          <a:cs typeface="+mj-cs"/>
        </a:defRPr>
      </a:lvl8pPr>
      <a:lvl9pPr marL="2882131" indent="-169563" algn="l" rtl="0" fontAlgn="base">
        <a:spcBef>
          <a:spcPct val="20000"/>
        </a:spcBef>
        <a:spcAft>
          <a:spcPct val="0"/>
        </a:spcAft>
        <a:buChar char="»"/>
        <a:defRPr sz="2000">
          <a:solidFill>
            <a:schemeClr val="tx1"/>
          </a:solidFill>
          <a:latin typeface="+mj-lt"/>
          <a:cs typeface="+mj-cs"/>
        </a:defRPr>
      </a:lvl9pPr>
    </p:bodyStyle>
    <p:otherStyle>
      <a:defPPr>
        <a:defRPr lang="en-US"/>
      </a:defPPr>
      <a:lvl1pPr marL="0" algn="l" defTabSz="678271" rtl="0" eaLnBrk="1" latinLnBrk="0" hangingPunct="1">
        <a:defRPr sz="1800" kern="1200">
          <a:solidFill>
            <a:schemeClr val="tx1"/>
          </a:solidFill>
          <a:latin typeface="+mn-lt"/>
          <a:ea typeface="+mn-ea"/>
          <a:cs typeface="+mn-cs"/>
        </a:defRPr>
      </a:lvl1pPr>
      <a:lvl2pPr marL="339061" algn="l" defTabSz="678271" rtl="0" eaLnBrk="1" latinLnBrk="0" hangingPunct="1">
        <a:defRPr sz="1800" kern="1200">
          <a:solidFill>
            <a:schemeClr val="tx1"/>
          </a:solidFill>
          <a:latin typeface="+mn-lt"/>
          <a:ea typeface="+mn-ea"/>
          <a:cs typeface="+mn-cs"/>
        </a:defRPr>
      </a:lvl2pPr>
      <a:lvl3pPr marL="678271" algn="l" defTabSz="678271" rtl="0" eaLnBrk="1" latinLnBrk="0" hangingPunct="1">
        <a:defRPr sz="1800" kern="1200">
          <a:solidFill>
            <a:schemeClr val="tx1"/>
          </a:solidFill>
          <a:latin typeface="+mn-lt"/>
          <a:ea typeface="+mn-ea"/>
          <a:cs typeface="+mn-cs"/>
        </a:defRPr>
      </a:lvl3pPr>
      <a:lvl4pPr marL="1017217" algn="l" defTabSz="678271" rtl="0" eaLnBrk="1" latinLnBrk="0" hangingPunct="1">
        <a:defRPr sz="1800" kern="1200">
          <a:solidFill>
            <a:schemeClr val="tx1"/>
          </a:solidFill>
          <a:latin typeface="+mn-lt"/>
          <a:ea typeface="+mn-ea"/>
          <a:cs typeface="+mn-cs"/>
        </a:defRPr>
      </a:lvl4pPr>
      <a:lvl5pPr marL="1356390" algn="l" defTabSz="678271" rtl="0" eaLnBrk="1" latinLnBrk="0" hangingPunct="1">
        <a:defRPr sz="1800" kern="1200">
          <a:solidFill>
            <a:schemeClr val="tx1"/>
          </a:solidFill>
          <a:latin typeface="+mn-lt"/>
          <a:ea typeface="+mn-ea"/>
          <a:cs typeface="+mn-cs"/>
        </a:defRPr>
      </a:lvl5pPr>
      <a:lvl6pPr marL="1695300" algn="l" defTabSz="678271" rtl="0" eaLnBrk="1" latinLnBrk="0" hangingPunct="1">
        <a:defRPr sz="1800" kern="1200">
          <a:solidFill>
            <a:schemeClr val="tx1"/>
          </a:solidFill>
          <a:latin typeface="+mn-lt"/>
          <a:ea typeface="+mn-ea"/>
          <a:cs typeface="+mn-cs"/>
        </a:defRPr>
      </a:lvl6pPr>
      <a:lvl7pPr marL="2034313" algn="l" defTabSz="678271" rtl="0" eaLnBrk="1" latinLnBrk="0" hangingPunct="1">
        <a:defRPr sz="1800" kern="1200">
          <a:solidFill>
            <a:schemeClr val="tx1"/>
          </a:solidFill>
          <a:latin typeface="+mn-lt"/>
          <a:ea typeface="+mn-ea"/>
          <a:cs typeface="+mn-cs"/>
        </a:defRPr>
      </a:lvl7pPr>
      <a:lvl8pPr marL="2373419" algn="l" defTabSz="678271" rtl="0" eaLnBrk="1" latinLnBrk="0" hangingPunct="1">
        <a:defRPr sz="1800" kern="1200">
          <a:solidFill>
            <a:schemeClr val="tx1"/>
          </a:solidFill>
          <a:latin typeface="+mn-lt"/>
          <a:ea typeface="+mn-ea"/>
          <a:cs typeface="+mn-cs"/>
        </a:defRPr>
      </a:lvl8pPr>
      <a:lvl9pPr marL="2712509" algn="l" defTabSz="67827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0690" name="Rectangle 2">
            <a:extLst>
              <a:ext uri="{FF2B5EF4-FFF2-40B4-BE49-F238E27FC236}">
                <a16:creationId xmlns:a16="http://schemas.microsoft.com/office/drawing/2014/main" id="{48BF3CE0-A6C6-4117-B82D-F9478D34FC16}"/>
              </a:ext>
            </a:extLst>
          </p:cNvPr>
          <p:cNvSpPr>
            <a:spLocks noGrp="1" noChangeArrowheads="1"/>
          </p:cNvSpPr>
          <p:nvPr>
            <p:ph type="title"/>
          </p:nvPr>
        </p:nvSpPr>
        <p:spPr bwMode="auto">
          <a:xfrm>
            <a:off x="438944" y="205979"/>
            <a:ext cx="7900988" cy="8572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10691" name="Rectangle 3">
            <a:extLst>
              <a:ext uri="{FF2B5EF4-FFF2-40B4-BE49-F238E27FC236}">
                <a16:creationId xmlns:a16="http://schemas.microsoft.com/office/drawing/2014/main" id="{C96BC237-423A-4791-9067-FAEC083E2FC3}"/>
              </a:ext>
            </a:extLst>
          </p:cNvPr>
          <p:cNvSpPr>
            <a:spLocks noGrp="1" noChangeArrowheads="1"/>
          </p:cNvSpPr>
          <p:nvPr>
            <p:ph type="body" idx="1"/>
          </p:nvPr>
        </p:nvSpPr>
        <p:spPr bwMode="auto">
          <a:xfrm>
            <a:off x="438944" y="1200151"/>
            <a:ext cx="7900988" cy="339447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6" name="Rectangle 4">
            <a:extLst>
              <a:ext uri="{FF2B5EF4-FFF2-40B4-BE49-F238E27FC236}">
                <a16:creationId xmlns:a16="http://schemas.microsoft.com/office/drawing/2014/main" id="{03F71B70-AA6F-4B59-A6E2-D8FEC119A2CC}"/>
              </a:ext>
            </a:extLst>
          </p:cNvPr>
          <p:cNvSpPr>
            <a:spLocks noGrp="1" noChangeArrowheads="1"/>
          </p:cNvSpPr>
          <p:nvPr>
            <p:ph type="dt" sz="half" idx="2"/>
          </p:nvPr>
        </p:nvSpPr>
        <p:spPr bwMode="auto">
          <a:xfrm>
            <a:off x="438944" y="4683919"/>
            <a:ext cx="2048404"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685800">
              <a:buClrTx/>
              <a:buSzTx/>
              <a:buFontTx/>
              <a:buNone/>
              <a:defRPr sz="1050" smtClean="0">
                <a:solidFill>
                  <a:srgbClr val="000000"/>
                </a:solidFill>
                <a:latin typeface="Arial" charset="0"/>
                <a:cs typeface="+mn-cs"/>
              </a:defRPr>
            </a:lvl1pPr>
          </a:lstStyle>
          <a:p>
            <a:pPr>
              <a:defRPr/>
            </a:pPr>
            <a:endParaRPr lang="en-US" altLang="en-US"/>
          </a:p>
        </p:txBody>
      </p:sp>
      <p:sp>
        <p:nvSpPr>
          <p:cNvPr id="3077" name="Rectangle 5">
            <a:extLst>
              <a:ext uri="{FF2B5EF4-FFF2-40B4-BE49-F238E27FC236}">
                <a16:creationId xmlns:a16="http://schemas.microsoft.com/office/drawing/2014/main" id="{34BF8DD4-50A6-4519-8DBD-235DC200D643}"/>
              </a:ext>
            </a:extLst>
          </p:cNvPr>
          <p:cNvSpPr>
            <a:spLocks noGrp="1" noChangeArrowheads="1"/>
          </p:cNvSpPr>
          <p:nvPr>
            <p:ph type="ftr" sz="quarter" idx="3"/>
          </p:nvPr>
        </p:nvSpPr>
        <p:spPr bwMode="auto">
          <a:xfrm>
            <a:off x="2999449" y="4683919"/>
            <a:ext cx="277997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defTabSz="685800">
              <a:buClrTx/>
              <a:buSzTx/>
              <a:buFontTx/>
              <a:buNone/>
              <a:defRPr sz="1050" smtClean="0">
                <a:solidFill>
                  <a:srgbClr val="000000"/>
                </a:solidFill>
                <a:latin typeface="Arial" charset="0"/>
                <a:cs typeface="+mn-cs"/>
              </a:defRPr>
            </a:lvl1pPr>
          </a:lstStyle>
          <a:p>
            <a:pPr>
              <a:defRPr/>
            </a:pPr>
            <a:endParaRPr lang="en-US" altLang="en-US"/>
          </a:p>
        </p:txBody>
      </p:sp>
      <p:sp>
        <p:nvSpPr>
          <p:cNvPr id="3078" name="Rectangle 6">
            <a:extLst>
              <a:ext uri="{FF2B5EF4-FFF2-40B4-BE49-F238E27FC236}">
                <a16:creationId xmlns:a16="http://schemas.microsoft.com/office/drawing/2014/main" id="{39206C84-A634-483B-80AF-A3BFEC0F9217}"/>
              </a:ext>
            </a:extLst>
          </p:cNvPr>
          <p:cNvSpPr>
            <a:spLocks noGrp="1" noChangeArrowheads="1"/>
          </p:cNvSpPr>
          <p:nvPr>
            <p:ph type="sldNum" sz="quarter" idx="4"/>
          </p:nvPr>
        </p:nvSpPr>
        <p:spPr bwMode="auto">
          <a:xfrm>
            <a:off x="6291527" y="4683919"/>
            <a:ext cx="2048404"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685800">
              <a:buClrTx/>
              <a:buSzTx/>
              <a:buFontTx/>
              <a:buNone/>
              <a:defRPr sz="1050">
                <a:solidFill>
                  <a:srgbClr val="000000"/>
                </a:solidFill>
                <a:latin typeface="Arial" panose="020B0604020202020204" pitchFamily="34" charset="0"/>
              </a:defRPr>
            </a:lvl1pPr>
          </a:lstStyle>
          <a:p>
            <a:fld id="{6D0D2792-8808-42E7-9E5A-2E2BE1D38969}" type="slidenum">
              <a:rPr lang="en-US" altLang="en-US"/>
              <a:pPr/>
              <a:t>‹#›</a:t>
            </a:fld>
            <a:endParaRPr lang="en-US" altLang="en-US"/>
          </a:p>
        </p:txBody>
      </p:sp>
    </p:spTree>
    <p:extLst>
      <p:ext uri="{BB962C8B-B14F-4D97-AF65-F5344CB8AC3E}">
        <p14:creationId xmlns:p14="http://schemas.microsoft.com/office/powerpoint/2010/main" val="2684763106"/>
      </p:ext>
    </p:extLst>
  </p:cSld>
  <p:clrMap bg1="lt1" tx1="dk1" bg2="lt2" tx2="dk2" accent1="accent1" accent2="accent2" accent3="accent3" accent4="accent4" accent5="accent5" accent6="accent6" hlink="hlink" folHlink="folHlink"/>
  <p:sldLayoutIdLst>
    <p:sldLayoutId id="2147483697" r:id="rId1"/>
  </p:sldLayoutIdLst>
  <p:txStyles>
    <p:titleStyle>
      <a:lvl1pPr algn="ctr" rtl="0" fontAlgn="base">
        <a:spcBef>
          <a:spcPct val="0"/>
        </a:spcBef>
        <a:spcAft>
          <a:spcPct val="0"/>
        </a:spcAft>
        <a:defRPr sz="3300" kern="1200">
          <a:solidFill>
            <a:schemeClr val="bg1"/>
          </a:solidFill>
          <a:latin typeface="+mj-lt"/>
          <a:ea typeface="+mj-ea"/>
          <a:cs typeface="+mj-cs"/>
        </a:defRPr>
      </a:lvl1pPr>
      <a:lvl2pPr algn="ctr" rtl="0" fontAlgn="base">
        <a:spcBef>
          <a:spcPct val="0"/>
        </a:spcBef>
        <a:spcAft>
          <a:spcPct val="0"/>
        </a:spcAft>
        <a:defRPr sz="3300">
          <a:solidFill>
            <a:schemeClr val="bg1"/>
          </a:solidFill>
          <a:latin typeface="Arial Rounded MT Bold" panose="020F0704030504030204" pitchFamily="34" charset="0"/>
          <a:cs typeface="Arial" panose="020B0604020202020204" pitchFamily="34" charset="0"/>
        </a:defRPr>
      </a:lvl2pPr>
      <a:lvl3pPr algn="ctr" rtl="0" fontAlgn="base">
        <a:spcBef>
          <a:spcPct val="0"/>
        </a:spcBef>
        <a:spcAft>
          <a:spcPct val="0"/>
        </a:spcAft>
        <a:defRPr sz="3300">
          <a:solidFill>
            <a:schemeClr val="bg1"/>
          </a:solidFill>
          <a:latin typeface="Arial Rounded MT Bold" panose="020F0704030504030204" pitchFamily="34" charset="0"/>
          <a:cs typeface="Arial" panose="020B0604020202020204" pitchFamily="34" charset="0"/>
        </a:defRPr>
      </a:lvl3pPr>
      <a:lvl4pPr algn="ctr" rtl="0" fontAlgn="base">
        <a:spcBef>
          <a:spcPct val="0"/>
        </a:spcBef>
        <a:spcAft>
          <a:spcPct val="0"/>
        </a:spcAft>
        <a:defRPr sz="3300">
          <a:solidFill>
            <a:schemeClr val="bg1"/>
          </a:solidFill>
          <a:latin typeface="Arial Rounded MT Bold" panose="020F0704030504030204" pitchFamily="34" charset="0"/>
          <a:cs typeface="Arial" panose="020B0604020202020204" pitchFamily="34" charset="0"/>
        </a:defRPr>
      </a:lvl4pPr>
      <a:lvl5pPr algn="ctr" rtl="0" fontAlgn="base">
        <a:spcBef>
          <a:spcPct val="0"/>
        </a:spcBef>
        <a:spcAft>
          <a:spcPct val="0"/>
        </a:spcAft>
        <a:defRPr sz="3300">
          <a:solidFill>
            <a:schemeClr val="bg1"/>
          </a:solidFill>
          <a:latin typeface="Arial Rounded MT Bold" panose="020F0704030504030204" pitchFamily="34" charset="0"/>
          <a:cs typeface="Arial" panose="020B0604020202020204" pitchFamily="34" charset="0"/>
        </a:defRPr>
      </a:lvl5pPr>
      <a:lvl6pPr marL="342900" algn="ctr" rtl="0" fontAlgn="base">
        <a:spcBef>
          <a:spcPct val="0"/>
        </a:spcBef>
        <a:spcAft>
          <a:spcPct val="0"/>
        </a:spcAft>
        <a:defRPr sz="3300">
          <a:solidFill>
            <a:schemeClr val="bg1"/>
          </a:solidFill>
          <a:latin typeface="Arial Rounded MT Bold" panose="020F0704030504030204" pitchFamily="34" charset="0"/>
          <a:cs typeface="Arial" panose="020B0604020202020204" pitchFamily="34" charset="0"/>
        </a:defRPr>
      </a:lvl6pPr>
      <a:lvl7pPr marL="685800" algn="ctr" rtl="0" fontAlgn="base">
        <a:spcBef>
          <a:spcPct val="0"/>
        </a:spcBef>
        <a:spcAft>
          <a:spcPct val="0"/>
        </a:spcAft>
        <a:defRPr sz="3300">
          <a:solidFill>
            <a:schemeClr val="bg1"/>
          </a:solidFill>
          <a:latin typeface="Arial Rounded MT Bold" panose="020F0704030504030204" pitchFamily="34" charset="0"/>
          <a:cs typeface="Arial" panose="020B0604020202020204" pitchFamily="34" charset="0"/>
        </a:defRPr>
      </a:lvl7pPr>
      <a:lvl8pPr marL="1028700" algn="ctr" rtl="0" fontAlgn="base">
        <a:spcBef>
          <a:spcPct val="0"/>
        </a:spcBef>
        <a:spcAft>
          <a:spcPct val="0"/>
        </a:spcAft>
        <a:defRPr sz="3300">
          <a:solidFill>
            <a:schemeClr val="bg1"/>
          </a:solidFill>
          <a:latin typeface="Arial Rounded MT Bold" panose="020F0704030504030204" pitchFamily="34" charset="0"/>
          <a:cs typeface="Arial" panose="020B0604020202020204" pitchFamily="34" charset="0"/>
        </a:defRPr>
      </a:lvl8pPr>
      <a:lvl9pPr marL="1371600" algn="ctr" rtl="0" fontAlgn="base">
        <a:spcBef>
          <a:spcPct val="0"/>
        </a:spcBef>
        <a:spcAft>
          <a:spcPct val="0"/>
        </a:spcAft>
        <a:defRPr sz="3300">
          <a:solidFill>
            <a:schemeClr val="bg1"/>
          </a:solidFill>
          <a:latin typeface="Arial Rounded MT Bold" panose="020F0704030504030204" pitchFamily="34" charset="0"/>
          <a:cs typeface="Arial" panose="020B0604020202020204" pitchFamily="34" charset="0"/>
        </a:defRPr>
      </a:lvl9pPr>
    </p:titleStyle>
    <p:bodyStyle>
      <a:lvl1pPr marL="257175" indent="-257175" algn="l" rtl="0" fontAlgn="base">
        <a:spcBef>
          <a:spcPct val="20000"/>
        </a:spcBef>
        <a:spcAft>
          <a:spcPct val="0"/>
        </a:spcAft>
        <a:defRPr sz="3300" kern="1200">
          <a:solidFill>
            <a:schemeClr val="bg1"/>
          </a:solidFill>
          <a:latin typeface="+mn-lt"/>
          <a:ea typeface="+mn-ea"/>
          <a:cs typeface="+mn-cs"/>
        </a:defRPr>
      </a:lvl1pPr>
      <a:lvl2pPr marL="557213" indent="-214313" algn="l" rtl="0" fontAlgn="base">
        <a:spcBef>
          <a:spcPct val="20000"/>
        </a:spcBef>
        <a:spcAft>
          <a:spcPct val="0"/>
        </a:spcAft>
        <a:buChar char="–"/>
        <a:defRPr sz="2100" kern="1200">
          <a:solidFill>
            <a:schemeClr val="tx1"/>
          </a:solidFill>
          <a:latin typeface="Arial" panose="020B0604020202020204" pitchFamily="34" charset="0"/>
          <a:ea typeface="+mn-ea"/>
          <a:cs typeface="+mn-cs"/>
        </a:defRPr>
      </a:lvl2pPr>
      <a:lvl3pPr marL="857250" indent="-171450" algn="l" rtl="0" fontAlgn="base">
        <a:spcBef>
          <a:spcPct val="20000"/>
        </a:spcBef>
        <a:spcAft>
          <a:spcPct val="0"/>
        </a:spcAft>
        <a:buChar char="•"/>
        <a:defRPr sz="1800" kern="1200">
          <a:solidFill>
            <a:schemeClr val="tx1"/>
          </a:solidFill>
          <a:latin typeface="Arial" panose="020B0604020202020204" pitchFamily="34" charset="0"/>
          <a:ea typeface="+mn-ea"/>
          <a:cs typeface="+mn-cs"/>
        </a:defRPr>
      </a:lvl3pPr>
      <a:lvl4pPr marL="1200150" indent="-171450" algn="l" rtl="0" fontAlgn="base">
        <a:spcBef>
          <a:spcPct val="20000"/>
        </a:spcBef>
        <a:spcAft>
          <a:spcPct val="0"/>
        </a:spcAft>
        <a:buChar char="–"/>
        <a:defRPr sz="1500" kern="1200">
          <a:solidFill>
            <a:schemeClr val="tx1"/>
          </a:solidFill>
          <a:latin typeface="Arial" panose="020B0604020202020204" pitchFamily="34" charset="0"/>
          <a:ea typeface="+mn-ea"/>
          <a:cs typeface="+mn-cs"/>
        </a:defRPr>
      </a:lvl4pPr>
      <a:lvl5pPr marL="1543050" indent="-171450" algn="l" rtl="0" fontAlgn="base">
        <a:spcBef>
          <a:spcPct val="20000"/>
        </a:spcBef>
        <a:spcAft>
          <a:spcPct val="0"/>
        </a:spcAft>
        <a:buChar char="»"/>
        <a:defRPr sz="1500" kern="1200">
          <a:solidFill>
            <a:schemeClr val="tx1"/>
          </a:solidFill>
          <a:latin typeface="Arial" panose="020B06040202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7090" name="Rectangle 2">
            <a:extLst>
              <a:ext uri="{FF2B5EF4-FFF2-40B4-BE49-F238E27FC236}">
                <a16:creationId xmlns:a16="http://schemas.microsoft.com/office/drawing/2014/main" id="{92FB1D96-FBD1-446A-A3F2-AAFB7A66F40C}"/>
              </a:ext>
            </a:extLst>
          </p:cNvPr>
          <p:cNvSpPr>
            <a:spLocks noGrp="1" noChangeArrowheads="1"/>
          </p:cNvSpPr>
          <p:nvPr>
            <p:ph type="title"/>
          </p:nvPr>
        </p:nvSpPr>
        <p:spPr bwMode="auto">
          <a:xfrm>
            <a:off x="438944" y="205979"/>
            <a:ext cx="7900988"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17091" name="Rectangle 3">
            <a:extLst>
              <a:ext uri="{FF2B5EF4-FFF2-40B4-BE49-F238E27FC236}">
                <a16:creationId xmlns:a16="http://schemas.microsoft.com/office/drawing/2014/main" id="{5372FE16-897C-45B7-8B6A-B190C7A19A21}"/>
              </a:ext>
            </a:extLst>
          </p:cNvPr>
          <p:cNvSpPr>
            <a:spLocks noGrp="1" noChangeArrowheads="1"/>
          </p:cNvSpPr>
          <p:nvPr>
            <p:ph type="body" idx="1"/>
          </p:nvPr>
        </p:nvSpPr>
        <p:spPr bwMode="auto">
          <a:xfrm>
            <a:off x="438944" y="1200151"/>
            <a:ext cx="7900988"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17092" name="Rectangle 4">
            <a:extLst>
              <a:ext uri="{FF2B5EF4-FFF2-40B4-BE49-F238E27FC236}">
                <a16:creationId xmlns:a16="http://schemas.microsoft.com/office/drawing/2014/main" id="{18A6B2B4-BFA2-4685-AD6E-FC9F593EA8D0}"/>
              </a:ext>
            </a:extLst>
          </p:cNvPr>
          <p:cNvSpPr>
            <a:spLocks noGrp="1" noChangeArrowheads="1"/>
          </p:cNvSpPr>
          <p:nvPr>
            <p:ph type="dt" sz="half" idx="2"/>
          </p:nvPr>
        </p:nvSpPr>
        <p:spPr bwMode="auto">
          <a:xfrm>
            <a:off x="438944" y="4683919"/>
            <a:ext cx="2048404"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buClrTx/>
              <a:buSzTx/>
              <a:buFontTx/>
              <a:buNone/>
              <a:defRPr sz="1050">
                <a:solidFill>
                  <a:schemeClr val="tx1"/>
                </a:solidFill>
                <a:latin typeface="+mj-lt"/>
              </a:defRPr>
            </a:lvl1pPr>
          </a:lstStyle>
          <a:p>
            <a:endParaRPr lang="en-US" altLang="en-US"/>
          </a:p>
        </p:txBody>
      </p:sp>
      <p:sp>
        <p:nvSpPr>
          <p:cNvPr id="217093" name="Rectangle 5">
            <a:extLst>
              <a:ext uri="{FF2B5EF4-FFF2-40B4-BE49-F238E27FC236}">
                <a16:creationId xmlns:a16="http://schemas.microsoft.com/office/drawing/2014/main" id="{E2340D51-918E-4CD5-81B0-D1DDEA432C2B}"/>
              </a:ext>
            </a:extLst>
          </p:cNvPr>
          <p:cNvSpPr>
            <a:spLocks noGrp="1" noChangeArrowheads="1"/>
          </p:cNvSpPr>
          <p:nvPr>
            <p:ph type="ftr" sz="quarter" idx="3"/>
          </p:nvPr>
        </p:nvSpPr>
        <p:spPr bwMode="auto">
          <a:xfrm>
            <a:off x="2999449" y="4683919"/>
            <a:ext cx="277997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buClrTx/>
              <a:buSzTx/>
              <a:buFontTx/>
              <a:buNone/>
              <a:defRPr sz="1050">
                <a:solidFill>
                  <a:schemeClr val="tx1"/>
                </a:solidFill>
                <a:latin typeface="+mj-lt"/>
              </a:defRPr>
            </a:lvl1pPr>
          </a:lstStyle>
          <a:p>
            <a:endParaRPr lang="en-US" altLang="en-US"/>
          </a:p>
        </p:txBody>
      </p:sp>
      <p:sp>
        <p:nvSpPr>
          <p:cNvPr id="217094" name="Rectangle 6">
            <a:extLst>
              <a:ext uri="{FF2B5EF4-FFF2-40B4-BE49-F238E27FC236}">
                <a16:creationId xmlns:a16="http://schemas.microsoft.com/office/drawing/2014/main" id="{06338336-2F90-4CF4-890C-9FB2486BD9E3}"/>
              </a:ext>
            </a:extLst>
          </p:cNvPr>
          <p:cNvSpPr>
            <a:spLocks noGrp="1" noChangeArrowheads="1"/>
          </p:cNvSpPr>
          <p:nvPr>
            <p:ph type="sldNum" sz="quarter" idx="4"/>
          </p:nvPr>
        </p:nvSpPr>
        <p:spPr bwMode="auto">
          <a:xfrm>
            <a:off x="6291527" y="4683919"/>
            <a:ext cx="2048404"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buClrTx/>
              <a:buSzTx/>
              <a:buFontTx/>
              <a:buNone/>
              <a:defRPr sz="1050">
                <a:solidFill>
                  <a:schemeClr val="tx1"/>
                </a:solidFill>
                <a:latin typeface="+mj-lt"/>
              </a:defRPr>
            </a:lvl1pPr>
          </a:lstStyle>
          <a:p>
            <a:fld id="{A8396914-0B14-4AEF-A364-DCB8C9637A49}" type="slidenum">
              <a:rPr lang="en-US" altLang="en-US"/>
              <a:pPr/>
              <a:t>‹#›</a:t>
            </a:fld>
            <a:endParaRPr lang="en-US" altLang="en-US"/>
          </a:p>
        </p:txBody>
      </p:sp>
    </p:spTree>
    <p:extLst>
      <p:ext uri="{BB962C8B-B14F-4D97-AF65-F5344CB8AC3E}">
        <p14:creationId xmlns:p14="http://schemas.microsoft.com/office/powerpoint/2010/main" val="1576198410"/>
      </p:ext>
    </p:extLst>
  </p:cSld>
  <p:clrMap bg1="lt1" tx1="dk1" bg2="lt2" tx2="dk2" accent1="accent1" accent2="accent2" accent3="accent3" accent4="accent4" accent5="accent5" accent6="accent6" hlink="hlink" folHlink="folHlink"/>
  <p:sldLayoutIdLst>
    <p:sldLayoutId id="2147483699" r:id="rId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7090"/>
                                        </p:tgtEl>
                                        <p:attrNameLst>
                                          <p:attrName>style.visibility</p:attrName>
                                        </p:attrNameLst>
                                      </p:cBhvr>
                                      <p:to>
                                        <p:strVal val="visible"/>
                                      </p:to>
                                    </p:set>
                                    <p:animEffect transition="in" filter="fade">
                                      <p:cBhvr>
                                        <p:cTn id="7" dur="2000"/>
                                        <p:tgtEl>
                                          <p:spTgt spid="2170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7091">
                                            <p:txEl>
                                              <p:pRg st="0" end="0"/>
                                            </p:txEl>
                                          </p:spTgt>
                                        </p:tgtEl>
                                        <p:attrNameLst>
                                          <p:attrName>style.visibility</p:attrName>
                                        </p:attrNameLst>
                                      </p:cBhvr>
                                      <p:to>
                                        <p:strVal val="visible"/>
                                      </p:to>
                                    </p:set>
                                    <p:animEffect transition="in" filter="wipe(left)">
                                      <p:cBhvr>
                                        <p:cTn id="12" dur="500"/>
                                        <p:tgtEl>
                                          <p:spTgt spid="217091">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17091">
                                            <p:txEl>
                                              <p:pRg st="1" end="1"/>
                                            </p:txEl>
                                          </p:spTgt>
                                        </p:tgtEl>
                                        <p:attrNameLst>
                                          <p:attrName>style.visibility</p:attrName>
                                        </p:attrNameLst>
                                      </p:cBhvr>
                                      <p:to>
                                        <p:strVal val="visible"/>
                                      </p:to>
                                    </p:set>
                                    <p:animEffect transition="in" filter="wipe(left)">
                                      <p:cBhvr>
                                        <p:cTn id="15" dur="500"/>
                                        <p:tgtEl>
                                          <p:spTgt spid="217091">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17091">
                                            <p:txEl>
                                              <p:pRg st="2" end="2"/>
                                            </p:txEl>
                                          </p:spTgt>
                                        </p:tgtEl>
                                        <p:attrNameLst>
                                          <p:attrName>style.visibility</p:attrName>
                                        </p:attrNameLst>
                                      </p:cBhvr>
                                      <p:to>
                                        <p:strVal val="visible"/>
                                      </p:to>
                                    </p:set>
                                    <p:animEffect transition="in" filter="wipe(left)">
                                      <p:cBhvr>
                                        <p:cTn id="18" dur="500"/>
                                        <p:tgtEl>
                                          <p:spTgt spid="217091">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217091">
                                            <p:txEl>
                                              <p:pRg st="3" end="3"/>
                                            </p:txEl>
                                          </p:spTgt>
                                        </p:tgtEl>
                                        <p:attrNameLst>
                                          <p:attrName>style.visibility</p:attrName>
                                        </p:attrNameLst>
                                      </p:cBhvr>
                                      <p:to>
                                        <p:strVal val="visible"/>
                                      </p:to>
                                    </p:set>
                                    <p:animEffect transition="in" filter="wipe(left)">
                                      <p:cBhvr>
                                        <p:cTn id="21" dur="500"/>
                                        <p:tgtEl>
                                          <p:spTgt spid="217091">
                                            <p:txEl>
                                              <p:pRg st="3" end="3"/>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217091">
                                            <p:txEl>
                                              <p:pRg st="4" end="4"/>
                                            </p:txEl>
                                          </p:spTgt>
                                        </p:tgtEl>
                                        <p:attrNameLst>
                                          <p:attrName>style.visibility</p:attrName>
                                        </p:attrNameLst>
                                      </p:cBhvr>
                                      <p:to>
                                        <p:strVal val="visible"/>
                                      </p:to>
                                    </p:set>
                                    <p:animEffect transition="in" filter="wipe(left)">
                                      <p:cBhvr>
                                        <p:cTn id="24" dur="500"/>
                                        <p:tgtEl>
                                          <p:spTgt spid="2170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0" grpId="0"/>
      <p:bldP spid="217091" grpId="0" build="p">
        <p:tmplLst>
          <p:tmpl lvl="1">
            <p:tnLst>
              <p:par>
                <p:cTn presetID="22" presetClass="entr" presetSubtype="8" fill="hold" nodeType="clickEffect">
                  <p:stCondLst>
                    <p:cond delay="0"/>
                  </p:stCondLst>
                  <p:childTnLst>
                    <p:set>
                      <p:cBhvr>
                        <p:cTn dur="1" fill="hold">
                          <p:stCondLst>
                            <p:cond delay="0"/>
                          </p:stCondLst>
                        </p:cTn>
                        <p:tgtEl>
                          <p:spTgt spid="217091"/>
                        </p:tgtEl>
                        <p:attrNameLst>
                          <p:attrName>style.visibility</p:attrName>
                        </p:attrNameLst>
                      </p:cBhvr>
                      <p:to>
                        <p:strVal val="visible"/>
                      </p:to>
                    </p:set>
                    <p:animEffect transition="in" filter="wipe(left)">
                      <p:cBhvr>
                        <p:cTn dur="500"/>
                        <p:tgtEl>
                          <p:spTgt spid="217091"/>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217091"/>
                        </p:tgtEl>
                        <p:attrNameLst>
                          <p:attrName>style.visibility</p:attrName>
                        </p:attrNameLst>
                      </p:cBhvr>
                      <p:to>
                        <p:strVal val="visible"/>
                      </p:to>
                    </p:set>
                    <p:animEffect transition="in" filter="wipe(left)">
                      <p:cBhvr>
                        <p:cTn dur="500"/>
                        <p:tgtEl>
                          <p:spTgt spid="217091"/>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217091"/>
                        </p:tgtEl>
                        <p:attrNameLst>
                          <p:attrName>style.visibility</p:attrName>
                        </p:attrNameLst>
                      </p:cBhvr>
                      <p:to>
                        <p:strVal val="visible"/>
                      </p:to>
                    </p:set>
                    <p:animEffect transition="in" filter="wipe(left)">
                      <p:cBhvr>
                        <p:cTn dur="500"/>
                        <p:tgtEl>
                          <p:spTgt spid="217091"/>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217091"/>
                        </p:tgtEl>
                        <p:attrNameLst>
                          <p:attrName>style.visibility</p:attrName>
                        </p:attrNameLst>
                      </p:cBhvr>
                      <p:to>
                        <p:strVal val="visible"/>
                      </p:to>
                    </p:set>
                    <p:animEffect transition="in" filter="wipe(left)">
                      <p:cBhvr>
                        <p:cTn dur="500"/>
                        <p:tgtEl>
                          <p:spTgt spid="217091"/>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217091"/>
                        </p:tgtEl>
                        <p:attrNameLst>
                          <p:attrName>style.visibility</p:attrName>
                        </p:attrNameLst>
                      </p:cBhvr>
                      <p:to>
                        <p:strVal val="visible"/>
                      </p:to>
                    </p:set>
                    <p:animEffect transition="in" filter="wipe(left)">
                      <p:cBhvr>
                        <p:cTn dur="500"/>
                        <p:tgtEl>
                          <p:spTgt spid="217091"/>
                        </p:tgtEl>
                      </p:cBhvr>
                    </p:animEffect>
                  </p:childTnLst>
                </p:cTn>
              </p:par>
            </p:tnLst>
          </p:tmpl>
        </p:tmplLst>
      </p:bldP>
    </p:bldLst>
  </p:timing>
  <p:txStyles>
    <p:titleStyle>
      <a:lvl1pPr algn="ctr" rtl="0" fontAlgn="base">
        <a:spcBef>
          <a:spcPct val="0"/>
        </a:spcBef>
        <a:spcAft>
          <a:spcPct val="0"/>
        </a:spcAft>
        <a:defRPr sz="3300" kern="1200">
          <a:solidFill>
            <a:schemeClr val="tx2"/>
          </a:solidFill>
          <a:latin typeface="+mj-lt"/>
          <a:ea typeface="+mj-ea"/>
          <a:cs typeface="+mj-cs"/>
        </a:defRPr>
      </a:lvl1pPr>
      <a:lvl2pPr algn="ctr" rtl="0" fontAlgn="base">
        <a:spcBef>
          <a:spcPct val="0"/>
        </a:spcBef>
        <a:spcAft>
          <a:spcPct val="0"/>
        </a:spcAft>
        <a:defRPr sz="33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33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33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3300">
          <a:solidFill>
            <a:schemeClr val="tx2"/>
          </a:solidFill>
          <a:latin typeface="Arial" panose="020B0604020202020204" pitchFamily="34" charset="0"/>
          <a:cs typeface="Arial" panose="020B0604020202020204" pitchFamily="34" charset="0"/>
        </a:defRPr>
      </a:lvl5pPr>
      <a:lvl6pPr marL="342900" algn="ctr" rtl="0" fontAlgn="base">
        <a:spcBef>
          <a:spcPct val="0"/>
        </a:spcBef>
        <a:spcAft>
          <a:spcPct val="0"/>
        </a:spcAft>
        <a:defRPr sz="3300">
          <a:solidFill>
            <a:schemeClr val="tx2"/>
          </a:solidFill>
          <a:latin typeface="Arial" panose="020B0604020202020204" pitchFamily="34" charset="0"/>
          <a:cs typeface="Arial" panose="020B0604020202020204" pitchFamily="34" charset="0"/>
        </a:defRPr>
      </a:lvl6pPr>
      <a:lvl7pPr marL="685800" algn="ctr" rtl="0" fontAlgn="base">
        <a:spcBef>
          <a:spcPct val="0"/>
        </a:spcBef>
        <a:spcAft>
          <a:spcPct val="0"/>
        </a:spcAft>
        <a:defRPr sz="3300">
          <a:solidFill>
            <a:schemeClr val="tx2"/>
          </a:solidFill>
          <a:latin typeface="Arial" panose="020B0604020202020204" pitchFamily="34" charset="0"/>
          <a:cs typeface="Arial" panose="020B0604020202020204" pitchFamily="34" charset="0"/>
        </a:defRPr>
      </a:lvl7pPr>
      <a:lvl8pPr marL="1028700" algn="ctr" rtl="0" fontAlgn="base">
        <a:spcBef>
          <a:spcPct val="0"/>
        </a:spcBef>
        <a:spcAft>
          <a:spcPct val="0"/>
        </a:spcAft>
        <a:defRPr sz="3300">
          <a:solidFill>
            <a:schemeClr val="tx2"/>
          </a:solidFill>
          <a:latin typeface="Arial" panose="020B0604020202020204" pitchFamily="34" charset="0"/>
          <a:cs typeface="Arial" panose="020B0604020202020204" pitchFamily="34" charset="0"/>
        </a:defRPr>
      </a:lvl8pPr>
      <a:lvl9pPr marL="1371600" algn="ctr" rtl="0" fontAlgn="base">
        <a:spcBef>
          <a:spcPct val="0"/>
        </a:spcBef>
        <a:spcAft>
          <a:spcPct val="0"/>
        </a:spcAft>
        <a:defRPr sz="3300">
          <a:solidFill>
            <a:schemeClr val="tx2"/>
          </a:solidFill>
          <a:latin typeface="Arial" panose="020B0604020202020204" pitchFamily="34" charset="0"/>
          <a:cs typeface="Arial" panose="020B0604020202020204" pitchFamily="34" charset="0"/>
        </a:defRPr>
      </a:lvl9pPr>
    </p:titleStyle>
    <p:bodyStyle>
      <a:lvl1pPr marL="257175" indent="-257175" algn="l" rtl="0" fontAlgn="base">
        <a:spcBef>
          <a:spcPct val="20000"/>
        </a:spcBef>
        <a:spcAft>
          <a:spcPct val="0"/>
        </a:spcAft>
        <a:buChar char="•"/>
        <a:defRPr sz="3000" kern="1200">
          <a:solidFill>
            <a:schemeClr val="bg1"/>
          </a:solidFill>
          <a:latin typeface="+mn-lt"/>
          <a:ea typeface="+mn-ea"/>
          <a:cs typeface="+mn-cs"/>
        </a:defRPr>
      </a:lvl1pPr>
      <a:lvl2pPr marL="557213" indent="-214313" algn="l" rtl="0" fontAlgn="base">
        <a:spcBef>
          <a:spcPct val="20000"/>
        </a:spcBef>
        <a:spcAft>
          <a:spcPct val="0"/>
        </a:spcAft>
        <a:buChar char="–"/>
        <a:defRPr sz="3000" kern="1200">
          <a:solidFill>
            <a:schemeClr val="bg1"/>
          </a:solidFill>
          <a:latin typeface="+mn-lt"/>
          <a:ea typeface="+mn-ea"/>
          <a:cs typeface="+mn-cs"/>
        </a:defRPr>
      </a:lvl2pPr>
      <a:lvl3pPr marL="857250" indent="-171450" algn="l" rtl="0" fontAlgn="base">
        <a:spcBef>
          <a:spcPct val="20000"/>
        </a:spcBef>
        <a:spcAft>
          <a:spcPct val="0"/>
        </a:spcAft>
        <a:buChar char="•"/>
        <a:defRPr sz="1800" kern="1200">
          <a:solidFill>
            <a:schemeClr val="tx1"/>
          </a:solidFill>
          <a:latin typeface="+mj-lt"/>
          <a:ea typeface="+mn-ea"/>
          <a:cs typeface="+mn-cs"/>
        </a:defRPr>
      </a:lvl3pPr>
      <a:lvl4pPr marL="1200150" indent="-171450" algn="l" rtl="0" fontAlgn="base">
        <a:spcBef>
          <a:spcPct val="20000"/>
        </a:spcBef>
        <a:spcAft>
          <a:spcPct val="0"/>
        </a:spcAft>
        <a:buChar char="–"/>
        <a:defRPr sz="1500" kern="1200">
          <a:solidFill>
            <a:schemeClr val="tx1"/>
          </a:solidFill>
          <a:latin typeface="+mj-lt"/>
          <a:ea typeface="+mn-ea"/>
          <a:cs typeface="+mn-cs"/>
        </a:defRPr>
      </a:lvl4pPr>
      <a:lvl5pPr marL="1543050" indent="-171450" algn="l" rtl="0" fontAlgn="base">
        <a:spcBef>
          <a:spcPct val="20000"/>
        </a:spcBef>
        <a:spcAft>
          <a:spcPct val="0"/>
        </a:spcAft>
        <a:buChar char="»"/>
        <a:defRPr sz="1500" kern="1200">
          <a:solidFill>
            <a:schemeClr val="tx1"/>
          </a:solidFill>
          <a:latin typeface="+mj-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ideo" Target="https://www.youtube.com/embed/Lb5EozgOs2g" TargetMode="External"/><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video" Target="https://www.youtube.com/embed/bWCwr2e0VWs" TargetMode="External"/><Relationship Id="rId4" Type="http://schemas.openxmlformats.org/officeDocument/2006/relationships/image" Target="../media/image2.jpe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1.xml"/><Relationship Id="rId1" Type="http://schemas.openxmlformats.org/officeDocument/2006/relationships/video" Target="https://www.youtube.com/embed/ggeNBCvH2xA" TargetMode="External"/><Relationship Id="rId4" Type="http://schemas.openxmlformats.org/officeDocument/2006/relationships/image" Target="../media/image6.png"/></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If you saw our livestream YouTube last week, it </a:t>
            </a:r>
            <a:r>
              <a:rPr lang="en-US" u="sng" dirty="0"/>
              <a:t>still</a:t>
            </a:r>
            <a:r>
              <a:rPr lang="en-US" dirty="0"/>
              <a:t> wasn’t quite HD video and audio.</a:t>
            </a:r>
          </a:p>
          <a:p>
            <a:pPr algn="l"/>
            <a:endParaRPr lang="en-US" dirty="0"/>
          </a:p>
          <a:p>
            <a:pPr algn="l"/>
            <a:r>
              <a:rPr lang="en-US" dirty="0"/>
              <a:t>Working on it!   New internet provider: now 200 </a:t>
            </a:r>
            <a:r>
              <a:rPr lang="en-US" sz="3200" dirty="0" err="1"/>
              <a:t>mbps</a:t>
            </a:r>
            <a:r>
              <a:rPr lang="en-US" dirty="0"/>
              <a:t> x 15 </a:t>
            </a:r>
            <a:r>
              <a:rPr lang="en-US" sz="3200" dirty="0" err="1"/>
              <a:t>mbps</a:t>
            </a:r>
            <a:endParaRPr lang="en-US" dirty="0"/>
          </a:p>
        </p:txBody>
      </p:sp>
    </p:spTree>
    <p:extLst>
      <p:ext uri="{BB962C8B-B14F-4D97-AF65-F5344CB8AC3E}">
        <p14:creationId xmlns:p14="http://schemas.microsoft.com/office/powerpoint/2010/main" val="985419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02" name="Rectangle 2">
            <a:extLst>
              <a:ext uri="{FF2B5EF4-FFF2-40B4-BE49-F238E27FC236}">
                <a16:creationId xmlns:a16="http://schemas.microsoft.com/office/drawing/2014/main" id="{62523622-A717-4A0E-9CD9-88248E5DCFF1}"/>
              </a:ext>
            </a:extLst>
          </p:cNvPr>
          <p:cNvSpPr>
            <a:spLocks noGrp="1" noChangeArrowheads="1"/>
          </p:cNvSpPr>
          <p:nvPr>
            <p:ph type="subTitle" idx="1"/>
          </p:nvPr>
        </p:nvSpPr>
        <p:spPr>
          <a:xfrm>
            <a:off x="274637" y="0"/>
            <a:ext cx="8305800" cy="5143500"/>
          </a:xfrm>
        </p:spPr>
        <p:txBody>
          <a:bodyPr/>
          <a:lstStyle/>
          <a:p>
            <a:r>
              <a:rPr lang="en-US" altLang="en-US" sz="3600" dirty="0"/>
              <a:t>Stand, stand for a tale so grand</a:t>
            </a:r>
          </a:p>
          <a:p>
            <a:pPr>
              <a:spcBef>
                <a:spcPts val="0"/>
              </a:spcBef>
            </a:pPr>
            <a:r>
              <a:rPr lang="en-US" altLang="en-US" sz="3300" dirty="0"/>
              <a:t>Shushan is the place where it all began</a:t>
            </a:r>
          </a:p>
          <a:p>
            <a:r>
              <a:rPr lang="en-US" altLang="en-US" sz="3600" dirty="0"/>
              <a:t>The hidden miracle</a:t>
            </a:r>
          </a:p>
          <a:p>
            <a:r>
              <a:rPr lang="en-US" altLang="en-US" sz="3600" dirty="0"/>
              <a:t>One man, second in command</a:t>
            </a:r>
          </a:p>
          <a:p>
            <a:r>
              <a:rPr lang="en-US" altLang="en-US" sz="3400" dirty="0"/>
              <a:t>Slay all the Jews was his wicked plan</a:t>
            </a:r>
          </a:p>
          <a:p>
            <a:r>
              <a:rPr lang="en-US" altLang="en-US" sz="3600" dirty="0"/>
              <a:t>A scheme so miserable</a:t>
            </a:r>
          </a:p>
          <a:p>
            <a:r>
              <a:rPr lang="en-US" altLang="en-US" sz="3600" dirty="0"/>
              <a:t>He chose a day for the disaster</a:t>
            </a:r>
          </a:p>
          <a:p>
            <a:r>
              <a:rPr lang="en-US" altLang="en-US" sz="3600" dirty="0"/>
              <a:t>It's ironic what came after</a:t>
            </a:r>
          </a:p>
        </p:txBody>
      </p:sp>
    </p:spTree>
    <p:extLst>
      <p:ext uri="{BB962C8B-B14F-4D97-AF65-F5344CB8AC3E}">
        <p14:creationId xmlns:p14="http://schemas.microsoft.com/office/powerpoint/2010/main" val="2726760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8706" name="Rectangle 2">
            <a:extLst>
              <a:ext uri="{FF2B5EF4-FFF2-40B4-BE49-F238E27FC236}">
                <a16:creationId xmlns:a16="http://schemas.microsoft.com/office/drawing/2014/main" id="{E3604DEE-B3E7-4C1D-919A-A2E10921362A}"/>
              </a:ext>
            </a:extLst>
          </p:cNvPr>
          <p:cNvSpPr>
            <a:spLocks noGrp="1" noChangeArrowheads="1"/>
          </p:cNvSpPr>
          <p:nvPr>
            <p:ph type="subTitle" idx="1"/>
          </p:nvPr>
        </p:nvSpPr>
        <p:spPr>
          <a:xfrm>
            <a:off x="274637" y="0"/>
            <a:ext cx="8305800" cy="5143500"/>
          </a:xfrm>
        </p:spPr>
        <p:txBody>
          <a:bodyPr/>
          <a:lstStyle/>
          <a:p>
            <a:r>
              <a:rPr lang="en-US" altLang="en-US" sz="4000" dirty="0"/>
              <a:t>He didn't know </a:t>
            </a:r>
          </a:p>
          <a:p>
            <a:r>
              <a:rPr lang="en-US" altLang="en-US" sz="4000" dirty="0"/>
              <a:t>a girl named Esther</a:t>
            </a:r>
          </a:p>
          <a:p>
            <a:r>
              <a:rPr lang="en-US" altLang="en-US" sz="4000" dirty="0"/>
              <a:t>Would turn it upside down</a:t>
            </a:r>
          </a:p>
          <a:p>
            <a:r>
              <a:rPr lang="en-US" altLang="en-US" sz="4000" dirty="0"/>
              <a:t>So raise your glass </a:t>
            </a:r>
          </a:p>
          <a:p>
            <a:r>
              <a:rPr lang="en-US" altLang="en-US" sz="4000" dirty="0"/>
              <a:t>if you can see </a:t>
            </a:r>
          </a:p>
          <a:p>
            <a:r>
              <a:rPr lang="en-US" altLang="en-US" sz="4000" dirty="0"/>
              <a:t>the </a:t>
            </a:r>
            <a:r>
              <a:rPr lang="en-US" altLang="en-US" sz="4000" dirty="0">
                <a:solidFill>
                  <a:srgbClr val="FFFF66"/>
                </a:solidFill>
              </a:rPr>
              <a:t>hidden meaning</a:t>
            </a:r>
            <a:r>
              <a:rPr lang="en-US" altLang="en-US" sz="4000" dirty="0"/>
              <a:t>,</a:t>
            </a:r>
          </a:p>
          <a:p>
            <a:r>
              <a:rPr lang="en-US" altLang="en-US" sz="4000" dirty="0"/>
              <a:t>it's right in front of you,</a:t>
            </a:r>
          </a:p>
        </p:txBody>
      </p:sp>
    </p:spTree>
    <p:extLst>
      <p:ext uri="{BB962C8B-B14F-4D97-AF65-F5344CB8AC3E}">
        <p14:creationId xmlns:p14="http://schemas.microsoft.com/office/powerpoint/2010/main" val="2858338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8706" name="Rectangle 2">
            <a:extLst>
              <a:ext uri="{FF2B5EF4-FFF2-40B4-BE49-F238E27FC236}">
                <a16:creationId xmlns:a16="http://schemas.microsoft.com/office/drawing/2014/main" id="{E3604DEE-B3E7-4C1D-919A-A2E10921362A}"/>
              </a:ext>
            </a:extLst>
          </p:cNvPr>
          <p:cNvSpPr>
            <a:spLocks noGrp="1" noChangeArrowheads="1"/>
          </p:cNvSpPr>
          <p:nvPr>
            <p:ph type="subTitle" idx="1"/>
          </p:nvPr>
        </p:nvSpPr>
        <p:spPr>
          <a:xfrm>
            <a:off x="274637" y="0"/>
            <a:ext cx="8305800" cy="5143500"/>
          </a:xfrm>
        </p:spPr>
        <p:txBody>
          <a:bodyPr/>
          <a:lstStyle/>
          <a:p>
            <a:r>
              <a:rPr lang="en-US" altLang="en-US" sz="4000" dirty="0"/>
              <a:t>we will never be never be anything but proud to tell the story,</a:t>
            </a:r>
          </a:p>
          <a:p>
            <a:r>
              <a:rPr lang="en-US" altLang="en-US" sz="4000" i="1" dirty="0" err="1">
                <a:solidFill>
                  <a:srgbClr val="FFFF66"/>
                </a:solidFill>
              </a:rPr>
              <a:t>v'nahafokh</a:t>
            </a:r>
            <a:r>
              <a:rPr lang="en-US" altLang="en-US" sz="4000" i="1" dirty="0">
                <a:solidFill>
                  <a:srgbClr val="FFFF66"/>
                </a:solidFill>
              </a:rPr>
              <a:t> hu  </a:t>
            </a:r>
            <a:r>
              <a:rPr lang="he-IL" altLang="en-US" sz="4800" b="1" dirty="0">
                <a:solidFill>
                  <a:srgbClr val="FFFF66"/>
                </a:solidFill>
                <a:cs typeface="Vilna" pitchFamily="2" charset="-79"/>
              </a:rPr>
              <a:t>וְנַהֲפוֹךְ הוּא</a:t>
            </a:r>
            <a:r>
              <a:rPr lang="en-US" altLang="en-US" sz="4800" b="1" dirty="0">
                <a:cs typeface="Vilna" pitchFamily="2" charset="-79"/>
              </a:rPr>
              <a:t> </a:t>
            </a:r>
            <a:endParaRPr lang="en-US" altLang="en-US" sz="4000" b="1" dirty="0"/>
          </a:p>
          <a:p>
            <a:r>
              <a:rPr lang="en-US" altLang="en-US" sz="4000" dirty="0"/>
              <a:t>(It was turned upside down)</a:t>
            </a:r>
          </a:p>
        </p:txBody>
      </p:sp>
    </p:spTree>
    <p:extLst>
      <p:ext uri="{BB962C8B-B14F-4D97-AF65-F5344CB8AC3E}">
        <p14:creationId xmlns:p14="http://schemas.microsoft.com/office/powerpoint/2010/main" val="3475932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0754" name="Rectangle 2">
            <a:extLst>
              <a:ext uri="{FF2B5EF4-FFF2-40B4-BE49-F238E27FC236}">
                <a16:creationId xmlns:a16="http://schemas.microsoft.com/office/drawing/2014/main" id="{A062C742-2362-44BD-A30E-4D77C42FA67C}"/>
              </a:ext>
            </a:extLst>
          </p:cNvPr>
          <p:cNvSpPr>
            <a:spLocks noGrp="1" noChangeArrowheads="1"/>
          </p:cNvSpPr>
          <p:nvPr>
            <p:ph type="subTitle" idx="1"/>
          </p:nvPr>
        </p:nvSpPr>
        <p:spPr>
          <a:xfrm>
            <a:off x="350837" y="0"/>
            <a:ext cx="8001000" cy="5143500"/>
          </a:xfrm>
        </p:spPr>
        <p:txBody>
          <a:bodyPr/>
          <a:lstStyle/>
          <a:p>
            <a:pPr>
              <a:lnSpc>
                <a:spcPct val="90000"/>
              </a:lnSpc>
            </a:pPr>
            <a:r>
              <a:rPr lang="en-US" altLang="en-US" sz="4000" dirty="0"/>
              <a:t>Won't you come on and come on and raise your glass</a:t>
            </a:r>
          </a:p>
          <a:p>
            <a:pPr>
              <a:lnSpc>
                <a:spcPct val="90000"/>
              </a:lnSpc>
            </a:pPr>
            <a:r>
              <a:rPr lang="en-US" altLang="en-US" sz="4000" dirty="0"/>
              <a:t>Esther became the queen</a:t>
            </a:r>
          </a:p>
          <a:p>
            <a:pPr>
              <a:lnSpc>
                <a:spcPct val="90000"/>
              </a:lnSpc>
            </a:pPr>
            <a:r>
              <a:rPr lang="en-US" altLang="en-US" sz="4000" dirty="0" err="1"/>
              <a:t>Cuz</a:t>
            </a:r>
            <a:r>
              <a:rPr lang="en-US" altLang="en-US" sz="4000" dirty="0"/>
              <a:t>' </a:t>
            </a:r>
            <a:r>
              <a:rPr lang="en-US" altLang="en-US" sz="4000" dirty="0">
                <a:solidFill>
                  <a:srgbClr val="FFFF66"/>
                </a:solidFill>
              </a:rPr>
              <a:t>God was pulling strings from behind the scenes</a:t>
            </a:r>
          </a:p>
        </p:txBody>
      </p:sp>
    </p:spTree>
    <p:extLst>
      <p:ext uri="{BB962C8B-B14F-4D97-AF65-F5344CB8AC3E}">
        <p14:creationId xmlns:p14="http://schemas.microsoft.com/office/powerpoint/2010/main" val="3571555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0754" name="Rectangle 2">
            <a:extLst>
              <a:ext uri="{FF2B5EF4-FFF2-40B4-BE49-F238E27FC236}">
                <a16:creationId xmlns:a16="http://schemas.microsoft.com/office/drawing/2014/main" id="{A062C742-2362-44BD-A30E-4D77C42FA67C}"/>
              </a:ext>
            </a:extLst>
          </p:cNvPr>
          <p:cNvSpPr>
            <a:spLocks noGrp="1" noChangeArrowheads="1"/>
          </p:cNvSpPr>
          <p:nvPr>
            <p:ph type="subTitle" idx="1"/>
          </p:nvPr>
        </p:nvSpPr>
        <p:spPr>
          <a:xfrm>
            <a:off x="350837" y="0"/>
            <a:ext cx="8001000" cy="5143500"/>
          </a:xfrm>
        </p:spPr>
        <p:txBody>
          <a:bodyPr/>
          <a:lstStyle/>
          <a:p>
            <a:pPr>
              <a:lnSpc>
                <a:spcPct val="90000"/>
              </a:lnSpc>
            </a:pPr>
            <a:r>
              <a:rPr lang="en-US" altLang="en-US" sz="4000" dirty="0"/>
              <a:t>She wore the royal crown</a:t>
            </a:r>
          </a:p>
          <a:p>
            <a:pPr>
              <a:lnSpc>
                <a:spcPct val="90000"/>
              </a:lnSpc>
            </a:pPr>
            <a:r>
              <a:rPr lang="en-US" altLang="en-US" sz="4000" dirty="0"/>
              <a:t>3 days the Jews just prayed,</a:t>
            </a:r>
          </a:p>
          <a:p>
            <a:pPr>
              <a:lnSpc>
                <a:spcPct val="90000"/>
              </a:lnSpc>
            </a:pPr>
            <a:r>
              <a:rPr lang="en-US" altLang="en-US" sz="4000" dirty="0"/>
              <a:t>Queen Esther risked her life went to save the day</a:t>
            </a:r>
          </a:p>
          <a:p>
            <a:pPr>
              <a:lnSpc>
                <a:spcPct val="90000"/>
              </a:lnSpc>
            </a:pPr>
            <a:r>
              <a:rPr lang="en-US" altLang="en-US" sz="4000" dirty="0"/>
              <a:t>She took Haman down</a:t>
            </a:r>
          </a:p>
        </p:txBody>
      </p:sp>
    </p:spTree>
    <p:extLst>
      <p:ext uri="{BB962C8B-B14F-4D97-AF65-F5344CB8AC3E}">
        <p14:creationId xmlns:p14="http://schemas.microsoft.com/office/powerpoint/2010/main" val="770669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898" name="Rectangle 2">
            <a:extLst>
              <a:ext uri="{FF2B5EF4-FFF2-40B4-BE49-F238E27FC236}">
                <a16:creationId xmlns:a16="http://schemas.microsoft.com/office/drawing/2014/main" id="{CFCB5EE6-D203-4A48-AB35-3831167A3506}"/>
              </a:ext>
            </a:extLst>
          </p:cNvPr>
          <p:cNvSpPr>
            <a:spLocks noGrp="1" noChangeArrowheads="1"/>
          </p:cNvSpPr>
          <p:nvPr>
            <p:ph type="subTitle" idx="1"/>
          </p:nvPr>
        </p:nvSpPr>
        <p:spPr>
          <a:xfrm>
            <a:off x="350837" y="0"/>
            <a:ext cx="8153400" cy="5143500"/>
          </a:xfrm>
        </p:spPr>
        <p:txBody>
          <a:bodyPr/>
          <a:lstStyle/>
          <a:p>
            <a:pPr>
              <a:lnSpc>
                <a:spcPct val="90000"/>
              </a:lnSpc>
            </a:pPr>
            <a:r>
              <a:rPr lang="en-US" altLang="en-US" sz="4000" dirty="0"/>
              <a:t>The streets were filled with celebration</a:t>
            </a:r>
          </a:p>
          <a:p>
            <a:pPr>
              <a:lnSpc>
                <a:spcPct val="90000"/>
              </a:lnSpc>
            </a:pPr>
            <a:r>
              <a:rPr lang="en-US" altLang="en-US" sz="4000" dirty="0"/>
              <a:t>Everyone ate </a:t>
            </a:r>
            <a:r>
              <a:rPr lang="en-US" altLang="en-US" sz="4000" dirty="0" err="1"/>
              <a:t>Hamantashen</a:t>
            </a:r>
            <a:endParaRPr lang="en-US" altLang="en-US" sz="4000" dirty="0"/>
          </a:p>
          <a:p>
            <a:pPr>
              <a:lnSpc>
                <a:spcPct val="90000"/>
              </a:lnSpc>
            </a:pPr>
            <a:r>
              <a:rPr lang="en-US" altLang="en-US" sz="4000" dirty="0"/>
              <a:t>Jubilation for the nation</a:t>
            </a:r>
          </a:p>
          <a:p>
            <a:pPr>
              <a:lnSpc>
                <a:spcPct val="90000"/>
              </a:lnSpc>
            </a:pPr>
            <a:r>
              <a:rPr lang="en-US" altLang="en-US" sz="4000" i="1" dirty="0"/>
              <a:t>Ken </a:t>
            </a:r>
            <a:r>
              <a:rPr lang="en-US" altLang="en-US" sz="4000" i="1" dirty="0" err="1"/>
              <a:t>tihiyeh</a:t>
            </a:r>
            <a:r>
              <a:rPr lang="en-US" altLang="en-US" sz="4000" i="1" dirty="0"/>
              <a:t> </a:t>
            </a:r>
            <a:r>
              <a:rPr lang="en-US" altLang="en-US" sz="4000" i="1" dirty="0" err="1"/>
              <a:t>lanu</a:t>
            </a:r>
            <a:r>
              <a:rPr lang="en-US" altLang="en-US" sz="4000" dirty="0"/>
              <a:t>...</a:t>
            </a:r>
            <a:r>
              <a:rPr lang="he-IL" altLang="en-US" sz="4400" b="1" dirty="0">
                <a:cs typeface="Vilna" pitchFamily="2" charset="-79"/>
              </a:rPr>
              <a:t>כן תהיה לנו</a:t>
            </a:r>
          </a:p>
          <a:p>
            <a:pPr>
              <a:lnSpc>
                <a:spcPct val="90000"/>
              </a:lnSpc>
            </a:pPr>
            <a:r>
              <a:rPr lang="en-US" altLang="en-US" sz="4000" dirty="0"/>
              <a:t>(So should it be for us)</a:t>
            </a:r>
          </a:p>
        </p:txBody>
      </p:sp>
    </p:spTree>
    <p:extLst>
      <p:ext uri="{BB962C8B-B14F-4D97-AF65-F5344CB8AC3E}">
        <p14:creationId xmlns:p14="http://schemas.microsoft.com/office/powerpoint/2010/main" val="2175132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898" name="Rectangle 2">
            <a:extLst>
              <a:ext uri="{FF2B5EF4-FFF2-40B4-BE49-F238E27FC236}">
                <a16:creationId xmlns:a16="http://schemas.microsoft.com/office/drawing/2014/main" id="{CFCB5EE6-D203-4A48-AB35-3831167A3506}"/>
              </a:ext>
            </a:extLst>
          </p:cNvPr>
          <p:cNvSpPr>
            <a:spLocks noGrp="1" noChangeArrowheads="1"/>
          </p:cNvSpPr>
          <p:nvPr>
            <p:ph type="subTitle" idx="1"/>
          </p:nvPr>
        </p:nvSpPr>
        <p:spPr>
          <a:xfrm>
            <a:off x="350837" y="0"/>
            <a:ext cx="8153400" cy="5143500"/>
          </a:xfrm>
        </p:spPr>
        <p:txBody>
          <a:bodyPr/>
          <a:lstStyle/>
          <a:p>
            <a:pPr>
              <a:lnSpc>
                <a:spcPct val="90000"/>
              </a:lnSpc>
            </a:pPr>
            <a:r>
              <a:rPr lang="en-US" altLang="en-US" sz="4000" dirty="0"/>
              <a:t>So raise your glass if you can see, </a:t>
            </a:r>
          </a:p>
          <a:p>
            <a:pPr>
              <a:lnSpc>
                <a:spcPct val="90000"/>
              </a:lnSpc>
            </a:pPr>
            <a:r>
              <a:rPr lang="en-US" altLang="en-US" sz="4000" dirty="0"/>
              <a:t>the hidden meaning,</a:t>
            </a:r>
          </a:p>
          <a:p>
            <a:pPr>
              <a:lnSpc>
                <a:spcPct val="90000"/>
              </a:lnSpc>
            </a:pPr>
            <a:r>
              <a:rPr lang="en-US" altLang="en-US" sz="4000" dirty="0"/>
              <a:t>it's right in front of you,</a:t>
            </a:r>
          </a:p>
          <a:p>
            <a:pPr>
              <a:lnSpc>
                <a:spcPct val="90000"/>
              </a:lnSpc>
            </a:pPr>
            <a:r>
              <a:rPr lang="en-US" altLang="en-US" sz="4000" dirty="0"/>
              <a:t>we will never be never be anything but proud to tell the story,</a:t>
            </a:r>
          </a:p>
          <a:p>
            <a:pPr>
              <a:lnSpc>
                <a:spcPct val="90000"/>
              </a:lnSpc>
            </a:pPr>
            <a:r>
              <a:rPr lang="en-US" altLang="en-US" sz="4000" i="1" dirty="0" err="1">
                <a:solidFill>
                  <a:srgbClr val="FFFF66"/>
                </a:solidFill>
              </a:rPr>
              <a:t>v'nahafokh</a:t>
            </a:r>
            <a:r>
              <a:rPr lang="en-US" altLang="en-US" sz="4000" i="1" dirty="0">
                <a:solidFill>
                  <a:srgbClr val="FFFF66"/>
                </a:solidFill>
              </a:rPr>
              <a:t> hu</a:t>
            </a:r>
            <a:r>
              <a:rPr lang="en-US" altLang="en-US" sz="4000" dirty="0">
                <a:solidFill>
                  <a:srgbClr val="FFFF66"/>
                </a:solidFill>
              </a:rPr>
              <a:t>   </a:t>
            </a:r>
            <a:r>
              <a:rPr lang="he-IL" altLang="en-US" sz="4400" b="1" dirty="0">
                <a:solidFill>
                  <a:srgbClr val="FFFF66"/>
                </a:solidFill>
                <a:cs typeface="Vilna" pitchFamily="2" charset="-79"/>
              </a:rPr>
              <a:t>וְנַהֲפוֹךְ הוּא</a:t>
            </a:r>
            <a:r>
              <a:rPr lang="en-US" altLang="en-US" sz="4400" b="1" dirty="0">
                <a:solidFill>
                  <a:srgbClr val="FFFF66"/>
                </a:solidFill>
                <a:cs typeface="Vilna" pitchFamily="2" charset="-79"/>
              </a:rPr>
              <a:t> </a:t>
            </a:r>
          </a:p>
        </p:txBody>
      </p:sp>
    </p:spTree>
    <p:extLst>
      <p:ext uri="{BB962C8B-B14F-4D97-AF65-F5344CB8AC3E}">
        <p14:creationId xmlns:p14="http://schemas.microsoft.com/office/powerpoint/2010/main" val="1555300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850" name="Rectangle 2">
            <a:extLst>
              <a:ext uri="{FF2B5EF4-FFF2-40B4-BE49-F238E27FC236}">
                <a16:creationId xmlns:a16="http://schemas.microsoft.com/office/drawing/2014/main" id="{8BD31C14-979A-4973-A6E6-744A21BAA710}"/>
              </a:ext>
            </a:extLst>
          </p:cNvPr>
          <p:cNvSpPr>
            <a:spLocks noGrp="1" noChangeArrowheads="1"/>
          </p:cNvSpPr>
          <p:nvPr>
            <p:ph type="subTitle" idx="1"/>
          </p:nvPr>
        </p:nvSpPr>
        <p:spPr>
          <a:xfrm>
            <a:off x="350837" y="0"/>
            <a:ext cx="8153400" cy="5143500"/>
          </a:xfrm>
        </p:spPr>
        <p:txBody>
          <a:bodyPr/>
          <a:lstStyle/>
          <a:p>
            <a:pPr>
              <a:lnSpc>
                <a:spcPct val="80000"/>
              </a:lnSpc>
            </a:pPr>
            <a:r>
              <a:rPr lang="en-US" altLang="en-US" sz="4000" dirty="0"/>
              <a:t>Won't you come on and come on and raise your glass</a:t>
            </a:r>
          </a:p>
          <a:p>
            <a:pPr>
              <a:lnSpc>
                <a:spcPct val="80000"/>
              </a:lnSpc>
            </a:pPr>
            <a:r>
              <a:rPr lang="en-US" altLang="en-US" sz="4000" dirty="0"/>
              <a:t>just come on and come on and raise your glass</a:t>
            </a:r>
          </a:p>
          <a:p>
            <a:pPr>
              <a:lnSpc>
                <a:spcPct val="80000"/>
              </a:lnSpc>
            </a:pPr>
            <a:r>
              <a:rPr lang="en-US" altLang="en-US" sz="4000" dirty="0"/>
              <a:t>So get your costumes on</a:t>
            </a:r>
          </a:p>
          <a:p>
            <a:pPr>
              <a:lnSpc>
                <a:spcPct val="80000"/>
              </a:lnSpc>
            </a:pPr>
            <a:r>
              <a:rPr lang="en-US" altLang="en-US" sz="4000" dirty="0"/>
              <a:t>Make noise and drown out Haman</a:t>
            </a:r>
          </a:p>
          <a:p>
            <a:pPr>
              <a:lnSpc>
                <a:spcPct val="80000"/>
              </a:lnSpc>
            </a:pPr>
            <a:r>
              <a:rPr lang="en-US" altLang="en-US" sz="4000" dirty="0"/>
              <a:t>Don't drink like a fool</a:t>
            </a:r>
          </a:p>
          <a:p>
            <a:pPr>
              <a:lnSpc>
                <a:spcPct val="80000"/>
              </a:lnSpc>
            </a:pPr>
            <a:endParaRPr lang="en-US" altLang="en-US" sz="2700" dirty="0"/>
          </a:p>
        </p:txBody>
      </p:sp>
    </p:spTree>
    <p:extLst>
      <p:ext uri="{BB962C8B-B14F-4D97-AF65-F5344CB8AC3E}">
        <p14:creationId xmlns:p14="http://schemas.microsoft.com/office/powerpoint/2010/main" val="2734913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850" name="Rectangle 2">
            <a:extLst>
              <a:ext uri="{FF2B5EF4-FFF2-40B4-BE49-F238E27FC236}">
                <a16:creationId xmlns:a16="http://schemas.microsoft.com/office/drawing/2014/main" id="{8BD31C14-979A-4973-A6E6-744A21BAA710}"/>
              </a:ext>
            </a:extLst>
          </p:cNvPr>
          <p:cNvSpPr>
            <a:spLocks noGrp="1" noChangeArrowheads="1"/>
          </p:cNvSpPr>
          <p:nvPr>
            <p:ph type="subTitle" idx="1"/>
          </p:nvPr>
        </p:nvSpPr>
        <p:spPr>
          <a:xfrm>
            <a:off x="350837" y="0"/>
            <a:ext cx="8153400" cy="5143500"/>
          </a:xfrm>
        </p:spPr>
        <p:txBody>
          <a:bodyPr/>
          <a:lstStyle/>
          <a:p>
            <a:pPr>
              <a:lnSpc>
                <a:spcPct val="80000"/>
              </a:lnSpc>
            </a:pPr>
            <a:r>
              <a:rPr lang="en-US" altLang="en-US" sz="4000" dirty="0"/>
              <a:t>And remember and remember</a:t>
            </a:r>
          </a:p>
          <a:p>
            <a:pPr>
              <a:lnSpc>
                <a:spcPct val="80000"/>
              </a:lnSpc>
            </a:pPr>
            <a:r>
              <a:rPr lang="en-US" altLang="en-US" sz="4000" dirty="0"/>
              <a:t>What the day's about...</a:t>
            </a:r>
          </a:p>
          <a:p>
            <a:pPr>
              <a:lnSpc>
                <a:spcPct val="80000"/>
              </a:lnSpc>
            </a:pPr>
            <a:r>
              <a:rPr lang="en-US" altLang="en-US" sz="4000" dirty="0"/>
              <a:t>So raise your glass if you see God in hidden places,</a:t>
            </a:r>
          </a:p>
          <a:p>
            <a:pPr>
              <a:lnSpc>
                <a:spcPct val="80000"/>
              </a:lnSpc>
            </a:pPr>
            <a:r>
              <a:rPr lang="en-US" altLang="en-US" sz="4000" dirty="0"/>
              <a:t>He's right in front of you,</a:t>
            </a:r>
          </a:p>
        </p:txBody>
      </p:sp>
    </p:spTree>
    <p:extLst>
      <p:ext uri="{BB962C8B-B14F-4D97-AF65-F5344CB8AC3E}">
        <p14:creationId xmlns:p14="http://schemas.microsoft.com/office/powerpoint/2010/main" val="1816139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8946" name="Rectangle 2">
            <a:extLst>
              <a:ext uri="{FF2B5EF4-FFF2-40B4-BE49-F238E27FC236}">
                <a16:creationId xmlns:a16="http://schemas.microsoft.com/office/drawing/2014/main" id="{274D1188-9421-43A3-AF64-ED3E509EDAF1}"/>
              </a:ext>
            </a:extLst>
          </p:cNvPr>
          <p:cNvSpPr>
            <a:spLocks noGrp="1" noChangeArrowheads="1"/>
          </p:cNvSpPr>
          <p:nvPr>
            <p:ph type="subTitle" idx="1"/>
          </p:nvPr>
        </p:nvSpPr>
        <p:spPr>
          <a:xfrm>
            <a:off x="350837" y="0"/>
            <a:ext cx="8153400" cy="5143500"/>
          </a:xfrm>
        </p:spPr>
        <p:txBody>
          <a:bodyPr/>
          <a:lstStyle/>
          <a:p>
            <a:r>
              <a:rPr lang="en-US" altLang="en-US" sz="4000" dirty="0"/>
              <a:t>We will never be never be anything but proud to tell our story</a:t>
            </a:r>
          </a:p>
          <a:p>
            <a:r>
              <a:rPr lang="en-US" altLang="en-US" sz="4000" i="1" dirty="0" err="1">
                <a:solidFill>
                  <a:srgbClr val="FFFF66"/>
                </a:solidFill>
              </a:rPr>
              <a:t>v'nahafokh</a:t>
            </a:r>
            <a:r>
              <a:rPr lang="en-US" altLang="en-US" sz="4000" i="1" dirty="0">
                <a:solidFill>
                  <a:srgbClr val="FFFF66"/>
                </a:solidFill>
              </a:rPr>
              <a:t> hu</a:t>
            </a:r>
            <a:r>
              <a:rPr lang="en-US" altLang="en-US" sz="4000" dirty="0">
                <a:solidFill>
                  <a:srgbClr val="FFFF66"/>
                </a:solidFill>
              </a:rPr>
              <a:t>  </a:t>
            </a:r>
            <a:r>
              <a:rPr lang="he-IL" altLang="en-US" sz="4800" b="1" dirty="0">
                <a:solidFill>
                  <a:srgbClr val="FFFF66"/>
                </a:solidFill>
                <a:cs typeface="Vilna" pitchFamily="2" charset="-79"/>
              </a:rPr>
              <a:t>וְנַהֲפוֹךְ הוּא</a:t>
            </a:r>
            <a:r>
              <a:rPr lang="en-US" altLang="en-US" sz="4800" b="1" dirty="0">
                <a:cs typeface="Vilna" pitchFamily="2" charset="-79"/>
              </a:rPr>
              <a:t> </a:t>
            </a:r>
            <a:endParaRPr lang="en-US" altLang="en-US" sz="4000" b="1" dirty="0"/>
          </a:p>
          <a:p>
            <a:r>
              <a:rPr lang="en-US" altLang="en-US" sz="4000" dirty="0"/>
              <a:t>So raise your glass if you can see the hidden meaning,</a:t>
            </a:r>
          </a:p>
        </p:txBody>
      </p:sp>
    </p:spTree>
    <p:extLst>
      <p:ext uri="{BB962C8B-B14F-4D97-AF65-F5344CB8AC3E}">
        <p14:creationId xmlns:p14="http://schemas.microsoft.com/office/powerpoint/2010/main" val="3897687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82" name="Rectangle 2"/>
          <p:cNvSpPr>
            <a:spLocks noGrp="1" noChangeArrowheads="1"/>
          </p:cNvSpPr>
          <p:nvPr>
            <p:ph type="subTitle" idx="1"/>
          </p:nvPr>
        </p:nvSpPr>
        <p:spPr>
          <a:xfrm>
            <a:off x="219472" y="0"/>
            <a:ext cx="8266774" cy="5143500"/>
          </a:xfrm>
        </p:spPr>
        <p:txBody>
          <a:bodyPr>
            <a:normAutofit/>
          </a:bodyPr>
          <a:lstStyle/>
          <a:p>
            <a:pPr algn="l"/>
            <a:r>
              <a:rPr lang="en-US" dirty="0"/>
              <a:t>To easily follow these notes, </a:t>
            </a:r>
          </a:p>
          <a:p>
            <a:r>
              <a:rPr lang="en-US" dirty="0"/>
              <a:t>Go to </a:t>
            </a:r>
            <a:r>
              <a:rPr lang="en-US" dirty="0">
                <a:solidFill>
                  <a:srgbClr val="FFFF66"/>
                </a:solidFill>
              </a:rPr>
              <a:t>OrHaOlam.com</a:t>
            </a:r>
            <a:endParaRPr lang="en-US" u="sng" dirty="0"/>
          </a:p>
          <a:p>
            <a:r>
              <a:rPr lang="en-US" u="sng" dirty="0"/>
              <a:t>WITHOUT WIFI</a:t>
            </a:r>
          </a:p>
          <a:p>
            <a:r>
              <a:rPr lang="en-US" dirty="0"/>
              <a:t>Click on</a:t>
            </a:r>
            <a:r>
              <a:rPr lang="en-US" dirty="0">
                <a:solidFill>
                  <a:srgbClr val="FFFF66"/>
                </a:solidFill>
              </a:rPr>
              <a:t> downloads, messages, 2018 messages </a:t>
            </a:r>
          </a:p>
        </p:txBody>
      </p:sp>
    </p:spTree>
    <p:extLst>
      <p:ext uri="{BB962C8B-B14F-4D97-AF65-F5344CB8AC3E}">
        <p14:creationId xmlns:p14="http://schemas.microsoft.com/office/powerpoint/2010/main" val="2946868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8946" name="Rectangle 2">
            <a:extLst>
              <a:ext uri="{FF2B5EF4-FFF2-40B4-BE49-F238E27FC236}">
                <a16:creationId xmlns:a16="http://schemas.microsoft.com/office/drawing/2014/main" id="{274D1188-9421-43A3-AF64-ED3E509EDAF1}"/>
              </a:ext>
            </a:extLst>
          </p:cNvPr>
          <p:cNvSpPr>
            <a:spLocks noGrp="1" noChangeArrowheads="1"/>
          </p:cNvSpPr>
          <p:nvPr>
            <p:ph type="subTitle" idx="1"/>
          </p:nvPr>
        </p:nvSpPr>
        <p:spPr>
          <a:xfrm>
            <a:off x="960437" y="0"/>
            <a:ext cx="6858000" cy="5143500"/>
          </a:xfrm>
        </p:spPr>
        <p:txBody>
          <a:bodyPr/>
          <a:lstStyle/>
          <a:p>
            <a:r>
              <a:rPr lang="en-US" altLang="en-US" sz="4000" dirty="0"/>
              <a:t>it's right in front of you,</a:t>
            </a:r>
          </a:p>
          <a:p>
            <a:r>
              <a:rPr lang="en-US" altLang="en-US" sz="4000" dirty="0"/>
              <a:t>we will never be never be anything but proud to tell the story,</a:t>
            </a:r>
          </a:p>
          <a:p>
            <a:r>
              <a:rPr lang="en-US" altLang="en-US" sz="4000" i="1" dirty="0" err="1">
                <a:solidFill>
                  <a:srgbClr val="FFFF66"/>
                </a:solidFill>
              </a:rPr>
              <a:t>v'nahafokh</a:t>
            </a:r>
            <a:r>
              <a:rPr lang="en-US" altLang="en-US" sz="4000" i="1" dirty="0">
                <a:solidFill>
                  <a:srgbClr val="FFFF66"/>
                </a:solidFill>
              </a:rPr>
              <a:t> hu</a:t>
            </a:r>
            <a:r>
              <a:rPr lang="en-US" altLang="en-US" sz="4000" dirty="0">
                <a:solidFill>
                  <a:srgbClr val="FFFF66"/>
                </a:solidFill>
              </a:rPr>
              <a:t>  </a:t>
            </a:r>
            <a:r>
              <a:rPr lang="he-IL" altLang="en-US" sz="4800" b="1" dirty="0">
                <a:solidFill>
                  <a:srgbClr val="FFFF66"/>
                </a:solidFill>
                <a:cs typeface="Vilna" pitchFamily="2" charset="-79"/>
              </a:rPr>
              <a:t>וְנַהֲפוֹךְ הוּא</a:t>
            </a:r>
            <a:r>
              <a:rPr lang="en-US" altLang="en-US" sz="4800" b="1" dirty="0">
                <a:solidFill>
                  <a:srgbClr val="FFFF66"/>
                </a:solidFill>
                <a:cs typeface="Vilna" pitchFamily="2" charset="-79"/>
              </a:rPr>
              <a:t> </a:t>
            </a:r>
          </a:p>
        </p:txBody>
      </p:sp>
    </p:spTree>
    <p:extLst>
      <p:ext uri="{BB962C8B-B14F-4D97-AF65-F5344CB8AC3E}">
        <p14:creationId xmlns:p14="http://schemas.microsoft.com/office/powerpoint/2010/main" val="467278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62" name="Rectangle 2">
            <a:extLst>
              <a:ext uri="{FF2B5EF4-FFF2-40B4-BE49-F238E27FC236}">
                <a16:creationId xmlns:a16="http://schemas.microsoft.com/office/drawing/2014/main" id="{D189DAF1-0BFC-4462-85A9-0E2F1889FE03}"/>
              </a:ext>
            </a:extLst>
          </p:cNvPr>
          <p:cNvSpPr>
            <a:spLocks noGrp="1" noChangeArrowheads="1"/>
          </p:cNvSpPr>
          <p:nvPr>
            <p:ph type="subTitle" idx="1"/>
          </p:nvPr>
        </p:nvSpPr>
        <p:spPr>
          <a:xfrm>
            <a:off x="198437" y="0"/>
            <a:ext cx="8153400" cy="5143500"/>
          </a:xfrm>
        </p:spPr>
        <p:txBody>
          <a:bodyPr/>
          <a:lstStyle/>
          <a:p>
            <a:pPr rtl="1">
              <a:lnSpc>
                <a:spcPct val="90000"/>
              </a:lnSpc>
            </a:pPr>
            <a:r>
              <a:rPr lang="he-IL" altLang="en-US" sz="4800" b="1" dirty="0">
                <a:cs typeface="Vilna" pitchFamily="2" charset="-79"/>
              </a:rPr>
              <a:t>וְנַהֲפוֹךְ הוּא</a:t>
            </a:r>
            <a:r>
              <a:rPr lang="en-US" altLang="en-US" sz="4800" b="1" dirty="0">
                <a:cs typeface="Vilna" pitchFamily="2" charset="-79"/>
              </a:rPr>
              <a:t>  </a:t>
            </a:r>
            <a:r>
              <a:rPr lang="en-US" altLang="en-US" sz="4000" i="1" dirty="0" err="1">
                <a:cs typeface="Vilna" pitchFamily="2" charset="-79"/>
              </a:rPr>
              <a:t>v</a:t>
            </a:r>
            <a:r>
              <a:rPr lang="en-US" altLang="en-US" sz="4000" i="1" dirty="0" err="1">
                <a:latin typeface="Arial" panose="020B0604020202020204" pitchFamily="34" charset="0"/>
                <a:cs typeface="Vilna" pitchFamily="2" charset="-79"/>
              </a:rPr>
              <a:t>’</a:t>
            </a:r>
            <a:r>
              <a:rPr lang="en-US" altLang="en-US" sz="4000" i="1" dirty="0" err="1">
                <a:cs typeface="Vilna" pitchFamily="2" charset="-79"/>
              </a:rPr>
              <a:t>nahafokh</a:t>
            </a:r>
            <a:r>
              <a:rPr lang="en-US" altLang="en-US" sz="4000" i="1" dirty="0">
                <a:cs typeface="Vilna" pitchFamily="2" charset="-79"/>
              </a:rPr>
              <a:t> hu </a:t>
            </a:r>
            <a:r>
              <a:rPr lang="en-US" altLang="en-US" sz="4800" dirty="0">
                <a:cs typeface="Vilna" pitchFamily="2" charset="-79"/>
              </a:rPr>
              <a:t> </a:t>
            </a:r>
          </a:p>
          <a:p>
            <a:pPr algn="l">
              <a:lnSpc>
                <a:spcPct val="90000"/>
              </a:lnSpc>
            </a:pPr>
            <a:r>
              <a:rPr lang="en-US" altLang="en-US" sz="4000" dirty="0">
                <a:cs typeface="Vilna" pitchFamily="2" charset="-79"/>
              </a:rPr>
              <a:t>On the contrary, the reverse is true</a:t>
            </a:r>
          </a:p>
          <a:p>
            <a:pPr algn="l">
              <a:lnSpc>
                <a:spcPct val="90000"/>
              </a:lnSpc>
            </a:pPr>
            <a:r>
              <a:rPr lang="en-US" altLang="en-US" sz="4000" dirty="0">
                <a:cs typeface="Vilna" pitchFamily="2" charset="-79"/>
              </a:rPr>
              <a:t>The Scroll of Ester is about a </a:t>
            </a:r>
            <a:r>
              <a:rPr lang="en-US" altLang="en-US" sz="4000" dirty="0">
                <a:solidFill>
                  <a:srgbClr val="FFFF66"/>
                </a:solidFill>
                <a:cs typeface="Vilna" pitchFamily="2" charset="-79"/>
              </a:rPr>
              <a:t>Hidden miracle, unexpected reversal.  </a:t>
            </a:r>
            <a:r>
              <a:rPr lang="en-US" altLang="en-US" sz="4000" dirty="0">
                <a:cs typeface="Vilna" pitchFamily="2" charset="-79"/>
              </a:rPr>
              <a:t>The word Ester in Persian means star, in Hebrew is </a:t>
            </a:r>
            <a:r>
              <a:rPr lang="he-IL" altLang="ja-JP" sz="4000" b="1" dirty="0">
                <a:cs typeface="Vilna" pitchFamily="2" charset="-79"/>
              </a:rPr>
              <a:t>הֶסְתֵּר</a:t>
            </a:r>
            <a:r>
              <a:rPr lang="en-US" altLang="ja-JP" sz="4000" b="1" dirty="0">
                <a:ea typeface="ＭＳ Ｐゴシック" panose="020B0600070205080204" pitchFamily="34" charset="-128"/>
                <a:cs typeface="Vilna" pitchFamily="2" charset="-79"/>
              </a:rPr>
              <a:t> </a:t>
            </a:r>
            <a:r>
              <a:rPr lang="en-US" altLang="ja-JP" sz="3200" dirty="0">
                <a:ea typeface="ＭＳ Ｐゴシック" panose="020B0600070205080204" pitchFamily="34" charset="-128"/>
                <a:cs typeface="Vilna" pitchFamily="2" charset="-79"/>
              </a:rPr>
              <a:t>related to</a:t>
            </a:r>
            <a:r>
              <a:rPr lang="en-US" altLang="ja-JP" sz="3200" dirty="0">
                <a:ea typeface="ＭＳ Ｐゴシック" panose="020B0600070205080204" pitchFamily="34" charset="-128"/>
              </a:rPr>
              <a:t> secret, hiding, concealing</a:t>
            </a:r>
            <a:endParaRPr lang="en-US" altLang="en-US" sz="3200" dirty="0">
              <a:cs typeface="Vilna" pitchFamily="2" charset="-79"/>
            </a:endParaRPr>
          </a:p>
        </p:txBody>
      </p:sp>
    </p:spTree>
    <p:extLst>
      <p:ext uri="{BB962C8B-B14F-4D97-AF65-F5344CB8AC3E}">
        <p14:creationId xmlns:p14="http://schemas.microsoft.com/office/powerpoint/2010/main" val="1659729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62" name="Rectangle 2">
            <a:extLst>
              <a:ext uri="{FF2B5EF4-FFF2-40B4-BE49-F238E27FC236}">
                <a16:creationId xmlns:a16="http://schemas.microsoft.com/office/drawing/2014/main" id="{D189DAF1-0BFC-4462-85A9-0E2F1889FE03}"/>
              </a:ext>
            </a:extLst>
          </p:cNvPr>
          <p:cNvSpPr>
            <a:spLocks noGrp="1" noChangeArrowheads="1"/>
          </p:cNvSpPr>
          <p:nvPr>
            <p:ph type="subTitle" idx="1"/>
          </p:nvPr>
        </p:nvSpPr>
        <p:spPr>
          <a:xfrm>
            <a:off x="198437" y="0"/>
            <a:ext cx="8153400" cy="5143500"/>
          </a:xfrm>
        </p:spPr>
        <p:txBody>
          <a:bodyPr/>
          <a:lstStyle/>
          <a:p>
            <a:pPr algn="l">
              <a:lnSpc>
                <a:spcPct val="90000"/>
              </a:lnSpc>
            </a:pPr>
            <a:r>
              <a:rPr lang="en-US" altLang="en-US" sz="4000" dirty="0">
                <a:cs typeface="Vilna" pitchFamily="2" charset="-79"/>
              </a:rPr>
              <a:t>The Book of Ester has NO mention of any of</a:t>
            </a:r>
            <a:r>
              <a:rPr lang="he-IL" altLang="en-US" sz="4000" dirty="0">
                <a:cs typeface="Vilna" pitchFamily="2" charset="-79"/>
              </a:rPr>
              <a:t> </a:t>
            </a:r>
            <a:r>
              <a:rPr lang="en-US" altLang="en-US" sz="4000" dirty="0">
                <a:cs typeface="Vilna" pitchFamily="2" charset="-79"/>
              </a:rPr>
              <a:t>the names of G-d.  He’s hidden.</a:t>
            </a:r>
          </a:p>
          <a:p>
            <a:pPr marL="171450" indent="-171450" algn="l">
              <a:lnSpc>
                <a:spcPct val="90000"/>
              </a:lnSpc>
              <a:buFont typeface="Arial" panose="020B0604020202020204" pitchFamily="34" charset="0"/>
              <a:buChar char="•"/>
            </a:pPr>
            <a:r>
              <a:rPr lang="en-US" altLang="en-US" sz="4000" dirty="0">
                <a:cs typeface="Vilna" pitchFamily="2" charset="-79"/>
              </a:rPr>
              <a:t>Costumes are about hidden identity</a:t>
            </a:r>
          </a:p>
        </p:txBody>
      </p:sp>
    </p:spTree>
    <p:extLst>
      <p:ext uri="{BB962C8B-B14F-4D97-AF65-F5344CB8AC3E}">
        <p14:creationId xmlns:p14="http://schemas.microsoft.com/office/powerpoint/2010/main" val="371910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The name given to her by her parents was Hadassah </a:t>
            </a:r>
            <a:r>
              <a:rPr lang="he-IL" b="1" dirty="0">
                <a:latin typeface="David" panose="020E0502060401010101" pitchFamily="34" charset="-79"/>
                <a:cs typeface="David" panose="020E0502060401010101" pitchFamily="34" charset="-79"/>
              </a:rPr>
              <a:t>הדסה</a:t>
            </a:r>
            <a:r>
              <a:rPr lang="he-IL" dirty="0"/>
              <a:t>. </a:t>
            </a:r>
            <a:r>
              <a:rPr lang="en-US" dirty="0"/>
              <a:t> The name given to her by the surrounding rulers when she became queen was Esther </a:t>
            </a:r>
            <a:r>
              <a:rPr lang="he-IL" b="1" dirty="0">
                <a:latin typeface="David" panose="020E0502060401010101" pitchFamily="34" charset="-79"/>
                <a:cs typeface="David" panose="020E0502060401010101" pitchFamily="34" charset="-79"/>
              </a:rPr>
              <a:t>אסתר</a:t>
            </a:r>
            <a:r>
              <a:rPr lang="he-IL" dirty="0"/>
              <a:t>. </a:t>
            </a:r>
            <a:endParaRPr lang="en-US" dirty="0"/>
          </a:p>
        </p:txBody>
      </p:sp>
    </p:spTree>
    <p:extLst>
      <p:ext uri="{BB962C8B-B14F-4D97-AF65-F5344CB8AC3E}">
        <p14:creationId xmlns:p14="http://schemas.microsoft.com/office/powerpoint/2010/main" val="3313115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The name Esther</a:t>
            </a:r>
            <a:r>
              <a:rPr lang="he-IL" sz="4800" b="1" dirty="0">
                <a:latin typeface="David" panose="020E0502060401010101" pitchFamily="34" charset="-79"/>
                <a:cs typeface="David" panose="020E0502060401010101" pitchFamily="34" charset="-79"/>
              </a:rPr>
              <a:t>אסתר</a:t>
            </a:r>
            <a:r>
              <a:rPr lang="he-IL" b="1" dirty="0"/>
              <a:t> </a:t>
            </a:r>
            <a:r>
              <a:rPr lang="en-US" b="1" dirty="0"/>
              <a:t> </a:t>
            </a:r>
            <a:r>
              <a:rPr lang="en-US" dirty="0"/>
              <a:t>means "hidden," in Hebrew, [star in Persian] and indeed, Esther's true identity was hidden in plain sight, so she could bring salvation for her people.</a:t>
            </a:r>
          </a:p>
        </p:txBody>
      </p:sp>
    </p:spTree>
    <p:extLst>
      <p:ext uri="{BB962C8B-B14F-4D97-AF65-F5344CB8AC3E}">
        <p14:creationId xmlns:p14="http://schemas.microsoft.com/office/powerpoint/2010/main" val="2101969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fontScale="92500" lnSpcReduction="10000"/>
          </a:bodyPr>
          <a:lstStyle/>
          <a:p>
            <a:pPr algn="l"/>
            <a:r>
              <a:rPr lang="en-US" dirty="0"/>
              <a:t>For many years, no one knew that Queen Esther was Jewish - the Megillah tells us: "Esther did not reveal her race or nationality, because her cousin </a:t>
            </a:r>
            <a:r>
              <a:rPr lang="en-US" dirty="0" err="1"/>
              <a:t>Mordekhi</a:t>
            </a:r>
            <a:r>
              <a:rPr lang="en-US" dirty="0"/>
              <a:t> had ordered her not to".</a:t>
            </a:r>
          </a:p>
          <a:p>
            <a:pPr algn="l"/>
            <a:r>
              <a:rPr lang="en-US" sz="1900" dirty="0"/>
              <a:t> </a:t>
            </a:r>
          </a:p>
          <a:p>
            <a:pPr algn="l"/>
            <a:r>
              <a:rPr lang="en-US" dirty="0"/>
              <a:t>The name Hadassah comes from the word "</a:t>
            </a:r>
            <a:r>
              <a:rPr lang="en-US" b="1" dirty="0" err="1"/>
              <a:t>Hadas</a:t>
            </a:r>
            <a:r>
              <a:rPr lang="en-US" dirty="0"/>
              <a:t>," -  </a:t>
            </a:r>
            <a:r>
              <a:rPr lang="he-IL" b="1" dirty="0">
                <a:latin typeface="David" panose="020E0502060401010101" pitchFamily="34" charset="-79"/>
                <a:cs typeface="David" panose="020E0502060401010101" pitchFamily="34" charset="-79"/>
              </a:rPr>
              <a:t>הדס</a:t>
            </a:r>
            <a:r>
              <a:rPr lang="he-IL" b="1" dirty="0"/>
              <a:t> </a:t>
            </a:r>
            <a:r>
              <a:rPr lang="en-US" b="1" dirty="0"/>
              <a:t> </a:t>
            </a:r>
            <a:r>
              <a:rPr lang="en-US" dirty="0"/>
              <a:t>which means myrtle.</a:t>
            </a:r>
          </a:p>
          <a:p>
            <a:pPr algn="l"/>
            <a:endParaRPr lang="en-US" dirty="0"/>
          </a:p>
        </p:txBody>
      </p:sp>
    </p:spTree>
    <p:extLst>
      <p:ext uri="{BB962C8B-B14F-4D97-AF65-F5344CB8AC3E}">
        <p14:creationId xmlns:p14="http://schemas.microsoft.com/office/powerpoint/2010/main" val="3275833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 </a:t>
            </a:r>
          </a:p>
        </p:txBody>
      </p:sp>
      <p:pic>
        <p:nvPicPr>
          <p:cNvPr id="3" name="Picture 2">
            <a:extLst>
              <a:ext uri="{FF2B5EF4-FFF2-40B4-BE49-F238E27FC236}">
                <a16:creationId xmlns:a16="http://schemas.microsoft.com/office/drawing/2014/main" id="{2D616522-8AE0-4F27-9B1D-1CB192B0A8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687" y="-1"/>
            <a:ext cx="6762750" cy="5072063"/>
          </a:xfrm>
          <a:prstGeom prst="rect">
            <a:avLst/>
          </a:prstGeom>
        </p:spPr>
      </p:pic>
      <p:sp>
        <p:nvSpPr>
          <p:cNvPr id="5" name="TextBox 4">
            <a:extLst>
              <a:ext uri="{FF2B5EF4-FFF2-40B4-BE49-F238E27FC236}">
                <a16:creationId xmlns:a16="http://schemas.microsoft.com/office/drawing/2014/main" id="{FD50AC59-9201-4D6B-AB6A-B0E9632871CB}"/>
              </a:ext>
            </a:extLst>
          </p:cNvPr>
          <p:cNvSpPr txBox="1"/>
          <p:nvPr/>
        </p:nvSpPr>
        <p:spPr>
          <a:xfrm>
            <a:off x="168267" y="3081397"/>
            <a:ext cx="19006739" cy="2062103"/>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Rounded MT Bold" pitchFamily="34" charset="0"/>
                <a:ea typeface="+mn-ea"/>
                <a:cs typeface="Arial" charset="0"/>
              </a:rPr>
              <a:t>The myrtle is a rather plain-looking</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Rounded MT Bold" pitchFamily="34" charset="0"/>
                <a:ea typeface="+mn-ea"/>
                <a:cs typeface="Arial" charset="0"/>
              </a:rPr>
              <a:t> plant, but when its leaves are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Rounded MT Bold" pitchFamily="34" charset="0"/>
                <a:ea typeface="+mn-ea"/>
                <a:cs typeface="Arial" charset="0"/>
              </a:rPr>
              <a:t> bruised and crushed they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Rounded MT Bold" pitchFamily="34" charset="0"/>
                <a:ea typeface="+mn-ea"/>
                <a:cs typeface="Arial" charset="0"/>
              </a:rPr>
              <a:t>give forth a very sweet fragrance. </a:t>
            </a:r>
          </a:p>
        </p:txBody>
      </p:sp>
    </p:spTree>
    <p:extLst>
      <p:ext uri="{BB962C8B-B14F-4D97-AF65-F5344CB8AC3E}">
        <p14:creationId xmlns:p14="http://schemas.microsoft.com/office/powerpoint/2010/main" val="3620925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[A​s a matter of fact, some people use the crushed leaves for spices during Havdalah on Saturday night].  </a:t>
            </a:r>
          </a:p>
          <a:p>
            <a:pPr algn="l"/>
            <a:endParaRPr lang="en-US" dirty="0"/>
          </a:p>
        </p:txBody>
      </p:sp>
    </p:spTree>
    <p:extLst>
      <p:ext uri="{BB962C8B-B14F-4D97-AF65-F5344CB8AC3E}">
        <p14:creationId xmlns:p14="http://schemas.microsoft.com/office/powerpoint/2010/main" val="3375912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fontScale="92500"/>
          </a:bodyPr>
          <a:lstStyle/>
          <a:p>
            <a:pPr algn="l"/>
            <a:r>
              <a:rPr lang="en-US" dirty="0"/>
              <a:t>There she was, in the city of Shushan in Persia, living as an orphan with her cousin </a:t>
            </a:r>
            <a:r>
              <a:rPr lang="en-US" dirty="0" err="1"/>
              <a:t>Mordekhi</a:t>
            </a:r>
            <a:r>
              <a:rPr lang="en-US" dirty="0"/>
              <a:t> in exile. Esther was taken away from her cousin's home and forced to become the wife of a Gentile King.  Esther, who was orphaned at a young age, now had to live her adult life in misery as well. </a:t>
            </a:r>
          </a:p>
        </p:txBody>
      </p:sp>
    </p:spTree>
    <p:extLst>
      <p:ext uri="{BB962C8B-B14F-4D97-AF65-F5344CB8AC3E}">
        <p14:creationId xmlns:p14="http://schemas.microsoft.com/office/powerpoint/2010/main" val="32432046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Esther lived at the king's palace for nine years before revealing herself as the events of Purim took place. </a:t>
            </a:r>
          </a:p>
          <a:p>
            <a:pPr algn="l"/>
            <a:r>
              <a:rPr lang="en-US" dirty="0"/>
              <a:t>Just as the "</a:t>
            </a:r>
            <a:r>
              <a:rPr lang="en-US" dirty="0" err="1"/>
              <a:t>Hadas</a:t>
            </a:r>
            <a:r>
              <a:rPr lang="en-US" dirty="0"/>
              <a:t>" which is only fragrant when it is bruised and crushed,  </a:t>
            </a:r>
          </a:p>
        </p:txBody>
      </p:sp>
    </p:spTree>
    <p:extLst>
      <p:ext uri="{BB962C8B-B14F-4D97-AF65-F5344CB8AC3E}">
        <p14:creationId xmlns:p14="http://schemas.microsoft.com/office/powerpoint/2010/main" val="1604280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 </a:t>
            </a:r>
          </a:p>
        </p:txBody>
      </p:sp>
      <p:pic>
        <p:nvPicPr>
          <p:cNvPr id="2" name="Online Media 1">
            <a:hlinkClick r:id="" action="ppaction://media"/>
            <a:extLst>
              <a:ext uri="{FF2B5EF4-FFF2-40B4-BE49-F238E27FC236}">
                <a16:creationId xmlns:a16="http://schemas.microsoft.com/office/drawing/2014/main" id="{BE4E3D2A-47BB-4841-974D-4A25F3C8E7AA}"/>
              </a:ext>
            </a:extLst>
          </p:cNvPr>
          <p:cNvPicPr>
            <a:picLocks noRot="1" noChangeAspect="1"/>
          </p:cNvPicPr>
          <p:nvPr>
            <a:videoFile r:link="rId1"/>
          </p:nvPr>
        </p:nvPicPr>
        <p:blipFill>
          <a:blip r:embed="rId4"/>
          <a:stretch>
            <a:fillRect/>
          </a:stretch>
        </p:blipFill>
        <p:spPr>
          <a:xfrm>
            <a:off x="808037" y="0"/>
            <a:ext cx="6883400" cy="5162550"/>
          </a:xfrm>
          <a:prstGeom prst="rect">
            <a:avLst/>
          </a:prstGeom>
        </p:spPr>
      </p:pic>
    </p:spTree>
    <p:extLst>
      <p:ext uri="{BB962C8B-B14F-4D97-AF65-F5344CB8AC3E}">
        <p14:creationId xmlns:p14="http://schemas.microsoft.com/office/powerpoint/2010/main" val="34461918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fontScale="92500" lnSpcReduction="10000"/>
          </a:bodyPr>
          <a:lstStyle/>
          <a:p>
            <a:pPr algn="l"/>
            <a:r>
              <a:rPr lang="en-US" dirty="0"/>
              <a:t>so often must we undergo suffering in order to fully show our potential traits. Our good and sweet smell is inherent, but it does not always manifest until brought forth through difficult times.</a:t>
            </a:r>
          </a:p>
          <a:p>
            <a:pPr algn="l"/>
            <a:r>
              <a:rPr lang="en-US" dirty="0"/>
              <a:t>And the two names: </a:t>
            </a:r>
            <a:r>
              <a:rPr lang="en-US" dirty="0" err="1"/>
              <a:t>Hadas</a:t>
            </a:r>
            <a:r>
              <a:rPr lang="en-US" dirty="0"/>
              <a:t> and Esther work hand in hand delivering the following message:</a:t>
            </a:r>
          </a:p>
        </p:txBody>
      </p:sp>
    </p:spTree>
    <p:extLst>
      <p:ext uri="{BB962C8B-B14F-4D97-AF65-F5344CB8AC3E}">
        <p14:creationId xmlns:p14="http://schemas.microsoft.com/office/powerpoint/2010/main" val="3366903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fontScale="92500"/>
          </a:bodyPr>
          <a:lstStyle/>
          <a:p>
            <a:pPr algn="l"/>
            <a:r>
              <a:rPr lang="en-US" dirty="0"/>
              <a:t>Whatever trouble we may be going through, for whatever reason, we may need to be "bruised and crushed," like </a:t>
            </a:r>
            <a:r>
              <a:rPr lang="en-US" i="1" dirty="0" err="1"/>
              <a:t>Hadas</a:t>
            </a:r>
            <a:r>
              <a:rPr lang="he-IL" sz="4400" b="1" dirty="0">
                <a:latin typeface="David" panose="020E0502060401010101" pitchFamily="34" charset="-79"/>
                <a:cs typeface="David" panose="020E0502060401010101" pitchFamily="34" charset="-79"/>
              </a:rPr>
              <a:t>הדס </a:t>
            </a:r>
            <a:r>
              <a:rPr lang="en-US" dirty="0"/>
              <a:t> myrtle.</a:t>
            </a:r>
          </a:p>
          <a:p>
            <a:pPr algn="l"/>
            <a:r>
              <a:rPr lang="en-US" dirty="0"/>
              <a:t>But there is always an "Esther", a hidden salvation waiting for us, prepared for us long before the hard times began.</a:t>
            </a:r>
          </a:p>
        </p:txBody>
      </p:sp>
    </p:spTree>
    <p:extLst>
      <p:ext uri="{BB962C8B-B14F-4D97-AF65-F5344CB8AC3E}">
        <p14:creationId xmlns:p14="http://schemas.microsoft.com/office/powerpoint/2010/main" val="13780154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0514" name="Rectangle 2">
            <a:extLst>
              <a:ext uri="{FF2B5EF4-FFF2-40B4-BE49-F238E27FC236}">
                <a16:creationId xmlns:a16="http://schemas.microsoft.com/office/drawing/2014/main" id="{4C0284AE-CDA9-4029-8C55-3E50B2444BE8}"/>
              </a:ext>
            </a:extLst>
          </p:cNvPr>
          <p:cNvSpPr>
            <a:spLocks noGrp="1" noChangeArrowheads="1"/>
          </p:cNvSpPr>
          <p:nvPr>
            <p:ph type="subTitle" idx="1"/>
          </p:nvPr>
        </p:nvSpPr>
        <p:spPr>
          <a:xfrm>
            <a:off x="350837" y="0"/>
            <a:ext cx="8153400" cy="5143500"/>
          </a:xfrm>
        </p:spPr>
        <p:txBody>
          <a:bodyPr/>
          <a:lstStyle/>
          <a:p>
            <a:pPr algn="l">
              <a:lnSpc>
                <a:spcPct val="90000"/>
              </a:lnSpc>
            </a:pPr>
            <a:r>
              <a:rPr lang="en-US" altLang="en-US" sz="4000" i="1" dirty="0"/>
              <a:t>Ken </a:t>
            </a:r>
            <a:r>
              <a:rPr lang="en-US" altLang="en-US" sz="4000" i="1" dirty="0" err="1"/>
              <a:t>tihiyeh</a:t>
            </a:r>
            <a:r>
              <a:rPr lang="en-US" altLang="en-US" sz="4000" i="1" dirty="0"/>
              <a:t> </a:t>
            </a:r>
            <a:r>
              <a:rPr lang="en-US" altLang="en-US" sz="4000" i="1" dirty="0" err="1"/>
              <a:t>lanu</a:t>
            </a:r>
            <a:r>
              <a:rPr lang="en-US" altLang="en-US" sz="4000" i="1" dirty="0"/>
              <a:t>  </a:t>
            </a:r>
            <a:r>
              <a:rPr lang="he-IL" altLang="en-US" sz="4000" b="1" dirty="0">
                <a:cs typeface="Vilna" pitchFamily="2" charset="-79"/>
              </a:rPr>
              <a:t>כן תהיה לנו</a:t>
            </a:r>
            <a:r>
              <a:rPr lang="en-US" altLang="en-US" sz="4000" dirty="0"/>
              <a:t>...(So should it be for us)</a:t>
            </a:r>
          </a:p>
          <a:p>
            <a:pPr algn="l">
              <a:lnSpc>
                <a:spcPct val="90000"/>
              </a:lnSpc>
            </a:pPr>
            <a:r>
              <a:rPr lang="en-US" altLang="en-US" sz="4000" baseline="30000" dirty="0"/>
              <a:t>1 Cor 1.26-31</a:t>
            </a:r>
            <a:r>
              <a:rPr lang="en-US" altLang="en-US" sz="4000" dirty="0"/>
              <a:t> For God’s “nonsense” is wiser than humanity’s “wisdom.” And God’s “weakness” is stronger than humanity’s “strength.” …But God chose what the world considers nonsense</a:t>
            </a:r>
          </a:p>
        </p:txBody>
      </p:sp>
    </p:spTree>
    <p:extLst>
      <p:ext uri="{BB962C8B-B14F-4D97-AF65-F5344CB8AC3E}">
        <p14:creationId xmlns:p14="http://schemas.microsoft.com/office/powerpoint/2010/main" val="6963139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0514" name="Rectangle 2">
            <a:extLst>
              <a:ext uri="{FF2B5EF4-FFF2-40B4-BE49-F238E27FC236}">
                <a16:creationId xmlns:a16="http://schemas.microsoft.com/office/drawing/2014/main" id="{4C0284AE-CDA9-4029-8C55-3E50B2444BE8}"/>
              </a:ext>
            </a:extLst>
          </p:cNvPr>
          <p:cNvSpPr>
            <a:spLocks noGrp="1" noChangeArrowheads="1"/>
          </p:cNvSpPr>
          <p:nvPr>
            <p:ph type="subTitle" idx="1"/>
          </p:nvPr>
        </p:nvSpPr>
        <p:spPr>
          <a:xfrm>
            <a:off x="350837" y="0"/>
            <a:ext cx="8153400" cy="5143500"/>
          </a:xfrm>
        </p:spPr>
        <p:txBody>
          <a:bodyPr/>
          <a:lstStyle/>
          <a:p>
            <a:pPr algn="l">
              <a:lnSpc>
                <a:spcPct val="90000"/>
              </a:lnSpc>
            </a:pPr>
            <a:r>
              <a:rPr lang="en-US" altLang="en-US" sz="4000" baseline="30000" dirty="0"/>
              <a:t>1 Cor 1.26-31</a:t>
            </a:r>
            <a:r>
              <a:rPr lang="en-US" altLang="en-US" sz="4000" dirty="0"/>
              <a:t> in order to shame the wise; God chose what the world considers weak in order to shame the strong; and God chose what the world looks down on as common or regards as nothing in order to bring to nothing </a:t>
            </a:r>
          </a:p>
        </p:txBody>
      </p:sp>
    </p:spTree>
    <p:extLst>
      <p:ext uri="{BB962C8B-B14F-4D97-AF65-F5344CB8AC3E}">
        <p14:creationId xmlns:p14="http://schemas.microsoft.com/office/powerpoint/2010/main" val="1950833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0994" name="Rectangle 2">
            <a:extLst>
              <a:ext uri="{FF2B5EF4-FFF2-40B4-BE49-F238E27FC236}">
                <a16:creationId xmlns:a16="http://schemas.microsoft.com/office/drawing/2014/main" id="{5B42FD0D-6DCC-47DC-B19A-F1326976F189}"/>
              </a:ext>
            </a:extLst>
          </p:cNvPr>
          <p:cNvSpPr>
            <a:spLocks noGrp="1" noChangeArrowheads="1"/>
          </p:cNvSpPr>
          <p:nvPr>
            <p:ph type="subTitle" idx="1"/>
          </p:nvPr>
        </p:nvSpPr>
        <p:spPr>
          <a:xfrm>
            <a:off x="274637" y="0"/>
            <a:ext cx="8305800" cy="5143500"/>
          </a:xfrm>
        </p:spPr>
        <p:txBody>
          <a:bodyPr/>
          <a:lstStyle/>
          <a:p>
            <a:pPr algn="l"/>
            <a:r>
              <a:rPr lang="en-US" altLang="en-US" sz="3600" baseline="30000" dirty="0"/>
              <a:t>1 Cor 1.26-31</a:t>
            </a:r>
            <a:r>
              <a:rPr lang="en-US" altLang="en-US" sz="3600" dirty="0"/>
              <a:t> what the world considers important; </a:t>
            </a:r>
            <a:r>
              <a:rPr lang="en-US" altLang="en-US" sz="3600" dirty="0">
                <a:solidFill>
                  <a:srgbClr val="FFFF99"/>
                </a:solidFill>
              </a:rPr>
              <a:t>so that no one should boast before God</a:t>
            </a:r>
            <a:r>
              <a:rPr lang="en-US" altLang="en-US" sz="3600" dirty="0"/>
              <a:t>. It is his doing that you are united with the Messiah Yeshua. He has become wisdom for us from God, and righteousness and holiness and redemption as well! </a:t>
            </a:r>
          </a:p>
        </p:txBody>
      </p:sp>
    </p:spTree>
    <p:extLst>
      <p:ext uri="{BB962C8B-B14F-4D97-AF65-F5344CB8AC3E}">
        <p14:creationId xmlns:p14="http://schemas.microsoft.com/office/powerpoint/2010/main" val="30387777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194" name="Rectangle 2">
            <a:extLst>
              <a:ext uri="{FF2B5EF4-FFF2-40B4-BE49-F238E27FC236}">
                <a16:creationId xmlns:a16="http://schemas.microsoft.com/office/drawing/2014/main" id="{1DBEAA4A-BAD3-43A9-BFA4-4D0AF0C43576}"/>
              </a:ext>
            </a:extLst>
          </p:cNvPr>
          <p:cNvSpPr>
            <a:spLocks noGrp="1" noChangeArrowheads="1"/>
          </p:cNvSpPr>
          <p:nvPr>
            <p:ph type="subTitle" idx="1"/>
          </p:nvPr>
        </p:nvSpPr>
        <p:spPr>
          <a:xfrm>
            <a:off x="350837" y="0"/>
            <a:ext cx="8153400" cy="5143500"/>
          </a:xfrm>
        </p:spPr>
        <p:txBody>
          <a:bodyPr/>
          <a:lstStyle/>
          <a:p>
            <a:pPr algn="l"/>
            <a:r>
              <a:rPr lang="en-US" altLang="en-US" sz="4000" baseline="30000" dirty="0"/>
              <a:t>1 Cor 1.26-31</a:t>
            </a:r>
            <a:r>
              <a:rPr lang="en-US" altLang="en-US" sz="4000" dirty="0"/>
              <a:t> Therefore - as the </a:t>
            </a:r>
            <a:r>
              <a:rPr lang="en-US" altLang="en-US" sz="4000" dirty="0" err="1"/>
              <a:t>Tanakh</a:t>
            </a:r>
            <a:r>
              <a:rPr lang="en-US" altLang="en-US" sz="4000" dirty="0"/>
              <a:t> says - "Let anyone who wants to boast, boast about A</a:t>
            </a:r>
            <a:r>
              <a:rPr lang="en-US" altLang="en-US" sz="3600" dirty="0"/>
              <a:t>DONI</a:t>
            </a:r>
            <a:r>
              <a:rPr lang="en-US" altLang="en-US" sz="4000" dirty="0"/>
              <a:t>." </a:t>
            </a:r>
          </a:p>
          <a:p>
            <a:pPr algn="l"/>
            <a:r>
              <a:rPr lang="en-US" altLang="en-US" sz="4000" dirty="0"/>
              <a:t> </a:t>
            </a:r>
            <a:r>
              <a:rPr lang="he-IL" altLang="en-US" sz="4800" b="1" dirty="0">
                <a:cs typeface="Vilna" pitchFamily="2" charset="-79"/>
              </a:rPr>
              <a:t>וְנַהֲפוֹךְ הוּא</a:t>
            </a:r>
            <a:r>
              <a:rPr lang="en-US" altLang="en-US" sz="4800" b="1" dirty="0">
                <a:cs typeface="Vilna" pitchFamily="2" charset="-79"/>
              </a:rPr>
              <a:t>  </a:t>
            </a:r>
            <a:r>
              <a:rPr lang="en-US" altLang="en-US" sz="4000" i="1" dirty="0" err="1">
                <a:cs typeface="Vilna" pitchFamily="2" charset="-79"/>
              </a:rPr>
              <a:t>v</a:t>
            </a:r>
            <a:r>
              <a:rPr lang="en-US" altLang="en-US" sz="4000" i="1" dirty="0" err="1">
                <a:latin typeface="Arial" panose="020B0604020202020204" pitchFamily="34" charset="0"/>
                <a:cs typeface="Vilna" pitchFamily="2" charset="-79"/>
              </a:rPr>
              <a:t>’</a:t>
            </a:r>
            <a:r>
              <a:rPr lang="en-US" altLang="en-US" sz="4000" i="1" dirty="0" err="1">
                <a:cs typeface="Vilna" pitchFamily="2" charset="-79"/>
              </a:rPr>
              <a:t>nahafokh</a:t>
            </a:r>
            <a:r>
              <a:rPr lang="en-US" altLang="en-US" sz="4000" i="1" dirty="0">
                <a:cs typeface="Vilna" pitchFamily="2" charset="-79"/>
              </a:rPr>
              <a:t> hu </a:t>
            </a:r>
            <a:r>
              <a:rPr lang="en-US" altLang="en-US" sz="4800" dirty="0">
                <a:cs typeface="Vilna" pitchFamily="2" charset="-79"/>
              </a:rPr>
              <a:t> </a:t>
            </a:r>
          </a:p>
          <a:p>
            <a:pPr algn="l"/>
            <a:r>
              <a:rPr lang="en-US" altLang="en-US" sz="4000" dirty="0">
                <a:cs typeface="Vilna" pitchFamily="2" charset="-79"/>
              </a:rPr>
              <a:t>One the contrary, the reverse is true</a:t>
            </a:r>
          </a:p>
        </p:txBody>
      </p:sp>
    </p:spTree>
    <p:extLst>
      <p:ext uri="{BB962C8B-B14F-4D97-AF65-F5344CB8AC3E}">
        <p14:creationId xmlns:p14="http://schemas.microsoft.com/office/powerpoint/2010/main" val="28765916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4610" name="Rectangle 2">
            <a:extLst>
              <a:ext uri="{FF2B5EF4-FFF2-40B4-BE49-F238E27FC236}">
                <a16:creationId xmlns:a16="http://schemas.microsoft.com/office/drawing/2014/main" id="{77B50326-ACB5-44C7-9831-BF164B4C24FD}"/>
              </a:ext>
            </a:extLst>
          </p:cNvPr>
          <p:cNvSpPr>
            <a:spLocks noGrp="1" noChangeArrowheads="1"/>
          </p:cNvSpPr>
          <p:nvPr>
            <p:ph type="subTitle" idx="1"/>
          </p:nvPr>
        </p:nvSpPr>
        <p:spPr>
          <a:xfrm>
            <a:off x="274637" y="0"/>
            <a:ext cx="8153400" cy="5143500"/>
          </a:xfrm>
        </p:spPr>
        <p:txBody>
          <a:bodyPr/>
          <a:lstStyle/>
          <a:p>
            <a:pPr algn="l"/>
            <a:r>
              <a:rPr lang="en-US" altLang="en-US" sz="3600" dirty="0"/>
              <a:t>Ester/Hadassah</a:t>
            </a:r>
          </a:p>
          <a:p>
            <a:pPr algn="l">
              <a:buFontTx/>
              <a:buChar char="•"/>
            </a:pPr>
            <a:r>
              <a:rPr lang="en-US" altLang="en-US" sz="3600" dirty="0"/>
              <a:t>Beautiful G-</a:t>
            </a:r>
            <a:r>
              <a:rPr lang="en-US" altLang="en-US" sz="3600" dirty="0" err="1"/>
              <a:t>dly</a:t>
            </a:r>
            <a:r>
              <a:rPr lang="en-US" altLang="en-US" sz="3600" dirty="0"/>
              <a:t> young woman, contemplating a future husband, children </a:t>
            </a:r>
            <a:r>
              <a:rPr lang="en-US" altLang="en-US" sz="2800" dirty="0">
                <a:sym typeface="Wingdings" panose="05000000000000000000" pitchFamily="2" charset="2"/>
              </a:rPr>
              <a:t></a:t>
            </a:r>
            <a:r>
              <a:rPr lang="en-US" altLang="en-US" sz="3600" dirty="0">
                <a:sym typeface="Wingdings" panose="05000000000000000000" pitchFamily="2" charset="2"/>
              </a:rPr>
              <a:t> a pagan harem</a:t>
            </a:r>
            <a:endParaRPr lang="en-US" altLang="en-US" sz="3600" dirty="0"/>
          </a:p>
          <a:p>
            <a:pPr lvl="1" algn="l">
              <a:buFontTx/>
              <a:buChar char="–"/>
            </a:pPr>
            <a:r>
              <a:rPr lang="en-US" altLang="en-US" sz="3600" dirty="0"/>
              <a:t>Submission to </a:t>
            </a:r>
            <a:r>
              <a:rPr lang="en-US" altLang="en-US" sz="3600" dirty="0" err="1"/>
              <a:t>Mordekhi</a:t>
            </a:r>
            <a:endParaRPr lang="en-US" altLang="en-US" sz="3600" dirty="0"/>
          </a:p>
          <a:p>
            <a:pPr lvl="1" algn="l">
              <a:buFontTx/>
              <a:buChar char="–"/>
            </a:pPr>
            <a:r>
              <a:rPr lang="en-US" altLang="en-US" sz="3600" dirty="0"/>
              <a:t>Submission to the government</a:t>
            </a:r>
          </a:p>
          <a:p>
            <a:pPr lvl="1" algn="l">
              <a:buFontTx/>
              <a:buChar char="–"/>
            </a:pPr>
            <a:r>
              <a:rPr lang="en-US" altLang="en-US" sz="3600" dirty="0"/>
              <a:t>Trust in the hidden hand of </a:t>
            </a:r>
            <a:r>
              <a:rPr lang="en-US" altLang="en-US" sz="3600" dirty="0" err="1"/>
              <a:t>HaShem</a:t>
            </a:r>
            <a:endParaRPr lang="en-US" altLang="en-US" sz="3600" dirty="0"/>
          </a:p>
        </p:txBody>
      </p:sp>
    </p:spTree>
    <p:extLst>
      <p:ext uri="{BB962C8B-B14F-4D97-AF65-F5344CB8AC3E}">
        <p14:creationId xmlns:p14="http://schemas.microsoft.com/office/powerpoint/2010/main" val="11101831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6658" name="Rectangle 2">
            <a:extLst>
              <a:ext uri="{FF2B5EF4-FFF2-40B4-BE49-F238E27FC236}">
                <a16:creationId xmlns:a16="http://schemas.microsoft.com/office/drawing/2014/main" id="{8B019FA1-3AAC-49DA-83DD-4449CC5D229B}"/>
              </a:ext>
            </a:extLst>
          </p:cNvPr>
          <p:cNvSpPr>
            <a:spLocks noGrp="1" noChangeArrowheads="1"/>
          </p:cNvSpPr>
          <p:nvPr>
            <p:ph type="subTitle" idx="1"/>
          </p:nvPr>
        </p:nvSpPr>
        <p:spPr>
          <a:xfrm>
            <a:off x="274637" y="0"/>
            <a:ext cx="8153400" cy="5143500"/>
          </a:xfrm>
        </p:spPr>
        <p:txBody>
          <a:bodyPr/>
          <a:lstStyle/>
          <a:p>
            <a:pPr algn="l"/>
            <a:r>
              <a:rPr lang="en-US" altLang="en-US" sz="3200" dirty="0"/>
              <a:t>Moshe and his parents</a:t>
            </a:r>
          </a:p>
          <a:p>
            <a:pPr algn="l">
              <a:buFontTx/>
              <a:buChar char="•"/>
            </a:pPr>
            <a:r>
              <a:rPr lang="en-US" altLang="en-US" sz="3200" dirty="0"/>
              <a:t>Where is this basket going?</a:t>
            </a:r>
          </a:p>
          <a:p>
            <a:pPr algn="l">
              <a:buFontTx/>
              <a:buChar char="•"/>
            </a:pPr>
            <a:r>
              <a:rPr lang="en-US" altLang="en-US" sz="3200" dirty="0"/>
              <a:t>Will the </a:t>
            </a:r>
            <a:r>
              <a:rPr lang="en-US" altLang="en-US" sz="3200" dirty="0" err="1"/>
              <a:t>crocidiles</a:t>
            </a:r>
            <a:r>
              <a:rPr lang="en-US" altLang="en-US" sz="3200" dirty="0"/>
              <a:t> get him?</a:t>
            </a:r>
          </a:p>
          <a:p>
            <a:pPr algn="l">
              <a:buFontTx/>
              <a:buChar char="•"/>
            </a:pPr>
            <a:r>
              <a:rPr lang="en-US" altLang="en-US" sz="3200" dirty="0"/>
              <a:t>Who will find him?</a:t>
            </a:r>
          </a:p>
          <a:p>
            <a:pPr algn="l"/>
            <a:r>
              <a:rPr lang="en-US" altLang="en-US" sz="3200" dirty="0"/>
              <a:t>After he was returned…will he remember?  </a:t>
            </a:r>
          </a:p>
          <a:p>
            <a:pPr rtl="1"/>
            <a:r>
              <a:rPr lang="he-IL" altLang="en-US" sz="4000" dirty="0">
                <a:cs typeface="Vilna" pitchFamily="2" charset="-79"/>
              </a:rPr>
              <a:t>ו</a:t>
            </a:r>
            <a:r>
              <a:rPr lang="he-IL" altLang="en-US" sz="4000" b="1" dirty="0">
                <a:cs typeface="Vilna" pitchFamily="2" charset="-79"/>
              </a:rPr>
              <a:t>ְנַהֲפוֹךְ הוּא</a:t>
            </a:r>
            <a:r>
              <a:rPr lang="en-US" altLang="en-US" sz="4000" b="1" dirty="0">
                <a:cs typeface="Vilna" pitchFamily="2" charset="-79"/>
              </a:rPr>
              <a:t>  </a:t>
            </a:r>
            <a:r>
              <a:rPr lang="en-US" altLang="en-US" sz="3200" i="1" dirty="0" err="1">
                <a:cs typeface="Vilna" pitchFamily="2" charset="-79"/>
              </a:rPr>
              <a:t>v</a:t>
            </a:r>
            <a:r>
              <a:rPr lang="en-US" altLang="en-US" sz="3200" i="1" dirty="0" err="1">
                <a:latin typeface="Arial" panose="020B0604020202020204" pitchFamily="34" charset="0"/>
                <a:cs typeface="Vilna" pitchFamily="2" charset="-79"/>
              </a:rPr>
              <a:t>’</a:t>
            </a:r>
            <a:r>
              <a:rPr lang="en-US" altLang="en-US" sz="3200" i="1" dirty="0" err="1">
                <a:cs typeface="Vilna" pitchFamily="2" charset="-79"/>
              </a:rPr>
              <a:t>nahafokh</a:t>
            </a:r>
            <a:r>
              <a:rPr lang="en-US" altLang="en-US" sz="3200" i="1" dirty="0">
                <a:cs typeface="Vilna" pitchFamily="2" charset="-79"/>
              </a:rPr>
              <a:t> hu </a:t>
            </a:r>
            <a:r>
              <a:rPr lang="en-US" altLang="en-US" sz="4000" dirty="0">
                <a:cs typeface="Vilna" pitchFamily="2" charset="-79"/>
              </a:rPr>
              <a:t> </a:t>
            </a:r>
          </a:p>
          <a:p>
            <a:pPr algn="l"/>
            <a:r>
              <a:rPr lang="en-US" altLang="en-US" sz="3200" dirty="0">
                <a:cs typeface="Vilna" pitchFamily="2" charset="-79"/>
              </a:rPr>
              <a:t>One the contrary, the reverse is true</a:t>
            </a:r>
          </a:p>
        </p:txBody>
      </p:sp>
    </p:spTree>
    <p:extLst>
      <p:ext uri="{BB962C8B-B14F-4D97-AF65-F5344CB8AC3E}">
        <p14:creationId xmlns:p14="http://schemas.microsoft.com/office/powerpoint/2010/main" val="11273099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7138" name="Rectangle 2">
            <a:extLst>
              <a:ext uri="{FF2B5EF4-FFF2-40B4-BE49-F238E27FC236}">
                <a16:creationId xmlns:a16="http://schemas.microsoft.com/office/drawing/2014/main" id="{26BC61E4-BA42-464E-91E1-C1BD3FD8E1F2}"/>
              </a:ext>
            </a:extLst>
          </p:cNvPr>
          <p:cNvSpPr>
            <a:spLocks noGrp="1" noChangeArrowheads="1"/>
          </p:cNvSpPr>
          <p:nvPr>
            <p:ph type="subTitle" idx="1"/>
          </p:nvPr>
        </p:nvSpPr>
        <p:spPr>
          <a:xfrm>
            <a:off x="350837" y="0"/>
            <a:ext cx="8229600" cy="5143500"/>
          </a:xfrm>
        </p:spPr>
        <p:txBody>
          <a:bodyPr/>
          <a:lstStyle/>
          <a:p>
            <a:pPr algn="l"/>
            <a:r>
              <a:rPr lang="en-US" altLang="en-US" sz="3600" dirty="0"/>
              <a:t>Messiah’s redemption</a:t>
            </a:r>
          </a:p>
          <a:p>
            <a:pPr algn="l">
              <a:buFontTx/>
              <a:buChar char="•"/>
            </a:pPr>
            <a:r>
              <a:rPr lang="en-US" altLang="en-US" sz="3600" dirty="0"/>
              <a:t>Year of obscurity</a:t>
            </a:r>
          </a:p>
          <a:p>
            <a:pPr algn="l">
              <a:buFontTx/>
              <a:buChar char="•"/>
            </a:pPr>
            <a:r>
              <a:rPr lang="en-US" altLang="en-US" sz="3600" dirty="0"/>
              <a:t>Year of celebrity</a:t>
            </a:r>
          </a:p>
          <a:p>
            <a:pPr algn="l">
              <a:buFontTx/>
              <a:buChar char="•"/>
            </a:pPr>
            <a:r>
              <a:rPr lang="en-US" altLang="en-US" sz="3600" dirty="0"/>
              <a:t>Year of adversity, arrest, execution!</a:t>
            </a:r>
          </a:p>
          <a:p>
            <a:r>
              <a:rPr lang="en-US" altLang="en-US" sz="3600" dirty="0"/>
              <a:t>RESURRECTION!!</a:t>
            </a:r>
          </a:p>
          <a:p>
            <a:pPr rtl="1"/>
            <a:r>
              <a:rPr lang="he-IL" altLang="en-US" sz="4400" b="1" dirty="0">
                <a:cs typeface="Vilna" pitchFamily="2" charset="-79"/>
              </a:rPr>
              <a:t>וְנַהֲפוֹךְ הוּא</a:t>
            </a:r>
            <a:r>
              <a:rPr lang="en-US" altLang="en-US" sz="4400" b="1" dirty="0">
                <a:cs typeface="Vilna" pitchFamily="2" charset="-79"/>
              </a:rPr>
              <a:t>  </a:t>
            </a:r>
            <a:r>
              <a:rPr lang="en-US" altLang="en-US" sz="3600" i="1" dirty="0" err="1">
                <a:cs typeface="Vilna" pitchFamily="2" charset="-79"/>
              </a:rPr>
              <a:t>v</a:t>
            </a:r>
            <a:r>
              <a:rPr lang="en-US" altLang="en-US" sz="3600" i="1" dirty="0" err="1">
                <a:latin typeface="Arial" panose="020B0604020202020204" pitchFamily="34" charset="0"/>
                <a:cs typeface="Vilna" pitchFamily="2" charset="-79"/>
              </a:rPr>
              <a:t>’</a:t>
            </a:r>
            <a:r>
              <a:rPr lang="en-US" altLang="en-US" sz="3600" i="1" dirty="0" err="1">
                <a:cs typeface="Vilna" pitchFamily="2" charset="-79"/>
              </a:rPr>
              <a:t>nahafokh</a:t>
            </a:r>
            <a:r>
              <a:rPr lang="en-US" altLang="en-US" sz="3600" i="1" dirty="0">
                <a:cs typeface="Vilna" pitchFamily="2" charset="-79"/>
              </a:rPr>
              <a:t> hu </a:t>
            </a:r>
            <a:r>
              <a:rPr lang="en-US" altLang="en-US" sz="4400" dirty="0">
                <a:cs typeface="Vilna" pitchFamily="2" charset="-79"/>
              </a:rPr>
              <a:t> </a:t>
            </a:r>
          </a:p>
          <a:p>
            <a:pPr algn="l"/>
            <a:r>
              <a:rPr lang="en-US" altLang="en-US" sz="3600" dirty="0">
                <a:cs typeface="Vilna" pitchFamily="2" charset="-79"/>
              </a:rPr>
              <a:t>One the contrary, the reverse is true</a:t>
            </a:r>
            <a:endParaRPr lang="en-US" altLang="en-US" sz="3600" dirty="0"/>
          </a:p>
        </p:txBody>
      </p:sp>
    </p:spTree>
    <p:extLst>
      <p:ext uri="{BB962C8B-B14F-4D97-AF65-F5344CB8AC3E}">
        <p14:creationId xmlns:p14="http://schemas.microsoft.com/office/powerpoint/2010/main" val="2205714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sz="4000" dirty="0"/>
              <a:t>Does this apply to us, now?</a:t>
            </a:r>
          </a:p>
        </p:txBody>
      </p:sp>
    </p:spTree>
    <p:extLst>
      <p:ext uri="{BB962C8B-B14F-4D97-AF65-F5344CB8AC3E}">
        <p14:creationId xmlns:p14="http://schemas.microsoft.com/office/powerpoint/2010/main" val="338609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Tour is on!   Bless Israel in the year of release! Be a part of history and prophecy</a:t>
            </a:r>
            <a:r>
              <a:rPr lang="en-US"/>
              <a:t>!  </a:t>
            </a:r>
          </a:p>
          <a:p>
            <a:pPr algn="l"/>
            <a:endParaRPr lang="en-US" dirty="0"/>
          </a:p>
          <a:p>
            <a:pPr algn="l"/>
            <a:r>
              <a:rPr lang="en-US" dirty="0"/>
              <a:t>Go to OrHaOlam.com</a:t>
            </a:r>
          </a:p>
          <a:p>
            <a:pPr algn="l"/>
            <a:r>
              <a:rPr lang="en-US" dirty="0"/>
              <a:t>To register!!</a:t>
            </a:r>
          </a:p>
        </p:txBody>
      </p:sp>
    </p:spTree>
    <p:extLst>
      <p:ext uri="{BB962C8B-B14F-4D97-AF65-F5344CB8AC3E}">
        <p14:creationId xmlns:p14="http://schemas.microsoft.com/office/powerpoint/2010/main" val="16788864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What if you are facing rejection?</a:t>
            </a:r>
          </a:p>
          <a:p>
            <a:pPr marL="231775" indent="-231775" algn="l">
              <a:buFont typeface="Arial" panose="020B0604020202020204" pitchFamily="34" charset="0"/>
              <a:buChar char="•"/>
            </a:pPr>
            <a:r>
              <a:rPr lang="en-US" dirty="0"/>
              <a:t>Marital hostility</a:t>
            </a:r>
          </a:p>
          <a:p>
            <a:pPr marL="231775" indent="-231775" algn="l">
              <a:buFont typeface="Arial" panose="020B0604020202020204" pitchFamily="34" charset="0"/>
              <a:buChar char="•"/>
            </a:pPr>
            <a:r>
              <a:rPr lang="en-US" dirty="0"/>
              <a:t>Estranged children</a:t>
            </a:r>
          </a:p>
          <a:p>
            <a:pPr marL="231775" indent="-231775" algn="l">
              <a:buFont typeface="Arial" panose="020B0604020202020204" pitchFamily="34" charset="0"/>
              <a:buChar char="•"/>
            </a:pPr>
            <a:r>
              <a:rPr lang="en-US" dirty="0"/>
              <a:t>Isolation</a:t>
            </a:r>
          </a:p>
          <a:p>
            <a:pPr marL="231775" indent="-231775" algn="l">
              <a:buFont typeface="Arial" panose="020B0604020202020204" pitchFamily="34" charset="0"/>
              <a:buChar char="•"/>
            </a:pPr>
            <a:r>
              <a:rPr lang="en-US" dirty="0"/>
              <a:t>Friendlessness</a:t>
            </a:r>
          </a:p>
          <a:p>
            <a:pPr marL="231775" indent="-231775" algn="l">
              <a:buFont typeface="Arial" panose="020B0604020202020204" pitchFamily="34" charset="0"/>
              <a:buChar char="•"/>
            </a:pPr>
            <a:r>
              <a:rPr lang="en-US" dirty="0"/>
              <a:t>Overload Stress</a:t>
            </a:r>
          </a:p>
          <a:p>
            <a:pPr algn="l"/>
            <a:r>
              <a:rPr lang="en-US" dirty="0"/>
              <a:t>Fix the problems?</a:t>
            </a:r>
          </a:p>
        </p:txBody>
      </p:sp>
    </p:spTree>
    <p:extLst>
      <p:ext uri="{BB962C8B-B14F-4D97-AF65-F5344CB8AC3E}">
        <p14:creationId xmlns:p14="http://schemas.microsoft.com/office/powerpoint/2010/main" val="4095895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baseline="30000" dirty="0"/>
              <a:t>Habakkuk 3.17-19</a:t>
            </a:r>
            <a:r>
              <a:rPr lang="en-US" dirty="0"/>
              <a:t> Though the fig tree does not blossom, and there is no yield on the vines, Though the olive crop fail, and the fields produce no food, the flock is cut off from the fold, and there is no cattle in the stalls. </a:t>
            </a:r>
          </a:p>
        </p:txBody>
      </p:sp>
    </p:spTree>
    <p:extLst>
      <p:ext uri="{BB962C8B-B14F-4D97-AF65-F5344CB8AC3E}">
        <p14:creationId xmlns:p14="http://schemas.microsoft.com/office/powerpoint/2010/main" val="11840898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baseline="30000" dirty="0"/>
              <a:t>Habakkuk 3.17-19</a:t>
            </a:r>
            <a:r>
              <a:rPr lang="en-US" dirty="0"/>
              <a:t> Yet will I triumph in </a:t>
            </a:r>
            <a:r>
              <a:rPr lang="en-US" cap="small" dirty="0" err="1"/>
              <a:t>Adoni</a:t>
            </a:r>
            <a:r>
              <a:rPr lang="en-US" dirty="0"/>
              <a:t>, I will rejoice in the God of my salvation!</a:t>
            </a:r>
            <a:r>
              <a:rPr lang="en-US" baseline="30000" dirty="0"/>
              <a:t> </a:t>
            </a:r>
            <a:r>
              <a:rPr lang="en-US" cap="small" dirty="0" err="1"/>
              <a:t>Adoni</a:t>
            </a:r>
            <a:r>
              <a:rPr lang="en-US" cap="small" dirty="0"/>
              <a:t> </a:t>
            </a:r>
            <a:r>
              <a:rPr lang="en-US" dirty="0"/>
              <a:t>my Lord, is my strength. He has made my </a:t>
            </a:r>
            <a:r>
              <a:rPr lang="en-US" dirty="0">
                <a:solidFill>
                  <a:srgbClr val="FFFF99"/>
                </a:solidFill>
              </a:rPr>
              <a:t>feet like a deer’s, and will make me walk on my high places.</a:t>
            </a:r>
          </a:p>
        </p:txBody>
      </p:sp>
    </p:spTree>
    <p:extLst>
      <p:ext uri="{BB962C8B-B14F-4D97-AF65-F5344CB8AC3E}">
        <p14:creationId xmlns:p14="http://schemas.microsoft.com/office/powerpoint/2010/main" val="4632515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 </a:t>
            </a:r>
          </a:p>
        </p:txBody>
      </p:sp>
      <p:pic>
        <p:nvPicPr>
          <p:cNvPr id="58370" name="Picture 2" descr="Related image">
            <a:extLst>
              <a:ext uri="{FF2B5EF4-FFF2-40B4-BE49-F238E27FC236}">
                <a16:creationId xmlns:a16="http://schemas.microsoft.com/office/drawing/2014/main" id="{E3462170-0516-4634-9B06-82191850F3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226" y="57150"/>
            <a:ext cx="7814225" cy="508635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5DDAF97-2615-453B-A53B-44E41ADDCDCA}"/>
              </a:ext>
            </a:extLst>
          </p:cNvPr>
          <p:cNvSpPr txBox="1"/>
          <p:nvPr/>
        </p:nvSpPr>
        <p:spPr>
          <a:xfrm>
            <a:off x="1249071" y="438150"/>
            <a:ext cx="5755102" cy="707886"/>
          </a:xfrm>
          <a:prstGeom prst="rect">
            <a:avLst/>
          </a:prstGeom>
          <a:noFill/>
        </p:spPr>
        <p:txBody>
          <a:bodyPr wrap="none" rtlCol="0">
            <a:spAutoFit/>
          </a:bodyPr>
          <a:lstStyle/>
          <a:p>
            <a:pPr algn="l"/>
            <a:r>
              <a:rPr lang="en-US" dirty="0">
                <a:effectLst>
                  <a:outerShdw blurRad="38100" dist="38100" dir="2700000" algn="tl">
                    <a:srgbClr val="000000">
                      <a:alpha val="43137"/>
                    </a:srgbClr>
                  </a:outerShdw>
                </a:effectLst>
              </a:rPr>
              <a:t>Lambs on high places!</a:t>
            </a:r>
          </a:p>
        </p:txBody>
      </p:sp>
    </p:spTree>
    <p:extLst>
      <p:ext uri="{BB962C8B-B14F-4D97-AF65-F5344CB8AC3E}">
        <p14:creationId xmlns:p14="http://schemas.microsoft.com/office/powerpoint/2010/main" val="31500774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122" name="Rectangle 2">
            <a:extLst>
              <a:ext uri="{FF2B5EF4-FFF2-40B4-BE49-F238E27FC236}">
                <a16:creationId xmlns:a16="http://schemas.microsoft.com/office/drawing/2014/main" id="{3D5601B2-312E-4E4F-A615-DE3F7A7776A3}"/>
              </a:ext>
            </a:extLst>
          </p:cNvPr>
          <p:cNvSpPr>
            <a:spLocks noGrp="1" noChangeArrowheads="1"/>
          </p:cNvSpPr>
          <p:nvPr>
            <p:ph type="subTitle" idx="1"/>
          </p:nvPr>
        </p:nvSpPr>
        <p:spPr>
          <a:xfrm>
            <a:off x="503237" y="0"/>
            <a:ext cx="7848600" cy="5143500"/>
          </a:xfrm>
        </p:spPr>
        <p:txBody>
          <a:bodyPr/>
          <a:lstStyle/>
          <a:p>
            <a:pPr rtl="1"/>
            <a:r>
              <a:rPr lang="he-IL" altLang="en-US" sz="4000" b="1" dirty="0">
                <a:cs typeface="Vilna" pitchFamily="2" charset="-79"/>
              </a:rPr>
              <a:t>וְנַהֲפוֹךְ הוּא</a:t>
            </a:r>
            <a:r>
              <a:rPr lang="en-US" altLang="en-US" sz="4000" b="1" dirty="0">
                <a:cs typeface="Vilna" pitchFamily="2" charset="-79"/>
              </a:rPr>
              <a:t>  </a:t>
            </a:r>
            <a:r>
              <a:rPr lang="en-US" altLang="en-US" sz="4000" i="1" dirty="0" err="1">
                <a:cs typeface="Vilna" pitchFamily="2" charset="-79"/>
              </a:rPr>
              <a:t>v</a:t>
            </a:r>
            <a:r>
              <a:rPr lang="en-US" altLang="en-US" sz="4000" i="1" dirty="0" err="1">
                <a:latin typeface="Arial" panose="020B0604020202020204" pitchFamily="34" charset="0"/>
                <a:cs typeface="Vilna" pitchFamily="2" charset="-79"/>
              </a:rPr>
              <a:t>’</a:t>
            </a:r>
            <a:r>
              <a:rPr lang="en-US" altLang="en-US" sz="4000" i="1" dirty="0" err="1">
                <a:cs typeface="Vilna" pitchFamily="2" charset="-79"/>
              </a:rPr>
              <a:t>nahafokh</a:t>
            </a:r>
            <a:r>
              <a:rPr lang="en-US" altLang="en-US" sz="4000" i="1" dirty="0">
                <a:cs typeface="Vilna" pitchFamily="2" charset="-79"/>
              </a:rPr>
              <a:t> hu </a:t>
            </a:r>
            <a:r>
              <a:rPr lang="en-US" altLang="en-US" sz="4800" dirty="0">
                <a:cs typeface="Vilna" pitchFamily="2" charset="-79"/>
              </a:rPr>
              <a:t> </a:t>
            </a:r>
          </a:p>
          <a:p>
            <a:pPr algn="l"/>
            <a:r>
              <a:rPr lang="en-US" altLang="en-US" sz="4000" dirty="0">
                <a:cs typeface="Vilna" pitchFamily="2" charset="-79"/>
              </a:rPr>
              <a:t>One the contrary, </a:t>
            </a:r>
          </a:p>
          <a:p>
            <a:pPr algn="l"/>
            <a:r>
              <a:rPr lang="en-US" altLang="en-US" sz="4000" dirty="0">
                <a:cs typeface="Vilna" pitchFamily="2" charset="-79"/>
              </a:rPr>
              <a:t>the reverse is true</a:t>
            </a:r>
          </a:p>
          <a:p>
            <a:pPr algn="l"/>
            <a:r>
              <a:rPr lang="en-US" altLang="en-US" sz="4000" dirty="0">
                <a:cs typeface="Vilna" pitchFamily="2" charset="-79"/>
              </a:rPr>
              <a:t>But, we have to stand!!</a:t>
            </a:r>
          </a:p>
        </p:txBody>
      </p:sp>
    </p:spTree>
    <p:extLst>
      <p:ext uri="{BB962C8B-B14F-4D97-AF65-F5344CB8AC3E}">
        <p14:creationId xmlns:p14="http://schemas.microsoft.com/office/powerpoint/2010/main" val="3052354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Fearfulness, insecurity, shame, dread, panic</a:t>
            </a:r>
          </a:p>
          <a:p>
            <a:pPr algn="l"/>
            <a:r>
              <a:rPr lang="en-US" baseline="30000" dirty="0"/>
              <a:t>1 </a:t>
            </a:r>
            <a:r>
              <a:rPr lang="en-US" baseline="30000" dirty="0" err="1"/>
              <a:t>Kefa</a:t>
            </a:r>
            <a:r>
              <a:rPr lang="en-US" baseline="30000" dirty="0"/>
              <a:t>/Pet 5.8-9</a:t>
            </a:r>
            <a:r>
              <a:rPr lang="en-US" dirty="0"/>
              <a:t> Stay sober, stay alert! Your enemy, the Adversary,</a:t>
            </a:r>
            <a:r>
              <a:rPr lang="en-US" i="1" dirty="0"/>
              <a:t> Ha-Satan</a:t>
            </a:r>
            <a:r>
              <a:rPr lang="en-US" dirty="0"/>
              <a:t>, stalks about like a roaring lion looking for someone to devour. Stand against him, firm in your trust.</a:t>
            </a:r>
          </a:p>
        </p:txBody>
      </p:sp>
    </p:spTree>
    <p:extLst>
      <p:ext uri="{BB962C8B-B14F-4D97-AF65-F5344CB8AC3E}">
        <p14:creationId xmlns:p14="http://schemas.microsoft.com/office/powerpoint/2010/main" val="37102190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lnSpcReduction="10000"/>
          </a:bodyPr>
          <a:lstStyle/>
          <a:p>
            <a:pPr algn="l"/>
            <a:r>
              <a:rPr lang="en-US" altLang="en-US" dirty="0"/>
              <a:t>Run toward your fear.  Faith!!!</a:t>
            </a:r>
          </a:p>
          <a:p>
            <a:pPr algn="l"/>
            <a:r>
              <a:rPr lang="en-US" dirty="0"/>
              <a:t>Some really politically incorrect advice:  If there was an active shooter, we are told to run, hide, fight.  </a:t>
            </a:r>
          </a:p>
          <a:p>
            <a:pPr algn="l"/>
            <a:r>
              <a:rPr lang="en-US" dirty="0"/>
              <a:t>What if we </a:t>
            </a:r>
            <a:r>
              <a:rPr lang="en-US" u="sng" dirty="0"/>
              <a:t>all</a:t>
            </a:r>
            <a:r>
              <a:rPr lang="en-US" dirty="0"/>
              <a:t> immediately rushed him?  Threw stuff.</a:t>
            </a:r>
          </a:p>
          <a:p>
            <a:pPr algn="l"/>
            <a:r>
              <a:rPr lang="en-US" dirty="0"/>
              <a:t>Airplanes?</a:t>
            </a:r>
          </a:p>
          <a:p>
            <a:pPr algn="l"/>
            <a:endParaRPr lang="en-US" dirty="0"/>
          </a:p>
        </p:txBody>
      </p:sp>
    </p:spTree>
    <p:extLst>
      <p:ext uri="{BB962C8B-B14F-4D97-AF65-F5344CB8AC3E}">
        <p14:creationId xmlns:p14="http://schemas.microsoft.com/office/powerpoint/2010/main" val="8941534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endParaRPr lang="en-US" dirty="0"/>
          </a:p>
          <a:p>
            <a:pPr algn="l"/>
            <a:endParaRPr lang="en-US" dirty="0"/>
          </a:p>
          <a:p>
            <a:pPr algn="l"/>
            <a:r>
              <a:rPr lang="en-US" dirty="0"/>
              <a:t>Anti-Semitism rising in legitimacy</a:t>
            </a:r>
          </a:p>
        </p:txBody>
      </p:sp>
    </p:spTree>
    <p:extLst>
      <p:ext uri="{BB962C8B-B14F-4D97-AF65-F5344CB8AC3E}">
        <p14:creationId xmlns:p14="http://schemas.microsoft.com/office/powerpoint/2010/main" val="31736289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baseline="30000" dirty="0"/>
              <a:t>By: </a:t>
            </a:r>
            <a:r>
              <a:rPr lang="en-US" baseline="30000" dirty="0" err="1"/>
              <a:t>Aryeh</a:t>
            </a:r>
            <a:r>
              <a:rPr lang="en-US" baseline="30000" dirty="0"/>
              <a:t> </a:t>
            </a:r>
            <a:r>
              <a:rPr lang="en-US" baseline="30000" dirty="0" err="1"/>
              <a:t>Savir</a:t>
            </a:r>
            <a:r>
              <a:rPr lang="en-US" baseline="30000" dirty="0"/>
              <a:t>, World Israel News  </a:t>
            </a:r>
            <a:r>
              <a:rPr lang="en-US" dirty="0" err="1">
                <a:solidFill>
                  <a:srgbClr val="FFFF99"/>
                </a:solidFill>
              </a:rPr>
              <a:t>Labour</a:t>
            </a:r>
            <a:r>
              <a:rPr lang="en-US" dirty="0">
                <a:solidFill>
                  <a:srgbClr val="FFFF99"/>
                </a:solidFill>
              </a:rPr>
              <a:t> Party member and author, Daniel Waterman</a:t>
            </a:r>
            <a:r>
              <a:rPr lang="en-US" dirty="0"/>
              <a:t>, has been exposed as an anti-Semite and bigot who, for years, has been making extensive use of Facebook, posting under the pseudonym “</a:t>
            </a:r>
            <a:r>
              <a:rPr lang="en-US" dirty="0" err="1"/>
              <a:t>Dolong</a:t>
            </a:r>
            <a:r>
              <a:rPr lang="en-US" dirty="0"/>
              <a:t> B </a:t>
            </a:r>
            <a:r>
              <a:rPr lang="en-US" dirty="0" err="1"/>
              <a:t>Blavats</a:t>
            </a:r>
            <a:r>
              <a:rPr lang="en-US" dirty="0"/>
              <a:t>.”</a:t>
            </a:r>
          </a:p>
          <a:p>
            <a:pPr algn="l"/>
            <a:endParaRPr lang="en-US" dirty="0"/>
          </a:p>
        </p:txBody>
      </p:sp>
    </p:spTree>
    <p:extLst>
      <p:ext uri="{BB962C8B-B14F-4D97-AF65-F5344CB8AC3E}">
        <p14:creationId xmlns:p14="http://schemas.microsoft.com/office/powerpoint/2010/main" val="12693604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Daniel Waterman condemned wearing a kippah, a Jewish skullcap, or a Star of David as comparable to waving a Nazi flag, amid a string of anti-Semitic remarks. </a:t>
            </a:r>
          </a:p>
        </p:txBody>
      </p:sp>
    </p:spTree>
    <p:extLst>
      <p:ext uri="{BB962C8B-B14F-4D97-AF65-F5344CB8AC3E}">
        <p14:creationId xmlns:p14="http://schemas.microsoft.com/office/powerpoint/2010/main" val="37679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 </a:t>
            </a:r>
          </a:p>
        </p:txBody>
      </p:sp>
      <p:pic>
        <p:nvPicPr>
          <p:cNvPr id="2" name="Online Media 1">
            <a:hlinkClick r:id="" action="ppaction://media"/>
            <a:extLst>
              <a:ext uri="{FF2B5EF4-FFF2-40B4-BE49-F238E27FC236}">
                <a16:creationId xmlns:a16="http://schemas.microsoft.com/office/drawing/2014/main" id="{FB7E6DB3-ADB5-42D7-BC40-F86CF08E2C50}"/>
              </a:ext>
            </a:extLst>
          </p:cNvPr>
          <p:cNvPicPr>
            <a:picLocks noRot="1" noChangeAspect="1"/>
          </p:cNvPicPr>
          <p:nvPr>
            <a:videoFile r:link="rId1"/>
          </p:nvPr>
        </p:nvPicPr>
        <p:blipFill>
          <a:blip r:embed="rId4"/>
          <a:stretch>
            <a:fillRect/>
          </a:stretch>
        </p:blipFill>
        <p:spPr>
          <a:xfrm>
            <a:off x="1570037" y="-9154"/>
            <a:ext cx="6858000" cy="5143500"/>
          </a:xfrm>
          <a:prstGeom prst="rect">
            <a:avLst/>
          </a:prstGeom>
        </p:spPr>
      </p:pic>
      <p:sp>
        <p:nvSpPr>
          <p:cNvPr id="3" name="TextBox 2">
            <a:extLst>
              <a:ext uri="{FF2B5EF4-FFF2-40B4-BE49-F238E27FC236}">
                <a16:creationId xmlns:a16="http://schemas.microsoft.com/office/drawing/2014/main" id="{9B14A9DA-225B-461B-A5F1-3363615E68EC}"/>
              </a:ext>
            </a:extLst>
          </p:cNvPr>
          <p:cNvSpPr txBox="1"/>
          <p:nvPr/>
        </p:nvSpPr>
        <p:spPr>
          <a:xfrm>
            <a:off x="198431" y="66674"/>
            <a:ext cx="1439246" cy="830997"/>
          </a:xfrm>
          <a:prstGeom prst="rect">
            <a:avLst/>
          </a:prstGeom>
          <a:noFill/>
        </p:spPr>
        <p:txBody>
          <a:bodyPr wrap="square" rtlCol="0">
            <a:spAutoFit/>
          </a:bodyPr>
          <a:lstStyle/>
          <a:p>
            <a:pPr algn="l"/>
            <a:r>
              <a:rPr lang="en-US" sz="2400" dirty="0"/>
              <a:t>Purim </a:t>
            </a:r>
          </a:p>
          <a:p>
            <a:pPr algn="l"/>
            <a:r>
              <a:rPr lang="en-US" sz="2400" dirty="0"/>
              <a:t>reversal</a:t>
            </a:r>
          </a:p>
        </p:txBody>
      </p:sp>
    </p:spTree>
    <p:extLst>
      <p:ext uri="{BB962C8B-B14F-4D97-AF65-F5344CB8AC3E}">
        <p14:creationId xmlns:p14="http://schemas.microsoft.com/office/powerpoint/2010/main" val="23703622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fontScale="92500" lnSpcReduction="10000"/>
          </a:bodyPr>
          <a:lstStyle/>
          <a:p>
            <a:pPr algn="l"/>
            <a:r>
              <a:rPr lang="en-US" dirty="0"/>
              <a:t>Israeli enemies: </a:t>
            </a:r>
          </a:p>
          <a:p>
            <a:pPr algn="l"/>
            <a:r>
              <a:rPr lang="en-US" dirty="0"/>
              <a:t>After the Six Day War, when the Israelis gained control of the Golan, the West Bank including Jerusalem, and Gaza, Israeli Prime Minister Levi Eshkol offered to give </a:t>
            </a:r>
            <a:r>
              <a:rPr lang="en-US" u="sng" dirty="0"/>
              <a:t>all</a:t>
            </a:r>
            <a:r>
              <a:rPr lang="en-US" dirty="0"/>
              <a:t> the territory back in exchange for recognition and peace.  Two states were available then.  </a:t>
            </a:r>
          </a:p>
        </p:txBody>
      </p:sp>
    </p:spTree>
    <p:extLst>
      <p:ext uri="{BB962C8B-B14F-4D97-AF65-F5344CB8AC3E}">
        <p14:creationId xmlns:p14="http://schemas.microsoft.com/office/powerpoint/2010/main" val="14294439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However, the response of the Khartoum Resolution of September 1, 1967 of Egypt, Syria, Jordan, Lebanon, Iraq, Algeria, Kuwait, and Sudan, was famous for containing (in the third paragraph) what became known as the "Three No's":</a:t>
            </a:r>
          </a:p>
        </p:txBody>
      </p:sp>
    </p:spTree>
    <p:extLst>
      <p:ext uri="{BB962C8B-B14F-4D97-AF65-F5344CB8AC3E}">
        <p14:creationId xmlns:p14="http://schemas.microsoft.com/office/powerpoint/2010/main" val="38614420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"no peace with Israel, no recognition of Israel, no negotiations with it..."  </a:t>
            </a:r>
          </a:p>
          <a:p>
            <a:pPr algn="l"/>
            <a:r>
              <a:rPr lang="en-US" sz="3600" baseline="30000" dirty="0"/>
              <a:t>[https://en.wikipedia.org/wiki/Khartoum_Resolution]</a:t>
            </a:r>
            <a:endParaRPr lang="en-US" sz="3600" dirty="0"/>
          </a:p>
          <a:p>
            <a:pPr algn="l"/>
            <a:endParaRPr lang="en-US" dirty="0"/>
          </a:p>
        </p:txBody>
      </p:sp>
    </p:spTree>
    <p:extLst>
      <p:ext uri="{BB962C8B-B14F-4D97-AF65-F5344CB8AC3E}">
        <p14:creationId xmlns:p14="http://schemas.microsoft.com/office/powerpoint/2010/main" val="14318864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IDF</a:t>
            </a:r>
          </a:p>
          <a:p>
            <a:pPr algn="l"/>
            <a:r>
              <a:rPr lang="en-US" dirty="0"/>
              <a:t>Re-</a:t>
            </a:r>
          </a:p>
          <a:p>
            <a:pPr algn="l"/>
            <a:r>
              <a:rPr lang="en-US" dirty="0"/>
              <a:t>port</a:t>
            </a:r>
          </a:p>
        </p:txBody>
      </p:sp>
      <p:pic>
        <p:nvPicPr>
          <p:cNvPr id="2" name="Online Media 1">
            <a:hlinkClick r:id="" action="ppaction://media"/>
            <a:extLst>
              <a:ext uri="{FF2B5EF4-FFF2-40B4-BE49-F238E27FC236}">
                <a16:creationId xmlns:a16="http://schemas.microsoft.com/office/drawing/2014/main" id="{D2627E40-7C63-4262-A31F-8658408EFEFC}"/>
              </a:ext>
            </a:extLst>
          </p:cNvPr>
          <p:cNvPicPr>
            <a:picLocks noRot="1" noChangeAspect="1"/>
          </p:cNvPicPr>
          <p:nvPr>
            <a:videoFile r:link="rId1"/>
          </p:nvPr>
        </p:nvPicPr>
        <p:blipFill>
          <a:blip r:embed="rId4"/>
          <a:stretch>
            <a:fillRect/>
          </a:stretch>
        </p:blipFill>
        <p:spPr>
          <a:xfrm>
            <a:off x="1493837" y="-32905"/>
            <a:ext cx="6858000" cy="5143500"/>
          </a:xfrm>
          <a:prstGeom prst="rect">
            <a:avLst/>
          </a:prstGeom>
        </p:spPr>
      </p:pic>
    </p:spTree>
    <p:extLst>
      <p:ext uri="{BB962C8B-B14F-4D97-AF65-F5344CB8AC3E}">
        <p14:creationId xmlns:p14="http://schemas.microsoft.com/office/powerpoint/2010/main" val="21954403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122" name="Rectangle 2">
            <a:extLst>
              <a:ext uri="{FF2B5EF4-FFF2-40B4-BE49-F238E27FC236}">
                <a16:creationId xmlns:a16="http://schemas.microsoft.com/office/drawing/2014/main" id="{3D5601B2-312E-4E4F-A615-DE3F7A7776A3}"/>
              </a:ext>
            </a:extLst>
          </p:cNvPr>
          <p:cNvSpPr>
            <a:spLocks noGrp="1" noChangeArrowheads="1"/>
          </p:cNvSpPr>
          <p:nvPr>
            <p:ph type="subTitle" idx="1"/>
          </p:nvPr>
        </p:nvSpPr>
        <p:spPr>
          <a:xfrm>
            <a:off x="960437" y="0"/>
            <a:ext cx="6858000" cy="5143500"/>
          </a:xfrm>
        </p:spPr>
        <p:txBody>
          <a:bodyPr/>
          <a:lstStyle/>
          <a:p>
            <a:pPr rtl="1"/>
            <a:r>
              <a:rPr lang="he-IL" altLang="en-US" sz="4800" b="1" dirty="0">
                <a:cs typeface="Vilna" pitchFamily="2" charset="-79"/>
              </a:rPr>
              <a:t>וְנַהֲפוֹךְ הוּא</a:t>
            </a:r>
            <a:r>
              <a:rPr lang="en-US" altLang="en-US" sz="4800" b="1" dirty="0">
                <a:cs typeface="Vilna" pitchFamily="2" charset="-79"/>
              </a:rPr>
              <a:t>  </a:t>
            </a:r>
            <a:r>
              <a:rPr lang="en-US" altLang="en-US" i="1" dirty="0" err="1">
                <a:cs typeface="Vilna" pitchFamily="2" charset="-79"/>
              </a:rPr>
              <a:t>v</a:t>
            </a:r>
            <a:r>
              <a:rPr lang="en-US" altLang="en-US" i="1" dirty="0" err="1">
                <a:latin typeface="Arial" panose="020B0604020202020204" pitchFamily="34" charset="0"/>
                <a:cs typeface="Vilna" pitchFamily="2" charset="-79"/>
              </a:rPr>
              <a:t>’</a:t>
            </a:r>
            <a:r>
              <a:rPr lang="en-US" altLang="en-US" i="1" dirty="0" err="1">
                <a:cs typeface="Vilna" pitchFamily="2" charset="-79"/>
              </a:rPr>
              <a:t>nahafokh</a:t>
            </a:r>
            <a:r>
              <a:rPr lang="en-US" altLang="en-US" i="1" dirty="0">
                <a:cs typeface="Vilna" pitchFamily="2" charset="-79"/>
              </a:rPr>
              <a:t> hu </a:t>
            </a:r>
            <a:r>
              <a:rPr lang="en-US" altLang="en-US" sz="4800" dirty="0">
                <a:cs typeface="Vilna" pitchFamily="2" charset="-79"/>
              </a:rPr>
              <a:t> </a:t>
            </a:r>
          </a:p>
          <a:p>
            <a:pPr algn="l"/>
            <a:r>
              <a:rPr lang="en-US" altLang="en-US" dirty="0">
                <a:cs typeface="Vilna" pitchFamily="2" charset="-79"/>
              </a:rPr>
              <a:t>One the contrary, </a:t>
            </a:r>
          </a:p>
          <a:p>
            <a:pPr algn="l"/>
            <a:r>
              <a:rPr lang="en-US" altLang="en-US" dirty="0">
                <a:cs typeface="Vilna" pitchFamily="2" charset="-79"/>
              </a:rPr>
              <a:t>the reverse is true</a:t>
            </a:r>
          </a:p>
          <a:p>
            <a:pPr algn="l"/>
            <a:r>
              <a:rPr lang="en-US" altLang="en-US" dirty="0">
                <a:cs typeface="Vilna" pitchFamily="2" charset="-79"/>
              </a:rPr>
              <a:t>But, we have to stand!!</a:t>
            </a:r>
          </a:p>
        </p:txBody>
      </p:sp>
    </p:spTree>
    <p:extLst>
      <p:ext uri="{BB962C8B-B14F-4D97-AF65-F5344CB8AC3E}">
        <p14:creationId xmlns:p14="http://schemas.microsoft.com/office/powerpoint/2010/main" val="16613521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endParaRPr lang="en-US" dirty="0"/>
          </a:p>
          <a:p>
            <a:pPr algn="l"/>
            <a:r>
              <a:rPr lang="en-US" dirty="0"/>
              <a:t>Life end of Billy Graham and end of the era of effective outreach?</a:t>
            </a:r>
          </a:p>
        </p:txBody>
      </p:sp>
    </p:spTree>
    <p:extLst>
      <p:ext uri="{BB962C8B-B14F-4D97-AF65-F5344CB8AC3E}">
        <p14:creationId xmlns:p14="http://schemas.microsoft.com/office/powerpoint/2010/main" val="39984824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Throughout his life, Billy Graham preached the gospel of the Messiah to approximately 215 million people who attended one of his more than 400 events, simulcasts and evangelistic rallies in more than 185 countries and territories. </a:t>
            </a:r>
          </a:p>
        </p:txBody>
      </p:sp>
    </p:spTree>
    <p:extLst>
      <p:ext uri="{BB962C8B-B14F-4D97-AF65-F5344CB8AC3E}">
        <p14:creationId xmlns:p14="http://schemas.microsoft.com/office/powerpoint/2010/main" val="11075647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"There were a few times when I thought I was dying, and I saw my whole life come before me…" said Graham at his Cincinnati Crusade on June 24, 2002. "I didn't say to the Lord, 'I'm a preacher, and I've preached to many people.'</a:t>
            </a:r>
          </a:p>
        </p:txBody>
      </p:sp>
    </p:spTree>
    <p:extLst>
      <p:ext uri="{BB962C8B-B14F-4D97-AF65-F5344CB8AC3E}">
        <p14:creationId xmlns:p14="http://schemas.microsoft.com/office/powerpoint/2010/main" val="31350471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I said, 'Oh Lord, I'm a sinner, and I still need Your forgiveness. I still need the cross.' And I asked the Lord to give me peace in my heart, and He did—a wonderful peace that hasn't left me."</a:t>
            </a:r>
            <a:br>
              <a:rPr lang="en-US" dirty="0"/>
            </a:br>
            <a:endParaRPr lang="en-US" dirty="0"/>
          </a:p>
        </p:txBody>
      </p:sp>
    </p:spTree>
    <p:extLst>
      <p:ext uri="{BB962C8B-B14F-4D97-AF65-F5344CB8AC3E}">
        <p14:creationId xmlns:p14="http://schemas.microsoft.com/office/powerpoint/2010/main" val="16901391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 </a:t>
            </a:r>
          </a:p>
        </p:txBody>
      </p:sp>
      <p:pic>
        <p:nvPicPr>
          <p:cNvPr id="1026" name="Picture 2" descr="Rabbi Eric and Barb Carlson">
            <a:extLst>
              <a:ext uri="{FF2B5EF4-FFF2-40B4-BE49-F238E27FC236}">
                <a16:creationId xmlns:a16="http://schemas.microsoft.com/office/drawing/2014/main" id="{271379FA-A48F-404F-9321-A45C0DD39C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8237" y="57150"/>
            <a:ext cx="605155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2A02872-6EAA-4359-9CB8-3E8670E08D26}"/>
              </a:ext>
            </a:extLst>
          </p:cNvPr>
          <p:cNvSpPr txBox="1"/>
          <p:nvPr/>
        </p:nvSpPr>
        <p:spPr>
          <a:xfrm>
            <a:off x="160318" y="438150"/>
            <a:ext cx="2247919" cy="2554545"/>
          </a:xfrm>
          <a:prstGeom prst="rect">
            <a:avLst/>
          </a:prstGeom>
          <a:noFill/>
        </p:spPr>
        <p:txBody>
          <a:bodyPr wrap="square" rtlCol="0">
            <a:spAutoFit/>
          </a:bodyPr>
          <a:lstStyle/>
          <a:p>
            <a:pPr algn="l"/>
            <a:r>
              <a:rPr lang="en-US" dirty="0"/>
              <a:t>Rabbi</a:t>
            </a:r>
          </a:p>
          <a:p>
            <a:pPr algn="l"/>
            <a:r>
              <a:rPr lang="en-US" dirty="0"/>
              <a:t>Eric &amp;</a:t>
            </a:r>
          </a:p>
          <a:p>
            <a:pPr algn="l"/>
            <a:r>
              <a:rPr lang="en-US" dirty="0"/>
              <a:t>Barbara</a:t>
            </a:r>
          </a:p>
          <a:p>
            <a:pPr algn="l"/>
            <a:r>
              <a:rPr lang="en-US" dirty="0"/>
              <a:t>Carlson</a:t>
            </a:r>
          </a:p>
        </p:txBody>
      </p:sp>
    </p:spTree>
    <p:extLst>
      <p:ext uri="{BB962C8B-B14F-4D97-AF65-F5344CB8AC3E}">
        <p14:creationId xmlns:p14="http://schemas.microsoft.com/office/powerpoint/2010/main" val="4191165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8466" name="Rectangle 2">
            <a:extLst>
              <a:ext uri="{FF2B5EF4-FFF2-40B4-BE49-F238E27FC236}">
                <a16:creationId xmlns:a16="http://schemas.microsoft.com/office/drawing/2014/main" id="{BE0F2E06-C887-44A1-823C-555A7D9B8025}"/>
              </a:ext>
            </a:extLst>
          </p:cNvPr>
          <p:cNvSpPr>
            <a:spLocks noGrp="1" noChangeArrowheads="1"/>
          </p:cNvSpPr>
          <p:nvPr>
            <p:ph type="subTitle" idx="1"/>
          </p:nvPr>
        </p:nvSpPr>
        <p:spPr>
          <a:xfrm>
            <a:off x="274637" y="0"/>
            <a:ext cx="8153400" cy="5143500"/>
          </a:xfrm>
        </p:spPr>
        <p:txBody>
          <a:bodyPr/>
          <a:lstStyle/>
          <a:p>
            <a:pPr algn="l"/>
            <a:r>
              <a:rPr lang="en-US" altLang="en-US" sz="4000" dirty="0"/>
              <a:t>This is a major theme of this holiday and of the song.</a:t>
            </a:r>
          </a:p>
          <a:p>
            <a:pPr rtl="1"/>
            <a:r>
              <a:rPr lang="he-IL" altLang="en-US" sz="4800" b="1" dirty="0">
                <a:cs typeface="Vilna" pitchFamily="2" charset="-79"/>
              </a:rPr>
              <a:t>וְנַהֲפוֹךְ הוּא</a:t>
            </a:r>
            <a:r>
              <a:rPr lang="en-US" altLang="en-US" sz="4800" b="1" dirty="0">
                <a:cs typeface="Vilna" pitchFamily="2" charset="-79"/>
              </a:rPr>
              <a:t>  </a:t>
            </a:r>
            <a:r>
              <a:rPr lang="en-US" altLang="en-US" sz="4000" i="1" dirty="0" err="1">
                <a:cs typeface="Vilna" pitchFamily="2" charset="-79"/>
              </a:rPr>
              <a:t>v</a:t>
            </a:r>
            <a:r>
              <a:rPr lang="en-US" altLang="en-US" sz="4000" i="1" dirty="0" err="1">
                <a:latin typeface="Arial" panose="020B0604020202020204" pitchFamily="34" charset="0"/>
                <a:cs typeface="Vilna" pitchFamily="2" charset="-79"/>
              </a:rPr>
              <a:t>’</a:t>
            </a:r>
            <a:r>
              <a:rPr lang="en-US" altLang="en-US" sz="4000" i="1" dirty="0" err="1">
                <a:cs typeface="Vilna" pitchFamily="2" charset="-79"/>
              </a:rPr>
              <a:t>nahafokh</a:t>
            </a:r>
            <a:r>
              <a:rPr lang="en-US" altLang="en-US" sz="4000" i="1" dirty="0">
                <a:cs typeface="Vilna" pitchFamily="2" charset="-79"/>
              </a:rPr>
              <a:t> hu </a:t>
            </a:r>
            <a:r>
              <a:rPr lang="en-US" altLang="en-US" sz="4800" dirty="0">
                <a:cs typeface="Vilna" pitchFamily="2" charset="-79"/>
              </a:rPr>
              <a:t> </a:t>
            </a:r>
          </a:p>
          <a:p>
            <a:pPr algn="l"/>
            <a:r>
              <a:rPr lang="en-US" altLang="en-US" sz="4000" dirty="0">
                <a:cs typeface="Vilna" pitchFamily="2" charset="-79"/>
              </a:rPr>
              <a:t>One the contrary, the reverse is true</a:t>
            </a:r>
          </a:p>
        </p:txBody>
      </p:sp>
    </p:spTree>
    <p:extLst>
      <p:ext uri="{BB962C8B-B14F-4D97-AF65-F5344CB8AC3E}">
        <p14:creationId xmlns:p14="http://schemas.microsoft.com/office/powerpoint/2010/main" val="30655910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 </a:t>
            </a:r>
          </a:p>
        </p:txBody>
      </p:sp>
      <p:pic>
        <p:nvPicPr>
          <p:cNvPr id="57346" name="Picture 2" descr="Praise Him in the Dance">
            <a:extLst>
              <a:ext uri="{FF2B5EF4-FFF2-40B4-BE49-F238E27FC236}">
                <a16:creationId xmlns:a16="http://schemas.microsoft.com/office/drawing/2014/main" id="{5ABBE75A-0085-4D00-8437-43365421D5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3896" y="0"/>
            <a:ext cx="6864542" cy="513860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011A9D4F-4786-402A-8AE9-F00F665DA646}"/>
              </a:ext>
            </a:extLst>
          </p:cNvPr>
          <p:cNvSpPr txBox="1"/>
          <p:nvPr/>
        </p:nvSpPr>
        <p:spPr>
          <a:xfrm>
            <a:off x="1307617" y="11579"/>
            <a:ext cx="6786345" cy="1323439"/>
          </a:xfrm>
          <a:prstGeom prst="rect">
            <a:avLst/>
          </a:prstGeom>
          <a:noFill/>
        </p:spPr>
        <p:txBody>
          <a:bodyPr wrap="none" rtlCol="0">
            <a:spAutoFit/>
          </a:bodyPr>
          <a:lstStyle/>
          <a:p>
            <a:pPr algn="l"/>
            <a:r>
              <a:rPr lang="en-US" dirty="0">
                <a:effectLst>
                  <a:outerShdw blurRad="38100" dist="38100" dir="2700000" algn="tl">
                    <a:srgbClr val="000000">
                      <a:alpha val="43137"/>
                    </a:srgbClr>
                  </a:outerShdw>
                </a:effectLst>
              </a:rPr>
              <a:t>Congregation Zion's Sake, </a:t>
            </a:r>
          </a:p>
          <a:p>
            <a:pPr algn="l"/>
            <a:r>
              <a:rPr lang="en-US" dirty="0">
                <a:effectLst>
                  <a:outerShdw blurRad="38100" dist="38100" dir="2700000" algn="tl">
                    <a:srgbClr val="000000">
                      <a:alpha val="43137"/>
                    </a:srgbClr>
                  </a:outerShdw>
                </a:effectLst>
              </a:rPr>
              <a:t>Newport News, VA</a:t>
            </a:r>
          </a:p>
        </p:txBody>
      </p:sp>
    </p:spTree>
    <p:extLst>
      <p:ext uri="{BB962C8B-B14F-4D97-AF65-F5344CB8AC3E}">
        <p14:creationId xmlns:p14="http://schemas.microsoft.com/office/powerpoint/2010/main" val="10516136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fontScale="92500" lnSpcReduction="10000"/>
          </a:bodyPr>
          <a:lstStyle/>
          <a:p>
            <a:pPr algn="l"/>
            <a:r>
              <a:rPr lang="en-US" baseline="30000" dirty="0"/>
              <a:t>Romans 11:15 (MSG) </a:t>
            </a:r>
            <a:r>
              <a:rPr lang="en-US" dirty="0"/>
              <a:t>If [the Jewish people’s] falling out initiated this worldwide coming together, their recovery is going to set off something even better: mass homecoming! If the first thing the Jews did, even though it was wrong for them, turned out for your good, just think what's going to happen when they get it right!</a:t>
            </a:r>
          </a:p>
        </p:txBody>
      </p:sp>
    </p:spTree>
    <p:extLst>
      <p:ext uri="{BB962C8B-B14F-4D97-AF65-F5344CB8AC3E}">
        <p14:creationId xmlns:p14="http://schemas.microsoft.com/office/powerpoint/2010/main" val="262533745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Billy Graham’s passing as “Americas Preacher” is the last chapter in the Gentile age as we (Messianic Movement) now are postured to pick up the reigns of leadership for the Messianic Age!! We must be bold, very bold for He is with us! </a:t>
            </a:r>
          </a:p>
        </p:txBody>
      </p:sp>
    </p:spTree>
    <p:extLst>
      <p:ext uri="{BB962C8B-B14F-4D97-AF65-F5344CB8AC3E}">
        <p14:creationId xmlns:p14="http://schemas.microsoft.com/office/powerpoint/2010/main" val="17858355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dirty="0"/>
              <a:t>Joel Chernoff and Paul Liberman’s presentation this past Sunday morning at the South West Regional Conference was prophetically profound and proof positive that its time for us to get up, rise up! God moved powerfully in that meeting! </a:t>
            </a:r>
          </a:p>
        </p:txBody>
      </p:sp>
    </p:spTree>
    <p:extLst>
      <p:ext uri="{BB962C8B-B14F-4D97-AF65-F5344CB8AC3E}">
        <p14:creationId xmlns:p14="http://schemas.microsoft.com/office/powerpoint/2010/main" val="25065815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42" name="Rectangle 2">
            <a:extLst>
              <a:ext uri="{FF2B5EF4-FFF2-40B4-BE49-F238E27FC236}">
                <a16:creationId xmlns:a16="http://schemas.microsoft.com/office/drawing/2014/main" id="{77AEF02D-FA49-4AB1-B569-34D445FD3C18}"/>
              </a:ext>
            </a:extLst>
          </p:cNvPr>
          <p:cNvSpPr>
            <a:spLocks noGrp="1" noChangeArrowheads="1"/>
          </p:cNvSpPr>
          <p:nvPr>
            <p:ph type="subTitle" idx="1"/>
          </p:nvPr>
        </p:nvSpPr>
        <p:spPr>
          <a:xfrm>
            <a:off x="274637" y="0"/>
            <a:ext cx="8077200" cy="5143500"/>
          </a:xfrm>
        </p:spPr>
        <p:txBody>
          <a:bodyPr/>
          <a:lstStyle/>
          <a:p>
            <a:pPr algn="l"/>
            <a:r>
              <a:rPr lang="en-US" altLang="en-US" sz="3600" dirty="0"/>
              <a:t>Next Israeli war: </a:t>
            </a:r>
          </a:p>
          <a:p>
            <a:pPr algn="l">
              <a:buFontTx/>
              <a:buChar char="•"/>
            </a:pPr>
            <a:r>
              <a:rPr lang="en-US" altLang="en-US" sz="3600" dirty="0"/>
              <a:t>Hamas rockets</a:t>
            </a:r>
          </a:p>
          <a:p>
            <a:pPr algn="l">
              <a:buFontTx/>
              <a:buChar char="•"/>
            </a:pPr>
            <a:r>
              <a:rPr lang="en-US" altLang="en-US" sz="3600" dirty="0" err="1"/>
              <a:t>Hezbullah</a:t>
            </a:r>
            <a:r>
              <a:rPr lang="en-US" altLang="en-US" sz="3600" dirty="0"/>
              <a:t> rocket</a:t>
            </a:r>
          </a:p>
          <a:p>
            <a:pPr algn="l">
              <a:buFontTx/>
              <a:buChar char="•"/>
            </a:pPr>
            <a:r>
              <a:rPr lang="en-US" altLang="en-US" sz="3600" dirty="0"/>
              <a:t>Iranian rockets</a:t>
            </a:r>
          </a:p>
          <a:p>
            <a:pPr rtl="1"/>
            <a:r>
              <a:rPr lang="he-IL" altLang="en-US" sz="4400" dirty="0">
                <a:cs typeface="Vilna" pitchFamily="2" charset="-79"/>
              </a:rPr>
              <a:t>וְנַהֲפוֹךְ הוּא</a:t>
            </a:r>
            <a:r>
              <a:rPr lang="en-US" altLang="en-US" sz="4400" dirty="0">
                <a:cs typeface="Vilna" pitchFamily="2" charset="-79"/>
              </a:rPr>
              <a:t>  </a:t>
            </a:r>
            <a:r>
              <a:rPr lang="en-US" altLang="en-US" sz="3600" i="1" dirty="0" err="1">
                <a:cs typeface="Vilna" pitchFamily="2" charset="-79"/>
              </a:rPr>
              <a:t>v</a:t>
            </a:r>
            <a:r>
              <a:rPr lang="en-US" altLang="en-US" sz="3600" i="1" dirty="0" err="1">
                <a:latin typeface="Arial" panose="020B0604020202020204" pitchFamily="34" charset="0"/>
                <a:cs typeface="Vilna" pitchFamily="2" charset="-79"/>
              </a:rPr>
              <a:t>’</a:t>
            </a:r>
            <a:r>
              <a:rPr lang="en-US" altLang="en-US" sz="3600" i="1" dirty="0" err="1">
                <a:cs typeface="Vilna" pitchFamily="2" charset="-79"/>
              </a:rPr>
              <a:t>nahafokh</a:t>
            </a:r>
            <a:r>
              <a:rPr lang="en-US" altLang="en-US" sz="3600" i="1" dirty="0">
                <a:cs typeface="Vilna" pitchFamily="2" charset="-79"/>
              </a:rPr>
              <a:t> hu </a:t>
            </a:r>
            <a:r>
              <a:rPr lang="en-US" altLang="en-US" sz="4400" dirty="0">
                <a:cs typeface="Vilna" pitchFamily="2" charset="-79"/>
              </a:rPr>
              <a:t> </a:t>
            </a:r>
          </a:p>
          <a:p>
            <a:pPr algn="l"/>
            <a:r>
              <a:rPr lang="en-US" altLang="en-US" sz="3600" dirty="0">
                <a:cs typeface="Vilna" pitchFamily="2" charset="-79"/>
              </a:rPr>
              <a:t>One the contrary, the reverse is true    </a:t>
            </a:r>
            <a:r>
              <a:rPr lang="en-US" altLang="en-US" sz="3600" dirty="0">
                <a:solidFill>
                  <a:srgbClr val="FFFF99"/>
                </a:solidFill>
                <a:cs typeface="Vilna" pitchFamily="2" charset="-79"/>
              </a:rPr>
              <a:t>Your situation?</a:t>
            </a:r>
          </a:p>
          <a:p>
            <a:pPr algn="l"/>
            <a:endParaRPr lang="en-US" altLang="en-US" sz="3000" dirty="0"/>
          </a:p>
          <a:p>
            <a:pPr algn="l"/>
            <a:endParaRPr lang="en-US" altLang="en-US" sz="3000" dirty="0"/>
          </a:p>
        </p:txBody>
      </p:sp>
    </p:spTree>
    <p:extLst>
      <p:ext uri="{BB962C8B-B14F-4D97-AF65-F5344CB8AC3E}">
        <p14:creationId xmlns:p14="http://schemas.microsoft.com/office/powerpoint/2010/main" val="1494464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8446" y="0"/>
            <a:ext cx="8381999" cy="5143500"/>
          </a:xfrm>
        </p:spPr>
        <p:txBody>
          <a:bodyPr>
            <a:normAutofit/>
          </a:bodyPr>
          <a:lstStyle/>
          <a:p>
            <a:pPr algn="l"/>
            <a:r>
              <a:rPr lang="en-US" sz="3600" dirty="0"/>
              <a:t> ‘When the Month of Adar Enters, We Increase our Joy’ – Adar Has Arrived!</a:t>
            </a:r>
          </a:p>
        </p:txBody>
      </p:sp>
      <p:pic>
        <p:nvPicPr>
          <p:cNvPr id="1026" name="Picture 2" descr="Joy dancing">
            <a:extLst>
              <a:ext uri="{FF2B5EF4-FFF2-40B4-BE49-F238E27FC236}">
                <a16:creationId xmlns:a16="http://schemas.microsoft.com/office/drawing/2014/main" id="{33589526-8711-4BF8-8372-88E57D6A69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441" y="1657350"/>
            <a:ext cx="7619992" cy="3424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61050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122" name="Rectangle 2">
            <a:extLst>
              <a:ext uri="{FF2B5EF4-FFF2-40B4-BE49-F238E27FC236}">
                <a16:creationId xmlns:a16="http://schemas.microsoft.com/office/drawing/2014/main" id="{3D5601B2-312E-4E4F-A615-DE3F7A7776A3}"/>
              </a:ext>
            </a:extLst>
          </p:cNvPr>
          <p:cNvSpPr>
            <a:spLocks noGrp="1" noChangeArrowheads="1"/>
          </p:cNvSpPr>
          <p:nvPr>
            <p:ph type="subTitle" idx="1"/>
          </p:nvPr>
        </p:nvSpPr>
        <p:spPr>
          <a:xfrm>
            <a:off x="960437" y="0"/>
            <a:ext cx="6858000" cy="5143500"/>
          </a:xfrm>
        </p:spPr>
        <p:txBody>
          <a:bodyPr/>
          <a:lstStyle/>
          <a:p>
            <a:pPr rtl="1"/>
            <a:r>
              <a:rPr lang="he-IL" altLang="en-US" sz="4800" b="1" dirty="0">
                <a:cs typeface="Vilna" pitchFamily="2" charset="-79"/>
              </a:rPr>
              <a:t>וְנַהֲפוֹךְ הוּא</a:t>
            </a:r>
            <a:r>
              <a:rPr lang="en-US" altLang="en-US" sz="4800" b="1" dirty="0">
                <a:cs typeface="Vilna" pitchFamily="2" charset="-79"/>
              </a:rPr>
              <a:t>  </a:t>
            </a:r>
            <a:r>
              <a:rPr lang="en-US" altLang="en-US" i="1" dirty="0" err="1">
                <a:cs typeface="Vilna" pitchFamily="2" charset="-79"/>
              </a:rPr>
              <a:t>v</a:t>
            </a:r>
            <a:r>
              <a:rPr lang="en-US" altLang="en-US" i="1" dirty="0" err="1">
                <a:latin typeface="Arial" panose="020B0604020202020204" pitchFamily="34" charset="0"/>
                <a:cs typeface="Vilna" pitchFamily="2" charset="-79"/>
              </a:rPr>
              <a:t>’</a:t>
            </a:r>
            <a:r>
              <a:rPr lang="en-US" altLang="en-US" i="1" dirty="0" err="1">
                <a:cs typeface="Vilna" pitchFamily="2" charset="-79"/>
              </a:rPr>
              <a:t>nahafokh</a:t>
            </a:r>
            <a:r>
              <a:rPr lang="en-US" altLang="en-US" i="1" dirty="0">
                <a:cs typeface="Vilna" pitchFamily="2" charset="-79"/>
              </a:rPr>
              <a:t> hu </a:t>
            </a:r>
            <a:r>
              <a:rPr lang="en-US" altLang="en-US" sz="4800" dirty="0">
                <a:cs typeface="Vilna" pitchFamily="2" charset="-79"/>
              </a:rPr>
              <a:t> </a:t>
            </a:r>
          </a:p>
          <a:p>
            <a:pPr algn="l"/>
            <a:r>
              <a:rPr lang="en-US" altLang="en-US" dirty="0">
                <a:cs typeface="Vilna" pitchFamily="2" charset="-79"/>
              </a:rPr>
              <a:t>One the contrary, </a:t>
            </a:r>
          </a:p>
          <a:p>
            <a:pPr algn="l"/>
            <a:r>
              <a:rPr lang="en-US" altLang="en-US" dirty="0">
                <a:cs typeface="Vilna" pitchFamily="2" charset="-79"/>
              </a:rPr>
              <a:t>the reverse is true</a:t>
            </a:r>
          </a:p>
          <a:p>
            <a:pPr algn="l"/>
            <a:r>
              <a:rPr lang="en-US" altLang="en-US" dirty="0">
                <a:cs typeface="Vilna" pitchFamily="2" charset="-79"/>
              </a:rPr>
              <a:t>But, we have to stand!!</a:t>
            </a:r>
          </a:p>
        </p:txBody>
      </p:sp>
    </p:spTree>
    <p:extLst>
      <p:ext uri="{BB962C8B-B14F-4D97-AF65-F5344CB8AC3E}">
        <p14:creationId xmlns:p14="http://schemas.microsoft.com/office/powerpoint/2010/main" val="3388639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0ED1C19-E96A-42A0-94E3-BCFCE0DD6381}"/>
              </a:ext>
            </a:extLst>
          </p:cNvPr>
          <p:cNvSpPr>
            <a:spLocks noGrp="1" noChangeArrowheads="1"/>
          </p:cNvSpPr>
          <p:nvPr>
            <p:ph type="body" idx="4294967295"/>
          </p:nvPr>
        </p:nvSpPr>
        <p:spPr>
          <a:xfrm>
            <a:off x="1589087" y="1085850"/>
            <a:ext cx="6247210" cy="4114800"/>
          </a:xfrm>
        </p:spPr>
        <p:txBody>
          <a:bodyPr>
            <a:normAutofit lnSpcReduction="10000"/>
          </a:bodyPr>
          <a:lstStyle/>
          <a:p>
            <a:pPr algn="r">
              <a:lnSpc>
                <a:spcPct val="90000"/>
              </a:lnSpc>
              <a:defRPr/>
            </a:pPr>
            <a:endParaRPr lang="en-US" altLang="en-US" sz="3600" kern="0" dirty="0"/>
          </a:p>
          <a:p>
            <a:pPr algn="r">
              <a:lnSpc>
                <a:spcPct val="90000"/>
              </a:lnSpc>
              <a:defRPr/>
            </a:pPr>
            <a:endParaRPr lang="en-US" altLang="en-US" sz="3600" kern="0" dirty="0"/>
          </a:p>
          <a:p>
            <a:pPr algn="r">
              <a:lnSpc>
                <a:spcPct val="90000"/>
              </a:lnSpc>
              <a:defRPr/>
            </a:pPr>
            <a:endParaRPr lang="en-US" altLang="en-US" sz="3600" kern="0" dirty="0"/>
          </a:p>
          <a:p>
            <a:pPr algn="r">
              <a:lnSpc>
                <a:spcPct val="90000"/>
              </a:lnSpc>
              <a:defRPr/>
            </a:pPr>
            <a:endParaRPr lang="en-US" altLang="en-US" sz="3600" kern="0" dirty="0"/>
          </a:p>
          <a:p>
            <a:pPr algn="r">
              <a:lnSpc>
                <a:spcPct val="90000"/>
              </a:lnSpc>
              <a:defRPr/>
            </a:pPr>
            <a:endParaRPr lang="en-US" altLang="en-US" sz="3600" kern="0" dirty="0"/>
          </a:p>
          <a:p>
            <a:pPr algn="r">
              <a:lnSpc>
                <a:spcPct val="90000"/>
              </a:lnSpc>
              <a:defRPr/>
            </a:pPr>
            <a:r>
              <a:rPr lang="en-US" altLang="en-US" sz="3600" kern="0" dirty="0"/>
              <a:t>Ester</a:t>
            </a:r>
            <a:r>
              <a:rPr lang="en-US" altLang="en-US" sz="2700" kern="0" dirty="0"/>
              <a:t> </a:t>
            </a:r>
            <a:r>
              <a:rPr lang="he-IL" altLang="en-US" sz="6000" b="1" kern="0" dirty="0">
                <a:cs typeface="Vilna" pitchFamily="2" charset="-79"/>
              </a:rPr>
              <a:t>אֶסְתֵּר</a:t>
            </a:r>
            <a:endParaRPr lang="en-US" altLang="en-US" sz="6000" b="1" kern="0" dirty="0">
              <a:cs typeface="Vilna" pitchFamily="2" charset="-79"/>
            </a:endParaRPr>
          </a:p>
          <a:p>
            <a:pPr algn="r">
              <a:lnSpc>
                <a:spcPct val="90000"/>
              </a:lnSpc>
              <a:defRPr/>
            </a:pPr>
            <a:r>
              <a:rPr lang="en-US" altLang="en-US" sz="2700" kern="0" dirty="0"/>
              <a:t>(Esther) 4</a:t>
            </a:r>
            <a:r>
              <a:rPr lang="en-US" altLang="en-US" sz="2700" b="1" kern="0" dirty="0"/>
              <a:t>.12-17, 5.9-14, 6.10-14</a:t>
            </a:r>
            <a:endParaRPr lang="he-IL" altLang="en-US" sz="2700" kern="0" dirty="0"/>
          </a:p>
        </p:txBody>
      </p:sp>
    </p:spTree>
    <p:extLst>
      <p:ext uri="{BB962C8B-B14F-4D97-AF65-F5344CB8AC3E}">
        <p14:creationId xmlns:p14="http://schemas.microsoft.com/office/powerpoint/2010/main" val="3782903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418" name="Rectangle 2">
            <a:extLst>
              <a:ext uri="{FF2B5EF4-FFF2-40B4-BE49-F238E27FC236}">
                <a16:creationId xmlns:a16="http://schemas.microsoft.com/office/drawing/2014/main" id="{54773451-7CAE-4E68-A34E-2A5606A4E966}"/>
              </a:ext>
            </a:extLst>
          </p:cNvPr>
          <p:cNvSpPr>
            <a:spLocks noGrp="1" noChangeArrowheads="1"/>
          </p:cNvSpPr>
          <p:nvPr>
            <p:ph type="subTitle" idx="1"/>
          </p:nvPr>
        </p:nvSpPr>
        <p:spPr>
          <a:xfrm>
            <a:off x="350837" y="0"/>
            <a:ext cx="8077200" cy="5143500"/>
          </a:xfrm>
        </p:spPr>
        <p:txBody>
          <a:bodyPr/>
          <a:lstStyle/>
          <a:p>
            <a:pPr algn="l"/>
            <a:r>
              <a:rPr lang="en-US" altLang="en-US" sz="3600" baseline="30000" dirty="0"/>
              <a:t>Ester 3.14</a:t>
            </a:r>
            <a:r>
              <a:rPr lang="en-US" altLang="en-US" sz="3600" dirty="0"/>
              <a:t> Letters were sent by courier to all the royal provinces “To destroy, kill and exterminate all Jews, from young to old, including small children and women, on a specific day, the thirteenth day of the twelfth month, the month of Adar, and to seize their goods as plunder."</a:t>
            </a:r>
          </a:p>
        </p:txBody>
      </p:sp>
    </p:spTree>
    <p:extLst>
      <p:ext uri="{BB962C8B-B14F-4D97-AF65-F5344CB8AC3E}">
        <p14:creationId xmlns:p14="http://schemas.microsoft.com/office/powerpoint/2010/main" val="203492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4370" name="Rectangle 2">
            <a:extLst>
              <a:ext uri="{FF2B5EF4-FFF2-40B4-BE49-F238E27FC236}">
                <a16:creationId xmlns:a16="http://schemas.microsoft.com/office/drawing/2014/main" id="{DC80E715-B2AB-4792-BC88-F4F3A2127757}"/>
              </a:ext>
            </a:extLst>
          </p:cNvPr>
          <p:cNvSpPr>
            <a:spLocks noGrp="1" noChangeArrowheads="1"/>
          </p:cNvSpPr>
          <p:nvPr>
            <p:ph type="subTitle" idx="1"/>
          </p:nvPr>
        </p:nvSpPr>
        <p:spPr>
          <a:xfrm>
            <a:off x="350837" y="0"/>
            <a:ext cx="8153400" cy="5143500"/>
          </a:xfrm>
        </p:spPr>
        <p:txBody>
          <a:bodyPr/>
          <a:lstStyle/>
          <a:p>
            <a:pPr algn="l"/>
            <a:r>
              <a:rPr lang="en-US" altLang="en-US" sz="3600" baseline="30000" dirty="0"/>
              <a:t>Ester 9.1</a:t>
            </a:r>
            <a:r>
              <a:rPr lang="en-US" altLang="en-US" sz="3600" dirty="0"/>
              <a:t> The time approached for the king's order and decree to be carried out, the day when the enemies of the Jews hoped to overpower them. But, as it turned out, </a:t>
            </a:r>
            <a:r>
              <a:rPr lang="en-US" altLang="en-US" sz="3600" dirty="0">
                <a:solidFill>
                  <a:srgbClr val="FFFF66"/>
                </a:solidFill>
              </a:rPr>
              <a:t>the opposite took place</a:t>
            </a:r>
            <a:r>
              <a:rPr lang="en-US" altLang="en-US" sz="3600" dirty="0"/>
              <a:t> - the Jews overpowered those who hated them. </a:t>
            </a:r>
            <a:r>
              <a:rPr lang="he-IL" altLang="en-US" sz="4400" b="1" dirty="0">
                <a:solidFill>
                  <a:srgbClr val="FFFF99"/>
                </a:solidFill>
                <a:cs typeface="Vilna" pitchFamily="2" charset="-79"/>
              </a:rPr>
              <a:t>וְנַהֲפוֹךְ הוּא</a:t>
            </a:r>
            <a:r>
              <a:rPr lang="en-US" altLang="en-US" sz="4400" b="1" dirty="0">
                <a:solidFill>
                  <a:srgbClr val="FFFF99"/>
                </a:solidFill>
                <a:cs typeface="Vilna" pitchFamily="2" charset="-79"/>
              </a:rPr>
              <a:t>  </a:t>
            </a:r>
            <a:r>
              <a:rPr lang="en-US" altLang="en-US" sz="3600" i="1" dirty="0" err="1">
                <a:solidFill>
                  <a:srgbClr val="FFFF99"/>
                </a:solidFill>
                <a:cs typeface="Vilna" pitchFamily="2" charset="-79"/>
              </a:rPr>
              <a:t>v</a:t>
            </a:r>
            <a:r>
              <a:rPr lang="en-US" altLang="en-US" sz="3600" i="1" dirty="0" err="1">
                <a:solidFill>
                  <a:srgbClr val="FFFF99"/>
                </a:solidFill>
                <a:latin typeface="Arial" panose="020B0604020202020204" pitchFamily="34" charset="0"/>
                <a:cs typeface="Vilna" pitchFamily="2" charset="-79"/>
              </a:rPr>
              <a:t>’</a:t>
            </a:r>
            <a:r>
              <a:rPr lang="en-US" altLang="en-US" sz="3600" i="1" dirty="0" err="1">
                <a:solidFill>
                  <a:srgbClr val="FFFF99"/>
                </a:solidFill>
                <a:cs typeface="Vilna" pitchFamily="2" charset="-79"/>
              </a:rPr>
              <a:t>nahafokh</a:t>
            </a:r>
            <a:r>
              <a:rPr lang="en-US" altLang="en-US" sz="3600" i="1" dirty="0">
                <a:solidFill>
                  <a:srgbClr val="FFFF99"/>
                </a:solidFill>
                <a:cs typeface="Vilna" pitchFamily="2" charset="-79"/>
              </a:rPr>
              <a:t> hu </a:t>
            </a:r>
            <a:r>
              <a:rPr lang="en-US" altLang="en-US" sz="4400" dirty="0">
                <a:solidFill>
                  <a:srgbClr val="FFFF99"/>
                </a:solidFill>
                <a:cs typeface="Vilna" pitchFamily="2" charset="-79"/>
              </a:rPr>
              <a:t> </a:t>
            </a:r>
          </a:p>
          <a:p>
            <a:pPr algn="l"/>
            <a:r>
              <a:rPr lang="en-US" altLang="en-US" sz="3600" dirty="0">
                <a:solidFill>
                  <a:srgbClr val="FFFF99"/>
                </a:solidFill>
                <a:cs typeface="Vilna" pitchFamily="2" charset="-79"/>
              </a:rPr>
              <a:t>One the contrary, the reverse is true</a:t>
            </a:r>
          </a:p>
        </p:txBody>
      </p:sp>
    </p:spTree>
    <p:extLst>
      <p:ext uri="{BB962C8B-B14F-4D97-AF65-F5344CB8AC3E}">
        <p14:creationId xmlns:p14="http://schemas.microsoft.com/office/powerpoint/2010/main" val="3566778167"/>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Rounded MT 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000" b="0" i="0" u="none" strike="noStrike" cap="none" normalizeH="0" baseline="0" smtClean="0">
            <a:ln>
              <a:noFill/>
            </a:ln>
            <a:solidFill>
              <a:schemeClr val="bg1"/>
            </a:solidFill>
            <a:effectLst/>
            <a:latin typeface="Arial Rounded MT Bold"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000" b="0" i="0" u="none" strike="noStrike" cap="none" normalizeH="0" baseline="0" smtClean="0">
            <a:ln>
              <a:noFill/>
            </a:ln>
            <a:solidFill>
              <a:schemeClr val="bg1"/>
            </a:solidFill>
            <a:effectLst/>
            <a:latin typeface="Arial Rounded MT Bold"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3_Default Design">
  <a:themeElements>
    <a:clrScheme name="3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3_Default Design">
      <a:majorFont>
        <a:latin typeface="Arial Rounded MT Bold"/>
        <a:ea typeface=""/>
        <a:cs typeface="Arial"/>
      </a:majorFont>
      <a:minorFont>
        <a:latin typeface="Arial Rounded MT Bold"/>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38100" cap="flat" cmpd="sng" algn="ctr">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en-US" sz="4000" b="0" i="0" u="none" strike="noStrike" cap="none" normalizeH="0" baseline="0" smtClean="0">
            <a:ln>
              <a:noFill/>
            </a:ln>
            <a:solidFill>
              <a:schemeClr val="bg1"/>
            </a:solidFill>
            <a:effectLst/>
            <a:latin typeface="Arial Rounded MT Bold" panose="020F0704030504030204" pitchFamily="34" charset="0"/>
            <a:cs typeface="Arial" panose="020B0604020202020204" pitchFamily="34" charset="0"/>
          </a:defRPr>
        </a:defPPr>
      </a:lstStyle>
    </a:spDef>
    <a:lnDef>
      <a:spPr bwMode="auto">
        <a:xfrm>
          <a:off x="0" y="0"/>
          <a:ext cx="1" cy="1"/>
        </a:xfrm>
        <a:custGeom>
          <a:avLst/>
          <a:gdLst/>
          <a:ahLst/>
          <a:cxnLst/>
          <a:rect l="0" t="0" r="0" b="0"/>
          <a:pathLst/>
        </a:custGeom>
        <a:noFill/>
        <a:ln w="38100" cap="flat" cmpd="sng" algn="ctr">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en-US" sz="4000" b="0" i="0" u="none" strike="noStrike" cap="none" normalizeH="0" baseline="0" smtClean="0">
            <a:ln>
              <a:noFill/>
            </a:ln>
            <a:solidFill>
              <a:schemeClr val="bg1"/>
            </a:solidFill>
            <a:effectLst/>
            <a:latin typeface="Arial Rounded MT Bold" panose="020F0704030504030204" pitchFamily="34" charset="0"/>
            <a:cs typeface="Arial" panose="020B0604020202020204" pitchFamily="34" charset="0"/>
          </a:defRPr>
        </a:defPPr>
      </a:lstStyle>
    </a:lnDef>
  </a:objectDefaults>
  <a:extraClrSchemeLst>
    <a:extraClrScheme>
      <a:clrScheme name="3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Rounded MT Bold"/>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38100" cap="flat" cmpd="sng" algn="ctr">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en-US" sz="4000" b="0" i="0" u="none" strike="noStrike" cap="none" normalizeH="0" baseline="0" smtClean="0">
            <a:ln>
              <a:noFill/>
            </a:ln>
            <a:solidFill>
              <a:schemeClr val="bg1"/>
            </a:solidFill>
            <a:effectLst/>
            <a:latin typeface="Arial Rounded MT Bold" panose="020F0704030504030204" pitchFamily="34" charset="0"/>
            <a:cs typeface="Arial" panose="020B0604020202020204" pitchFamily="34" charset="0"/>
          </a:defRPr>
        </a:defPPr>
      </a:lstStyle>
    </a:spDef>
    <a:lnDef>
      <a:spPr bwMode="auto">
        <a:xfrm>
          <a:off x="0" y="0"/>
          <a:ext cx="1" cy="1"/>
        </a:xfrm>
        <a:custGeom>
          <a:avLst/>
          <a:gdLst/>
          <a:ahLst/>
          <a:cxnLst/>
          <a:rect l="0" t="0" r="0" b="0"/>
          <a:pathLst/>
        </a:custGeom>
        <a:noFill/>
        <a:ln w="38100" cap="flat" cmpd="sng" algn="ctr">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en-US" sz="4000" b="0" i="0" u="none" strike="noStrike" cap="none" normalizeH="0" baseline="0" smtClean="0">
            <a:ln>
              <a:noFill/>
            </a:ln>
            <a:solidFill>
              <a:schemeClr val="bg1"/>
            </a:solidFill>
            <a:effectLst/>
            <a:latin typeface="Arial Rounded MT Bold" panose="020F0704030504030204" pitchFamily="34" charset="0"/>
            <a:cs typeface="Arial" panose="020B0604020202020204"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64048</TotalTime>
  <Words>3743</Words>
  <Application>Microsoft Office PowerPoint</Application>
  <PresentationFormat>Custom</PresentationFormat>
  <Paragraphs>447</Paragraphs>
  <Slides>66</Slides>
  <Notes>66</Notes>
  <HiddenSlides>0</HiddenSlides>
  <MMClips>3</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66</vt:i4>
      </vt:variant>
    </vt:vector>
  </HeadingPairs>
  <TitlesOfParts>
    <vt:vector size="75" baseType="lpstr">
      <vt:lpstr>ＭＳ Ｐゴシック</vt:lpstr>
      <vt:lpstr>Arial</vt:lpstr>
      <vt:lpstr>Arial Rounded MT Bold</vt:lpstr>
      <vt:lpstr>David</vt:lpstr>
      <vt:lpstr>Vilna</vt:lpstr>
      <vt:lpstr>Wingdings</vt:lpstr>
      <vt:lpstr>1_Default Design</vt:lpstr>
      <vt:lpstr>33_Default Design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Or HaOlam Messianic Congregation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Shmuel Wolkenfeld</dc:creator>
  <cp:lastModifiedBy>Shmuel Wolkenfeld</cp:lastModifiedBy>
  <cp:revision>1634</cp:revision>
  <dcterms:created xsi:type="dcterms:W3CDTF">2006-04-21T19:34:43Z</dcterms:created>
  <dcterms:modified xsi:type="dcterms:W3CDTF">2018-02-24T14:44:43Z</dcterms:modified>
</cp:coreProperties>
</file>