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6" r:id="rId2"/>
    <p:sldMasterId id="2147483698" r:id="rId3"/>
    <p:sldMasterId id="2147483700" r:id="rId4"/>
  </p:sldMasterIdLst>
  <p:notesMasterIdLst>
    <p:notesMasterId r:id="rId88"/>
  </p:notesMasterIdLst>
  <p:handoutMasterIdLst>
    <p:handoutMasterId r:id="rId89"/>
  </p:handoutMasterIdLst>
  <p:sldIdLst>
    <p:sldId id="55238" r:id="rId5"/>
    <p:sldId id="55177" r:id="rId6"/>
    <p:sldId id="55228" r:id="rId7"/>
    <p:sldId id="55229" r:id="rId8"/>
    <p:sldId id="54285" r:id="rId9"/>
    <p:sldId id="54534" r:id="rId10"/>
    <p:sldId id="55215" r:id="rId11"/>
    <p:sldId id="55201" r:id="rId12"/>
    <p:sldId id="55202" r:id="rId13"/>
    <p:sldId id="3088" r:id="rId14"/>
    <p:sldId id="3090" r:id="rId15"/>
    <p:sldId id="3091" r:id="rId16"/>
    <p:sldId id="55211" r:id="rId17"/>
    <p:sldId id="55184" r:id="rId18"/>
    <p:sldId id="55203" r:id="rId19"/>
    <p:sldId id="55204" r:id="rId20"/>
    <p:sldId id="55206" r:id="rId21"/>
    <p:sldId id="55205" r:id="rId22"/>
    <p:sldId id="55207" r:id="rId23"/>
    <p:sldId id="55208" r:id="rId24"/>
    <p:sldId id="55209" r:id="rId25"/>
    <p:sldId id="55210" r:id="rId26"/>
    <p:sldId id="55236" r:id="rId27"/>
    <p:sldId id="55237" r:id="rId28"/>
    <p:sldId id="55212" r:id="rId29"/>
    <p:sldId id="55165" r:id="rId30"/>
    <p:sldId id="55213" r:id="rId31"/>
    <p:sldId id="55217" r:id="rId32"/>
    <p:sldId id="55218" r:id="rId33"/>
    <p:sldId id="55214" r:id="rId34"/>
    <p:sldId id="55193" r:id="rId35"/>
    <p:sldId id="55195" r:id="rId36"/>
    <p:sldId id="55191" r:id="rId37"/>
    <p:sldId id="55192" r:id="rId38"/>
    <p:sldId id="55196" r:id="rId39"/>
    <p:sldId id="55240" r:id="rId40"/>
    <p:sldId id="55216" r:id="rId41"/>
    <p:sldId id="258" r:id="rId42"/>
    <p:sldId id="259" r:id="rId43"/>
    <p:sldId id="260" r:id="rId44"/>
    <p:sldId id="262" r:id="rId45"/>
    <p:sldId id="263" r:id="rId46"/>
    <p:sldId id="264" r:id="rId47"/>
    <p:sldId id="265" r:id="rId48"/>
    <p:sldId id="266" r:id="rId49"/>
    <p:sldId id="267" r:id="rId50"/>
    <p:sldId id="268" r:id="rId51"/>
    <p:sldId id="269" r:id="rId52"/>
    <p:sldId id="270" r:id="rId53"/>
    <p:sldId id="271" r:id="rId54"/>
    <p:sldId id="272" r:id="rId55"/>
    <p:sldId id="273" r:id="rId56"/>
    <p:sldId id="274" r:id="rId57"/>
    <p:sldId id="275" r:id="rId58"/>
    <p:sldId id="276" r:id="rId59"/>
    <p:sldId id="277" r:id="rId60"/>
    <p:sldId id="278" r:id="rId61"/>
    <p:sldId id="55230" r:id="rId62"/>
    <p:sldId id="55182" r:id="rId63"/>
    <p:sldId id="55189" r:id="rId64"/>
    <p:sldId id="55190" r:id="rId65"/>
    <p:sldId id="55231" r:id="rId66"/>
    <p:sldId id="55239" r:id="rId67"/>
    <p:sldId id="55183" r:id="rId68"/>
    <p:sldId id="55219" r:id="rId69"/>
    <p:sldId id="55181" r:id="rId70"/>
    <p:sldId id="55185" r:id="rId71"/>
    <p:sldId id="55220" r:id="rId72"/>
    <p:sldId id="55221" r:id="rId73"/>
    <p:sldId id="55222" r:id="rId74"/>
    <p:sldId id="55186" r:id="rId75"/>
    <p:sldId id="55235" r:id="rId76"/>
    <p:sldId id="55180" r:id="rId77"/>
    <p:sldId id="55179" r:id="rId78"/>
    <p:sldId id="55225" r:id="rId79"/>
    <p:sldId id="55232" r:id="rId80"/>
    <p:sldId id="55198" r:id="rId81"/>
    <p:sldId id="55227" r:id="rId82"/>
    <p:sldId id="54898" r:id="rId83"/>
    <p:sldId id="55226" r:id="rId84"/>
    <p:sldId id="55233" r:id="rId85"/>
    <p:sldId id="55197" r:id="rId86"/>
    <p:sldId id="55234" r:id="rId87"/>
  </p:sldIdLst>
  <p:sldSz cx="8778875" cy="5143500"/>
  <p:notesSz cx="6858000" cy="9144000"/>
  <p:defaultTextStyle>
    <a:defPPr>
      <a:defRPr lang="en-US"/>
    </a:defPPr>
    <a:lvl1pPr algn="ctr" rtl="0" fontAlgn="base">
      <a:spcBef>
        <a:spcPct val="0"/>
      </a:spcBef>
      <a:spcAft>
        <a:spcPct val="0"/>
      </a:spcAft>
      <a:defRPr sz="4000" kern="1200">
        <a:solidFill>
          <a:schemeClr val="bg1"/>
        </a:solidFill>
        <a:latin typeface="Arial Rounded MT Bold" pitchFamily="34" charset="0"/>
        <a:ea typeface="+mn-ea"/>
        <a:cs typeface="Arial" charset="0"/>
      </a:defRPr>
    </a:lvl1pPr>
    <a:lvl2pPr marL="339061" algn="ctr" rtl="0" fontAlgn="base">
      <a:spcBef>
        <a:spcPct val="0"/>
      </a:spcBef>
      <a:spcAft>
        <a:spcPct val="0"/>
      </a:spcAft>
      <a:defRPr sz="4000" kern="1200">
        <a:solidFill>
          <a:schemeClr val="bg1"/>
        </a:solidFill>
        <a:latin typeface="Arial Rounded MT Bold" pitchFamily="34" charset="0"/>
        <a:ea typeface="+mn-ea"/>
        <a:cs typeface="Arial" charset="0"/>
      </a:defRPr>
    </a:lvl2pPr>
    <a:lvl3pPr marL="678271" algn="ctr" rtl="0" fontAlgn="base">
      <a:spcBef>
        <a:spcPct val="0"/>
      </a:spcBef>
      <a:spcAft>
        <a:spcPct val="0"/>
      </a:spcAft>
      <a:defRPr sz="4000" kern="1200">
        <a:solidFill>
          <a:schemeClr val="bg1"/>
        </a:solidFill>
        <a:latin typeface="Arial Rounded MT Bold" pitchFamily="34" charset="0"/>
        <a:ea typeface="+mn-ea"/>
        <a:cs typeface="Arial" charset="0"/>
      </a:defRPr>
    </a:lvl3pPr>
    <a:lvl4pPr marL="1017217" algn="ctr" rtl="0" fontAlgn="base">
      <a:spcBef>
        <a:spcPct val="0"/>
      </a:spcBef>
      <a:spcAft>
        <a:spcPct val="0"/>
      </a:spcAft>
      <a:defRPr sz="4000" kern="1200">
        <a:solidFill>
          <a:schemeClr val="bg1"/>
        </a:solidFill>
        <a:latin typeface="Arial Rounded MT Bold" pitchFamily="34" charset="0"/>
        <a:ea typeface="+mn-ea"/>
        <a:cs typeface="Arial" charset="0"/>
      </a:defRPr>
    </a:lvl4pPr>
    <a:lvl5pPr marL="1356390" algn="ctr" rtl="0" fontAlgn="base">
      <a:spcBef>
        <a:spcPct val="0"/>
      </a:spcBef>
      <a:spcAft>
        <a:spcPct val="0"/>
      </a:spcAft>
      <a:defRPr sz="4000" kern="1200">
        <a:solidFill>
          <a:schemeClr val="bg1"/>
        </a:solidFill>
        <a:latin typeface="Arial Rounded MT Bold" pitchFamily="34" charset="0"/>
        <a:ea typeface="+mn-ea"/>
        <a:cs typeface="Arial" charset="0"/>
      </a:defRPr>
    </a:lvl5pPr>
    <a:lvl6pPr marL="1695300" algn="l" defTabSz="678271" rtl="0" eaLnBrk="1" latinLnBrk="0" hangingPunct="1">
      <a:defRPr sz="4000" kern="1200">
        <a:solidFill>
          <a:schemeClr val="bg1"/>
        </a:solidFill>
        <a:latin typeface="Arial Rounded MT Bold" pitchFamily="34" charset="0"/>
        <a:ea typeface="+mn-ea"/>
        <a:cs typeface="Arial" charset="0"/>
      </a:defRPr>
    </a:lvl6pPr>
    <a:lvl7pPr marL="2034313" algn="l" defTabSz="678271" rtl="0" eaLnBrk="1" latinLnBrk="0" hangingPunct="1">
      <a:defRPr sz="4000" kern="1200">
        <a:solidFill>
          <a:schemeClr val="bg1"/>
        </a:solidFill>
        <a:latin typeface="Arial Rounded MT Bold" pitchFamily="34" charset="0"/>
        <a:ea typeface="+mn-ea"/>
        <a:cs typeface="Arial" charset="0"/>
      </a:defRPr>
    </a:lvl7pPr>
    <a:lvl8pPr marL="2373419" algn="l" defTabSz="678271" rtl="0" eaLnBrk="1" latinLnBrk="0" hangingPunct="1">
      <a:defRPr sz="4000" kern="1200">
        <a:solidFill>
          <a:schemeClr val="bg1"/>
        </a:solidFill>
        <a:latin typeface="Arial Rounded MT Bold" pitchFamily="34" charset="0"/>
        <a:ea typeface="+mn-ea"/>
        <a:cs typeface="Arial" charset="0"/>
      </a:defRPr>
    </a:lvl8pPr>
    <a:lvl9pPr marL="2712509" algn="l" defTabSz="678271" rtl="0" eaLnBrk="1" latinLnBrk="0" hangingPunct="1">
      <a:defRPr sz="4000" kern="1200">
        <a:solidFill>
          <a:schemeClr val="bg1"/>
        </a:solidFill>
        <a:latin typeface="Arial Rounded MT Bold" pitchFamily="34" charset="0"/>
        <a:ea typeface="+mn-ea"/>
        <a:cs typeface="Arial" charset="0"/>
      </a:defRPr>
    </a:lvl9pPr>
  </p:defaultTextStyle>
  <p:extLst>
    <p:ext uri="{EFAFB233-063F-42B5-8137-9DF3F51BA10A}">
      <p15:sldGuideLst xmlns:p15="http://schemas.microsoft.com/office/powerpoint/2012/main">
        <p15:guide id="1" orient="horz" pos="1620">
          <p15:clr>
            <a:srgbClr val="A4A3A4"/>
          </p15:clr>
        </p15:guide>
        <p15:guide id="2" pos="2765">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FFF66"/>
    <a:srgbClr val="FFFF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3" autoAdjust="0"/>
    <p:restoredTop sz="86052" autoAdjust="0"/>
  </p:normalViewPr>
  <p:slideViewPr>
    <p:cSldViewPr>
      <p:cViewPr varScale="1">
        <p:scale>
          <a:sx n="105" d="100"/>
          <a:sy n="105" d="100"/>
        </p:scale>
        <p:origin x="126" y="384"/>
      </p:cViewPr>
      <p:guideLst>
        <p:guide orient="horz" pos="1620"/>
        <p:guide pos="2765"/>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5640"/>
    </p:cViewPr>
  </p:sorterViewPr>
  <p:notesViewPr>
    <p:cSldViewPr>
      <p:cViewPr varScale="1">
        <p:scale>
          <a:sx n="79" d="100"/>
          <a:sy n="79" d="100"/>
        </p:scale>
        <p:origin x="2022"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slide" Target="slides/slide80.xml"/><Relationship Id="rId89" Type="http://schemas.openxmlformats.org/officeDocument/2006/relationships/handoutMaster" Target="handoutMasters/handoutMaster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slide" Target="slides/slide83.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presProps" Target="pres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notesMaster" Target="notesMasters/notesMaster1.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4" Type="http://schemas.openxmlformats.org/officeDocument/2006/relationships/slideMaster" Target="slideMasters/slideMaster4.xml"/><Relationship Id="rId9"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Carrol Mills Memorial</a:t>
            </a:r>
          </a:p>
        </p:txBody>
      </p:sp>
      <p:sp>
        <p:nvSpPr>
          <p:cNvPr id="29699"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June 2, 2017  5777</a:t>
            </a:r>
          </a:p>
        </p:txBody>
      </p:sp>
      <p:sp>
        <p:nvSpPr>
          <p:cNvPr id="29700"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29701"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743E3E74-A71D-4F9E-A274-799584BDC6E6}" type="slidenum">
              <a:rPr lang="en-US" altLang="en-US"/>
              <a:pPr/>
              <a:t>‹#›</a:t>
            </a:fld>
            <a:endParaRPr lang="en-US" altLang="en-US"/>
          </a:p>
        </p:txBody>
      </p:sp>
    </p:spTree>
    <p:extLst>
      <p:ext uri="{BB962C8B-B14F-4D97-AF65-F5344CB8AC3E}">
        <p14:creationId xmlns:p14="http://schemas.microsoft.com/office/powerpoint/2010/main" val="208859284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Carrol Mills Memorial</a:t>
            </a:r>
          </a:p>
        </p:txBody>
      </p:sp>
      <p:sp>
        <p:nvSpPr>
          <p:cNvPr id="51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June 2, 2017  5777</a:t>
            </a:r>
          </a:p>
        </p:txBody>
      </p:sp>
      <p:sp>
        <p:nvSpPr>
          <p:cNvPr id="5124" name="Rectangle 4"/>
          <p:cNvSpPr>
            <a:spLocks noGrp="1" noRot="1" noChangeAspect="1" noChangeArrowheads="1" noTextEdit="1"/>
          </p:cNvSpPr>
          <p:nvPr>
            <p:ph type="sldImg" idx="2"/>
          </p:nvPr>
        </p:nvSpPr>
        <p:spPr bwMode="auto">
          <a:xfrm>
            <a:off x="503238" y="685800"/>
            <a:ext cx="5851525"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00E9F95B-100C-4401-AFC8-043CE70D51A5}" type="slidenum">
              <a:rPr lang="en-US" altLang="en-US"/>
              <a:pPr/>
              <a:t>‹#›</a:t>
            </a:fld>
            <a:endParaRPr lang="en-US" altLang="en-US"/>
          </a:p>
        </p:txBody>
      </p:sp>
    </p:spTree>
    <p:extLst>
      <p:ext uri="{BB962C8B-B14F-4D97-AF65-F5344CB8AC3E}">
        <p14:creationId xmlns:p14="http://schemas.microsoft.com/office/powerpoint/2010/main" val="3266379074"/>
      </p:ext>
    </p:extLst>
  </p:cSld>
  <p:clrMap bg1="lt1" tx1="dk1" bg2="lt2" tx2="dk2" accent1="accent1" accent2="accent2" accent3="accent3" accent4="accent4" accent5="accent5" accent6="accent6" hlink="hlink" folHlink="folHlink"/>
  <p:hf ftr="0"/>
  <p:notesStyle>
    <a:lvl1pPr algn="l" rtl="0" fontAlgn="base">
      <a:spcBef>
        <a:spcPct val="30000"/>
      </a:spcBef>
      <a:spcAft>
        <a:spcPct val="0"/>
      </a:spcAft>
      <a:defRPr sz="2000" kern="1200">
        <a:solidFill>
          <a:schemeClr val="tx1"/>
        </a:solidFill>
        <a:latin typeface="Arial Rounded MT Bold" pitchFamily="34" charset="0"/>
        <a:ea typeface="+mn-ea"/>
        <a:cs typeface="Arial" charset="0"/>
      </a:defRPr>
    </a:lvl1pPr>
    <a:lvl2pPr marL="339061" algn="l" rtl="0" fontAlgn="base">
      <a:spcBef>
        <a:spcPct val="30000"/>
      </a:spcBef>
      <a:spcAft>
        <a:spcPct val="0"/>
      </a:spcAft>
      <a:defRPr sz="2000" kern="1200">
        <a:solidFill>
          <a:schemeClr val="tx1"/>
        </a:solidFill>
        <a:latin typeface="Arial Rounded MT Bold" pitchFamily="34" charset="0"/>
        <a:ea typeface="+mn-ea"/>
        <a:cs typeface="Arial" charset="0"/>
      </a:defRPr>
    </a:lvl2pPr>
    <a:lvl3pPr marL="678271" algn="l" rtl="0" fontAlgn="base">
      <a:spcBef>
        <a:spcPct val="30000"/>
      </a:spcBef>
      <a:spcAft>
        <a:spcPct val="0"/>
      </a:spcAft>
      <a:defRPr sz="1200" kern="1200">
        <a:solidFill>
          <a:schemeClr val="tx1"/>
        </a:solidFill>
        <a:latin typeface="Arial" charset="0"/>
        <a:ea typeface="+mn-ea"/>
        <a:cs typeface="Arial" charset="0"/>
      </a:defRPr>
    </a:lvl3pPr>
    <a:lvl4pPr marL="1017217" algn="l" rtl="0" fontAlgn="base">
      <a:spcBef>
        <a:spcPct val="30000"/>
      </a:spcBef>
      <a:spcAft>
        <a:spcPct val="0"/>
      </a:spcAft>
      <a:defRPr sz="1200" kern="1200">
        <a:solidFill>
          <a:schemeClr val="tx1"/>
        </a:solidFill>
        <a:latin typeface="Arial" charset="0"/>
        <a:ea typeface="+mn-ea"/>
        <a:cs typeface="Arial" charset="0"/>
      </a:defRPr>
    </a:lvl4pPr>
    <a:lvl5pPr marL="1356390" algn="l" rtl="0" fontAlgn="base">
      <a:spcBef>
        <a:spcPct val="30000"/>
      </a:spcBef>
      <a:spcAft>
        <a:spcPct val="0"/>
      </a:spcAft>
      <a:defRPr sz="1200" kern="1200">
        <a:solidFill>
          <a:schemeClr val="tx1"/>
        </a:solidFill>
        <a:latin typeface="Arial" charset="0"/>
        <a:ea typeface="+mn-ea"/>
        <a:cs typeface="Arial" charset="0"/>
      </a:defRPr>
    </a:lvl5pPr>
    <a:lvl6pPr marL="1695300" algn="l" defTabSz="678271" rtl="0" eaLnBrk="1" latinLnBrk="0" hangingPunct="1">
      <a:defRPr sz="1200" kern="1200">
        <a:solidFill>
          <a:schemeClr val="tx1"/>
        </a:solidFill>
        <a:latin typeface="+mn-lt"/>
        <a:ea typeface="+mn-ea"/>
        <a:cs typeface="+mn-cs"/>
      </a:defRPr>
    </a:lvl6pPr>
    <a:lvl7pPr marL="2034313" algn="l" defTabSz="678271" rtl="0" eaLnBrk="1" latinLnBrk="0" hangingPunct="1">
      <a:defRPr sz="1200" kern="1200">
        <a:solidFill>
          <a:schemeClr val="tx1"/>
        </a:solidFill>
        <a:latin typeface="+mn-lt"/>
        <a:ea typeface="+mn-ea"/>
        <a:cs typeface="+mn-cs"/>
      </a:defRPr>
    </a:lvl7pPr>
    <a:lvl8pPr marL="2373419" algn="l" defTabSz="678271" rtl="0" eaLnBrk="1" latinLnBrk="0" hangingPunct="1">
      <a:defRPr sz="1200" kern="1200">
        <a:solidFill>
          <a:schemeClr val="tx1"/>
        </a:solidFill>
        <a:latin typeface="+mn-lt"/>
        <a:ea typeface="+mn-ea"/>
        <a:cs typeface="+mn-cs"/>
      </a:defRPr>
    </a:lvl8pPr>
    <a:lvl9pPr marL="2712509" algn="l" defTabSz="67827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ritmeyer.com/2015/12/14/the-gold-of-the-jerusalem-temple/"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Resurrection Day See Him and transformed</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 7,2018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6450721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23.16-22.Source of Integrity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Mar.10,2018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https://www.google.com/search?q=golden+vine+of+the+Jerusalem+Temple&amp;safe=active&amp;source=lnms&amp;tbm=isch&amp;sa=X&amp;ved=0ahUKEwj7ue3Kx9_ZAhWL0FMKHcLTC6kQ_AUIDCgD&amp;biw=1282&amp;bih=933#imgrc=AbD6B9jYL7UN2M:</a:t>
            </a:r>
          </a:p>
          <a:p>
            <a:endParaRPr lang="en-US" altLang="en-US" sz="1050" dirty="0"/>
          </a:p>
          <a:p>
            <a:r>
              <a:rPr lang="en-US" altLang="en-US" dirty="0"/>
              <a:t>Adding gold leaves.</a:t>
            </a:r>
          </a:p>
        </p:txBody>
      </p:sp>
    </p:spTree>
    <p:extLst>
      <p:ext uri="{BB962C8B-B14F-4D97-AF65-F5344CB8AC3E}">
        <p14:creationId xmlns:p14="http://schemas.microsoft.com/office/powerpoint/2010/main" val="41431039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23.16-22.Source of Integrity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Mar.10,2018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https://www.ritmeyer.com/2015/12/14/the-gold-of-the-jerusalem-temple/</a:t>
            </a:r>
          </a:p>
        </p:txBody>
      </p:sp>
    </p:spTree>
    <p:extLst>
      <p:ext uri="{BB962C8B-B14F-4D97-AF65-F5344CB8AC3E}">
        <p14:creationId xmlns:p14="http://schemas.microsoft.com/office/powerpoint/2010/main" val="26748439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23.16-22.Source of Integrity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Mar.10,2018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hlinkClick r:id="rId3"/>
              </a:rPr>
              <a:t>https://www.ritmeyer.com/2015/12/14/the-gold-of-the-jerusalem-temple/</a:t>
            </a:r>
            <a:endParaRPr lang="en-US" altLang="en-US" sz="1050" dirty="0"/>
          </a:p>
          <a:p>
            <a:endParaRPr lang="en-US" altLang="en-US" sz="1050" dirty="0"/>
          </a:p>
          <a:p>
            <a:r>
              <a:rPr lang="en-US" altLang="en-US" sz="2400" dirty="0"/>
              <a:t>Tacitus was the Roman general who demolished the Temple.   Some say unintentionally.</a:t>
            </a:r>
          </a:p>
        </p:txBody>
      </p:sp>
    </p:spTree>
    <p:extLst>
      <p:ext uri="{BB962C8B-B14F-4D97-AF65-F5344CB8AC3E}">
        <p14:creationId xmlns:p14="http://schemas.microsoft.com/office/powerpoint/2010/main" val="4111773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Resurrection Day See Him and transformed</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 7,2018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https://www.thattheworldmayknow.com/herods-temple</a:t>
            </a:r>
          </a:p>
        </p:txBody>
      </p:sp>
    </p:spTree>
    <p:extLst>
      <p:ext uri="{BB962C8B-B14F-4D97-AF65-F5344CB8AC3E}">
        <p14:creationId xmlns:p14="http://schemas.microsoft.com/office/powerpoint/2010/main" val="15016735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Resurrection Day See Him and transformed</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 7,2018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1800" dirty="0"/>
              <a:t>John Gill’s commentary</a:t>
            </a:r>
            <a:endParaRPr lang="en-US" altLang="en-US" sz="1800" dirty="0"/>
          </a:p>
        </p:txBody>
      </p:sp>
    </p:spTree>
    <p:extLst>
      <p:ext uri="{BB962C8B-B14F-4D97-AF65-F5344CB8AC3E}">
        <p14:creationId xmlns:p14="http://schemas.microsoft.com/office/powerpoint/2010/main" val="24572433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Resurrection Day See Him and transformed</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 7,2018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dirty="0"/>
              <a:t>John Gill’s commentary</a:t>
            </a:r>
            <a:endParaRPr lang="en-US" altLang="en-US" dirty="0"/>
          </a:p>
        </p:txBody>
      </p:sp>
    </p:spTree>
    <p:extLst>
      <p:ext uri="{BB962C8B-B14F-4D97-AF65-F5344CB8AC3E}">
        <p14:creationId xmlns:p14="http://schemas.microsoft.com/office/powerpoint/2010/main" val="40080673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Resurrection Day See Him and transformed</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 7,2018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dirty="0"/>
              <a:t>John Gill’s commentary</a:t>
            </a:r>
            <a:endParaRPr lang="en-US" altLang="en-US" dirty="0"/>
          </a:p>
        </p:txBody>
      </p:sp>
    </p:spTree>
    <p:extLst>
      <p:ext uri="{BB962C8B-B14F-4D97-AF65-F5344CB8AC3E}">
        <p14:creationId xmlns:p14="http://schemas.microsoft.com/office/powerpoint/2010/main" val="41316163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Resurrection Day See Him and transformed</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 7,2018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John Gill’s commentary</a:t>
            </a:r>
          </a:p>
        </p:txBody>
      </p:sp>
    </p:spTree>
    <p:extLst>
      <p:ext uri="{BB962C8B-B14F-4D97-AF65-F5344CB8AC3E}">
        <p14:creationId xmlns:p14="http://schemas.microsoft.com/office/powerpoint/2010/main" val="12605481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Resurrection Day See Him and transformed</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 7,2018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John Gill’s commentary</a:t>
            </a:r>
          </a:p>
        </p:txBody>
      </p:sp>
    </p:spTree>
    <p:extLst>
      <p:ext uri="{BB962C8B-B14F-4D97-AF65-F5344CB8AC3E}">
        <p14:creationId xmlns:p14="http://schemas.microsoft.com/office/powerpoint/2010/main" val="24481422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Resurrection Day See Him and transformed</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 7,2018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John Gill’s commentary</a:t>
            </a:r>
          </a:p>
        </p:txBody>
      </p:sp>
    </p:spTree>
    <p:extLst>
      <p:ext uri="{BB962C8B-B14F-4D97-AF65-F5344CB8AC3E}">
        <p14:creationId xmlns:p14="http://schemas.microsoft.com/office/powerpoint/2010/main" val="28024199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Resurrection Day See Him and transformed</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 7,2018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Netanyahu years, much of it.</a:t>
            </a:r>
          </a:p>
        </p:txBody>
      </p:sp>
    </p:spTree>
    <p:extLst>
      <p:ext uri="{BB962C8B-B14F-4D97-AF65-F5344CB8AC3E}">
        <p14:creationId xmlns:p14="http://schemas.microsoft.com/office/powerpoint/2010/main" val="25236327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Resurrection Day See Him and transformed</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 7,2018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John Gill’s commentary</a:t>
            </a:r>
          </a:p>
        </p:txBody>
      </p:sp>
    </p:spTree>
    <p:extLst>
      <p:ext uri="{BB962C8B-B14F-4D97-AF65-F5344CB8AC3E}">
        <p14:creationId xmlns:p14="http://schemas.microsoft.com/office/powerpoint/2010/main" val="16902330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Resurrection Day See Him and transformed</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 7,2018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John Gill’s commentary</a:t>
            </a:r>
          </a:p>
        </p:txBody>
      </p:sp>
    </p:spTree>
    <p:extLst>
      <p:ext uri="{BB962C8B-B14F-4D97-AF65-F5344CB8AC3E}">
        <p14:creationId xmlns:p14="http://schemas.microsoft.com/office/powerpoint/2010/main" val="1216361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Resurrection Day See Him and transformed</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 7,2018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John Gill’s commentary</a:t>
            </a:r>
          </a:p>
          <a:p>
            <a:endParaRPr lang="en-US" altLang="en-US" dirty="0"/>
          </a:p>
          <a:p>
            <a:r>
              <a:rPr lang="en-US" altLang="en-US" dirty="0"/>
              <a:t>Still used by the early Messianic believers, to the end, almost, of the Book of Acts…</a:t>
            </a:r>
          </a:p>
        </p:txBody>
      </p:sp>
    </p:spTree>
    <p:extLst>
      <p:ext uri="{BB962C8B-B14F-4D97-AF65-F5344CB8AC3E}">
        <p14:creationId xmlns:p14="http://schemas.microsoft.com/office/powerpoint/2010/main" val="3550152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Resurrection Day See Him and transformed</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 7,2018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5046967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Resurrection Day See Him and transformed</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 7,2018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6181339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Resurrection Day See Him and transformed</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 7,2018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https://www.google.com/search?q=second+temple+of+jerusalem&amp;safe=active&amp;source=lnms&amp;tbm=isch&amp;sa=X&amp;ved=0ahUKEwi5uu_lz-3aAhWBwYMKHVGVA44Q_AUICigB&amp;biw=1165&amp;bih=848#imgrc=tHsIaWdSDtDUkM:</a:t>
            </a:r>
          </a:p>
          <a:p>
            <a:endParaRPr lang="en-US" altLang="en-US" dirty="0"/>
          </a:p>
          <a:p>
            <a:r>
              <a:rPr lang="en-US" altLang="en-US" dirty="0"/>
              <a:t>It’s hard to get a handle on the grandeur, but if you factor in that the Temple is taller than the H&amp;R Block Tower downtown, it gets more breathtaking.  </a:t>
            </a:r>
          </a:p>
        </p:txBody>
      </p:sp>
    </p:spTree>
    <p:extLst>
      <p:ext uri="{BB962C8B-B14F-4D97-AF65-F5344CB8AC3E}">
        <p14:creationId xmlns:p14="http://schemas.microsoft.com/office/powerpoint/2010/main" val="40859592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7A7E2-61D4-416D-8868-15EA825CCC56}" type="slidenum">
              <a:rPr kumimoji="0" lang="en-US" sz="1800" b="0" i="0" u="none" strike="noStrike" kern="0" cap="none" spc="0" normalizeH="0" baseline="0" noProof="0" smtClean="0">
                <a:ln>
                  <a:noFill/>
                </a:ln>
                <a:solidFill>
                  <a:sysClr val="windowText" lastClr="000000"/>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800" b="0" i="0" u="none" strike="noStrike" kern="0" cap="none" spc="0" normalizeH="0" baseline="0" noProof="0" dirty="0">
              <a:ln>
                <a:noFill/>
              </a:ln>
              <a:solidFill>
                <a:sysClr val="windowText" lastClr="000000"/>
              </a:solidFill>
              <a:effectLst/>
              <a:uLnTx/>
              <a:uFillTx/>
              <a:latin typeface="Arial" charset="0"/>
              <a:ea typeface="+mn-ea"/>
              <a:cs typeface="Arial" charset="0"/>
            </a:endParaRPr>
          </a:p>
        </p:txBody>
      </p:sp>
    </p:spTree>
    <p:extLst>
      <p:ext uri="{BB962C8B-B14F-4D97-AF65-F5344CB8AC3E}">
        <p14:creationId xmlns:p14="http://schemas.microsoft.com/office/powerpoint/2010/main" val="8470037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Resurrection Day See Him and transformed</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 7,2018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1050" b="0" i="0" kern="1200" dirty="0">
                <a:solidFill>
                  <a:schemeClr val="tx1"/>
                </a:solidFill>
                <a:effectLst/>
                <a:latin typeface="Arial Rounded MT Bold" pitchFamily="34" charset="0"/>
                <a:ea typeface="+mn-ea"/>
                <a:cs typeface="Arial" charset="0"/>
              </a:rPr>
              <a:t> </a:t>
            </a:r>
            <a:r>
              <a:rPr lang="en-US" altLang="en-US" sz="1050" b="0" i="0" kern="1200" dirty="0">
                <a:solidFill>
                  <a:schemeClr val="tx1"/>
                </a:solidFill>
                <a:effectLst/>
                <a:latin typeface="Arial Rounded MT Bold" pitchFamily="34" charset="0"/>
                <a:ea typeface="+mn-ea"/>
                <a:cs typeface="Arial" charset="0"/>
              </a:rPr>
              <a:t>John Gill commentary</a:t>
            </a:r>
            <a:endParaRPr lang="en-US" altLang="en-US" sz="500" dirty="0"/>
          </a:p>
        </p:txBody>
      </p:sp>
    </p:spTree>
    <p:extLst>
      <p:ext uri="{BB962C8B-B14F-4D97-AF65-F5344CB8AC3E}">
        <p14:creationId xmlns:p14="http://schemas.microsoft.com/office/powerpoint/2010/main" val="14312209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Resurrection Day See Him and transformed</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 7,2018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1050" b="0" i="0" kern="1200" dirty="0">
                <a:solidFill>
                  <a:schemeClr val="tx1"/>
                </a:solidFill>
                <a:effectLst/>
                <a:latin typeface="Arial Rounded MT Bold" pitchFamily="34" charset="0"/>
                <a:ea typeface="+mn-ea"/>
                <a:cs typeface="Arial" charset="0"/>
              </a:rPr>
              <a:t> </a:t>
            </a:r>
            <a:r>
              <a:rPr lang="en-US" sz="1050" b="0" i="0" kern="1200" dirty="0" err="1">
                <a:solidFill>
                  <a:schemeClr val="tx1"/>
                </a:solidFill>
                <a:effectLst/>
                <a:latin typeface="Arial Rounded MT Bold" pitchFamily="34" charset="0"/>
                <a:ea typeface="+mn-ea"/>
                <a:cs typeface="Arial" charset="0"/>
              </a:rPr>
              <a:t>Maimon</a:t>
            </a:r>
            <a:r>
              <a:rPr lang="en-US" sz="1050" b="0" i="0" kern="1200" dirty="0">
                <a:solidFill>
                  <a:schemeClr val="tx1"/>
                </a:solidFill>
                <a:effectLst/>
                <a:latin typeface="Arial Rounded MT Bold" pitchFamily="34" charset="0"/>
                <a:ea typeface="+mn-ea"/>
                <a:cs typeface="Arial" charset="0"/>
              </a:rPr>
              <a:t>. </a:t>
            </a:r>
            <a:r>
              <a:rPr lang="en-US" sz="1050" b="0" i="0" kern="1200" dirty="0" err="1">
                <a:solidFill>
                  <a:schemeClr val="tx1"/>
                </a:solidFill>
                <a:effectLst/>
                <a:latin typeface="Arial Rounded MT Bold" pitchFamily="34" charset="0"/>
                <a:ea typeface="+mn-ea"/>
                <a:cs typeface="Arial" charset="0"/>
              </a:rPr>
              <a:t>Hilch</a:t>
            </a:r>
            <a:r>
              <a:rPr lang="en-US" sz="1050" b="0" i="0" kern="1200" dirty="0">
                <a:solidFill>
                  <a:schemeClr val="tx1"/>
                </a:solidFill>
                <a:effectLst/>
                <a:latin typeface="Arial Rounded MT Bold" pitchFamily="34" charset="0"/>
                <a:ea typeface="+mn-ea"/>
                <a:cs typeface="Arial" charset="0"/>
              </a:rPr>
              <a:t>. </a:t>
            </a:r>
            <a:r>
              <a:rPr lang="en-US" sz="1050" b="0" i="0" kern="1200" dirty="0" err="1">
                <a:solidFill>
                  <a:schemeClr val="tx1"/>
                </a:solidFill>
                <a:effectLst/>
                <a:latin typeface="Arial Rounded MT Bold" pitchFamily="34" charset="0"/>
                <a:ea typeface="+mn-ea"/>
                <a:cs typeface="Arial" charset="0"/>
              </a:rPr>
              <a:t>Taaniot</a:t>
            </a:r>
            <a:r>
              <a:rPr lang="en-US" sz="1050" b="0" i="0" kern="1200" dirty="0">
                <a:solidFill>
                  <a:schemeClr val="tx1"/>
                </a:solidFill>
                <a:effectLst/>
                <a:latin typeface="Arial Rounded MT Bold" pitchFamily="34" charset="0"/>
                <a:ea typeface="+mn-ea"/>
                <a:cs typeface="Arial" charset="0"/>
              </a:rPr>
              <a:t>, c. 5. sect. 3. T. Bab. </a:t>
            </a:r>
            <a:r>
              <a:rPr lang="en-US" sz="1050" b="0" i="0" kern="1200" dirty="0" err="1">
                <a:solidFill>
                  <a:schemeClr val="tx1"/>
                </a:solidFill>
                <a:effectLst/>
                <a:latin typeface="Arial Rounded MT Bold" pitchFamily="34" charset="0"/>
                <a:ea typeface="+mn-ea"/>
                <a:cs typeface="Arial" charset="0"/>
              </a:rPr>
              <a:t>Taanith</a:t>
            </a:r>
            <a:r>
              <a:rPr lang="en-US" sz="1050" b="0" i="0" kern="1200" dirty="0">
                <a:solidFill>
                  <a:schemeClr val="tx1"/>
                </a:solidFill>
                <a:effectLst/>
                <a:latin typeface="Arial Rounded MT Bold" pitchFamily="34" charset="0"/>
                <a:ea typeface="+mn-ea"/>
                <a:cs typeface="Arial" charset="0"/>
              </a:rPr>
              <a:t>, fol. 23. 1. &amp; Gloss. in </a:t>
            </a:r>
            <a:r>
              <a:rPr lang="en-US" sz="1050" b="0" i="0" kern="1200" dirty="0" err="1">
                <a:solidFill>
                  <a:schemeClr val="tx1"/>
                </a:solidFill>
                <a:effectLst/>
                <a:latin typeface="Arial Rounded MT Bold" pitchFamily="34" charset="0"/>
                <a:ea typeface="+mn-ea"/>
                <a:cs typeface="Arial" charset="0"/>
              </a:rPr>
              <a:t>ib</a:t>
            </a:r>
            <a:endParaRPr lang="en-US" sz="1050" b="0" i="0" kern="1200" dirty="0">
              <a:solidFill>
                <a:schemeClr val="tx1"/>
              </a:solidFill>
              <a:effectLst/>
              <a:latin typeface="Arial Rounded MT Bold" pitchFamily="34" charset="0"/>
              <a:ea typeface="+mn-ea"/>
              <a:cs typeface="Arial" charset="0"/>
            </a:endParaRPr>
          </a:p>
          <a:p>
            <a:r>
              <a:rPr lang="en-US" altLang="en-US" sz="1050" b="0" i="0" kern="1200" dirty="0">
                <a:solidFill>
                  <a:schemeClr val="tx1"/>
                </a:solidFill>
                <a:effectLst/>
                <a:latin typeface="Arial Rounded MT Bold" pitchFamily="34" charset="0"/>
                <a:ea typeface="+mn-ea"/>
                <a:cs typeface="Arial" charset="0"/>
              </a:rPr>
              <a:t>John Gill commentary</a:t>
            </a:r>
            <a:endParaRPr lang="en-US" altLang="en-US" sz="500" dirty="0"/>
          </a:p>
        </p:txBody>
      </p:sp>
    </p:spTree>
    <p:extLst>
      <p:ext uri="{BB962C8B-B14F-4D97-AF65-F5344CB8AC3E}">
        <p14:creationId xmlns:p14="http://schemas.microsoft.com/office/powerpoint/2010/main" val="35351028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Resurrection Day See Him and transformed</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 7,2018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4528667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Resurrection Day See Him and transformed</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 7,2018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60875347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Resurrection Day See Him and transformed</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 7,2018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2000" dirty="0"/>
              <a:t>Remember “sound as a dollar”?</a:t>
            </a:r>
          </a:p>
        </p:txBody>
      </p:sp>
    </p:spTree>
    <p:extLst>
      <p:ext uri="{BB962C8B-B14F-4D97-AF65-F5344CB8AC3E}">
        <p14:creationId xmlns:p14="http://schemas.microsoft.com/office/powerpoint/2010/main" val="384872392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Resurrection Day See Him and transformed</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 7,2018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5431900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Resurrection Day See Him and transformed</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 7,2018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99688946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Resurrection Day See Him and transformed</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 7,2018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4630585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Resurrection Day See Him and transformed</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 7,2018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15560155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Resurrection Day See Him and transformed</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 7,2018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1050" dirty="0"/>
              <a:t>It’s relatively easy, when seeing the world’s wealth, influence, power, to feel shaken.</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altLang="en-US" sz="1050"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1050" dirty="0"/>
              <a:t>Some slides from a guest speaker, Jeanne Nigro…</a:t>
            </a:r>
          </a:p>
          <a:p>
            <a:endParaRPr lang="en-US" altLang="en-US" sz="1050" dirty="0"/>
          </a:p>
        </p:txBody>
      </p:sp>
    </p:spTree>
    <p:extLst>
      <p:ext uri="{BB962C8B-B14F-4D97-AF65-F5344CB8AC3E}">
        <p14:creationId xmlns:p14="http://schemas.microsoft.com/office/powerpoint/2010/main" val="78607429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Resurrection Day See Him and transformed</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 7,2018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2000" dirty="0"/>
              <a:t>In developing this, I remember the presentation we had some time ago, Jeanne Nigro on “Unshakeable”</a:t>
            </a:r>
          </a:p>
        </p:txBody>
      </p:sp>
    </p:spTree>
    <p:extLst>
      <p:ext uri="{BB962C8B-B14F-4D97-AF65-F5344CB8AC3E}">
        <p14:creationId xmlns:p14="http://schemas.microsoft.com/office/powerpoint/2010/main" val="225673518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Resurrection Day See Him and transformed</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 7,2018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410142293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b="1" i="0" kern="1200" baseline="30000" dirty="0">
                <a:solidFill>
                  <a:schemeClr val="tx1"/>
                </a:solidFill>
                <a:effectLst/>
                <a:latin typeface="Arial Rounded MT Bold" pitchFamily="34" charset="0"/>
                <a:ea typeface="+mn-ea"/>
                <a:cs typeface="Arial" charset="0"/>
              </a:rPr>
              <a:t>2 </a:t>
            </a:r>
            <a:r>
              <a:rPr lang="en-US" sz="2000" b="1" i="0" kern="1200" baseline="30000" dirty="0" err="1">
                <a:solidFill>
                  <a:schemeClr val="tx1"/>
                </a:solidFill>
                <a:effectLst/>
                <a:latin typeface="Arial Rounded MT Bold" pitchFamily="34" charset="0"/>
                <a:ea typeface="+mn-ea"/>
                <a:cs typeface="Arial" charset="0"/>
              </a:rPr>
              <a:t>tim</a:t>
            </a:r>
            <a:r>
              <a:rPr lang="en-US" sz="2000" b="1" i="0" kern="1200" baseline="30000" dirty="0">
                <a:solidFill>
                  <a:schemeClr val="tx1"/>
                </a:solidFill>
                <a:effectLst/>
                <a:latin typeface="Arial Rounded MT Bold" pitchFamily="34" charset="0"/>
                <a:ea typeface="+mn-ea"/>
                <a:cs typeface="Arial" charset="0"/>
              </a:rPr>
              <a:t> 1.7 </a:t>
            </a:r>
            <a:r>
              <a:rPr lang="en-US" sz="2000" b="0" i="0" kern="1200" dirty="0">
                <a:solidFill>
                  <a:schemeClr val="tx1"/>
                </a:solidFill>
                <a:effectLst/>
                <a:latin typeface="Arial Rounded MT Bold" pitchFamily="34" charset="0"/>
                <a:ea typeface="+mn-ea"/>
                <a:cs typeface="Arial" charset="0"/>
              </a:rPr>
              <a:t>For God gave us a Spirit who produces not timidity, but power, love and self-discipline.</a:t>
            </a:r>
            <a:endParaRPr lang="en-US" dirty="0"/>
          </a:p>
        </p:txBody>
      </p:sp>
      <p:sp>
        <p:nvSpPr>
          <p:cNvPr id="4" name="Header Placeholder 3"/>
          <p:cNvSpPr>
            <a:spLocks noGrp="1"/>
          </p:cNvSpPr>
          <p:nvPr>
            <p:ph type="hdr" sz="quarter" idx="10"/>
          </p:nvPr>
        </p:nvSpPr>
        <p:spPr/>
        <p:txBody>
          <a:bodyPr/>
          <a:lstStyle/>
          <a:p>
            <a:r>
              <a:rPr lang="en-US" altLang="en-US"/>
              <a:t>Carrol Mills Memorial</a:t>
            </a:r>
          </a:p>
        </p:txBody>
      </p:sp>
      <p:sp>
        <p:nvSpPr>
          <p:cNvPr id="5" name="Date Placeholder 4"/>
          <p:cNvSpPr>
            <a:spLocks noGrp="1"/>
          </p:cNvSpPr>
          <p:nvPr>
            <p:ph type="dt" idx="11"/>
          </p:nvPr>
        </p:nvSpPr>
        <p:spPr/>
        <p:txBody>
          <a:bodyPr/>
          <a:lstStyle/>
          <a:p>
            <a:r>
              <a:rPr lang="en-US" altLang="en-US"/>
              <a:t>June 2, 2017  5777</a:t>
            </a:r>
          </a:p>
        </p:txBody>
      </p:sp>
      <p:sp>
        <p:nvSpPr>
          <p:cNvPr id="6" name="Slide Number Placeholder 5"/>
          <p:cNvSpPr>
            <a:spLocks noGrp="1"/>
          </p:cNvSpPr>
          <p:nvPr>
            <p:ph type="sldNum" sz="quarter" idx="12"/>
          </p:nvPr>
        </p:nvSpPr>
        <p:spPr/>
        <p:txBody>
          <a:bodyPr/>
          <a:lstStyle/>
          <a:p>
            <a:fld id="{00E9F95B-100C-4401-AFC8-043CE70D51A5}" type="slidenum">
              <a:rPr lang="en-US" altLang="en-US" smtClean="0"/>
              <a:pPr/>
              <a:t>41</a:t>
            </a:fld>
            <a:endParaRPr lang="en-US" altLang="en-US"/>
          </a:p>
        </p:txBody>
      </p:sp>
    </p:spTree>
    <p:extLst>
      <p:ext uri="{BB962C8B-B14F-4D97-AF65-F5344CB8AC3E}">
        <p14:creationId xmlns:p14="http://schemas.microsoft.com/office/powerpoint/2010/main" val="370315480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many of us spend time daily with G-d.  One hour/day?</a:t>
            </a:r>
          </a:p>
          <a:p>
            <a:r>
              <a:rPr lang="en-US" dirty="0"/>
              <a:t>How many are at our </a:t>
            </a:r>
            <a:r>
              <a:rPr lang="en-US" dirty="0" err="1"/>
              <a:t>Teerosh</a:t>
            </a:r>
            <a:r>
              <a:rPr lang="en-US" dirty="0"/>
              <a:t>, and Shavuot late night prayer coming?</a:t>
            </a:r>
          </a:p>
        </p:txBody>
      </p:sp>
      <p:sp>
        <p:nvSpPr>
          <p:cNvPr id="4" name="Header Placeholder 3"/>
          <p:cNvSpPr>
            <a:spLocks noGrp="1"/>
          </p:cNvSpPr>
          <p:nvPr>
            <p:ph type="hdr" sz="quarter" idx="10"/>
          </p:nvPr>
        </p:nvSpPr>
        <p:spPr/>
        <p:txBody>
          <a:bodyPr/>
          <a:lstStyle/>
          <a:p>
            <a:r>
              <a:rPr lang="en-US" altLang="en-US"/>
              <a:t>Carrol Mills Memorial</a:t>
            </a:r>
          </a:p>
        </p:txBody>
      </p:sp>
      <p:sp>
        <p:nvSpPr>
          <p:cNvPr id="5" name="Date Placeholder 4"/>
          <p:cNvSpPr>
            <a:spLocks noGrp="1"/>
          </p:cNvSpPr>
          <p:nvPr>
            <p:ph type="dt" idx="11"/>
          </p:nvPr>
        </p:nvSpPr>
        <p:spPr/>
        <p:txBody>
          <a:bodyPr/>
          <a:lstStyle/>
          <a:p>
            <a:r>
              <a:rPr lang="en-US" altLang="en-US"/>
              <a:t>June 2, 2017  5777</a:t>
            </a:r>
          </a:p>
        </p:txBody>
      </p:sp>
      <p:sp>
        <p:nvSpPr>
          <p:cNvPr id="6" name="Slide Number Placeholder 5"/>
          <p:cNvSpPr>
            <a:spLocks noGrp="1"/>
          </p:cNvSpPr>
          <p:nvPr>
            <p:ph type="sldNum" sz="quarter" idx="12"/>
          </p:nvPr>
        </p:nvSpPr>
        <p:spPr/>
        <p:txBody>
          <a:bodyPr/>
          <a:lstStyle/>
          <a:p>
            <a:fld id="{00E9F95B-100C-4401-AFC8-043CE70D51A5}" type="slidenum">
              <a:rPr lang="en-US" altLang="en-US" smtClean="0"/>
              <a:pPr/>
              <a:t>53</a:t>
            </a:fld>
            <a:endParaRPr lang="en-US" altLang="en-US"/>
          </a:p>
        </p:txBody>
      </p:sp>
    </p:spTree>
    <p:extLst>
      <p:ext uri="{BB962C8B-B14F-4D97-AF65-F5344CB8AC3E}">
        <p14:creationId xmlns:p14="http://schemas.microsoft.com/office/powerpoint/2010/main" val="38537462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Resurrection Day See Him and transformed</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 7,2018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Now we segue into a chapter of doom and judgment.</a:t>
            </a:r>
          </a:p>
        </p:txBody>
      </p:sp>
    </p:spTree>
    <p:extLst>
      <p:ext uri="{BB962C8B-B14F-4D97-AF65-F5344CB8AC3E}">
        <p14:creationId xmlns:p14="http://schemas.microsoft.com/office/powerpoint/2010/main" val="423621388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Resurrection Day See Him and transformed</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 7,2018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86181640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Resurrection Day See Him and transformed</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 7,2018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https://tribe.reviveisrael.org/urgency-of-prayer/</a:t>
            </a:r>
          </a:p>
        </p:txBody>
      </p:sp>
    </p:spTree>
    <p:extLst>
      <p:ext uri="{BB962C8B-B14F-4D97-AF65-F5344CB8AC3E}">
        <p14:creationId xmlns:p14="http://schemas.microsoft.com/office/powerpoint/2010/main" val="271647290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Resurrection Day See Him and transformed</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 7,2018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https://tribe.reviveisrael.org/urgency-of-prayer/</a:t>
            </a:r>
          </a:p>
        </p:txBody>
      </p:sp>
    </p:spTree>
    <p:extLst>
      <p:ext uri="{BB962C8B-B14F-4D97-AF65-F5344CB8AC3E}">
        <p14:creationId xmlns:p14="http://schemas.microsoft.com/office/powerpoint/2010/main" val="28073387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Resurrection Day See Him and transformed</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 7,2018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https://tribe.reviveisrael.org/urgency-of-prayer/</a:t>
            </a:r>
          </a:p>
        </p:txBody>
      </p:sp>
    </p:spTree>
    <p:extLst>
      <p:ext uri="{BB962C8B-B14F-4D97-AF65-F5344CB8AC3E}">
        <p14:creationId xmlns:p14="http://schemas.microsoft.com/office/powerpoint/2010/main" val="65500809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Resurrection Day See Him and transformed</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 7,2018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I’ve been warned that May could be a dangerous month in Israel for war.  </a:t>
            </a:r>
          </a:p>
          <a:p>
            <a:r>
              <a:rPr lang="en-US" sz="1050" b="0" i="0" kern="1200" dirty="0">
                <a:solidFill>
                  <a:schemeClr val="tx1"/>
                </a:solidFill>
                <a:effectLst/>
                <a:latin typeface="Arial Rounded MT Bold" pitchFamily="34" charset="0"/>
                <a:ea typeface="+mn-ea"/>
                <a:cs typeface="Arial" charset="0"/>
              </a:rPr>
              <a:t>A 24 year veteran in the Naval special forces shared his concerns for Israel in the next two weeks, especially the day after each of the following dates.</a:t>
            </a:r>
          </a:p>
          <a:p>
            <a:pPr marL="60325" indent="-60325">
              <a:buFont typeface="Arial" panose="020B0604020202020204" pitchFamily="34" charset="0"/>
              <a:buChar char="•"/>
            </a:pPr>
            <a:r>
              <a:rPr lang="en-US" sz="1050" b="0" i="0" kern="1200" dirty="0">
                <a:solidFill>
                  <a:schemeClr val="tx1"/>
                </a:solidFill>
                <a:effectLst/>
                <a:latin typeface="Arial Rounded MT Bold" pitchFamily="34" charset="0"/>
                <a:ea typeface="+mn-ea"/>
                <a:cs typeface="Arial" charset="0"/>
              </a:rPr>
              <a:t>May 6: General elections take place in Lebanon. It is expected that Hezbollah will win the majority. </a:t>
            </a:r>
          </a:p>
          <a:p>
            <a:pPr marL="60325" indent="-60325">
              <a:buFont typeface="Arial" panose="020B0604020202020204" pitchFamily="34" charset="0"/>
              <a:buChar char="•"/>
            </a:pPr>
            <a:r>
              <a:rPr lang="en-US" sz="1050" b="0" i="0" kern="1200" dirty="0">
                <a:solidFill>
                  <a:schemeClr val="tx1"/>
                </a:solidFill>
                <a:effectLst/>
                <a:latin typeface="Arial Rounded MT Bold" pitchFamily="34" charset="0"/>
                <a:ea typeface="+mn-ea"/>
                <a:cs typeface="Arial" charset="0"/>
              </a:rPr>
              <a:t>May 12: Trump is expected to make a decision regarding the Iran deal. </a:t>
            </a:r>
          </a:p>
          <a:p>
            <a:pPr marL="60325" indent="-60325">
              <a:buFont typeface="Arial" panose="020B0604020202020204" pitchFamily="34" charset="0"/>
              <a:buChar char="•"/>
            </a:pPr>
            <a:r>
              <a:rPr lang="en-US" sz="1050" b="0" i="0" kern="1200" dirty="0">
                <a:solidFill>
                  <a:schemeClr val="tx1"/>
                </a:solidFill>
                <a:effectLst/>
                <a:latin typeface="Arial Rounded MT Bold" pitchFamily="34" charset="0"/>
                <a:ea typeface="+mn-ea"/>
                <a:cs typeface="Arial" charset="0"/>
              </a:rPr>
              <a:t>May 14:  US will move Israel's Embassy to Jerusalem. </a:t>
            </a:r>
            <a:br>
              <a:rPr lang="en-US" sz="800" dirty="0"/>
            </a:br>
            <a:endParaRPr lang="en-US" altLang="en-US" sz="1050" dirty="0"/>
          </a:p>
        </p:txBody>
      </p:sp>
    </p:spTree>
    <p:extLst>
      <p:ext uri="{BB962C8B-B14F-4D97-AF65-F5344CB8AC3E}">
        <p14:creationId xmlns:p14="http://schemas.microsoft.com/office/powerpoint/2010/main" val="206958674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Resurrection Day See Him and transformed</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 7,2018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Some examples of shaking and unshakeable revealed.</a:t>
            </a:r>
          </a:p>
        </p:txBody>
      </p:sp>
    </p:spTree>
    <p:extLst>
      <p:ext uri="{BB962C8B-B14F-4D97-AF65-F5344CB8AC3E}">
        <p14:creationId xmlns:p14="http://schemas.microsoft.com/office/powerpoint/2010/main" val="275245709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Resurrection Day See Him and transformed</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 7,2018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We’ve all known about Iran’s genocidal statements.  Seemingly unstoppable.  Benjamin Netanyahu said, concerning this, and the Iran deal, “This is 1937 all over again.”  Hitler build up destructive power and no one intervening.  Neville Chamberlain made the Munich deal.  “Peace in our time.”</a:t>
            </a:r>
          </a:p>
        </p:txBody>
      </p:sp>
    </p:spTree>
    <p:extLst>
      <p:ext uri="{BB962C8B-B14F-4D97-AF65-F5344CB8AC3E}">
        <p14:creationId xmlns:p14="http://schemas.microsoft.com/office/powerpoint/2010/main" val="53664604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Resurrection Day See Him and transformed</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 7,2018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https://www.jpost.com/printarticle.aspx?id=553276</a:t>
            </a:r>
          </a:p>
        </p:txBody>
      </p:sp>
    </p:spTree>
    <p:extLst>
      <p:ext uri="{BB962C8B-B14F-4D97-AF65-F5344CB8AC3E}">
        <p14:creationId xmlns:p14="http://schemas.microsoft.com/office/powerpoint/2010/main" val="182407385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Resurrection Day See Him and transformed</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 7,2018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https://www.jpost.com/printarticle.aspx?id=553276</a:t>
            </a:r>
          </a:p>
        </p:txBody>
      </p:sp>
    </p:spTree>
    <p:extLst>
      <p:ext uri="{BB962C8B-B14F-4D97-AF65-F5344CB8AC3E}">
        <p14:creationId xmlns:p14="http://schemas.microsoft.com/office/powerpoint/2010/main" val="160478509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Resurrection Day See Him and transformed</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 7,2018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https://www.jpost.com/printarticle.aspx?id=553276</a:t>
            </a:r>
          </a:p>
        </p:txBody>
      </p:sp>
    </p:spTree>
    <p:extLst>
      <p:ext uri="{BB962C8B-B14F-4D97-AF65-F5344CB8AC3E}">
        <p14:creationId xmlns:p14="http://schemas.microsoft.com/office/powerpoint/2010/main" val="14236348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Slide Image Placeholder 1"/>
          <p:cNvSpPr>
            <a:spLocks noGrp="1" noRot="1" noChangeAspect="1" noTextEdit="1"/>
          </p:cNvSpPr>
          <p:nvPr>
            <p:ph type="sldImg"/>
          </p:nvPr>
        </p:nvSpPr>
        <p:spPr>
          <a:xfrm>
            <a:off x="384175" y="685800"/>
            <a:ext cx="6083300" cy="3422650"/>
          </a:xfrm>
          <a:ln/>
        </p:spPr>
      </p:sp>
      <p:sp>
        <p:nvSpPr>
          <p:cNvPr id="3389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cs typeface="Arial" pitchFamily="34" charset="0"/>
            </a:endParaRPr>
          </a:p>
        </p:txBody>
      </p:sp>
      <p:sp>
        <p:nvSpPr>
          <p:cNvPr id="4" name="Slide Number Placeholder 3"/>
          <p:cNvSpPr>
            <a:spLocks noGrp="1"/>
          </p:cNvSpPr>
          <p:nvPr>
            <p:ph type="sldNum" sz="quarter" idx="5"/>
          </p:nvPr>
        </p:nvSpPr>
        <p:spPr/>
        <p:txBody>
          <a:bodyPr/>
          <a:lstStyle>
            <a:lvl1pPr>
              <a:defRPr sz="7900">
                <a:solidFill>
                  <a:schemeClr val="tx1"/>
                </a:solidFill>
                <a:latin typeface="Arial" pitchFamily="34" charset="0"/>
                <a:cs typeface="Arial" pitchFamily="34" charset="0"/>
              </a:defRPr>
            </a:lvl1pPr>
            <a:lvl2pPr marL="729057" indent="-280406">
              <a:defRPr sz="7900">
                <a:solidFill>
                  <a:schemeClr val="tx1"/>
                </a:solidFill>
                <a:latin typeface="Arial" pitchFamily="34" charset="0"/>
                <a:cs typeface="Arial" pitchFamily="34" charset="0"/>
              </a:defRPr>
            </a:lvl2pPr>
            <a:lvl3pPr marL="1121626" indent="-224325">
              <a:defRPr sz="7900">
                <a:solidFill>
                  <a:schemeClr val="tx1"/>
                </a:solidFill>
                <a:latin typeface="Arial" pitchFamily="34" charset="0"/>
                <a:cs typeface="Arial" pitchFamily="34" charset="0"/>
              </a:defRPr>
            </a:lvl3pPr>
            <a:lvl4pPr marL="1570276" indent="-224325">
              <a:defRPr sz="7900">
                <a:solidFill>
                  <a:schemeClr val="tx1"/>
                </a:solidFill>
                <a:latin typeface="Arial" pitchFamily="34" charset="0"/>
                <a:cs typeface="Arial" pitchFamily="34" charset="0"/>
              </a:defRPr>
            </a:lvl4pPr>
            <a:lvl5pPr marL="2018927" indent="-224325">
              <a:defRPr sz="7900">
                <a:solidFill>
                  <a:schemeClr val="tx1"/>
                </a:solidFill>
                <a:latin typeface="Arial" pitchFamily="34" charset="0"/>
                <a:cs typeface="Arial" pitchFamily="34" charset="0"/>
              </a:defRPr>
            </a:lvl5pPr>
            <a:lvl6pPr marL="2467577" indent="-224325" eaLnBrk="0" fontAlgn="base" hangingPunct="0">
              <a:spcBef>
                <a:spcPct val="0"/>
              </a:spcBef>
              <a:spcAft>
                <a:spcPct val="0"/>
              </a:spcAft>
              <a:defRPr sz="7900">
                <a:solidFill>
                  <a:schemeClr val="tx1"/>
                </a:solidFill>
                <a:latin typeface="Arial" pitchFamily="34" charset="0"/>
                <a:cs typeface="Arial" pitchFamily="34" charset="0"/>
              </a:defRPr>
            </a:lvl6pPr>
            <a:lvl7pPr marL="2916227" indent="-224325" eaLnBrk="0" fontAlgn="base" hangingPunct="0">
              <a:spcBef>
                <a:spcPct val="0"/>
              </a:spcBef>
              <a:spcAft>
                <a:spcPct val="0"/>
              </a:spcAft>
              <a:defRPr sz="7900">
                <a:solidFill>
                  <a:schemeClr val="tx1"/>
                </a:solidFill>
                <a:latin typeface="Arial" pitchFamily="34" charset="0"/>
                <a:cs typeface="Arial" pitchFamily="34" charset="0"/>
              </a:defRPr>
            </a:lvl7pPr>
            <a:lvl8pPr marL="3364878" indent="-224325" eaLnBrk="0" fontAlgn="base" hangingPunct="0">
              <a:spcBef>
                <a:spcPct val="0"/>
              </a:spcBef>
              <a:spcAft>
                <a:spcPct val="0"/>
              </a:spcAft>
              <a:defRPr sz="7900">
                <a:solidFill>
                  <a:schemeClr val="tx1"/>
                </a:solidFill>
                <a:latin typeface="Arial" pitchFamily="34" charset="0"/>
                <a:cs typeface="Arial" pitchFamily="34" charset="0"/>
              </a:defRPr>
            </a:lvl8pPr>
            <a:lvl9pPr marL="3813528" indent="-224325" eaLnBrk="0" fontAlgn="base" hangingPunct="0">
              <a:spcBef>
                <a:spcPct val="0"/>
              </a:spcBef>
              <a:spcAft>
                <a:spcPct val="0"/>
              </a:spcAft>
              <a:defRPr sz="7900">
                <a:solidFill>
                  <a:schemeClr val="tx1"/>
                </a:solidFill>
                <a:latin typeface="Arial" pitchFamily="34" charset="0"/>
                <a:cs typeface="Arial" pitchFamily="34" charset="0"/>
              </a:defRPr>
            </a:lvl9pPr>
          </a:lstStyle>
          <a:p>
            <a:pPr marL="0" marR="0" lvl="0" indent="0" algn="r" defTabSz="897301" rtl="0" eaLnBrk="1" fontAlgn="auto" latinLnBrk="0" hangingPunct="1">
              <a:lnSpc>
                <a:spcPct val="100000"/>
              </a:lnSpc>
              <a:spcBef>
                <a:spcPts val="0"/>
              </a:spcBef>
              <a:spcAft>
                <a:spcPts val="0"/>
              </a:spcAft>
              <a:buClrTx/>
              <a:buSzTx/>
              <a:buFontTx/>
              <a:buNone/>
              <a:tabLst/>
              <a:defRPr/>
            </a:pPr>
            <a:fld id="{45F6C25F-6C70-4A78-AE69-304999D70D58}" type="slidenum">
              <a:rPr kumimoji="0" lang="en-US" altLang="en-US" sz="1800" b="0" i="0" u="none" strike="noStrike" kern="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897301" rtl="0" eaLnBrk="1" fontAlgn="auto" latinLnBrk="0" hangingPunct="1">
                <a:lnSpc>
                  <a:spcPct val="100000"/>
                </a:lnSpc>
                <a:spcBef>
                  <a:spcPts val="0"/>
                </a:spcBef>
                <a:spcAft>
                  <a:spcPts val="0"/>
                </a:spcAft>
                <a:buClrTx/>
                <a:buSzTx/>
                <a:buFontTx/>
                <a:buNone/>
                <a:tabLst/>
                <a:defRPr/>
              </a:pPr>
              <a:t>5</a:t>
            </a:fld>
            <a:endParaRPr kumimoji="0" lang="en-US" altLang="en-US" sz="1800" b="0" i="0" u="none" strike="noStrike" kern="0" cap="none" spc="0" normalizeH="0" baseline="0" noProof="0" dirty="0">
              <a:ln>
                <a:noFill/>
              </a:ln>
              <a:solidFill>
                <a:srgbClr val="000000"/>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196263714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Resurrection Day See Him and transformed</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 7,2018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https://www.jpost.com/printarticle.aspx?id=553276</a:t>
            </a:r>
          </a:p>
        </p:txBody>
      </p:sp>
    </p:spTree>
    <p:extLst>
      <p:ext uri="{BB962C8B-B14F-4D97-AF65-F5344CB8AC3E}">
        <p14:creationId xmlns:p14="http://schemas.microsoft.com/office/powerpoint/2010/main" val="70057360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Resurrection Day See Him and transformed</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 7,2018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https://www.jpost.com/printarticle.aspx?id=553276</a:t>
            </a:r>
          </a:p>
        </p:txBody>
      </p:sp>
    </p:spTree>
    <p:extLst>
      <p:ext uri="{BB962C8B-B14F-4D97-AF65-F5344CB8AC3E}">
        <p14:creationId xmlns:p14="http://schemas.microsoft.com/office/powerpoint/2010/main" val="55521843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Resurrection Day See Him and transformed</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 7,2018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https://www.jpost.com/printarticle.aspx?id=553276</a:t>
            </a:r>
          </a:p>
        </p:txBody>
      </p:sp>
    </p:spTree>
    <p:extLst>
      <p:ext uri="{BB962C8B-B14F-4D97-AF65-F5344CB8AC3E}">
        <p14:creationId xmlns:p14="http://schemas.microsoft.com/office/powerpoint/2010/main" val="201693253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Resurrection Day See Him and transformed</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 7,2018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https://www.jpost.com/printarticle.aspx?id=553276</a:t>
            </a:r>
          </a:p>
        </p:txBody>
      </p:sp>
    </p:spTree>
    <p:extLst>
      <p:ext uri="{BB962C8B-B14F-4D97-AF65-F5344CB8AC3E}">
        <p14:creationId xmlns:p14="http://schemas.microsoft.com/office/powerpoint/2010/main" val="401691997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Resurrection Day See Him and transformed</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 7,2018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https://www.jpost.com/printarticle.aspx?id=553276</a:t>
            </a:r>
          </a:p>
        </p:txBody>
      </p:sp>
    </p:spTree>
    <p:extLst>
      <p:ext uri="{BB962C8B-B14F-4D97-AF65-F5344CB8AC3E}">
        <p14:creationId xmlns:p14="http://schemas.microsoft.com/office/powerpoint/2010/main" val="420267619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Resurrection Day See Him and transformed</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 7,2018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1050" dirty="0"/>
              <a:t>https://worldisraelnews.com/analysts-pompeo-plans-rock-iranian-world/?utm_source=MadMimi&amp;utm_medium=email&amp;utm_content=Netanyahu+Reveals+Iran%27s+Secret+Nukes%2C+Says+Trump+will+%27Do+Right+Thing%27%3B+18+Iranians+Killed+in+Massive+Bombing%2C+Israel+Silent&amp;utm_campaign=20180430_m145204721_Netanyahu+Reveals+Iran%27s+Secret+Nukes%2C+Says+Trump+will+%27Do+Right+Thing%27%3B+18+Iranians+Killed+in+Massive+Bombing%2C+Israel+Silent&amp;utm_term=_0D_0A_09_09_09_09_09_09_09_09_09_09Read+Now_0D_0A_09_09_09_09_09_09_09_09_09</a:t>
            </a:r>
          </a:p>
          <a:p>
            <a:endParaRPr lang="en-US" altLang="en-US" sz="1050" dirty="0"/>
          </a:p>
        </p:txBody>
      </p:sp>
    </p:spTree>
    <p:extLst>
      <p:ext uri="{BB962C8B-B14F-4D97-AF65-F5344CB8AC3E}">
        <p14:creationId xmlns:p14="http://schemas.microsoft.com/office/powerpoint/2010/main" val="286475429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Resurrection Day See Him and transformed</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 7,2018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worldisraelnews.com/analysts-pompeo-plans-rock-iranian-world/?utm_source=MadMimi&amp;utm_medium=email&amp;utm_content=Netanyahu+Reveals+Iran%27s+Secret+Nukes%2C+Says+Trump+will+%27Do+Right+Thing%27%3B+18+Iranians+Killed+in+Massive+Bombing%2C+Israel+Silent&amp;utm_campaign=20180430_m145204721_Netanyahu+Reveals+Iran%27s+Secret+Nukes%2C+Says+Trump+will+%27Do+Right+Thing%27%3B+18+Iranians+Killed+in+Massive+Bombing%2C+Israel+Silent&amp;utm_term=_0D_0A_09_09_09_09_09_09_09_09_09_09Read+Now_0D_0A_09_09_09_09_09_09_09_09_09</a:t>
            </a:r>
          </a:p>
        </p:txBody>
      </p:sp>
    </p:spTree>
    <p:extLst>
      <p:ext uri="{BB962C8B-B14F-4D97-AF65-F5344CB8AC3E}">
        <p14:creationId xmlns:p14="http://schemas.microsoft.com/office/powerpoint/2010/main" val="6339150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Resurrection Day See Him and transformed</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 7,2018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worldisraelnews.com/analysts-pompeo-plans-rock-iranian-world/?utm_source=MadMimi&amp;utm_medium=email&amp;utm_content=Netanyahu+Reveals+Iran%27s+Secret+Nukes%2C+Says+Trump+will+%27Do+Right+Thing%27%3B+18+Iranians+Killed+in+Massive+Bombing%2C+Israel+Silent&amp;utm_campaign=20180430_m145204721_Netanyahu+Reveals+Iran%27s+Secret+Nukes%2C+Says+Trump+will+%27Do+Right+Thing%27%3B+18+Iranians+Killed+in+Massive+Bombing%2C+Israel+Silent&amp;utm_term=_0D_0A_09_09_09_09_09_09_09_09_09_09Read+Now_0D_0A_09_09_09_09_09_09_09_09_09</a:t>
            </a:r>
          </a:p>
        </p:txBody>
      </p:sp>
    </p:spTree>
    <p:extLst>
      <p:ext uri="{BB962C8B-B14F-4D97-AF65-F5344CB8AC3E}">
        <p14:creationId xmlns:p14="http://schemas.microsoft.com/office/powerpoint/2010/main" val="336674006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Resurrection Day See Him and transformed</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 7,2018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2000" dirty="0"/>
              <a:t>This could be 1937 all over again, but Churchill is Prime Minister, not Chamberlain!!</a:t>
            </a:r>
          </a:p>
          <a:p>
            <a:endParaRPr lang="en-US" altLang="en-US" sz="2000" dirty="0"/>
          </a:p>
          <a:p>
            <a:r>
              <a:rPr lang="en-US" altLang="en-US" sz="2000" dirty="0"/>
              <a:t>We determine history by our prayerfulness.  We are called as </a:t>
            </a:r>
            <a:r>
              <a:rPr lang="en-US" altLang="en-US" sz="2000" dirty="0" err="1"/>
              <a:t>cohenim</a:t>
            </a:r>
            <a:r>
              <a:rPr lang="en-US" altLang="en-US" sz="2000" dirty="0"/>
              <a:t> to join with Yeshua in His intercessory work for the last 2000 years.   Your personal time, </a:t>
            </a:r>
            <a:r>
              <a:rPr lang="en-US" altLang="en-US" sz="2000" dirty="0" err="1"/>
              <a:t>Teerosh</a:t>
            </a:r>
            <a:r>
              <a:rPr lang="en-US" altLang="en-US" sz="2000" dirty="0"/>
              <a:t> time.  Shavuot time.</a:t>
            </a:r>
          </a:p>
          <a:p>
            <a:r>
              <a:rPr lang="en-US" altLang="en-US" sz="2000" dirty="0"/>
              <a:t>https://www.reviveisrael.org/ri-feature-video/</a:t>
            </a:r>
          </a:p>
          <a:p>
            <a:r>
              <a:rPr lang="en-US" altLang="en-US" sz="2000" dirty="0"/>
              <a:t>Korea, Iran, salvations</a:t>
            </a:r>
          </a:p>
        </p:txBody>
      </p:sp>
    </p:spTree>
    <p:extLst>
      <p:ext uri="{BB962C8B-B14F-4D97-AF65-F5344CB8AC3E}">
        <p14:creationId xmlns:p14="http://schemas.microsoft.com/office/powerpoint/2010/main" val="411668164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Resurrection Day See Him and transformed</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 7,2018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2000" b="0" i="0" kern="1200" dirty="0">
                <a:solidFill>
                  <a:schemeClr val="tx1"/>
                </a:solidFill>
                <a:effectLst/>
                <a:latin typeface="Arial Rounded MT Bold" pitchFamily="34" charset="0"/>
                <a:ea typeface="+mn-ea"/>
                <a:cs typeface="Arial" charset="0"/>
              </a:rPr>
              <a:t>President Donald Trump, right, talks about Jon Ponder, second from right, from Las Vegas, and FBI Special Agent Richard Beasley, second from left, during a National Day of Prayer event in the Rose Garden of the White House in Washington, Thursday, May 3, 2018. (AP Photo/Susan Walsh)</a:t>
            </a:r>
            <a:endParaRPr lang="en-US" altLang="en-US" sz="1050" dirty="0"/>
          </a:p>
        </p:txBody>
      </p:sp>
    </p:spTree>
    <p:extLst>
      <p:ext uri="{BB962C8B-B14F-4D97-AF65-F5344CB8AC3E}">
        <p14:creationId xmlns:p14="http://schemas.microsoft.com/office/powerpoint/2010/main" val="18999457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little more info in the parallel passages.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7A7E2-61D4-416D-8868-15EA825CCC56}" type="slidenum">
              <a:rPr kumimoji="0" lang="en-US" sz="1800" b="0" i="0" u="none" strike="noStrike" kern="0" cap="none" spc="0" normalizeH="0" baseline="0" noProof="0" smtClean="0">
                <a:ln>
                  <a:noFill/>
                </a:ln>
                <a:solidFill>
                  <a:sysClr val="windowText" lastClr="000000"/>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800" b="0" i="0" u="none" strike="noStrike" kern="0" cap="none" spc="0" normalizeH="0" baseline="0" noProof="0" dirty="0">
              <a:ln>
                <a:noFill/>
              </a:ln>
              <a:solidFill>
                <a:sysClr val="windowText" lastClr="000000"/>
              </a:solidFill>
              <a:effectLst/>
              <a:uLnTx/>
              <a:uFillTx/>
              <a:latin typeface="Arial" charset="0"/>
              <a:ea typeface="+mn-ea"/>
              <a:cs typeface="Arial" charset="0"/>
            </a:endParaRPr>
          </a:p>
        </p:txBody>
      </p:sp>
    </p:spTree>
    <p:extLst>
      <p:ext uri="{BB962C8B-B14F-4D97-AF65-F5344CB8AC3E}">
        <p14:creationId xmlns:p14="http://schemas.microsoft.com/office/powerpoint/2010/main" val="350925284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Resurrection Day See Him and transformed</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 7,2018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a:t>https://www.frc.org/get.cfm?i=WA18E07&amp;f=WU18E03</a:t>
            </a:r>
            <a:endParaRPr lang="en-US" altLang="en-US" sz="1050" dirty="0"/>
          </a:p>
        </p:txBody>
      </p:sp>
    </p:spTree>
    <p:extLst>
      <p:ext uri="{BB962C8B-B14F-4D97-AF65-F5344CB8AC3E}">
        <p14:creationId xmlns:p14="http://schemas.microsoft.com/office/powerpoint/2010/main" val="192598160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Resurrection Day See Him and transformed</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 7,2018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a:t>https://www.frc.org/get.cfm?i=WA18E07&amp;f=WU18E03</a:t>
            </a:r>
            <a:endParaRPr lang="en-US" altLang="en-US" sz="1050" dirty="0"/>
          </a:p>
        </p:txBody>
      </p:sp>
    </p:spTree>
    <p:extLst>
      <p:ext uri="{BB962C8B-B14F-4D97-AF65-F5344CB8AC3E}">
        <p14:creationId xmlns:p14="http://schemas.microsoft.com/office/powerpoint/2010/main" val="52223892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Resurrection Day See Him and transformed</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 7,2018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https://www.frc.org/get.cfm?i=WA18E07&amp;f=WU18E03</a:t>
            </a:r>
          </a:p>
        </p:txBody>
      </p:sp>
    </p:spTree>
    <p:extLst>
      <p:ext uri="{BB962C8B-B14F-4D97-AF65-F5344CB8AC3E}">
        <p14:creationId xmlns:p14="http://schemas.microsoft.com/office/powerpoint/2010/main" val="28231157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Resurrection Day See Him and transformed</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 7,2018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https://www.frc.org/get.cfm?i=WA18E07&amp;f=WU18E03</a:t>
            </a:r>
          </a:p>
        </p:txBody>
      </p:sp>
    </p:spTree>
    <p:extLst>
      <p:ext uri="{BB962C8B-B14F-4D97-AF65-F5344CB8AC3E}">
        <p14:creationId xmlns:p14="http://schemas.microsoft.com/office/powerpoint/2010/main" val="160095669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Resurrection Day See Him and transformed</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 7,2018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2000" b="1" i="0" kern="1200" dirty="0">
                <a:solidFill>
                  <a:schemeClr val="tx1"/>
                </a:solidFill>
                <a:effectLst/>
                <a:latin typeface="Arial Rounded MT Bold" pitchFamily="34" charset="0"/>
                <a:ea typeface="+mn-ea"/>
                <a:cs typeface="Arial" charset="0"/>
              </a:rPr>
              <a:t>Former bank robber Jon Ponder, now CEO of Hope for Prisoners, and Richard Beasley, the FBI agent who arrested him in 2004 after attending a National Day of Prayer ceremony at the White House.</a:t>
            </a:r>
            <a:endParaRPr lang="en-US" altLang="en-US" sz="1050" dirty="0"/>
          </a:p>
        </p:txBody>
      </p:sp>
    </p:spTree>
    <p:extLst>
      <p:ext uri="{BB962C8B-B14F-4D97-AF65-F5344CB8AC3E}">
        <p14:creationId xmlns:p14="http://schemas.microsoft.com/office/powerpoint/2010/main" val="7317657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Resurrection Day See Him and transformed</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 7,2018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Last slide, Clyde.</a:t>
            </a:r>
          </a:p>
        </p:txBody>
      </p:sp>
    </p:spTree>
    <p:extLst>
      <p:ext uri="{BB962C8B-B14F-4D97-AF65-F5344CB8AC3E}">
        <p14:creationId xmlns:p14="http://schemas.microsoft.com/office/powerpoint/2010/main" val="5144891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Resurrection Day See Him and transformed</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 7,2018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I didn’t really have a good perspective on this until this study…</a:t>
            </a:r>
          </a:p>
        </p:txBody>
      </p:sp>
    </p:spTree>
    <p:extLst>
      <p:ext uri="{BB962C8B-B14F-4D97-AF65-F5344CB8AC3E}">
        <p14:creationId xmlns:p14="http://schemas.microsoft.com/office/powerpoint/2010/main" val="18793452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Resurrection Day See Him and transformed</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 7,2018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https://www.thattheworldmayknow.com/herods-temple</a:t>
            </a:r>
          </a:p>
          <a:p>
            <a:endParaRPr lang="en-US" altLang="en-US" sz="1050" dirty="0"/>
          </a:p>
          <a:p>
            <a:r>
              <a:rPr lang="en-US" altLang="en-US" sz="1050" dirty="0"/>
              <a:t>We don’t usually GET the glory of this building!  </a:t>
            </a:r>
          </a:p>
        </p:txBody>
      </p:sp>
    </p:spTree>
    <p:extLst>
      <p:ext uri="{BB962C8B-B14F-4D97-AF65-F5344CB8AC3E}">
        <p14:creationId xmlns:p14="http://schemas.microsoft.com/office/powerpoint/2010/main" val="5600392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Resurrection Day See Him and transformed</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 7,2018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https://www.biblicalarchaeology.org/wp-content/uploads/herods-temple-avi-yonah.jpg</a:t>
            </a:r>
          </a:p>
          <a:p>
            <a:endParaRPr lang="en-US" altLang="en-US" sz="1050" dirty="0"/>
          </a:p>
          <a:p>
            <a:r>
              <a:rPr lang="en-US" altLang="en-US" dirty="0"/>
              <a:t>Larger and more magnificent than ANY other temple of antiquity, known throughout the Roman world.  Keener p 560   Certain sense of it’s invincibility.   See doors and figure 30 feet.</a:t>
            </a:r>
          </a:p>
        </p:txBody>
      </p:sp>
    </p:spTree>
    <p:extLst>
      <p:ext uri="{BB962C8B-B14F-4D97-AF65-F5344CB8AC3E}">
        <p14:creationId xmlns:p14="http://schemas.microsoft.com/office/powerpoint/2010/main" val="42503369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58416" y="1601751"/>
            <a:ext cx="7462044" cy="1102519"/>
          </a:xfrm>
        </p:spPr>
        <p:txBody>
          <a:bodyPr/>
          <a:lstStyle/>
          <a:p>
            <a:r>
              <a:rPr lang="en-US"/>
              <a:t>Click to edit Master title style</a:t>
            </a:r>
          </a:p>
        </p:txBody>
      </p:sp>
      <p:sp>
        <p:nvSpPr>
          <p:cNvPr id="3" name="Subtitle 2"/>
          <p:cNvSpPr>
            <a:spLocks noGrp="1"/>
          </p:cNvSpPr>
          <p:nvPr>
            <p:ph type="subTitle" idx="1"/>
          </p:nvPr>
        </p:nvSpPr>
        <p:spPr>
          <a:xfrm>
            <a:off x="1319915" y="2914650"/>
            <a:ext cx="6145213" cy="1314450"/>
          </a:xfrm>
        </p:spPr>
        <p:txBody>
          <a:bodyPr/>
          <a:lstStyle>
            <a:lvl1pPr marL="0" indent="0" algn="ctr">
              <a:buNone/>
              <a:defRPr/>
            </a:lvl1pPr>
            <a:lvl2pPr marL="339061" indent="0" algn="ctr">
              <a:buNone/>
              <a:defRPr/>
            </a:lvl2pPr>
            <a:lvl3pPr marL="678271" indent="0" algn="ctr">
              <a:buNone/>
              <a:defRPr/>
            </a:lvl3pPr>
            <a:lvl4pPr marL="1017217" indent="0" algn="ctr">
              <a:buNone/>
              <a:defRPr/>
            </a:lvl4pPr>
            <a:lvl5pPr marL="1356390" indent="0" algn="ctr">
              <a:buNone/>
              <a:defRPr/>
            </a:lvl5pPr>
            <a:lvl6pPr marL="1695300" indent="0" algn="ctr">
              <a:buNone/>
              <a:defRPr/>
            </a:lvl6pPr>
            <a:lvl7pPr marL="2034313" indent="0" algn="ctr">
              <a:buNone/>
              <a:defRPr/>
            </a:lvl7pPr>
            <a:lvl8pPr marL="2373419" indent="0" algn="ctr">
              <a:buNone/>
              <a:defRPr/>
            </a:lvl8pPr>
            <a:lvl9pPr marL="2712509"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26EB06D-C9AC-4BAA-90E1-11627B68CA4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37528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836C97D-7EB4-4470-B36A-8CE1DF35336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97738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64684" y="205992"/>
            <a:ext cx="1975247"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38945" y="205992"/>
            <a:ext cx="5779426"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2A1C997-1C84-4E42-B804-9E6F0693A64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393724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defRPr sz="288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lgn="l" defTabSz="658459">
              <a:defRPr/>
            </a:pPr>
            <a:endParaRPr lang="en-US"/>
          </a:p>
        </p:txBody>
      </p:sp>
      <p:sp>
        <p:nvSpPr>
          <p:cNvPr id="5" name="Rectangle 5"/>
          <p:cNvSpPr>
            <a:spLocks noGrp="1" noChangeArrowheads="1"/>
          </p:cNvSpPr>
          <p:nvPr>
            <p:ph type="ftr" sz="quarter" idx="11"/>
          </p:nvPr>
        </p:nvSpPr>
        <p:spPr>
          <a:ln/>
        </p:spPr>
        <p:txBody>
          <a:bodyPr/>
          <a:lstStyle>
            <a:lvl1pPr>
              <a:defRPr/>
            </a:lvl1pPr>
          </a:lstStyle>
          <a:p>
            <a:pPr defTabSz="658459">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defTabSz="658459">
              <a:defRPr/>
            </a:pPr>
            <a:fld id="{008EDFD0-AEF6-440D-A2A9-52A80FF54F5E}" type="slidenum">
              <a:rPr lang="en-US" altLang="en-US" smtClean="0">
                <a:latin typeface="Arial" pitchFamily="34" charset="0"/>
                <a:cs typeface="Arial" pitchFamily="34" charset="0"/>
              </a:rPr>
              <a:pPr defTabSz="658459">
                <a:defRPr/>
              </a:pPr>
              <a:t>‹#›</a:t>
            </a:fld>
            <a:endParaRPr lang="en-US" altLang="en-US">
              <a:latin typeface="Arial" pitchFamily="34" charset="0"/>
              <a:cs typeface="Arial" pitchFamily="34" charset="0"/>
            </a:endParaRPr>
          </a:p>
        </p:txBody>
      </p:sp>
    </p:spTree>
    <p:extLst>
      <p:ext uri="{BB962C8B-B14F-4D97-AF65-F5344CB8AC3E}">
        <p14:creationId xmlns:p14="http://schemas.microsoft.com/office/powerpoint/2010/main" val="14351553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defRPr sz="288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lgn="l" defTabSz="658459">
              <a:defRPr/>
            </a:pPr>
            <a:endParaRPr lang="en-US"/>
          </a:p>
        </p:txBody>
      </p:sp>
      <p:sp>
        <p:nvSpPr>
          <p:cNvPr id="5" name="Rectangle 5"/>
          <p:cNvSpPr>
            <a:spLocks noGrp="1" noChangeArrowheads="1"/>
          </p:cNvSpPr>
          <p:nvPr>
            <p:ph type="ftr" sz="quarter" idx="11"/>
          </p:nvPr>
        </p:nvSpPr>
        <p:spPr>
          <a:ln/>
        </p:spPr>
        <p:txBody>
          <a:bodyPr/>
          <a:lstStyle>
            <a:lvl1pPr>
              <a:defRPr/>
            </a:lvl1pPr>
          </a:lstStyle>
          <a:p>
            <a:pPr defTabSz="658459">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defTabSz="658459">
              <a:defRPr/>
            </a:pPr>
            <a:fld id="{74C7E32F-A007-40FE-BCD5-17EC31FC5224}" type="slidenum">
              <a:rPr lang="en-US" smtClean="0"/>
              <a:pPr defTabSz="658459">
                <a:defRPr/>
              </a:pPr>
              <a:t>‹#›</a:t>
            </a:fld>
            <a:endParaRPr lang="en-US"/>
          </a:p>
        </p:txBody>
      </p:sp>
    </p:spTree>
    <p:extLst>
      <p:ext uri="{BB962C8B-B14F-4D97-AF65-F5344CB8AC3E}">
        <p14:creationId xmlns:p14="http://schemas.microsoft.com/office/powerpoint/2010/main" val="40801730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  copy">
    <p:spTree>
      <p:nvGrpSpPr>
        <p:cNvPr id="1" name=""/>
        <p:cNvGrpSpPr/>
        <p:nvPr/>
      </p:nvGrpSpPr>
      <p:grpSpPr>
        <a:xfrm>
          <a:off x="0" y="0"/>
          <a:ext cx="0" cy="0"/>
          <a:chOff x="0" y="0"/>
          <a:chExt cx="0" cy="0"/>
        </a:xfrm>
      </p:grpSpPr>
      <p:sp>
        <p:nvSpPr>
          <p:cNvPr id="12" name="Slide Number"/>
          <p:cNvSpPr txBox="1">
            <a:spLocks noGrp="1"/>
          </p:cNvSpPr>
          <p:nvPr>
            <p:ph type="sldNum" sz="quarter" idx="2"/>
          </p:nvPr>
        </p:nvSpPr>
        <p:spPr>
          <a:xfrm>
            <a:off x="3677400" y="3304057"/>
            <a:ext cx="221215" cy="222369"/>
          </a:xfrm>
          <a:prstGeom prst="rect">
            <a:avLst/>
          </a:prstGeom>
        </p:spPr>
        <p:txBody>
          <a:bodyPr/>
          <a:lstStyle/>
          <a:p>
            <a:pPr defTabSz="308610" fontAlgn="auto" hangingPunct="0">
              <a:spcBef>
                <a:spcPts val="0"/>
              </a:spcBef>
              <a:spcAft>
                <a:spcPts val="0"/>
              </a:spcAft>
            </a:pPr>
            <a:fld id="{86CB4B4D-7CA3-9044-876B-883B54F8677D}" type="slidenum">
              <a:rPr lang="en-US" kern="0" smtClean="0">
                <a:solidFill>
                  <a:srgbClr val="000000"/>
                </a:solidFill>
                <a:latin typeface="Gill Sans"/>
                <a:sym typeface="Gill Sans"/>
              </a:rPr>
              <a:pPr defTabSz="308610" fontAlgn="auto" hangingPunct="0">
                <a:spcBef>
                  <a:spcPts val="0"/>
                </a:spcBef>
                <a:spcAft>
                  <a:spcPts val="0"/>
                </a:spcAft>
              </a:pPr>
              <a:t>‹#›</a:t>
            </a:fld>
            <a:endParaRPr lang="en-US" kern="0">
              <a:solidFill>
                <a:srgbClr val="000000"/>
              </a:solidFill>
              <a:latin typeface="Gill Sans"/>
              <a:sym typeface="Gill Sans"/>
            </a:endParaRPr>
          </a:p>
        </p:txBody>
      </p:sp>
    </p:spTree>
    <p:extLst>
      <p:ext uri="{BB962C8B-B14F-4D97-AF65-F5344CB8AC3E}">
        <p14:creationId xmlns:p14="http://schemas.microsoft.com/office/powerpoint/2010/main" val="1692573281"/>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62809BE-4F75-4AE8-85BB-D151C4B7CC4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225061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93471" y="3305191"/>
            <a:ext cx="7462044"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693471" y="2180035"/>
            <a:ext cx="7462044" cy="1125140"/>
          </a:xfrm>
        </p:spPr>
        <p:txBody>
          <a:bodyPr anchor="b"/>
          <a:lstStyle>
            <a:lvl1pPr marL="0" indent="0">
              <a:buNone/>
              <a:defRPr sz="2000"/>
            </a:lvl1pPr>
            <a:lvl2pPr marL="339061" indent="0">
              <a:buNone/>
              <a:defRPr sz="1800"/>
            </a:lvl2pPr>
            <a:lvl3pPr marL="678271" indent="0">
              <a:buNone/>
              <a:defRPr sz="1600"/>
            </a:lvl3pPr>
            <a:lvl4pPr marL="1017217" indent="0">
              <a:buNone/>
              <a:defRPr sz="1400"/>
            </a:lvl4pPr>
            <a:lvl5pPr marL="1356390" indent="0">
              <a:buNone/>
              <a:defRPr sz="1400"/>
            </a:lvl5pPr>
            <a:lvl6pPr marL="1695300" indent="0">
              <a:buNone/>
              <a:defRPr sz="1400"/>
            </a:lvl6pPr>
            <a:lvl7pPr marL="2034313" indent="0">
              <a:buNone/>
              <a:defRPr sz="1400"/>
            </a:lvl7pPr>
            <a:lvl8pPr marL="2373419" indent="0">
              <a:buNone/>
              <a:defRPr sz="1400"/>
            </a:lvl8pPr>
            <a:lvl9pPr marL="2712509"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7AE4B22-24C9-4BD8-A2D6-8E3898629F9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79325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38945" y="1200155"/>
            <a:ext cx="3877336"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62595" y="1200155"/>
            <a:ext cx="3877336"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B11E98B-EED2-4B67-A443-F4B6B35947A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7216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39465" y="1151335"/>
            <a:ext cx="3878861" cy="479822"/>
          </a:xfrm>
        </p:spPr>
        <p:txBody>
          <a:bodyPr anchor="b"/>
          <a:lstStyle>
            <a:lvl1pPr marL="0" indent="0">
              <a:buNone/>
              <a:defRPr sz="2400" b="1"/>
            </a:lvl1pPr>
            <a:lvl2pPr marL="339061" indent="0">
              <a:buNone/>
              <a:defRPr sz="2000" b="1"/>
            </a:lvl2pPr>
            <a:lvl3pPr marL="678271" indent="0">
              <a:buNone/>
              <a:defRPr sz="1800" b="1"/>
            </a:lvl3pPr>
            <a:lvl4pPr marL="1017217" indent="0">
              <a:buNone/>
              <a:defRPr sz="1600" b="1"/>
            </a:lvl4pPr>
            <a:lvl5pPr marL="1356390" indent="0">
              <a:buNone/>
              <a:defRPr sz="1600" b="1"/>
            </a:lvl5pPr>
            <a:lvl6pPr marL="1695300" indent="0">
              <a:buNone/>
              <a:defRPr sz="1600" b="1"/>
            </a:lvl6pPr>
            <a:lvl7pPr marL="2034313" indent="0">
              <a:buNone/>
              <a:defRPr sz="1600" b="1"/>
            </a:lvl7pPr>
            <a:lvl8pPr marL="2373419" indent="0">
              <a:buNone/>
              <a:defRPr sz="1600" b="1"/>
            </a:lvl8pPr>
            <a:lvl9pPr marL="2712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39465" y="1631156"/>
            <a:ext cx="3878861"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462544" y="1151335"/>
            <a:ext cx="3880385" cy="479822"/>
          </a:xfrm>
        </p:spPr>
        <p:txBody>
          <a:bodyPr anchor="b"/>
          <a:lstStyle>
            <a:lvl1pPr marL="0" indent="0">
              <a:buNone/>
              <a:defRPr sz="2400" b="1"/>
            </a:lvl1pPr>
            <a:lvl2pPr marL="339061" indent="0">
              <a:buNone/>
              <a:defRPr sz="2000" b="1"/>
            </a:lvl2pPr>
            <a:lvl3pPr marL="678271" indent="0">
              <a:buNone/>
              <a:defRPr sz="1800" b="1"/>
            </a:lvl3pPr>
            <a:lvl4pPr marL="1017217" indent="0">
              <a:buNone/>
              <a:defRPr sz="1600" b="1"/>
            </a:lvl4pPr>
            <a:lvl5pPr marL="1356390" indent="0">
              <a:buNone/>
              <a:defRPr sz="1600" b="1"/>
            </a:lvl5pPr>
            <a:lvl6pPr marL="1695300" indent="0">
              <a:buNone/>
              <a:defRPr sz="1600" b="1"/>
            </a:lvl6pPr>
            <a:lvl7pPr marL="2034313" indent="0">
              <a:buNone/>
              <a:defRPr sz="1600" b="1"/>
            </a:lvl7pPr>
            <a:lvl8pPr marL="2373419" indent="0">
              <a:buNone/>
              <a:defRPr sz="1600" b="1"/>
            </a:lvl8pPr>
            <a:lvl9pPr marL="2712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62544" y="1631156"/>
            <a:ext cx="388038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65CDC162-1900-40CE-9BEB-10030CC81F0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41027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E4CB589C-4D57-407B-91A2-640CFE24FC6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34998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6F5A7C8-905E-4755-8782-9AD9A4FE91F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29864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42047" y="204787"/>
            <a:ext cx="2888189"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432805" y="208717"/>
            <a:ext cx="4907635"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42047" y="1076343"/>
            <a:ext cx="2888189" cy="3518297"/>
          </a:xfrm>
        </p:spPr>
        <p:txBody>
          <a:bodyPr/>
          <a:lstStyle>
            <a:lvl1pPr marL="0" indent="0">
              <a:buNone/>
              <a:defRPr sz="1400"/>
            </a:lvl1pPr>
            <a:lvl2pPr marL="339061" indent="0">
              <a:buNone/>
              <a:defRPr sz="1200"/>
            </a:lvl2pPr>
            <a:lvl3pPr marL="678271" indent="0">
              <a:buNone/>
              <a:defRPr sz="1000"/>
            </a:lvl3pPr>
            <a:lvl4pPr marL="1017217" indent="0">
              <a:buNone/>
              <a:defRPr sz="900"/>
            </a:lvl4pPr>
            <a:lvl5pPr marL="1356390" indent="0">
              <a:buNone/>
              <a:defRPr sz="900"/>
            </a:lvl5pPr>
            <a:lvl6pPr marL="1695300" indent="0">
              <a:buNone/>
              <a:defRPr sz="900"/>
            </a:lvl6pPr>
            <a:lvl7pPr marL="2034313" indent="0">
              <a:buNone/>
              <a:defRPr sz="900"/>
            </a:lvl7pPr>
            <a:lvl8pPr marL="2373419" indent="0">
              <a:buNone/>
              <a:defRPr sz="900"/>
            </a:lvl8pPr>
            <a:lvl9pPr marL="2712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C47A99C-07AA-42E0-A17B-9B37B53AD97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45370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20734" y="3600451"/>
            <a:ext cx="5267325"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20734" y="459581"/>
            <a:ext cx="5267325" cy="3086100"/>
          </a:xfrm>
        </p:spPr>
        <p:txBody>
          <a:bodyPr/>
          <a:lstStyle>
            <a:lvl1pPr marL="0" indent="0">
              <a:buNone/>
              <a:defRPr sz="3200"/>
            </a:lvl1pPr>
            <a:lvl2pPr marL="339061" indent="0">
              <a:buNone/>
              <a:defRPr sz="2800"/>
            </a:lvl2pPr>
            <a:lvl3pPr marL="678271" indent="0">
              <a:buNone/>
              <a:defRPr sz="2400"/>
            </a:lvl3pPr>
            <a:lvl4pPr marL="1017217" indent="0">
              <a:buNone/>
              <a:defRPr sz="2000"/>
            </a:lvl4pPr>
            <a:lvl5pPr marL="1356390" indent="0">
              <a:buNone/>
              <a:defRPr sz="2000"/>
            </a:lvl5pPr>
            <a:lvl6pPr marL="1695300" indent="0">
              <a:buNone/>
              <a:defRPr sz="2000"/>
            </a:lvl6pPr>
            <a:lvl7pPr marL="2034313" indent="0">
              <a:buNone/>
              <a:defRPr sz="2000"/>
            </a:lvl7pPr>
            <a:lvl8pPr marL="2373419" indent="0">
              <a:buNone/>
              <a:defRPr sz="2000"/>
            </a:lvl8pPr>
            <a:lvl9pPr marL="2712509" indent="0">
              <a:buNone/>
              <a:defRPr sz="2000"/>
            </a:lvl9pPr>
          </a:lstStyle>
          <a:p>
            <a:endParaRPr lang="en-US"/>
          </a:p>
        </p:txBody>
      </p:sp>
      <p:sp>
        <p:nvSpPr>
          <p:cNvPr id="4" name="Text Placeholder 3"/>
          <p:cNvSpPr>
            <a:spLocks noGrp="1"/>
          </p:cNvSpPr>
          <p:nvPr>
            <p:ph type="body" sz="half" idx="2"/>
          </p:nvPr>
        </p:nvSpPr>
        <p:spPr>
          <a:xfrm>
            <a:off x="1720734" y="4029419"/>
            <a:ext cx="5267325" cy="603647"/>
          </a:xfrm>
        </p:spPr>
        <p:txBody>
          <a:bodyPr/>
          <a:lstStyle>
            <a:lvl1pPr marL="0" indent="0">
              <a:buNone/>
              <a:defRPr sz="1400"/>
            </a:lvl1pPr>
            <a:lvl2pPr marL="339061" indent="0">
              <a:buNone/>
              <a:defRPr sz="1200"/>
            </a:lvl2pPr>
            <a:lvl3pPr marL="678271" indent="0">
              <a:buNone/>
              <a:defRPr sz="1000"/>
            </a:lvl3pPr>
            <a:lvl4pPr marL="1017217" indent="0">
              <a:buNone/>
              <a:defRPr sz="900"/>
            </a:lvl4pPr>
            <a:lvl5pPr marL="1356390" indent="0">
              <a:buNone/>
              <a:defRPr sz="900"/>
            </a:lvl5pPr>
            <a:lvl6pPr marL="1695300" indent="0">
              <a:buNone/>
              <a:defRPr sz="900"/>
            </a:lvl6pPr>
            <a:lvl7pPr marL="2034313" indent="0">
              <a:buNone/>
              <a:defRPr sz="900"/>
            </a:lvl7pPr>
            <a:lvl8pPr marL="2373419" indent="0">
              <a:buNone/>
              <a:defRPr sz="900"/>
            </a:lvl8pPr>
            <a:lvl9pPr marL="2712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DAB7C7D-F77A-452E-A8B2-BE455B7E510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89394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2.tif"/><Relationship Id="rId2" Type="http://schemas.openxmlformats.org/officeDocument/2006/relationships/theme" Target="../theme/theme4.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38944" y="205979"/>
            <a:ext cx="7900988"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38944" y="1200155"/>
            <a:ext cx="7900988"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38944"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l">
              <a:defRPr sz="1400">
                <a:solidFill>
                  <a:schemeClr val="tx1"/>
                </a:solidFill>
                <a:latin typeface="+mj-lt"/>
              </a:defRPr>
            </a:lvl1pPr>
          </a:lstStyle>
          <a:p>
            <a:endParaRPr lang="en-US" altLang="en-US">
              <a:solidFill>
                <a:srgbClr val="000000"/>
              </a:solidFill>
            </a:endParaRPr>
          </a:p>
        </p:txBody>
      </p:sp>
      <p:sp>
        <p:nvSpPr>
          <p:cNvPr id="1029" name="Rectangle 5"/>
          <p:cNvSpPr>
            <a:spLocks noGrp="1" noChangeArrowheads="1"/>
          </p:cNvSpPr>
          <p:nvPr>
            <p:ph type="ftr" sz="quarter" idx="3"/>
          </p:nvPr>
        </p:nvSpPr>
        <p:spPr bwMode="auto">
          <a:xfrm>
            <a:off x="2999463" y="4683919"/>
            <a:ext cx="2779977"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defRPr sz="1400">
                <a:solidFill>
                  <a:schemeClr val="tx1"/>
                </a:solidFill>
                <a:latin typeface="+mj-lt"/>
              </a:defRPr>
            </a:lvl1pPr>
          </a:lstStyle>
          <a:p>
            <a:endParaRPr lang="en-US" altLang="en-US">
              <a:solidFill>
                <a:srgbClr val="000000"/>
              </a:solidFill>
            </a:endParaRPr>
          </a:p>
        </p:txBody>
      </p:sp>
      <p:sp>
        <p:nvSpPr>
          <p:cNvPr id="1030" name="Rectangle 6"/>
          <p:cNvSpPr>
            <a:spLocks noGrp="1" noChangeArrowheads="1"/>
          </p:cNvSpPr>
          <p:nvPr>
            <p:ph type="sldNum" sz="quarter" idx="4"/>
          </p:nvPr>
        </p:nvSpPr>
        <p:spPr bwMode="auto">
          <a:xfrm>
            <a:off x="6291528"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r">
              <a:defRPr sz="1400">
                <a:solidFill>
                  <a:schemeClr val="tx1"/>
                </a:solidFill>
                <a:latin typeface="+mj-lt"/>
              </a:defRPr>
            </a:lvl1pPr>
          </a:lstStyle>
          <a:p>
            <a:fld id="{2B47646A-D41E-4824-8B47-F9447472355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8279197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wipe(left)">
                                      <p:cBhvr>
                                        <p:cTn id="15" dur="500"/>
                                        <p:tgtEl>
                                          <p:spTgt spid="1027">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wipe(left)">
                                      <p:cBhvr>
                                        <p:cTn id="18" dur="500"/>
                                        <p:tgtEl>
                                          <p:spTgt spid="1027">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wipe(left)">
                                      <p:cBhvr>
                                        <p:cTn id="21" dur="500"/>
                                        <p:tgtEl>
                                          <p:spTgt spid="1027">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wipe(left)">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339061" algn="ctr" rtl="0" fontAlgn="base">
        <a:spcBef>
          <a:spcPct val="0"/>
        </a:spcBef>
        <a:spcAft>
          <a:spcPct val="0"/>
        </a:spcAft>
        <a:defRPr sz="4400">
          <a:solidFill>
            <a:schemeClr val="tx2"/>
          </a:solidFill>
          <a:latin typeface="Arial" charset="0"/>
          <a:cs typeface="Arial" charset="0"/>
        </a:defRPr>
      </a:lvl6pPr>
      <a:lvl7pPr marL="678271" algn="ctr" rtl="0" fontAlgn="base">
        <a:spcBef>
          <a:spcPct val="0"/>
        </a:spcBef>
        <a:spcAft>
          <a:spcPct val="0"/>
        </a:spcAft>
        <a:defRPr sz="4400">
          <a:solidFill>
            <a:schemeClr val="tx2"/>
          </a:solidFill>
          <a:latin typeface="Arial" charset="0"/>
          <a:cs typeface="Arial" charset="0"/>
        </a:defRPr>
      </a:lvl7pPr>
      <a:lvl8pPr marL="1017217" algn="ctr" rtl="0" fontAlgn="base">
        <a:spcBef>
          <a:spcPct val="0"/>
        </a:spcBef>
        <a:spcAft>
          <a:spcPct val="0"/>
        </a:spcAft>
        <a:defRPr sz="4400">
          <a:solidFill>
            <a:schemeClr val="tx2"/>
          </a:solidFill>
          <a:latin typeface="Arial" charset="0"/>
          <a:cs typeface="Arial" charset="0"/>
        </a:defRPr>
      </a:lvl8pPr>
      <a:lvl9pPr marL="1356390" algn="ctr" rtl="0" fontAlgn="base">
        <a:spcBef>
          <a:spcPct val="0"/>
        </a:spcBef>
        <a:spcAft>
          <a:spcPct val="0"/>
        </a:spcAft>
        <a:defRPr sz="4400">
          <a:solidFill>
            <a:schemeClr val="tx2"/>
          </a:solidFill>
          <a:latin typeface="Arial" charset="0"/>
          <a:cs typeface="Arial" charset="0"/>
        </a:defRPr>
      </a:lvl9pPr>
    </p:titleStyle>
    <p:bodyStyle>
      <a:lvl1pPr marL="254229" indent="-254229" algn="l" rtl="0" fontAlgn="base">
        <a:spcBef>
          <a:spcPct val="20000"/>
        </a:spcBef>
        <a:spcAft>
          <a:spcPct val="0"/>
        </a:spcAft>
        <a:buChar char="•"/>
        <a:defRPr sz="4000">
          <a:solidFill>
            <a:schemeClr val="bg1"/>
          </a:solidFill>
          <a:latin typeface="+mn-lt"/>
          <a:ea typeface="+mn-ea"/>
          <a:cs typeface="+mn-cs"/>
        </a:defRPr>
      </a:lvl1pPr>
      <a:lvl2pPr marL="551136" indent="-211893" algn="l" rtl="0" fontAlgn="base">
        <a:spcBef>
          <a:spcPct val="20000"/>
        </a:spcBef>
        <a:spcAft>
          <a:spcPct val="0"/>
        </a:spcAft>
        <a:buChar char="–"/>
        <a:defRPr sz="4000">
          <a:solidFill>
            <a:schemeClr val="bg1"/>
          </a:solidFill>
          <a:latin typeface="+mn-lt"/>
        </a:defRPr>
      </a:lvl2pPr>
      <a:lvl3pPr marL="847639" indent="-169563" algn="l" rtl="0" fontAlgn="base">
        <a:spcBef>
          <a:spcPct val="20000"/>
        </a:spcBef>
        <a:spcAft>
          <a:spcPct val="0"/>
        </a:spcAft>
        <a:buChar char="•"/>
        <a:defRPr sz="2400">
          <a:solidFill>
            <a:schemeClr val="tx1"/>
          </a:solidFill>
          <a:latin typeface="+mj-lt"/>
          <a:cs typeface="+mj-cs"/>
        </a:defRPr>
      </a:lvl3pPr>
      <a:lvl4pPr marL="1186788" indent="-169563" algn="l" rtl="0" fontAlgn="base">
        <a:spcBef>
          <a:spcPct val="20000"/>
        </a:spcBef>
        <a:spcAft>
          <a:spcPct val="0"/>
        </a:spcAft>
        <a:buChar char="–"/>
        <a:defRPr sz="2000">
          <a:solidFill>
            <a:schemeClr val="tx1"/>
          </a:solidFill>
          <a:latin typeface="+mj-lt"/>
          <a:cs typeface="+mj-cs"/>
        </a:defRPr>
      </a:lvl4pPr>
      <a:lvl5pPr marL="1525913" indent="-169563" algn="l" rtl="0" fontAlgn="base">
        <a:spcBef>
          <a:spcPct val="20000"/>
        </a:spcBef>
        <a:spcAft>
          <a:spcPct val="0"/>
        </a:spcAft>
        <a:buChar char="»"/>
        <a:defRPr sz="2000">
          <a:solidFill>
            <a:schemeClr val="tx1"/>
          </a:solidFill>
          <a:latin typeface="+mj-lt"/>
          <a:cs typeface="+mj-cs"/>
        </a:defRPr>
      </a:lvl5pPr>
      <a:lvl6pPr marL="1864758" indent="-169563" algn="l" rtl="0" fontAlgn="base">
        <a:spcBef>
          <a:spcPct val="20000"/>
        </a:spcBef>
        <a:spcAft>
          <a:spcPct val="0"/>
        </a:spcAft>
        <a:buChar char="»"/>
        <a:defRPr sz="2000">
          <a:solidFill>
            <a:schemeClr val="tx1"/>
          </a:solidFill>
          <a:latin typeface="+mj-lt"/>
          <a:cs typeface="+mj-cs"/>
        </a:defRPr>
      </a:lvl6pPr>
      <a:lvl7pPr marL="2203930" indent="-169563" algn="l" rtl="0" fontAlgn="base">
        <a:spcBef>
          <a:spcPct val="20000"/>
        </a:spcBef>
        <a:spcAft>
          <a:spcPct val="0"/>
        </a:spcAft>
        <a:buChar char="»"/>
        <a:defRPr sz="2000">
          <a:solidFill>
            <a:schemeClr val="tx1"/>
          </a:solidFill>
          <a:latin typeface="+mj-lt"/>
          <a:cs typeface="+mj-cs"/>
        </a:defRPr>
      </a:lvl7pPr>
      <a:lvl8pPr marL="2542973" indent="-169563" algn="l" rtl="0" fontAlgn="base">
        <a:spcBef>
          <a:spcPct val="20000"/>
        </a:spcBef>
        <a:spcAft>
          <a:spcPct val="0"/>
        </a:spcAft>
        <a:buChar char="»"/>
        <a:defRPr sz="2000">
          <a:solidFill>
            <a:schemeClr val="tx1"/>
          </a:solidFill>
          <a:latin typeface="+mj-lt"/>
          <a:cs typeface="+mj-cs"/>
        </a:defRPr>
      </a:lvl8pPr>
      <a:lvl9pPr marL="2882131" indent="-169563" algn="l" rtl="0" fontAlgn="base">
        <a:spcBef>
          <a:spcPct val="20000"/>
        </a:spcBef>
        <a:spcAft>
          <a:spcPct val="0"/>
        </a:spcAft>
        <a:buChar char="»"/>
        <a:defRPr sz="2000">
          <a:solidFill>
            <a:schemeClr val="tx1"/>
          </a:solidFill>
          <a:latin typeface="+mj-lt"/>
          <a:cs typeface="+mj-cs"/>
        </a:defRPr>
      </a:lvl9pPr>
    </p:bodyStyle>
    <p:otherStyle>
      <a:defPPr>
        <a:defRPr lang="en-US"/>
      </a:defPPr>
      <a:lvl1pPr marL="0" algn="l" defTabSz="678271" rtl="0" eaLnBrk="1" latinLnBrk="0" hangingPunct="1">
        <a:defRPr sz="1800" kern="1200">
          <a:solidFill>
            <a:schemeClr val="tx1"/>
          </a:solidFill>
          <a:latin typeface="+mn-lt"/>
          <a:ea typeface="+mn-ea"/>
          <a:cs typeface="+mn-cs"/>
        </a:defRPr>
      </a:lvl1pPr>
      <a:lvl2pPr marL="339061" algn="l" defTabSz="678271" rtl="0" eaLnBrk="1" latinLnBrk="0" hangingPunct="1">
        <a:defRPr sz="1800" kern="1200">
          <a:solidFill>
            <a:schemeClr val="tx1"/>
          </a:solidFill>
          <a:latin typeface="+mn-lt"/>
          <a:ea typeface="+mn-ea"/>
          <a:cs typeface="+mn-cs"/>
        </a:defRPr>
      </a:lvl2pPr>
      <a:lvl3pPr marL="678271" algn="l" defTabSz="678271" rtl="0" eaLnBrk="1" latinLnBrk="0" hangingPunct="1">
        <a:defRPr sz="1800" kern="1200">
          <a:solidFill>
            <a:schemeClr val="tx1"/>
          </a:solidFill>
          <a:latin typeface="+mn-lt"/>
          <a:ea typeface="+mn-ea"/>
          <a:cs typeface="+mn-cs"/>
        </a:defRPr>
      </a:lvl3pPr>
      <a:lvl4pPr marL="1017217" algn="l" defTabSz="678271" rtl="0" eaLnBrk="1" latinLnBrk="0" hangingPunct="1">
        <a:defRPr sz="1800" kern="1200">
          <a:solidFill>
            <a:schemeClr val="tx1"/>
          </a:solidFill>
          <a:latin typeface="+mn-lt"/>
          <a:ea typeface="+mn-ea"/>
          <a:cs typeface="+mn-cs"/>
        </a:defRPr>
      </a:lvl4pPr>
      <a:lvl5pPr marL="1356390" algn="l" defTabSz="678271" rtl="0" eaLnBrk="1" latinLnBrk="0" hangingPunct="1">
        <a:defRPr sz="1800" kern="1200">
          <a:solidFill>
            <a:schemeClr val="tx1"/>
          </a:solidFill>
          <a:latin typeface="+mn-lt"/>
          <a:ea typeface="+mn-ea"/>
          <a:cs typeface="+mn-cs"/>
        </a:defRPr>
      </a:lvl5pPr>
      <a:lvl6pPr marL="1695300" algn="l" defTabSz="678271" rtl="0" eaLnBrk="1" latinLnBrk="0" hangingPunct="1">
        <a:defRPr sz="1800" kern="1200">
          <a:solidFill>
            <a:schemeClr val="tx1"/>
          </a:solidFill>
          <a:latin typeface="+mn-lt"/>
          <a:ea typeface="+mn-ea"/>
          <a:cs typeface="+mn-cs"/>
        </a:defRPr>
      </a:lvl6pPr>
      <a:lvl7pPr marL="2034313" algn="l" defTabSz="678271" rtl="0" eaLnBrk="1" latinLnBrk="0" hangingPunct="1">
        <a:defRPr sz="1800" kern="1200">
          <a:solidFill>
            <a:schemeClr val="tx1"/>
          </a:solidFill>
          <a:latin typeface="+mn-lt"/>
          <a:ea typeface="+mn-ea"/>
          <a:cs typeface="+mn-cs"/>
        </a:defRPr>
      </a:lvl7pPr>
      <a:lvl8pPr marL="2373419" algn="l" defTabSz="678271" rtl="0" eaLnBrk="1" latinLnBrk="0" hangingPunct="1">
        <a:defRPr sz="1800" kern="1200">
          <a:solidFill>
            <a:schemeClr val="tx1"/>
          </a:solidFill>
          <a:latin typeface="+mn-lt"/>
          <a:ea typeface="+mn-ea"/>
          <a:cs typeface="+mn-cs"/>
        </a:defRPr>
      </a:lvl8pPr>
      <a:lvl9pPr marL="2712509" algn="l" defTabSz="678271"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bwMode="auto">
          <a:xfrm>
            <a:off x="438944" y="205979"/>
            <a:ext cx="7900988" cy="8572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96259" name="Rectangle 3"/>
          <p:cNvSpPr>
            <a:spLocks noGrp="1" noChangeArrowheads="1"/>
          </p:cNvSpPr>
          <p:nvPr>
            <p:ph type="body" idx="1"/>
          </p:nvPr>
        </p:nvSpPr>
        <p:spPr bwMode="auto">
          <a:xfrm>
            <a:off x="438944" y="1200151"/>
            <a:ext cx="7900988" cy="339447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6" name="Rectangle 4"/>
          <p:cNvSpPr>
            <a:spLocks noGrp="1" noChangeArrowheads="1"/>
          </p:cNvSpPr>
          <p:nvPr>
            <p:ph type="dt" sz="half" idx="2"/>
          </p:nvPr>
        </p:nvSpPr>
        <p:spPr bwMode="auto">
          <a:xfrm>
            <a:off x="438944" y="4683919"/>
            <a:ext cx="2048404"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8">
                <a:solidFill>
                  <a:srgbClr val="000000"/>
                </a:solidFill>
                <a:latin typeface="Arial" charset="0"/>
                <a:cs typeface="Arial" charset="0"/>
              </a:defRPr>
            </a:lvl1pPr>
          </a:lstStyle>
          <a:p>
            <a:pPr>
              <a:defRPr/>
            </a:pPr>
            <a:endParaRPr lang="en-US" dirty="0"/>
          </a:p>
        </p:txBody>
      </p:sp>
      <p:sp>
        <p:nvSpPr>
          <p:cNvPr id="3077" name="Rectangle 5"/>
          <p:cNvSpPr>
            <a:spLocks noGrp="1" noChangeArrowheads="1"/>
          </p:cNvSpPr>
          <p:nvPr>
            <p:ph type="ftr" sz="quarter" idx="3"/>
          </p:nvPr>
        </p:nvSpPr>
        <p:spPr bwMode="auto">
          <a:xfrm>
            <a:off x="2999449" y="4683919"/>
            <a:ext cx="2779977"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8">
                <a:solidFill>
                  <a:srgbClr val="000000"/>
                </a:solidFill>
                <a:latin typeface="Arial" charset="0"/>
                <a:cs typeface="Arial" charset="0"/>
              </a:defRPr>
            </a:lvl1pPr>
          </a:lstStyle>
          <a:p>
            <a:pPr>
              <a:defRPr/>
            </a:pPr>
            <a:endParaRPr lang="en-US" dirty="0"/>
          </a:p>
        </p:txBody>
      </p:sp>
      <p:sp>
        <p:nvSpPr>
          <p:cNvPr id="3078" name="Rectangle 6"/>
          <p:cNvSpPr>
            <a:spLocks noGrp="1" noChangeArrowheads="1"/>
          </p:cNvSpPr>
          <p:nvPr>
            <p:ph type="sldNum" sz="quarter" idx="4"/>
          </p:nvPr>
        </p:nvSpPr>
        <p:spPr bwMode="auto">
          <a:xfrm>
            <a:off x="6291527" y="4683919"/>
            <a:ext cx="2048404"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8">
                <a:solidFill>
                  <a:srgbClr val="000000"/>
                </a:solidFill>
              </a:defRPr>
            </a:lvl1pPr>
          </a:lstStyle>
          <a:p>
            <a:fld id="{94317EE0-CD2D-4428-881C-38C7122CD0C7}" type="slidenum">
              <a:rPr lang="en-US" altLang="en-US" smtClean="0"/>
              <a:pPr/>
              <a:t>‹#›</a:t>
            </a:fld>
            <a:endParaRPr lang="en-US" altLang="en-US" dirty="0"/>
          </a:p>
        </p:txBody>
      </p:sp>
    </p:spTree>
    <p:extLst>
      <p:ext uri="{BB962C8B-B14F-4D97-AF65-F5344CB8AC3E}">
        <p14:creationId xmlns:p14="http://schemas.microsoft.com/office/powerpoint/2010/main" val="3208205958"/>
      </p:ext>
    </p:extLst>
  </p:cSld>
  <p:clrMap bg1="lt1" tx1="dk1" bg2="lt2" tx2="dk2" accent1="accent1" accent2="accent2" accent3="accent3" accent4="accent4" accent5="accent5" accent6="accent6" hlink="hlink" folHlink="folHlink"/>
  <p:sldLayoutIdLst>
    <p:sldLayoutId id="2147483697" r:id="rId1"/>
  </p:sldLayoutIdLst>
  <p:txStyles>
    <p:titleStyle>
      <a:lvl1pPr algn="ctr" rtl="0" eaLnBrk="0" fontAlgn="base" hangingPunct="0">
        <a:spcBef>
          <a:spcPct val="0"/>
        </a:spcBef>
        <a:spcAft>
          <a:spcPct val="0"/>
        </a:spcAft>
        <a:defRPr sz="3168">
          <a:solidFill>
            <a:schemeClr val="bg1"/>
          </a:solidFill>
          <a:latin typeface="+mj-lt"/>
          <a:ea typeface="+mj-ea"/>
          <a:cs typeface="+mj-cs"/>
        </a:defRPr>
      </a:lvl1pPr>
      <a:lvl2pPr algn="ctr" rtl="0" eaLnBrk="0" fontAlgn="base" hangingPunct="0">
        <a:spcBef>
          <a:spcPct val="0"/>
        </a:spcBef>
        <a:spcAft>
          <a:spcPct val="0"/>
        </a:spcAft>
        <a:defRPr sz="3168">
          <a:solidFill>
            <a:schemeClr val="bg1"/>
          </a:solidFill>
          <a:latin typeface="Arial Rounded MT Bold" pitchFamily="34" charset="0"/>
          <a:cs typeface="Arial" charset="0"/>
        </a:defRPr>
      </a:lvl2pPr>
      <a:lvl3pPr algn="ctr" rtl="0" eaLnBrk="0" fontAlgn="base" hangingPunct="0">
        <a:spcBef>
          <a:spcPct val="0"/>
        </a:spcBef>
        <a:spcAft>
          <a:spcPct val="0"/>
        </a:spcAft>
        <a:defRPr sz="3168">
          <a:solidFill>
            <a:schemeClr val="bg1"/>
          </a:solidFill>
          <a:latin typeface="Arial Rounded MT Bold" pitchFamily="34" charset="0"/>
          <a:cs typeface="Arial" charset="0"/>
        </a:defRPr>
      </a:lvl3pPr>
      <a:lvl4pPr algn="ctr" rtl="0" eaLnBrk="0" fontAlgn="base" hangingPunct="0">
        <a:spcBef>
          <a:spcPct val="0"/>
        </a:spcBef>
        <a:spcAft>
          <a:spcPct val="0"/>
        </a:spcAft>
        <a:defRPr sz="3168">
          <a:solidFill>
            <a:schemeClr val="bg1"/>
          </a:solidFill>
          <a:latin typeface="Arial Rounded MT Bold" pitchFamily="34" charset="0"/>
          <a:cs typeface="Arial" charset="0"/>
        </a:defRPr>
      </a:lvl4pPr>
      <a:lvl5pPr algn="ctr" rtl="0" eaLnBrk="0" fontAlgn="base" hangingPunct="0">
        <a:spcBef>
          <a:spcPct val="0"/>
        </a:spcBef>
        <a:spcAft>
          <a:spcPct val="0"/>
        </a:spcAft>
        <a:defRPr sz="3168">
          <a:solidFill>
            <a:schemeClr val="bg1"/>
          </a:solidFill>
          <a:latin typeface="Arial Rounded MT Bold" pitchFamily="34" charset="0"/>
          <a:cs typeface="Arial" charset="0"/>
        </a:defRPr>
      </a:lvl5pPr>
      <a:lvl6pPr marL="329230" algn="ctr" rtl="0" fontAlgn="base">
        <a:spcBef>
          <a:spcPct val="0"/>
        </a:spcBef>
        <a:spcAft>
          <a:spcPct val="0"/>
        </a:spcAft>
        <a:defRPr sz="3168">
          <a:solidFill>
            <a:schemeClr val="bg1"/>
          </a:solidFill>
          <a:latin typeface="Arial Rounded MT Bold" pitchFamily="34" charset="0"/>
          <a:cs typeface="Arial" charset="0"/>
        </a:defRPr>
      </a:lvl6pPr>
      <a:lvl7pPr marL="658459" algn="ctr" rtl="0" fontAlgn="base">
        <a:spcBef>
          <a:spcPct val="0"/>
        </a:spcBef>
        <a:spcAft>
          <a:spcPct val="0"/>
        </a:spcAft>
        <a:defRPr sz="3168">
          <a:solidFill>
            <a:schemeClr val="bg1"/>
          </a:solidFill>
          <a:latin typeface="Arial Rounded MT Bold" pitchFamily="34" charset="0"/>
          <a:cs typeface="Arial" charset="0"/>
        </a:defRPr>
      </a:lvl7pPr>
      <a:lvl8pPr marL="987689" algn="ctr" rtl="0" fontAlgn="base">
        <a:spcBef>
          <a:spcPct val="0"/>
        </a:spcBef>
        <a:spcAft>
          <a:spcPct val="0"/>
        </a:spcAft>
        <a:defRPr sz="3168">
          <a:solidFill>
            <a:schemeClr val="bg1"/>
          </a:solidFill>
          <a:latin typeface="Arial Rounded MT Bold" pitchFamily="34" charset="0"/>
          <a:cs typeface="Arial" charset="0"/>
        </a:defRPr>
      </a:lvl8pPr>
      <a:lvl9pPr marL="1316919" algn="ctr" rtl="0" fontAlgn="base">
        <a:spcBef>
          <a:spcPct val="0"/>
        </a:spcBef>
        <a:spcAft>
          <a:spcPct val="0"/>
        </a:spcAft>
        <a:defRPr sz="3168">
          <a:solidFill>
            <a:schemeClr val="bg1"/>
          </a:solidFill>
          <a:latin typeface="Arial Rounded MT Bold" pitchFamily="34" charset="0"/>
          <a:cs typeface="Arial" charset="0"/>
        </a:defRPr>
      </a:lvl9pPr>
    </p:titleStyle>
    <p:bodyStyle>
      <a:lvl1pPr marL="246922" indent="-246922" algn="l" rtl="0" eaLnBrk="0" fontAlgn="base" hangingPunct="0">
        <a:spcBef>
          <a:spcPct val="20000"/>
        </a:spcBef>
        <a:spcAft>
          <a:spcPct val="0"/>
        </a:spcAft>
        <a:defRPr sz="3168">
          <a:solidFill>
            <a:schemeClr val="bg1"/>
          </a:solidFill>
          <a:latin typeface="+mn-lt"/>
          <a:ea typeface="+mn-ea"/>
          <a:cs typeface="+mn-cs"/>
        </a:defRPr>
      </a:lvl1pPr>
      <a:lvl2pPr marL="534998" indent="-205769" algn="l" rtl="0" eaLnBrk="0" fontAlgn="base" hangingPunct="0">
        <a:spcBef>
          <a:spcPct val="20000"/>
        </a:spcBef>
        <a:spcAft>
          <a:spcPct val="0"/>
        </a:spcAft>
        <a:buChar char="–"/>
        <a:defRPr sz="2016">
          <a:solidFill>
            <a:schemeClr val="tx1"/>
          </a:solidFill>
          <a:latin typeface="Arial" charset="0"/>
          <a:cs typeface="+mn-cs"/>
        </a:defRPr>
      </a:lvl2pPr>
      <a:lvl3pPr marL="823074" indent="-164615" algn="l" rtl="0" eaLnBrk="0" fontAlgn="base" hangingPunct="0">
        <a:spcBef>
          <a:spcPct val="20000"/>
        </a:spcBef>
        <a:spcAft>
          <a:spcPct val="0"/>
        </a:spcAft>
        <a:buChar char="•"/>
        <a:defRPr sz="1728">
          <a:solidFill>
            <a:schemeClr val="tx1"/>
          </a:solidFill>
          <a:latin typeface="Arial" charset="0"/>
          <a:cs typeface="+mn-cs"/>
        </a:defRPr>
      </a:lvl3pPr>
      <a:lvl4pPr marL="1152304" indent="-164615" algn="l" rtl="0" eaLnBrk="0" fontAlgn="base" hangingPunct="0">
        <a:spcBef>
          <a:spcPct val="20000"/>
        </a:spcBef>
        <a:spcAft>
          <a:spcPct val="0"/>
        </a:spcAft>
        <a:buChar char="–"/>
        <a:defRPr sz="1440">
          <a:solidFill>
            <a:schemeClr val="tx1"/>
          </a:solidFill>
          <a:latin typeface="Arial" charset="0"/>
          <a:cs typeface="+mn-cs"/>
        </a:defRPr>
      </a:lvl4pPr>
      <a:lvl5pPr marL="1481534" indent="-164615" algn="l" rtl="0" eaLnBrk="0" fontAlgn="base" hangingPunct="0">
        <a:spcBef>
          <a:spcPct val="20000"/>
        </a:spcBef>
        <a:spcAft>
          <a:spcPct val="0"/>
        </a:spcAft>
        <a:buChar char="»"/>
        <a:defRPr sz="1440">
          <a:solidFill>
            <a:schemeClr val="tx1"/>
          </a:solidFill>
          <a:latin typeface="Arial" charset="0"/>
          <a:cs typeface="+mn-cs"/>
        </a:defRPr>
      </a:lvl5pPr>
      <a:lvl6pPr marL="1810763" indent="-164615" algn="l" rtl="0" fontAlgn="base">
        <a:spcBef>
          <a:spcPct val="20000"/>
        </a:spcBef>
        <a:spcAft>
          <a:spcPct val="0"/>
        </a:spcAft>
        <a:buChar char="»"/>
        <a:defRPr sz="1440">
          <a:solidFill>
            <a:schemeClr val="tx1"/>
          </a:solidFill>
          <a:latin typeface="Arial" charset="0"/>
          <a:cs typeface="+mn-cs"/>
        </a:defRPr>
      </a:lvl6pPr>
      <a:lvl7pPr marL="2139993" indent="-164615" algn="l" rtl="0" fontAlgn="base">
        <a:spcBef>
          <a:spcPct val="20000"/>
        </a:spcBef>
        <a:spcAft>
          <a:spcPct val="0"/>
        </a:spcAft>
        <a:buChar char="»"/>
        <a:defRPr sz="1440">
          <a:solidFill>
            <a:schemeClr val="tx1"/>
          </a:solidFill>
          <a:latin typeface="Arial" charset="0"/>
          <a:cs typeface="+mn-cs"/>
        </a:defRPr>
      </a:lvl7pPr>
      <a:lvl8pPr marL="2469223" indent="-164615" algn="l" rtl="0" fontAlgn="base">
        <a:spcBef>
          <a:spcPct val="20000"/>
        </a:spcBef>
        <a:spcAft>
          <a:spcPct val="0"/>
        </a:spcAft>
        <a:buChar char="»"/>
        <a:defRPr sz="1440">
          <a:solidFill>
            <a:schemeClr val="tx1"/>
          </a:solidFill>
          <a:latin typeface="Arial" charset="0"/>
          <a:cs typeface="+mn-cs"/>
        </a:defRPr>
      </a:lvl8pPr>
      <a:lvl9pPr marL="2798453" indent="-164615" algn="l" rtl="0" fontAlgn="base">
        <a:spcBef>
          <a:spcPct val="20000"/>
        </a:spcBef>
        <a:spcAft>
          <a:spcPct val="0"/>
        </a:spcAft>
        <a:buChar char="»"/>
        <a:defRPr sz="1440">
          <a:solidFill>
            <a:schemeClr val="tx1"/>
          </a:solidFill>
          <a:latin typeface="Arial" charset="0"/>
          <a:cs typeface="+mn-cs"/>
        </a:defRPr>
      </a:lvl9pPr>
    </p:bodyStyle>
    <p:otherStyle>
      <a:defPPr>
        <a:defRPr lang="en-US"/>
      </a:defPPr>
      <a:lvl1pPr marL="0" algn="l" defTabSz="658459" rtl="0" eaLnBrk="1" latinLnBrk="0" hangingPunct="1">
        <a:defRPr sz="1296" kern="1200">
          <a:solidFill>
            <a:schemeClr val="tx1"/>
          </a:solidFill>
          <a:latin typeface="+mn-lt"/>
          <a:ea typeface="+mn-ea"/>
          <a:cs typeface="+mn-cs"/>
        </a:defRPr>
      </a:lvl1pPr>
      <a:lvl2pPr marL="329230" algn="l" defTabSz="658459" rtl="0" eaLnBrk="1" latinLnBrk="0" hangingPunct="1">
        <a:defRPr sz="1296" kern="1200">
          <a:solidFill>
            <a:schemeClr val="tx1"/>
          </a:solidFill>
          <a:latin typeface="+mn-lt"/>
          <a:ea typeface="+mn-ea"/>
          <a:cs typeface="+mn-cs"/>
        </a:defRPr>
      </a:lvl2pPr>
      <a:lvl3pPr marL="658459" algn="l" defTabSz="658459" rtl="0" eaLnBrk="1" latinLnBrk="0" hangingPunct="1">
        <a:defRPr sz="1296" kern="1200">
          <a:solidFill>
            <a:schemeClr val="tx1"/>
          </a:solidFill>
          <a:latin typeface="+mn-lt"/>
          <a:ea typeface="+mn-ea"/>
          <a:cs typeface="+mn-cs"/>
        </a:defRPr>
      </a:lvl3pPr>
      <a:lvl4pPr marL="987689" algn="l" defTabSz="658459" rtl="0" eaLnBrk="1" latinLnBrk="0" hangingPunct="1">
        <a:defRPr sz="1296" kern="1200">
          <a:solidFill>
            <a:schemeClr val="tx1"/>
          </a:solidFill>
          <a:latin typeface="+mn-lt"/>
          <a:ea typeface="+mn-ea"/>
          <a:cs typeface="+mn-cs"/>
        </a:defRPr>
      </a:lvl4pPr>
      <a:lvl5pPr marL="1316919" algn="l" defTabSz="658459" rtl="0" eaLnBrk="1" latinLnBrk="0" hangingPunct="1">
        <a:defRPr sz="1296" kern="1200">
          <a:solidFill>
            <a:schemeClr val="tx1"/>
          </a:solidFill>
          <a:latin typeface="+mn-lt"/>
          <a:ea typeface="+mn-ea"/>
          <a:cs typeface="+mn-cs"/>
        </a:defRPr>
      </a:lvl5pPr>
      <a:lvl6pPr marL="1646149" algn="l" defTabSz="658459" rtl="0" eaLnBrk="1" latinLnBrk="0" hangingPunct="1">
        <a:defRPr sz="1296" kern="1200">
          <a:solidFill>
            <a:schemeClr val="tx1"/>
          </a:solidFill>
          <a:latin typeface="+mn-lt"/>
          <a:ea typeface="+mn-ea"/>
          <a:cs typeface="+mn-cs"/>
        </a:defRPr>
      </a:lvl6pPr>
      <a:lvl7pPr marL="1975378" algn="l" defTabSz="658459" rtl="0" eaLnBrk="1" latinLnBrk="0" hangingPunct="1">
        <a:defRPr sz="1296" kern="1200">
          <a:solidFill>
            <a:schemeClr val="tx1"/>
          </a:solidFill>
          <a:latin typeface="+mn-lt"/>
          <a:ea typeface="+mn-ea"/>
          <a:cs typeface="+mn-cs"/>
        </a:defRPr>
      </a:lvl7pPr>
      <a:lvl8pPr marL="2304608" algn="l" defTabSz="658459" rtl="0" eaLnBrk="1" latinLnBrk="0" hangingPunct="1">
        <a:defRPr sz="1296" kern="1200">
          <a:solidFill>
            <a:schemeClr val="tx1"/>
          </a:solidFill>
          <a:latin typeface="+mn-lt"/>
          <a:ea typeface="+mn-ea"/>
          <a:cs typeface="+mn-cs"/>
        </a:defRPr>
      </a:lvl8pPr>
      <a:lvl9pPr marL="2633838" algn="l" defTabSz="658459" rtl="0" eaLnBrk="1" latinLnBrk="0" hangingPunct="1">
        <a:defRPr sz="1296"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bwMode="auto">
          <a:xfrm>
            <a:off x="438944" y="205979"/>
            <a:ext cx="7900988" cy="8572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78851" name="Rectangle 3"/>
          <p:cNvSpPr>
            <a:spLocks noGrp="1" noChangeArrowheads="1"/>
          </p:cNvSpPr>
          <p:nvPr>
            <p:ph type="body" idx="1"/>
          </p:nvPr>
        </p:nvSpPr>
        <p:spPr bwMode="auto">
          <a:xfrm>
            <a:off x="438944" y="1200151"/>
            <a:ext cx="7900988" cy="339447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6" name="Rectangle 4"/>
          <p:cNvSpPr>
            <a:spLocks noGrp="1" noChangeArrowheads="1"/>
          </p:cNvSpPr>
          <p:nvPr>
            <p:ph type="dt" sz="half" idx="2"/>
          </p:nvPr>
        </p:nvSpPr>
        <p:spPr bwMode="auto">
          <a:xfrm>
            <a:off x="438944" y="4683919"/>
            <a:ext cx="2048404"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8">
                <a:solidFill>
                  <a:srgbClr val="000000"/>
                </a:solidFill>
                <a:latin typeface="Arial" charset="0"/>
                <a:cs typeface="Arial" charset="0"/>
              </a:defRPr>
            </a:lvl1pPr>
          </a:lstStyle>
          <a:p>
            <a:pPr>
              <a:defRPr/>
            </a:pPr>
            <a:endParaRPr lang="en-US" dirty="0"/>
          </a:p>
        </p:txBody>
      </p:sp>
      <p:sp>
        <p:nvSpPr>
          <p:cNvPr id="3077" name="Rectangle 5"/>
          <p:cNvSpPr>
            <a:spLocks noGrp="1" noChangeArrowheads="1"/>
          </p:cNvSpPr>
          <p:nvPr>
            <p:ph type="ftr" sz="quarter" idx="3"/>
          </p:nvPr>
        </p:nvSpPr>
        <p:spPr bwMode="auto">
          <a:xfrm>
            <a:off x="2999449" y="4683919"/>
            <a:ext cx="2779977"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8">
                <a:solidFill>
                  <a:srgbClr val="000000"/>
                </a:solidFill>
                <a:latin typeface="Arial" charset="0"/>
                <a:cs typeface="Arial" charset="0"/>
              </a:defRPr>
            </a:lvl1pPr>
          </a:lstStyle>
          <a:p>
            <a:pPr>
              <a:defRPr/>
            </a:pPr>
            <a:endParaRPr lang="en-US" dirty="0"/>
          </a:p>
        </p:txBody>
      </p:sp>
      <p:sp>
        <p:nvSpPr>
          <p:cNvPr id="3078" name="Rectangle 6"/>
          <p:cNvSpPr>
            <a:spLocks noGrp="1" noChangeArrowheads="1"/>
          </p:cNvSpPr>
          <p:nvPr>
            <p:ph type="sldNum" sz="quarter" idx="4"/>
          </p:nvPr>
        </p:nvSpPr>
        <p:spPr bwMode="auto">
          <a:xfrm>
            <a:off x="6291527" y="4683919"/>
            <a:ext cx="2048404"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8">
                <a:solidFill>
                  <a:srgbClr val="000000"/>
                </a:solidFill>
                <a:latin typeface="Arial" charset="0"/>
                <a:cs typeface="Arial" charset="0"/>
              </a:defRPr>
            </a:lvl1pPr>
          </a:lstStyle>
          <a:p>
            <a:pPr>
              <a:defRPr/>
            </a:pPr>
            <a:fld id="{3915AB1D-1CA0-4FDF-B570-0BA71515FA0F}" type="slidenum">
              <a:rPr lang="en-US"/>
              <a:pPr>
                <a:defRPr/>
              </a:pPr>
              <a:t>‹#›</a:t>
            </a:fld>
            <a:endParaRPr lang="en-US" dirty="0"/>
          </a:p>
        </p:txBody>
      </p:sp>
    </p:spTree>
    <p:extLst>
      <p:ext uri="{BB962C8B-B14F-4D97-AF65-F5344CB8AC3E}">
        <p14:creationId xmlns:p14="http://schemas.microsoft.com/office/powerpoint/2010/main" val="3368179855"/>
      </p:ext>
    </p:extLst>
  </p:cSld>
  <p:clrMap bg1="lt1" tx1="dk1" bg2="lt2" tx2="dk2" accent1="accent1" accent2="accent2" accent3="accent3" accent4="accent4" accent5="accent5" accent6="accent6" hlink="hlink" folHlink="folHlink"/>
  <p:sldLayoutIdLst>
    <p:sldLayoutId id="2147483699" r:id="rId1"/>
  </p:sldLayoutIdLst>
  <p:txStyles>
    <p:titleStyle>
      <a:lvl1pPr algn="ctr" rtl="0" eaLnBrk="0" fontAlgn="base" hangingPunct="0">
        <a:spcBef>
          <a:spcPct val="0"/>
        </a:spcBef>
        <a:spcAft>
          <a:spcPct val="0"/>
        </a:spcAft>
        <a:defRPr sz="3168">
          <a:solidFill>
            <a:schemeClr val="bg1"/>
          </a:solidFill>
          <a:latin typeface="+mj-lt"/>
          <a:ea typeface="+mj-ea"/>
          <a:cs typeface="+mj-cs"/>
        </a:defRPr>
      </a:lvl1pPr>
      <a:lvl2pPr algn="ctr" rtl="0" eaLnBrk="0" fontAlgn="base" hangingPunct="0">
        <a:spcBef>
          <a:spcPct val="0"/>
        </a:spcBef>
        <a:spcAft>
          <a:spcPct val="0"/>
        </a:spcAft>
        <a:defRPr sz="3168">
          <a:solidFill>
            <a:schemeClr val="bg1"/>
          </a:solidFill>
          <a:latin typeface="Arial Rounded MT Bold" pitchFamily="34" charset="0"/>
          <a:cs typeface="Arial" charset="0"/>
        </a:defRPr>
      </a:lvl2pPr>
      <a:lvl3pPr algn="ctr" rtl="0" eaLnBrk="0" fontAlgn="base" hangingPunct="0">
        <a:spcBef>
          <a:spcPct val="0"/>
        </a:spcBef>
        <a:spcAft>
          <a:spcPct val="0"/>
        </a:spcAft>
        <a:defRPr sz="3168">
          <a:solidFill>
            <a:schemeClr val="bg1"/>
          </a:solidFill>
          <a:latin typeface="Arial Rounded MT Bold" pitchFamily="34" charset="0"/>
          <a:cs typeface="Arial" charset="0"/>
        </a:defRPr>
      </a:lvl3pPr>
      <a:lvl4pPr algn="ctr" rtl="0" eaLnBrk="0" fontAlgn="base" hangingPunct="0">
        <a:spcBef>
          <a:spcPct val="0"/>
        </a:spcBef>
        <a:spcAft>
          <a:spcPct val="0"/>
        </a:spcAft>
        <a:defRPr sz="3168">
          <a:solidFill>
            <a:schemeClr val="bg1"/>
          </a:solidFill>
          <a:latin typeface="Arial Rounded MT Bold" pitchFamily="34" charset="0"/>
          <a:cs typeface="Arial" charset="0"/>
        </a:defRPr>
      </a:lvl4pPr>
      <a:lvl5pPr algn="ctr" rtl="0" eaLnBrk="0" fontAlgn="base" hangingPunct="0">
        <a:spcBef>
          <a:spcPct val="0"/>
        </a:spcBef>
        <a:spcAft>
          <a:spcPct val="0"/>
        </a:spcAft>
        <a:defRPr sz="3168">
          <a:solidFill>
            <a:schemeClr val="bg1"/>
          </a:solidFill>
          <a:latin typeface="Arial Rounded MT Bold" pitchFamily="34" charset="0"/>
          <a:cs typeface="Arial" charset="0"/>
        </a:defRPr>
      </a:lvl5pPr>
      <a:lvl6pPr marL="329230" algn="ctr" rtl="0" fontAlgn="base">
        <a:spcBef>
          <a:spcPct val="0"/>
        </a:spcBef>
        <a:spcAft>
          <a:spcPct val="0"/>
        </a:spcAft>
        <a:defRPr sz="3168">
          <a:solidFill>
            <a:schemeClr val="bg1"/>
          </a:solidFill>
          <a:latin typeface="Arial Rounded MT Bold" pitchFamily="34" charset="0"/>
          <a:cs typeface="Arial" charset="0"/>
        </a:defRPr>
      </a:lvl6pPr>
      <a:lvl7pPr marL="658459" algn="ctr" rtl="0" fontAlgn="base">
        <a:spcBef>
          <a:spcPct val="0"/>
        </a:spcBef>
        <a:spcAft>
          <a:spcPct val="0"/>
        </a:spcAft>
        <a:defRPr sz="3168">
          <a:solidFill>
            <a:schemeClr val="bg1"/>
          </a:solidFill>
          <a:latin typeface="Arial Rounded MT Bold" pitchFamily="34" charset="0"/>
          <a:cs typeface="Arial" charset="0"/>
        </a:defRPr>
      </a:lvl7pPr>
      <a:lvl8pPr marL="987689" algn="ctr" rtl="0" fontAlgn="base">
        <a:spcBef>
          <a:spcPct val="0"/>
        </a:spcBef>
        <a:spcAft>
          <a:spcPct val="0"/>
        </a:spcAft>
        <a:defRPr sz="3168">
          <a:solidFill>
            <a:schemeClr val="bg1"/>
          </a:solidFill>
          <a:latin typeface="Arial Rounded MT Bold" pitchFamily="34" charset="0"/>
          <a:cs typeface="Arial" charset="0"/>
        </a:defRPr>
      </a:lvl8pPr>
      <a:lvl9pPr marL="1316919" algn="ctr" rtl="0" fontAlgn="base">
        <a:spcBef>
          <a:spcPct val="0"/>
        </a:spcBef>
        <a:spcAft>
          <a:spcPct val="0"/>
        </a:spcAft>
        <a:defRPr sz="3168">
          <a:solidFill>
            <a:schemeClr val="bg1"/>
          </a:solidFill>
          <a:latin typeface="Arial Rounded MT Bold" pitchFamily="34" charset="0"/>
          <a:cs typeface="Arial" charset="0"/>
        </a:defRPr>
      </a:lvl9pPr>
    </p:titleStyle>
    <p:bodyStyle>
      <a:lvl1pPr marL="246922" indent="-246922" algn="l" rtl="0" eaLnBrk="0" fontAlgn="base" hangingPunct="0">
        <a:spcBef>
          <a:spcPct val="20000"/>
        </a:spcBef>
        <a:spcAft>
          <a:spcPct val="0"/>
        </a:spcAft>
        <a:defRPr sz="3168">
          <a:solidFill>
            <a:schemeClr val="bg1"/>
          </a:solidFill>
          <a:latin typeface="+mn-lt"/>
          <a:ea typeface="+mn-ea"/>
          <a:cs typeface="+mn-cs"/>
        </a:defRPr>
      </a:lvl1pPr>
      <a:lvl2pPr marL="534998" indent="-205769" algn="l" rtl="0" eaLnBrk="0" fontAlgn="base" hangingPunct="0">
        <a:spcBef>
          <a:spcPct val="20000"/>
        </a:spcBef>
        <a:spcAft>
          <a:spcPct val="0"/>
        </a:spcAft>
        <a:buChar char="–"/>
        <a:defRPr sz="2016">
          <a:solidFill>
            <a:schemeClr val="tx1"/>
          </a:solidFill>
          <a:latin typeface="Arial" charset="0"/>
          <a:cs typeface="+mn-cs"/>
        </a:defRPr>
      </a:lvl2pPr>
      <a:lvl3pPr marL="823074" indent="-164615" algn="l" rtl="0" eaLnBrk="0" fontAlgn="base" hangingPunct="0">
        <a:spcBef>
          <a:spcPct val="20000"/>
        </a:spcBef>
        <a:spcAft>
          <a:spcPct val="0"/>
        </a:spcAft>
        <a:buChar char="•"/>
        <a:defRPr sz="1728">
          <a:solidFill>
            <a:schemeClr val="tx1"/>
          </a:solidFill>
          <a:latin typeface="Arial" charset="0"/>
          <a:cs typeface="+mn-cs"/>
        </a:defRPr>
      </a:lvl3pPr>
      <a:lvl4pPr marL="1152304" indent="-164615" algn="l" rtl="0" eaLnBrk="0" fontAlgn="base" hangingPunct="0">
        <a:spcBef>
          <a:spcPct val="20000"/>
        </a:spcBef>
        <a:spcAft>
          <a:spcPct val="0"/>
        </a:spcAft>
        <a:buChar char="–"/>
        <a:defRPr sz="1440">
          <a:solidFill>
            <a:schemeClr val="tx1"/>
          </a:solidFill>
          <a:latin typeface="Arial" charset="0"/>
          <a:cs typeface="+mn-cs"/>
        </a:defRPr>
      </a:lvl4pPr>
      <a:lvl5pPr marL="1481534" indent="-164615" algn="l" rtl="0" eaLnBrk="0" fontAlgn="base" hangingPunct="0">
        <a:spcBef>
          <a:spcPct val="20000"/>
        </a:spcBef>
        <a:spcAft>
          <a:spcPct val="0"/>
        </a:spcAft>
        <a:buChar char="»"/>
        <a:defRPr sz="1440">
          <a:solidFill>
            <a:schemeClr val="tx1"/>
          </a:solidFill>
          <a:latin typeface="Arial" charset="0"/>
          <a:cs typeface="+mn-cs"/>
        </a:defRPr>
      </a:lvl5pPr>
      <a:lvl6pPr marL="1810763" indent="-164615" algn="l" rtl="0" fontAlgn="base">
        <a:spcBef>
          <a:spcPct val="20000"/>
        </a:spcBef>
        <a:spcAft>
          <a:spcPct val="0"/>
        </a:spcAft>
        <a:buChar char="»"/>
        <a:defRPr sz="1440">
          <a:solidFill>
            <a:schemeClr val="tx1"/>
          </a:solidFill>
          <a:latin typeface="Arial" charset="0"/>
          <a:cs typeface="+mn-cs"/>
        </a:defRPr>
      </a:lvl6pPr>
      <a:lvl7pPr marL="2139993" indent="-164615" algn="l" rtl="0" fontAlgn="base">
        <a:spcBef>
          <a:spcPct val="20000"/>
        </a:spcBef>
        <a:spcAft>
          <a:spcPct val="0"/>
        </a:spcAft>
        <a:buChar char="»"/>
        <a:defRPr sz="1440">
          <a:solidFill>
            <a:schemeClr val="tx1"/>
          </a:solidFill>
          <a:latin typeface="Arial" charset="0"/>
          <a:cs typeface="+mn-cs"/>
        </a:defRPr>
      </a:lvl7pPr>
      <a:lvl8pPr marL="2469223" indent="-164615" algn="l" rtl="0" fontAlgn="base">
        <a:spcBef>
          <a:spcPct val="20000"/>
        </a:spcBef>
        <a:spcAft>
          <a:spcPct val="0"/>
        </a:spcAft>
        <a:buChar char="»"/>
        <a:defRPr sz="1440">
          <a:solidFill>
            <a:schemeClr val="tx1"/>
          </a:solidFill>
          <a:latin typeface="Arial" charset="0"/>
          <a:cs typeface="+mn-cs"/>
        </a:defRPr>
      </a:lvl8pPr>
      <a:lvl9pPr marL="2798453" indent="-164615" algn="l" rtl="0" fontAlgn="base">
        <a:spcBef>
          <a:spcPct val="20000"/>
        </a:spcBef>
        <a:spcAft>
          <a:spcPct val="0"/>
        </a:spcAft>
        <a:buChar char="»"/>
        <a:defRPr sz="1440">
          <a:solidFill>
            <a:schemeClr val="tx1"/>
          </a:solidFill>
          <a:latin typeface="Arial" charset="0"/>
          <a:cs typeface="+mn-cs"/>
        </a:defRPr>
      </a:lvl9pPr>
    </p:bodyStyle>
    <p:otherStyle>
      <a:defPPr>
        <a:defRPr lang="en-US"/>
      </a:defPPr>
      <a:lvl1pPr marL="0" algn="l" defTabSz="658459" rtl="0" eaLnBrk="1" latinLnBrk="0" hangingPunct="1">
        <a:defRPr sz="1296" kern="1200">
          <a:solidFill>
            <a:schemeClr val="tx1"/>
          </a:solidFill>
          <a:latin typeface="+mn-lt"/>
          <a:ea typeface="+mn-ea"/>
          <a:cs typeface="+mn-cs"/>
        </a:defRPr>
      </a:lvl1pPr>
      <a:lvl2pPr marL="329230" algn="l" defTabSz="658459" rtl="0" eaLnBrk="1" latinLnBrk="0" hangingPunct="1">
        <a:defRPr sz="1296" kern="1200">
          <a:solidFill>
            <a:schemeClr val="tx1"/>
          </a:solidFill>
          <a:latin typeface="+mn-lt"/>
          <a:ea typeface="+mn-ea"/>
          <a:cs typeface="+mn-cs"/>
        </a:defRPr>
      </a:lvl2pPr>
      <a:lvl3pPr marL="658459" algn="l" defTabSz="658459" rtl="0" eaLnBrk="1" latinLnBrk="0" hangingPunct="1">
        <a:defRPr sz="1296" kern="1200">
          <a:solidFill>
            <a:schemeClr val="tx1"/>
          </a:solidFill>
          <a:latin typeface="+mn-lt"/>
          <a:ea typeface="+mn-ea"/>
          <a:cs typeface="+mn-cs"/>
        </a:defRPr>
      </a:lvl3pPr>
      <a:lvl4pPr marL="987689" algn="l" defTabSz="658459" rtl="0" eaLnBrk="1" latinLnBrk="0" hangingPunct="1">
        <a:defRPr sz="1296" kern="1200">
          <a:solidFill>
            <a:schemeClr val="tx1"/>
          </a:solidFill>
          <a:latin typeface="+mn-lt"/>
          <a:ea typeface="+mn-ea"/>
          <a:cs typeface="+mn-cs"/>
        </a:defRPr>
      </a:lvl4pPr>
      <a:lvl5pPr marL="1316919" algn="l" defTabSz="658459" rtl="0" eaLnBrk="1" latinLnBrk="0" hangingPunct="1">
        <a:defRPr sz="1296" kern="1200">
          <a:solidFill>
            <a:schemeClr val="tx1"/>
          </a:solidFill>
          <a:latin typeface="+mn-lt"/>
          <a:ea typeface="+mn-ea"/>
          <a:cs typeface="+mn-cs"/>
        </a:defRPr>
      </a:lvl5pPr>
      <a:lvl6pPr marL="1646149" algn="l" defTabSz="658459" rtl="0" eaLnBrk="1" latinLnBrk="0" hangingPunct="1">
        <a:defRPr sz="1296" kern="1200">
          <a:solidFill>
            <a:schemeClr val="tx1"/>
          </a:solidFill>
          <a:latin typeface="+mn-lt"/>
          <a:ea typeface="+mn-ea"/>
          <a:cs typeface="+mn-cs"/>
        </a:defRPr>
      </a:lvl6pPr>
      <a:lvl7pPr marL="1975378" algn="l" defTabSz="658459" rtl="0" eaLnBrk="1" latinLnBrk="0" hangingPunct="1">
        <a:defRPr sz="1296" kern="1200">
          <a:solidFill>
            <a:schemeClr val="tx1"/>
          </a:solidFill>
          <a:latin typeface="+mn-lt"/>
          <a:ea typeface="+mn-ea"/>
          <a:cs typeface="+mn-cs"/>
        </a:defRPr>
      </a:lvl7pPr>
      <a:lvl8pPr marL="2304608" algn="l" defTabSz="658459" rtl="0" eaLnBrk="1" latinLnBrk="0" hangingPunct="1">
        <a:defRPr sz="1296" kern="1200">
          <a:solidFill>
            <a:schemeClr val="tx1"/>
          </a:solidFill>
          <a:latin typeface="+mn-lt"/>
          <a:ea typeface="+mn-ea"/>
          <a:cs typeface="+mn-cs"/>
        </a:defRPr>
      </a:lvl8pPr>
      <a:lvl9pPr marL="2633838" algn="l" defTabSz="658459" rtl="0" eaLnBrk="1" latinLnBrk="0" hangingPunct="1">
        <a:defRPr sz="1296"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droppedImage.tiff" descr="droppedImage.tiff"/>
          <p:cNvPicPr>
            <a:picLocks noChangeAspect="1"/>
          </p:cNvPicPr>
          <p:nvPr/>
        </p:nvPicPr>
        <p:blipFill>
          <a:blip r:embed="rId3">
            <a:extLst/>
          </a:blip>
          <a:stretch>
            <a:fillRect/>
          </a:stretch>
        </p:blipFill>
        <p:spPr>
          <a:xfrm>
            <a:off x="0" y="0"/>
            <a:ext cx="8778875" cy="5143500"/>
          </a:xfrm>
          <a:prstGeom prst="rect">
            <a:avLst/>
          </a:prstGeom>
          <a:ln w="12700">
            <a:miter lim="400000"/>
          </a:ln>
        </p:spPr>
      </p:pic>
      <p:sp>
        <p:nvSpPr>
          <p:cNvPr id="3" name="Title Text"/>
          <p:cNvSpPr txBox="1">
            <a:spLocks noGrp="1"/>
          </p:cNvSpPr>
          <p:nvPr>
            <p:ph type="title"/>
          </p:nvPr>
        </p:nvSpPr>
        <p:spPr>
          <a:xfrm>
            <a:off x="855941" y="137160"/>
            <a:ext cx="7066994" cy="1285875"/>
          </a:xfrm>
          <a:prstGeom prst="rect">
            <a:avLst/>
          </a:prstGeom>
          <a:ln w="12700">
            <a:miter lim="400000"/>
          </a:ln>
          <a:extLst>
            <a:ext uri="{C572A759-6A51-4108-AA02-DFA0A04FC94B}">
              <ma14:wrappingTextBoxFlag xmlns:ma14="http://schemas.microsoft.com/office/mac/drawingml/2011/main" xmlns="" val="1"/>
            </a:ext>
          </a:extLst>
        </p:spPr>
        <p:txBody>
          <a:bodyPr lIns="38100" tIns="38100" rIns="38100" bIns="38100" anchor="ctr"/>
          <a:lstStyle/>
          <a:p>
            <a:r>
              <a:t>Title Text</a:t>
            </a:r>
          </a:p>
        </p:txBody>
      </p:sp>
      <p:sp>
        <p:nvSpPr>
          <p:cNvPr id="4" name="Body Level One…"/>
          <p:cNvSpPr txBox="1">
            <a:spLocks noGrp="1"/>
          </p:cNvSpPr>
          <p:nvPr>
            <p:ph type="body" idx="1"/>
          </p:nvPr>
        </p:nvSpPr>
        <p:spPr>
          <a:xfrm>
            <a:off x="855941" y="1457325"/>
            <a:ext cx="7066994" cy="3017520"/>
          </a:xfrm>
          <a:prstGeom prst="rect">
            <a:avLst/>
          </a:prstGeom>
          <a:ln w="12700">
            <a:miter lim="400000"/>
          </a:ln>
          <a:extLst>
            <a:ext uri="{C572A759-6A51-4108-AA02-DFA0A04FC94B}">
              <ma14:wrappingTextBoxFlag xmlns:ma14="http://schemas.microsoft.com/office/mac/drawingml/2011/main" xmlns="" val="1"/>
            </a:ext>
          </a:extLst>
        </p:spPr>
        <p:txBody>
          <a:bodyPr lIns="38100" tIns="38100" rIns="38100" bIns="38100" anchor="ctr"/>
          <a:lstStyle/>
          <a:p>
            <a:r>
              <a:t>Body Level One</a:t>
            </a:r>
          </a:p>
          <a:p>
            <a:pPr lvl="1"/>
            <a:r>
              <a:t>Body Level Two</a:t>
            </a:r>
          </a:p>
          <a:p>
            <a:pPr lvl="2"/>
            <a:r>
              <a:t>Body Level Three</a:t>
            </a:r>
          </a:p>
          <a:p>
            <a:pPr lvl="3"/>
            <a:r>
              <a:t>Body Level Four</a:t>
            </a:r>
          </a:p>
          <a:p>
            <a:pPr lvl="4"/>
            <a:r>
              <a:t>Body Level Five</a:t>
            </a:r>
          </a:p>
        </p:txBody>
      </p:sp>
      <p:sp>
        <p:nvSpPr>
          <p:cNvPr id="5" name="Slide Number"/>
          <p:cNvSpPr txBox="1">
            <a:spLocks noGrp="1"/>
          </p:cNvSpPr>
          <p:nvPr>
            <p:ph type="sldNum" sz="quarter" idx="2"/>
          </p:nvPr>
        </p:nvSpPr>
        <p:spPr>
          <a:xfrm>
            <a:off x="4266932" y="4894898"/>
            <a:ext cx="234038" cy="222369"/>
          </a:xfrm>
          <a:prstGeom prst="rect">
            <a:avLst/>
          </a:prstGeom>
          <a:ln w="12700">
            <a:miter lim="400000"/>
          </a:ln>
        </p:spPr>
        <p:txBody>
          <a:bodyPr wrap="none" lIns="38100" tIns="38100" rIns="38100" bIns="38100">
            <a:spAutoFit/>
          </a:bodyPr>
          <a:lstStyle>
            <a:lvl1pPr>
              <a:defRPr sz="945"/>
            </a:lvl1pPr>
          </a:lstStyle>
          <a:p>
            <a:fld id="{86CB4B4D-7CA3-9044-876B-883B54F8677D}" type="slidenum">
              <a:t>‹#›</a:t>
            </a:fld>
            <a:endParaRPr/>
          </a:p>
        </p:txBody>
      </p:sp>
    </p:spTree>
    <p:extLst>
      <p:ext uri="{BB962C8B-B14F-4D97-AF65-F5344CB8AC3E}">
        <p14:creationId xmlns:p14="http://schemas.microsoft.com/office/powerpoint/2010/main" val="4015587343"/>
      </p:ext>
    </p:extLst>
  </p:cSld>
  <p:clrMap bg1="lt1" tx1="dk1" bg2="lt2" tx2="dk2" accent1="accent1" accent2="accent2" accent3="accent3" accent4="accent4" accent5="accent5" accent6="accent6" hlink="hlink" folHlink="folHlink"/>
  <p:sldLayoutIdLst>
    <p:sldLayoutId id="2147483701" r:id="rId1"/>
  </p:sldLayoutIdLst>
  <p:transition spd="med"/>
  <p:txStyles>
    <p:titleStyle>
      <a:lvl1pPr marL="0" marR="0" indent="0" algn="ctr" defTabSz="308610" latinLnBrk="0">
        <a:lnSpc>
          <a:spcPct val="100000"/>
        </a:lnSpc>
        <a:spcBef>
          <a:spcPts val="0"/>
        </a:spcBef>
        <a:spcAft>
          <a:spcPts val="0"/>
        </a:spcAft>
        <a:buClrTx/>
        <a:buSzTx/>
        <a:buFontTx/>
        <a:buNone/>
        <a:tabLst/>
        <a:defRPr sz="4320" b="0" i="0" u="none" strike="noStrike" cap="none" spc="0" baseline="0">
          <a:ln>
            <a:noFill/>
          </a:ln>
          <a:solidFill>
            <a:srgbClr val="000000"/>
          </a:solidFill>
          <a:uFillTx/>
          <a:latin typeface="+mn-lt"/>
          <a:ea typeface="+mn-ea"/>
          <a:cs typeface="+mn-cs"/>
          <a:sym typeface="Gill Sans"/>
        </a:defRPr>
      </a:lvl1pPr>
      <a:lvl2pPr marL="0" marR="0" indent="154305" algn="ctr" defTabSz="308610" latinLnBrk="0">
        <a:lnSpc>
          <a:spcPct val="100000"/>
        </a:lnSpc>
        <a:spcBef>
          <a:spcPts val="0"/>
        </a:spcBef>
        <a:spcAft>
          <a:spcPts val="0"/>
        </a:spcAft>
        <a:buClrTx/>
        <a:buSzTx/>
        <a:buFontTx/>
        <a:buNone/>
        <a:tabLst/>
        <a:defRPr sz="4320" b="0" i="0" u="none" strike="noStrike" cap="none" spc="0" baseline="0">
          <a:ln>
            <a:noFill/>
          </a:ln>
          <a:solidFill>
            <a:srgbClr val="000000"/>
          </a:solidFill>
          <a:uFillTx/>
          <a:latin typeface="+mn-lt"/>
          <a:ea typeface="+mn-ea"/>
          <a:cs typeface="+mn-cs"/>
          <a:sym typeface="Gill Sans"/>
        </a:defRPr>
      </a:lvl2pPr>
      <a:lvl3pPr marL="0" marR="0" indent="308610" algn="ctr" defTabSz="308610" latinLnBrk="0">
        <a:lnSpc>
          <a:spcPct val="100000"/>
        </a:lnSpc>
        <a:spcBef>
          <a:spcPts val="0"/>
        </a:spcBef>
        <a:spcAft>
          <a:spcPts val="0"/>
        </a:spcAft>
        <a:buClrTx/>
        <a:buSzTx/>
        <a:buFontTx/>
        <a:buNone/>
        <a:tabLst/>
        <a:defRPr sz="4320" b="0" i="0" u="none" strike="noStrike" cap="none" spc="0" baseline="0">
          <a:ln>
            <a:noFill/>
          </a:ln>
          <a:solidFill>
            <a:srgbClr val="000000"/>
          </a:solidFill>
          <a:uFillTx/>
          <a:latin typeface="+mn-lt"/>
          <a:ea typeface="+mn-ea"/>
          <a:cs typeface="+mn-cs"/>
          <a:sym typeface="Gill Sans"/>
        </a:defRPr>
      </a:lvl3pPr>
      <a:lvl4pPr marL="0" marR="0" indent="462915" algn="ctr" defTabSz="308610" latinLnBrk="0">
        <a:lnSpc>
          <a:spcPct val="100000"/>
        </a:lnSpc>
        <a:spcBef>
          <a:spcPts val="0"/>
        </a:spcBef>
        <a:spcAft>
          <a:spcPts val="0"/>
        </a:spcAft>
        <a:buClrTx/>
        <a:buSzTx/>
        <a:buFontTx/>
        <a:buNone/>
        <a:tabLst/>
        <a:defRPr sz="4320" b="0" i="0" u="none" strike="noStrike" cap="none" spc="0" baseline="0">
          <a:ln>
            <a:noFill/>
          </a:ln>
          <a:solidFill>
            <a:srgbClr val="000000"/>
          </a:solidFill>
          <a:uFillTx/>
          <a:latin typeface="+mn-lt"/>
          <a:ea typeface="+mn-ea"/>
          <a:cs typeface="+mn-cs"/>
          <a:sym typeface="Gill Sans"/>
        </a:defRPr>
      </a:lvl4pPr>
      <a:lvl5pPr marL="0" marR="0" indent="617220" algn="ctr" defTabSz="308610" latinLnBrk="0">
        <a:lnSpc>
          <a:spcPct val="100000"/>
        </a:lnSpc>
        <a:spcBef>
          <a:spcPts val="0"/>
        </a:spcBef>
        <a:spcAft>
          <a:spcPts val="0"/>
        </a:spcAft>
        <a:buClrTx/>
        <a:buSzTx/>
        <a:buFontTx/>
        <a:buNone/>
        <a:tabLst/>
        <a:defRPr sz="4320" b="0" i="0" u="none" strike="noStrike" cap="none" spc="0" baseline="0">
          <a:ln>
            <a:noFill/>
          </a:ln>
          <a:solidFill>
            <a:srgbClr val="000000"/>
          </a:solidFill>
          <a:uFillTx/>
          <a:latin typeface="+mn-lt"/>
          <a:ea typeface="+mn-ea"/>
          <a:cs typeface="+mn-cs"/>
          <a:sym typeface="Gill Sans"/>
        </a:defRPr>
      </a:lvl5pPr>
      <a:lvl6pPr marL="0" marR="0" indent="771525" algn="ctr" defTabSz="308610" latinLnBrk="0">
        <a:lnSpc>
          <a:spcPct val="100000"/>
        </a:lnSpc>
        <a:spcBef>
          <a:spcPts val="0"/>
        </a:spcBef>
        <a:spcAft>
          <a:spcPts val="0"/>
        </a:spcAft>
        <a:buClrTx/>
        <a:buSzTx/>
        <a:buFontTx/>
        <a:buNone/>
        <a:tabLst/>
        <a:defRPr sz="4320" b="0" i="0" u="none" strike="noStrike" cap="none" spc="0" baseline="0">
          <a:ln>
            <a:noFill/>
          </a:ln>
          <a:solidFill>
            <a:srgbClr val="000000"/>
          </a:solidFill>
          <a:uFillTx/>
          <a:latin typeface="+mn-lt"/>
          <a:ea typeface="+mn-ea"/>
          <a:cs typeface="+mn-cs"/>
          <a:sym typeface="Gill Sans"/>
        </a:defRPr>
      </a:lvl6pPr>
      <a:lvl7pPr marL="0" marR="0" indent="925830" algn="ctr" defTabSz="308610" latinLnBrk="0">
        <a:lnSpc>
          <a:spcPct val="100000"/>
        </a:lnSpc>
        <a:spcBef>
          <a:spcPts val="0"/>
        </a:spcBef>
        <a:spcAft>
          <a:spcPts val="0"/>
        </a:spcAft>
        <a:buClrTx/>
        <a:buSzTx/>
        <a:buFontTx/>
        <a:buNone/>
        <a:tabLst/>
        <a:defRPr sz="4320" b="0" i="0" u="none" strike="noStrike" cap="none" spc="0" baseline="0">
          <a:ln>
            <a:noFill/>
          </a:ln>
          <a:solidFill>
            <a:srgbClr val="000000"/>
          </a:solidFill>
          <a:uFillTx/>
          <a:latin typeface="+mn-lt"/>
          <a:ea typeface="+mn-ea"/>
          <a:cs typeface="+mn-cs"/>
          <a:sym typeface="Gill Sans"/>
        </a:defRPr>
      </a:lvl7pPr>
      <a:lvl8pPr marL="0" marR="0" indent="1080135" algn="ctr" defTabSz="308610" latinLnBrk="0">
        <a:lnSpc>
          <a:spcPct val="100000"/>
        </a:lnSpc>
        <a:spcBef>
          <a:spcPts val="0"/>
        </a:spcBef>
        <a:spcAft>
          <a:spcPts val="0"/>
        </a:spcAft>
        <a:buClrTx/>
        <a:buSzTx/>
        <a:buFontTx/>
        <a:buNone/>
        <a:tabLst/>
        <a:defRPr sz="4320" b="0" i="0" u="none" strike="noStrike" cap="none" spc="0" baseline="0">
          <a:ln>
            <a:noFill/>
          </a:ln>
          <a:solidFill>
            <a:srgbClr val="000000"/>
          </a:solidFill>
          <a:uFillTx/>
          <a:latin typeface="+mn-lt"/>
          <a:ea typeface="+mn-ea"/>
          <a:cs typeface="+mn-cs"/>
          <a:sym typeface="Gill Sans"/>
        </a:defRPr>
      </a:lvl8pPr>
      <a:lvl9pPr marL="0" marR="0" indent="1234440" algn="ctr" defTabSz="308610" latinLnBrk="0">
        <a:lnSpc>
          <a:spcPct val="100000"/>
        </a:lnSpc>
        <a:spcBef>
          <a:spcPts val="0"/>
        </a:spcBef>
        <a:spcAft>
          <a:spcPts val="0"/>
        </a:spcAft>
        <a:buClrTx/>
        <a:buSzTx/>
        <a:buFontTx/>
        <a:buNone/>
        <a:tabLst/>
        <a:defRPr sz="4320" b="0" i="0" u="none" strike="noStrike" cap="none" spc="0" baseline="0">
          <a:ln>
            <a:noFill/>
          </a:ln>
          <a:solidFill>
            <a:srgbClr val="000000"/>
          </a:solidFill>
          <a:uFillTx/>
          <a:latin typeface="+mn-lt"/>
          <a:ea typeface="+mn-ea"/>
          <a:cs typeface="+mn-cs"/>
          <a:sym typeface="Gill Sans"/>
        </a:defRPr>
      </a:lvl9pPr>
    </p:titleStyle>
    <p:bodyStyle>
      <a:lvl1pPr marL="471488" marR="0" indent="-300038" algn="l" defTabSz="308610" latinLnBrk="0">
        <a:lnSpc>
          <a:spcPct val="100000"/>
        </a:lnSpc>
        <a:spcBef>
          <a:spcPts val="1215"/>
        </a:spcBef>
        <a:spcAft>
          <a:spcPts val="0"/>
        </a:spcAft>
        <a:buClrTx/>
        <a:buSzPct val="171000"/>
        <a:buFontTx/>
        <a:buChar char="•"/>
        <a:tabLst/>
        <a:defRPr sz="2160" b="0" i="0" u="none" strike="noStrike" cap="none" spc="0" baseline="0">
          <a:ln>
            <a:noFill/>
          </a:ln>
          <a:solidFill>
            <a:srgbClr val="000000"/>
          </a:solidFill>
          <a:uFillTx/>
          <a:latin typeface="+mn-lt"/>
          <a:ea typeface="+mn-ea"/>
          <a:cs typeface="+mn-cs"/>
          <a:sym typeface="Gill Sans"/>
        </a:defRPr>
      </a:lvl1pPr>
      <a:lvl2pPr marL="702945" marR="0" indent="-300038" algn="l" defTabSz="308610" latinLnBrk="0">
        <a:lnSpc>
          <a:spcPct val="100000"/>
        </a:lnSpc>
        <a:spcBef>
          <a:spcPts val="1215"/>
        </a:spcBef>
        <a:spcAft>
          <a:spcPts val="0"/>
        </a:spcAft>
        <a:buClrTx/>
        <a:buSzPct val="171000"/>
        <a:buFontTx/>
        <a:buChar char="•"/>
        <a:tabLst/>
        <a:defRPr sz="2160" b="0" i="0" u="none" strike="noStrike" cap="none" spc="0" baseline="0">
          <a:ln>
            <a:noFill/>
          </a:ln>
          <a:solidFill>
            <a:srgbClr val="000000"/>
          </a:solidFill>
          <a:uFillTx/>
          <a:latin typeface="+mn-lt"/>
          <a:ea typeface="+mn-ea"/>
          <a:cs typeface="+mn-cs"/>
          <a:sym typeface="Gill Sans"/>
        </a:defRPr>
      </a:lvl2pPr>
      <a:lvl3pPr marL="934403" marR="0" indent="-300038" algn="l" defTabSz="308610" latinLnBrk="0">
        <a:lnSpc>
          <a:spcPct val="100000"/>
        </a:lnSpc>
        <a:spcBef>
          <a:spcPts val="1215"/>
        </a:spcBef>
        <a:spcAft>
          <a:spcPts val="0"/>
        </a:spcAft>
        <a:buClrTx/>
        <a:buSzPct val="171000"/>
        <a:buFontTx/>
        <a:buChar char="•"/>
        <a:tabLst/>
        <a:defRPr sz="2160" b="0" i="0" u="none" strike="noStrike" cap="none" spc="0" baseline="0">
          <a:ln>
            <a:noFill/>
          </a:ln>
          <a:solidFill>
            <a:srgbClr val="000000"/>
          </a:solidFill>
          <a:uFillTx/>
          <a:latin typeface="+mn-lt"/>
          <a:ea typeface="+mn-ea"/>
          <a:cs typeface="+mn-cs"/>
          <a:sym typeface="Gill Sans"/>
        </a:defRPr>
      </a:lvl3pPr>
      <a:lvl4pPr marL="1174433" marR="0" indent="-300038" algn="l" defTabSz="308610" latinLnBrk="0">
        <a:lnSpc>
          <a:spcPct val="100000"/>
        </a:lnSpc>
        <a:spcBef>
          <a:spcPts val="1215"/>
        </a:spcBef>
        <a:spcAft>
          <a:spcPts val="0"/>
        </a:spcAft>
        <a:buClrTx/>
        <a:buSzPct val="171000"/>
        <a:buFontTx/>
        <a:buChar char="•"/>
        <a:tabLst/>
        <a:defRPr sz="2160" b="0" i="0" u="none" strike="noStrike" cap="none" spc="0" baseline="0">
          <a:ln>
            <a:noFill/>
          </a:ln>
          <a:solidFill>
            <a:srgbClr val="000000"/>
          </a:solidFill>
          <a:uFillTx/>
          <a:latin typeface="+mn-lt"/>
          <a:ea typeface="+mn-ea"/>
          <a:cs typeface="+mn-cs"/>
          <a:sym typeface="Gill Sans"/>
        </a:defRPr>
      </a:lvl4pPr>
      <a:lvl5pPr marL="1405890" marR="0" indent="-300038" algn="l" defTabSz="308610" latinLnBrk="0">
        <a:lnSpc>
          <a:spcPct val="100000"/>
        </a:lnSpc>
        <a:spcBef>
          <a:spcPts val="1215"/>
        </a:spcBef>
        <a:spcAft>
          <a:spcPts val="0"/>
        </a:spcAft>
        <a:buClrTx/>
        <a:buSzPct val="171000"/>
        <a:buFontTx/>
        <a:buChar char="•"/>
        <a:tabLst/>
        <a:defRPr sz="2160" b="0" i="0" u="none" strike="noStrike" cap="none" spc="0" baseline="0">
          <a:ln>
            <a:noFill/>
          </a:ln>
          <a:solidFill>
            <a:srgbClr val="000000"/>
          </a:solidFill>
          <a:uFillTx/>
          <a:latin typeface="+mn-lt"/>
          <a:ea typeface="+mn-ea"/>
          <a:cs typeface="+mn-cs"/>
          <a:sym typeface="Gill Sans"/>
        </a:defRPr>
      </a:lvl5pPr>
      <a:lvl6pPr marL="1637348" marR="0" indent="-300038" algn="l" defTabSz="308610" latinLnBrk="0">
        <a:lnSpc>
          <a:spcPct val="100000"/>
        </a:lnSpc>
        <a:spcBef>
          <a:spcPts val="1215"/>
        </a:spcBef>
        <a:spcAft>
          <a:spcPts val="0"/>
        </a:spcAft>
        <a:buClrTx/>
        <a:buSzPct val="171000"/>
        <a:buFontTx/>
        <a:buChar char="•"/>
        <a:tabLst/>
        <a:defRPr sz="2160" b="0" i="0" u="none" strike="noStrike" cap="none" spc="0" baseline="0">
          <a:ln>
            <a:noFill/>
          </a:ln>
          <a:solidFill>
            <a:srgbClr val="000000"/>
          </a:solidFill>
          <a:uFillTx/>
          <a:latin typeface="+mn-lt"/>
          <a:ea typeface="+mn-ea"/>
          <a:cs typeface="+mn-cs"/>
          <a:sym typeface="Gill Sans"/>
        </a:defRPr>
      </a:lvl6pPr>
      <a:lvl7pPr marL="1868805" marR="0" indent="-300038" algn="l" defTabSz="308610" latinLnBrk="0">
        <a:lnSpc>
          <a:spcPct val="100000"/>
        </a:lnSpc>
        <a:spcBef>
          <a:spcPts val="1215"/>
        </a:spcBef>
        <a:spcAft>
          <a:spcPts val="0"/>
        </a:spcAft>
        <a:buClrTx/>
        <a:buSzPct val="171000"/>
        <a:buFontTx/>
        <a:buChar char="•"/>
        <a:tabLst/>
        <a:defRPr sz="2160" b="0" i="0" u="none" strike="noStrike" cap="none" spc="0" baseline="0">
          <a:ln>
            <a:noFill/>
          </a:ln>
          <a:solidFill>
            <a:srgbClr val="000000"/>
          </a:solidFill>
          <a:uFillTx/>
          <a:latin typeface="+mn-lt"/>
          <a:ea typeface="+mn-ea"/>
          <a:cs typeface="+mn-cs"/>
          <a:sym typeface="Gill Sans"/>
        </a:defRPr>
      </a:lvl7pPr>
      <a:lvl8pPr marL="2100263" marR="0" indent="-300038" algn="l" defTabSz="308610" latinLnBrk="0">
        <a:lnSpc>
          <a:spcPct val="100000"/>
        </a:lnSpc>
        <a:spcBef>
          <a:spcPts val="1215"/>
        </a:spcBef>
        <a:spcAft>
          <a:spcPts val="0"/>
        </a:spcAft>
        <a:buClrTx/>
        <a:buSzPct val="171000"/>
        <a:buFontTx/>
        <a:buChar char="•"/>
        <a:tabLst/>
        <a:defRPr sz="2160" b="0" i="0" u="none" strike="noStrike" cap="none" spc="0" baseline="0">
          <a:ln>
            <a:noFill/>
          </a:ln>
          <a:solidFill>
            <a:srgbClr val="000000"/>
          </a:solidFill>
          <a:uFillTx/>
          <a:latin typeface="+mn-lt"/>
          <a:ea typeface="+mn-ea"/>
          <a:cs typeface="+mn-cs"/>
          <a:sym typeface="Gill Sans"/>
        </a:defRPr>
      </a:lvl8pPr>
      <a:lvl9pPr marL="2331720" marR="0" indent="-300038" algn="l" defTabSz="308610" latinLnBrk="0">
        <a:lnSpc>
          <a:spcPct val="100000"/>
        </a:lnSpc>
        <a:spcBef>
          <a:spcPts val="1215"/>
        </a:spcBef>
        <a:spcAft>
          <a:spcPts val="0"/>
        </a:spcAft>
        <a:buClrTx/>
        <a:buSzPct val="171000"/>
        <a:buFontTx/>
        <a:buChar char="•"/>
        <a:tabLst/>
        <a:defRPr sz="2160" b="0" i="0" u="none" strike="noStrike" cap="none" spc="0" baseline="0">
          <a:ln>
            <a:noFill/>
          </a:ln>
          <a:solidFill>
            <a:srgbClr val="000000"/>
          </a:solidFill>
          <a:uFillTx/>
          <a:latin typeface="+mn-lt"/>
          <a:ea typeface="+mn-ea"/>
          <a:cs typeface="+mn-cs"/>
          <a:sym typeface="Gill Sans"/>
        </a:defRPr>
      </a:lvl9pPr>
    </p:bodyStyle>
    <p:otherStyle>
      <a:lvl1pPr marL="0" marR="0" indent="0" algn="ctr" defTabSz="308610" latinLnBrk="0">
        <a:lnSpc>
          <a:spcPct val="100000"/>
        </a:lnSpc>
        <a:spcBef>
          <a:spcPts val="0"/>
        </a:spcBef>
        <a:spcAft>
          <a:spcPts val="0"/>
        </a:spcAft>
        <a:buClrTx/>
        <a:buSzTx/>
        <a:buFontTx/>
        <a:buNone/>
        <a:tabLst/>
        <a:defRPr sz="945" b="0" i="0" u="none" strike="noStrike" cap="none" spc="0" baseline="0">
          <a:ln>
            <a:noFill/>
          </a:ln>
          <a:solidFill>
            <a:schemeClr val="tx1"/>
          </a:solidFill>
          <a:uFillTx/>
          <a:latin typeface="+mn-lt"/>
          <a:ea typeface="+mn-ea"/>
          <a:cs typeface="+mn-cs"/>
          <a:sym typeface="Gill Sans"/>
        </a:defRPr>
      </a:lvl1pPr>
      <a:lvl2pPr marL="0" marR="0" indent="154305" algn="ctr" defTabSz="308610" latinLnBrk="0">
        <a:lnSpc>
          <a:spcPct val="100000"/>
        </a:lnSpc>
        <a:spcBef>
          <a:spcPts val="0"/>
        </a:spcBef>
        <a:spcAft>
          <a:spcPts val="0"/>
        </a:spcAft>
        <a:buClrTx/>
        <a:buSzTx/>
        <a:buFontTx/>
        <a:buNone/>
        <a:tabLst/>
        <a:defRPr sz="945" b="0" i="0" u="none" strike="noStrike" cap="none" spc="0" baseline="0">
          <a:ln>
            <a:noFill/>
          </a:ln>
          <a:solidFill>
            <a:schemeClr val="tx1"/>
          </a:solidFill>
          <a:uFillTx/>
          <a:latin typeface="+mn-lt"/>
          <a:ea typeface="+mn-ea"/>
          <a:cs typeface="+mn-cs"/>
          <a:sym typeface="Gill Sans"/>
        </a:defRPr>
      </a:lvl2pPr>
      <a:lvl3pPr marL="0" marR="0" indent="308610" algn="ctr" defTabSz="308610" latinLnBrk="0">
        <a:lnSpc>
          <a:spcPct val="100000"/>
        </a:lnSpc>
        <a:spcBef>
          <a:spcPts val="0"/>
        </a:spcBef>
        <a:spcAft>
          <a:spcPts val="0"/>
        </a:spcAft>
        <a:buClrTx/>
        <a:buSzTx/>
        <a:buFontTx/>
        <a:buNone/>
        <a:tabLst/>
        <a:defRPr sz="945" b="0" i="0" u="none" strike="noStrike" cap="none" spc="0" baseline="0">
          <a:ln>
            <a:noFill/>
          </a:ln>
          <a:solidFill>
            <a:schemeClr val="tx1"/>
          </a:solidFill>
          <a:uFillTx/>
          <a:latin typeface="+mn-lt"/>
          <a:ea typeface="+mn-ea"/>
          <a:cs typeface="+mn-cs"/>
          <a:sym typeface="Gill Sans"/>
        </a:defRPr>
      </a:lvl3pPr>
      <a:lvl4pPr marL="0" marR="0" indent="462915" algn="ctr" defTabSz="308610" latinLnBrk="0">
        <a:lnSpc>
          <a:spcPct val="100000"/>
        </a:lnSpc>
        <a:spcBef>
          <a:spcPts val="0"/>
        </a:spcBef>
        <a:spcAft>
          <a:spcPts val="0"/>
        </a:spcAft>
        <a:buClrTx/>
        <a:buSzTx/>
        <a:buFontTx/>
        <a:buNone/>
        <a:tabLst/>
        <a:defRPr sz="945" b="0" i="0" u="none" strike="noStrike" cap="none" spc="0" baseline="0">
          <a:ln>
            <a:noFill/>
          </a:ln>
          <a:solidFill>
            <a:schemeClr val="tx1"/>
          </a:solidFill>
          <a:uFillTx/>
          <a:latin typeface="+mn-lt"/>
          <a:ea typeface="+mn-ea"/>
          <a:cs typeface="+mn-cs"/>
          <a:sym typeface="Gill Sans"/>
        </a:defRPr>
      </a:lvl4pPr>
      <a:lvl5pPr marL="0" marR="0" indent="617220" algn="ctr" defTabSz="308610" latinLnBrk="0">
        <a:lnSpc>
          <a:spcPct val="100000"/>
        </a:lnSpc>
        <a:spcBef>
          <a:spcPts val="0"/>
        </a:spcBef>
        <a:spcAft>
          <a:spcPts val="0"/>
        </a:spcAft>
        <a:buClrTx/>
        <a:buSzTx/>
        <a:buFontTx/>
        <a:buNone/>
        <a:tabLst/>
        <a:defRPr sz="945" b="0" i="0" u="none" strike="noStrike" cap="none" spc="0" baseline="0">
          <a:ln>
            <a:noFill/>
          </a:ln>
          <a:solidFill>
            <a:schemeClr val="tx1"/>
          </a:solidFill>
          <a:uFillTx/>
          <a:latin typeface="+mn-lt"/>
          <a:ea typeface="+mn-ea"/>
          <a:cs typeface="+mn-cs"/>
          <a:sym typeface="Gill Sans"/>
        </a:defRPr>
      </a:lvl5pPr>
      <a:lvl6pPr marL="0" marR="0" indent="771525" algn="ctr" defTabSz="308610" latinLnBrk="0">
        <a:lnSpc>
          <a:spcPct val="100000"/>
        </a:lnSpc>
        <a:spcBef>
          <a:spcPts val="0"/>
        </a:spcBef>
        <a:spcAft>
          <a:spcPts val="0"/>
        </a:spcAft>
        <a:buClrTx/>
        <a:buSzTx/>
        <a:buFontTx/>
        <a:buNone/>
        <a:tabLst/>
        <a:defRPr sz="945" b="0" i="0" u="none" strike="noStrike" cap="none" spc="0" baseline="0">
          <a:ln>
            <a:noFill/>
          </a:ln>
          <a:solidFill>
            <a:schemeClr val="tx1"/>
          </a:solidFill>
          <a:uFillTx/>
          <a:latin typeface="+mn-lt"/>
          <a:ea typeface="+mn-ea"/>
          <a:cs typeface="+mn-cs"/>
          <a:sym typeface="Gill Sans"/>
        </a:defRPr>
      </a:lvl6pPr>
      <a:lvl7pPr marL="0" marR="0" indent="925830" algn="ctr" defTabSz="308610" latinLnBrk="0">
        <a:lnSpc>
          <a:spcPct val="100000"/>
        </a:lnSpc>
        <a:spcBef>
          <a:spcPts val="0"/>
        </a:spcBef>
        <a:spcAft>
          <a:spcPts val="0"/>
        </a:spcAft>
        <a:buClrTx/>
        <a:buSzTx/>
        <a:buFontTx/>
        <a:buNone/>
        <a:tabLst/>
        <a:defRPr sz="945" b="0" i="0" u="none" strike="noStrike" cap="none" spc="0" baseline="0">
          <a:ln>
            <a:noFill/>
          </a:ln>
          <a:solidFill>
            <a:schemeClr val="tx1"/>
          </a:solidFill>
          <a:uFillTx/>
          <a:latin typeface="+mn-lt"/>
          <a:ea typeface="+mn-ea"/>
          <a:cs typeface="+mn-cs"/>
          <a:sym typeface="Gill Sans"/>
        </a:defRPr>
      </a:lvl7pPr>
      <a:lvl8pPr marL="0" marR="0" indent="1080135" algn="ctr" defTabSz="308610" latinLnBrk="0">
        <a:lnSpc>
          <a:spcPct val="100000"/>
        </a:lnSpc>
        <a:spcBef>
          <a:spcPts val="0"/>
        </a:spcBef>
        <a:spcAft>
          <a:spcPts val="0"/>
        </a:spcAft>
        <a:buClrTx/>
        <a:buSzTx/>
        <a:buFontTx/>
        <a:buNone/>
        <a:tabLst/>
        <a:defRPr sz="945" b="0" i="0" u="none" strike="noStrike" cap="none" spc="0" baseline="0">
          <a:ln>
            <a:noFill/>
          </a:ln>
          <a:solidFill>
            <a:schemeClr val="tx1"/>
          </a:solidFill>
          <a:uFillTx/>
          <a:latin typeface="+mn-lt"/>
          <a:ea typeface="+mn-ea"/>
          <a:cs typeface="+mn-cs"/>
          <a:sym typeface="Gill Sans"/>
        </a:defRPr>
      </a:lvl8pPr>
      <a:lvl9pPr marL="0" marR="0" indent="1234440" algn="ctr" defTabSz="308610" latinLnBrk="0">
        <a:lnSpc>
          <a:spcPct val="100000"/>
        </a:lnSpc>
        <a:spcBef>
          <a:spcPts val="0"/>
        </a:spcBef>
        <a:spcAft>
          <a:spcPts val="0"/>
        </a:spcAft>
        <a:buClrTx/>
        <a:buSzTx/>
        <a:buFontTx/>
        <a:buNone/>
        <a:tabLst/>
        <a:defRPr sz="945" b="0" i="0" u="none" strike="noStrike" cap="none" spc="0" baseline="0">
          <a:ln>
            <a:noFill/>
          </a:ln>
          <a:solidFill>
            <a:schemeClr val="tx1"/>
          </a:solidFill>
          <a:uFillTx/>
          <a:latin typeface="+mn-lt"/>
          <a:ea typeface="+mn-ea"/>
          <a:cs typeface="+mn-cs"/>
          <a:sym typeface="Gill San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FE651F1-1A2C-4817-844F-3CB4BEFB5A44}"/>
              </a:ext>
            </a:extLst>
          </p:cNvPr>
          <p:cNvSpPr>
            <a:spLocks noGrp="1"/>
          </p:cNvSpPr>
          <p:nvPr>
            <p:ph type="subTitle" idx="1"/>
          </p:nvPr>
        </p:nvSpPr>
        <p:spPr>
          <a:xfrm>
            <a:off x="274637" y="57150"/>
            <a:ext cx="8229600" cy="5029200"/>
          </a:xfrm>
        </p:spPr>
        <p:txBody>
          <a:bodyPr/>
          <a:lstStyle/>
          <a:p>
            <a:endParaRPr lang="en-US" dirty="0"/>
          </a:p>
          <a:p>
            <a:r>
              <a:rPr lang="en-US" dirty="0"/>
              <a:t>Good news from Israel</a:t>
            </a:r>
          </a:p>
        </p:txBody>
      </p:sp>
    </p:spTree>
    <p:extLst>
      <p:ext uri="{BB962C8B-B14F-4D97-AF65-F5344CB8AC3E}">
        <p14:creationId xmlns:p14="http://schemas.microsoft.com/office/powerpoint/2010/main" val="1710839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 </a:t>
            </a:r>
          </a:p>
        </p:txBody>
      </p:sp>
      <p:pic>
        <p:nvPicPr>
          <p:cNvPr id="3076" name="Picture 4" descr="Related image">
            <a:extLst>
              <a:ext uri="{FF2B5EF4-FFF2-40B4-BE49-F238E27FC236}">
                <a16:creationId xmlns:a16="http://schemas.microsoft.com/office/drawing/2014/main" id="{D21A0FE9-88F6-4B7F-9BA9-C049E560C8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36837" y="0"/>
            <a:ext cx="3095625" cy="5086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09900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lnSpcReduction="10000"/>
          </a:bodyPr>
          <a:lstStyle/>
          <a:p>
            <a:pPr algn="l"/>
            <a:r>
              <a:rPr lang="en-US" dirty="0"/>
              <a:t>The Golden Vine was one of the most remarkable in all the Temple precincts. [Talmud] </a:t>
            </a:r>
            <a:r>
              <a:rPr lang="en-US" i="1" dirty="0" err="1"/>
              <a:t>Middot</a:t>
            </a:r>
            <a:r>
              <a:rPr lang="en-US" dirty="0"/>
              <a:t> records that “A golden vine stood over the entrance to the sanctuary, trained over posts; and whosoever gave a leaf, or a berry, or a cluster as a freewill-offering</a:t>
            </a:r>
          </a:p>
        </p:txBody>
      </p:sp>
    </p:spTree>
    <p:extLst>
      <p:ext uri="{BB962C8B-B14F-4D97-AF65-F5344CB8AC3E}">
        <p14:creationId xmlns:p14="http://schemas.microsoft.com/office/powerpoint/2010/main" val="8276513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he brought it and the </a:t>
            </a:r>
            <a:r>
              <a:rPr lang="en-US" dirty="0" err="1"/>
              <a:t>cohenim</a:t>
            </a:r>
            <a:r>
              <a:rPr lang="en-US" dirty="0"/>
              <a:t> hung it thereon.” This vine was so famous that even Tacitus (History 5.5) wrote about it. Messiah may also have alluded to this very feature of the Temple when he said in John 15.1:  “I am the true vine.”</a:t>
            </a:r>
          </a:p>
        </p:txBody>
      </p:sp>
    </p:spTree>
    <p:extLst>
      <p:ext uri="{BB962C8B-B14F-4D97-AF65-F5344CB8AC3E}">
        <p14:creationId xmlns:p14="http://schemas.microsoft.com/office/powerpoint/2010/main" val="28864733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FE651F1-1A2C-4817-844F-3CB4BEFB5A44}"/>
              </a:ext>
            </a:extLst>
          </p:cNvPr>
          <p:cNvSpPr>
            <a:spLocks noGrp="1"/>
          </p:cNvSpPr>
          <p:nvPr>
            <p:ph type="subTitle" idx="1"/>
          </p:nvPr>
        </p:nvSpPr>
        <p:spPr>
          <a:xfrm>
            <a:off x="274637" y="57150"/>
            <a:ext cx="8229600" cy="5029200"/>
          </a:xfrm>
        </p:spPr>
        <p:txBody>
          <a:bodyPr>
            <a:normAutofit/>
          </a:bodyPr>
          <a:lstStyle/>
          <a:p>
            <a:pPr algn="l"/>
            <a:r>
              <a:rPr lang="en-US" dirty="0"/>
              <a:t>A thousand priests trained as masons by Herod worked on the temple, as did ten thousand highly skilled laborers using ten thousand wagons. Some limestone blocks of the supporting platform weighed more than five hundred tons.</a:t>
            </a:r>
          </a:p>
          <a:p>
            <a:pPr algn="l"/>
            <a:endParaRPr lang="en-US" dirty="0"/>
          </a:p>
        </p:txBody>
      </p:sp>
    </p:spTree>
    <p:extLst>
      <p:ext uri="{BB962C8B-B14F-4D97-AF65-F5344CB8AC3E}">
        <p14:creationId xmlns:p14="http://schemas.microsoft.com/office/powerpoint/2010/main" val="14825373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FE651F1-1A2C-4817-844F-3CB4BEFB5A44}"/>
              </a:ext>
            </a:extLst>
          </p:cNvPr>
          <p:cNvSpPr>
            <a:spLocks noGrp="1"/>
          </p:cNvSpPr>
          <p:nvPr>
            <p:ph type="subTitle" idx="1"/>
          </p:nvPr>
        </p:nvSpPr>
        <p:spPr>
          <a:xfrm>
            <a:off x="274637" y="57150"/>
            <a:ext cx="8229600" cy="5029200"/>
          </a:xfrm>
        </p:spPr>
        <p:txBody>
          <a:bodyPr/>
          <a:lstStyle/>
          <a:p>
            <a:pPr algn="l"/>
            <a:r>
              <a:rPr lang="en-US" baseline="30000" dirty="0"/>
              <a:t>John Gill’s commentary</a:t>
            </a:r>
            <a:r>
              <a:rPr lang="en-US" dirty="0"/>
              <a:t>  The Jews give very great praises of the second temple, as repaired by Herod; and it was undoubtedly a very fine structure. They say, that he built the house of the sanctuary, “an exceeding beautiful building”; and that he</a:t>
            </a:r>
          </a:p>
        </p:txBody>
      </p:sp>
    </p:spTree>
    <p:extLst>
      <p:ext uri="{BB962C8B-B14F-4D97-AF65-F5344CB8AC3E}">
        <p14:creationId xmlns:p14="http://schemas.microsoft.com/office/powerpoint/2010/main" val="27790002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FE651F1-1A2C-4817-844F-3CB4BEFB5A44}"/>
              </a:ext>
            </a:extLst>
          </p:cNvPr>
          <p:cNvSpPr>
            <a:spLocks noGrp="1"/>
          </p:cNvSpPr>
          <p:nvPr>
            <p:ph type="subTitle" idx="1"/>
          </p:nvPr>
        </p:nvSpPr>
        <p:spPr>
          <a:xfrm>
            <a:off x="274637" y="57150"/>
            <a:ext cx="8229600" cy="5029200"/>
          </a:xfrm>
        </p:spPr>
        <p:txBody>
          <a:bodyPr/>
          <a:lstStyle/>
          <a:p>
            <a:pPr algn="l"/>
            <a:r>
              <a:rPr lang="en-US" dirty="0"/>
              <a:t>repaired the temple, in beauty "greatly exceeding" that of Solomon's. They moreover observe, that “he who has not seen the building of Herod, has never seen a beautiful building.” With what is it built? says Rabbah, “with stones of</a:t>
            </a:r>
          </a:p>
        </p:txBody>
      </p:sp>
    </p:spTree>
    <p:extLst>
      <p:ext uri="{BB962C8B-B14F-4D97-AF65-F5344CB8AC3E}">
        <p14:creationId xmlns:p14="http://schemas.microsoft.com/office/powerpoint/2010/main" val="12793179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FE651F1-1A2C-4817-844F-3CB4BEFB5A44}"/>
              </a:ext>
            </a:extLst>
          </p:cNvPr>
          <p:cNvSpPr>
            <a:spLocks noGrp="1"/>
          </p:cNvSpPr>
          <p:nvPr>
            <p:ph type="subTitle" idx="1"/>
          </p:nvPr>
        </p:nvSpPr>
        <p:spPr>
          <a:xfrm>
            <a:off x="274637" y="57150"/>
            <a:ext cx="8229600" cy="5029200"/>
          </a:xfrm>
        </p:spPr>
        <p:txBody>
          <a:bodyPr/>
          <a:lstStyle/>
          <a:p>
            <a:pPr algn="l"/>
            <a:r>
              <a:rPr lang="en-US" dirty="0"/>
              <a:t>green and white marble.  And there are others say, that it was built with stones of spotted green and white marble.”</a:t>
            </a:r>
          </a:p>
          <a:p>
            <a:pPr algn="l"/>
            <a:r>
              <a:rPr lang="en-US" dirty="0"/>
              <a:t>These, very likely, were the very stones the disciples pointed to, and admired; and were of a prodigious size, as well as</a:t>
            </a:r>
          </a:p>
        </p:txBody>
      </p:sp>
    </p:spTree>
    <p:extLst>
      <p:ext uri="{BB962C8B-B14F-4D97-AF65-F5344CB8AC3E}">
        <p14:creationId xmlns:p14="http://schemas.microsoft.com/office/powerpoint/2010/main" val="36758264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FE651F1-1A2C-4817-844F-3CB4BEFB5A44}"/>
              </a:ext>
            </a:extLst>
          </p:cNvPr>
          <p:cNvSpPr>
            <a:spLocks noGrp="1"/>
          </p:cNvSpPr>
          <p:nvPr>
            <p:ph type="subTitle" idx="1"/>
          </p:nvPr>
        </p:nvSpPr>
        <p:spPr>
          <a:xfrm>
            <a:off x="274637" y="57150"/>
            <a:ext cx="8229600" cy="5029200"/>
          </a:xfrm>
        </p:spPr>
        <p:txBody>
          <a:bodyPr/>
          <a:lstStyle/>
          <a:p>
            <a:pPr algn="l"/>
            <a:r>
              <a:rPr lang="en-US" dirty="0"/>
              <a:t>worth. Some of the stones were, as Josephus says, “forty five cubits long, five high, and six broad.” Others of them, as he elsewhere affirm, “were twenty five cubits long, eight high, and twelve broad.” And he also tells us, in the same place, that there</a:t>
            </a:r>
          </a:p>
        </p:txBody>
      </p:sp>
    </p:spTree>
    <p:extLst>
      <p:ext uri="{BB962C8B-B14F-4D97-AF65-F5344CB8AC3E}">
        <p14:creationId xmlns:p14="http://schemas.microsoft.com/office/powerpoint/2010/main" val="24927853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FE651F1-1A2C-4817-844F-3CB4BEFB5A44}"/>
              </a:ext>
            </a:extLst>
          </p:cNvPr>
          <p:cNvSpPr>
            <a:spLocks noGrp="1"/>
          </p:cNvSpPr>
          <p:nvPr>
            <p:ph type="subTitle" idx="1"/>
          </p:nvPr>
        </p:nvSpPr>
        <p:spPr>
          <a:xfrm>
            <a:off x="274637" y="57150"/>
            <a:ext cx="8229600" cy="5029200"/>
          </a:xfrm>
        </p:spPr>
        <p:txBody>
          <a:bodyPr/>
          <a:lstStyle/>
          <a:p>
            <a:pPr algn="l"/>
            <a:r>
              <a:rPr lang="en-US" dirty="0"/>
              <a:t>were, “in the porches, four rows of pillars: the thickness of each pillar was as much as three men, with their arms stretched out, and joined together, could grasp; the length twenty seven feet, and the number of them an hundred and sixty two, and</a:t>
            </a:r>
          </a:p>
        </p:txBody>
      </p:sp>
    </p:spTree>
    <p:extLst>
      <p:ext uri="{BB962C8B-B14F-4D97-AF65-F5344CB8AC3E}">
        <p14:creationId xmlns:p14="http://schemas.microsoft.com/office/powerpoint/2010/main" val="36003638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FE651F1-1A2C-4817-844F-3CB4BEFB5A44}"/>
              </a:ext>
            </a:extLst>
          </p:cNvPr>
          <p:cNvSpPr>
            <a:spLocks noGrp="1"/>
          </p:cNvSpPr>
          <p:nvPr>
            <p:ph type="subTitle" idx="1"/>
          </p:nvPr>
        </p:nvSpPr>
        <p:spPr>
          <a:xfrm>
            <a:off x="274637" y="57150"/>
            <a:ext cx="8229600" cy="5029200"/>
          </a:xfrm>
        </p:spPr>
        <p:txBody>
          <a:bodyPr/>
          <a:lstStyle/>
          <a:p>
            <a:pPr algn="l"/>
            <a:r>
              <a:rPr lang="en-US" dirty="0"/>
              <a:t>beautiful to a miracle.''</a:t>
            </a:r>
          </a:p>
          <a:p>
            <a:pPr algn="l"/>
            <a:r>
              <a:rPr lang="en-US" dirty="0"/>
              <a:t>At the size of those stones, and the beauty of the work, it is said, Titus was astonished, when he destroyed the temple; at which time his soldiers plundered it, and took away “the gifts”, with which it is also said</a:t>
            </a:r>
          </a:p>
        </p:txBody>
      </p:sp>
    </p:spTree>
    <p:extLst>
      <p:ext uri="{BB962C8B-B14F-4D97-AF65-F5344CB8AC3E}">
        <p14:creationId xmlns:p14="http://schemas.microsoft.com/office/powerpoint/2010/main" val="38486161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FE651F1-1A2C-4817-844F-3CB4BEFB5A44}"/>
              </a:ext>
            </a:extLst>
          </p:cNvPr>
          <p:cNvSpPr>
            <a:spLocks noGrp="1"/>
          </p:cNvSpPr>
          <p:nvPr>
            <p:ph type="subTitle" idx="1"/>
          </p:nvPr>
        </p:nvSpPr>
        <p:spPr>
          <a:xfrm>
            <a:off x="274637" y="57150"/>
            <a:ext cx="8229600" cy="5029200"/>
          </a:xfrm>
        </p:spPr>
        <p:txBody>
          <a:bodyPr>
            <a:normAutofit fontScale="92500" lnSpcReduction="10000"/>
          </a:bodyPr>
          <a:lstStyle/>
          <a:p>
            <a:pPr algn="l"/>
            <a:r>
              <a:rPr lang="en-US" b="1" dirty="0"/>
              <a:t>AT 70, ISRAEL’S ECONOMY EXCEEDS EXPECTATIONS:</a:t>
            </a:r>
            <a:r>
              <a:rPr lang="en-US" dirty="0"/>
              <a:t> In 1948, conventional wisdom considered the newly re-established Jewish state insolvent economically and indefensible militarily, a basket case. In the 30 years from 1987 to 2017, Israel's population doubled</a:t>
            </a:r>
          </a:p>
        </p:txBody>
      </p:sp>
    </p:spTree>
    <p:extLst>
      <p:ext uri="{BB962C8B-B14F-4D97-AF65-F5344CB8AC3E}">
        <p14:creationId xmlns:p14="http://schemas.microsoft.com/office/powerpoint/2010/main" val="14842618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FE651F1-1A2C-4817-844F-3CB4BEFB5A44}"/>
              </a:ext>
            </a:extLst>
          </p:cNvPr>
          <p:cNvSpPr>
            <a:spLocks noGrp="1"/>
          </p:cNvSpPr>
          <p:nvPr>
            <p:ph type="subTitle" idx="1"/>
          </p:nvPr>
        </p:nvSpPr>
        <p:spPr>
          <a:xfrm>
            <a:off x="274637" y="57150"/>
            <a:ext cx="8229600" cy="5029200"/>
          </a:xfrm>
        </p:spPr>
        <p:txBody>
          <a:bodyPr/>
          <a:lstStyle/>
          <a:p>
            <a:pPr algn="l"/>
            <a:r>
              <a:rPr lang="en-US" dirty="0"/>
              <a:t>to be adorned. These were rich and valuable things which were dedicated to it, and either laid up in it, or hung upon the walls and pillars of it, as it was usual in other temples. These may, intend the golden table given by Pompey, and the spoils which</a:t>
            </a:r>
          </a:p>
        </p:txBody>
      </p:sp>
    </p:spTree>
    <p:extLst>
      <p:ext uri="{BB962C8B-B14F-4D97-AF65-F5344CB8AC3E}">
        <p14:creationId xmlns:p14="http://schemas.microsoft.com/office/powerpoint/2010/main" val="10553839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FE651F1-1A2C-4817-844F-3CB4BEFB5A44}"/>
              </a:ext>
            </a:extLst>
          </p:cNvPr>
          <p:cNvSpPr>
            <a:spLocks noGrp="1"/>
          </p:cNvSpPr>
          <p:nvPr>
            <p:ph type="subTitle" idx="1"/>
          </p:nvPr>
        </p:nvSpPr>
        <p:spPr>
          <a:xfrm>
            <a:off x="274637" y="57150"/>
            <a:ext cx="8229600" cy="5029200"/>
          </a:xfrm>
        </p:spPr>
        <p:txBody>
          <a:bodyPr/>
          <a:lstStyle/>
          <a:p>
            <a:pPr algn="l"/>
            <a:r>
              <a:rPr lang="en-US" dirty="0"/>
              <a:t>Herod dedicated; and particularly the golden vine, which was a gift of his; besides multitudes of other valuable things, which were greatly enriching and ornamental to it. Now the disciples suggest, by observing</a:t>
            </a:r>
          </a:p>
        </p:txBody>
      </p:sp>
    </p:spTree>
    <p:extLst>
      <p:ext uri="{BB962C8B-B14F-4D97-AF65-F5344CB8AC3E}">
        <p14:creationId xmlns:p14="http://schemas.microsoft.com/office/powerpoint/2010/main" val="36783272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FE651F1-1A2C-4817-844F-3CB4BEFB5A44}"/>
              </a:ext>
            </a:extLst>
          </p:cNvPr>
          <p:cNvSpPr>
            <a:spLocks noGrp="1"/>
          </p:cNvSpPr>
          <p:nvPr>
            <p:ph type="subTitle" idx="1"/>
          </p:nvPr>
        </p:nvSpPr>
        <p:spPr>
          <a:xfrm>
            <a:off x="274637" y="57150"/>
            <a:ext cx="8229600" cy="5029200"/>
          </a:xfrm>
        </p:spPr>
        <p:txBody>
          <a:bodyPr/>
          <a:lstStyle/>
          <a:p>
            <a:pPr algn="l"/>
            <a:r>
              <a:rPr lang="en-US" dirty="0"/>
              <a:t>these, what a pity it was such a grand edifice should be destroyed; or how unaccountable it was; that a place of so much strength, could easily be demolished.</a:t>
            </a:r>
          </a:p>
        </p:txBody>
      </p:sp>
    </p:spTree>
    <p:extLst>
      <p:ext uri="{BB962C8B-B14F-4D97-AF65-F5344CB8AC3E}">
        <p14:creationId xmlns:p14="http://schemas.microsoft.com/office/powerpoint/2010/main" val="38606701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FE651F1-1A2C-4817-844F-3CB4BEFB5A44}"/>
              </a:ext>
            </a:extLst>
          </p:cNvPr>
          <p:cNvSpPr>
            <a:spLocks noGrp="1"/>
          </p:cNvSpPr>
          <p:nvPr>
            <p:ph type="subTitle" idx="1"/>
          </p:nvPr>
        </p:nvSpPr>
        <p:spPr>
          <a:xfrm>
            <a:off x="274637" y="57150"/>
            <a:ext cx="8229600" cy="5029200"/>
          </a:xfrm>
        </p:spPr>
        <p:txBody>
          <a:bodyPr>
            <a:normAutofit/>
          </a:bodyPr>
          <a:lstStyle/>
          <a:p>
            <a:pPr algn="l"/>
            <a:r>
              <a:rPr lang="en-US" baseline="30000" dirty="0"/>
              <a:t>Acts 21.26-27</a:t>
            </a:r>
            <a:r>
              <a:rPr lang="en-US" dirty="0"/>
              <a:t> The next day </a:t>
            </a:r>
            <a:r>
              <a:rPr lang="en-US" dirty="0" err="1"/>
              <a:t>Sha’ul</a:t>
            </a:r>
            <a:r>
              <a:rPr lang="en-US" dirty="0"/>
              <a:t> took the men, purified himself along with them and </a:t>
            </a:r>
            <a:r>
              <a:rPr lang="en-US" dirty="0">
                <a:solidFill>
                  <a:srgbClr val="FFFF99"/>
                </a:solidFill>
              </a:rPr>
              <a:t>entered the Temple</a:t>
            </a:r>
            <a:r>
              <a:rPr lang="en-US" dirty="0"/>
              <a:t> to give notice of when the period of purification would be finished and </a:t>
            </a:r>
            <a:r>
              <a:rPr lang="en-US" dirty="0">
                <a:solidFill>
                  <a:srgbClr val="FFFF99"/>
                </a:solidFill>
              </a:rPr>
              <a:t>the offering would have to be made </a:t>
            </a:r>
            <a:r>
              <a:rPr lang="en-US" dirty="0"/>
              <a:t>for each of them. </a:t>
            </a:r>
            <a:r>
              <a:rPr lang="en-US" b="1" baseline="30000" dirty="0"/>
              <a:t> </a:t>
            </a:r>
            <a:endParaRPr lang="en-US" dirty="0"/>
          </a:p>
        </p:txBody>
      </p:sp>
    </p:spTree>
    <p:extLst>
      <p:ext uri="{BB962C8B-B14F-4D97-AF65-F5344CB8AC3E}">
        <p14:creationId xmlns:p14="http://schemas.microsoft.com/office/powerpoint/2010/main" val="16823205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FE651F1-1A2C-4817-844F-3CB4BEFB5A44}"/>
              </a:ext>
            </a:extLst>
          </p:cNvPr>
          <p:cNvSpPr>
            <a:spLocks noGrp="1"/>
          </p:cNvSpPr>
          <p:nvPr>
            <p:ph type="subTitle" idx="1"/>
          </p:nvPr>
        </p:nvSpPr>
        <p:spPr>
          <a:xfrm>
            <a:off x="274637" y="57150"/>
            <a:ext cx="8229600" cy="5029200"/>
          </a:xfrm>
        </p:spPr>
        <p:txBody>
          <a:bodyPr>
            <a:normAutofit/>
          </a:bodyPr>
          <a:lstStyle/>
          <a:p>
            <a:pPr algn="l"/>
            <a:r>
              <a:rPr lang="en-US" baseline="30000" dirty="0"/>
              <a:t>Acts 21.26-27</a:t>
            </a:r>
            <a:r>
              <a:rPr lang="en-US" dirty="0"/>
              <a:t> </a:t>
            </a:r>
            <a:r>
              <a:rPr lang="en-US" b="1" baseline="30000" dirty="0"/>
              <a:t> </a:t>
            </a:r>
            <a:r>
              <a:rPr lang="en-US" dirty="0"/>
              <a:t>The seven days were almost up when some unbelieving Jews from the province of Asia saw him </a:t>
            </a:r>
            <a:r>
              <a:rPr lang="en-US" dirty="0">
                <a:solidFill>
                  <a:srgbClr val="FFFF99"/>
                </a:solidFill>
              </a:rPr>
              <a:t>in the Temple,</a:t>
            </a:r>
            <a:r>
              <a:rPr lang="en-US" dirty="0"/>
              <a:t> stirred up all the crowd and grabbed him.</a:t>
            </a:r>
          </a:p>
        </p:txBody>
      </p:sp>
    </p:spTree>
    <p:extLst>
      <p:ext uri="{BB962C8B-B14F-4D97-AF65-F5344CB8AC3E}">
        <p14:creationId xmlns:p14="http://schemas.microsoft.com/office/powerpoint/2010/main" val="4295434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FE651F1-1A2C-4817-844F-3CB4BEFB5A44}"/>
              </a:ext>
            </a:extLst>
          </p:cNvPr>
          <p:cNvSpPr>
            <a:spLocks noGrp="1"/>
          </p:cNvSpPr>
          <p:nvPr>
            <p:ph type="subTitle" idx="1"/>
          </p:nvPr>
        </p:nvSpPr>
        <p:spPr>
          <a:xfrm>
            <a:off x="274637" y="57150"/>
            <a:ext cx="8229600" cy="5029200"/>
          </a:xfrm>
        </p:spPr>
        <p:txBody>
          <a:bodyPr/>
          <a:lstStyle/>
          <a:p>
            <a:pPr algn="l"/>
            <a:endParaRPr lang="en-US" dirty="0"/>
          </a:p>
        </p:txBody>
      </p:sp>
      <p:pic>
        <p:nvPicPr>
          <p:cNvPr id="18434" name="Picture 2" descr="Image result for second temple of jerusalem">
            <a:extLst>
              <a:ext uri="{FF2B5EF4-FFF2-40B4-BE49-F238E27FC236}">
                <a16:creationId xmlns:a16="http://schemas.microsoft.com/office/drawing/2014/main" id="{1F3DC9FD-A64B-44F9-8DAE-EA2514F6A2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8778875" cy="51435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Related image">
            <a:extLst>
              <a:ext uri="{FF2B5EF4-FFF2-40B4-BE49-F238E27FC236}">
                <a16:creationId xmlns:a16="http://schemas.microsoft.com/office/drawing/2014/main" id="{6B424F79-3E41-489F-8FEE-BE26C16FB9D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13437" y="1757794"/>
            <a:ext cx="609600" cy="9436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34798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350837" y="486767"/>
            <a:ext cx="8077200" cy="4656733"/>
          </a:xfrm>
        </p:spPr>
        <p:txBody>
          <a:bodyPr>
            <a:normAutofit fontScale="92500" lnSpcReduction="10000"/>
          </a:bodyPr>
          <a:lstStyle/>
          <a:p>
            <a:pPr algn="r"/>
            <a:r>
              <a:rPr lang="he-IL" sz="4321" b="1" dirty="0">
                <a:latin typeface="David" panose="020E0502060401010101" pitchFamily="34" charset="-79"/>
                <a:cs typeface="David" panose="020E0502060401010101" pitchFamily="34" charset="-79"/>
              </a:rPr>
              <a:t> הֵגִיב יֵשׁוּעַ וְאָמַר לָהֶם: ”רוֹאִים אַתֶּם אֶת כָּל אֵלֶּה? אָמֵן אוֹמֵר אֲנִי לָכֶם, לֹא תִּשָּׁאֵר פֹּה אֶבֶן עַל אֶבֶן אֲשֶׁר לֹא תֻּפַּל אַרְצָה.“</a:t>
            </a:r>
            <a:r>
              <a:rPr lang="en-US" baseline="30000" dirty="0"/>
              <a:t> </a:t>
            </a:r>
          </a:p>
          <a:p>
            <a:pPr marL="0" indent="0"/>
            <a:r>
              <a:rPr lang="en-US" sz="3600" baseline="30000" dirty="0"/>
              <a:t> </a:t>
            </a:r>
            <a:r>
              <a:rPr lang="en-US" sz="4300" dirty="0"/>
              <a:t>But he answered them, “You see all these? Yes! I tell you, they will be totally destroyed — not a single stone will be left standing!”</a:t>
            </a:r>
            <a:endParaRPr lang="en-US" sz="3600" dirty="0"/>
          </a:p>
        </p:txBody>
      </p:sp>
      <p:sp>
        <p:nvSpPr>
          <p:cNvPr id="372738" name="Rectangle 2"/>
          <p:cNvSpPr>
            <a:spLocks noGrp="1" noChangeArrowheads="1"/>
          </p:cNvSpPr>
          <p:nvPr>
            <p:ph type="title"/>
          </p:nvPr>
        </p:nvSpPr>
        <p:spPr>
          <a:xfrm>
            <a:off x="932755" y="80973"/>
            <a:ext cx="6913364" cy="405795"/>
          </a:xfrm>
        </p:spPr>
        <p:txBody>
          <a:bodyPr/>
          <a:lstStyle/>
          <a:p>
            <a:pPr eaLnBrk="1" hangingPunct="1"/>
            <a:r>
              <a:rPr lang="en-US" altLang="en-US" sz="2016" dirty="0">
                <a:solidFill>
                  <a:srgbClr val="FFFF00"/>
                </a:solidFill>
              </a:rPr>
              <a:t>Mattityahu (Matthew) 24:2</a:t>
            </a:r>
            <a:endParaRPr lang="en-US" altLang="en-US" sz="2016" dirty="0">
              <a:solidFill>
                <a:srgbClr val="FFFF00"/>
              </a:solidFill>
              <a:cs typeface="Vilna" pitchFamily="2" charset="-79"/>
            </a:endParaRPr>
          </a:p>
        </p:txBody>
      </p:sp>
    </p:spTree>
    <p:extLst>
      <p:ext uri="{BB962C8B-B14F-4D97-AF65-F5344CB8AC3E}">
        <p14:creationId xmlns:p14="http://schemas.microsoft.com/office/powerpoint/2010/main" val="20794326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FE651F1-1A2C-4817-844F-3CB4BEFB5A44}"/>
              </a:ext>
            </a:extLst>
          </p:cNvPr>
          <p:cNvSpPr>
            <a:spLocks noGrp="1"/>
          </p:cNvSpPr>
          <p:nvPr>
            <p:ph type="subTitle" idx="1"/>
          </p:nvPr>
        </p:nvSpPr>
        <p:spPr>
          <a:xfrm>
            <a:off x="274637" y="57150"/>
            <a:ext cx="8229600" cy="5029200"/>
          </a:xfrm>
        </p:spPr>
        <p:txBody>
          <a:bodyPr/>
          <a:lstStyle/>
          <a:p>
            <a:pPr algn="l"/>
            <a:r>
              <a:rPr lang="en-US" dirty="0"/>
              <a:t>or unbroken, as Munster's Hebrew Gospel reads it: which prediction had a full and remarkable accomplishment; and which is not only attested by Josephus, who relates, that both the city and temple were dug up, and laid level with the ground;</a:t>
            </a:r>
          </a:p>
        </p:txBody>
      </p:sp>
    </p:spTree>
    <p:extLst>
      <p:ext uri="{BB962C8B-B14F-4D97-AF65-F5344CB8AC3E}">
        <p14:creationId xmlns:p14="http://schemas.microsoft.com/office/powerpoint/2010/main" val="39353307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FE651F1-1A2C-4817-844F-3CB4BEFB5A44}"/>
              </a:ext>
            </a:extLst>
          </p:cNvPr>
          <p:cNvSpPr>
            <a:spLocks noGrp="1"/>
          </p:cNvSpPr>
          <p:nvPr>
            <p:ph type="subTitle" idx="1"/>
          </p:nvPr>
        </p:nvSpPr>
        <p:spPr>
          <a:xfrm>
            <a:off x="274637" y="57150"/>
            <a:ext cx="8229600" cy="5029200"/>
          </a:xfrm>
        </p:spPr>
        <p:txBody>
          <a:bodyPr/>
          <a:lstStyle/>
          <a:p>
            <a:pPr algn="l"/>
            <a:r>
              <a:rPr lang="en-US" dirty="0"/>
              <a:t>but also by Maimonides; who tells us that “on the ninth of Av, a day prepared for punishments, Turnus Rufus the wicked, </a:t>
            </a:r>
            <a:endParaRPr lang="he-IL" dirty="0"/>
          </a:p>
          <a:p>
            <a:pPr algn="l"/>
            <a:r>
              <a:rPr lang="en-US" dirty="0"/>
              <a:t>(</a:t>
            </a:r>
            <a:r>
              <a:rPr lang="he-IL" b="1" dirty="0">
                <a:latin typeface="David" panose="020E0502060401010101" pitchFamily="34" charset="-79"/>
                <a:cs typeface="David" panose="020E0502060401010101" pitchFamily="34" charset="-79"/>
              </a:rPr>
              <a:t>חרש את ההיכל</a:t>
            </a:r>
            <a:r>
              <a:rPr lang="en-US" dirty="0"/>
              <a:t>) “plowed up the temple,” and all round about it, to fulfill what is said, "Zion shall be plowed as a field".''</a:t>
            </a:r>
          </a:p>
        </p:txBody>
      </p:sp>
    </p:spTree>
    <p:extLst>
      <p:ext uri="{BB962C8B-B14F-4D97-AF65-F5344CB8AC3E}">
        <p14:creationId xmlns:p14="http://schemas.microsoft.com/office/powerpoint/2010/main" val="31378387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FE651F1-1A2C-4817-844F-3CB4BEFB5A44}"/>
              </a:ext>
            </a:extLst>
          </p:cNvPr>
          <p:cNvSpPr>
            <a:spLocks noGrp="1"/>
          </p:cNvSpPr>
          <p:nvPr>
            <p:ph type="subTitle" idx="1"/>
          </p:nvPr>
        </p:nvSpPr>
        <p:spPr>
          <a:xfrm>
            <a:off x="274637" y="57150"/>
            <a:ext cx="8229600" cy="5029200"/>
          </a:xfrm>
        </p:spPr>
        <p:txBody>
          <a:bodyPr>
            <a:normAutofit fontScale="92500" lnSpcReduction="10000"/>
          </a:bodyPr>
          <a:lstStyle/>
          <a:p>
            <a:pPr algn="l"/>
            <a:r>
              <a:rPr lang="en-US" baseline="30000" dirty="0" err="1"/>
              <a:t>Yer</a:t>
            </a:r>
            <a:r>
              <a:rPr lang="en-US" baseline="30000" dirty="0"/>
              <a:t> 26.18</a:t>
            </a:r>
            <a:r>
              <a:rPr lang="en-US" b="1" baseline="30000" dirty="0"/>
              <a:t> </a:t>
            </a:r>
            <a:r>
              <a:rPr lang="en-US" dirty="0"/>
              <a:t>“Micah the </a:t>
            </a:r>
            <a:r>
              <a:rPr lang="en-US" dirty="0" err="1"/>
              <a:t>Morashtite</a:t>
            </a:r>
            <a:r>
              <a:rPr lang="en-US" dirty="0"/>
              <a:t> prophesied in the days of Hezekiah king of Judah; and he spoke to all the people of Judah, saying, thus says </a:t>
            </a:r>
            <a:r>
              <a:rPr lang="en-US" cap="small" dirty="0" err="1"/>
              <a:t>Adoni</a:t>
            </a:r>
            <a:r>
              <a:rPr lang="en-US" dirty="0" err="1"/>
              <a:t>-Tzva’ot</a:t>
            </a:r>
            <a:r>
              <a:rPr lang="en-US" dirty="0"/>
              <a:t>: ‘</a:t>
            </a:r>
            <a:r>
              <a:rPr lang="en-US" dirty="0">
                <a:solidFill>
                  <a:srgbClr val="FFFF99"/>
                </a:solidFill>
              </a:rPr>
              <a:t>Zion will be plowed as a field</a:t>
            </a:r>
            <a:r>
              <a:rPr lang="en-US" dirty="0"/>
              <a:t>, and Jerusalem will become ruins, and the mountain of the House as the high places of a forest.’</a:t>
            </a:r>
          </a:p>
          <a:p>
            <a:pPr algn="l"/>
            <a:endParaRPr lang="en-US" dirty="0"/>
          </a:p>
        </p:txBody>
      </p:sp>
    </p:spTree>
    <p:extLst>
      <p:ext uri="{BB962C8B-B14F-4D97-AF65-F5344CB8AC3E}">
        <p14:creationId xmlns:p14="http://schemas.microsoft.com/office/powerpoint/2010/main" val="34338639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FE651F1-1A2C-4817-844F-3CB4BEFB5A44}"/>
              </a:ext>
            </a:extLst>
          </p:cNvPr>
          <p:cNvSpPr>
            <a:spLocks noGrp="1"/>
          </p:cNvSpPr>
          <p:nvPr>
            <p:ph type="subTitle" idx="1"/>
          </p:nvPr>
        </p:nvSpPr>
        <p:spPr>
          <a:xfrm>
            <a:off x="274637" y="57150"/>
            <a:ext cx="8229600" cy="5029200"/>
          </a:xfrm>
        </p:spPr>
        <p:txBody>
          <a:bodyPr>
            <a:normAutofit/>
          </a:bodyPr>
          <a:lstStyle/>
          <a:p>
            <a:pPr algn="l"/>
            <a:r>
              <a:rPr lang="en-US" dirty="0"/>
              <a:t>its per capita GDP went from $8,000 to $41,000; its exports, from $10 billion to $102 billion; independent energy resources, from 4% to 65%; life expectancy, from 75 to 82 years. Since the year 2000, Israel's economy has grown 65%, </a:t>
            </a:r>
          </a:p>
        </p:txBody>
      </p:sp>
    </p:spTree>
    <p:extLst>
      <p:ext uri="{BB962C8B-B14F-4D97-AF65-F5344CB8AC3E}">
        <p14:creationId xmlns:p14="http://schemas.microsoft.com/office/powerpoint/2010/main" val="21240871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FE651F1-1A2C-4817-844F-3CB4BEFB5A44}"/>
              </a:ext>
            </a:extLst>
          </p:cNvPr>
          <p:cNvSpPr>
            <a:spLocks noGrp="1"/>
          </p:cNvSpPr>
          <p:nvPr>
            <p:ph type="subTitle" idx="1"/>
          </p:nvPr>
        </p:nvSpPr>
        <p:spPr>
          <a:xfrm>
            <a:off x="274637" y="57150"/>
            <a:ext cx="8229600" cy="5029200"/>
          </a:xfrm>
        </p:spPr>
        <p:txBody>
          <a:bodyPr/>
          <a:lstStyle/>
          <a:p>
            <a:pPr algn="l"/>
            <a:endParaRPr lang="en-US" dirty="0"/>
          </a:p>
          <a:p>
            <a:r>
              <a:rPr lang="en-US" dirty="0"/>
              <a:t>G-d shakes the apparently unshakeable, the temporal, </a:t>
            </a:r>
          </a:p>
          <a:p>
            <a:r>
              <a:rPr lang="en-US" dirty="0"/>
              <a:t>to reveal the truly unshakeable.</a:t>
            </a:r>
          </a:p>
          <a:p>
            <a:endParaRPr lang="en-US" dirty="0"/>
          </a:p>
          <a:p>
            <a:r>
              <a:rPr lang="en-US" dirty="0"/>
              <a:t>What in our lives </a:t>
            </a:r>
          </a:p>
          <a:p>
            <a:r>
              <a:rPr lang="en-US" dirty="0"/>
              <a:t>appears unshakeable?</a:t>
            </a:r>
          </a:p>
        </p:txBody>
      </p:sp>
    </p:spTree>
    <p:extLst>
      <p:ext uri="{BB962C8B-B14F-4D97-AF65-F5344CB8AC3E}">
        <p14:creationId xmlns:p14="http://schemas.microsoft.com/office/powerpoint/2010/main" val="35980612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FE651F1-1A2C-4817-844F-3CB4BEFB5A44}"/>
              </a:ext>
            </a:extLst>
          </p:cNvPr>
          <p:cNvSpPr>
            <a:spLocks noGrp="1"/>
          </p:cNvSpPr>
          <p:nvPr>
            <p:ph type="subTitle" idx="1"/>
          </p:nvPr>
        </p:nvSpPr>
        <p:spPr>
          <a:xfrm>
            <a:off x="274637" y="57150"/>
            <a:ext cx="8229600" cy="5029200"/>
          </a:xfrm>
        </p:spPr>
        <p:txBody>
          <a:bodyPr>
            <a:normAutofit fontScale="92500" lnSpcReduction="10000"/>
          </a:bodyPr>
          <a:lstStyle/>
          <a:p>
            <a:pPr algn="l"/>
            <a:r>
              <a:rPr lang="en-US" baseline="30000" dirty="0" err="1"/>
              <a:t>Mes</a:t>
            </a:r>
            <a:r>
              <a:rPr lang="en-US" baseline="30000" dirty="0"/>
              <a:t> Jews/Heb 2.26-28 </a:t>
            </a:r>
            <a:r>
              <a:rPr lang="en-US" dirty="0"/>
              <a:t>He has made this promise: </a:t>
            </a:r>
            <a:r>
              <a:rPr lang="en-US" baseline="30000" dirty="0"/>
              <a:t>Haggai 2:6, 21 </a:t>
            </a:r>
            <a:r>
              <a:rPr lang="en-US" dirty="0"/>
              <a:t>“</a:t>
            </a:r>
            <a:r>
              <a:rPr lang="en-US" dirty="0">
                <a:solidFill>
                  <a:srgbClr val="FFFF99"/>
                </a:solidFill>
              </a:rPr>
              <a:t>One more time I will shake not only the earth, but heaven too</a:t>
            </a:r>
            <a:r>
              <a:rPr lang="en-US" dirty="0"/>
              <a:t>!” </a:t>
            </a:r>
            <a:r>
              <a:rPr lang="en-US" b="1" baseline="30000" dirty="0"/>
              <a:t> </a:t>
            </a:r>
          </a:p>
          <a:p>
            <a:pPr algn="l"/>
            <a:r>
              <a:rPr lang="en-US" dirty="0"/>
              <a:t>Above is condensed New Testament/</a:t>
            </a:r>
            <a:r>
              <a:rPr lang="en-US" dirty="0" err="1"/>
              <a:t>Mes</a:t>
            </a:r>
            <a:r>
              <a:rPr lang="en-US" dirty="0"/>
              <a:t> Scripture quote of the Tanakh:</a:t>
            </a:r>
          </a:p>
          <a:p>
            <a:pPr algn="l"/>
            <a:endParaRPr lang="en-US" dirty="0"/>
          </a:p>
          <a:p>
            <a:pPr algn="l"/>
            <a:r>
              <a:rPr lang="en-US" dirty="0"/>
              <a:t>Full quote:</a:t>
            </a:r>
          </a:p>
          <a:p>
            <a:pPr algn="l"/>
            <a:endParaRPr lang="en-US" b="1" dirty="0"/>
          </a:p>
        </p:txBody>
      </p:sp>
    </p:spTree>
    <p:extLst>
      <p:ext uri="{BB962C8B-B14F-4D97-AF65-F5344CB8AC3E}">
        <p14:creationId xmlns:p14="http://schemas.microsoft.com/office/powerpoint/2010/main" val="38251450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FE651F1-1A2C-4817-844F-3CB4BEFB5A44}"/>
              </a:ext>
            </a:extLst>
          </p:cNvPr>
          <p:cNvSpPr>
            <a:spLocks noGrp="1"/>
          </p:cNvSpPr>
          <p:nvPr>
            <p:ph type="subTitle" idx="1"/>
          </p:nvPr>
        </p:nvSpPr>
        <p:spPr>
          <a:xfrm>
            <a:off x="274637" y="57150"/>
            <a:ext cx="8229600" cy="5029200"/>
          </a:xfrm>
        </p:spPr>
        <p:txBody>
          <a:bodyPr>
            <a:normAutofit fontScale="92500" lnSpcReduction="10000"/>
          </a:bodyPr>
          <a:lstStyle/>
          <a:p>
            <a:pPr algn="l"/>
            <a:r>
              <a:rPr lang="en-US" baseline="30000" dirty="0"/>
              <a:t>Haggai 2.6-7 </a:t>
            </a:r>
            <a:r>
              <a:rPr lang="en-US" dirty="0"/>
              <a:t>For this is what </a:t>
            </a:r>
            <a:r>
              <a:rPr lang="en-US" cap="small" dirty="0" err="1"/>
              <a:t>Adoni</a:t>
            </a:r>
            <a:r>
              <a:rPr lang="en-US" dirty="0" err="1"/>
              <a:t>-Tzva’ot</a:t>
            </a:r>
            <a:r>
              <a:rPr lang="en-US" dirty="0"/>
              <a:t> says: “It won’t be long before one more time </a:t>
            </a:r>
            <a:r>
              <a:rPr lang="en-US" dirty="0">
                <a:solidFill>
                  <a:srgbClr val="FFFF99"/>
                </a:solidFill>
              </a:rPr>
              <a:t>I will shake the heavens and the earth</a:t>
            </a:r>
            <a:r>
              <a:rPr lang="en-US" dirty="0"/>
              <a:t>, the sea and the dry land; </a:t>
            </a:r>
            <a:r>
              <a:rPr lang="en-US" b="1" baseline="30000" dirty="0"/>
              <a:t> </a:t>
            </a:r>
            <a:r>
              <a:rPr lang="en-US" dirty="0"/>
              <a:t>and </a:t>
            </a:r>
            <a:r>
              <a:rPr lang="en-US" dirty="0">
                <a:solidFill>
                  <a:srgbClr val="FFFF99"/>
                </a:solidFill>
              </a:rPr>
              <a:t>I will shake all the nations</a:t>
            </a:r>
            <a:r>
              <a:rPr lang="en-US" dirty="0"/>
              <a:t>, so that the treasures of all the nations will flow in; and I will fill this house with glory,” says </a:t>
            </a:r>
            <a:r>
              <a:rPr lang="en-US" cap="small" dirty="0" err="1"/>
              <a:t>Adoni</a:t>
            </a:r>
            <a:r>
              <a:rPr lang="en-US" dirty="0" err="1"/>
              <a:t>-Tzva’ot</a:t>
            </a:r>
            <a:r>
              <a:rPr lang="en-US" dirty="0"/>
              <a:t>. </a:t>
            </a:r>
          </a:p>
        </p:txBody>
      </p:sp>
    </p:spTree>
    <p:extLst>
      <p:ext uri="{BB962C8B-B14F-4D97-AF65-F5344CB8AC3E}">
        <p14:creationId xmlns:p14="http://schemas.microsoft.com/office/powerpoint/2010/main" val="7360767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FE651F1-1A2C-4817-844F-3CB4BEFB5A44}"/>
              </a:ext>
            </a:extLst>
          </p:cNvPr>
          <p:cNvSpPr>
            <a:spLocks noGrp="1"/>
          </p:cNvSpPr>
          <p:nvPr>
            <p:ph type="subTitle" idx="1"/>
          </p:nvPr>
        </p:nvSpPr>
        <p:spPr>
          <a:xfrm>
            <a:off x="233489" y="57150"/>
            <a:ext cx="8311896" cy="5029200"/>
          </a:xfrm>
        </p:spPr>
        <p:txBody>
          <a:bodyPr/>
          <a:lstStyle/>
          <a:p>
            <a:pPr algn="l"/>
            <a:r>
              <a:rPr lang="en-US" baseline="30000" dirty="0"/>
              <a:t>Hag.2.21-22 </a:t>
            </a:r>
            <a:r>
              <a:rPr lang="en-US" dirty="0"/>
              <a:t>“Say to Zerubbabel, governor of Judah: ‘</a:t>
            </a:r>
            <a:r>
              <a:rPr lang="en-US" dirty="0">
                <a:solidFill>
                  <a:srgbClr val="FFFF99"/>
                </a:solidFill>
              </a:rPr>
              <a:t>I am going to shake the heavens and the earth</a:t>
            </a:r>
            <a:r>
              <a:rPr lang="en-US" dirty="0"/>
              <a:t>,</a:t>
            </a:r>
            <a:r>
              <a:rPr lang="en-US" b="1" baseline="30000" dirty="0"/>
              <a:t> </a:t>
            </a:r>
            <a:r>
              <a:rPr lang="en-US" dirty="0"/>
              <a:t>and I will overturn the throne of kingdoms and destroy the strength of the kingdoms of the nations.</a:t>
            </a:r>
          </a:p>
        </p:txBody>
      </p:sp>
    </p:spTree>
    <p:extLst>
      <p:ext uri="{BB962C8B-B14F-4D97-AF65-F5344CB8AC3E}">
        <p14:creationId xmlns:p14="http://schemas.microsoft.com/office/powerpoint/2010/main" val="20884622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FE651F1-1A2C-4817-844F-3CB4BEFB5A44}"/>
              </a:ext>
            </a:extLst>
          </p:cNvPr>
          <p:cNvSpPr>
            <a:spLocks noGrp="1"/>
          </p:cNvSpPr>
          <p:nvPr>
            <p:ph type="subTitle" idx="1"/>
          </p:nvPr>
        </p:nvSpPr>
        <p:spPr>
          <a:xfrm>
            <a:off x="274637" y="57150"/>
            <a:ext cx="8229600" cy="5029200"/>
          </a:xfrm>
        </p:spPr>
        <p:txBody>
          <a:bodyPr>
            <a:normAutofit/>
          </a:bodyPr>
          <a:lstStyle/>
          <a:p>
            <a:pPr algn="l"/>
            <a:r>
              <a:rPr lang="en-US" baseline="30000" dirty="0" err="1"/>
              <a:t>Mes</a:t>
            </a:r>
            <a:r>
              <a:rPr lang="en-US" baseline="30000" dirty="0"/>
              <a:t> Jews/Heb 2.26-28  </a:t>
            </a:r>
            <a:r>
              <a:rPr lang="en-US" dirty="0"/>
              <a:t> Inspired commentary on Tanakh:</a:t>
            </a:r>
            <a:r>
              <a:rPr lang="en-US" baseline="30000" dirty="0"/>
              <a:t> </a:t>
            </a:r>
            <a:r>
              <a:rPr lang="en-US" dirty="0"/>
              <a:t>And this phrase, “one more time,” makes clear that </a:t>
            </a:r>
            <a:r>
              <a:rPr lang="en-US" dirty="0">
                <a:solidFill>
                  <a:srgbClr val="FFFF99"/>
                </a:solidFill>
              </a:rPr>
              <a:t>the things shaken are removed</a:t>
            </a:r>
            <a:r>
              <a:rPr lang="en-US" dirty="0"/>
              <a:t>, since they are created things, so that the things </a:t>
            </a:r>
            <a:r>
              <a:rPr lang="en-US" dirty="0">
                <a:solidFill>
                  <a:srgbClr val="FFFF99"/>
                </a:solidFill>
              </a:rPr>
              <a:t>not shaken </a:t>
            </a:r>
            <a:r>
              <a:rPr lang="en-US" dirty="0"/>
              <a:t>may remain. </a:t>
            </a:r>
          </a:p>
        </p:txBody>
      </p:sp>
    </p:spTree>
    <p:extLst>
      <p:ext uri="{BB962C8B-B14F-4D97-AF65-F5344CB8AC3E}">
        <p14:creationId xmlns:p14="http://schemas.microsoft.com/office/powerpoint/2010/main" val="15413132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FE651F1-1A2C-4817-844F-3CB4BEFB5A44}"/>
              </a:ext>
            </a:extLst>
          </p:cNvPr>
          <p:cNvSpPr>
            <a:spLocks noGrp="1"/>
          </p:cNvSpPr>
          <p:nvPr>
            <p:ph type="subTitle" idx="1"/>
          </p:nvPr>
        </p:nvSpPr>
        <p:spPr>
          <a:xfrm>
            <a:off x="274637" y="57150"/>
            <a:ext cx="8229600" cy="5029200"/>
          </a:xfrm>
        </p:spPr>
        <p:txBody>
          <a:bodyPr>
            <a:normAutofit/>
          </a:bodyPr>
          <a:lstStyle/>
          <a:p>
            <a:pPr algn="l"/>
            <a:r>
              <a:rPr lang="en-US" sz="2800" baseline="30000" dirty="0"/>
              <a:t>Inspired commentary: </a:t>
            </a:r>
            <a:r>
              <a:rPr lang="en-US" sz="2800" baseline="30000" dirty="0" err="1"/>
              <a:t>Mes</a:t>
            </a:r>
            <a:r>
              <a:rPr lang="en-US" sz="2800" baseline="30000" dirty="0"/>
              <a:t> Jews/Heb 2.26-28</a:t>
            </a:r>
            <a:r>
              <a:rPr lang="en-US" dirty="0"/>
              <a:t> Therefore, since we have received an </a:t>
            </a:r>
            <a:r>
              <a:rPr lang="en-US" dirty="0">
                <a:solidFill>
                  <a:srgbClr val="FFFF99"/>
                </a:solidFill>
              </a:rPr>
              <a:t>unshakeable</a:t>
            </a:r>
            <a:r>
              <a:rPr lang="en-US" dirty="0"/>
              <a:t> Kingdom, let us have grace, through which we may offer service that will please God, with reverence and fear.</a:t>
            </a:r>
          </a:p>
          <a:p>
            <a:pPr algn="l"/>
            <a:endParaRPr lang="en-US" dirty="0"/>
          </a:p>
        </p:txBody>
      </p:sp>
    </p:spTree>
    <p:extLst>
      <p:ext uri="{BB962C8B-B14F-4D97-AF65-F5344CB8AC3E}">
        <p14:creationId xmlns:p14="http://schemas.microsoft.com/office/powerpoint/2010/main" val="27562564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FE651F1-1A2C-4817-844F-3CB4BEFB5A44}"/>
              </a:ext>
            </a:extLst>
          </p:cNvPr>
          <p:cNvSpPr>
            <a:spLocks noGrp="1"/>
          </p:cNvSpPr>
          <p:nvPr>
            <p:ph type="subTitle" idx="1"/>
          </p:nvPr>
        </p:nvSpPr>
        <p:spPr>
          <a:xfrm>
            <a:off x="274637" y="57150"/>
            <a:ext cx="8229600" cy="5029200"/>
          </a:xfrm>
        </p:spPr>
        <p:txBody>
          <a:bodyPr/>
          <a:lstStyle/>
          <a:p>
            <a:pPr algn="l"/>
            <a:endParaRPr lang="en-US" dirty="0"/>
          </a:p>
          <a:p>
            <a:r>
              <a:rPr lang="en-US" dirty="0"/>
              <a:t>G-d shakes the apparently unshakeable, the temporal, </a:t>
            </a:r>
          </a:p>
          <a:p>
            <a:r>
              <a:rPr lang="en-US" dirty="0"/>
              <a:t>to reveal the truly unshakeable.</a:t>
            </a:r>
          </a:p>
          <a:p>
            <a:endParaRPr lang="en-US" dirty="0"/>
          </a:p>
          <a:p>
            <a:r>
              <a:rPr lang="en-US" dirty="0"/>
              <a:t>What in our lives </a:t>
            </a:r>
          </a:p>
          <a:p>
            <a:r>
              <a:rPr lang="en-US" dirty="0"/>
              <a:t>appears unshakeable?</a:t>
            </a:r>
          </a:p>
        </p:txBody>
      </p:sp>
    </p:spTree>
    <p:extLst>
      <p:ext uri="{BB962C8B-B14F-4D97-AF65-F5344CB8AC3E}">
        <p14:creationId xmlns:p14="http://schemas.microsoft.com/office/powerpoint/2010/main" val="12609686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FE651F1-1A2C-4817-844F-3CB4BEFB5A44}"/>
              </a:ext>
            </a:extLst>
          </p:cNvPr>
          <p:cNvSpPr>
            <a:spLocks noGrp="1"/>
          </p:cNvSpPr>
          <p:nvPr>
            <p:ph type="subTitle" idx="1"/>
          </p:nvPr>
        </p:nvSpPr>
        <p:spPr>
          <a:xfrm>
            <a:off x="274637" y="57150"/>
            <a:ext cx="8229600" cy="5029200"/>
          </a:xfrm>
        </p:spPr>
        <p:txBody>
          <a:bodyPr/>
          <a:lstStyle/>
          <a:p>
            <a:pPr algn="l"/>
            <a:r>
              <a:rPr lang="en-US" dirty="0"/>
              <a:t> </a:t>
            </a:r>
          </a:p>
        </p:txBody>
      </p:sp>
      <p:pic>
        <p:nvPicPr>
          <p:cNvPr id="4" name="Picture 3">
            <a:extLst>
              <a:ext uri="{FF2B5EF4-FFF2-40B4-BE49-F238E27FC236}">
                <a16:creationId xmlns:a16="http://schemas.microsoft.com/office/drawing/2014/main" id="{DD7F7203-620E-42F9-827F-F4E7AE7493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46437" y="19828"/>
            <a:ext cx="5143500" cy="5143500"/>
          </a:xfrm>
          <a:prstGeom prst="rect">
            <a:avLst/>
          </a:prstGeom>
        </p:spPr>
      </p:pic>
      <p:sp>
        <p:nvSpPr>
          <p:cNvPr id="5" name="TextBox 4">
            <a:extLst>
              <a:ext uri="{FF2B5EF4-FFF2-40B4-BE49-F238E27FC236}">
                <a16:creationId xmlns:a16="http://schemas.microsoft.com/office/drawing/2014/main" id="{2737B32C-F5F5-4015-8F51-DC70C0DDCF89}"/>
              </a:ext>
            </a:extLst>
          </p:cNvPr>
          <p:cNvSpPr txBox="1"/>
          <p:nvPr/>
        </p:nvSpPr>
        <p:spPr>
          <a:xfrm>
            <a:off x="503237" y="438150"/>
            <a:ext cx="2010487" cy="1323439"/>
          </a:xfrm>
          <a:prstGeom prst="rect">
            <a:avLst/>
          </a:prstGeom>
          <a:noFill/>
        </p:spPr>
        <p:txBody>
          <a:bodyPr wrap="none" rtlCol="0">
            <a:spAutoFit/>
          </a:bodyPr>
          <a:lstStyle/>
          <a:p>
            <a:pPr algn="l"/>
            <a:r>
              <a:rPr lang="en-US" dirty="0"/>
              <a:t>Jeanne</a:t>
            </a:r>
          </a:p>
          <a:p>
            <a:pPr algn="l"/>
            <a:r>
              <a:rPr lang="en-US" dirty="0"/>
              <a:t>Nigro</a:t>
            </a:r>
          </a:p>
        </p:txBody>
      </p:sp>
    </p:spTree>
    <p:extLst>
      <p:ext uri="{BB962C8B-B14F-4D97-AF65-F5344CB8AC3E}">
        <p14:creationId xmlns:p14="http://schemas.microsoft.com/office/powerpoint/2010/main" val="14546325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INTIMACY WITH GOD is your #1 anchor for Standing Strong in Uncertain Times!!!"/>
          <p:cNvSpPr txBox="1"/>
          <p:nvPr/>
        </p:nvSpPr>
        <p:spPr>
          <a:xfrm>
            <a:off x="1397635" y="990124"/>
            <a:ext cx="5983605" cy="6144439"/>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defTabSz="308610" fontAlgn="auto" hangingPunct="0">
              <a:spcBef>
                <a:spcPts val="0"/>
              </a:spcBef>
              <a:spcAft>
                <a:spcPts val="0"/>
              </a:spcAft>
              <a:buClr>
                <a:srgbClr val="000000"/>
              </a:buClr>
              <a:defRPr sz="6000" b="1">
                <a:solidFill>
                  <a:srgbClr val="61177C"/>
                </a:solidFill>
                <a:latin typeface="Arial"/>
                <a:ea typeface="Arial"/>
                <a:cs typeface="Arial"/>
                <a:sym typeface="Arial"/>
              </a:defRPr>
            </a:pPr>
            <a:endParaRPr sz="4050" b="1" kern="0">
              <a:solidFill>
                <a:srgbClr val="61177C"/>
              </a:solidFill>
              <a:latin typeface="Arial"/>
              <a:cs typeface="Arial"/>
              <a:sym typeface="Arial"/>
            </a:endParaRPr>
          </a:p>
          <a:p>
            <a:pPr defTabSz="308610" fontAlgn="auto" hangingPunct="0">
              <a:spcBef>
                <a:spcPts val="0"/>
              </a:spcBef>
              <a:spcAft>
                <a:spcPts val="0"/>
              </a:spcAft>
              <a:buClr>
                <a:srgbClr val="000000"/>
              </a:buClr>
              <a:defRPr sz="6000" b="1">
                <a:solidFill>
                  <a:srgbClr val="61177C"/>
                </a:solidFill>
                <a:latin typeface="Arial"/>
                <a:ea typeface="Arial"/>
                <a:cs typeface="Arial"/>
                <a:sym typeface="Arial"/>
              </a:defRPr>
            </a:pPr>
            <a:r>
              <a:rPr sz="4050" b="1" kern="0">
                <a:solidFill>
                  <a:srgbClr val="E32400"/>
                </a:solidFill>
                <a:latin typeface="Arial"/>
                <a:cs typeface="Arial"/>
                <a:sym typeface="Arial"/>
              </a:rPr>
              <a:t>INTIMACY WITH GOD</a:t>
            </a:r>
            <a:r>
              <a:rPr sz="4050" b="1" kern="0">
                <a:solidFill>
                  <a:srgbClr val="61177C"/>
                </a:solidFill>
                <a:latin typeface="Arial"/>
                <a:cs typeface="Arial"/>
                <a:sym typeface="Arial"/>
              </a:rPr>
              <a:t> is your #1 anchor for Standing Strong in Uncertain Times!!!</a:t>
            </a:r>
          </a:p>
          <a:p>
            <a:pPr algn="l" defTabSz="308610" fontAlgn="auto" hangingPunct="0">
              <a:spcBef>
                <a:spcPts val="0"/>
              </a:spcBef>
              <a:spcAft>
                <a:spcPts val="0"/>
              </a:spcAft>
              <a:buClr>
                <a:srgbClr val="000000"/>
              </a:buClr>
              <a:defRPr sz="3500" b="1">
                <a:solidFill>
                  <a:srgbClr val="D6A841"/>
                </a:solidFill>
                <a:latin typeface="Arial"/>
                <a:ea typeface="Arial"/>
                <a:cs typeface="Arial"/>
                <a:sym typeface="Arial"/>
              </a:defRPr>
            </a:pPr>
            <a:endParaRPr sz="2363" b="1" kern="0">
              <a:solidFill>
                <a:srgbClr val="D6A841"/>
              </a:solidFill>
              <a:latin typeface="Arial"/>
              <a:cs typeface="Arial"/>
              <a:sym typeface="Arial"/>
            </a:endParaRPr>
          </a:p>
          <a:p>
            <a:pPr algn="l" defTabSz="308610" fontAlgn="auto" hangingPunct="0">
              <a:spcBef>
                <a:spcPts val="2363"/>
              </a:spcBef>
              <a:spcAft>
                <a:spcPts val="0"/>
              </a:spcAft>
              <a:defRPr sz="3000">
                <a:latin typeface="Arial"/>
                <a:ea typeface="Arial"/>
                <a:cs typeface="Arial"/>
                <a:sym typeface="Arial"/>
              </a:defRPr>
            </a:pPr>
            <a:r>
              <a:rPr sz="2025" kern="0">
                <a:solidFill>
                  <a:srgbClr val="000000"/>
                </a:solidFill>
                <a:latin typeface="Arial"/>
                <a:cs typeface="Arial"/>
                <a:sym typeface="Arial"/>
              </a:rPr>
              <a:t> </a:t>
            </a:r>
          </a:p>
          <a:p>
            <a:pPr algn="l" defTabSz="308610" fontAlgn="auto" hangingPunct="0">
              <a:spcBef>
                <a:spcPts val="2363"/>
              </a:spcBef>
              <a:spcAft>
                <a:spcPts val="0"/>
              </a:spcAft>
              <a:defRPr sz="3000">
                <a:latin typeface="Arial"/>
                <a:ea typeface="Arial"/>
                <a:cs typeface="Arial"/>
                <a:sym typeface="Arial"/>
              </a:defRPr>
            </a:pPr>
            <a:endParaRPr sz="2025" kern="0">
              <a:solidFill>
                <a:srgbClr val="000000"/>
              </a:solidFill>
              <a:latin typeface="Arial"/>
              <a:cs typeface="Arial"/>
              <a:sym typeface="Arial"/>
            </a:endParaRPr>
          </a:p>
          <a:p>
            <a:pPr algn="l" defTabSz="308610" fontAlgn="auto" hangingPunct="0">
              <a:spcBef>
                <a:spcPts val="2363"/>
              </a:spcBef>
              <a:spcAft>
                <a:spcPts val="0"/>
              </a:spcAft>
              <a:defRPr sz="3000">
                <a:latin typeface="Arial"/>
                <a:ea typeface="Arial"/>
                <a:cs typeface="Arial"/>
                <a:sym typeface="Arial"/>
              </a:defRPr>
            </a:pPr>
            <a:endParaRPr sz="2025" kern="0">
              <a:solidFill>
                <a:srgbClr val="000000"/>
              </a:solidFill>
              <a:latin typeface="Arial"/>
              <a:cs typeface="Arial"/>
              <a:sym typeface="Arial"/>
            </a:endParaRPr>
          </a:p>
          <a:p>
            <a:pPr marL="0" lvl="2" indent="360045" algn="l" defTabSz="308610" fontAlgn="auto" hangingPunct="0">
              <a:spcBef>
                <a:spcPts val="2363"/>
              </a:spcBef>
              <a:spcAft>
                <a:spcPts val="0"/>
              </a:spcAft>
              <a:defRPr sz="3000">
                <a:latin typeface="Arial"/>
                <a:ea typeface="Arial"/>
                <a:cs typeface="Arial"/>
                <a:sym typeface="Arial"/>
              </a:defRPr>
            </a:pPr>
            <a:r>
              <a:rPr sz="2025" kern="0">
                <a:solidFill>
                  <a:srgbClr val="000000"/>
                </a:solidFill>
                <a:latin typeface="Arial"/>
                <a:cs typeface="Arial"/>
                <a:sym typeface="Arial"/>
              </a:rPr>
              <a:t>                     </a:t>
            </a:r>
            <a:r>
              <a:rPr sz="3240" kern="0">
                <a:solidFill>
                  <a:srgbClr val="000000"/>
                </a:solidFill>
                <a:latin typeface="Arial"/>
                <a:cs typeface="Arial"/>
                <a:sym typeface="Arial"/>
              </a:rPr>
              <a:t> </a:t>
            </a:r>
          </a:p>
        </p:txBody>
      </p:sp>
    </p:spTree>
    <p:extLst>
      <p:ext uri="{BB962C8B-B14F-4D97-AF65-F5344CB8AC3E}">
        <p14:creationId xmlns:p14="http://schemas.microsoft.com/office/powerpoint/2010/main" val="3470382116"/>
      </p:ext>
    </p:extLst>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Be aware of what BLOCKS intimacy with God!"/>
          <p:cNvSpPr txBox="1"/>
          <p:nvPr/>
        </p:nvSpPr>
        <p:spPr>
          <a:xfrm>
            <a:off x="1397635" y="990124"/>
            <a:ext cx="5983605" cy="6144439"/>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defTabSz="308610" fontAlgn="auto" hangingPunct="0">
              <a:spcBef>
                <a:spcPts val="0"/>
              </a:spcBef>
              <a:spcAft>
                <a:spcPts val="0"/>
              </a:spcAft>
              <a:buClr>
                <a:srgbClr val="000000"/>
              </a:buClr>
              <a:defRPr sz="6000" b="1">
                <a:solidFill>
                  <a:srgbClr val="61177C"/>
                </a:solidFill>
                <a:latin typeface="Arial"/>
                <a:ea typeface="Arial"/>
                <a:cs typeface="Arial"/>
                <a:sym typeface="Arial"/>
              </a:defRPr>
            </a:pPr>
            <a:endParaRPr sz="4050" b="1" kern="0">
              <a:solidFill>
                <a:srgbClr val="61177C"/>
              </a:solidFill>
              <a:latin typeface="Arial"/>
              <a:cs typeface="Arial"/>
              <a:sym typeface="Arial"/>
            </a:endParaRPr>
          </a:p>
          <a:p>
            <a:pPr defTabSz="308610" fontAlgn="auto" hangingPunct="0">
              <a:spcBef>
                <a:spcPts val="0"/>
              </a:spcBef>
              <a:spcAft>
                <a:spcPts val="0"/>
              </a:spcAft>
              <a:buClr>
                <a:srgbClr val="000000"/>
              </a:buClr>
              <a:defRPr sz="6000" b="1">
                <a:solidFill>
                  <a:srgbClr val="61177C"/>
                </a:solidFill>
                <a:latin typeface="Arial"/>
                <a:ea typeface="Arial"/>
                <a:cs typeface="Arial"/>
                <a:sym typeface="Arial"/>
              </a:defRPr>
            </a:pPr>
            <a:endParaRPr sz="4050" b="1" kern="0">
              <a:solidFill>
                <a:srgbClr val="61177C"/>
              </a:solidFill>
              <a:latin typeface="Arial"/>
              <a:cs typeface="Arial"/>
              <a:sym typeface="Arial"/>
            </a:endParaRPr>
          </a:p>
          <a:p>
            <a:pPr defTabSz="308610" fontAlgn="auto" hangingPunct="0">
              <a:spcBef>
                <a:spcPts val="0"/>
              </a:spcBef>
              <a:spcAft>
                <a:spcPts val="0"/>
              </a:spcAft>
              <a:buClr>
                <a:srgbClr val="000000"/>
              </a:buClr>
              <a:defRPr sz="6000" b="1">
                <a:solidFill>
                  <a:srgbClr val="61177C"/>
                </a:solidFill>
                <a:latin typeface="Arial"/>
                <a:ea typeface="Arial"/>
                <a:cs typeface="Arial"/>
                <a:sym typeface="Arial"/>
              </a:defRPr>
            </a:pPr>
            <a:r>
              <a:rPr sz="4050" b="1" kern="0">
                <a:solidFill>
                  <a:srgbClr val="61177C"/>
                </a:solidFill>
                <a:latin typeface="Arial"/>
                <a:cs typeface="Arial"/>
                <a:sym typeface="Arial"/>
              </a:rPr>
              <a:t>Be aware of what </a:t>
            </a:r>
            <a:r>
              <a:rPr sz="4050" b="1" kern="0">
                <a:solidFill>
                  <a:srgbClr val="E32400"/>
                </a:solidFill>
                <a:latin typeface="Arial"/>
                <a:cs typeface="Arial"/>
                <a:sym typeface="Arial"/>
              </a:rPr>
              <a:t>BLOCKS </a:t>
            </a:r>
            <a:r>
              <a:rPr sz="4050" b="1" kern="0">
                <a:solidFill>
                  <a:srgbClr val="61177C"/>
                </a:solidFill>
                <a:latin typeface="Arial"/>
                <a:cs typeface="Arial"/>
                <a:sym typeface="Arial"/>
              </a:rPr>
              <a:t>intimacy with God! </a:t>
            </a:r>
          </a:p>
          <a:p>
            <a:pPr algn="l" defTabSz="308610" fontAlgn="auto" hangingPunct="0">
              <a:spcBef>
                <a:spcPts val="0"/>
              </a:spcBef>
              <a:spcAft>
                <a:spcPts val="0"/>
              </a:spcAft>
              <a:buClr>
                <a:srgbClr val="000000"/>
              </a:buClr>
              <a:defRPr sz="3500" b="1">
                <a:solidFill>
                  <a:srgbClr val="D6A841"/>
                </a:solidFill>
                <a:latin typeface="Arial"/>
                <a:ea typeface="Arial"/>
                <a:cs typeface="Arial"/>
                <a:sym typeface="Arial"/>
              </a:defRPr>
            </a:pPr>
            <a:endParaRPr sz="2363" b="1" kern="0">
              <a:solidFill>
                <a:srgbClr val="D6A841"/>
              </a:solidFill>
              <a:latin typeface="Arial"/>
              <a:cs typeface="Arial"/>
              <a:sym typeface="Arial"/>
            </a:endParaRPr>
          </a:p>
          <a:p>
            <a:pPr algn="l" defTabSz="308610" fontAlgn="auto" hangingPunct="0">
              <a:spcBef>
                <a:spcPts val="2363"/>
              </a:spcBef>
              <a:spcAft>
                <a:spcPts val="0"/>
              </a:spcAft>
              <a:defRPr sz="3000">
                <a:latin typeface="Arial"/>
                <a:ea typeface="Arial"/>
                <a:cs typeface="Arial"/>
                <a:sym typeface="Arial"/>
              </a:defRPr>
            </a:pPr>
            <a:r>
              <a:rPr sz="2025" kern="0">
                <a:solidFill>
                  <a:srgbClr val="000000"/>
                </a:solidFill>
                <a:latin typeface="Arial"/>
                <a:cs typeface="Arial"/>
                <a:sym typeface="Arial"/>
              </a:rPr>
              <a:t> </a:t>
            </a:r>
          </a:p>
          <a:p>
            <a:pPr algn="l" defTabSz="308610" fontAlgn="auto" hangingPunct="0">
              <a:spcBef>
                <a:spcPts val="2363"/>
              </a:spcBef>
              <a:spcAft>
                <a:spcPts val="0"/>
              </a:spcAft>
              <a:defRPr sz="3000">
                <a:latin typeface="Arial"/>
                <a:ea typeface="Arial"/>
                <a:cs typeface="Arial"/>
                <a:sym typeface="Arial"/>
              </a:defRPr>
            </a:pPr>
            <a:endParaRPr sz="2025" kern="0">
              <a:solidFill>
                <a:srgbClr val="000000"/>
              </a:solidFill>
              <a:latin typeface="Arial"/>
              <a:cs typeface="Arial"/>
              <a:sym typeface="Arial"/>
            </a:endParaRPr>
          </a:p>
          <a:p>
            <a:pPr algn="l" defTabSz="308610" fontAlgn="auto" hangingPunct="0">
              <a:spcBef>
                <a:spcPts val="2363"/>
              </a:spcBef>
              <a:spcAft>
                <a:spcPts val="0"/>
              </a:spcAft>
              <a:defRPr sz="3000">
                <a:latin typeface="Arial"/>
                <a:ea typeface="Arial"/>
                <a:cs typeface="Arial"/>
                <a:sym typeface="Arial"/>
              </a:defRPr>
            </a:pPr>
            <a:endParaRPr sz="2025" kern="0">
              <a:solidFill>
                <a:srgbClr val="000000"/>
              </a:solidFill>
              <a:latin typeface="Arial"/>
              <a:cs typeface="Arial"/>
              <a:sym typeface="Arial"/>
            </a:endParaRPr>
          </a:p>
          <a:p>
            <a:pPr marL="0" lvl="2" indent="360045" algn="l" defTabSz="308610" fontAlgn="auto" hangingPunct="0">
              <a:spcBef>
                <a:spcPts val="2363"/>
              </a:spcBef>
              <a:spcAft>
                <a:spcPts val="0"/>
              </a:spcAft>
              <a:defRPr sz="3000">
                <a:latin typeface="Arial"/>
                <a:ea typeface="Arial"/>
                <a:cs typeface="Arial"/>
                <a:sym typeface="Arial"/>
              </a:defRPr>
            </a:pPr>
            <a:r>
              <a:rPr sz="2025" kern="0">
                <a:solidFill>
                  <a:srgbClr val="000000"/>
                </a:solidFill>
                <a:latin typeface="Arial"/>
                <a:cs typeface="Arial"/>
                <a:sym typeface="Arial"/>
              </a:rPr>
              <a:t>                     </a:t>
            </a:r>
            <a:r>
              <a:rPr sz="3240" kern="0">
                <a:solidFill>
                  <a:srgbClr val="000000"/>
                </a:solidFill>
                <a:latin typeface="Arial"/>
                <a:cs typeface="Arial"/>
                <a:sym typeface="Arial"/>
              </a:rPr>
              <a:t> </a:t>
            </a:r>
          </a:p>
        </p:txBody>
      </p:sp>
    </p:spTree>
    <p:extLst>
      <p:ext uri="{BB962C8B-B14F-4D97-AF65-F5344CB8AC3E}">
        <p14:creationId xmlns:p14="http://schemas.microsoft.com/office/powerpoint/2010/main" val="1715608650"/>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FE651F1-1A2C-4817-844F-3CB4BEFB5A44}"/>
              </a:ext>
            </a:extLst>
          </p:cNvPr>
          <p:cNvSpPr>
            <a:spLocks noGrp="1"/>
          </p:cNvSpPr>
          <p:nvPr>
            <p:ph type="subTitle" idx="1"/>
          </p:nvPr>
        </p:nvSpPr>
        <p:spPr>
          <a:xfrm>
            <a:off x="274637" y="57150"/>
            <a:ext cx="8229600" cy="5029200"/>
          </a:xfrm>
        </p:spPr>
        <p:txBody>
          <a:bodyPr>
            <a:normAutofit/>
          </a:bodyPr>
          <a:lstStyle/>
          <a:p>
            <a:pPr algn="l"/>
            <a:r>
              <a:rPr lang="en-US" dirty="0"/>
              <a:t>the second best among OECD countries. (Jewish News) </a:t>
            </a:r>
          </a:p>
          <a:p>
            <a:pPr algn="l"/>
            <a:r>
              <a:rPr lang="en-US" b="1" i="1" dirty="0"/>
              <a:t>“</a:t>
            </a:r>
            <a:r>
              <a:rPr lang="en-US" i="1" dirty="0"/>
              <a:t>Let the Lord be magnified, Who has pleasure in the prosperity of His servant.” Ps. 35:27</a:t>
            </a:r>
            <a:endParaRPr lang="en-US" dirty="0"/>
          </a:p>
        </p:txBody>
      </p:sp>
    </p:spTree>
    <p:extLst>
      <p:ext uri="{BB962C8B-B14F-4D97-AF65-F5344CB8AC3E}">
        <p14:creationId xmlns:p14="http://schemas.microsoft.com/office/powerpoint/2010/main" val="9544960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Think about the News...…"/>
          <p:cNvSpPr txBox="1"/>
          <p:nvPr/>
        </p:nvSpPr>
        <p:spPr>
          <a:xfrm>
            <a:off x="1200467" y="955834"/>
            <a:ext cx="5983605" cy="5884688"/>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defTabSz="308610" fontAlgn="auto" hangingPunct="0">
              <a:spcBef>
                <a:spcPts val="0"/>
              </a:spcBef>
              <a:spcAft>
                <a:spcPts val="0"/>
              </a:spcAft>
              <a:buClr>
                <a:srgbClr val="000000"/>
              </a:buClr>
              <a:defRPr sz="5000" b="1">
                <a:solidFill>
                  <a:srgbClr val="61177C"/>
                </a:solidFill>
                <a:latin typeface="Arial"/>
                <a:ea typeface="Arial"/>
                <a:cs typeface="Arial"/>
                <a:sym typeface="Arial"/>
              </a:defRPr>
            </a:pPr>
            <a:endParaRPr sz="3375" b="1" kern="0" dirty="0">
              <a:solidFill>
                <a:srgbClr val="61177C"/>
              </a:solidFill>
              <a:latin typeface="Arial"/>
              <a:cs typeface="Arial"/>
              <a:sym typeface="Arial"/>
            </a:endParaRPr>
          </a:p>
          <a:p>
            <a:pPr defTabSz="308610" fontAlgn="auto" hangingPunct="0">
              <a:spcBef>
                <a:spcPts val="0"/>
              </a:spcBef>
              <a:spcAft>
                <a:spcPts val="0"/>
              </a:spcAft>
              <a:buClr>
                <a:srgbClr val="000000"/>
              </a:buClr>
              <a:defRPr sz="5000" b="1">
                <a:solidFill>
                  <a:srgbClr val="61177C"/>
                </a:solidFill>
                <a:latin typeface="Arial"/>
                <a:ea typeface="Arial"/>
                <a:cs typeface="Arial"/>
                <a:sym typeface="Arial"/>
              </a:defRPr>
            </a:pPr>
            <a:endParaRPr sz="3375" b="1" kern="0" dirty="0">
              <a:solidFill>
                <a:srgbClr val="61177C"/>
              </a:solidFill>
              <a:latin typeface="Arial"/>
              <a:cs typeface="Arial"/>
              <a:sym typeface="Arial"/>
            </a:endParaRPr>
          </a:p>
          <a:p>
            <a:pPr algn="l" defTabSz="308610" fontAlgn="auto" hangingPunct="0">
              <a:spcBef>
                <a:spcPts val="0"/>
              </a:spcBef>
              <a:spcAft>
                <a:spcPts val="0"/>
              </a:spcAft>
              <a:buClr>
                <a:srgbClr val="000000"/>
              </a:buClr>
              <a:defRPr sz="4000" b="1">
                <a:solidFill>
                  <a:srgbClr val="61177C"/>
                </a:solidFill>
                <a:latin typeface="Arial"/>
                <a:ea typeface="Arial"/>
                <a:cs typeface="Arial"/>
                <a:sym typeface="Arial"/>
              </a:defRPr>
            </a:pPr>
            <a:r>
              <a:rPr sz="3600" b="1" kern="0" dirty="0">
                <a:solidFill>
                  <a:srgbClr val="61177C"/>
                </a:solidFill>
                <a:latin typeface="Arial"/>
                <a:cs typeface="Arial"/>
                <a:sym typeface="Arial"/>
              </a:rPr>
              <a:t>Think about the News... </a:t>
            </a:r>
          </a:p>
          <a:p>
            <a:pPr algn="l" defTabSz="308610" fontAlgn="auto" hangingPunct="0">
              <a:spcBef>
                <a:spcPts val="0"/>
              </a:spcBef>
              <a:spcAft>
                <a:spcPts val="0"/>
              </a:spcAft>
              <a:buClr>
                <a:srgbClr val="000000"/>
              </a:buClr>
              <a:defRPr sz="4000" b="1">
                <a:solidFill>
                  <a:srgbClr val="61177C"/>
                </a:solidFill>
                <a:latin typeface="Arial"/>
                <a:ea typeface="Arial"/>
                <a:cs typeface="Arial"/>
                <a:sym typeface="Arial"/>
              </a:defRPr>
            </a:pPr>
            <a:endParaRPr sz="3600" b="1" kern="0" dirty="0">
              <a:solidFill>
                <a:srgbClr val="61177C"/>
              </a:solidFill>
              <a:latin typeface="Arial"/>
              <a:cs typeface="Arial"/>
              <a:sym typeface="Arial"/>
            </a:endParaRPr>
          </a:p>
          <a:p>
            <a:pPr marL="222885" indent="-180023" algn="l" defTabSz="308610" fontAlgn="auto" hangingPunct="0">
              <a:spcBef>
                <a:spcPts val="0"/>
              </a:spcBef>
              <a:spcAft>
                <a:spcPts val="0"/>
              </a:spcAft>
              <a:buClr>
                <a:srgbClr val="942193"/>
              </a:buClr>
              <a:buSzPct val="83000"/>
              <a:buFont typeface="Thonburi"/>
              <a:buChar char="•"/>
              <a:defRPr sz="4000" b="1">
                <a:solidFill>
                  <a:srgbClr val="61177C"/>
                </a:solidFill>
                <a:latin typeface="Arial"/>
                <a:ea typeface="Arial"/>
                <a:cs typeface="Arial"/>
                <a:sym typeface="Arial"/>
              </a:defRPr>
            </a:pPr>
            <a:r>
              <a:rPr sz="3600" b="1" kern="0" dirty="0">
                <a:solidFill>
                  <a:srgbClr val="61177C"/>
                </a:solidFill>
                <a:latin typeface="Arial"/>
                <a:cs typeface="Arial"/>
                <a:sym typeface="Arial"/>
              </a:rPr>
              <a:t>How do you react?</a:t>
            </a:r>
          </a:p>
          <a:p>
            <a:pPr algn="l" defTabSz="308610" fontAlgn="auto" hangingPunct="0">
              <a:spcBef>
                <a:spcPts val="0"/>
              </a:spcBef>
              <a:spcAft>
                <a:spcPts val="0"/>
              </a:spcAft>
              <a:buClr>
                <a:srgbClr val="000000"/>
              </a:buClr>
              <a:defRPr sz="5000" b="1">
                <a:solidFill>
                  <a:srgbClr val="D6A841"/>
                </a:solidFill>
                <a:latin typeface="Arial"/>
                <a:ea typeface="Arial"/>
                <a:cs typeface="Arial"/>
                <a:sym typeface="Arial"/>
              </a:defRPr>
            </a:pPr>
            <a:endParaRPr sz="3375" b="1" kern="0" dirty="0">
              <a:solidFill>
                <a:srgbClr val="D6A841"/>
              </a:solidFill>
              <a:latin typeface="Arial"/>
              <a:cs typeface="Arial"/>
              <a:sym typeface="Arial"/>
            </a:endParaRPr>
          </a:p>
          <a:p>
            <a:pPr algn="l" defTabSz="308610" fontAlgn="auto" hangingPunct="0">
              <a:spcBef>
                <a:spcPts val="2363"/>
              </a:spcBef>
              <a:spcAft>
                <a:spcPts val="0"/>
              </a:spcAft>
              <a:defRPr sz="3000">
                <a:latin typeface="Arial"/>
                <a:ea typeface="Arial"/>
                <a:cs typeface="Arial"/>
                <a:sym typeface="Arial"/>
              </a:defRPr>
            </a:pPr>
            <a:r>
              <a:rPr sz="2025" kern="0" dirty="0">
                <a:solidFill>
                  <a:srgbClr val="000000"/>
                </a:solidFill>
                <a:latin typeface="Arial"/>
                <a:cs typeface="Arial"/>
                <a:sym typeface="Arial"/>
              </a:rPr>
              <a:t> </a:t>
            </a:r>
          </a:p>
          <a:p>
            <a:pPr algn="l" defTabSz="308610" fontAlgn="auto" hangingPunct="0">
              <a:spcBef>
                <a:spcPts val="2363"/>
              </a:spcBef>
              <a:spcAft>
                <a:spcPts val="0"/>
              </a:spcAft>
              <a:defRPr sz="3000">
                <a:latin typeface="Arial"/>
                <a:ea typeface="Arial"/>
                <a:cs typeface="Arial"/>
                <a:sym typeface="Arial"/>
              </a:defRPr>
            </a:pPr>
            <a:endParaRPr sz="2025" kern="0" dirty="0">
              <a:solidFill>
                <a:srgbClr val="000000"/>
              </a:solidFill>
              <a:latin typeface="Arial"/>
              <a:cs typeface="Arial"/>
              <a:sym typeface="Arial"/>
            </a:endParaRPr>
          </a:p>
          <a:p>
            <a:pPr algn="l" defTabSz="308610" fontAlgn="auto" hangingPunct="0">
              <a:spcBef>
                <a:spcPts val="2363"/>
              </a:spcBef>
              <a:spcAft>
                <a:spcPts val="0"/>
              </a:spcAft>
              <a:defRPr sz="3000">
                <a:latin typeface="Arial"/>
                <a:ea typeface="Arial"/>
                <a:cs typeface="Arial"/>
                <a:sym typeface="Arial"/>
              </a:defRPr>
            </a:pPr>
            <a:endParaRPr sz="2025" kern="0" dirty="0">
              <a:solidFill>
                <a:srgbClr val="000000"/>
              </a:solidFill>
              <a:latin typeface="Arial"/>
              <a:cs typeface="Arial"/>
              <a:sym typeface="Arial"/>
            </a:endParaRPr>
          </a:p>
          <a:p>
            <a:pPr marL="0" lvl="2" indent="360045" algn="l" defTabSz="308610" fontAlgn="auto" hangingPunct="0">
              <a:spcBef>
                <a:spcPts val="2363"/>
              </a:spcBef>
              <a:spcAft>
                <a:spcPts val="0"/>
              </a:spcAft>
              <a:defRPr sz="3000">
                <a:latin typeface="Arial"/>
                <a:ea typeface="Arial"/>
                <a:cs typeface="Arial"/>
                <a:sym typeface="Arial"/>
              </a:defRPr>
            </a:pPr>
            <a:r>
              <a:rPr sz="2025" kern="0" dirty="0">
                <a:solidFill>
                  <a:srgbClr val="000000"/>
                </a:solidFill>
                <a:latin typeface="Arial"/>
                <a:cs typeface="Arial"/>
                <a:sym typeface="Arial"/>
              </a:rPr>
              <a:t>                     </a:t>
            </a:r>
            <a:r>
              <a:rPr sz="3240" kern="0" dirty="0">
                <a:solidFill>
                  <a:srgbClr val="000000"/>
                </a:solidFill>
                <a:latin typeface="Arial"/>
                <a:cs typeface="Arial"/>
                <a:sym typeface="Arial"/>
              </a:rPr>
              <a:t> </a:t>
            </a:r>
          </a:p>
        </p:txBody>
      </p:sp>
    </p:spTree>
    <p:extLst>
      <p:ext uri="{BB962C8B-B14F-4D97-AF65-F5344CB8AC3E}">
        <p14:creationId xmlns:p14="http://schemas.microsoft.com/office/powerpoint/2010/main" val="3852930875"/>
      </p:ext>
    </p:extLst>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These responses may be JUSTIFIED, but are they from God?…"/>
          <p:cNvSpPr txBox="1"/>
          <p:nvPr/>
        </p:nvSpPr>
        <p:spPr>
          <a:xfrm>
            <a:off x="1320482" y="1058704"/>
            <a:ext cx="5983605" cy="6248442"/>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algn="l" defTabSz="308610" fontAlgn="auto" hangingPunct="0">
              <a:spcBef>
                <a:spcPts val="0"/>
              </a:spcBef>
              <a:spcAft>
                <a:spcPts val="0"/>
              </a:spcAft>
              <a:buClr>
                <a:srgbClr val="942193"/>
              </a:buClr>
              <a:defRPr sz="3500" b="1">
                <a:solidFill>
                  <a:srgbClr val="61177C"/>
                </a:solidFill>
                <a:latin typeface="Arial"/>
                <a:ea typeface="Arial"/>
                <a:cs typeface="Arial"/>
                <a:sym typeface="Arial"/>
              </a:defRPr>
            </a:pPr>
            <a:r>
              <a:rPr sz="2363" b="1" kern="0">
                <a:solidFill>
                  <a:srgbClr val="61177C"/>
                </a:solidFill>
                <a:latin typeface="Arial"/>
                <a:cs typeface="Arial"/>
                <a:sym typeface="Arial"/>
              </a:rPr>
              <a:t>These responses may be </a:t>
            </a:r>
            <a:r>
              <a:rPr sz="2363" b="1" kern="0">
                <a:solidFill>
                  <a:srgbClr val="AD3E00"/>
                </a:solidFill>
                <a:latin typeface="Arial"/>
                <a:cs typeface="Arial"/>
                <a:sym typeface="Arial"/>
              </a:rPr>
              <a:t>JUSTIFIED</a:t>
            </a:r>
            <a:r>
              <a:rPr sz="2363" b="1" kern="0">
                <a:solidFill>
                  <a:srgbClr val="61177C"/>
                </a:solidFill>
                <a:latin typeface="Arial"/>
                <a:cs typeface="Arial"/>
                <a:sym typeface="Arial"/>
              </a:rPr>
              <a:t>, but are they from God?</a:t>
            </a:r>
          </a:p>
          <a:p>
            <a:pPr algn="l" defTabSz="308610" fontAlgn="auto" hangingPunct="0">
              <a:spcBef>
                <a:spcPts val="0"/>
              </a:spcBef>
              <a:spcAft>
                <a:spcPts val="0"/>
              </a:spcAft>
              <a:buClr>
                <a:srgbClr val="942193"/>
              </a:buClr>
              <a:defRPr sz="3500" b="1">
                <a:solidFill>
                  <a:srgbClr val="61177C"/>
                </a:solidFill>
                <a:latin typeface="Arial"/>
                <a:ea typeface="Arial"/>
                <a:cs typeface="Arial"/>
                <a:sym typeface="Arial"/>
              </a:defRPr>
            </a:pPr>
            <a:endParaRPr sz="2363" b="1" kern="0">
              <a:solidFill>
                <a:srgbClr val="61177C"/>
              </a:solidFill>
              <a:latin typeface="Arial"/>
              <a:cs typeface="Arial"/>
              <a:sym typeface="Arial"/>
            </a:endParaRPr>
          </a:p>
          <a:p>
            <a:pPr marL="942975" lvl="4" indent="-180023" algn="l" defTabSz="308610" fontAlgn="auto" hangingPunct="0">
              <a:spcBef>
                <a:spcPts val="0"/>
              </a:spcBef>
              <a:spcAft>
                <a:spcPts val="0"/>
              </a:spcAft>
              <a:buClr>
                <a:srgbClr val="942193"/>
              </a:buClr>
              <a:buSzPct val="83000"/>
              <a:buFont typeface="Thonburi"/>
              <a:buChar char="•"/>
              <a:defRPr sz="4000" b="1">
                <a:solidFill>
                  <a:srgbClr val="61177C"/>
                </a:solidFill>
                <a:latin typeface="Arial"/>
                <a:ea typeface="Arial"/>
                <a:cs typeface="Arial"/>
                <a:sym typeface="Arial"/>
              </a:defRPr>
            </a:pPr>
            <a:r>
              <a:rPr sz="2700" b="1" kern="0">
                <a:solidFill>
                  <a:srgbClr val="61177C"/>
                </a:solidFill>
                <a:latin typeface="Arial"/>
                <a:cs typeface="Arial"/>
                <a:sym typeface="Arial"/>
              </a:rPr>
              <a:t>Fear &amp; Stress </a:t>
            </a:r>
            <a:r>
              <a:rPr sz="1620" b="1" kern="0">
                <a:solidFill>
                  <a:srgbClr val="61177C"/>
                </a:solidFill>
                <a:latin typeface="Arial"/>
                <a:cs typeface="Arial"/>
                <a:sym typeface="Arial"/>
              </a:rPr>
              <a:t>(2 Tim 1:7)</a:t>
            </a:r>
          </a:p>
          <a:p>
            <a:pPr algn="l" defTabSz="308610" fontAlgn="auto" hangingPunct="0">
              <a:spcBef>
                <a:spcPts val="0"/>
              </a:spcBef>
              <a:spcAft>
                <a:spcPts val="0"/>
              </a:spcAft>
              <a:defRPr sz="4000" b="1">
                <a:solidFill>
                  <a:srgbClr val="61177C"/>
                </a:solidFill>
                <a:latin typeface="Arial"/>
                <a:ea typeface="Arial"/>
                <a:cs typeface="Arial"/>
                <a:sym typeface="Arial"/>
              </a:defRPr>
            </a:pPr>
            <a:endParaRPr sz="1620" b="1" kern="0">
              <a:solidFill>
                <a:srgbClr val="61177C"/>
              </a:solidFill>
              <a:latin typeface="Arial"/>
              <a:cs typeface="Arial"/>
              <a:sym typeface="Arial"/>
            </a:endParaRPr>
          </a:p>
          <a:p>
            <a:pPr marL="942975" lvl="4" indent="-180023" algn="l" defTabSz="308610" fontAlgn="auto" hangingPunct="0">
              <a:spcBef>
                <a:spcPts val="0"/>
              </a:spcBef>
              <a:spcAft>
                <a:spcPts val="0"/>
              </a:spcAft>
              <a:buClr>
                <a:srgbClr val="942193"/>
              </a:buClr>
              <a:buSzPct val="83000"/>
              <a:buFont typeface="Thonburi"/>
              <a:buChar char="•"/>
              <a:defRPr sz="4000" b="1">
                <a:solidFill>
                  <a:srgbClr val="61177C"/>
                </a:solidFill>
                <a:latin typeface="Arial"/>
                <a:ea typeface="Arial"/>
                <a:cs typeface="Arial"/>
                <a:sym typeface="Arial"/>
              </a:defRPr>
            </a:pPr>
            <a:r>
              <a:rPr sz="2700" b="1" kern="0">
                <a:solidFill>
                  <a:srgbClr val="61177C"/>
                </a:solidFill>
                <a:latin typeface="Arial"/>
                <a:cs typeface="Arial"/>
                <a:sym typeface="Arial"/>
              </a:rPr>
              <a:t>Frustration &amp; Anger               </a:t>
            </a:r>
            <a:r>
              <a:rPr sz="1620" b="1" kern="0">
                <a:solidFill>
                  <a:srgbClr val="61177C"/>
                </a:solidFill>
                <a:latin typeface="Arial"/>
                <a:cs typeface="Arial"/>
                <a:sym typeface="Arial"/>
              </a:rPr>
              <a:t>(Eph 4:26-27, 29, 31-32)</a:t>
            </a:r>
          </a:p>
          <a:p>
            <a:pPr algn="l" defTabSz="308610" fontAlgn="auto" hangingPunct="0">
              <a:spcBef>
                <a:spcPts val="0"/>
              </a:spcBef>
              <a:spcAft>
                <a:spcPts val="0"/>
              </a:spcAft>
              <a:defRPr sz="4000" b="1">
                <a:solidFill>
                  <a:srgbClr val="61177C"/>
                </a:solidFill>
                <a:latin typeface="Arial"/>
                <a:ea typeface="Arial"/>
                <a:cs typeface="Arial"/>
                <a:sym typeface="Arial"/>
              </a:defRPr>
            </a:pPr>
            <a:endParaRPr sz="1620" b="1" kern="0">
              <a:solidFill>
                <a:srgbClr val="61177C"/>
              </a:solidFill>
              <a:latin typeface="Arial"/>
              <a:cs typeface="Arial"/>
              <a:sym typeface="Arial"/>
            </a:endParaRPr>
          </a:p>
          <a:p>
            <a:pPr marL="942975" lvl="4" indent="-180023" algn="l" defTabSz="308610" fontAlgn="auto" hangingPunct="0">
              <a:spcBef>
                <a:spcPts val="0"/>
              </a:spcBef>
              <a:spcAft>
                <a:spcPts val="0"/>
              </a:spcAft>
              <a:buClr>
                <a:srgbClr val="942193"/>
              </a:buClr>
              <a:buSzPct val="83000"/>
              <a:buFont typeface="Thonburi"/>
              <a:buChar char="•"/>
              <a:defRPr sz="4000" b="1">
                <a:solidFill>
                  <a:srgbClr val="61177C"/>
                </a:solidFill>
                <a:latin typeface="Arial"/>
                <a:ea typeface="Arial"/>
                <a:cs typeface="Arial"/>
                <a:sym typeface="Arial"/>
              </a:defRPr>
            </a:pPr>
            <a:r>
              <a:rPr sz="2700" b="1" kern="0">
                <a:solidFill>
                  <a:srgbClr val="61177C"/>
                </a:solidFill>
                <a:latin typeface="Arial"/>
                <a:cs typeface="Arial"/>
                <a:sym typeface="Arial"/>
              </a:rPr>
              <a:t>Give up, Do nothing, Apathy </a:t>
            </a:r>
            <a:r>
              <a:rPr sz="1620" b="1" kern="0">
                <a:solidFill>
                  <a:srgbClr val="61177C"/>
                </a:solidFill>
                <a:latin typeface="Arial"/>
                <a:cs typeface="Arial"/>
                <a:sym typeface="Arial"/>
              </a:rPr>
              <a:t>(Matt. 25:14-30)</a:t>
            </a:r>
          </a:p>
          <a:p>
            <a:pPr algn="l" defTabSz="308610" fontAlgn="auto" hangingPunct="0">
              <a:spcBef>
                <a:spcPts val="0"/>
              </a:spcBef>
              <a:spcAft>
                <a:spcPts val="0"/>
              </a:spcAft>
              <a:buClr>
                <a:srgbClr val="000000"/>
              </a:buClr>
              <a:defRPr sz="5000" b="1">
                <a:solidFill>
                  <a:srgbClr val="D6A841"/>
                </a:solidFill>
                <a:latin typeface="Arial"/>
                <a:ea typeface="Arial"/>
                <a:cs typeface="Arial"/>
                <a:sym typeface="Arial"/>
              </a:defRPr>
            </a:pPr>
            <a:endParaRPr sz="1620" b="1" kern="0">
              <a:solidFill>
                <a:srgbClr val="D6A841"/>
              </a:solidFill>
              <a:latin typeface="Arial"/>
              <a:cs typeface="Arial"/>
              <a:sym typeface="Arial"/>
            </a:endParaRPr>
          </a:p>
          <a:p>
            <a:pPr algn="l" defTabSz="308610" fontAlgn="auto" hangingPunct="0">
              <a:spcBef>
                <a:spcPts val="2363"/>
              </a:spcBef>
              <a:spcAft>
                <a:spcPts val="0"/>
              </a:spcAft>
              <a:defRPr sz="3000">
                <a:latin typeface="Arial"/>
                <a:ea typeface="Arial"/>
                <a:cs typeface="Arial"/>
                <a:sym typeface="Arial"/>
              </a:defRPr>
            </a:pPr>
            <a:r>
              <a:rPr sz="2025" kern="0">
                <a:solidFill>
                  <a:srgbClr val="000000"/>
                </a:solidFill>
                <a:latin typeface="Arial"/>
                <a:cs typeface="Arial"/>
                <a:sym typeface="Arial"/>
              </a:rPr>
              <a:t> </a:t>
            </a:r>
          </a:p>
          <a:p>
            <a:pPr algn="l" defTabSz="308610" fontAlgn="auto" hangingPunct="0">
              <a:spcBef>
                <a:spcPts val="2363"/>
              </a:spcBef>
              <a:spcAft>
                <a:spcPts val="0"/>
              </a:spcAft>
              <a:defRPr sz="3000">
                <a:latin typeface="Arial"/>
                <a:ea typeface="Arial"/>
                <a:cs typeface="Arial"/>
                <a:sym typeface="Arial"/>
              </a:defRPr>
            </a:pPr>
            <a:endParaRPr sz="2025" kern="0">
              <a:solidFill>
                <a:srgbClr val="000000"/>
              </a:solidFill>
              <a:latin typeface="Arial"/>
              <a:cs typeface="Arial"/>
              <a:sym typeface="Arial"/>
            </a:endParaRPr>
          </a:p>
          <a:p>
            <a:pPr algn="l" defTabSz="308610" fontAlgn="auto" hangingPunct="0">
              <a:spcBef>
                <a:spcPts val="2363"/>
              </a:spcBef>
              <a:spcAft>
                <a:spcPts val="0"/>
              </a:spcAft>
              <a:defRPr sz="3000">
                <a:latin typeface="Arial"/>
                <a:ea typeface="Arial"/>
                <a:cs typeface="Arial"/>
                <a:sym typeface="Arial"/>
              </a:defRPr>
            </a:pPr>
            <a:endParaRPr sz="2025" kern="0">
              <a:solidFill>
                <a:srgbClr val="000000"/>
              </a:solidFill>
              <a:latin typeface="Arial"/>
              <a:cs typeface="Arial"/>
              <a:sym typeface="Arial"/>
            </a:endParaRPr>
          </a:p>
          <a:p>
            <a:pPr marL="0" lvl="2" indent="360045" algn="l" defTabSz="308610" fontAlgn="auto" hangingPunct="0">
              <a:spcBef>
                <a:spcPts val="2363"/>
              </a:spcBef>
              <a:spcAft>
                <a:spcPts val="0"/>
              </a:spcAft>
              <a:defRPr sz="3000">
                <a:latin typeface="Arial"/>
                <a:ea typeface="Arial"/>
                <a:cs typeface="Arial"/>
                <a:sym typeface="Arial"/>
              </a:defRPr>
            </a:pPr>
            <a:r>
              <a:rPr sz="2025" kern="0">
                <a:solidFill>
                  <a:srgbClr val="000000"/>
                </a:solidFill>
                <a:latin typeface="Arial"/>
                <a:cs typeface="Arial"/>
                <a:sym typeface="Arial"/>
              </a:rPr>
              <a:t>                     </a:t>
            </a:r>
            <a:r>
              <a:rPr sz="3240" kern="0">
                <a:solidFill>
                  <a:srgbClr val="000000"/>
                </a:solidFill>
                <a:latin typeface="Arial"/>
                <a:cs typeface="Arial"/>
                <a:sym typeface="Arial"/>
              </a:rPr>
              <a:t> </a:t>
            </a:r>
          </a:p>
        </p:txBody>
      </p:sp>
    </p:spTree>
    <p:extLst>
      <p:ext uri="{BB962C8B-B14F-4D97-AF65-F5344CB8AC3E}">
        <p14:creationId xmlns:p14="http://schemas.microsoft.com/office/powerpoint/2010/main" val="3739054151"/>
      </p:ext>
    </p:extLst>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Justified or not, when we react with:…"/>
          <p:cNvSpPr txBox="1"/>
          <p:nvPr/>
        </p:nvSpPr>
        <p:spPr>
          <a:xfrm>
            <a:off x="1320482" y="1058704"/>
            <a:ext cx="5983605" cy="7225119"/>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algn="l" defTabSz="308610" fontAlgn="auto" hangingPunct="0">
              <a:spcBef>
                <a:spcPts val="0"/>
              </a:spcBef>
              <a:spcAft>
                <a:spcPts val="0"/>
              </a:spcAft>
              <a:buClr>
                <a:srgbClr val="942193"/>
              </a:buClr>
              <a:defRPr sz="3500" b="1">
                <a:solidFill>
                  <a:srgbClr val="61177C"/>
                </a:solidFill>
                <a:latin typeface="Arial"/>
                <a:ea typeface="Arial"/>
                <a:cs typeface="Arial"/>
                <a:sym typeface="Arial"/>
              </a:defRPr>
            </a:pPr>
            <a:r>
              <a:rPr sz="2363" b="1" kern="0">
                <a:solidFill>
                  <a:srgbClr val="61177C"/>
                </a:solidFill>
                <a:latin typeface="Arial"/>
                <a:cs typeface="Arial"/>
                <a:sym typeface="Arial"/>
              </a:rPr>
              <a:t>Justified or not, when we react with:</a:t>
            </a:r>
          </a:p>
          <a:p>
            <a:pPr algn="l" defTabSz="308610" fontAlgn="auto" hangingPunct="0">
              <a:spcBef>
                <a:spcPts val="0"/>
              </a:spcBef>
              <a:spcAft>
                <a:spcPts val="0"/>
              </a:spcAft>
              <a:buClr>
                <a:srgbClr val="942193"/>
              </a:buClr>
              <a:defRPr sz="3500" b="1">
                <a:solidFill>
                  <a:srgbClr val="61177C"/>
                </a:solidFill>
                <a:latin typeface="Arial"/>
                <a:ea typeface="Arial"/>
                <a:cs typeface="Arial"/>
                <a:sym typeface="Arial"/>
              </a:defRPr>
            </a:pPr>
            <a:endParaRPr sz="2363" b="1" kern="0">
              <a:solidFill>
                <a:srgbClr val="61177C"/>
              </a:solidFill>
              <a:latin typeface="Arial"/>
              <a:cs typeface="Arial"/>
              <a:sym typeface="Arial"/>
            </a:endParaRPr>
          </a:p>
          <a:p>
            <a:pPr marL="942975" lvl="4" indent="-180023" algn="l" defTabSz="308610" fontAlgn="auto" hangingPunct="0">
              <a:spcBef>
                <a:spcPts val="0"/>
              </a:spcBef>
              <a:spcAft>
                <a:spcPts val="0"/>
              </a:spcAft>
              <a:buClr>
                <a:srgbClr val="942193"/>
              </a:buClr>
              <a:buSzPct val="83000"/>
              <a:buFont typeface="Thonburi"/>
              <a:buChar char="•"/>
              <a:defRPr sz="4000" b="1">
                <a:solidFill>
                  <a:srgbClr val="61177C"/>
                </a:solidFill>
                <a:latin typeface="Arial"/>
                <a:ea typeface="Arial"/>
                <a:cs typeface="Arial"/>
                <a:sym typeface="Arial"/>
              </a:defRPr>
            </a:pPr>
            <a:r>
              <a:rPr sz="2700" b="1" kern="0">
                <a:solidFill>
                  <a:srgbClr val="61177C"/>
                </a:solidFill>
                <a:latin typeface="Arial"/>
                <a:cs typeface="Arial"/>
                <a:sym typeface="Arial"/>
              </a:rPr>
              <a:t>Fear &amp; Stress </a:t>
            </a:r>
            <a:r>
              <a:rPr sz="1620" b="1" kern="0">
                <a:solidFill>
                  <a:srgbClr val="61177C"/>
                </a:solidFill>
                <a:latin typeface="Arial"/>
                <a:cs typeface="Arial"/>
                <a:sym typeface="Arial"/>
              </a:rPr>
              <a:t> </a:t>
            </a:r>
          </a:p>
          <a:p>
            <a:pPr marL="942975" lvl="4" indent="-180023" algn="l" defTabSz="308610" fontAlgn="auto" hangingPunct="0">
              <a:spcBef>
                <a:spcPts val="0"/>
              </a:spcBef>
              <a:spcAft>
                <a:spcPts val="0"/>
              </a:spcAft>
              <a:buClr>
                <a:srgbClr val="942193"/>
              </a:buClr>
              <a:buSzPct val="83000"/>
              <a:buFont typeface="Thonburi"/>
              <a:buChar char="•"/>
              <a:defRPr sz="4000" b="1">
                <a:solidFill>
                  <a:srgbClr val="61177C"/>
                </a:solidFill>
                <a:latin typeface="Arial"/>
                <a:ea typeface="Arial"/>
                <a:cs typeface="Arial"/>
                <a:sym typeface="Arial"/>
              </a:defRPr>
            </a:pPr>
            <a:r>
              <a:rPr sz="2700" b="1" kern="0">
                <a:solidFill>
                  <a:srgbClr val="61177C"/>
                </a:solidFill>
                <a:latin typeface="Arial"/>
                <a:cs typeface="Arial"/>
                <a:sym typeface="Arial"/>
              </a:rPr>
              <a:t>Frustration &amp; Anger</a:t>
            </a:r>
          </a:p>
          <a:p>
            <a:pPr marL="942975" lvl="4" indent="-180023" algn="l" defTabSz="308610" fontAlgn="auto" hangingPunct="0">
              <a:spcBef>
                <a:spcPts val="0"/>
              </a:spcBef>
              <a:spcAft>
                <a:spcPts val="0"/>
              </a:spcAft>
              <a:buClr>
                <a:srgbClr val="942193"/>
              </a:buClr>
              <a:buSzPct val="83000"/>
              <a:buFont typeface="Thonburi"/>
              <a:buChar char="•"/>
              <a:defRPr sz="4000" b="1">
                <a:solidFill>
                  <a:srgbClr val="61177C"/>
                </a:solidFill>
                <a:latin typeface="Arial"/>
                <a:ea typeface="Arial"/>
                <a:cs typeface="Arial"/>
                <a:sym typeface="Arial"/>
              </a:defRPr>
            </a:pPr>
            <a:r>
              <a:rPr sz="2700" b="1" kern="0">
                <a:solidFill>
                  <a:srgbClr val="61177C"/>
                </a:solidFill>
                <a:latin typeface="Arial"/>
                <a:cs typeface="Arial"/>
                <a:sym typeface="Arial"/>
              </a:rPr>
              <a:t>Give up, Do nothing, Apathy </a:t>
            </a:r>
            <a:r>
              <a:rPr sz="1620" b="1" kern="0">
                <a:solidFill>
                  <a:srgbClr val="61177C"/>
                </a:solidFill>
                <a:latin typeface="Arial"/>
                <a:cs typeface="Arial"/>
                <a:sym typeface="Arial"/>
              </a:rPr>
              <a:t> </a:t>
            </a:r>
          </a:p>
          <a:p>
            <a:pPr algn="l" defTabSz="308610" fontAlgn="auto" hangingPunct="0">
              <a:spcBef>
                <a:spcPts val="0"/>
              </a:spcBef>
              <a:spcAft>
                <a:spcPts val="0"/>
              </a:spcAft>
              <a:defRPr sz="4000" b="1">
                <a:solidFill>
                  <a:srgbClr val="61177C"/>
                </a:solidFill>
                <a:latin typeface="Arial"/>
                <a:ea typeface="Arial"/>
                <a:cs typeface="Arial"/>
                <a:sym typeface="Arial"/>
              </a:defRPr>
            </a:pPr>
            <a:endParaRPr sz="1620" b="1" kern="0">
              <a:solidFill>
                <a:srgbClr val="61177C"/>
              </a:solidFill>
              <a:latin typeface="Arial"/>
              <a:cs typeface="Arial"/>
              <a:sym typeface="Arial"/>
            </a:endParaRPr>
          </a:p>
          <a:p>
            <a:pPr algn="l" defTabSz="308610" fontAlgn="auto" hangingPunct="0">
              <a:spcBef>
                <a:spcPts val="0"/>
              </a:spcBef>
              <a:spcAft>
                <a:spcPts val="0"/>
              </a:spcAft>
              <a:defRPr sz="3500" b="1">
                <a:solidFill>
                  <a:srgbClr val="61177C"/>
                </a:solidFill>
                <a:latin typeface="Arial"/>
                <a:ea typeface="Arial"/>
                <a:cs typeface="Arial"/>
                <a:sym typeface="Arial"/>
              </a:defRPr>
            </a:pPr>
            <a:r>
              <a:rPr sz="2363" b="1" kern="0">
                <a:solidFill>
                  <a:srgbClr val="61177C"/>
                </a:solidFill>
                <a:latin typeface="Arial"/>
                <a:cs typeface="Arial"/>
                <a:sym typeface="Arial"/>
              </a:rPr>
              <a:t>We are aligning with the enemy!</a:t>
            </a:r>
          </a:p>
          <a:p>
            <a:pPr algn="l" defTabSz="308610" fontAlgn="auto" hangingPunct="0">
              <a:spcBef>
                <a:spcPts val="0"/>
              </a:spcBef>
              <a:spcAft>
                <a:spcPts val="0"/>
              </a:spcAft>
              <a:defRPr sz="3500" b="1">
                <a:solidFill>
                  <a:srgbClr val="61177C"/>
                </a:solidFill>
                <a:latin typeface="Arial"/>
                <a:ea typeface="Arial"/>
                <a:cs typeface="Arial"/>
                <a:sym typeface="Arial"/>
              </a:defRPr>
            </a:pPr>
            <a:endParaRPr sz="2363" b="1" kern="0">
              <a:solidFill>
                <a:srgbClr val="61177C"/>
              </a:solidFill>
              <a:latin typeface="Arial"/>
              <a:cs typeface="Arial"/>
              <a:sym typeface="Arial"/>
            </a:endParaRPr>
          </a:p>
          <a:p>
            <a:pPr algn="l" defTabSz="308610" fontAlgn="auto" hangingPunct="0">
              <a:spcBef>
                <a:spcPts val="0"/>
              </a:spcBef>
              <a:spcAft>
                <a:spcPts val="0"/>
              </a:spcAft>
              <a:defRPr sz="3500" b="1">
                <a:solidFill>
                  <a:srgbClr val="61177C"/>
                </a:solidFill>
                <a:latin typeface="Arial"/>
                <a:ea typeface="Arial"/>
                <a:cs typeface="Arial"/>
                <a:sym typeface="Arial"/>
              </a:defRPr>
            </a:pPr>
            <a:r>
              <a:rPr sz="2363" b="1" kern="0">
                <a:solidFill>
                  <a:srgbClr val="61177C"/>
                </a:solidFill>
                <a:latin typeface="Arial"/>
                <a:cs typeface="Arial"/>
                <a:sym typeface="Arial"/>
              </a:rPr>
              <a:t>We are believing a lie about ourselves or about God!</a:t>
            </a:r>
          </a:p>
          <a:p>
            <a:pPr algn="l" defTabSz="308610" fontAlgn="auto" hangingPunct="0">
              <a:spcBef>
                <a:spcPts val="0"/>
              </a:spcBef>
              <a:spcAft>
                <a:spcPts val="0"/>
              </a:spcAft>
              <a:defRPr sz="3500" b="1">
                <a:solidFill>
                  <a:srgbClr val="61177C"/>
                </a:solidFill>
                <a:latin typeface="Arial"/>
                <a:ea typeface="Arial"/>
                <a:cs typeface="Arial"/>
                <a:sym typeface="Arial"/>
              </a:defRPr>
            </a:pPr>
            <a:endParaRPr sz="2363" b="1" kern="0">
              <a:solidFill>
                <a:srgbClr val="61177C"/>
              </a:solidFill>
              <a:latin typeface="Arial"/>
              <a:cs typeface="Arial"/>
              <a:sym typeface="Arial"/>
            </a:endParaRPr>
          </a:p>
          <a:p>
            <a:pPr algn="l" defTabSz="308610" fontAlgn="auto" hangingPunct="0">
              <a:spcBef>
                <a:spcPts val="0"/>
              </a:spcBef>
              <a:spcAft>
                <a:spcPts val="0"/>
              </a:spcAft>
              <a:buClr>
                <a:srgbClr val="000000"/>
              </a:buClr>
              <a:defRPr sz="5000" b="1">
                <a:solidFill>
                  <a:srgbClr val="D6A841"/>
                </a:solidFill>
                <a:latin typeface="Arial"/>
                <a:ea typeface="Arial"/>
                <a:cs typeface="Arial"/>
                <a:sym typeface="Arial"/>
              </a:defRPr>
            </a:pPr>
            <a:endParaRPr sz="3375" b="1" kern="0">
              <a:solidFill>
                <a:srgbClr val="D6A841"/>
              </a:solidFill>
              <a:latin typeface="Arial"/>
              <a:cs typeface="Arial"/>
              <a:sym typeface="Arial"/>
            </a:endParaRPr>
          </a:p>
          <a:p>
            <a:pPr algn="l" defTabSz="308610" fontAlgn="auto" hangingPunct="0">
              <a:spcBef>
                <a:spcPts val="2363"/>
              </a:spcBef>
              <a:spcAft>
                <a:spcPts val="0"/>
              </a:spcAft>
              <a:defRPr sz="3000">
                <a:latin typeface="Arial"/>
                <a:ea typeface="Arial"/>
                <a:cs typeface="Arial"/>
                <a:sym typeface="Arial"/>
              </a:defRPr>
            </a:pPr>
            <a:r>
              <a:rPr sz="2025" kern="0">
                <a:solidFill>
                  <a:srgbClr val="000000"/>
                </a:solidFill>
                <a:latin typeface="Arial"/>
                <a:cs typeface="Arial"/>
                <a:sym typeface="Arial"/>
              </a:rPr>
              <a:t> </a:t>
            </a:r>
          </a:p>
          <a:p>
            <a:pPr algn="l" defTabSz="308610" fontAlgn="auto" hangingPunct="0">
              <a:spcBef>
                <a:spcPts val="2363"/>
              </a:spcBef>
              <a:spcAft>
                <a:spcPts val="0"/>
              </a:spcAft>
              <a:defRPr sz="3000">
                <a:latin typeface="Arial"/>
                <a:ea typeface="Arial"/>
                <a:cs typeface="Arial"/>
                <a:sym typeface="Arial"/>
              </a:defRPr>
            </a:pPr>
            <a:endParaRPr sz="2025" kern="0">
              <a:solidFill>
                <a:srgbClr val="000000"/>
              </a:solidFill>
              <a:latin typeface="Arial"/>
              <a:cs typeface="Arial"/>
              <a:sym typeface="Arial"/>
            </a:endParaRPr>
          </a:p>
          <a:p>
            <a:pPr algn="l" defTabSz="308610" fontAlgn="auto" hangingPunct="0">
              <a:spcBef>
                <a:spcPts val="2363"/>
              </a:spcBef>
              <a:spcAft>
                <a:spcPts val="0"/>
              </a:spcAft>
              <a:defRPr sz="3000">
                <a:latin typeface="Arial"/>
                <a:ea typeface="Arial"/>
                <a:cs typeface="Arial"/>
                <a:sym typeface="Arial"/>
              </a:defRPr>
            </a:pPr>
            <a:endParaRPr sz="2025" kern="0">
              <a:solidFill>
                <a:srgbClr val="000000"/>
              </a:solidFill>
              <a:latin typeface="Arial"/>
              <a:cs typeface="Arial"/>
              <a:sym typeface="Arial"/>
            </a:endParaRPr>
          </a:p>
          <a:p>
            <a:pPr marL="0" lvl="2" indent="360045" algn="l" defTabSz="308610" fontAlgn="auto" hangingPunct="0">
              <a:spcBef>
                <a:spcPts val="2363"/>
              </a:spcBef>
              <a:spcAft>
                <a:spcPts val="0"/>
              </a:spcAft>
              <a:defRPr sz="3000">
                <a:latin typeface="Arial"/>
                <a:ea typeface="Arial"/>
                <a:cs typeface="Arial"/>
                <a:sym typeface="Arial"/>
              </a:defRPr>
            </a:pPr>
            <a:r>
              <a:rPr sz="2025" kern="0">
                <a:solidFill>
                  <a:srgbClr val="000000"/>
                </a:solidFill>
                <a:latin typeface="Arial"/>
                <a:cs typeface="Arial"/>
                <a:sym typeface="Arial"/>
              </a:rPr>
              <a:t>                     </a:t>
            </a:r>
            <a:r>
              <a:rPr sz="3240" kern="0">
                <a:solidFill>
                  <a:srgbClr val="000000"/>
                </a:solidFill>
                <a:latin typeface="Arial"/>
                <a:cs typeface="Arial"/>
                <a:sym typeface="Arial"/>
              </a:rPr>
              <a:t> </a:t>
            </a:r>
          </a:p>
        </p:txBody>
      </p:sp>
    </p:spTree>
    <p:extLst>
      <p:ext uri="{BB962C8B-B14F-4D97-AF65-F5344CB8AC3E}">
        <p14:creationId xmlns:p14="http://schemas.microsoft.com/office/powerpoint/2010/main" val="3310531854"/>
      </p:ext>
    </p:extLst>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Spiritual Warfare made SIMPLE:…"/>
          <p:cNvSpPr txBox="1"/>
          <p:nvPr/>
        </p:nvSpPr>
        <p:spPr>
          <a:xfrm>
            <a:off x="1397635" y="955834"/>
            <a:ext cx="5983605" cy="6809621"/>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defTabSz="308610" fontAlgn="auto" hangingPunct="0">
              <a:lnSpc>
                <a:spcPct val="80000"/>
              </a:lnSpc>
              <a:spcBef>
                <a:spcPts val="0"/>
              </a:spcBef>
              <a:spcAft>
                <a:spcPts val="0"/>
              </a:spcAft>
              <a:buClr>
                <a:srgbClr val="000000"/>
              </a:buClr>
              <a:defRPr sz="6000" b="1">
                <a:solidFill>
                  <a:srgbClr val="61177C"/>
                </a:solidFill>
                <a:latin typeface="Arial"/>
                <a:ea typeface="Arial"/>
                <a:cs typeface="Arial"/>
                <a:sym typeface="Arial"/>
              </a:defRPr>
            </a:pPr>
            <a:r>
              <a:rPr sz="4050" b="1" kern="0" dirty="0">
                <a:solidFill>
                  <a:srgbClr val="61177C"/>
                </a:solidFill>
                <a:latin typeface="Arial"/>
                <a:cs typeface="Arial"/>
                <a:sym typeface="Arial"/>
              </a:rPr>
              <a:t>Spiritual Warfare made SIMPLE:</a:t>
            </a:r>
          </a:p>
          <a:p>
            <a:pPr defTabSz="308610" fontAlgn="auto" hangingPunct="0">
              <a:spcBef>
                <a:spcPts val="0"/>
              </a:spcBef>
              <a:spcAft>
                <a:spcPts val="0"/>
              </a:spcAft>
              <a:buClr>
                <a:srgbClr val="000000"/>
              </a:buClr>
              <a:defRPr sz="3000" b="1">
                <a:solidFill>
                  <a:srgbClr val="61177C"/>
                </a:solidFill>
                <a:latin typeface="Arial"/>
                <a:ea typeface="Arial"/>
                <a:cs typeface="Arial"/>
                <a:sym typeface="Arial"/>
              </a:defRPr>
            </a:pPr>
            <a:endParaRPr sz="2025" b="1" kern="0" dirty="0">
              <a:solidFill>
                <a:srgbClr val="61177C"/>
              </a:solidFill>
              <a:latin typeface="Arial"/>
              <a:cs typeface="Arial"/>
              <a:sym typeface="Arial"/>
            </a:endParaRPr>
          </a:p>
          <a:p>
            <a:pPr marL="377190" indent="-205740" algn="l" defTabSz="308610" fontAlgn="auto" hangingPunct="0">
              <a:spcBef>
                <a:spcPts val="0"/>
              </a:spcBef>
              <a:spcAft>
                <a:spcPts val="0"/>
              </a:spcAft>
              <a:buClr>
                <a:srgbClr val="942193"/>
              </a:buClr>
              <a:buSzPct val="83000"/>
              <a:buFont typeface="Thonburi"/>
              <a:buChar char="•"/>
              <a:defRPr sz="3500" b="1">
                <a:solidFill>
                  <a:srgbClr val="61177C"/>
                </a:solidFill>
                <a:latin typeface="Arial"/>
                <a:ea typeface="Arial"/>
                <a:cs typeface="Arial"/>
                <a:sym typeface="Arial"/>
              </a:defRPr>
            </a:pPr>
            <a:r>
              <a:rPr sz="2363" b="1" kern="0" dirty="0">
                <a:solidFill>
                  <a:srgbClr val="61177C"/>
                </a:solidFill>
                <a:latin typeface="Arial"/>
                <a:cs typeface="Arial"/>
                <a:sym typeface="Arial"/>
              </a:rPr>
              <a:t>With every thought, emotion, word, attitude, &amp; action -- you are either:</a:t>
            </a:r>
          </a:p>
          <a:p>
            <a:pPr algn="l" defTabSz="308610" fontAlgn="auto" hangingPunct="0">
              <a:spcBef>
                <a:spcPts val="0"/>
              </a:spcBef>
              <a:spcAft>
                <a:spcPts val="0"/>
              </a:spcAft>
              <a:defRPr sz="3500" b="1">
                <a:solidFill>
                  <a:srgbClr val="61177C"/>
                </a:solidFill>
                <a:latin typeface="Arial"/>
                <a:ea typeface="Arial"/>
                <a:cs typeface="Arial"/>
                <a:sym typeface="Arial"/>
              </a:defRPr>
            </a:pPr>
            <a:endParaRPr sz="2363" b="1" kern="0" dirty="0">
              <a:solidFill>
                <a:srgbClr val="61177C"/>
              </a:solidFill>
              <a:latin typeface="Arial"/>
              <a:cs typeface="Arial"/>
              <a:sym typeface="Arial"/>
            </a:endParaRPr>
          </a:p>
          <a:p>
            <a:pPr marL="788670" lvl="2" indent="-205740" algn="l" defTabSz="308610" fontAlgn="auto" hangingPunct="0">
              <a:spcBef>
                <a:spcPts val="0"/>
              </a:spcBef>
              <a:spcAft>
                <a:spcPts val="0"/>
              </a:spcAft>
              <a:buClr>
                <a:srgbClr val="942193"/>
              </a:buClr>
              <a:buSzPct val="83000"/>
              <a:buFont typeface="Thonburi"/>
              <a:buChar char="•"/>
              <a:defRPr sz="3500" b="1">
                <a:solidFill>
                  <a:srgbClr val="61177C"/>
                </a:solidFill>
                <a:latin typeface="Arial"/>
                <a:ea typeface="Arial"/>
                <a:cs typeface="Arial"/>
                <a:sym typeface="Arial"/>
              </a:defRPr>
            </a:pPr>
            <a:r>
              <a:rPr sz="2363" b="1" kern="0" dirty="0">
                <a:solidFill>
                  <a:srgbClr val="61177C"/>
                </a:solidFill>
                <a:latin typeface="Arial"/>
                <a:cs typeface="Arial"/>
                <a:sym typeface="Arial"/>
              </a:rPr>
              <a:t>Aligning with God’s Heart </a:t>
            </a:r>
            <a:r>
              <a:rPr sz="1620" b="1" kern="0" dirty="0">
                <a:solidFill>
                  <a:srgbClr val="61177C"/>
                </a:solidFill>
                <a:latin typeface="Arial"/>
                <a:cs typeface="Arial"/>
                <a:sym typeface="Arial"/>
              </a:rPr>
              <a:t>(His thoughts, emotions, words)</a:t>
            </a:r>
            <a:r>
              <a:rPr sz="2363" b="1" kern="0" dirty="0">
                <a:solidFill>
                  <a:srgbClr val="61177C"/>
                </a:solidFill>
                <a:latin typeface="Arial"/>
                <a:cs typeface="Arial"/>
                <a:sym typeface="Arial"/>
              </a:rPr>
              <a:t> &amp; growing in intimacy    </a:t>
            </a:r>
            <a:r>
              <a:rPr sz="1890" b="1" kern="0" dirty="0">
                <a:solidFill>
                  <a:srgbClr val="61177C"/>
                </a:solidFill>
                <a:latin typeface="Arial"/>
                <a:cs typeface="Arial"/>
                <a:sym typeface="Arial"/>
              </a:rPr>
              <a:t>or</a:t>
            </a:r>
          </a:p>
          <a:p>
            <a:pPr marL="788670" lvl="2" indent="-205740" algn="l" defTabSz="308610" fontAlgn="auto" hangingPunct="0">
              <a:spcBef>
                <a:spcPts val="0"/>
              </a:spcBef>
              <a:spcAft>
                <a:spcPts val="0"/>
              </a:spcAft>
              <a:buClr>
                <a:srgbClr val="942193"/>
              </a:buClr>
              <a:buSzPct val="83000"/>
              <a:buFont typeface="Thonburi"/>
              <a:buChar char="•"/>
              <a:defRPr sz="3500" b="1">
                <a:solidFill>
                  <a:srgbClr val="61177C"/>
                </a:solidFill>
                <a:latin typeface="Arial"/>
                <a:ea typeface="Arial"/>
                <a:cs typeface="Arial"/>
                <a:sym typeface="Arial"/>
              </a:defRPr>
            </a:pPr>
            <a:r>
              <a:rPr sz="2363" b="1" kern="0" dirty="0">
                <a:solidFill>
                  <a:srgbClr val="61177C"/>
                </a:solidFill>
                <a:latin typeface="Arial"/>
                <a:cs typeface="Arial"/>
                <a:sym typeface="Arial"/>
              </a:rPr>
              <a:t>Aligning yourself with the enemy  </a:t>
            </a:r>
          </a:p>
          <a:p>
            <a:pPr algn="l" defTabSz="308610" fontAlgn="auto" hangingPunct="0">
              <a:spcBef>
                <a:spcPts val="0"/>
              </a:spcBef>
              <a:spcAft>
                <a:spcPts val="0"/>
              </a:spcAft>
              <a:buClr>
                <a:srgbClr val="000000"/>
              </a:buClr>
              <a:defRPr sz="3500" b="1">
                <a:solidFill>
                  <a:srgbClr val="D6A841"/>
                </a:solidFill>
                <a:latin typeface="Arial"/>
                <a:ea typeface="Arial"/>
                <a:cs typeface="Arial"/>
                <a:sym typeface="Arial"/>
              </a:defRPr>
            </a:pPr>
            <a:endParaRPr sz="2363" b="1" kern="0" dirty="0">
              <a:solidFill>
                <a:srgbClr val="D6A841"/>
              </a:solidFill>
              <a:latin typeface="Arial"/>
              <a:cs typeface="Arial"/>
              <a:sym typeface="Arial"/>
            </a:endParaRPr>
          </a:p>
          <a:p>
            <a:pPr algn="l" defTabSz="308610" fontAlgn="auto" hangingPunct="0">
              <a:spcBef>
                <a:spcPts val="2363"/>
              </a:spcBef>
              <a:spcAft>
                <a:spcPts val="0"/>
              </a:spcAft>
              <a:defRPr sz="3000">
                <a:latin typeface="Arial"/>
                <a:ea typeface="Arial"/>
                <a:cs typeface="Arial"/>
                <a:sym typeface="Arial"/>
              </a:defRPr>
            </a:pPr>
            <a:r>
              <a:rPr sz="2025" kern="0" dirty="0">
                <a:solidFill>
                  <a:srgbClr val="000000"/>
                </a:solidFill>
                <a:latin typeface="Arial"/>
                <a:cs typeface="Arial"/>
                <a:sym typeface="Arial"/>
              </a:rPr>
              <a:t> </a:t>
            </a:r>
          </a:p>
          <a:p>
            <a:pPr algn="l" defTabSz="308610" fontAlgn="auto" hangingPunct="0">
              <a:spcBef>
                <a:spcPts val="2363"/>
              </a:spcBef>
              <a:spcAft>
                <a:spcPts val="0"/>
              </a:spcAft>
              <a:defRPr sz="3000">
                <a:latin typeface="Arial"/>
                <a:ea typeface="Arial"/>
                <a:cs typeface="Arial"/>
                <a:sym typeface="Arial"/>
              </a:defRPr>
            </a:pPr>
            <a:endParaRPr sz="2025" kern="0" dirty="0">
              <a:solidFill>
                <a:srgbClr val="000000"/>
              </a:solidFill>
              <a:latin typeface="Arial"/>
              <a:cs typeface="Arial"/>
              <a:sym typeface="Arial"/>
            </a:endParaRPr>
          </a:p>
          <a:p>
            <a:pPr algn="l" defTabSz="308610" fontAlgn="auto" hangingPunct="0">
              <a:spcBef>
                <a:spcPts val="2363"/>
              </a:spcBef>
              <a:spcAft>
                <a:spcPts val="0"/>
              </a:spcAft>
              <a:defRPr sz="3000">
                <a:latin typeface="Arial"/>
                <a:ea typeface="Arial"/>
                <a:cs typeface="Arial"/>
                <a:sym typeface="Arial"/>
              </a:defRPr>
            </a:pPr>
            <a:endParaRPr sz="2025" kern="0" dirty="0">
              <a:solidFill>
                <a:srgbClr val="000000"/>
              </a:solidFill>
              <a:latin typeface="Arial"/>
              <a:cs typeface="Arial"/>
              <a:sym typeface="Arial"/>
            </a:endParaRPr>
          </a:p>
          <a:p>
            <a:pPr marL="0" lvl="2" indent="360045" algn="l" defTabSz="308610" fontAlgn="auto" hangingPunct="0">
              <a:spcBef>
                <a:spcPts val="2363"/>
              </a:spcBef>
              <a:spcAft>
                <a:spcPts val="0"/>
              </a:spcAft>
              <a:defRPr sz="3000">
                <a:latin typeface="Arial"/>
                <a:ea typeface="Arial"/>
                <a:cs typeface="Arial"/>
                <a:sym typeface="Arial"/>
              </a:defRPr>
            </a:pPr>
            <a:r>
              <a:rPr sz="2025" kern="0" dirty="0">
                <a:solidFill>
                  <a:srgbClr val="000000"/>
                </a:solidFill>
                <a:latin typeface="Arial"/>
                <a:cs typeface="Arial"/>
                <a:sym typeface="Arial"/>
              </a:rPr>
              <a:t>                     </a:t>
            </a:r>
            <a:r>
              <a:rPr sz="3240" kern="0" dirty="0">
                <a:solidFill>
                  <a:srgbClr val="000000"/>
                </a:solidFill>
                <a:latin typeface="Arial"/>
                <a:cs typeface="Arial"/>
                <a:sym typeface="Arial"/>
              </a:rPr>
              <a:t> </a:t>
            </a:r>
          </a:p>
        </p:txBody>
      </p:sp>
    </p:spTree>
    <p:extLst>
      <p:ext uri="{BB962C8B-B14F-4D97-AF65-F5344CB8AC3E}">
        <p14:creationId xmlns:p14="http://schemas.microsoft.com/office/powerpoint/2010/main" val="3853861390"/>
      </p:ext>
    </p:extLst>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INTIMACY WITH GOD is your #1 anchor for Standing Strong in Uncertain Times!!!"/>
          <p:cNvSpPr txBox="1"/>
          <p:nvPr/>
        </p:nvSpPr>
        <p:spPr>
          <a:xfrm>
            <a:off x="1397635" y="990124"/>
            <a:ext cx="5983605" cy="6144439"/>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defTabSz="308610" fontAlgn="auto" hangingPunct="0">
              <a:spcBef>
                <a:spcPts val="0"/>
              </a:spcBef>
              <a:spcAft>
                <a:spcPts val="0"/>
              </a:spcAft>
              <a:buClr>
                <a:srgbClr val="000000"/>
              </a:buClr>
              <a:defRPr sz="6000" b="1">
                <a:solidFill>
                  <a:srgbClr val="61177C"/>
                </a:solidFill>
                <a:latin typeface="Arial"/>
                <a:ea typeface="Arial"/>
                <a:cs typeface="Arial"/>
                <a:sym typeface="Arial"/>
              </a:defRPr>
            </a:pPr>
            <a:endParaRPr sz="4050" b="1" kern="0">
              <a:solidFill>
                <a:srgbClr val="61177C"/>
              </a:solidFill>
              <a:latin typeface="Arial"/>
              <a:cs typeface="Arial"/>
              <a:sym typeface="Arial"/>
            </a:endParaRPr>
          </a:p>
          <a:p>
            <a:pPr defTabSz="308610" fontAlgn="auto" hangingPunct="0">
              <a:spcBef>
                <a:spcPts val="0"/>
              </a:spcBef>
              <a:spcAft>
                <a:spcPts val="0"/>
              </a:spcAft>
              <a:buClr>
                <a:srgbClr val="000000"/>
              </a:buClr>
              <a:defRPr sz="6000" b="1">
                <a:solidFill>
                  <a:srgbClr val="61177C"/>
                </a:solidFill>
                <a:latin typeface="Arial"/>
                <a:ea typeface="Arial"/>
                <a:cs typeface="Arial"/>
                <a:sym typeface="Arial"/>
              </a:defRPr>
            </a:pPr>
            <a:r>
              <a:rPr sz="4050" b="1" kern="0">
                <a:solidFill>
                  <a:srgbClr val="E32400"/>
                </a:solidFill>
                <a:latin typeface="Arial"/>
                <a:cs typeface="Arial"/>
                <a:sym typeface="Arial"/>
              </a:rPr>
              <a:t>INTIMACY WITH GOD</a:t>
            </a:r>
            <a:r>
              <a:rPr sz="4050" b="1" kern="0">
                <a:solidFill>
                  <a:srgbClr val="61177C"/>
                </a:solidFill>
                <a:latin typeface="Arial"/>
                <a:cs typeface="Arial"/>
                <a:sym typeface="Arial"/>
              </a:rPr>
              <a:t> is your #1 anchor for Standing Strong in Uncertain Times!!!</a:t>
            </a:r>
          </a:p>
          <a:p>
            <a:pPr algn="l" defTabSz="308610" fontAlgn="auto" hangingPunct="0">
              <a:spcBef>
                <a:spcPts val="0"/>
              </a:spcBef>
              <a:spcAft>
                <a:spcPts val="0"/>
              </a:spcAft>
              <a:buClr>
                <a:srgbClr val="000000"/>
              </a:buClr>
              <a:defRPr sz="3500" b="1">
                <a:solidFill>
                  <a:srgbClr val="D6A841"/>
                </a:solidFill>
                <a:latin typeface="Arial"/>
                <a:ea typeface="Arial"/>
                <a:cs typeface="Arial"/>
                <a:sym typeface="Arial"/>
              </a:defRPr>
            </a:pPr>
            <a:endParaRPr sz="2363" b="1" kern="0">
              <a:solidFill>
                <a:srgbClr val="D6A841"/>
              </a:solidFill>
              <a:latin typeface="Arial"/>
              <a:cs typeface="Arial"/>
              <a:sym typeface="Arial"/>
            </a:endParaRPr>
          </a:p>
          <a:p>
            <a:pPr algn="l" defTabSz="308610" fontAlgn="auto" hangingPunct="0">
              <a:spcBef>
                <a:spcPts val="2363"/>
              </a:spcBef>
              <a:spcAft>
                <a:spcPts val="0"/>
              </a:spcAft>
              <a:defRPr sz="3000">
                <a:latin typeface="Arial"/>
                <a:ea typeface="Arial"/>
                <a:cs typeface="Arial"/>
                <a:sym typeface="Arial"/>
              </a:defRPr>
            </a:pPr>
            <a:r>
              <a:rPr sz="2025" kern="0">
                <a:solidFill>
                  <a:srgbClr val="000000"/>
                </a:solidFill>
                <a:latin typeface="Arial"/>
                <a:cs typeface="Arial"/>
                <a:sym typeface="Arial"/>
              </a:rPr>
              <a:t> </a:t>
            </a:r>
          </a:p>
          <a:p>
            <a:pPr algn="l" defTabSz="308610" fontAlgn="auto" hangingPunct="0">
              <a:spcBef>
                <a:spcPts val="2363"/>
              </a:spcBef>
              <a:spcAft>
                <a:spcPts val="0"/>
              </a:spcAft>
              <a:defRPr sz="3000">
                <a:latin typeface="Arial"/>
                <a:ea typeface="Arial"/>
                <a:cs typeface="Arial"/>
                <a:sym typeface="Arial"/>
              </a:defRPr>
            </a:pPr>
            <a:endParaRPr sz="2025" kern="0">
              <a:solidFill>
                <a:srgbClr val="000000"/>
              </a:solidFill>
              <a:latin typeface="Arial"/>
              <a:cs typeface="Arial"/>
              <a:sym typeface="Arial"/>
            </a:endParaRPr>
          </a:p>
          <a:p>
            <a:pPr algn="l" defTabSz="308610" fontAlgn="auto" hangingPunct="0">
              <a:spcBef>
                <a:spcPts val="2363"/>
              </a:spcBef>
              <a:spcAft>
                <a:spcPts val="0"/>
              </a:spcAft>
              <a:defRPr sz="3000">
                <a:latin typeface="Arial"/>
                <a:ea typeface="Arial"/>
                <a:cs typeface="Arial"/>
                <a:sym typeface="Arial"/>
              </a:defRPr>
            </a:pPr>
            <a:endParaRPr sz="2025" kern="0">
              <a:solidFill>
                <a:srgbClr val="000000"/>
              </a:solidFill>
              <a:latin typeface="Arial"/>
              <a:cs typeface="Arial"/>
              <a:sym typeface="Arial"/>
            </a:endParaRPr>
          </a:p>
          <a:p>
            <a:pPr marL="0" lvl="2" indent="360045" algn="l" defTabSz="308610" fontAlgn="auto" hangingPunct="0">
              <a:spcBef>
                <a:spcPts val="2363"/>
              </a:spcBef>
              <a:spcAft>
                <a:spcPts val="0"/>
              </a:spcAft>
              <a:defRPr sz="3000">
                <a:latin typeface="Arial"/>
                <a:ea typeface="Arial"/>
                <a:cs typeface="Arial"/>
                <a:sym typeface="Arial"/>
              </a:defRPr>
            </a:pPr>
            <a:r>
              <a:rPr sz="2025" kern="0">
                <a:solidFill>
                  <a:srgbClr val="000000"/>
                </a:solidFill>
                <a:latin typeface="Arial"/>
                <a:cs typeface="Arial"/>
                <a:sym typeface="Arial"/>
              </a:rPr>
              <a:t>                     </a:t>
            </a:r>
            <a:r>
              <a:rPr sz="3240" kern="0">
                <a:solidFill>
                  <a:srgbClr val="000000"/>
                </a:solidFill>
                <a:latin typeface="Arial"/>
                <a:cs typeface="Arial"/>
                <a:sym typeface="Arial"/>
              </a:rPr>
              <a:t> </a:t>
            </a:r>
          </a:p>
        </p:txBody>
      </p:sp>
    </p:spTree>
    <p:extLst>
      <p:ext uri="{BB962C8B-B14F-4D97-AF65-F5344CB8AC3E}">
        <p14:creationId xmlns:p14="http://schemas.microsoft.com/office/powerpoint/2010/main" val="3300198246"/>
      </p:ext>
    </p:extLst>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INTIMACY WITH GOD…"/>
          <p:cNvSpPr txBox="1"/>
          <p:nvPr/>
        </p:nvSpPr>
        <p:spPr>
          <a:xfrm>
            <a:off x="1397635" y="990124"/>
            <a:ext cx="5983605" cy="6269088"/>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defTabSz="308610" fontAlgn="auto" hangingPunct="0">
              <a:spcBef>
                <a:spcPts val="0"/>
              </a:spcBef>
              <a:spcAft>
                <a:spcPts val="0"/>
              </a:spcAft>
              <a:buClr>
                <a:srgbClr val="531B93"/>
              </a:buClr>
              <a:buSzPct val="59000"/>
              <a:buFont typeface="Thonburi"/>
              <a:buChar char="•"/>
              <a:defRPr sz="6000" b="1">
                <a:solidFill>
                  <a:srgbClr val="61177C"/>
                </a:solidFill>
                <a:latin typeface="Arial"/>
                <a:ea typeface="Arial"/>
                <a:cs typeface="Arial"/>
                <a:sym typeface="Arial"/>
              </a:defRPr>
            </a:pPr>
            <a:endParaRPr sz="4050" b="1" kern="0">
              <a:solidFill>
                <a:srgbClr val="61177C"/>
              </a:solidFill>
              <a:latin typeface="Arial"/>
              <a:cs typeface="Arial"/>
              <a:sym typeface="Arial"/>
            </a:endParaRPr>
          </a:p>
          <a:p>
            <a:pPr defTabSz="308610" fontAlgn="auto" hangingPunct="0">
              <a:spcBef>
                <a:spcPts val="0"/>
              </a:spcBef>
              <a:spcAft>
                <a:spcPts val="0"/>
              </a:spcAft>
              <a:buClr>
                <a:srgbClr val="000000"/>
              </a:buClr>
              <a:defRPr sz="6000" b="1">
                <a:solidFill>
                  <a:srgbClr val="61177C"/>
                </a:solidFill>
                <a:latin typeface="Arial"/>
                <a:ea typeface="Arial"/>
                <a:cs typeface="Arial"/>
                <a:sym typeface="Arial"/>
              </a:defRPr>
            </a:pPr>
            <a:r>
              <a:rPr sz="4050" b="1" kern="0">
                <a:solidFill>
                  <a:srgbClr val="E32400"/>
                </a:solidFill>
                <a:latin typeface="Arial"/>
                <a:cs typeface="Arial"/>
                <a:sym typeface="Arial"/>
              </a:rPr>
              <a:t>INTIMACY WITH GOD</a:t>
            </a:r>
            <a:r>
              <a:rPr sz="4050" b="1" kern="0">
                <a:solidFill>
                  <a:srgbClr val="61177C"/>
                </a:solidFill>
                <a:latin typeface="Arial"/>
                <a:cs typeface="Arial"/>
                <a:sym typeface="Arial"/>
              </a:rPr>
              <a:t> </a:t>
            </a:r>
          </a:p>
          <a:p>
            <a:pPr marL="437198" algn="l" defTabSz="308610" fontAlgn="auto" hangingPunct="0">
              <a:spcBef>
                <a:spcPts val="0"/>
              </a:spcBef>
              <a:spcAft>
                <a:spcPts val="0"/>
              </a:spcAft>
              <a:buClr>
                <a:srgbClr val="531B93"/>
              </a:buClr>
              <a:buSzPct val="59000"/>
              <a:buFont typeface="Thonburi"/>
              <a:buChar char="•"/>
              <a:defRPr sz="2400" b="1">
                <a:solidFill>
                  <a:srgbClr val="61177C"/>
                </a:solidFill>
                <a:latin typeface="Arial"/>
                <a:ea typeface="Arial"/>
                <a:cs typeface="Arial"/>
                <a:sym typeface="Arial"/>
              </a:defRPr>
            </a:pPr>
            <a:endParaRPr sz="1620" b="1" kern="0">
              <a:solidFill>
                <a:srgbClr val="61177C"/>
              </a:solidFill>
              <a:latin typeface="Arial"/>
              <a:cs typeface="Arial"/>
              <a:sym typeface="Arial"/>
            </a:endParaRPr>
          </a:p>
          <a:p>
            <a:pPr marL="514350" indent="-77153" algn="l" defTabSz="308610" fontAlgn="auto" hangingPunct="0">
              <a:spcBef>
                <a:spcPts val="0"/>
              </a:spcBef>
              <a:spcAft>
                <a:spcPts val="0"/>
              </a:spcAft>
              <a:buClr>
                <a:srgbClr val="531B93"/>
              </a:buClr>
              <a:buSzPct val="59000"/>
              <a:buFont typeface="Thonburi"/>
              <a:buChar char="•"/>
              <a:defRPr sz="2400" b="1">
                <a:solidFill>
                  <a:srgbClr val="61177C"/>
                </a:solidFill>
                <a:latin typeface="Arial"/>
                <a:ea typeface="Arial"/>
                <a:cs typeface="Arial"/>
                <a:sym typeface="Arial"/>
              </a:defRPr>
            </a:pPr>
            <a:r>
              <a:rPr sz="1620" b="1" kern="0">
                <a:solidFill>
                  <a:srgbClr val="61177C"/>
                </a:solidFill>
                <a:latin typeface="Arial"/>
                <a:cs typeface="Arial"/>
                <a:sym typeface="Arial"/>
              </a:rPr>
              <a:t>You are worried and troubled about so many things. But only </a:t>
            </a:r>
            <a:r>
              <a:rPr sz="1620" b="1" u="sng" kern="0">
                <a:solidFill>
                  <a:srgbClr val="61177C"/>
                </a:solidFill>
                <a:latin typeface="Arial"/>
                <a:cs typeface="Arial"/>
                <a:sym typeface="Arial"/>
              </a:rPr>
              <a:t>one thing</a:t>
            </a:r>
            <a:r>
              <a:rPr sz="1620" b="1" kern="0">
                <a:solidFill>
                  <a:srgbClr val="61177C"/>
                </a:solidFill>
                <a:latin typeface="Arial"/>
                <a:cs typeface="Arial"/>
                <a:sym typeface="Arial"/>
              </a:rPr>
              <a:t> is needed </a:t>
            </a:r>
            <a:r>
              <a:rPr sz="1620" b="1" i="1" kern="0">
                <a:solidFill>
                  <a:srgbClr val="61177C"/>
                </a:solidFill>
                <a:latin typeface="Arial"/>
                <a:cs typeface="Arial"/>
                <a:sym typeface="Arial"/>
              </a:rPr>
              <a:t>(Luke 10:41-42)</a:t>
            </a:r>
          </a:p>
          <a:p>
            <a:pPr algn="l" defTabSz="308610" fontAlgn="auto" hangingPunct="0">
              <a:spcBef>
                <a:spcPts val="0"/>
              </a:spcBef>
              <a:spcAft>
                <a:spcPts val="0"/>
              </a:spcAft>
              <a:defRPr sz="2400" b="1">
                <a:solidFill>
                  <a:srgbClr val="61177C"/>
                </a:solidFill>
                <a:latin typeface="Arial"/>
                <a:ea typeface="Arial"/>
                <a:cs typeface="Arial"/>
                <a:sym typeface="Arial"/>
              </a:defRPr>
            </a:pPr>
            <a:endParaRPr sz="1620" b="1" i="1" kern="0">
              <a:solidFill>
                <a:srgbClr val="61177C"/>
              </a:solidFill>
              <a:latin typeface="Arial"/>
              <a:cs typeface="Arial"/>
              <a:sym typeface="Arial"/>
            </a:endParaRPr>
          </a:p>
          <a:p>
            <a:pPr marL="514350" indent="-77153" algn="l" defTabSz="308610" fontAlgn="auto" hangingPunct="0">
              <a:spcBef>
                <a:spcPts val="0"/>
              </a:spcBef>
              <a:spcAft>
                <a:spcPts val="0"/>
              </a:spcAft>
              <a:buClr>
                <a:srgbClr val="531B93"/>
              </a:buClr>
              <a:buSzPct val="59000"/>
              <a:buFont typeface="Thonburi"/>
              <a:buChar char="•"/>
              <a:defRPr sz="2400" b="1">
                <a:solidFill>
                  <a:srgbClr val="61177C"/>
                </a:solidFill>
                <a:latin typeface="Arial"/>
                <a:ea typeface="Arial"/>
                <a:cs typeface="Arial"/>
                <a:sym typeface="Arial"/>
              </a:defRPr>
            </a:pPr>
            <a:r>
              <a:rPr sz="1620" b="1" u="sng" kern="0">
                <a:solidFill>
                  <a:srgbClr val="61177C"/>
                </a:solidFill>
                <a:latin typeface="Arial"/>
                <a:cs typeface="Arial"/>
                <a:sym typeface="Arial"/>
              </a:rPr>
              <a:t>One thing</a:t>
            </a:r>
            <a:r>
              <a:rPr sz="1620" b="1" kern="0">
                <a:solidFill>
                  <a:srgbClr val="61177C"/>
                </a:solidFill>
                <a:latin typeface="Arial"/>
                <a:cs typeface="Arial"/>
                <a:sym typeface="Arial"/>
              </a:rPr>
              <a:t> I have desired of the Lord, that will I seek: that I may dwell in the house of the Lord all the days of my life, to behold the beauty of the Lord, and to inquire in His temple </a:t>
            </a:r>
            <a:r>
              <a:rPr sz="1620" b="1" i="1" kern="0">
                <a:solidFill>
                  <a:srgbClr val="61177C"/>
                </a:solidFill>
                <a:latin typeface="Arial"/>
                <a:cs typeface="Arial"/>
                <a:sym typeface="Arial"/>
              </a:rPr>
              <a:t>(Ps. 27:4)</a:t>
            </a:r>
          </a:p>
          <a:p>
            <a:pPr algn="l" defTabSz="308610" fontAlgn="auto" hangingPunct="0">
              <a:spcBef>
                <a:spcPts val="0"/>
              </a:spcBef>
              <a:spcAft>
                <a:spcPts val="0"/>
              </a:spcAft>
              <a:buClr>
                <a:srgbClr val="000000"/>
              </a:buClr>
              <a:defRPr sz="3500" b="1">
                <a:solidFill>
                  <a:srgbClr val="D6A841"/>
                </a:solidFill>
                <a:latin typeface="Arial"/>
                <a:ea typeface="Arial"/>
                <a:cs typeface="Arial"/>
                <a:sym typeface="Arial"/>
              </a:defRPr>
            </a:pPr>
            <a:endParaRPr sz="2363" b="1" i="1" kern="0">
              <a:solidFill>
                <a:srgbClr val="D6A841"/>
              </a:solidFill>
              <a:latin typeface="Arial"/>
              <a:cs typeface="Arial"/>
              <a:sym typeface="Arial"/>
            </a:endParaRPr>
          </a:p>
          <a:p>
            <a:pPr algn="l" defTabSz="308610" fontAlgn="auto" hangingPunct="0">
              <a:spcBef>
                <a:spcPts val="2363"/>
              </a:spcBef>
              <a:spcAft>
                <a:spcPts val="0"/>
              </a:spcAft>
              <a:defRPr sz="3000">
                <a:latin typeface="Arial"/>
                <a:ea typeface="Arial"/>
                <a:cs typeface="Arial"/>
                <a:sym typeface="Arial"/>
              </a:defRPr>
            </a:pPr>
            <a:r>
              <a:rPr sz="2025" kern="0">
                <a:solidFill>
                  <a:srgbClr val="000000"/>
                </a:solidFill>
                <a:latin typeface="Arial"/>
                <a:cs typeface="Arial"/>
                <a:sym typeface="Arial"/>
              </a:rPr>
              <a:t> </a:t>
            </a:r>
          </a:p>
          <a:p>
            <a:pPr algn="l" defTabSz="308610" fontAlgn="auto" hangingPunct="0">
              <a:spcBef>
                <a:spcPts val="2363"/>
              </a:spcBef>
              <a:spcAft>
                <a:spcPts val="0"/>
              </a:spcAft>
              <a:defRPr sz="3000">
                <a:latin typeface="Arial"/>
                <a:ea typeface="Arial"/>
                <a:cs typeface="Arial"/>
                <a:sym typeface="Arial"/>
              </a:defRPr>
            </a:pPr>
            <a:endParaRPr sz="2025" kern="0">
              <a:solidFill>
                <a:srgbClr val="000000"/>
              </a:solidFill>
              <a:latin typeface="Arial"/>
              <a:cs typeface="Arial"/>
              <a:sym typeface="Arial"/>
            </a:endParaRPr>
          </a:p>
          <a:p>
            <a:pPr algn="l" defTabSz="308610" fontAlgn="auto" hangingPunct="0">
              <a:spcBef>
                <a:spcPts val="2363"/>
              </a:spcBef>
              <a:spcAft>
                <a:spcPts val="0"/>
              </a:spcAft>
              <a:defRPr sz="3000">
                <a:latin typeface="Arial"/>
                <a:ea typeface="Arial"/>
                <a:cs typeface="Arial"/>
                <a:sym typeface="Arial"/>
              </a:defRPr>
            </a:pPr>
            <a:endParaRPr sz="2025" kern="0">
              <a:solidFill>
                <a:srgbClr val="000000"/>
              </a:solidFill>
              <a:latin typeface="Arial"/>
              <a:cs typeface="Arial"/>
              <a:sym typeface="Arial"/>
            </a:endParaRPr>
          </a:p>
          <a:p>
            <a:pPr marL="0" lvl="2" indent="360045" algn="l" defTabSz="308610" fontAlgn="auto" hangingPunct="0">
              <a:spcBef>
                <a:spcPts val="2363"/>
              </a:spcBef>
              <a:spcAft>
                <a:spcPts val="0"/>
              </a:spcAft>
              <a:defRPr sz="3000">
                <a:latin typeface="Arial"/>
                <a:ea typeface="Arial"/>
                <a:cs typeface="Arial"/>
                <a:sym typeface="Arial"/>
              </a:defRPr>
            </a:pPr>
            <a:r>
              <a:rPr sz="2025" kern="0">
                <a:solidFill>
                  <a:srgbClr val="000000"/>
                </a:solidFill>
                <a:latin typeface="Arial"/>
                <a:cs typeface="Arial"/>
                <a:sym typeface="Arial"/>
              </a:rPr>
              <a:t>                     </a:t>
            </a:r>
            <a:r>
              <a:rPr sz="3240" kern="0">
                <a:solidFill>
                  <a:srgbClr val="000000"/>
                </a:solidFill>
                <a:latin typeface="Arial"/>
                <a:cs typeface="Arial"/>
                <a:sym typeface="Arial"/>
              </a:rPr>
              <a:t> </a:t>
            </a:r>
          </a:p>
        </p:txBody>
      </p:sp>
    </p:spTree>
    <p:extLst>
      <p:ext uri="{BB962C8B-B14F-4D97-AF65-F5344CB8AC3E}">
        <p14:creationId xmlns:p14="http://schemas.microsoft.com/office/powerpoint/2010/main" val="3808003528"/>
      </p:ext>
    </p:extLst>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INTIMACY WITH GOD…"/>
          <p:cNvSpPr txBox="1"/>
          <p:nvPr/>
        </p:nvSpPr>
        <p:spPr>
          <a:xfrm>
            <a:off x="1112837" y="612935"/>
            <a:ext cx="6248400" cy="3899529"/>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defTabSz="308610" fontAlgn="auto" hangingPunct="0">
              <a:spcBef>
                <a:spcPts val="0"/>
              </a:spcBef>
              <a:spcAft>
                <a:spcPts val="0"/>
              </a:spcAft>
              <a:defRPr sz="6000" b="1">
                <a:solidFill>
                  <a:srgbClr val="61177C"/>
                </a:solidFill>
                <a:latin typeface="Arial"/>
                <a:ea typeface="Arial"/>
                <a:cs typeface="Arial"/>
                <a:sym typeface="Arial"/>
              </a:defRPr>
            </a:pPr>
            <a:endParaRPr sz="4050" b="1" kern="0" dirty="0">
              <a:solidFill>
                <a:srgbClr val="61177C"/>
              </a:solidFill>
              <a:latin typeface="Arial"/>
              <a:cs typeface="Arial"/>
              <a:sym typeface="Arial"/>
            </a:endParaRPr>
          </a:p>
          <a:p>
            <a:pPr defTabSz="308610" fontAlgn="auto" hangingPunct="0">
              <a:spcBef>
                <a:spcPts val="0"/>
              </a:spcBef>
              <a:spcAft>
                <a:spcPts val="0"/>
              </a:spcAft>
              <a:buClr>
                <a:srgbClr val="000000"/>
              </a:buClr>
              <a:defRPr sz="6000" b="1">
                <a:solidFill>
                  <a:srgbClr val="61177C"/>
                </a:solidFill>
                <a:latin typeface="Arial"/>
                <a:ea typeface="Arial"/>
                <a:cs typeface="Arial"/>
                <a:sym typeface="Arial"/>
              </a:defRPr>
            </a:pPr>
            <a:r>
              <a:rPr sz="4050" b="1" kern="0" dirty="0">
                <a:solidFill>
                  <a:srgbClr val="E32400"/>
                </a:solidFill>
                <a:latin typeface="Arial"/>
                <a:cs typeface="Arial"/>
                <a:sym typeface="Arial"/>
              </a:rPr>
              <a:t>INTIMACY WITH GOD</a:t>
            </a:r>
            <a:r>
              <a:rPr sz="4050" b="1" kern="0" dirty="0">
                <a:solidFill>
                  <a:srgbClr val="61177C"/>
                </a:solidFill>
                <a:latin typeface="Arial"/>
                <a:cs typeface="Arial"/>
                <a:sym typeface="Arial"/>
              </a:rPr>
              <a:t> </a:t>
            </a:r>
          </a:p>
          <a:p>
            <a:pPr marL="737235" indent="-77153" algn="l" defTabSz="308610" fontAlgn="auto" hangingPunct="0">
              <a:spcBef>
                <a:spcPts val="0"/>
              </a:spcBef>
              <a:spcAft>
                <a:spcPts val="0"/>
              </a:spcAft>
              <a:buClr>
                <a:srgbClr val="531B93"/>
              </a:buClr>
              <a:buSzPct val="59000"/>
              <a:buFont typeface="Thonburi"/>
              <a:buChar char="•"/>
              <a:defRPr sz="3000" b="1">
                <a:solidFill>
                  <a:srgbClr val="61177C"/>
                </a:solidFill>
                <a:latin typeface="Arial"/>
                <a:ea typeface="Arial"/>
                <a:cs typeface="Arial"/>
                <a:sym typeface="Arial"/>
              </a:defRPr>
            </a:pPr>
            <a:r>
              <a:rPr sz="2025" b="1" kern="0" dirty="0">
                <a:solidFill>
                  <a:srgbClr val="61177C"/>
                </a:solidFill>
                <a:latin typeface="Arial"/>
                <a:cs typeface="Arial"/>
                <a:sym typeface="Arial"/>
              </a:rPr>
              <a:t> </a:t>
            </a:r>
            <a:r>
              <a:rPr sz="2800" b="1" kern="0" dirty="0">
                <a:solidFill>
                  <a:srgbClr val="61177C"/>
                </a:solidFill>
                <a:latin typeface="Arial"/>
                <a:cs typeface="Arial"/>
                <a:sym typeface="Arial"/>
              </a:rPr>
              <a:t>Your Primary Purpose in Life</a:t>
            </a:r>
          </a:p>
          <a:p>
            <a:pPr marL="737235" indent="-77153" algn="l" defTabSz="308610" fontAlgn="auto" hangingPunct="0">
              <a:spcBef>
                <a:spcPts val="0"/>
              </a:spcBef>
              <a:spcAft>
                <a:spcPts val="0"/>
              </a:spcAft>
              <a:buClr>
                <a:srgbClr val="531B93"/>
              </a:buClr>
              <a:buSzPct val="59000"/>
              <a:buFont typeface="Thonburi"/>
              <a:buChar char="•"/>
              <a:defRPr sz="3000" b="1">
                <a:solidFill>
                  <a:srgbClr val="61177C"/>
                </a:solidFill>
                <a:latin typeface="Arial"/>
                <a:ea typeface="Arial"/>
                <a:cs typeface="Arial"/>
                <a:sym typeface="Arial"/>
              </a:defRPr>
            </a:pPr>
            <a:r>
              <a:rPr sz="2800" b="1" kern="0" dirty="0">
                <a:solidFill>
                  <a:srgbClr val="61177C"/>
                </a:solidFill>
                <a:latin typeface="Arial"/>
                <a:cs typeface="Arial"/>
                <a:sym typeface="Arial"/>
              </a:rPr>
              <a:t> The Only Thing You Cannot Lose</a:t>
            </a:r>
          </a:p>
          <a:p>
            <a:pPr marL="737235" indent="-77153" algn="l" defTabSz="308610" fontAlgn="auto" hangingPunct="0">
              <a:spcBef>
                <a:spcPts val="0"/>
              </a:spcBef>
              <a:spcAft>
                <a:spcPts val="0"/>
              </a:spcAft>
              <a:buClr>
                <a:srgbClr val="531B93"/>
              </a:buClr>
              <a:buSzPct val="59000"/>
              <a:buFont typeface="Thonburi"/>
              <a:buChar char="•"/>
              <a:defRPr sz="3000" b="1">
                <a:solidFill>
                  <a:srgbClr val="61177C"/>
                </a:solidFill>
                <a:latin typeface="Arial"/>
                <a:ea typeface="Arial"/>
                <a:cs typeface="Arial"/>
                <a:sym typeface="Arial"/>
              </a:defRPr>
            </a:pPr>
            <a:r>
              <a:rPr sz="2800" b="1" kern="0" dirty="0">
                <a:solidFill>
                  <a:srgbClr val="61177C"/>
                </a:solidFill>
                <a:latin typeface="Arial"/>
                <a:cs typeface="Arial"/>
                <a:sym typeface="Arial"/>
              </a:rPr>
              <a:t> Will Keep You From Deception</a:t>
            </a:r>
          </a:p>
          <a:p>
            <a:pPr marL="737235" indent="-77153" algn="l" defTabSz="308610" fontAlgn="auto" hangingPunct="0">
              <a:spcBef>
                <a:spcPts val="0"/>
              </a:spcBef>
              <a:spcAft>
                <a:spcPts val="0"/>
              </a:spcAft>
              <a:buClr>
                <a:srgbClr val="531B93"/>
              </a:buClr>
              <a:buSzPct val="59000"/>
              <a:buFont typeface="Thonburi"/>
              <a:buChar char="•"/>
              <a:defRPr sz="3000" b="1">
                <a:solidFill>
                  <a:srgbClr val="61177C"/>
                </a:solidFill>
                <a:latin typeface="Arial"/>
                <a:ea typeface="Arial"/>
                <a:cs typeface="Arial"/>
                <a:sym typeface="Arial"/>
              </a:defRPr>
            </a:pPr>
            <a:r>
              <a:rPr sz="2800" b="1" kern="0" dirty="0">
                <a:solidFill>
                  <a:srgbClr val="61177C"/>
                </a:solidFill>
                <a:latin typeface="Arial"/>
                <a:cs typeface="Arial"/>
                <a:sym typeface="Arial"/>
              </a:rPr>
              <a:t> Will Keep You Strong in Persecution </a:t>
            </a:r>
            <a:r>
              <a:rPr sz="2025" kern="0" dirty="0">
                <a:solidFill>
                  <a:srgbClr val="000000"/>
                </a:solidFill>
                <a:latin typeface="Arial"/>
                <a:cs typeface="Arial"/>
                <a:sym typeface="Arial"/>
              </a:rPr>
              <a:t>                    </a:t>
            </a:r>
            <a:r>
              <a:rPr sz="3240" kern="0" dirty="0">
                <a:solidFill>
                  <a:srgbClr val="000000"/>
                </a:solidFill>
                <a:latin typeface="Arial"/>
                <a:cs typeface="Arial"/>
                <a:sym typeface="Arial"/>
              </a:rPr>
              <a:t> </a:t>
            </a:r>
          </a:p>
        </p:txBody>
      </p:sp>
    </p:spTree>
    <p:extLst>
      <p:ext uri="{BB962C8B-B14F-4D97-AF65-F5344CB8AC3E}">
        <p14:creationId xmlns:p14="http://schemas.microsoft.com/office/powerpoint/2010/main" val="4002224661"/>
      </p:ext>
    </p:extLst>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Growing Deeper in Intimacy with God:…"/>
          <p:cNvSpPr txBox="1"/>
          <p:nvPr/>
        </p:nvSpPr>
        <p:spPr>
          <a:xfrm>
            <a:off x="1406207" y="1427321"/>
            <a:ext cx="5983605" cy="3195490"/>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defTabSz="308610" fontAlgn="auto" hangingPunct="0">
              <a:spcBef>
                <a:spcPts val="0"/>
              </a:spcBef>
              <a:spcAft>
                <a:spcPts val="0"/>
              </a:spcAft>
              <a:buClr>
                <a:srgbClr val="000000"/>
              </a:buClr>
              <a:defRPr sz="5000" b="1">
                <a:solidFill>
                  <a:srgbClr val="61177C"/>
                </a:solidFill>
                <a:latin typeface="Arial"/>
                <a:ea typeface="Arial"/>
                <a:cs typeface="Arial"/>
                <a:sym typeface="Arial"/>
              </a:defRPr>
            </a:pPr>
            <a:endParaRPr sz="3375" b="1" kern="0" dirty="0">
              <a:solidFill>
                <a:srgbClr val="61177C"/>
              </a:solidFill>
              <a:latin typeface="Arial"/>
              <a:cs typeface="Arial"/>
              <a:sym typeface="Arial"/>
            </a:endParaRPr>
          </a:p>
          <a:p>
            <a:pPr defTabSz="308610" fontAlgn="auto" hangingPunct="0">
              <a:spcBef>
                <a:spcPts val="0"/>
              </a:spcBef>
              <a:spcAft>
                <a:spcPts val="0"/>
              </a:spcAft>
              <a:buClr>
                <a:srgbClr val="000000"/>
              </a:buClr>
              <a:defRPr sz="6000" b="1">
                <a:solidFill>
                  <a:srgbClr val="61177C"/>
                </a:solidFill>
                <a:latin typeface="Arial"/>
                <a:ea typeface="Arial"/>
                <a:cs typeface="Arial"/>
                <a:sym typeface="Arial"/>
              </a:defRPr>
            </a:pPr>
            <a:r>
              <a:rPr sz="4050" b="1" kern="0" dirty="0">
                <a:solidFill>
                  <a:srgbClr val="61177C"/>
                </a:solidFill>
                <a:latin typeface="Arial"/>
                <a:cs typeface="Arial"/>
                <a:sym typeface="Arial"/>
              </a:rPr>
              <a:t>Growing Deeper in Intimacy with God:</a:t>
            </a:r>
          </a:p>
          <a:p>
            <a:pPr defTabSz="308610" fontAlgn="auto" hangingPunct="0">
              <a:spcBef>
                <a:spcPts val="0"/>
              </a:spcBef>
              <a:spcAft>
                <a:spcPts val="0"/>
              </a:spcAft>
              <a:buClr>
                <a:srgbClr val="000000"/>
              </a:buClr>
              <a:defRPr sz="6000" b="1">
                <a:solidFill>
                  <a:srgbClr val="61177C"/>
                </a:solidFill>
                <a:latin typeface="Arial"/>
                <a:ea typeface="Arial"/>
                <a:cs typeface="Arial"/>
                <a:sym typeface="Arial"/>
              </a:defRPr>
            </a:pPr>
            <a:r>
              <a:rPr sz="4050" b="1" kern="0" dirty="0">
                <a:solidFill>
                  <a:srgbClr val="61177C"/>
                </a:solidFill>
                <a:latin typeface="Arial"/>
                <a:cs typeface="Arial"/>
                <a:sym typeface="Arial"/>
              </a:rPr>
              <a:t>“Defensive Strategies”</a:t>
            </a:r>
            <a:endParaRPr sz="2025" kern="0" dirty="0">
              <a:solidFill>
                <a:srgbClr val="000000"/>
              </a:solidFill>
              <a:latin typeface="Arial"/>
              <a:cs typeface="Arial"/>
              <a:sym typeface="Arial"/>
            </a:endParaRPr>
          </a:p>
          <a:p>
            <a:pPr marL="0" lvl="2" indent="360045" algn="l" defTabSz="308610" fontAlgn="auto" hangingPunct="0">
              <a:spcBef>
                <a:spcPts val="2363"/>
              </a:spcBef>
              <a:spcAft>
                <a:spcPts val="0"/>
              </a:spcAft>
              <a:defRPr sz="3000">
                <a:latin typeface="Arial"/>
                <a:ea typeface="Arial"/>
                <a:cs typeface="Arial"/>
                <a:sym typeface="Arial"/>
              </a:defRPr>
            </a:pPr>
            <a:r>
              <a:rPr sz="2025" kern="0" dirty="0">
                <a:solidFill>
                  <a:srgbClr val="000000"/>
                </a:solidFill>
                <a:latin typeface="Arial"/>
                <a:cs typeface="Arial"/>
                <a:sym typeface="Arial"/>
              </a:rPr>
              <a:t>                     </a:t>
            </a:r>
            <a:r>
              <a:rPr sz="3240" kern="0" dirty="0">
                <a:solidFill>
                  <a:srgbClr val="000000"/>
                </a:solidFill>
                <a:latin typeface="Arial"/>
                <a:cs typeface="Arial"/>
                <a:sym typeface="Arial"/>
              </a:rPr>
              <a:t> </a:t>
            </a:r>
          </a:p>
        </p:txBody>
      </p:sp>
    </p:spTree>
    <p:extLst>
      <p:ext uri="{BB962C8B-B14F-4D97-AF65-F5344CB8AC3E}">
        <p14:creationId xmlns:p14="http://schemas.microsoft.com/office/powerpoint/2010/main" val="363111069"/>
      </p:ext>
    </p:extLst>
  </p:cSld>
  <p:clrMapOvr>
    <a:masterClrMapping/>
  </p:clrMapOvr>
  <p:transition spd="med"/>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How will YOU react to uncertain times?…"/>
          <p:cNvSpPr txBox="1"/>
          <p:nvPr/>
        </p:nvSpPr>
        <p:spPr>
          <a:xfrm>
            <a:off x="1423352" y="1247299"/>
            <a:ext cx="5983605" cy="30148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algn="l" defTabSz="308610" fontAlgn="auto" hangingPunct="0">
              <a:spcBef>
                <a:spcPts val="0"/>
              </a:spcBef>
              <a:spcAft>
                <a:spcPts val="0"/>
              </a:spcAft>
              <a:buClr>
                <a:srgbClr val="000000"/>
              </a:buClr>
              <a:defRPr sz="3600" b="1">
                <a:solidFill>
                  <a:srgbClr val="7B219F"/>
                </a:solidFill>
                <a:latin typeface="Arial"/>
                <a:ea typeface="Arial"/>
                <a:cs typeface="Arial"/>
                <a:sym typeface="Arial"/>
              </a:defRPr>
            </a:pPr>
            <a:r>
              <a:rPr sz="2430" b="1" kern="0" dirty="0">
                <a:solidFill>
                  <a:srgbClr val="7B219F"/>
                </a:solidFill>
                <a:latin typeface="Arial"/>
                <a:cs typeface="Arial"/>
                <a:sym typeface="Arial"/>
              </a:rPr>
              <a:t>How will YOU react to uncertain times?</a:t>
            </a:r>
          </a:p>
          <a:p>
            <a:pPr algn="l" defTabSz="308610" fontAlgn="auto" hangingPunct="0">
              <a:lnSpc>
                <a:spcPct val="60000"/>
              </a:lnSpc>
              <a:spcBef>
                <a:spcPts val="0"/>
              </a:spcBef>
              <a:spcAft>
                <a:spcPts val="0"/>
              </a:spcAft>
              <a:buClr>
                <a:srgbClr val="000000"/>
              </a:buClr>
              <a:defRPr sz="3600" b="1">
                <a:solidFill>
                  <a:srgbClr val="7B219F"/>
                </a:solidFill>
                <a:latin typeface="Arial"/>
                <a:ea typeface="Arial"/>
                <a:cs typeface="Arial"/>
                <a:sym typeface="Arial"/>
              </a:defRPr>
            </a:pPr>
            <a:endParaRPr sz="2430" b="1" kern="0" dirty="0">
              <a:solidFill>
                <a:srgbClr val="7B219F"/>
              </a:solidFill>
              <a:latin typeface="Arial"/>
              <a:cs typeface="Arial"/>
              <a:sym typeface="Arial"/>
            </a:endParaRPr>
          </a:p>
          <a:p>
            <a:pPr algn="l" defTabSz="308610" fontAlgn="auto" hangingPunct="0">
              <a:lnSpc>
                <a:spcPct val="150000"/>
              </a:lnSpc>
              <a:spcBef>
                <a:spcPts val="0"/>
              </a:spcBef>
              <a:spcAft>
                <a:spcPts val="0"/>
              </a:spcAft>
              <a:buClr>
                <a:srgbClr val="000000"/>
              </a:buClr>
              <a:defRPr sz="2800" b="1">
                <a:solidFill>
                  <a:srgbClr val="7B219F"/>
                </a:solidFill>
                <a:latin typeface="Arial"/>
                <a:ea typeface="Arial"/>
                <a:cs typeface="Arial"/>
                <a:sym typeface="Arial"/>
              </a:defRPr>
            </a:pPr>
            <a:r>
              <a:rPr sz="1890" b="1" u="sng" kern="0" dirty="0">
                <a:solidFill>
                  <a:srgbClr val="7B219F"/>
                </a:solidFill>
                <a:latin typeface="Arial"/>
                <a:cs typeface="Arial"/>
                <a:sym typeface="Arial"/>
              </a:rPr>
              <a:t>Fleshly</a:t>
            </a:r>
            <a:r>
              <a:rPr sz="1890" b="1" kern="0" dirty="0">
                <a:solidFill>
                  <a:srgbClr val="7B219F"/>
                </a:solidFill>
                <a:latin typeface="Arial"/>
                <a:cs typeface="Arial"/>
                <a:sym typeface="Arial"/>
              </a:rPr>
              <a:t> Weapons of Warfare:</a:t>
            </a:r>
          </a:p>
          <a:p>
            <a:pPr marL="636079" indent="-185165" algn="l" defTabSz="308610" fontAlgn="auto" hangingPunct="0">
              <a:lnSpc>
                <a:spcPct val="1000"/>
              </a:lnSpc>
              <a:spcBef>
                <a:spcPts val="2498"/>
              </a:spcBef>
              <a:spcAft>
                <a:spcPts val="0"/>
              </a:spcAft>
              <a:buClr>
                <a:srgbClr val="9437FF"/>
              </a:buClr>
              <a:buSzPct val="88636"/>
              <a:buFont typeface="Zapf Dingbats"/>
              <a:buChar char="✦"/>
              <a:defRPr sz="2200" b="1">
                <a:latin typeface="Arial"/>
                <a:ea typeface="Arial"/>
                <a:cs typeface="Arial"/>
                <a:sym typeface="Arial"/>
              </a:defRPr>
            </a:pPr>
            <a:r>
              <a:rPr sz="1485" b="1" kern="0" dirty="0">
                <a:solidFill>
                  <a:srgbClr val="000000"/>
                </a:solidFill>
                <a:latin typeface="Arial"/>
                <a:cs typeface="Arial"/>
                <a:sym typeface="Arial"/>
              </a:rPr>
              <a:t>Fear, Stress, Panic, Worry</a:t>
            </a:r>
          </a:p>
          <a:p>
            <a:pPr marL="636079" indent="-185165" algn="l" defTabSz="308610" fontAlgn="auto" hangingPunct="0">
              <a:lnSpc>
                <a:spcPct val="1000"/>
              </a:lnSpc>
              <a:spcBef>
                <a:spcPts val="2498"/>
              </a:spcBef>
              <a:spcAft>
                <a:spcPts val="0"/>
              </a:spcAft>
              <a:buClr>
                <a:srgbClr val="9437FF"/>
              </a:buClr>
              <a:buSzPct val="88636"/>
              <a:buFont typeface="Zapf Dingbats"/>
              <a:buChar char="✦"/>
              <a:defRPr sz="2200" b="1">
                <a:latin typeface="Arial"/>
                <a:ea typeface="Arial"/>
                <a:cs typeface="Arial"/>
                <a:sym typeface="Arial"/>
              </a:defRPr>
            </a:pPr>
            <a:r>
              <a:rPr sz="1485" b="1" kern="0" dirty="0">
                <a:solidFill>
                  <a:srgbClr val="000000"/>
                </a:solidFill>
                <a:latin typeface="Arial"/>
                <a:cs typeface="Arial"/>
                <a:sym typeface="Arial"/>
              </a:rPr>
              <a:t>Anger, Frustration, Offense</a:t>
            </a:r>
          </a:p>
          <a:p>
            <a:pPr marL="636079" indent="-185165" algn="l" defTabSz="308610" fontAlgn="auto" hangingPunct="0">
              <a:lnSpc>
                <a:spcPct val="1000"/>
              </a:lnSpc>
              <a:spcBef>
                <a:spcPts val="2498"/>
              </a:spcBef>
              <a:spcAft>
                <a:spcPts val="0"/>
              </a:spcAft>
              <a:buClr>
                <a:srgbClr val="9437FF"/>
              </a:buClr>
              <a:buSzPct val="88636"/>
              <a:buFont typeface="Zapf Dingbats"/>
              <a:buChar char="✦"/>
              <a:defRPr sz="2200" b="1">
                <a:latin typeface="Arial"/>
                <a:ea typeface="Arial"/>
                <a:cs typeface="Arial"/>
                <a:sym typeface="Arial"/>
              </a:defRPr>
            </a:pPr>
            <a:r>
              <a:rPr sz="1485" b="1" kern="0" dirty="0">
                <a:solidFill>
                  <a:srgbClr val="000000"/>
                </a:solidFill>
                <a:latin typeface="Arial"/>
                <a:cs typeface="Arial"/>
                <a:sym typeface="Arial"/>
              </a:rPr>
              <a:t>Criticize, Blame &amp; Bash People  </a:t>
            </a:r>
          </a:p>
          <a:p>
            <a:pPr marL="636079" indent="-185165" algn="l" defTabSz="308610" fontAlgn="auto" hangingPunct="0">
              <a:lnSpc>
                <a:spcPct val="1000"/>
              </a:lnSpc>
              <a:spcBef>
                <a:spcPts val="2498"/>
              </a:spcBef>
              <a:spcAft>
                <a:spcPts val="0"/>
              </a:spcAft>
              <a:buClr>
                <a:srgbClr val="9437FF"/>
              </a:buClr>
              <a:buSzPct val="88636"/>
              <a:buFont typeface="Zapf Dingbats"/>
              <a:buChar char="✦"/>
              <a:defRPr sz="2200" b="1">
                <a:latin typeface="Arial"/>
                <a:ea typeface="Arial"/>
                <a:cs typeface="Arial"/>
                <a:sym typeface="Arial"/>
              </a:defRPr>
            </a:pPr>
            <a:r>
              <a:rPr sz="1485" b="1" kern="0" dirty="0">
                <a:solidFill>
                  <a:srgbClr val="000000"/>
                </a:solidFill>
                <a:latin typeface="Arial"/>
                <a:cs typeface="Arial"/>
                <a:sym typeface="Arial"/>
              </a:rPr>
              <a:t>Passivity, Apathy, Hiding, Giving up</a:t>
            </a:r>
          </a:p>
          <a:p>
            <a:pPr marL="636079" indent="-185165" algn="l" defTabSz="308610" fontAlgn="auto" hangingPunct="0">
              <a:lnSpc>
                <a:spcPct val="1000"/>
              </a:lnSpc>
              <a:spcBef>
                <a:spcPts val="2498"/>
              </a:spcBef>
              <a:spcAft>
                <a:spcPts val="0"/>
              </a:spcAft>
              <a:buClr>
                <a:srgbClr val="9437FF"/>
              </a:buClr>
              <a:buSzPct val="88636"/>
              <a:buFont typeface="Zapf Dingbats"/>
              <a:buChar char="✦"/>
              <a:defRPr sz="2200" b="1">
                <a:latin typeface="Arial"/>
                <a:ea typeface="Arial"/>
                <a:cs typeface="Arial"/>
                <a:sym typeface="Arial"/>
              </a:defRPr>
            </a:pPr>
            <a:r>
              <a:rPr sz="1485" b="1" kern="0" dirty="0">
                <a:solidFill>
                  <a:srgbClr val="000000"/>
                </a:solidFill>
                <a:latin typeface="Arial"/>
                <a:cs typeface="Arial"/>
                <a:sym typeface="Arial"/>
              </a:rPr>
              <a:t>False sense of peace, complacency</a:t>
            </a:r>
          </a:p>
          <a:p>
            <a:pPr marL="636079" indent="-185165" algn="l" defTabSz="308610" fontAlgn="auto" hangingPunct="0">
              <a:lnSpc>
                <a:spcPct val="1000"/>
              </a:lnSpc>
              <a:spcBef>
                <a:spcPts val="2498"/>
              </a:spcBef>
              <a:spcAft>
                <a:spcPts val="0"/>
              </a:spcAft>
              <a:buClr>
                <a:srgbClr val="9437FF"/>
              </a:buClr>
              <a:buSzPct val="88636"/>
              <a:buFont typeface="Zapf Dingbats"/>
              <a:buChar char="✦"/>
              <a:defRPr sz="2200" b="1">
                <a:latin typeface="Arial"/>
                <a:ea typeface="Arial"/>
                <a:cs typeface="Arial"/>
                <a:sym typeface="Arial"/>
              </a:defRPr>
            </a:pPr>
            <a:r>
              <a:rPr sz="1485" b="1" kern="0" dirty="0">
                <a:solidFill>
                  <a:srgbClr val="000000"/>
                </a:solidFill>
                <a:latin typeface="Arial"/>
                <a:cs typeface="Arial"/>
                <a:sym typeface="Arial"/>
              </a:rPr>
              <a:t>Negativity and Complaining</a:t>
            </a:r>
          </a:p>
        </p:txBody>
      </p:sp>
    </p:spTree>
    <p:extLst>
      <p:ext uri="{BB962C8B-B14F-4D97-AF65-F5344CB8AC3E}">
        <p14:creationId xmlns:p14="http://schemas.microsoft.com/office/powerpoint/2010/main" val="3162639888"/>
      </p:ext>
    </p:extLst>
  </p:cSld>
  <p:clrMapOvr>
    <a:masterClrMapping/>
  </p:clrMapOvr>
  <p:transition spd="med"/>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How will YOU respond?…"/>
          <p:cNvSpPr txBox="1"/>
          <p:nvPr/>
        </p:nvSpPr>
        <p:spPr>
          <a:xfrm>
            <a:off x="1423352" y="1247299"/>
            <a:ext cx="5983605" cy="3750963"/>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algn="l" defTabSz="308610" fontAlgn="auto" hangingPunct="0">
              <a:spcBef>
                <a:spcPts val="0"/>
              </a:spcBef>
              <a:spcAft>
                <a:spcPts val="0"/>
              </a:spcAft>
              <a:buClr>
                <a:srgbClr val="000000"/>
              </a:buClr>
              <a:defRPr sz="3600" b="1">
                <a:solidFill>
                  <a:srgbClr val="7B219F"/>
                </a:solidFill>
                <a:latin typeface="Arial"/>
                <a:ea typeface="Arial"/>
                <a:cs typeface="Arial"/>
                <a:sym typeface="Arial"/>
              </a:defRPr>
            </a:pPr>
            <a:r>
              <a:rPr sz="2430" b="1" kern="0" dirty="0">
                <a:solidFill>
                  <a:srgbClr val="7B219F"/>
                </a:solidFill>
                <a:latin typeface="Arial"/>
                <a:cs typeface="Arial"/>
                <a:sym typeface="Arial"/>
              </a:rPr>
              <a:t>How will YOU respond?</a:t>
            </a:r>
          </a:p>
          <a:p>
            <a:pPr algn="l" defTabSz="308610" fontAlgn="auto" hangingPunct="0">
              <a:lnSpc>
                <a:spcPct val="60000"/>
              </a:lnSpc>
              <a:spcBef>
                <a:spcPts val="0"/>
              </a:spcBef>
              <a:spcAft>
                <a:spcPts val="0"/>
              </a:spcAft>
              <a:buClr>
                <a:srgbClr val="000000"/>
              </a:buClr>
              <a:defRPr sz="3600" b="1">
                <a:solidFill>
                  <a:srgbClr val="7B219F"/>
                </a:solidFill>
                <a:latin typeface="Arial"/>
                <a:ea typeface="Arial"/>
                <a:cs typeface="Arial"/>
                <a:sym typeface="Arial"/>
              </a:defRPr>
            </a:pPr>
            <a:endParaRPr sz="1800" b="1" kern="0" dirty="0">
              <a:solidFill>
                <a:srgbClr val="7B219F"/>
              </a:solidFill>
              <a:latin typeface="Arial"/>
              <a:cs typeface="Arial"/>
              <a:sym typeface="Arial"/>
            </a:endParaRPr>
          </a:p>
          <a:p>
            <a:pPr algn="l" defTabSz="308610" fontAlgn="auto" hangingPunct="0">
              <a:lnSpc>
                <a:spcPct val="150000"/>
              </a:lnSpc>
              <a:spcBef>
                <a:spcPts val="0"/>
              </a:spcBef>
              <a:spcAft>
                <a:spcPts val="0"/>
              </a:spcAft>
              <a:buClr>
                <a:srgbClr val="000000"/>
              </a:buClr>
              <a:defRPr sz="2800" b="1">
                <a:solidFill>
                  <a:srgbClr val="7B219F"/>
                </a:solidFill>
                <a:latin typeface="Arial"/>
                <a:ea typeface="Arial"/>
                <a:cs typeface="Arial"/>
                <a:sym typeface="Arial"/>
              </a:defRPr>
            </a:pPr>
            <a:r>
              <a:rPr sz="1890" b="1" kern="0" dirty="0">
                <a:solidFill>
                  <a:srgbClr val="7B219F"/>
                </a:solidFill>
                <a:latin typeface="Arial"/>
                <a:cs typeface="Arial"/>
                <a:sym typeface="Arial"/>
              </a:rPr>
              <a:t>Results of </a:t>
            </a:r>
            <a:r>
              <a:rPr sz="1890" b="1" u="sng" kern="0" dirty="0">
                <a:solidFill>
                  <a:srgbClr val="7B219F"/>
                </a:solidFill>
                <a:latin typeface="Arial"/>
                <a:cs typeface="Arial"/>
                <a:sym typeface="Arial"/>
              </a:rPr>
              <a:t>Fleshly</a:t>
            </a:r>
            <a:r>
              <a:rPr sz="1890" b="1" kern="0" dirty="0">
                <a:solidFill>
                  <a:srgbClr val="7B219F"/>
                </a:solidFill>
                <a:latin typeface="Arial"/>
                <a:cs typeface="Arial"/>
                <a:sym typeface="Arial"/>
              </a:rPr>
              <a:t> Weapons of Warfare:</a:t>
            </a:r>
            <a:endParaRPr sz="2000" b="1" kern="0" dirty="0">
              <a:solidFill>
                <a:srgbClr val="7B219F"/>
              </a:solidFill>
              <a:latin typeface="Arial"/>
              <a:cs typeface="Arial"/>
              <a:sym typeface="Arial"/>
            </a:endParaRPr>
          </a:p>
          <a:p>
            <a:pPr marL="636079" indent="-185165" algn="l" defTabSz="308610" fontAlgn="auto" hangingPunct="0">
              <a:lnSpc>
                <a:spcPct val="1000"/>
              </a:lnSpc>
              <a:spcBef>
                <a:spcPts val="2498"/>
              </a:spcBef>
              <a:spcAft>
                <a:spcPts val="0"/>
              </a:spcAft>
              <a:buClr>
                <a:srgbClr val="9437FF"/>
              </a:buClr>
              <a:buSzPct val="88636"/>
              <a:buFont typeface="Zapf Dingbats"/>
              <a:buChar char="✦"/>
              <a:defRPr sz="2200" b="1">
                <a:solidFill>
                  <a:srgbClr val="61177C"/>
                </a:solidFill>
                <a:latin typeface="Arial"/>
                <a:ea typeface="Arial"/>
                <a:cs typeface="Arial"/>
                <a:sym typeface="Arial"/>
              </a:defRPr>
            </a:pPr>
            <a:r>
              <a:rPr sz="2400" b="1" kern="0" dirty="0">
                <a:solidFill>
                  <a:srgbClr val="61177C"/>
                </a:solidFill>
                <a:latin typeface="Arial"/>
                <a:cs typeface="Arial"/>
                <a:sym typeface="Arial"/>
              </a:rPr>
              <a:t>Not a </a:t>
            </a:r>
            <a:r>
              <a:rPr sz="2400" b="1" kern="0" dirty="0">
                <a:solidFill>
                  <a:srgbClr val="AD3E00"/>
                </a:solidFill>
                <a:latin typeface="Arial"/>
                <a:cs typeface="Arial"/>
                <a:sym typeface="Arial"/>
              </a:rPr>
              <a:t>light</a:t>
            </a:r>
            <a:r>
              <a:rPr sz="2400" b="1" kern="0" dirty="0">
                <a:solidFill>
                  <a:srgbClr val="61177C"/>
                </a:solidFill>
                <a:latin typeface="Arial"/>
                <a:cs typeface="Arial"/>
                <a:sym typeface="Arial"/>
              </a:rPr>
              <a:t> - look like everyone else</a:t>
            </a:r>
            <a:endParaRPr lang="en-US" sz="2400" b="1" kern="0" dirty="0">
              <a:solidFill>
                <a:srgbClr val="61177C"/>
              </a:solidFill>
              <a:latin typeface="Arial"/>
              <a:cs typeface="Arial"/>
              <a:sym typeface="Arial"/>
            </a:endParaRPr>
          </a:p>
          <a:p>
            <a:pPr marL="636079" indent="-185165" algn="l" defTabSz="308610" fontAlgn="auto" hangingPunct="0">
              <a:lnSpc>
                <a:spcPct val="1000"/>
              </a:lnSpc>
              <a:spcBef>
                <a:spcPts val="2498"/>
              </a:spcBef>
              <a:spcAft>
                <a:spcPts val="0"/>
              </a:spcAft>
              <a:buClr>
                <a:srgbClr val="9437FF"/>
              </a:buClr>
              <a:buSzPct val="88636"/>
              <a:buFont typeface="Zapf Dingbats"/>
              <a:buChar char="✦"/>
              <a:defRPr sz="2200" b="1">
                <a:solidFill>
                  <a:srgbClr val="61177C"/>
                </a:solidFill>
                <a:latin typeface="Arial"/>
                <a:ea typeface="Arial"/>
                <a:cs typeface="Arial"/>
                <a:sym typeface="Arial"/>
              </a:defRPr>
            </a:pPr>
            <a:r>
              <a:rPr sz="2400" b="1" kern="0" dirty="0">
                <a:solidFill>
                  <a:srgbClr val="61177C"/>
                </a:solidFill>
                <a:latin typeface="Arial"/>
                <a:cs typeface="Arial"/>
                <a:sym typeface="Arial"/>
              </a:rPr>
              <a:t>Unable to stand strong in </a:t>
            </a:r>
            <a:endParaRPr lang="en-US" sz="2400" b="1" kern="0" dirty="0">
              <a:solidFill>
                <a:srgbClr val="61177C"/>
              </a:solidFill>
              <a:latin typeface="Arial"/>
              <a:cs typeface="Arial"/>
              <a:sym typeface="Arial"/>
            </a:endParaRPr>
          </a:p>
          <a:p>
            <a:pPr marL="450914" algn="l" defTabSz="308610" fontAlgn="auto" hangingPunct="0">
              <a:lnSpc>
                <a:spcPct val="1000"/>
              </a:lnSpc>
              <a:spcBef>
                <a:spcPts val="2498"/>
              </a:spcBef>
              <a:spcAft>
                <a:spcPts val="0"/>
              </a:spcAft>
              <a:buClr>
                <a:srgbClr val="9437FF"/>
              </a:buClr>
              <a:buSzPct val="88636"/>
              <a:defRPr sz="2200" b="1">
                <a:solidFill>
                  <a:srgbClr val="61177C"/>
                </a:solidFill>
                <a:latin typeface="Arial"/>
                <a:ea typeface="Arial"/>
                <a:cs typeface="Arial"/>
                <a:sym typeface="Arial"/>
              </a:defRPr>
            </a:pPr>
            <a:r>
              <a:rPr lang="en-US" sz="2400" b="1" kern="0" dirty="0">
                <a:solidFill>
                  <a:srgbClr val="61177C"/>
                </a:solidFill>
                <a:latin typeface="Arial"/>
                <a:cs typeface="Arial"/>
                <a:sym typeface="Arial"/>
              </a:rPr>
              <a:t>	</a:t>
            </a:r>
            <a:r>
              <a:rPr sz="2400" b="1" kern="0" dirty="0">
                <a:solidFill>
                  <a:srgbClr val="AD3E00"/>
                </a:solidFill>
                <a:latin typeface="Arial"/>
                <a:cs typeface="Arial"/>
                <a:sym typeface="Arial"/>
              </a:rPr>
              <a:t>persecution</a:t>
            </a:r>
          </a:p>
          <a:p>
            <a:pPr marL="636079" indent="-185165" algn="l" defTabSz="308610" fontAlgn="auto" hangingPunct="0">
              <a:lnSpc>
                <a:spcPct val="1000"/>
              </a:lnSpc>
              <a:spcBef>
                <a:spcPts val="2498"/>
              </a:spcBef>
              <a:spcAft>
                <a:spcPts val="0"/>
              </a:spcAft>
              <a:buClr>
                <a:srgbClr val="9437FF"/>
              </a:buClr>
              <a:buSzPct val="88636"/>
              <a:buFont typeface="Zapf Dingbats"/>
              <a:buChar char="✦"/>
              <a:defRPr sz="2200" b="1">
                <a:solidFill>
                  <a:srgbClr val="61177C"/>
                </a:solidFill>
                <a:latin typeface="Arial"/>
                <a:ea typeface="Arial"/>
                <a:cs typeface="Arial"/>
                <a:sym typeface="Arial"/>
              </a:defRPr>
            </a:pPr>
            <a:r>
              <a:rPr sz="2400" b="1" kern="0" dirty="0">
                <a:solidFill>
                  <a:srgbClr val="61177C"/>
                </a:solidFill>
                <a:latin typeface="Arial"/>
                <a:cs typeface="Arial"/>
                <a:sym typeface="Arial"/>
              </a:rPr>
              <a:t>Susceptible to </a:t>
            </a:r>
            <a:r>
              <a:rPr sz="2400" b="1" kern="0" dirty="0">
                <a:solidFill>
                  <a:srgbClr val="AD3E00"/>
                </a:solidFill>
                <a:latin typeface="Arial"/>
                <a:cs typeface="Arial"/>
                <a:sym typeface="Arial"/>
              </a:rPr>
              <a:t>deception</a:t>
            </a:r>
            <a:r>
              <a:rPr sz="2400" b="1" kern="0" dirty="0">
                <a:solidFill>
                  <a:srgbClr val="61177C"/>
                </a:solidFill>
                <a:latin typeface="Arial"/>
                <a:cs typeface="Arial"/>
                <a:sym typeface="Arial"/>
              </a:rPr>
              <a:t> </a:t>
            </a:r>
          </a:p>
          <a:p>
            <a:pPr marL="636079" indent="-185165" algn="l" defTabSz="308610" fontAlgn="auto" hangingPunct="0">
              <a:lnSpc>
                <a:spcPct val="1000"/>
              </a:lnSpc>
              <a:spcBef>
                <a:spcPts val="2498"/>
              </a:spcBef>
              <a:spcAft>
                <a:spcPts val="0"/>
              </a:spcAft>
              <a:buClr>
                <a:srgbClr val="9437FF"/>
              </a:buClr>
              <a:buSzPct val="88636"/>
              <a:buFont typeface="Zapf Dingbats"/>
              <a:buChar char="✦"/>
              <a:defRPr sz="2200" b="1">
                <a:solidFill>
                  <a:srgbClr val="61177C"/>
                </a:solidFill>
                <a:latin typeface="Arial"/>
                <a:ea typeface="Arial"/>
                <a:cs typeface="Arial"/>
                <a:sym typeface="Arial"/>
              </a:defRPr>
            </a:pPr>
            <a:r>
              <a:rPr sz="2400" b="1" kern="0" dirty="0">
                <a:solidFill>
                  <a:srgbClr val="61177C"/>
                </a:solidFill>
                <a:latin typeface="Arial"/>
                <a:cs typeface="Arial"/>
                <a:sym typeface="Arial"/>
              </a:rPr>
              <a:t>Unable to </a:t>
            </a:r>
            <a:r>
              <a:rPr sz="2400" b="1" kern="0" dirty="0">
                <a:solidFill>
                  <a:srgbClr val="AD3E00"/>
                </a:solidFill>
                <a:latin typeface="Arial"/>
                <a:cs typeface="Arial"/>
                <a:sym typeface="Arial"/>
              </a:rPr>
              <a:t>partner</a:t>
            </a:r>
            <a:r>
              <a:rPr sz="2400" b="1" kern="0" dirty="0">
                <a:solidFill>
                  <a:srgbClr val="61177C"/>
                </a:solidFill>
                <a:latin typeface="Arial"/>
                <a:cs typeface="Arial"/>
                <a:sym typeface="Arial"/>
              </a:rPr>
              <a:t> with God to</a:t>
            </a:r>
            <a:endParaRPr lang="en-US" sz="2400" b="1" kern="0" dirty="0">
              <a:solidFill>
                <a:srgbClr val="61177C"/>
              </a:solidFill>
              <a:latin typeface="Arial"/>
              <a:cs typeface="Arial"/>
              <a:sym typeface="Arial"/>
            </a:endParaRPr>
          </a:p>
          <a:p>
            <a:pPr marL="450914" algn="l" defTabSz="308610" fontAlgn="auto" hangingPunct="0">
              <a:lnSpc>
                <a:spcPct val="1000"/>
              </a:lnSpc>
              <a:spcBef>
                <a:spcPts val="2498"/>
              </a:spcBef>
              <a:spcAft>
                <a:spcPts val="0"/>
              </a:spcAft>
              <a:buClr>
                <a:srgbClr val="9437FF"/>
              </a:buClr>
              <a:buSzPct val="88636"/>
              <a:defRPr sz="2200" b="1">
                <a:solidFill>
                  <a:srgbClr val="61177C"/>
                </a:solidFill>
                <a:latin typeface="Arial"/>
                <a:ea typeface="Arial"/>
                <a:cs typeface="Arial"/>
                <a:sym typeface="Arial"/>
              </a:defRPr>
            </a:pPr>
            <a:r>
              <a:rPr lang="en-US" sz="2400" b="1" kern="0" dirty="0">
                <a:solidFill>
                  <a:srgbClr val="61177C"/>
                </a:solidFill>
                <a:latin typeface="Arial"/>
                <a:cs typeface="Arial"/>
                <a:sym typeface="Arial"/>
              </a:rPr>
              <a:t>  </a:t>
            </a:r>
            <a:r>
              <a:rPr sz="2400" b="1" kern="0" dirty="0">
                <a:solidFill>
                  <a:srgbClr val="61177C"/>
                </a:solidFill>
                <a:latin typeface="Arial"/>
                <a:cs typeface="Arial"/>
                <a:sym typeface="Arial"/>
              </a:rPr>
              <a:t> release His plans &amp; purposes</a:t>
            </a:r>
          </a:p>
          <a:p>
            <a:pPr algn="l" defTabSz="308610" fontAlgn="auto" hangingPunct="0">
              <a:lnSpc>
                <a:spcPct val="1000"/>
              </a:lnSpc>
              <a:spcBef>
                <a:spcPts val="2498"/>
              </a:spcBef>
              <a:spcAft>
                <a:spcPts val="0"/>
              </a:spcAft>
              <a:defRPr sz="2200" b="1">
                <a:latin typeface="Arial"/>
                <a:ea typeface="Arial"/>
                <a:cs typeface="Arial"/>
                <a:sym typeface="Arial"/>
              </a:defRPr>
            </a:pPr>
            <a:endParaRPr sz="1485" b="1" kern="0" dirty="0">
              <a:solidFill>
                <a:srgbClr val="000000"/>
              </a:solidFill>
              <a:latin typeface="Arial"/>
              <a:cs typeface="Arial"/>
              <a:sym typeface="Arial"/>
            </a:endParaRPr>
          </a:p>
          <a:p>
            <a:pPr marL="636079" indent="-185165" algn="l" defTabSz="308610" fontAlgn="auto" hangingPunct="0">
              <a:lnSpc>
                <a:spcPct val="81000"/>
              </a:lnSpc>
              <a:spcBef>
                <a:spcPts val="2498"/>
              </a:spcBef>
              <a:spcAft>
                <a:spcPts val="0"/>
              </a:spcAft>
              <a:buClr>
                <a:srgbClr val="9437FF"/>
              </a:buClr>
              <a:buSzPct val="88636"/>
              <a:buFont typeface="Zapf Dingbats"/>
              <a:buChar char="✦"/>
              <a:defRPr sz="2200" b="1">
                <a:latin typeface="Arial"/>
                <a:ea typeface="Arial"/>
                <a:cs typeface="Arial"/>
                <a:sym typeface="Arial"/>
              </a:defRPr>
            </a:pPr>
            <a:endParaRPr sz="1485" b="1" kern="0" dirty="0">
              <a:solidFill>
                <a:srgbClr val="000000"/>
              </a:solidFill>
              <a:latin typeface="Arial"/>
              <a:cs typeface="Arial"/>
              <a:sym typeface="Arial"/>
            </a:endParaRPr>
          </a:p>
        </p:txBody>
      </p:sp>
    </p:spTree>
    <p:extLst>
      <p:ext uri="{BB962C8B-B14F-4D97-AF65-F5344CB8AC3E}">
        <p14:creationId xmlns:p14="http://schemas.microsoft.com/office/powerpoint/2010/main" val="1040958950"/>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37922" name="Rectangle 2"/>
          <p:cNvSpPr>
            <a:spLocks noGrp="1" noChangeArrowheads="1"/>
          </p:cNvSpPr>
          <p:nvPr>
            <p:ph type="body" idx="1"/>
          </p:nvPr>
        </p:nvSpPr>
        <p:spPr>
          <a:xfrm>
            <a:off x="438943" y="3065562"/>
            <a:ext cx="7900988" cy="1646039"/>
          </a:xfrm>
        </p:spPr>
        <p:txBody>
          <a:bodyPr/>
          <a:lstStyle/>
          <a:p>
            <a:pPr lvl="0" algn="r" rtl="1" eaLnBrk="1" hangingPunct="1"/>
            <a:r>
              <a:rPr lang="he-IL" altLang="en-US" sz="5185" b="1" dirty="0">
                <a:solidFill>
                  <a:srgbClr val="FFFFFF"/>
                </a:solidFill>
                <a:cs typeface="David" panose="020E0502060401010101" pitchFamily="34" charset="-79"/>
              </a:rPr>
              <a:t>מַתִּתְיָהוּ</a:t>
            </a:r>
            <a:r>
              <a:rPr lang="en-US" altLang="en-US" sz="3456" dirty="0">
                <a:solidFill>
                  <a:srgbClr val="FFFFFF"/>
                </a:solidFill>
              </a:rPr>
              <a:t> Mattityahu  </a:t>
            </a:r>
          </a:p>
          <a:p>
            <a:pPr lvl="0" algn="r" eaLnBrk="1" hangingPunct="1"/>
            <a:r>
              <a:rPr lang="en-US" altLang="en-US" sz="3456" dirty="0">
                <a:solidFill>
                  <a:srgbClr val="FFFFFF"/>
                </a:solidFill>
              </a:rPr>
              <a:t>(Matthew) 24:1-2</a:t>
            </a:r>
          </a:p>
        </p:txBody>
      </p:sp>
    </p:spTree>
    <p:extLst>
      <p:ext uri="{BB962C8B-B14F-4D97-AF65-F5344CB8AC3E}">
        <p14:creationId xmlns:p14="http://schemas.microsoft.com/office/powerpoint/2010/main" val="139897322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How will YOU respond?…"/>
          <p:cNvSpPr txBox="1"/>
          <p:nvPr/>
        </p:nvSpPr>
        <p:spPr>
          <a:xfrm>
            <a:off x="427037" y="971550"/>
            <a:ext cx="7772400" cy="4302140"/>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algn="l" defTabSz="308610" fontAlgn="auto" hangingPunct="0">
              <a:spcBef>
                <a:spcPts val="0"/>
              </a:spcBef>
              <a:spcAft>
                <a:spcPts val="0"/>
              </a:spcAft>
              <a:buClr>
                <a:srgbClr val="000000"/>
              </a:buClr>
              <a:defRPr sz="3600" b="1">
                <a:solidFill>
                  <a:srgbClr val="7B219F"/>
                </a:solidFill>
                <a:latin typeface="Arial"/>
                <a:ea typeface="Arial"/>
                <a:cs typeface="Arial"/>
                <a:sym typeface="Arial"/>
              </a:defRPr>
            </a:pPr>
            <a:r>
              <a:rPr sz="2430" b="1" kern="0" dirty="0">
                <a:solidFill>
                  <a:srgbClr val="7B219F"/>
                </a:solidFill>
                <a:latin typeface="Arial"/>
                <a:cs typeface="Arial"/>
                <a:sym typeface="Arial"/>
              </a:rPr>
              <a:t>How will YOU respond?</a:t>
            </a:r>
          </a:p>
          <a:p>
            <a:pPr algn="l" defTabSz="308610" fontAlgn="auto" hangingPunct="0">
              <a:spcBef>
                <a:spcPts val="0"/>
              </a:spcBef>
              <a:spcAft>
                <a:spcPts val="0"/>
              </a:spcAft>
              <a:buClr>
                <a:srgbClr val="000000"/>
              </a:buClr>
              <a:defRPr sz="3600" b="1">
                <a:solidFill>
                  <a:srgbClr val="7B219F"/>
                </a:solidFill>
                <a:latin typeface="Arial"/>
                <a:ea typeface="Arial"/>
                <a:cs typeface="Arial"/>
                <a:sym typeface="Arial"/>
              </a:defRPr>
            </a:pPr>
            <a:endParaRPr sz="1100" b="1" kern="0" dirty="0">
              <a:solidFill>
                <a:srgbClr val="7B219F"/>
              </a:solidFill>
              <a:latin typeface="Arial"/>
              <a:cs typeface="Arial"/>
              <a:sym typeface="Arial"/>
            </a:endParaRPr>
          </a:p>
          <a:p>
            <a:pPr algn="l" defTabSz="308610" fontAlgn="auto" hangingPunct="0">
              <a:spcBef>
                <a:spcPts val="0"/>
              </a:spcBef>
              <a:spcAft>
                <a:spcPts val="0"/>
              </a:spcAft>
              <a:buClr>
                <a:srgbClr val="000000"/>
              </a:buClr>
              <a:defRPr sz="2800" b="1">
                <a:solidFill>
                  <a:srgbClr val="7B219F"/>
                </a:solidFill>
                <a:latin typeface="Arial"/>
                <a:ea typeface="Arial"/>
                <a:cs typeface="Arial"/>
                <a:sym typeface="Arial"/>
              </a:defRPr>
            </a:pPr>
            <a:r>
              <a:rPr sz="1890" b="1" u="sng" kern="0" dirty="0">
                <a:solidFill>
                  <a:srgbClr val="7B219F"/>
                </a:solidFill>
                <a:latin typeface="Arial"/>
                <a:cs typeface="Arial"/>
                <a:sym typeface="Arial"/>
              </a:rPr>
              <a:t>Spiritual</a:t>
            </a:r>
            <a:r>
              <a:rPr sz="1890" b="1" kern="0" dirty="0">
                <a:solidFill>
                  <a:srgbClr val="7B219F"/>
                </a:solidFill>
                <a:latin typeface="Arial"/>
                <a:cs typeface="Arial"/>
                <a:sym typeface="Arial"/>
              </a:rPr>
              <a:t> Weapons of Warfare:</a:t>
            </a:r>
          </a:p>
          <a:p>
            <a:pPr marL="636079" indent="-185165" algn="l" defTabSz="308610" fontAlgn="auto" hangingPunct="0">
              <a:lnSpc>
                <a:spcPct val="1000"/>
              </a:lnSpc>
              <a:spcBef>
                <a:spcPts val="2498"/>
              </a:spcBef>
              <a:spcAft>
                <a:spcPts val="0"/>
              </a:spcAft>
              <a:buClr>
                <a:srgbClr val="9437FF"/>
              </a:buClr>
              <a:buSzPct val="88636"/>
              <a:buFont typeface="Zapf Dingbats"/>
              <a:buChar char="✦"/>
              <a:defRPr sz="2200" b="1">
                <a:latin typeface="Arial"/>
                <a:ea typeface="Arial"/>
                <a:cs typeface="Arial"/>
                <a:sym typeface="Arial"/>
              </a:defRPr>
            </a:pPr>
            <a:r>
              <a:rPr sz="2400" b="1" kern="0" dirty="0">
                <a:solidFill>
                  <a:srgbClr val="000000"/>
                </a:solidFill>
                <a:latin typeface="Arial"/>
                <a:cs typeface="Arial"/>
                <a:sym typeface="Arial"/>
              </a:rPr>
              <a:t>Deal with </a:t>
            </a:r>
            <a:r>
              <a:rPr sz="2400" b="1" kern="0" dirty="0" err="1">
                <a:solidFill>
                  <a:srgbClr val="7B219F"/>
                </a:solidFill>
                <a:latin typeface="Arial"/>
                <a:cs typeface="Arial"/>
                <a:sym typeface="Arial"/>
              </a:rPr>
              <a:t>Strongholds</a:t>
            </a:r>
            <a:r>
              <a:rPr sz="2400" b="1" kern="0" dirty="0" err="1">
                <a:solidFill>
                  <a:srgbClr val="000000"/>
                </a:solidFill>
                <a:latin typeface="Arial"/>
                <a:cs typeface="Arial"/>
                <a:sym typeface="Arial"/>
              </a:rPr>
              <a:t>:Lies</a:t>
            </a:r>
            <a:r>
              <a:rPr sz="2400" b="1" kern="0" dirty="0">
                <a:solidFill>
                  <a:srgbClr val="000000"/>
                </a:solidFill>
                <a:latin typeface="Arial"/>
                <a:cs typeface="Arial"/>
                <a:sym typeface="Arial"/>
              </a:rPr>
              <a:t> about </a:t>
            </a:r>
            <a:endParaRPr lang="en-US" sz="2400" b="1" kern="0" dirty="0">
              <a:solidFill>
                <a:srgbClr val="000000"/>
              </a:solidFill>
              <a:latin typeface="Arial"/>
              <a:cs typeface="Arial"/>
              <a:sym typeface="Arial"/>
            </a:endParaRPr>
          </a:p>
          <a:p>
            <a:pPr marL="636079" indent="-185165" algn="l" defTabSz="308610" fontAlgn="auto" hangingPunct="0">
              <a:lnSpc>
                <a:spcPct val="1000"/>
              </a:lnSpc>
              <a:spcBef>
                <a:spcPts val="2498"/>
              </a:spcBef>
              <a:spcAft>
                <a:spcPts val="0"/>
              </a:spcAft>
              <a:buClr>
                <a:srgbClr val="9437FF"/>
              </a:buClr>
              <a:buSzPct val="88636"/>
              <a:buFont typeface="Zapf Dingbats"/>
              <a:buChar char="✦"/>
              <a:defRPr sz="2200" b="1">
                <a:latin typeface="Arial"/>
                <a:ea typeface="Arial"/>
                <a:cs typeface="Arial"/>
                <a:sym typeface="Arial"/>
              </a:defRPr>
            </a:pPr>
            <a:r>
              <a:rPr sz="2400" b="1" kern="0" dirty="0">
                <a:solidFill>
                  <a:srgbClr val="000000"/>
                </a:solidFill>
                <a:latin typeface="Arial"/>
                <a:cs typeface="Arial"/>
                <a:sym typeface="Arial"/>
              </a:rPr>
              <a:t>yourself and God  </a:t>
            </a:r>
          </a:p>
          <a:p>
            <a:pPr marL="636079" indent="-185165" algn="l" defTabSz="308610" fontAlgn="auto" hangingPunct="0">
              <a:lnSpc>
                <a:spcPct val="1000"/>
              </a:lnSpc>
              <a:spcBef>
                <a:spcPts val="2498"/>
              </a:spcBef>
              <a:spcAft>
                <a:spcPts val="0"/>
              </a:spcAft>
              <a:buClr>
                <a:srgbClr val="9437FF"/>
              </a:buClr>
              <a:buSzPct val="88636"/>
              <a:buFont typeface="Zapf Dingbats"/>
              <a:buChar char="✦"/>
              <a:defRPr sz="2200" b="1">
                <a:latin typeface="Arial"/>
                <a:ea typeface="Arial"/>
                <a:cs typeface="Arial"/>
                <a:sym typeface="Arial"/>
              </a:defRPr>
            </a:pPr>
            <a:r>
              <a:rPr sz="2400" b="1" kern="0" dirty="0">
                <a:solidFill>
                  <a:srgbClr val="000000"/>
                </a:solidFill>
                <a:latin typeface="Arial"/>
                <a:cs typeface="Arial"/>
                <a:sym typeface="Arial"/>
              </a:rPr>
              <a:t>Deal with </a:t>
            </a:r>
            <a:r>
              <a:rPr sz="2400" b="1" kern="0" dirty="0">
                <a:solidFill>
                  <a:srgbClr val="7B219F"/>
                </a:solidFill>
                <a:latin typeface="Arial"/>
                <a:cs typeface="Arial"/>
                <a:sym typeface="Arial"/>
              </a:rPr>
              <a:t>Negative Emotions/Fleshly</a:t>
            </a:r>
            <a:endParaRPr lang="en-US" sz="2400" b="1" kern="0" dirty="0">
              <a:solidFill>
                <a:srgbClr val="7B219F"/>
              </a:solidFill>
              <a:latin typeface="Arial"/>
              <a:cs typeface="Arial"/>
              <a:sym typeface="Arial"/>
            </a:endParaRPr>
          </a:p>
          <a:p>
            <a:pPr marL="636079" indent="-185165" algn="l" defTabSz="308610" fontAlgn="auto" hangingPunct="0">
              <a:lnSpc>
                <a:spcPct val="1000"/>
              </a:lnSpc>
              <a:spcBef>
                <a:spcPts val="2498"/>
              </a:spcBef>
              <a:spcAft>
                <a:spcPts val="0"/>
              </a:spcAft>
              <a:buClr>
                <a:srgbClr val="9437FF"/>
              </a:buClr>
              <a:buSzPct val="88636"/>
              <a:buFont typeface="Zapf Dingbats"/>
              <a:buChar char="✦"/>
              <a:defRPr sz="2200" b="1">
                <a:latin typeface="Arial"/>
                <a:ea typeface="Arial"/>
                <a:cs typeface="Arial"/>
                <a:sym typeface="Arial"/>
              </a:defRPr>
            </a:pPr>
            <a:r>
              <a:rPr sz="2400" b="1" kern="0" dirty="0">
                <a:solidFill>
                  <a:srgbClr val="7B219F"/>
                </a:solidFill>
                <a:latin typeface="Arial"/>
                <a:cs typeface="Arial"/>
                <a:sym typeface="Arial"/>
              </a:rPr>
              <a:t> Responses</a:t>
            </a:r>
            <a:r>
              <a:rPr sz="2400" b="1" kern="0" dirty="0">
                <a:solidFill>
                  <a:srgbClr val="000000"/>
                </a:solidFill>
                <a:latin typeface="Arial"/>
                <a:cs typeface="Arial"/>
                <a:sym typeface="Arial"/>
              </a:rPr>
              <a:t>:</a:t>
            </a:r>
            <a:endParaRPr lang="en-US" sz="2400" b="1" kern="0" dirty="0">
              <a:solidFill>
                <a:srgbClr val="000000"/>
              </a:solidFill>
              <a:latin typeface="Arial"/>
              <a:cs typeface="Arial"/>
              <a:sym typeface="Arial"/>
            </a:endParaRPr>
          </a:p>
          <a:p>
            <a:pPr marL="339996" lvl="2" algn="l" defTabSz="308610" fontAlgn="auto" hangingPunct="0">
              <a:lnSpc>
                <a:spcPct val="91000"/>
              </a:lnSpc>
              <a:spcBef>
                <a:spcPts val="2498"/>
              </a:spcBef>
              <a:spcAft>
                <a:spcPts val="0"/>
              </a:spcAft>
              <a:buClr>
                <a:srgbClr val="9437FF"/>
              </a:buClr>
              <a:buSzPct val="88636"/>
              <a:defRPr sz="2200" b="1">
                <a:latin typeface="Arial"/>
                <a:ea typeface="Arial"/>
                <a:cs typeface="Arial"/>
                <a:sym typeface="Arial"/>
              </a:defRPr>
            </a:pPr>
            <a:r>
              <a:rPr lang="en-US" sz="2400" b="1" kern="0" dirty="0">
                <a:solidFill>
                  <a:srgbClr val="000000"/>
                </a:solidFill>
                <a:latin typeface="Arial"/>
                <a:cs typeface="Arial"/>
                <a:sym typeface="Arial"/>
              </a:rPr>
              <a:t>Fear, Stress, Anger, Unforgiveness, Frustration, Bitterness, Resentment, Criticism, Self-Condemnation, Performance, Shame, Hopelessness, Blame</a:t>
            </a:r>
          </a:p>
          <a:p>
            <a:pPr algn="l" defTabSz="308610" fontAlgn="auto" hangingPunct="0">
              <a:lnSpc>
                <a:spcPct val="81000"/>
              </a:lnSpc>
              <a:spcBef>
                <a:spcPts val="2498"/>
              </a:spcBef>
              <a:spcAft>
                <a:spcPts val="0"/>
              </a:spcAft>
              <a:defRPr sz="2200" b="1">
                <a:latin typeface="Arial"/>
                <a:ea typeface="Arial"/>
                <a:cs typeface="Arial"/>
                <a:sym typeface="Arial"/>
              </a:defRPr>
            </a:pPr>
            <a:endParaRPr sz="1485" b="1" kern="0" dirty="0">
              <a:solidFill>
                <a:srgbClr val="000000"/>
              </a:solidFill>
              <a:latin typeface="Arial"/>
              <a:cs typeface="Arial"/>
              <a:sym typeface="Arial"/>
            </a:endParaRPr>
          </a:p>
        </p:txBody>
      </p:sp>
    </p:spTree>
    <p:extLst>
      <p:ext uri="{BB962C8B-B14F-4D97-AF65-F5344CB8AC3E}">
        <p14:creationId xmlns:p14="http://schemas.microsoft.com/office/powerpoint/2010/main" val="1018426690"/>
      </p:ext>
    </p:extLst>
  </p:cSld>
  <p:clrMapOvr>
    <a:masterClrMapping/>
  </p:clrMapOvr>
  <p:transition spd="med"/>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How will YOU react?…"/>
          <p:cNvSpPr txBox="1"/>
          <p:nvPr/>
        </p:nvSpPr>
        <p:spPr>
          <a:xfrm>
            <a:off x="1397635" y="1024414"/>
            <a:ext cx="5983605" cy="4229619"/>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algn="l" defTabSz="308610" fontAlgn="auto" hangingPunct="0">
              <a:spcBef>
                <a:spcPts val="0"/>
              </a:spcBef>
              <a:spcAft>
                <a:spcPts val="0"/>
              </a:spcAft>
              <a:buClr>
                <a:srgbClr val="000000"/>
              </a:buClr>
              <a:defRPr sz="3600" b="1">
                <a:solidFill>
                  <a:srgbClr val="7B219F"/>
                </a:solidFill>
                <a:latin typeface="Arial"/>
                <a:ea typeface="Arial"/>
                <a:cs typeface="Arial"/>
                <a:sym typeface="Arial"/>
              </a:defRPr>
            </a:pPr>
            <a:r>
              <a:rPr sz="2430" b="1" kern="0">
                <a:solidFill>
                  <a:srgbClr val="7B219F"/>
                </a:solidFill>
                <a:latin typeface="Arial"/>
                <a:cs typeface="Arial"/>
                <a:sym typeface="Arial"/>
              </a:rPr>
              <a:t>How will YOU react?</a:t>
            </a:r>
          </a:p>
          <a:p>
            <a:pPr algn="l" defTabSz="308610" fontAlgn="auto" hangingPunct="0">
              <a:spcBef>
                <a:spcPts val="0"/>
              </a:spcBef>
              <a:spcAft>
                <a:spcPts val="0"/>
              </a:spcAft>
              <a:buClr>
                <a:srgbClr val="000000"/>
              </a:buClr>
              <a:defRPr sz="3600" b="1">
                <a:solidFill>
                  <a:srgbClr val="7B219F"/>
                </a:solidFill>
                <a:latin typeface="Arial"/>
                <a:ea typeface="Arial"/>
                <a:cs typeface="Arial"/>
                <a:sym typeface="Arial"/>
              </a:defRPr>
            </a:pPr>
            <a:endParaRPr sz="2430" b="1" kern="0">
              <a:solidFill>
                <a:srgbClr val="7B219F"/>
              </a:solidFill>
              <a:latin typeface="Arial"/>
              <a:cs typeface="Arial"/>
              <a:sym typeface="Arial"/>
            </a:endParaRPr>
          </a:p>
          <a:p>
            <a:pPr algn="l" defTabSz="308610" fontAlgn="auto" hangingPunct="0">
              <a:spcBef>
                <a:spcPts val="0"/>
              </a:spcBef>
              <a:spcAft>
                <a:spcPts val="0"/>
              </a:spcAft>
              <a:buClr>
                <a:srgbClr val="000000"/>
              </a:buClr>
              <a:defRPr sz="2800" b="1">
                <a:solidFill>
                  <a:srgbClr val="7B219F"/>
                </a:solidFill>
                <a:latin typeface="Arial"/>
                <a:ea typeface="Arial"/>
                <a:cs typeface="Arial"/>
                <a:sym typeface="Arial"/>
              </a:defRPr>
            </a:pPr>
            <a:r>
              <a:rPr sz="1890" b="1" u="sng" kern="0">
                <a:solidFill>
                  <a:srgbClr val="7B219F"/>
                </a:solidFill>
                <a:latin typeface="Arial"/>
                <a:cs typeface="Arial"/>
                <a:sym typeface="Arial"/>
              </a:rPr>
              <a:t>Spiritual</a:t>
            </a:r>
            <a:r>
              <a:rPr sz="1890" b="1" kern="0">
                <a:solidFill>
                  <a:srgbClr val="7B219F"/>
                </a:solidFill>
                <a:latin typeface="Arial"/>
                <a:cs typeface="Arial"/>
                <a:sym typeface="Arial"/>
              </a:rPr>
              <a:t> Weapons of Warfare:</a:t>
            </a:r>
          </a:p>
          <a:p>
            <a:pPr algn="l" defTabSz="308610" fontAlgn="auto" hangingPunct="0">
              <a:spcBef>
                <a:spcPts val="0"/>
              </a:spcBef>
              <a:spcAft>
                <a:spcPts val="0"/>
              </a:spcAft>
              <a:buClr>
                <a:srgbClr val="000000"/>
              </a:buClr>
              <a:defRPr sz="2800" b="1">
                <a:solidFill>
                  <a:srgbClr val="7B219F"/>
                </a:solidFill>
                <a:latin typeface="Arial"/>
                <a:ea typeface="Arial"/>
                <a:cs typeface="Arial"/>
                <a:sym typeface="Arial"/>
              </a:defRPr>
            </a:pPr>
            <a:endParaRPr sz="1890" b="1" kern="0">
              <a:solidFill>
                <a:srgbClr val="7B219F"/>
              </a:solidFill>
              <a:latin typeface="Arial"/>
              <a:cs typeface="Arial"/>
              <a:sym typeface="Arial"/>
            </a:endParaRPr>
          </a:p>
          <a:p>
            <a:pPr marL="636079" indent="-185165" algn="l" defTabSz="308610" fontAlgn="auto" hangingPunct="0">
              <a:lnSpc>
                <a:spcPct val="1000"/>
              </a:lnSpc>
              <a:spcBef>
                <a:spcPts val="2498"/>
              </a:spcBef>
              <a:spcAft>
                <a:spcPts val="0"/>
              </a:spcAft>
              <a:buClr>
                <a:srgbClr val="9437FF"/>
              </a:buClr>
              <a:buSzPct val="88636"/>
              <a:buFont typeface="Zapf Dingbats"/>
              <a:buChar char="✦"/>
              <a:defRPr sz="2200" b="1">
                <a:latin typeface="Arial"/>
                <a:ea typeface="Arial"/>
                <a:cs typeface="Arial"/>
                <a:sym typeface="Arial"/>
              </a:defRPr>
            </a:pPr>
            <a:r>
              <a:rPr sz="1485" b="1" kern="0">
                <a:solidFill>
                  <a:srgbClr val="000000"/>
                </a:solidFill>
                <a:latin typeface="Arial"/>
                <a:cs typeface="Arial"/>
                <a:sym typeface="Arial"/>
              </a:rPr>
              <a:t>Deal with </a:t>
            </a:r>
            <a:r>
              <a:rPr sz="1485" b="1" kern="0">
                <a:solidFill>
                  <a:srgbClr val="7B219F"/>
                </a:solidFill>
                <a:latin typeface="Arial"/>
                <a:cs typeface="Arial"/>
                <a:sym typeface="Arial"/>
              </a:rPr>
              <a:t>Strongholds &amp; Fleshy Responses</a:t>
            </a:r>
            <a:r>
              <a:rPr sz="1485" b="1" kern="0">
                <a:solidFill>
                  <a:srgbClr val="000000"/>
                </a:solidFill>
                <a:latin typeface="Arial"/>
                <a:cs typeface="Arial"/>
                <a:sym typeface="Arial"/>
              </a:rPr>
              <a:t>:</a:t>
            </a:r>
          </a:p>
          <a:p>
            <a:pPr marL="1049274" lvl="4" indent="-185165" algn="l" defTabSz="308610" fontAlgn="auto" hangingPunct="0">
              <a:lnSpc>
                <a:spcPct val="41000"/>
              </a:lnSpc>
              <a:spcBef>
                <a:spcPts val="2498"/>
              </a:spcBef>
              <a:spcAft>
                <a:spcPts val="0"/>
              </a:spcAft>
              <a:buClr>
                <a:srgbClr val="9437FF"/>
              </a:buClr>
              <a:buSzPct val="88636"/>
              <a:buFont typeface="Zapf Dingbats"/>
              <a:buChar char="✦"/>
              <a:defRPr sz="2200" b="1">
                <a:latin typeface="Arial"/>
                <a:ea typeface="Arial"/>
                <a:cs typeface="Arial"/>
                <a:sym typeface="Arial"/>
              </a:defRPr>
            </a:pPr>
            <a:r>
              <a:rPr sz="1485" b="1" kern="0">
                <a:solidFill>
                  <a:srgbClr val="000000"/>
                </a:solidFill>
                <a:latin typeface="Arial"/>
                <a:cs typeface="Arial"/>
                <a:sym typeface="Arial"/>
              </a:rPr>
              <a:t>Ask God to show you the </a:t>
            </a:r>
            <a:r>
              <a:rPr sz="1485" b="1" kern="0">
                <a:solidFill>
                  <a:srgbClr val="7B219F"/>
                </a:solidFill>
                <a:latin typeface="Arial"/>
                <a:cs typeface="Arial"/>
                <a:sym typeface="Arial"/>
              </a:rPr>
              <a:t>LIES </a:t>
            </a:r>
            <a:r>
              <a:rPr sz="1485" b="1" kern="0">
                <a:solidFill>
                  <a:srgbClr val="000000"/>
                </a:solidFill>
                <a:latin typeface="Arial"/>
                <a:cs typeface="Arial"/>
                <a:sym typeface="Arial"/>
              </a:rPr>
              <a:t>about yourself or God</a:t>
            </a:r>
          </a:p>
          <a:p>
            <a:pPr marL="1049274" lvl="4" indent="-185165" algn="l" defTabSz="308610" fontAlgn="auto" hangingPunct="0">
              <a:lnSpc>
                <a:spcPct val="41000"/>
              </a:lnSpc>
              <a:spcBef>
                <a:spcPts val="2498"/>
              </a:spcBef>
              <a:spcAft>
                <a:spcPts val="0"/>
              </a:spcAft>
              <a:buClr>
                <a:srgbClr val="9437FF"/>
              </a:buClr>
              <a:buSzPct val="88636"/>
              <a:buFont typeface="Zapf Dingbats"/>
              <a:buChar char="✦"/>
              <a:defRPr sz="2200" b="1">
                <a:latin typeface="Arial"/>
                <a:ea typeface="Arial"/>
                <a:cs typeface="Arial"/>
                <a:sym typeface="Arial"/>
              </a:defRPr>
            </a:pPr>
            <a:r>
              <a:rPr sz="1485" b="1" kern="0">
                <a:solidFill>
                  <a:srgbClr val="000000"/>
                </a:solidFill>
                <a:latin typeface="Arial"/>
                <a:cs typeface="Arial"/>
                <a:sym typeface="Arial"/>
              </a:rPr>
              <a:t>Confess </a:t>
            </a:r>
            <a:r>
              <a:rPr sz="1485" b="1" kern="0">
                <a:solidFill>
                  <a:srgbClr val="7B219F"/>
                </a:solidFill>
                <a:latin typeface="Arial"/>
                <a:cs typeface="Arial"/>
                <a:sym typeface="Arial"/>
              </a:rPr>
              <a:t>LIES</a:t>
            </a:r>
            <a:r>
              <a:rPr sz="1485" b="1" kern="0">
                <a:solidFill>
                  <a:srgbClr val="000000"/>
                </a:solidFill>
                <a:latin typeface="Arial"/>
                <a:cs typeface="Arial"/>
                <a:sym typeface="Arial"/>
              </a:rPr>
              <a:t> or </a:t>
            </a:r>
            <a:r>
              <a:rPr sz="1485" b="1" kern="0">
                <a:solidFill>
                  <a:srgbClr val="7B219F"/>
                </a:solidFill>
                <a:latin typeface="Arial"/>
                <a:cs typeface="Arial"/>
                <a:sym typeface="Arial"/>
              </a:rPr>
              <a:t>Negative Emotions</a:t>
            </a:r>
            <a:r>
              <a:rPr sz="1485" b="1" kern="0">
                <a:solidFill>
                  <a:srgbClr val="000000"/>
                </a:solidFill>
                <a:latin typeface="Arial"/>
                <a:cs typeface="Arial"/>
                <a:sym typeface="Arial"/>
              </a:rPr>
              <a:t> as SIN</a:t>
            </a:r>
          </a:p>
          <a:p>
            <a:pPr marL="1049274" lvl="4" indent="-185165" algn="l" defTabSz="308610" fontAlgn="auto" hangingPunct="0">
              <a:lnSpc>
                <a:spcPct val="41000"/>
              </a:lnSpc>
              <a:spcBef>
                <a:spcPts val="2498"/>
              </a:spcBef>
              <a:spcAft>
                <a:spcPts val="0"/>
              </a:spcAft>
              <a:buClr>
                <a:srgbClr val="9437FF"/>
              </a:buClr>
              <a:buSzPct val="88636"/>
              <a:buFont typeface="Zapf Dingbats"/>
              <a:buChar char="✦"/>
              <a:defRPr sz="2200" b="1">
                <a:latin typeface="Arial"/>
                <a:ea typeface="Arial"/>
                <a:cs typeface="Arial"/>
                <a:sym typeface="Arial"/>
              </a:defRPr>
            </a:pPr>
            <a:r>
              <a:rPr sz="1485" b="1" kern="0">
                <a:solidFill>
                  <a:srgbClr val="000000"/>
                </a:solidFill>
                <a:latin typeface="Arial"/>
                <a:cs typeface="Arial"/>
                <a:sym typeface="Arial"/>
              </a:rPr>
              <a:t>Forgive</a:t>
            </a:r>
          </a:p>
          <a:p>
            <a:pPr marL="1049274" lvl="4" indent="-185165" algn="l" defTabSz="308610" fontAlgn="auto" hangingPunct="0">
              <a:lnSpc>
                <a:spcPct val="41000"/>
              </a:lnSpc>
              <a:spcBef>
                <a:spcPts val="2498"/>
              </a:spcBef>
              <a:spcAft>
                <a:spcPts val="0"/>
              </a:spcAft>
              <a:buClr>
                <a:srgbClr val="9437FF"/>
              </a:buClr>
              <a:buSzPct val="88636"/>
              <a:buFont typeface="Zapf Dingbats"/>
              <a:buChar char="✦"/>
              <a:defRPr sz="2200" b="1">
                <a:latin typeface="Arial"/>
                <a:ea typeface="Arial"/>
                <a:cs typeface="Arial"/>
                <a:sym typeface="Arial"/>
              </a:defRPr>
            </a:pPr>
            <a:r>
              <a:rPr sz="1485" b="1" kern="0">
                <a:solidFill>
                  <a:srgbClr val="000000"/>
                </a:solidFill>
                <a:latin typeface="Arial"/>
                <a:cs typeface="Arial"/>
                <a:sym typeface="Arial"/>
              </a:rPr>
              <a:t>Cancel Satan’s Authority</a:t>
            </a:r>
          </a:p>
          <a:p>
            <a:pPr marL="1049274" lvl="4" indent="-185165" algn="l" defTabSz="308610" fontAlgn="auto" hangingPunct="0">
              <a:lnSpc>
                <a:spcPct val="41000"/>
              </a:lnSpc>
              <a:spcBef>
                <a:spcPts val="2498"/>
              </a:spcBef>
              <a:spcAft>
                <a:spcPts val="0"/>
              </a:spcAft>
              <a:buClr>
                <a:srgbClr val="9437FF"/>
              </a:buClr>
              <a:buSzPct val="88636"/>
              <a:buFont typeface="Zapf Dingbats"/>
              <a:buChar char="✦"/>
              <a:defRPr sz="2200" b="1">
                <a:latin typeface="Arial"/>
                <a:ea typeface="Arial"/>
                <a:cs typeface="Arial"/>
                <a:sym typeface="Arial"/>
              </a:defRPr>
            </a:pPr>
            <a:r>
              <a:rPr sz="1485" b="1" kern="0">
                <a:solidFill>
                  <a:srgbClr val="000000"/>
                </a:solidFill>
                <a:latin typeface="Arial"/>
                <a:cs typeface="Arial"/>
                <a:sym typeface="Arial"/>
              </a:rPr>
              <a:t>Ask God to show you HIS truth</a:t>
            </a:r>
          </a:p>
          <a:p>
            <a:pPr algn="l" defTabSz="308610" fontAlgn="auto" hangingPunct="0">
              <a:lnSpc>
                <a:spcPct val="81000"/>
              </a:lnSpc>
              <a:spcBef>
                <a:spcPts val="2498"/>
              </a:spcBef>
              <a:spcAft>
                <a:spcPts val="0"/>
              </a:spcAft>
              <a:defRPr sz="2200" b="1">
                <a:latin typeface="Arial"/>
                <a:ea typeface="Arial"/>
                <a:cs typeface="Arial"/>
                <a:sym typeface="Arial"/>
              </a:defRPr>
            </a:pPr>
            <a:endParaRPr sz="1485" b="1" kern="0">
              <a:solidFill>
                <a:srgbClr val="000000"/>
              </a:solidFill>
              <a:latin typeface="Arial"/>
              <a:cs typeface="Arial"/>
              <a:sym typeface="Arial"/>
            </a:endParaRPr>
          </a:p>
        </p:txBody>
      </p:sp>
    </p:spTree>
    <p:extLst>
      <p:ext uri="{BB962C8B-B14F-4D97-AF65-F5344CB8AC3E}">
        <p14:creationId xmlns:p14="http://schemas.microsoft.com/office/powerpoint/2010/main" val="1352725227"/>
      </p:ext>
    </p:extLst>
  </p:cSld>
  <p:clrMapOvr>
    <a:masterClrMapping/>
  </p:clrMapOvr>
  <p:transition spd="med"/>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Growing Deeper in Intimacy with God:…"/>
          <p:cNvSpPr txBox="1"/>
          <p:nvPr/>
        </p:nvSpPr>
        <p:spPr>
          <a:xfrm>
            <a:off x="1406207" y="1427321"/>
            <a:ext cx="5983605" cy="5573064"/>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defTabSz="308610" fontAlgn="auto" hangingPunct="0">
              <a:spcBef>
                <a:spcPts val="0"/>
              </a:spcBef>
              <a:spcAft>
                <a:spcPts val="0"/>
              </a:spcAft>
              <a:buClr>
                <a:srgbClr val="000000"/>
              </a:buClr>
              <a:defRPr sz="5000" b="1">
                <a:solidFill>
                  <a:srgbClr val="61177C"/>
                </a:solidFill>
                <a:latin typeface="Arial"/>
                <a:ea typeface="Arial"/>
                <a:cs typeface="Arial"/>
                <a:sym typeface="Arial"/>
              </a:defRPr>
            </a:pPr>
            <a:endParaRPr sz="3375" b="1" kern="0">
              <a:solidFill>
                <a:srgbClr val="61177C"/>
              </a:solidFill>
              <a:latin typeface="Arial"/>
              <a:cs typeface="Arial"/>
              <a:sym typeface="Arial"/>
            </a:endParaRPr>
          </a:p>
          <a:p>
            <a:pPr defTabSz="308610" fontAlgn="auto" hangingPunct="0">
              <a:spcBef>
                <a:spcPts val="0"/>
              </a:spcBef>
              <a:spcAft>
                <a:spcPts val="0"/>
              </a:spcAft>
              <a:buClr>
                <a:srgbClr val="000000"/>
              </a:buClr>
              <a:defRPr sz="6000" b="1">
                <a:solidFill>
                  <a:srgbClr val="61177C"/>
                </a:solidFill>
                <a:latin typeface="Arial"/>
                <a:ea typeface="Arial"/>
                <a:cs typeface="Arial"/>
                <a:sym typeface="Arial"/>
              </a:defRPr>
            </a:pPr>
            <a:r>
              <a:rPr sz="4050" b="1" kern="0">
                <a:solidFill>
                  <a:srgbClr val="61177C"/>
                </a:solidFill>
                <a:latin typeface="Arial"/>
                <a:cs typeface="Arial"/>
                <a:sym typeface="Arial"/>
              </a:rPr>
              <a:t>Growing Deeper in Intimacy with God:</a:t>
            </a:r>
          </a:p>
          <a:p>
            <a:pPr defTabSz="308610" fontAlgn="auto" hangingPunct="0">
              <a:spcBef>
                <a:spcPts val="0"/>
              </a:spcBef>
              <a:spcAft>
                <a:spcPts val="0"/>
              </a:spcAft>
              <a:buClr>
                <a:srgbClr val="000000"/>
              </a:buClr>
              <a:defRPr sz="6000" b="1">
                <a:solidFill>
                  <a:srgbClr val="61177C"/>
                </a:solidFill>
                <a:latin typeface="Arial"/>
                <a:ea typeface="Arial"/>
                <a:cs typeface="Arial"/>
                <a:sym typeface="Arial"/>
              </a:defRPr>
            </a:pPr>
            <a:r>
              <a:rPr sz="4050" b="1" kern="0">
                <a:solidFill>
                  <a:srgbClr val="61177C"/>
                </a:solidFill>
                <a:latin typeface="Arial"/>
                <a:cs typeface="Arial"/>
                <a:sym typeface="Arial"/>
              </a:rPr>
              <a:t>“Offensive Strategies”</a:t>
            </a:r>
          </a:p>
          <a:p>
            <a:pPr algn="l" defTabSz="308610" fontAlgn="auto" hangingPunct="0">
              <a:spcBef>
                <a:spcPts val="0"/>
              </a:spcBef>
              <a:spcAft>
                <a:spcPts val="0"/>
              </a:spcAft>
              <a:buClr>
                <a:srgbClr val="000000"/>
              </a:buClr>
              <a:defRPr sz="5000" b="1">
                <a:solidFill>
                  <a:srgbClr val="D6A841"/>
                </a:solidFill>
                <a:latin typeface="Arial"/>
                <a:ea typeface="Arial"/>
                <a:cs typeface="Arial"/>
                <a:sym typeface="Arial"/>
              </a:defRPr>
            </a:pPr>
            <a:endParaRPr sz="3375" b="1" kern="0">
              <a:solidFill>
                <a:srgbClr val="D6A841"/>
              </a:solidFill>
              <a:latin typeface="Arial"/>
              <a:cs typeface="Arial"/>
              <a:sym typeface="Arial"/>
            </a:endParaRPr>
          </a:p>
          <a:p>
            <a:pPr algn="l" defTabSz="308610" fontAlgn="auto" hangingPunct="0">
              <a:spcBef>
                <a:spcPts val="2363"/>
              </a:spcBef>
              <a:spcAft>
                <a:spcPts val="0"/>
              </a:spcAft>
              <a:defRPr sz="3000">
                <a:latin typeface="Arial"/>
                <a:ea typeface="Arial"/>
                <a:cs typeface="Arial"/>
                <a:sym typeface="Arial"/>
              </a:defRPr>
            </a:pPr>
            <a:r>
              <a:rPr sz="2025" kern="0">
                <a:solidFill>
                  <a:srgbClr val="000000"/>
                </a:solidFill>
                <a:latin typeface="Arial"/>
                <a:cs typeface="Arial"/>
                <a:sym typeface="Arial"/>
              </a:rPr>
              <a:t> </a:t>
            </a:r>
          </a:p>
          <a:p>
            <a:pPr algn="l" defTabSz="308610" fontAlgn="auto" hangingPunct="0">
              <a:spcBef>
                <a:spcPts val="2363"/>
              </a:spcBef>
              <a:spcAft>
                <a:spcPts val="0"/>
              </a:spcAft>
              <a:defRPr sz="3000">
                <a:latin typeface="Arial"/>
                <a:ea typeface="Arial"/>
                <a:cs typeface="Arial"/>
                <a:sym typeface="Arial"/>
              </a:defRPr>
            </a:pPr>
            <a:endParaRPr sz="2025" kern="0">
              <a:solidFill>
                <a:srgbClr val="000000"/>
              </a:solidFill>
              <a:latin typeface="Arial"/>
              <a:cs typeface="Arial"/>
              <a:sym typeface="Arial"/>
            </a:endParaRPr>
          </a:p>
          <a:p>
            <a:pPr algn="l" defTabSz="308610" fontAlgn="auto" hangingPunct="0">
              <a:spcBef>
                <a:spcPts val="2363"/>
              </a:spcBef>
              <a:spcAft>
                <a:spcPts val="0"/>
              </a:spcAft>
              <a:defRPr sz="3000">
                <a:latin typeface="Arial"/>
                <a:ea typeface="Arial"/>
                <a:cs typeface="Arial"/>
                <a:sym typeface="Arial"/>
              </a:defRPr>
            </a:pPr>
            <a:endParaRPr sz="2025" kern="0">
              <a:solidFill>
                <a:srgbClr val="000000"/>
              </a:solidFill>
              <a:latin typeface="Arial"/>
              <a:cs typeface="Arial"/>
              <a:sym typeface="Arial"/>
            </a:endParaRPr>
          </a:p>
          <a:p>
            <a:pPr marL="0" lvl="2" indent="360045" algn="l" defTabSz="308610" fontAlgn="auto" hangingPunct="0">
              <a:spcBef>
                <a:spcPts val="2363"/>
              </a:spcBef>
              <a:spcAft>
                <a:spcPts val="0"/>
              </a:spcAft>
              <a:defRPr sz="3000">
                <a:latin typeface="Arial"/>
                <a:ea typeface="Arial"/>
                <a:cs typeface="Arial"/>
                <a:sym typeface="Arial"/>
              </a:defRPr>
            </a:pPr>
            <a:r>
              <a:rPr sz="2025" kern="0">
                <a:solidFill>
                  <a:srgbClr val="000000"/>
                </a:solidFill>
                <a:latin typeface="Arial"/>
                <a:cs typeface="Arial"/>
                <a:sym typeface="Arial"/>
              </a:rPr>
              <a:t>                     </a:t>
            </a:r>
            <a:r>
              <a:rPr sz="3240" kern="0">
                <a:solidFill>
                  <a:srgbClr val="000000"/>
                </a:solidFill>
                <a:latin typeface="Arial"/>
                <a:cs typeface="Arial"/>
                <a:sym typeface="Arial"/>
              </a:rPr>
              <a:t> </a:t>
            </a:r>
          </a:p>
        </p:txBody>
      </p:sp>
    </p:spTree>
    <p:extLst>
      <p:ext uri="{BB962C8B-B14F-4D97-AF65-F5344CB8AC3E}">
        <p14:creationId xmlns:p14="http://schemas.microsoft.com/office/powerpoint/2010/main" val="3782170665"/>
      </p:ext>
    </p:extLst>
  </p:cSld>
  <p:clrMapOvr>
    <a:masterClrMapping/>
  </p:clrMapOvr>
  <p:transition spd="med"/>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Intimacy with God is your #1 Purpose!"/>
          <p:cNvSpPr txBox="1"/>
          <p:nvPr/>
        </p:nvSpPr>
        <p:spPr>
          <a:xfrm>
            <a:off x="1406207" y="1427321"/>
            <a:ext cx="5983605" cy="5469190"/>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defTabSz="308610" fontAlgn="auto" hangingPunct="0">
              <a:spcBef>
                <a:spcPts val="0"/>
              </a:spcBef>
              <a:spcAft>
                <a:spcPts val="0"/>
              </a:spcAft>
              <a:buClr>
                <a:srgbClr val="000000"/>
              </a:buClr>
              <a:defRPr sz="5000" b="1">
                <a:solidFill>
                  <a:srgbClr val="61177C"/>
                </a:solidFill>
                <a:latin typeface="Arial"/>
                <a:ea typeface="Arial"/>
                <a:cs typeface="Arial"/>
                <a:sym typeface="Arial"/>
              </a:defRPr>
            </a:pPr>
            <a:endParaRPr sz="3375" b="1" kern="0">
              <a:solidFill>
                <a:srgbClr val="61177C"/>
              </a:solidFill>
              <a:latin typeface="Arial"/>
              <a:cs typeface="Arial"/>
              <a:sym typeface="Arial"/>
            </a:endParaRPr>
          </a:p>
          <a:p>
            <a:pPr defTabSz="308610" fontAlgn="auto" hangingPunct="0">
              <a:spcBef>
                <a:spcPts val="0"/>
              </a:spcBef>
              <a:spcAft>
                <a:spcPts val="0"/>
              </a:spcAft>
              <a:buClr>
                <a:srgbClr val="000000"/>
              </a:buClr>
              <a:defRPr sz="5000" b="1">
                <a:solidFill>
                  <a:srgbClr val="61177C"/>
                </a:solidFill>
                <a:latin typeface="Arial"/>
                <a:ea typeface="Arial"/>
                <a:cs typeface="Arial"/>
                <a:sym typeface="Arial"/>
              </a:defRPr>
            </a:pPr>
            <a:endParaRPr sz="3375" b="1" kern="0">
              <a:solidFill>
                <a:srgbClr val="61177C"/>
              </a:solidFill>
              <a:latin typeface="Arial"/>
              <a:cs typeface="Arial"/>
              <a:sym typeface="Arial"/>
            </a:endParaRPr>
          </a:p>
          <a:p>
            <a:pPr defTabSz="308610" fontAlgn="auto" hangingPunct="0">
              <a:spcBef>
                <a:spcPts val="0"/>
              </a:spcBef>
              <a:spcAft>
                <a:spcPts val="0"/>
              </a:spcAft>
              <a:buClr>
                <a:srgbClr val="000000"/>
              </a:buClr>
              <a:defRPr sz="6000" b="1">
                <a:solidFill>
                  <a:srgbClr val="61177C"/>
                </a:solidFill>
                <a:latin typeface="Arial"/>
                <a:ea typeface="Arial"/>
                <a:cs typeface="Arial"/>
                <a:sym typeface="Arial"/>
              </a:defRPr>
            </a:pPr>
            <a:r>
              <a:rPr sz="4050" b="1" kern="0">
                <a:solidFill>
                  <a:srgbClr val="61177C"/>
                </a:solidFill>
                <a:latin typeface="Arial"/>
                <a:cs typeface="Arial"/>
                <a:sym typeface="Arial"/>
              </a:rPr>
              <a:t>Intimacy with God is your #1 Purpose!</a:t>
            </a:r>
          </a:p>
          <a:p>
            <a:pPr algn="l" defTabSz="308610" fontAlgn="auto" hangingPunct="0">
              <a:spcBef>
                <a:spcPts val="0"/>
              </a:spcBef>
              <a:spcAft>
                <a:spcPts val="0"/>
              </a:spcAft>
              <a:buClr>
                <a:srgbClr val="000000"/>
              </a:buClr>
              <a:defRPr sz="5000" b="1">
                <a:solidFill>
                  <a:srgbClr val="D6A841"/>
                </a:solidFill>
                <a:latin typeface="Arial"/>
                <a:ea typeface="Arial"/>
                <a:cs typeface="Arial"/>
                <a:sym typeface="Arial"/>
              </a:defRPr>
            </a:pPr>
            <a:endParaRPr sz="3375" b="1" kern="0">
              <a:solidFill>
                <a:srgbClr val="D6A841"/>
              </a:solidFill>
              <a:latin typeface="Arial"/>
              <a:cs typeface="Arial"/>
              <a:sym typeface="Arial"/>
            </a:endParaRPr>
          </a:p>
          <a:p>
            <a:pPr algn="l" defTabSz="308610" fontAlgn="auto" hangingPunct="0">
              <a:spcBef>
                <a:spcPts val="2363"/>
              </a:spcBef>
              <a:spcAft>
                <a:spcPts val="0"/>
              </a:spcAft>
              <a:defRPr sz="3000">
                <a:latin typeface="Arial"/>
                <a:ea typeface="Arial"/>
                <a:cs typeface="Arial"/>
                <a:sym typeface="Arial"/>
              </a:defRPr>
            </a:pPr>
            <a:r>
              <a:rPr sz="2025" kern="0">
                <a:solidFill>
                  <a:srgbClr val="000000"/>
                </a:solidFill>
                <a:latin typeface="Arial"/>
                <a:cs typeface="Arial"/>
                <a:sym typeface="Arial"/>
              </a:rPr>
              <a:t> </a:t>
            </a:r>
          </a:p>
          <a:p>
            <a:pPr algn="l" defTabSz="308610" fontAlgn="auto" hangingPunct="0">
              <a:spcBef>
                <a:spcPts val="2363"/>
              </a:spcBef>
              <a:spcAft>
                <a:spcPts val="0"/>
              </a:spcAft>
              <a:defRPr sz="3000">
                <a:latin typeface="Arial"/>
                <a:ea typeface="Arial"/>
                <a:cs typeface="Arial"/>
                <a:sym typeface="Arial"/>
              </a:defRPr>
            </a:pPr>
            <a:endParaRPr sz="2025" kern="0">
              <a:solidFill>
                <a:srgbClr val="000000"/>
              </a:solidFill>
              <a:latin typeface="Arial"/>
              <a:cs typeface="Arial"/>
              <a:sym typeface="Arial"/>
            </a:endParaRPr>
          </a:p>
          <a:p>
            <a:pPr algn="l" defTabSz="308610" fontAlgn="auto" hangingPunct="0">
              <a:spcBef>
                <a:spcPts val="2363"/>
              </a:spcBef>
              <a:spcAft>
                <a:spcPts val="0"/>
              </a:spcAft>
              <a:defRPr sz="3000">
                <a:latin typeface="Arial"/>
                <a:ea typeface="Arial"/>
                <a:cs typeface="Arial"/>
                <a:sym typeface="Arial"/>
              </a:defRPr>
            </a:pPr>
            <a:endParaRPr sz="2025" kern="0">
              <a:solidFill>
                <a:srgbClr val="000000"/>
              </a:solidFill>
              <a:latin typeface="Arial"/>
              <a:cs typeface="Arial"/>
              <a:sym typeface="Arial"/>
            </a:endParaRPr>
          </a:p>
          <a:p>
            <a:pPr marL="0" lvl="2" indent="360045" algn="l" defTabSz="308610" fontAlgn="auto" hangingPunct="0">
              <a:spcBef>
                <a:spcPts val="2363"/>
              </a:spcBef>
              <a:spcAft>
                <a:spcPts val="0"/>
              </a:spcAft>
              <a:defRPr sz="3000">
                <a:latin typeface="Arial"/>
                <a:ea typeface="Arial"/>
                <a:cs typeface="Arial"/>
                <a:sym typeface="Arial"/>
              </a:defRPr>
            </a:pPr>
            <a:r>
              <a:rPr sz="2025" kern="0">
                <a:solidFill>
                  <a:srgbClr val="000000"/>
                </a:solidFill>
                <a:latin typeface="Arial"/>
                <a:cs typeface="Arial"/>
                <a:sym typeface="Arial"/>
              </a:rPr>
              <a:t>                     </a:t>
            </a:r>
            <a:r>
              <a:rPr sz="3240" kern="0">
                <a:solidFill>
                  <a:srgbClr val="000000"/>
                </a:solidFill>
                <a:latin typeface="Arial"/>
                <a:cs typeface="Arial"/>
                <a:sym typeface="Arial"/>
              </a:rPr>
              <a:t> </a:t>
            </a:r>
          </a:p>
        </p:txBody>
      </p:sp>
    </p:spTree>
    <p:extLst>
      <p:ext uri="{BB962C8B-B14F-4D97-AF65-F5344CB8AC3E}">
        <p14:creationId xmlns:p14="http://schemas.microsoft.com/office/powerpoint/2010/main" val="808788844"/>
      </p:ext>
    </p:extLst>
  </p:cSld>
  <p:clrMapOvr>
    <a:masterClrMapping/>
  </p:clrMapOvr>
  <p:transition spd="med"/>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How will YOU respond?…"/>
          <p:cNvSpPr txBox="1"/>
          <p:nvPr/>
        </p:nvSpPr>
        <p:spPr>
          <a:xfrm>
            <a:off x="1191894" y="1538764"/>
            <a:ext cx="6489383" cy="2333203"/>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algn="l" defTabSz="308610" fontAlgn="auto" hangingPunct="0">
              <a:lnSpc>
                <a:spcPct val="60000"/>
              </a:lnSpc>
              <a:spcBef>
                <a:spcPts val="0"/>
              </a:spcBef>
              <a:spcAft>
                <a:spcPts val="0"/>
              </a:spcAft>
              <a:buClr>
                <a:srgbClr val="000000"/>
              </a:buClr>
              <a:defRPr sz="3600" b="1">
                <a:solidFill>
                  <a:srgbClr val="7B219F"/>
                </a:solidFill>
                <a:latin typeface="Arial"/>
                <a:ea typeface="Arial"/>
                <a:cs typeface="Arial"/>
                <a:sym typeface="Arial"/>
              </a:defRPr>
            </a:pPr>
            <a:r>
              <a:rPr sz="2430" b="1" kern="0">
                <a:solidFill>
                  <a:srgbClr val="7B219F"/>
                </a:solidFill>
                <a:latin typeface="Arial"/>
                <a:cs typeface="Arial"/>
                <a:sym typeface="Arial"/>
              </a:rPr>
              <a:t>How will YOU respond?</a:t>
            </a:r>
          </a:p>
          <a:p>
            <a:pPr algn="l" defTabSz="308610" fontAlgn="auto" hangingPunct="0">
              <a:spcBef>
                <a:spcPts val="0"/>
              </a:spcBef>
              <a:spcAft>
                <a:spcPts val="0"/>
              </a:spcAft>
              <a:buClr>
                <a:srgbClr val="000000"/>
              </a:buClr>
              <a:defRPr sz="3600" b="1">
                <a:solidFill>
                  <a:srgbClr val="7B219F"/>
                </a:solidFill>
                <a:latin typeface="Arial"/>
                <a:ea typeface="Arial"/>
                <a:cs typeface="Arial"/>
                <a:sym typeface="Arial"/>
              </a:defRPr>
            </a:pPr>
            <a:endParaRPr sz="2430" b="1" kern="0">
              <a:solidFill>
                <a:srgbClr val="7B219F"/>
              </a:solidFill>
              <a:latin typeface="Arial"/>
              <a:cs typeface="Arial"/>
              <a:sym typeface="Arial"/>
            </a:endParaRPr>
          </a:p>
          <a:p>
            <a:pPr algn="l" defTabSz="308610" fontAlgn="auto" hangingPunct="0">
              <a:spcBef>
                <a:spcPts val="0"/>
              </a:spcBef>
              <a:spcAft>
                <a:spcPts val="0"/>
              </a:spcAft>
              <a:buClr>
                <a:srgbClr val="000000"/>
              </a:buClr>
              <a:defRPr sz="2800" b="1">
                <a:solidFill>
                  <a:srgbClr val="7B219F"/>
                </a:solidFill>
                <a:latin typeface="Arial"/>
                <a:ea typeface="Arial"/>
                <a:cs typeface="Arial"/>
                <a:sym typeface="Arial"/>
              </a:defRPr>
            </a:pPr>
            <a:endParaRPr sz="1890" b="1" kern="0">
              <a:solidFill>
                <a:srgbClr val="7B219F"/>
              </a:solidFill>
              <a:latin typeface="Arial"/>
              <a:cs typeface="Arial"/>
              <a:sym typeface="Arial"/>
            </a:endParaRPr>
          </a:p>
          <a:p>
            <a:pPr algn="l" defTabSz="308610" fontAlgn="auto" hangingPunct="0">
              <a:spcBef>
                <a:spcPts val="0"/>
              </a:spcBef>
              <a:spcAft>
                <a:spcPts val="0"/>
              </a:spcAft>
              <a:buClr>
                <a:srgbClr val="000000"/>
              </a:buClr>
              <a:defRPr sz="2800" b="1">
                <a:solidFill>
                  <a:srgbClr val="7B219F"/>
                </a:solidFill>
                <a:latin typeface="Arial"/>
                <a:ea typeface="Arial"/>
                <a:cs typeface="Arial"/>
                <a:sym typeface="Arial"/>
              </a:defRPr>
            </a:pPr>
            <a:endParaRPr sz="1890" b="1" kern="0">
              <a:solidFill>
                <a:srgbClr val="7B219F"/>
              </a:solidFill>
              <a:latin typeface="Arial"/>
              <a:cs typeface="Arial"/>
              <a:sym typeface="Arial"/>
            </a:endParaRPr>
          </a:p>
          <a:p>
            <a:pPr marL="0" lvl="1" algn="l" defTabSz="308610" fontAlgn="auto" hangingPunct="0">
              <a:lnSpc>
                <a:spcPct val="1000"/>
              </a:lnSpc>
              <a:spcBef>
                <a:spcPts val="2498"/>
              </a:spcBef>
              <a:spcAft>
                <a:spcPts val="0"/>
              </a:spcAft>
              <a:defRPr sz="3800" b="1">
                <a:solidFill>
                  <a:srgbClr val="7B219F"/>
                </a:solidFill>
                <a:latin typeface="Arial"/>
                <a:ea typeface="Arial"/>
                <a:cs typeface="Arial"/>
                <a:sym typeface="Arial"/>
              </a:defRPr>
            </a:pPr>
            <a:r>
              <a:rPr sz="2565" b="1" kern="0">
                <a:solidFill>
                  <a:srgbClr val="7B219F"/>
                </a:solidFill>
                <a:latin typeface="Arial"/>
                <a:cs typeface="Arial"/>
                <a:sym typeface="Arial"/>
              </a:rPr>
              <a:t>Focus on “One Thing”:  Intimacy First!</a:t>
            </a:r>
          </a:p>
          <a:p>
            <a:pPr algn="l" defTabSz="308610" fontAlgn="auto" hangingPunct="0">
              <a:lnSpc>
                <a:spcPct val="1000"/>
              </a:lnSpc>
              <a:spcBef>
                <a:spcPts val="2498"/>
              </a:spcBef>
              <a:spcAft>
                <a:spcPts val="0"/>
              </a:spcAft>
              <a:defRPr sz="2200" b="1">
                <a:latin typeface="Arial"/>
                <a:ea typeface="Arial"/>
                <a:cs typeface="Arial"/>
                <a:sym typeface="Arial"/>
              </a:defRPr>
            </a:pPr>
            <a:endParaRPr sz="1485" b="1" kern="0">
              <a:solidFill>
                <a:srgbClr val="000000"/>
              </a:solidFill>
              <a:latin typeface="Arial"/>
              <a:cs typeface="Arial"/>
              <a:sym typeface="Arial"/>
            </a:endParaRPr>
          </a:p>
          <a:p>
            <a:pPr algn="l" defTabSz="308610" fontAlgn="auto" hangingPunct="0">
              <a:lnSpc>
                <a:spcPct val="81000"/>
              </a:lnSpc>
              <a:spcBef>
                <a:spcPts val="2498"/>
              </a:spcBef>
              <a:spcAft>
                <a:spcPts val="0"/>
              </a:spcAft>
              <a:defRPr sz="2200" b="1">
                <a:latin typeface="Arial"/>
                <a:ea typeface="Arial"/>
                <a:cs typeface="Arial"/>
                <a:sym typeface="Arial"/>
              </a:defRPr>
            </a:pPr>
            <a:endParaRPr sz="1485" b="1" kern="0">
              <a:solidFill>
                <a:srgbClr val="000000"/>
              </a:solidFill>
              <a:latin typeface="Arial"/>
              <a:cs typeface="Arial"/>
              <a:sym typeface="Arial"/>
            </a:endParaRPr>
          </a:p>
        </p:txBody>
      </p:sp>
    </p:spTree>
    <p:extLst>
      <p:ext uri="{BB962C8B-B14F-4D97-AF65-F5344CB8AC3E}">
        <p14:creationId xmlns:p14="http://schemas.microsoft.com/office/powerpoint/2010/main" val="3201564919"/>
      </p:ext>
    </p:extLst>
  </p:cSld>
  <p:clrMapOvr>
    <a:masterClrMapping/>
  </p:clrMapOvr>
  <p:transition spd="med"/>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Dwell on Him throughout the day:…"/>
          <p:cNvSpPr txBox="1"/>
          <p:nvPr/>
        </p:nvSpPr>
        <p:spPr>
          <a:xfrm>
            <a:off x="1406207" y="1427322"/>
            <a:ext cx="5983605" cy="6092437"/>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marL="222885" indent="-180023" algn="l" defTabSz="308610" fontAlgn="auto" hangingPunct="0">
              <a:spcBef>
                <a:spcPts val="0"/>
              </a:spcBef>
              <a:spcAft>
                <a:spcPts val="0"/>
              </a:spcAft>
              <a:buClr>
                <a:srgbClr val="942193"/>
              </a:buClr>
              <a:buSzPct val="83000"/>
              <a:buFont typeface="Thonburi"/>
              <a:buChar char="•"/>
              <a:defRPr sz="4000" b="1">
                <a:solidFill>
                  <a:srgbClr val="61177C"/>
                </a:solidFill>
                <a:latin typeface="Arial"/>
                <a:ea typeface="Arial"/>
                <a:cs typeface="Arial"/>
                <a:sym typeface="Arial"/>
              </a:defRPr>
            </a:pPr>
            <a:r>
              <a:rPr sz="2700" b="1" kern="0">
                <a:solidFill>
                  <a:srgbClr val="61177C"/>
                </a:solidFill>
                <a:latin typeface="Arial"/>
                <a:cs typeface="Arial"/>
                <a:sym typeface="Arial"/>
              </a:rPr>
              <a:t> Dwell on Him throughout the day:</a:t>
            </a:r>
          </a:p>
          <a:p>
            <a:pPr algn="l" defTabSz="308610" fontAlgn="auto" hangingPunct="0">
              <a:spcBef>
                <a:spcPts val="0"/>
              </a:spcBef>
              <a:spcAft>
                <a:spcPts val="0"/>
              </a:spcAft>
              <a:defRPr sz="4000" b="1">
                <a:solidFill>
                  <a:srgbClr val="61177C"/>
                </a:solidFill>
                <a:latin typeface="Arial"/>
                <a:ea typeface="Arial"/>
                <a:cs typeface="Arial"/>
                <a:sym typeface="Arial"/>
              </a:defRPr>
            </a:pPr>
            <a:endParaRPr sz="2700" b="1" kern="0">
              <a:solidFill>
                <a:srgbClr val="61177C"/>
              </a:solidFill>
              <a:latin typeface="Arial"/>
              <a:cs typeface="Arial"/>
              <a:sym typeface="Arial"/>
            </a:endParaRPr>
          </a:p>
          <a:p>
            <a:pPr marL="942975" lvl="4" indent="-180023" algn="l" defTabSz="308610" fontAlgn="auto" hangingPunct="0">
              <a:spcBef>
                <a:spcPts val="0"/>
              </a:spcBef>
              <a:spcAft>
                <a:spcPts val="0"/>
              </a:spcAft>
              <a:buClr>
                <a:srgbClr val="942193"/>
              </a:buClr>
              <a:buSzPct val="83000"/>
              <a:buFont typeface="Thonburi"/>
              <a:buChar char="•"/>
              <a:defRPr sz="4000" b="1">
                <a:solidFill>
                  <a:srgbClr val="61177C"/>
                </a:solidFill>
                <a:latin typeface="Arial"/>
                <a:ea typeface="Arial"/>
                <a:cs typeface="Arial"/>
                <a:sym typeface="Arial"/>
              </a:defRPr>
            </a:pPr>
            <a:r>
              <a:rPr sz="2700" b="1" kern="0">
                <a:solidFill>
                  <a:srgbClr val="61177C"/>
                </a:solidFill>
                <a:latin typeface="Arial"/>
                <a:cs typeface="Arial"/>
                <a:sym typeface="Arial"/>
              </a:rPr>
              <a:t> </a:t>
            </a:r>
            <a:r>
              <a:rPr sz="2700" b="1" kern="0">
                <a:solidFill>
                  <a:srgbClr val="E32400"/>
                </a:solidFill>
                <a:latin typeface="Arial"/>
                <a:cs typeface="Arial"/>
                <a:sym typeface="Arial"/>
              </a:rPr>
              <a:t>What He has done for you</a:t>
            </a:r>
          </a:p>
          <a:p>
            <a:pPr marL="1303020" lvl="6" indent="-180023" defTabSz="308610" hangingPunct="0">
              <a:buClr>
                <a:srgbClr val="942193"/>
              </a:buClr>
              <a:buSzPct val="83000"/>
              <a:buFont typeface="Thonburi"/>
              <a:buChar char="•"/>
              <a:defRPr sz="4000" b="1">
                <a:solidFill>
                  <a:srgbClr val="61177C"/>
                </a:solidFill>
                <a:latin typeface="Arial"/>
                <a:ea typeface="Arial"/>
                <a:cs typeface="Arial"/>
                <a:sym typeface="Arial"/>
              </a:defRPr>
            </a:pPr>
            <a:r>
              <a:rPr sz="2700" b="1" kern="0">
                <a:solidFill>
                  <a:srgbClr val="61177C"/>
                </a:solidFill>
                <a:latin typeface="Arial"/>
                <a:cs typeface="Arial"/>
                <a:sym typeface="Arial"/>
              </a:rPr>
              <a:t> How much He desires you</a:t>
            </a:r>
          </a:p>
          <a:p>
            <a:pPr marL="1303020" lvl="6" indent="-180023" defTabSz="308610" hangingPunct="0">
              <a:buClr>
                <a:srgbClr val="942193"/>
              </a:buClr>
              <a:buSzPct val="83000"/>
              <a:buFont typeface="Thonburi"/>
              <a:buChar char="•"/>
              <a:defRPr sz="4000" b="1">
                <a:solidFill>
                  <a:srgbClr val="61177C"/>
                </a:solidFill>
                <a:latin typeface="Arial"/>
                <a:ea typeface="Arial"/>
                <a:cs typeface="Arial"/>
                <a:sym typeface="Arial"/>
              </a:defRPr>
            </a:pPr>
            <a:r>
              <a:rPr sz="2700" b="1" kern="0">
                <a:solidFill>
                  <a:srgbClr val="61177C"/>
                </a:solidFill>
                <a:latin typeface="Arial"/>
                <a:cs typeface="Arial"/>
                <a:sym typeface="Arial"/>
              </a:rPr>
              <a:t> How much He values you</a:t>
            </a:r>
          </a:p>
          <a:p>
            <a:pPr marL="1303020" lvl="6" indent="-180023" defTabSz="308610" hangingPunct="0">
              <a:buClr>
                <a:srgbClr val="942193"/>
              </a:buClr>
              <a:buSzPct val="83000"/>
              <a:buFont typeface="Thonburi"/>
              <a:buChar char="•"/>
              <a:defRPr sz="4000" b="1">
                <a:solidFill>
                  <a:srgbClr val="61177C"/>
                </a:solidFill>
                <a:latin typeface="Arial"/>
                <a:ea typeface="Arial"/>
                <a:cs typeface="Arial"/>
                <a:sym typeface="Arial"/>
              </a:defRPr>
            </a:pPr>
            <a:r>
              <a:rPr sz="2700" b="1" kern="0">
                <a:solidFill>
                  <a:srgbClr val="61177C"/>
                </a:solidFill>
                <a:latin typeface="Arial"/>
                <a:cs typeface="Arial"/>
                <a:sym typeface="Arial"/>
              </a:rPr>
              <a:t> How much He wants you!</a:t>
            </a:r>
          </a:p>
          <a:p>
            <a:pPr algn="l" defTabSz="308610" fontAlgn="auto" hangingPunct="0">
              <a:spcBef>
                <a:spcPts val="0"/>
              </a:spcBef>
              <a:spcAft>
                <a:spcPts val="0"/>
              </a:spcAft>
              <a:defRPr sz="4000" b="1">
                <a:solidFill>
                  <a:srgbClr val="61177C"/>
                </a:solidFill>
                <a:latin typeface="Arial"/>
                <a:ea typeface="Arial"/>
                <a:cs typeface="Arial"/>
                <a:sym typeface="Arial"/>
              </a:defRPr>
            </a:pPr>
            <a:endParaRPr sz="2700" b="1" kern="0">
              <a:solidFill>
                <a:srgbClr val="61177C"/>
              </a:solidFill>
              <a:latin typeface="Arial"/>
              <a:cs typeface="Arial"/>
              <a:sym typeface="Arial"/>
            </a:endParaRPr>
          </a:p>
          <a:p>
            <a:pPr algn="l" defTabSz="308610" fontAlgn="auto" hangingPunct="0">
              <a:spcBef>
                <a:spcPts val="0"/>
              </a:spcBef>
              <a:spcAft>
                <a:spcPts val="0"/>
              </a:spcAft>
              <a:buClr>
                <a:srgbClr val="000000"/>
              </a:buClr>
              <a:defRPr sz="5000" b="1">
                <a:solidFill>
                  <a:srgbClr val="D6A841"/>
                </a:solidFill>
                <a:latin typeface="Arial"/>
                <a:ea typeface="Arial"/>
                <a:cs typeface="Arial"/>
                <a:sym typeface="Arial"/>
              </a:defRPr>
            </a:pPr>
            <a:endParaRPr sz="3375" b="1" kern="0">
              <a:solidFill>
                <a:srgbClr val="D6A841"/>
              </a:solidFill>
              <a:latin typeface="Arial"/>
              <a:cs typeface="Arial"/>
              <a:sym typeface="Arial"/>
            </a:endParaRPr>
          </a:p>
          <a:p>
            <a:pPr algn="l" defTabSz="308610" fontAlgn="auto" hangingPunct="0">
              <a:spcBef>
                <a:spcPts val="2363"/>
              </a:spcBef>
              <a:spcAft>
                <a:spcPts val="0"/>
              </a:spcAft>
              <a:defRPr sz="3000">
                <a:latin typeface="Arial"/>
                <a:ea typeface="Arial"/>
                <a:cs typeface="Arial"/>
                <a:sym typeface="Arial"/>
              </a:defRPr>
            </a:pPr>
            <a:r>
              <a:rPr sz="2025" kern="0">
                <a:solidFill>
                  <a:srgbClr val="000000"/>
                </a:solidFill>
                <a:latin typeface="Arial"/>
                <a:cs typeface="Arial"/>
                <a:sym typeface="Arial"/>
              </a:rPr>
              <a:t> </a:t>
            </a:r>
          </a:p>
          <a:p>
            <a:pPr algn="l" defTabSz="308610" fontAlgn="auto" hangingPunct="0">
              <a:spcBef>
                <a:spcPts val="2363"/>
              </a:spcBef>
              <a:spcAft>
                <a:spcPts val="0"/>
              </a:spcAft>
              <a:defRPr sz="3000">
                <a:latin typeface="Arial"/>
                <a:ea typeface="Arial"/>
                <a:cs typeface="Arial"/>
                <a:sym typeface="Arial"/>
              </a:defRPr>
            </a:pPr>
            <a:endParaRPr sz="2025" kern="0">
              <a:solidFill>
                <a:srgbClr val="000000"/>
              </a:solidFill>
              <a:latin typeface="Arial"/>
              <a:cs typeface="Arial"/>
              <a:sym typeface="Arial"/>
            </a:endParaRPr>
          </a:p>
          <a:p>
            <a:pPr algn="l" defTabSz="308610" fontAlgn="auto" hangingPunct="0">
              <a:spcBef>
                <a:spcPts val="2363"/>
              </a:spcBef>
              <a:spcAft>
                <a:spcPts val="0"/>
              </a:spcAft>
              <a:defRPr sz="3000">
                <a:latin typeface="Arial"/>
                <a:ea typeface="Arial"/>
                <a:cs typeface="Arial"/>
                <a:sym typeface="Arial"/>
              </a:defRPr>
            </a:pPr>
            <a:endParaRPr sz="2025" kern="0">
              <a:solidFill>
                <a:srgbClr val="000000"/>
              </a:solidFill>
              <a:latin typeface="Arial"/>
              <a:cs typeface="Arial"/>
              <a:sym typeface="Arial"/>
            </a:endParaRPr>
          </a:p>
          <a:p>
            <a:pPr marL="0" lvl="2" indent="360045" algn="l" defTabSz="308610" fontAlgn="auto" hangingPunct="0">
              <a:spcBef>
                <a:spcPts val="2363"/>
              </a:spcBef>
              <a:spcAft>
                <a:spcPts val="0"/>
              </a:spcAft>
              <a:defRPr sz="3000">
                <a:latin typeface="Arial"/>
                <a:ea typeface="Arial"/>
                <a:cs typeface="Arial"/>
                <a:sym typeface="Arial"/>
              </a:defRPr>
            </a:pPr>
            <a:r>
              <a:rPr sz="2025" kern="0">
                <a:solidFill>
                  <a:srgbClr val="000000"/>
                </a:solidFill>
                <a:latin typeface="Arial"/>
                <a:cs typeface="Arial"/>
                <a:sym typeface="Arial"/>
              </a:rPr>
              <a:t>                     </a:t>
            </a:r>
            <a:r>
              <a:rPr sz="3240" kern="0">
                <a:solidFill>
                  <a:srgbClr val="000000"/>
                </a:solidFill>
                <a:latin typeface="Arial"/>
                <a:cs typeface="Arial"/>
                <a:sym typeface="Arial"/>
              </a:rPr>
              <a:t> </a:t>
            </a:r>
          </a:p>
        </p:txBody>
      </p:sp>
    </p:spTree>
    <p:extLst>
      <p:ext uri="{BB962C8B-B14F-4D97-AF65-F5344CB8AC3E}">
        <p14:creationId xmlns:p14="http://schemas.microsoft.com/office/powerpoint/2010/main" val="2624002208"/>
      </p:ext>
    </p:extLst>
  </p:cSld>
  <p:clrMapOvr>
    <a:masterClrMapping/>
  </p:clrMapOvr>
  <p:transition spd="med"/>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Dwell on Him throughout the day:…"/>
          <p:cNvSpPr txBox="1"/>
          <p:nvPr/>
        </p:nvSpPr>
        <p:spPr>
          <a:xfrm>
            <a:off x="1406207" y="1427321"/>
            <a:ext cx="5983605" cy="5780813"/>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marL="222885" indent="-180023" algn="l" defTabSz="308610" fontAlgn="auto" hangingPunct="0">
              <a:spcBef>
                <a:spcPts val="0"/>
              </a:spcBef>
              <a:spcAft>
                <a:spcPts val="0"/>
              </a:spcAft>
              <a:buClr>
                <a:srgbClr val="942193"/>
              </a:buClr>
              <a:buSzPct val="83000"/>
              <a:buFont typeface="Thonburi"/>
              <a:buChar char="•"/>
              <a:defRPr sz="4000" b="1">
                <a:solidFill>
                  <a:srgbClr val="61177C"/>
                </a:solidFill>
                <a:latin typeface="Arial"/>
                <a:ea typeface="Arial"/>
                <a:cs typeface="Arial"/>
                <a:sym typeface="Arial"/>
              </a:defRPr>
            </a:pPr>
            <a:r>
              <a:rPr sz="2700" b="1" kern="0">
                <a:solidFill>
                  <a:srgbClr val="61177C"/>
                </a:solidFill>
                <a:latin typeface="Arial"/>
                <a:cs typeface="Arial"/>
                <a:sym typeface="Arial"/>
              </a:rPr>
              <a:t> Dwell on Him throughout the day:</a:t>
            </a:r>
          </a:p>
          <a:p>
            <a:pPr algn="l" defTabSz="308610" fontAlgn="auto" hangingPunct="0">
              <a:spcBef>
                <a:spcPts val="0"/>
              </a:spcBef>
              <a:spcAft>
                <a:spcPts val="0"/>
              </a:spcAft>
              <a:defRPr sz="4000" b="1">
                <a:solidFill>
                  <a:srgbClr val="61177C"/>
                </a:solidFill>
                <a:latin typeface="Arial"/>
                <a:ea typeface="Arial"/>
                <a:cs typeface="Arial"/>
                <a:sym typeface="Arial"/>
              </a:defRPr>
            </a:pPr>
            <a:endParaRPr sz="2700" b="1" kern="0">
              <a:solidFill>
                <a:srgbClr val="61177C"/>
              </a:solidFill>
              <a:latin typeface="Arial"/>
              <a:cs typeface="Arial"/>
              <a:sym typeface="Arial"/>
            </a:endParaRPr>
          </a:p>
          <a:p>
            <a:pPr marL="942975" lvl="4" indent="-180023" algn="l" defTabSz="308610" fontAlgn="auto" hangingPunct="0">
              <a:spcBef>
                <a:spcPts val="0"/>
              </a:spcBef>
              <a:spcAft>
                <a:spcPts val="0"/>
              </a:spcAft>
              <a:buClr>
                <a:srgbClr val="942193"/>
              </a:buClr>
              <a:buSzPct val="83000"/>
              <a:buFont typeface="Thonburi"/>
              <a:buChar char="•"/>
              <a:defRPr sz="4000" b="1">
                <a:solidFill>
                  <a:srgbClr val="61177C"/>
                </a:solidFill>
                <a:latin typeface="Arial"/>
                <a:ea typeface="Arial"/>
                <a:cs typeface="Arial"/>
                <a:sym typeface="Arial"/>
              </a:defRPr>
            </a:pPr>
            <a:r>
              <a:rPr sz="2700" b="1" kern="0">
                <a:solidFill>
                  <a:srgbClr val="61177C"/>
                </a:solidFill>
                <a:latin typeface="Arial"/>
                <a:cs typeface="Arial"/>
                <a:sym typeface="Arial"/>
              </a:rPr>
              <a:t> </a:t>
            </a:r>
            <a:r>
              <a:rPr sz="2700" b="1" kern="0">
                <a:solidFill>
                  <a:srgbClr val="E32400"/>
                </a:solidFill>
                <a:latin typeface="Arial"/>
                <a:cs typeface="Arial"/>
                <a:sym typeface="Arial"/>
              </a:rPr>
              <a:t>Who He is</a:t>
            </a:r>
          </a:p>
          <a:p>
            <a:pPr marL="1303020" lvl="6" indent="-180023" defTabSz="308610" hangingPunct="0">
              <a:buClr>
                <a:srgbClr val="942193"/>
              </a:buClr>
              <a:buSzPct val="83000"/>
              <a:buFont typeface="Thonburi"/>
              <a:buChar char="•"/>
              <a:defRPr sz="4000" b="1">
                <a:solidFill>
                  <a:srgbClr val="61177C"/>
                </a:solidFill>
                <a:latin typeface="Arial"/>
                <a:ea typeface="Arial"/>
                <a:cs typeface="Arial"/>
                <a:sym typeface="Arial"/>
              </a:defRPr>
            </a:pPr>
            <a:r>
              <a:rPr sz="2700" b="1" kern="0">
                <a:solidFill>
                  <a:srgbClr val="61177C"/>
                </a:solidFill>
                <a:latin typeface="Arial"/>
                <a:cs typeface="Arial"/>
                <a:sym typeface="Arial"/>
              </a:rPr>
              <a:t> Revelation Ch. 1-3              </a:t>
            </a:r>
            <a:r>
              <a:rPr sz="1350" b="1" kern="0">
                <a:solidFill>
                  <a:srgbClr val="61177C"/>
                </a:solidFill>
                <a:latin typeface="Arial"/>
                <a:cs typeface="Arial"/>
                <a:sym typeface="Arial"/>
              </a:rPr>
              <a:t>(eyes flaming fire (v.14); one who loved us (v.5))</a:t>
            </a:r>
          </a:p>
          <a:p>
            <a:pPr algn="l" defTabSz="308610" fontAlgn="auto" hangingPunct="0">
              <a:spcBef>
                <a:spcPts val="0"/>
              </a:spcBef>
              <a:spcAft>
                <a:spcPts val="0"/>
              </a:spcAft>
              <a:defRPr sz="4000" b="1">
                <a:solidFill>
                  <a:srgbClr val="61177C"/>
                </a:solidFill>
                <a:latin typeface="Arial"/>
                <a:ea typeface="Arial"/>
                <a:cs typeface="Arial"/>
                <a:sym typeface="Arial"/>
              </a:defRPr>
            </a:pPr>
            <a:endParaRPr sz="1350" b="1" kern="0">
              <a:solidFill>
                <a:srgbClr val="61177C"/>
              </a:solidFill>
              <a:latin typeface="Arial"/>
              <a:cs typeface="Arial"/>
              <a:sym typeface="Arial"/>
            </a:endParaRPr>
          </a:p>
          <a:p>
            <a:pPr marL="1303020" lvl="6" indent="-180023" defTabSz="308610" hangingPunct="0">
              <a:buClr>
                <a:srgbClr val="942193"/>
              </a:buClr>
              <a:buSzPct val="83000"/>
              <a:buFont typeface="Thonburi"/>
              <a:buChar char="•"/>
              <a:defRPr sz="4000" b="1">
                <a:solidFill>
                  <a:srgbClr val="61177C"/>
                </a:solidFill>
                <a:latin typeface="Arial"/>
                <a:ea typeface="Arial"/>
                <a:cs typeface="Arial"/>
                <a:sym typeface="Arial"/>
              </a:defRPr>
            </a:pPr>
            <a:r>
              <a:rPr sz="2700" b="1" kern="0">
                <a:solidFill>
                  <a:srgbClr val="61177C"/>
                </a:solidFill>
                <a:latin typeface="Arial"/>
                <a:cs typeface="Arial"/>
                <a:sym typeface="Arial"/>
              </a:rPr>
              <a:t> Revelation 4 - throne room </a:t>
            </a:r>
            <a:r>
              <a:rPr sz="1350" b="1" kern="0">
                <a:solidFill>
                  <a:srgbClr val="61177C"/>
                </a:solidFill>
                <a:latin typeface="Arial"/>
                <a:cs typeface="Arial"/>
                <a:sym typeface="Arial"/>
              </a:rPr>
              <a:t>(sardius stone, jasper diamond, emerald (4:3))</a:t>
            </a:r>
          </a:p>
          <a:p>
            <a:pPr algn="l" defTabSz="308610" fontAlgn="auto" hangingPunct="0">
              <a:spcBef>
                <a:spcPts val="0"/>
              </a:spcBef>
              <a:spcAft>
                <a:spcPts val="0"/>
              </a:spcAft>
              <a:defRPr sz="4000" b="1">
                <a:solidFill>
                  <a:srgbClr val="61177C"/>
                </a:solidFill>
                <a:latin typeface="Arial"/>
                <a:ea typeface="Arial"/>
                <a:cs typeface="Arial"/>
                <a:sym typeface="Arial"/>
              </a:defRPr>
            </a:pPr>
            <a:endParaRPr sz="1350" b="1" kern="0">
              <a:solidFill>
                <a:srgbClr val="61177C"/>
              </a:solidFill>
              <a:latin typeface="Arial"/>
              <a:cs typeface="Arial"/>
              <a:sym typeface="Arial"/>
            </a:endParaRPr>
          </a:p>
          <a:p>
            <a:pPr algn="l" defTabSz="308610" fontAlgn="auto" hangingPunct="0">
              <a:spcBef>
                <a:spcPts val="0"/>
              </a:spcBef>
              <a:spcAft>
                <a:spcPts val="0"/>
              </a:spcAft>
              <a:buClr>
                <a:srgbClr val="000000"/>
              </a:buClr>
              <a:defRPr sz="5000" b="1">
                <a:solidFill>
                  <a:srgbClr val="D6A841"/>
                </a:solidFill>
                <a:latin typeface="Arial"/>
                <a:ea typeface="Arial"/>
                <a:cs typeface="Arial"/>
                <a:sym typeface="Arial"/>
              </a:defRPr>
            </a:pPr>
            <a:endParaRPr sz="1350" b="1" kern="0">
              <a:solidFill>
                <a:srgbClr val="D6A841"/>
              </a:solidFill>
              <a:latin typeface="Arial"/>
              <a:cs typeface="Arial"/>
              <a:sym typeface="Arial"/>
            </a:endParaRPr>
          </a:p>
          <a:p>
            <a:pPr algn="l" defTabSz="308610" fontAlgn="auto" hangingPunct="0">
              <a:spcBef>
                <a:spcPts val="2363"/>
              </a:spcBef>
              <a:spcAft>
                <a:spcPts val="0"/>
              </a:spcAft>
              <a:defRPr sz="3000">
                <a:latin typeface="Arial"/>
                <a:ea typeface="Arial"/>
                <a:cs typeface="Arial"/>
                <a:sym typeface="Arial"/>
              </a:defRPr>
            </a:pPr>
            <a:r>
              <a:rPr sz="2025" kern="0">
                <a:solidFill>
                  <a:srgbClr val="000000"/>
                </a:solidFill>
                <a:latin typeface="Arial"/>
                <a:cs typeface="Arial"/>
                <a:sym typeface="Arial"/>
              </a:rPr>
              <a:t> </a:t>
            </a:r>
          </a:p>
          <a:p>
            <a:pPr algn="l" defTabSz="308610" fontAlgn="auto" hangingPunct="0">
              <a:spcBef>
                <a:spcPts val="2363"/>
              </a:spcBef>
              <a:spcAft>
                <a:spcPts val="0"/>
              </a:spcAft>
              <a:defRPr sz="3000">
                <a:latin typeface="Arial"/>
                <a:ea typeface="Arial"/>
                <a:cs typeface="Arial"/>
                <a:sym typeface="Arial"/>
              </a:defRPr>
            </a:pPr>
            <a:endParaRPr sz="2025" kern="0">
              <a:solidFill>
                <a:srgbClr val="000000"/>
              </a:solidFill>
              <a:latin typeface="Arial"/>
              <a:cs typeface="Arial"/>
              <a:sym typeface="Arial"/>
            </a:endParaRPr>
          </a:p>
          <a:p>
            <a:pPr algn="l" defTabSz="308610" fontAlgn="auto" hangingPunct="0">
              <a:spcBef>
                <a:spcPts val="2363"/>
              </a:spcBef>
              <a:spcAft>
                <a:spcPts val="0"/>
              </a:spcAft>
              <a:defRPr sz="3000">
                <a:latin typeface="Arial"/>
                <a:ea typeface="Arial"/>
                <a:cs typeface="Arial"/>
                <a:sym typeface="Arial"/>
              </a:defRPr>
            </a:pPr>
            <a:endParaRPr sz="2025" kern="0">
              <a:solidFill>
                <a:srgbClr val="000000"/>
              </a:solidFill>
              <a:latin typeface="Arial"/>
              <a:cs typeface="Arial"/>
              <a:sym typeface="Arial"/>
            </a:endParaRPr>
          </a:p>
          <a:p>
            <a:pPr marL="0" lvl="2" indent="360045" algn="l" defTabSz="308610" fontAlgn="auto" hangingPunct="0">
              <a:spcBef>
                <a:spcPts val="2363"/>
              </a:spcBef>
              <a:spcAft>
                <a:spcPts val="0"/>
              </a:spcAft>
              <a:defRPr sz="3000">
                <a:latin typeface="Arial"/>
                <a:ea typeface="Arial"/>
                <a:cs typeface="Arial"/>
                <a:sym typeface="Arial"/>
              </a:defRPr>
            </a:pPr>
            <a:r>
              <a:rPr sz="2025" kern="0">
                <a:solidFill>
                  <a:srgbClr val="000000"/>
                </a:solidFill>
                <a:latin typeface="Arial"/>
                <a:cs typeface="Arial"/>
                <a:sym typeface="Arial"/>
              </a:rPr>
              <a:t>                     </a:t>
            </a:r>
            <a:r>
              <a:rPr sz="3240" kern="0">
                <a:solidFill>
                  <a:srgbClr val="000000"/>
                </a:solidFill>
                <a:latin typeface="Arial"/>
                <a:cs typeface="Arial"/>
                <a:sym typeface="Arial"/>
              </a:rPr>
              <a:t> </a:t>
            </a:r>
          </a:p>
        </p:txBody>
      </p:sp>
    </p:spTree>
    <p:extLst>
      <p:ext uri="{BB962C8B-B14F-4D97-AF65-F5344CB8AC3E}">
        <p14:creationId xmlns:p14="http://schemas.microsoft.com/office/powerpoint/2010/main" val="991894434"/>
      </p:ext>
    </p:extLst>
  </p:cSld>
  <p:clrMapOvr>
    <a:masterClrMapping/>
  </p:clrMapOvr>
  <p:transition spd="med"/>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Dwell on Him throughout the day:…"/>
          <p:cNvSpPr txBox="1"/>
          <p:nvPr/>
        </p:nvSpPr>
        <p:spPr>
          <a:xfrm>
            <a:off x="1406207" y="1427322"/>
            <a:ext cx="5983605" cy="6507935"/>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marL="222885" indent="-180023" algn="l" defTabSz="308610" fontAlgn="auto" hangingPunct="0">
              <a:spcBef>
                <a:spcPts val="0"/>
              </a:spcBef>
              <a:spcAft>
                <a:spcPts val="0"/>
              </a:spcAft>
              <a:buClr>
                <a:srgbClr val="942193"/>
              </a:buClr>
              <a:buSzPct val="83000"/>
              <a:buFont typeface="Thonburi"/>
              <a:buChar char="•"/>
              <a:defRPr sz="4000" b="1">
                <a:solidFill>
                  <a:srgbClr val="61177C"/>
                </a:solidFill>
                <a:latin typeface="Arial"/>
                <a:ea typeface="Arial"/>
                <a:cs typeface="Arial"/>
                <a:sym typeface="Arial"/>
              </a:defRPr>
            </a:pPr>
            <a:r>
              <a:rPr sz="2700" b="1" kern="0">
                <a:solidFill>
                  <a:srgbClr val="61177C"/>
                </a:solidFill>
                <a:latin typeface="Arial"/>
                <a:cs typeface="Arial"/>
                <a:sym typeface="Arial"/>
              </a:rPr>
              <a:t> Dwell on Him throughout the day:</a:t>
            </a:r>
          </a:p>
          <a:p>
            <a:pPr algn="l" defTabSz="308610" fontAlgn="auto" hangingPunct="0">
              <a:spcBef>
                <a:spcPts val="0"/>
              </a:spcBef>
              <a:spcAft>
                <a:spcPts val="0"/>
              </a:spcAft>
              <a:defRPr sz="4000" b="1">
                <a:solidFill>
                  <a:srgbClr val="61177C"/>
                </a:solidFill>
                <a:latin typeface="Arial"/>
                <a:ea typeface="Arial"/>
                <a:cs typeface="Arial"/>
                <a:sym typeface="Arial"/>
              </a:defRPr>
            </a:pPr>
            <a:endParaRPr sz="2700" b="1" kern="0">
              <a:solidFill>
                <a:srgbClr val="61177C"/>
              </a:solidFill>
              <a:latin typeface="Arial"/>
              <a:cs typeface="Arial"/>
              <a:sym typeface="Arial"/>
            </a:endParaRPr>
          </a:p>
          <a:p>
            <a:pPr marL="942975" lvl="4" indent="-180023" algn="l" defTabSz="308610" fontAlgn="auto" hangingPunct="0">
              <a:spcBef>
                <a:spcPts val="0"/>
              </a:spcBef>
              <a:spcAft>
                <a:spcPts val="0"/>
              </a:spcAft>
              <a:buClr>
                <a:srgbClr val="942193"/>
              </a:buClr>
              <a:buSzPct val="83000"/>
              <a:buFont typeface="Thonburi"/>
              <a:buChar char="•"/>
              <a:defRPr sz="4000" b="1">
                <a:solidFill>
                  <a:srgbClr val="61177C"/>
                </a:solidFill>
                <a:latin typeface="Arial"/>
                <a:ea typeface="Arial"/>
                <a:cs typeface="Arial"/>
                <a:sym typeface="Arial"/>
              </a:defRPr>
            </a:pPr>
            <a:r>
              <a:rPr sz="2700" b="1" kern="0">
                <a:solidFill>
                  <a:srgbClr val="61177C"/>
                </a:solidFill>
                <a:latin typeface="Arial"/>
                <a:cs typeface="Arial"/>
                <a:sym typeface="Arial"/>
              </a:rPr>
              <a:t> </a:t>
            </a:r>
            <a:r>
              <a:rPr sz="2700" b="1" kern="0">
                <a:solidFill>
                  <a:srgbClr val="E32400"/>
                </a:solidFill>
                <a:latin typeface="Arial"/>
                <a:cs typeface="Arial"/>
                <a:sym typeface="Arial"/>
              </a:rPr>
              <a:t>How He sees you</a:t>
            </a:r>
          </a:p>
          <a:p>
            <a:pPr marL="1303020" lvl="6" indent="-180023" defTabSz="308610" hangingPunct="0">
              <a:buClr>
                <a:srgbClr val="942193"/>
              </a:buClr>
              <a:buSzPct val="83000"/>
              <a:buFont typeface="Thonburi"/>
              <a:buChar char="•"/>
              <a:defRPr sz="4000" b="1">
                <a:solidFill>
                  <a:srgbClr val="61177C"/>
                </a:solidFill>
                <a:latin typeface="Arial"/>
                <a:ea typeface="Arial"/>
                <a:cs typeface="Arial"/>
                <a:sym typeface="Arial"/>
              </a:defRPr>
            </a:pPr>
            <a:r>
              <a:rPr sz="2700" b="1" kern="0">
                <a:solidFill>
                  <a:srgbClr val="61177C"/>
                </a:solidFill>
                <a:latin typeface="Arial"/>
                <a:cs typeface="Arial"/>
                <a:sym typeface="Arial"/>
              </a:rPr>
              <a:t> Song of Solomon -</a:t>
            </a:r>
          </a:p>
          <a:p>
            <a:pPr algn="l" defTabSz="308610" fontAlgn="auto" hangingPunct="0">
              <a:spcBef>
                <a:spcPts val="0"/>
              </a:spcBef>
              <a:spcAft>
                <a:spcPts val="0"/>
              </a:spcAft>
              <a:defRPr sz="4000" b="1">
                <a:solidFill>
                  <a:srgbClr val="61177C"/>
                </a:solidFill>
                <a:latin typeface="Arial"/>
                <a:ea typeface="Arial"/>
                <a:cs typeface="Arial"/>
                <a:sym typeface="Arial"/>
              </a:defRPr>
            </a:pPr>
            <a:endParaRPr sz="2700" b="1" kern="0">
              <a:solidFill>
                <a:srgbClr val="61177C"/>
              </a:solidFill>
              <a:latin typeface="Arial"/>
              <a:cs typeface="Arial"/>
              <a:sym typeface="Arial"/>
            </a:endParaRPr>
          </a:p>
          <a:p>
            <a:pPr marL="0" lvl="6" defTabSz="308610" hangingPunct="0">
              <a:defRPr sz="4000" b="1">
                <a:solidFill>
                  <a:srgbClr val="61177C"/>
                </a:solidFill>
                <a:latin typeface="Arial"/>
                <a:ea typeface="Arial"/>
                <a:cs typeface="Arial"/>
                <a:sym typeface="Arial"/>
              </a:defRPr>
            </a:pPr>
            <a:r>
              <a:rPr sz="2700" b="1" kern="0">
                <a:solidFill>
                  <a:srgbClr val="61177C"/>
                </a:solidFill>
                <a:latin typeface="Arial"/>
                <a:cs typeface="Arial"/>
                <a:sym typeface="Arial"/>
              </a:rPr>
              <a:t>“Bridegroom”</a:t>
            </a:r>
          </a:p>
          <a:p>
            <a:pPr algn="l" defTabSz="308610" fontAlgn="auto" hangingPunct="0">
              <a:spcBef>
                <a:spcPts val="0"/>
              </a:spcBef>
              <a:spcAft>
                <a:spcPts val="0"/>
              </a:spcAft>
              <a:defRPr sz="4000" b="1">
                <a:solidFill>
                  <a:srgbClr val="61177C"/>
                </a:solidFill>
                <a:latin typeface="Arial"/>
                <a:ea typeface="Arial"/>
                <a:cs typeface="Arial"/>
                <a:sym typeface="Arial"/>
              </a:defRPr>
            </a:pPr>
            <a:endParaRPr sz="2700" b="1" kern="0">
              <a:solidFill>
                <a:srgbClr val="61177C"/>
              </a:solidFill>
              <a:latin typeface="Arial"/>
              <a:cs typeface="Arial"/>
              <a:sym typeface="Arial"/>
            </a:endParaRPr>
          </a:p>
          <a:p>
            <a:pPr algn="l" defTabSz="308610" fontAlgn="auto" hangingPunct="0">
              <a:spcBef>
                <a:spcPts val="0"/>
              </a:spcBef>
              <a:spcAft>
                <a:spcPts val="0"/>
              </a:spcAft>
              <a:defRPr sz="4000" b="1">
                <a:solidFill>
                  <a:srgbClr val="61177C"/>
                </a:solidFill>
                <a:latin typeface="Arial"/>
                <a:ea typeface="Arial"/>
                <a:cs typeface="Arial"/>
                <a:sym typeface="Arial"/>
              </a:defRPr>
            </a:pPr>
            <a:endParaRPr sz="2700" b="1" kern="0">
              <a:solidFill>
                <a:srgbClr val="61177C"/>
              </a:solidFill>
              <a:latin typeface="Arial"/>
              <a:cs typeface="Arial"/>
              <a:sym typeface="Arial"/>
            </a:endParaRPr>
          </a:p>
          <a:p>
            <a:pPr algn="l" defTabSz="308610" fontAlgn="auto" hangingPunct="0">
              <a:spcBef>
                <a:spcPts val="0"/>
              </a:spcBef>
              <a:spcAft>
                <a:spcPts val="0"/>
              </a:spcAft>
              <a:buClr>
                <a:srgbClr val="000000"/>
              </a:buClr>
              <a:defRPr sz="5000" b="1">
                <a:solidFill>
                  <a:srgbClr val="D6A841"/>
                </a:solidFill>
                <a:latin typeface="Arial"/>
                <a:ea typeface="Arial"/>
                <a:cs typeface="Arial"/>
                <a:sym typeface="Arial"/>
              </a:defRPr>
            </a:pPr>
            <a:endParaRPr sz="3375" b="1" kern="0">
              <a:solidFill>
                <a:srgbClr val="D6A841"/>
              </a:solidFill>
              <a:latin typeface="Arial"/>
              <a:cs typeface="Arial"/>
              <a:sym typeface="Arial"/>
            </a:endParaRPr>
          </a:p>
          <a:p>
            <a:pPr algn="l" defTabSz="308610" fontAlgn="auto" hangingPunct="0">
              <a:spcBef>
                <a:spcPts val="2363"/>
              </a:spcBef>
              <a:spcAft>
                <a:spcPts val="0"/>
              </a:spcAft>
              <a:defRPr sz="3000">
                <a:latin typeface="Arial"/>
                <a:ea typeface="Arial"/>
                <a:cs typeface="Arial"/>
                <a:sym typeface="Arial"/>
              </a:defRPr>
            </a:pPr>
            <a:r>
              <a:rPr sz="2025" kern="0">
                <a:solidFill>
                  <a:srgbClr val="000000"/>
                </a:solidFill>
                <a:latin typeface="Arial"/>
                <a:cs typeface="Arial"/>
                <a:sym typeface="Arial"/>
              </a:rPr>
              <a:t> </a:t>
            </a:r>
          </a:p>
          <a:p>
            <a:pPr algn="l" defTabSz="308610" fontAlgn="auto" hangingPunct="0">
              <a:spcBef>
                <a:spcPts val="2363"/>
              </a:spcBef>
              <a:spcAft>
                <a:spcPts val="0"/>
              </a:spcAft>
              <a:defRPr sz="3000">
                <a:latin typeface="Arial"/>
                <a:ea typeface="Arial"/>
                <a:cs typeface="Arial"/>
                <a:sym typeface="Arial"/>
              </a:defRPr>
            </a:pPr>
            <a:endParaRPr sz="2025" kern="0">
              <a:solidFill>
                <a:srgbClr val="000000"/>
              </a:solidFill>
              <a:latin typeface="Arial"/>
              <a:cs typeface="Arial"/>
              <a:sym typeface="Arial"/>
            </a:endParaRPr>
          </a:p>
          <a:p>
            <a:pPr algn="l" defTabSz="308610" fontAlgn="auto" hangingPunct="0">
              <a:spcBef>
                <a:spcPts val="2363"/>
              </a:spcBef>
              <a:spcAft>
                <a:spcPts val="0"/>
              </a:spcAft>
              <a:defRPr sz="3000">
                <a:latin typeface="Arial"/>
                <a:ea typeface="Arial"/>
                <a:cs typeface="Arial"/>
                <a:sym typeface="Arial"/>
              </a:defRPr>
            </a:pPr>
            <a:endParaRPr sz="2025" kern="0">
              <a:solidFill>
                <a:srgbClr val="000000"/>
              </a:solidFill>
              <a:latin typeface="Arial"/>
              <a:cs typeface="Arial"/>
              <a:sym typeface="Arial"/>
            </a:endParaRPr>
          </a:p>
          <a:p>
            <a:pPr marL="0" lvl="2" indent="360045" algn="l" defTabSz="308610" fontAlgn="auto" hangingPunct="0">
              <a:spcBef>
                <a:spcPts val="2363"/>
              </a:spcBef>
              <a:spcAft>
                <a:spcPts val="0"/>
              </a:spcAft>
              <a:defRPr sz="3000">
                <a:latin typeface="Arial"/>
                <a:ea typeface="Arial"/>
                <a:cs typeface="Arial"/>
                <a:sym typeface="Arial"/>
              </a:defRPr>
            </a:pPr>
            <a:r>
              <a:rPr sz="2025" kern="0">
                <a:solidFill>
                  <a:srgbClr val="000000"/>
                </a:solidFill>
                <a:latin typeface="Arial"/>
                <a:cs typeface="Arial"/>
                <a:sym typeface="Arial"/>
              </a:rPr>
              <a:t>                     </a:t>
            </a:r>
            <a:r>
              <a:rPr sz="3240" kern="0">
                <a:solidFill>
                  <a:srgbClr val="000000"/>
                </a:solidFill>
                <a:latin typeface="Arial"/>
                <a:cs typeface="Arial"/>
                <a:sym typeface="Arial"/>
              </a:rPr>
              <a:t> </a:t>
            </a:r>
          </a:p>
        </p:txBody>
      </p:sp>
    </p:spTree>
    <p:extLst>
      <p:ext uri="{BB962C8B-B14F-4D97-AF65-F5344CB8AC3E}">
        <p14:creationId xmlns:p14="http://schemas.microsoft.com/office/powerpoint/2010/main" val="1858285993"/>
      </p:ext>
    </p:extLst>
  </p:cSld>
  <p:clrMapOvr>
    <a:masterClrMapping/>
  </p:clrMapOvr>
  <p:transition spd="med"/>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FE651F1-1A2C-4817-844F-3CB4BEFB5A44}"/>
              </a:ext>
            </a:extLst>
          </p:cNvPr>
          <p:cNvSpPr>
            <a:spLocks noGrp="1"/>
          </p:cNvSpPr>
          <p:nvPr>
            <p:ph type="subTitle" idx="1"/>
          </p:nvPr>
        </p:nvSpPr>
        <p:spPr>
          <a:xfrm>
            <a:off x="274637" y="57150"/>
            <a:ext cx="8229600" cy="5029200"/>
          </a:xfrm>
        </p:spPr>
        <p:txBody>
          <a:bodyPr/>
          <a:lstStyle/>
          <a:p>
            <a:pPr algn="l"/>
            <a:endParaRPr lang="en-US" dirty="0"/>
          </a:p>
          <a:p>
            <a:r>
              <a:rPr lang="en-US" dirty="0"/>
              <a:t>G-d shakes the apparently unshakeable, the temporal, </a:t>
            </a:r>
          </a:p>
          <a:p>
            <a:r>
              <a:rPr lang="en-US" dirty="0"/>
              <a:t>to reveal the truly unshakeable.</a:t>
            </a:r>
          </a:p>
        </p:txBody>
      </p:sp>
    </p:spTree>
    <p:extLst>
      <p:ext uri="{BB962C8B-B14F-4D97-AF65-F5344CB8AC3E}">
        <p14:creationId xmlns:p14="http://schemas.microsoft.com/office/powerpoint/2010/main" val="68864369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FE651F1-1A2C-4817-844F-3CB4BEFB5A44}"/>
              </a:ext>
            </a:extLst>
          </p:cNvPr>
          <p:cNvSpPr>
            <a:spLocks noGrp="1"/>
          </p:cNvSpPr>
          <p:nvPr>
            <p:ph type="subTitle" idx="1"/>
          </p:nvPr>
        </p:nvSpPr>
        <p:spPr>
          <a:xfrm>
            <a:off x="274637" y="57150"/>
            <a:ext cx="8229600" cy="5029200"/>
          </a:xfrm>
        </p:spPr>
        <p:txBody>
          <a:bodyPr>
            <a:normAutofit/>
          </a:bodyPr>
          <a:lstStyle/>
          <a:p>
            <a:pPr algn="l"/>
            <a:r>
              <a:rPr lang="en-US" baseline="30000" dirty="0"/>
              <a:t>Asher </a:t>
            </a:r>
            <a:r>
              <a:rPr lang="en-US" baseline="30000" dirty="0" err="1"/>
              <a:t>Intrater</a:t>
            </a:r>
            <a:r>
              <a:rPr lang="en-US" baseline="30000" dirty="0"/>
              <a:t>  </a:t>
            </a:r>
            <a:r>
              <a:rPr lang="en-US" dirty="0"/>
              <a:t>Prayer is so important that it seems to be the primary work that Yeshua has committed himself to for the past 2,000 years.  Apparently, He figured He could get more done by intercessory prayer than by anything else.</a:t>
            </a:r>
          </a:p>
        </p:txBody>
      </p:sp>
    </p:spTree>
    <p:extLst>
      <p:ext uri="{BB962C8B-B14F-4D97-AF65-F5344CB8AC3E}">
        <p14:creationId xmlns:p14="http://schemas.microsoft.com/office/powerpoint/2010/main" val="18919756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274637" y="486767"/>
            <a:ext cx="8229600" cy="4656733"/>
          </a:xfrm>
        </p:spPr>
        <p:txBody>
          <a:bodyPr>
            <a:normAutofit/>
          </a:bodyPr>
          <a:lstStyle/>
          <a:p>
            <a:pPr algn="r"/>
            <a:r>
              <a:rPr lang="he-IL" sz="4321" b="1" dirty="0">
                <a:latin typeface="David" panose="020E0502060401010101" pitchFamily="34" charset="-79"/>
                <a:cs typeface="David" panose="020E0502060401010101" pitchFamily="34" charset="-79"/>
              </a:rPr>
              <a:t>בְּצֵאתוֹ מִבֵּית הַמִּקְדָשׁ לָלֶכֶת לְדַרְכּוֹ נִגְּשׁוּ תַּלְמִידָיו לְהַרְאוֹת לוֹ אֶת בִּנְיְנֵי הַמִּקְדָּשׁ.</a:t>
            </a:r>
            <a:r>
              <a:rPr lang="en-US" sz="4321" b="1" baseline="30000" dirty="0">
                <a:latin typeface="David" panose="020E0502060401010101" pitchFamily="34" charset="-79"/>
                <a:cs typeface="David" panose="020E0502060401010101" pitchFamily="34" charset="-79"/>
              </a:rPr>
              <a:t>   </a:t>
            </a:r>
          </a:p>
          <a:p>
            <a:r>
              <a:rPr lang="en-US" dirty="0"/>
              <a:t>   </a:t>
            </a:r>
            <a:r>
              <a:rPr lang="en-US" sz="4000" dirty="0"/>
              <a:t>As Yeshua left the Temple and was going away, his </a:t>
            </a:r>
            <a:r>
              <a:rPr lang="en-US" sz="4000" i="1" dirty="0"/>
              <a:t>talmidim</a:t>
            </a:r>
            <a:r>
              <a:rPr lang="en-US" sz="4000" dirty="0"/>
              <a:t> came and called his attention to its buildings.</a:t>
            </a:r>
            <a:endParaRPr lang="en-US" dirty="0"/>
          </a:p>
        </p:txBody>
      </p:sp>
      <p:sp>
        <p:nvSpPr>
          <p:cNvPr id="372738" name="Rectangle 2"/>
          <p:cNvSpPr>
            <a:spLocks noGrp="1" noChangeArrowheads="1"/>
          </p:cNvSpPr>
          <p:nvPr>
            <p:ph type="title"/>
          </p:nvPr>
        </p:nvSpPr>
        <p:spPr>
          <a:xfrm>
            <a:off x="932755" y="80973"/>
            <a:ext cx="6913364" cy="405795"/>
          </a:xfrm>
        </p:spPr>
        <p:txBody>
          <a:bodyPr/>
          <a:lstStyle/>
          <a:p>
            <a:pPr eaLnBrk="1" hangingPunct="1"/>
            <a:r>
              <a:rPr lang="en-US" altLang="en-US" sz="2016" dirty="0">
                <a:solidFill>
                  <a:srgbClr val="FFFF00"/>
                </a:solidFill>
              </a:rPr>
              <a:t>Mattityahu (Matthew) 24:1</a:t>
            </a:r>
            <a:endParaRPr lang="en-US" altLang="en-US" sz="2016" dirty="0">
              <a:solidFill>
                <a:srgbClr val="FFFF00"/>
              </a:solidFill>
              <a:cs typeface="Vilna" pitchFamily="2" charset="-79"/>
            </a:endParaRPr>
          </a:p>
        </p:txBody>
      </p:sp>
    </p:spTree>
    <p:extLst>
      <p:ext uri="{BB962C8B-B14F-4D97-AF65-F5344CB8AC3E}">
        <p14:creationId xmlns:p14="http://schemas.microsoft.com/office/powerpoint/2010/main" val="338014970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FE651F1-1A2C-4817-844F-3CB4BEFB5A44}"/>
              </a:ext>
            </a:extLst>
          </p:cNvPr>
          <p:cNvSpPr>
            <a:spLocks noGrp="1"/>
          </p:cNvSpPr>
          <p:nvPr>
            <p:ph type="subTitle" idx="1"/>
          </p:nvPr>
        </p:nvSpPr>
        <p:spPr>
          <a:xfrm>
            <a:off x="274637" y="57150"/>
            <a:ext cx="8229600" cy="5029200"/>
          </a:xfrm>
        </p:spPr>
        <p:txBody>
          <a:bodyPr>
            <a:normAutofit fontScale="92500"/>
          </a:bodyPr>
          <a:lstStyle/>
          <a:p>
            <a:pPr algn="l"/>
            <a:r>
              <a:rPr lang="en-US" baseline="30000" dirty="0" err="1"/>
              <a:t>Mes</a:t>
            </a:r>
            <a:r>
              <a:rPr lang="en-US" baseline="30000" dirty="0"/>
              <a:t>. Jews Heb 7:25 </a:t>
            </a:r>
            <a:r>
              <a:rPr lang="en-US" dirty="0"/>
              <a:t>– For He lives ever to make intercession for them.</a:t>
            </a:r>
          </a:p>
          <a:p>
            <a:pPr algn="l"/>
            <a:r>
              <a:rPr lang="en-US" baseline="30000" dirty="0"/>
              <a:t>Romans 8:34 </a:t>
            </a:r>
            <a:r>
              <a:rPr lang="en-US" dirty="0"/>
              <a:t>– He is at the right hand of God interceding on our behalf.</a:t>
            </a:r>
          </a:p>
          <a:p>
            <a:pPr algn="l"/>
            <a:r>
              <a:rPr lang="en-US" dirty="0"/>
              <a:t>Therefore, when we pray by the leading of the Spirit of God, we are actually joining together with Yeshua,</a:t>
            </a:r>
          </a:p>
        </p:txBody>
      </p:sp>
    </p:spTree>
    <p:extLst>
      <p:ext uri="{BB962C8B-B14F-4D97-AF65-F5344CB8AC3E}">
        <p14:creationId xmlns:p14="http://schemas.microsoft.com/office/powerpoint/2010/main" val="278147996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FE651F1-1A2C-4817-844F-3CB4BEFB5A44}"/>
              </a:ext>
            </a:extLst>
          </p:cNvPr>
          <p:cNvSpPr>
            <a:spLocks noGrp="1"/>
          </p:cNvSpPr>
          <p:nvPr>
            <p:ph type="subTitle" idx="1"/>
          </p:nvPr>
        </p:nvSpPr>
        <p:spPr>
          <a:xfrm>
            <a:off x="274637" y="57150"/>
            <a:ext cx="8229600" cy="5029200"/>
          </a:xfrm>
        </p:spPr>
        <p:txBody>
          <a:bodyPr>
            <a:normAutofit/>
          </a:bodyPr>
          <a:lstStyle/>
          <a:p>
            <a:pPr algn="l"/>
            <a:r>
              <a:rPr lang="en-US" dirty="0"/>
              <a:t>interceding together with Him as He intercedes for us. This prayer partnership with Yeshua bears much fruit exponentially for the kingdom of God. This urgent intercession martials all the powers of both heaven and earth in strategic effectiveness.</a:t>
            </a:r>
          </a:p>
          <a:p>
            <a:pPr algn="l"/>
            <a:endParaRPr lang="en-US" dirty="0"/>
          </a:p>
        </p:txBody>
      </p:sp>
    </p:spTree>
    <p:extLst>
      <p:ext uri="{BB962C8B-B14F-4D97-AF65-F5344CB8AC3E}">
        <p14:creationId xmlns:p14="http://schemas.microsoft.com/office/powerpoint/2010/main" val="200689872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FE651F1-1A2C-4817-844F-3CB4BEFB5A44}"/>
              </a:ext>
            </a:extLst>
          </p:cNvPr>
          <p:cNvSpPr>
            <a:spLocks noGrp="1"/>
          </p:cNvSpPr>
          <p:nvPr>
            <p:ph type="subTitle" idx="1"/>
          </p:nvPr>
        </p:nvSpPr>
        <p:spPr>
          <a:xfrm>
            <a:off x="274637" y="57150"/>
            <a:ext cx="8229600" cy="5029200"/>
          </a:xfrm>
        </p:spPr>
        <p:txBody>
          <a:bodyPr/>
          <a:lstStyle/>
          <a:p>
            <a:pPr algn="l"/>
            <a:r>
              <a:rPr lang="en-US" baseline="30000" dirty="0" err="1"/>
              <a:t>T’hillim</a:t>
            </a:r>
            <a:r>
              <a:rPr lang="en-US" baseline="30000" dirty="0"/>
              <a:t>/Ps 110.1 </a:t>
            </a:r>
            <a:r>
              <a:rPr lang="en-US" cap="small" dirty="0" err="1"/>
              <a:t>Adoni</a:t>
            </a:r>
            <a:r>
              <a:rPr lang="en-US" dirty="0"/>
              <a:t> says to my Lord, “Sit at my right hand,</a:t>
            </a:r>
            <a:br>
              <a:rPr lang="en-US" dirty="0"/>
            </a:br>
            <a:r>
              <a:rPr lang="en-US" dirty="0"/>
              <a:t>until I make your enemies</a:t>
            </a:r>
            <a:br>
              <a:rPr lang="en-US" dirty="0"/>
            </a:br>
            <a:r>
              <a:rPr lang="en-US" dirty="0"/>
              <a:t>your footstool.”</a:t>
            </a:r>
          </a:p>
        </p:txBody>
      </p:sp>
    </p:spTree>
    <p:extLst>
      <p:ext uri="{BB962C8B-B14F-4D97-AF65-F5344CB8AC3E}">
        <p14:creationId xmlns:p14="http://schemas.microsoft.com/office/powerpoint/2010/main" val="176014215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FE651F1-1A2C-4817-844F-3CB4BEFB5A44}"/>
              </a:ext>
            </a:extLst>
          </p:cNvPr>
          <p:cNvSpPr>
            <a:spLocks noGrp="1"/>
          </p:cNvSpPr>
          <p:nvPr>
            <p:ph type="subTitle" idx="1"/>
          </p:nvPr>
        </p:nvSpPr>
        <p:spPr>
          <a:xfrm>
            <a:off x="274637" y="57150"/>
            <a:ext cx="8229600" cy="5029200"/>
          </a:xfrm>
        </p:spPr>
        <p:txBody>
          <a:bodyPr/>
          <a:lstStyle/>
          <a:p>
            <a:pPr algn="l"/>
            <a:endParaRPr lang="en-US" dirty="0"/>
          </a:p>
          <a:p>
            <a:r>
              <a:rPr lang="en-US" dirty="0"/>
              <a:t>G-d shakes the apparently unshakeable, the temporal, </a:t>
            </a:r>
          </a:p>
          <a:p>
            <a:r>
              <a:rPr lang="en-US" dirty="0"/>
              <a:t>to reveal the truly unshakeable.</a:t>
            </a:r>
          </a:p>
        </p:txBody>
      </p:sp>
    </p:spTree>
    <p:extLst>
      <p:ext uri="{BB962C8B-B14F-4D97-AF65-F5344CB8AC3E}">
        <p14:creationId xmlns:p14="http://schemas.microsoft.com/office/powerpoint/2010/main" val="381552582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FE651F1-1A2C-4817-844F-3CB4BEFB5A44}"/>
              </a:ext>
            </a:extLst>
          </p:cNvPr>
          <p:cNvSpPr>
            <a:spLocks noGrp="1"/>
          </p:cNvSpPr>
          <p:nvPr>
            <p:ph type="subTitle" idx="1"/>
          </p:nvPr>
        </p:nvSpPr>
        <p:spPr>
          <a:xfrm>
            <a:off x="274637" y="57150"/>
            <a:ext cx="8229600" cy="5029200"/>
          </a:xfrm>
        </p:spPr>
        <p:txBody>
          <a:bodyPr/>
          <a:lstStyle/>
          <a:p>
            <a:pPr algn="l"/>
            <a:r>
              <a:rPr lang="en-US" dirty="0"/>
              <a:t> </a:t>
            </a:r>
          </a:p>
        </p:txBody>
      </p:sp>
      <p:pic>
        <p:nvPicPr>
          <p:cNvPr id="1026" name="Picture 2" descr="https://tribe.reviveisrael.org/wp-content/uploads/sites/5/2018/05/bigstock-Nuclear-Missiles-And-North-Kor-206818834-800x533.jpg">
            <a:extLst>
              <a:ext uri="{FF2B5EF4-FFF2-40B4-BE49-F238E27FC236}">
                <a16:creationId xmlns:a16="http://schemas.microsoft.com/office/drawing/2014/main" id="{EBBB72B2-D38D-45A8-81E7-4D48BFA70F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438" y="33338"/>
            <a:ext cx="7620000" cy="5076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464005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FE651F1-1A2C-4817-844F-3CB4BEFB5A44}"/>
              </a:ext>
            </a:extLst>
          </p:cNvPr>
          <p:cNvSpPr>
            <a:spLocks noGrp="1"/>
          </p:cNvSpPr>
          <p:nvPr>
            <p:ph type="subTitle" idx="1"/>
          </p:nvPr>
        </p:nvSpPr>
        <p:spPr>
          <a:xfrm>
            <a:off x="274637" y="57150"/>
            <a:ext cx="8229600" cy="5029200"/>
          </a:xfrm>
        </p:spPr>
        <p:txBody>
          <a:bodyPr>
            <a:normAutofit lnSpcReduction="10000"/>
          </a:bodyPr>
          <a:lstStyle/>
          <a:p>
            <a:pPr algn="l"/>
            <a:r>
              <a:rPr lang="en-US" dirty="0"/>
              <a:t>Harold Rhode spent 28 years at the Pentagon and studied in Iran before the 1979 revolution there. The fluent Farsi speaker, who is now associated with the Jerusalem Center for Public Affairs, said his views stem from a wave of recent Iranian infighting.</a:t>
            </a:r>
          </a:p>
        </p:txBody>
      </p:sp>
    </p:spTree>
    <p:extLst>
      <p:ext uri="{BB962C8B-B14F-4D97-AF65-F5344CB8AC3E}">
        <p14:creationId xmlns:p14="http://schemas.microsoft.com/office/powerpoint/2010/main" val="292871533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FE651F1-1A2C-4817-844F-3CB4BEFB5A44}"/>
              </a:ext>
            </a:extLst>
          </p:cNvPr>
          <p:cNvSpPr>
            <a:spLocks noGrp="1"/>
          </p:cNvSpPr>
          <p:nvPr>
            <p:ph type="subTitle" idx="1"/>
          </p:nvPr>
        </p:nvSpPr>
        <p:spPr>
          <a:xfrm>
            <a:off x="274637" y="57150"/>
            <a:ext cx="8229600" cy="5029200"/>
          </a:xfrm>
        </p:spPr>
        <p:txBody>
          <a:bodyPr>
            <a:normAutofit fontScale="92500" lnSpcReduction="10000"/>
          </a:bodyPr>
          <a:lstStyle/>
          <a:p>
            <a:pPr algn="l"/>
            <a:r>
              <a:rPr lang="en-US" dirty="0"/>
              <a:t>He said when things are not going well in Iran, Iranian Revolutionary Guard Corps officials and rival ayatollahs start attacking each other in a public blame game that expresses how exposed and vulnerable they feel their rule has become.</a:t>
            </a:r>
            <a:br>
              <a:rPr lang="en-US" dirty="0"/>
            </a:br>
            <a:endParaRPr lang="en-US" dirty="0"/>
          </a:p>
        </p:txBody>
      </p:sp>
    </p:spTree>
    <p:extLst>
      <p:ext uri="{BB962C8B-B14F-4D97-AF65-F5344CB8AC3E}">
        <p14:creationId xmlns:p14="http://schemas.microsoft.com/office/powerpoint/2010/main" val="292989505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FE651F1-1A2C-4817-844F-3CB4BEFB5A44}"/>
              </a:ext>
            </a:extLst>
          </p:cNvPr>
          <p:cNvSpPr>
            <a:spLocks noGrp="1"/>
          </p:cNvSpPr>
          <p:nvPr>
            <p:ph type="subTitle" idx="1"/>
          </p:nvPr>
        </p:nvSpPr>
        <p:spPr>
          <a:xfrm>
            <a:off x="274637" y="57150"/>
            <a:ext cx="8229600" cy="5029200"/>
          </a:xfrm>
        </p:spPr>
        <p:txBody>
          <a:bodyPr>
            <a:normAutofit/>
          </a:bodyPr>
          <a:lstStyle/>
          <a:p>
            <a:pPr algn="l"/>
            <a:r>
              <a:rPr lang="en-US" dirty="0"/>
              <a:t>The Iranian regime is “quaking in its boots,” after Prime Minister Benjamin Netanyahu revealed secret nuclear-program documents appropriated by the Mossad, an ex-Pentagon Iran expert told The Jerusalem Post on Tuesday.</a:t>
            </a:r>
          </a:p>
        </p:txBody>
      </p:sp>
    </p:spTree>
    <p:extLst>
      <p:ext uri="{BB962C8B-B14F-4D97-AF65-F5344CB8AC3E}">
        <p14:creationId xmlns:p14="http://schemas.microsoft.com/office/powerpoint/2010/main" val="376781427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FE651F1-1A2C-4817-844F-3CB4BEFB5A44}"/>
              </a:ext>
            </a:extLst>
          </p:cNvPr>
          <p:cNvSpPr>
            <a:spLocks noGrp="1"/>
          </p:cNvSpPr>
          <p:nvPr>
            <p:ph type="subTitle" idx="1"/>
          </p:nvPr>
        </p:nvSpPr>
        <p:spPr>
          <a:xfrm>
            <a:off x="274637" y="57150"/>
            <a:ext cx="8229600" cy="5029200"/>
          </a:xfrm>
        </p:spPr>
        <p:txBody>
          <a:bodyPr>
            <a:normAutofit/>
          </a:bodyPr>
          <a:lstStyle/>
          <a:p>
            <a:pPr algn="l"/>
            <a:r>
              <a:rPr lang="en-US" dirty="0"/>
              <a:t>Israel “humiliated the Iranian government by capturing all of this material,” Rhode said, and many Iranians were laughing at the Islamic regime on social media.</a:t>
            </a:r>
          </a:p>
        </p:txBody>
      </p:sp>
    </p:spTree>
    <p:extLst>
      <p:ext uri="{BB962C8B-B14F-4D97-AF65-F5344CB8AC3E}">
        <p14:creationId xmlns:p14="http://schemas.microsoft.com/office/powerpoint/2010/main" val="270294272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FE651F1-1A2C-4817-844F-3CB4BEFB5A44}"/>
              </a:ext>
            </a:extLst>
          </p:cNvPr>
          <p:cNvSpPr>
            <a:spLocks noGrp="1"/>
          </p:cNvSpPr>
          <p:nvPr>
            <p:ph type="subTitle" idx="1"/>
          </p:nvPr>
        </p:nvSpPr>
        <p:spPr>
          <a:xfrm>
            <a:off x="274637" y="57150"/>
            <a:ext cx="8229600" cy="5029200"/>
          </a:xfrm>
        </p:spPr>
        <p:txBody>
          <a:bodyPr>
            <a:normAutofit/>
          </a:bodyPr>
          <a:lstStyle/>
          <a:p>
            <a:pPr algn="l"/>
            <a:r>
              <a:rPr lang="en-US" dirty="0"/>
              <a:t>While the global media stopped covering protests against the regime months ago, he noted, the </a:t>
            </a:r>
            <a:r>
              <a:rPr lang="en-US" dirty="0">
                <a:solidFill>
                  <a:srgbClr val="FFFF99"/>
                </a:solidFill>
              </a:rPr>
              <a:t>protests are still churning</a:t>
            </a:r>
            <a:r>
              <a:rPr lang="en-US" dirty="0"/>
              <a:t>. The former Pentagon official said that when he asked Iranian friends for a list of where the protests were happening, </a:t>
            </a:r>
          </a:p>
        </p:txBody>
      </p:sp>
    </p:spTree>
    <p:extLst>
      <p:ext uri="{BB962C8B-B14F-4D97-AF65-F5344CB8AC3E}">
        <p14:creationId xmlns:p14="http://schemas.microsoft.com/office/powerpoint/2010/main" val="28637691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FE651F1-1A2C-4817-844F-3CB4BEFB5A44}"/>
              </a:ext>
            </a:extLst>
          </p:cNvPr>
          <p:cNvSpPr>
            <a:spLocks noGrp="1"/>
          </p:cNvSpPr>
          <p:nvPr>
            <p:ph type="subTitle" idx="1"/>
          </p:nvPr>
        </p:nvSpPr>
        <p:spPr>
          <a:xfrm>
            <a:off x="274637" y="57150"/>
            <a:ext cx="8229600" cy="5029200"/>
          </a:xfrm>
        </p:spPr>
        <p:txBody>
          <a:bodyPr>
            <a:normAutofit fontScale="92500" lnSpcReduction="10000"/>
          </a:bodyPr>
          <a:lstStyle/>
          <a:p>
            <a:pPr algn="l"/>
            <a:r>
              <a:rPr lang="en-US" baseline="30000" dirty="0"/>
              <a:t>Mark 13.1</a:t>
            </a:r>
            <a:r>
              <a:rPr lang="en-US" dirty="0"/>
              <a:t> As Yeshua came out of the Temple, one of the </a:t>
            </a:r>
            <a:r>
              <a:rPr lang="en-US" i="1" dirty="0" err="1"/>
              <a:t>talmidim</a:t>
            </a:r>
            <a:r>
              <a:rPr lang="en-US" i="1" dirty="0"/>
              <a:t> </a:t>
            </a:r>
            <a:r>
              <a:rPr lang="en-US" dirty="0"/>
              <a:t>said to him, “Look, Rabbi! What huge stones! What magnificent buildings!” </a:t>
            </a:r>
          </a:p>
          <a:p>
            <a:pPr algn="l"/>
            <a:r>
              <a:rPr lang="en-US" baseline="30000" dirty="0"/>
              <a:t>Luke 21.5</a:t>
            </a:r>
            <a:r>
              <a:rPr lang="en-US" dirty="0"/>
              <a:t> Some people were remarking about the Temple, how beautiful its stonework and memorial decorations were.</a:t>
            </a:r>
          </a:p>
        </p:txBody>
      </p:sp>
    </p:spTree>
    <p:extLst>
      <p:ext uri="{BB962C8B-B14F-4D97-AF65-F5344CB8AC3E}">
        <p14:creationId xmlns:p14="http://schemas.microsoft.com/office/powerpoint/2010/main" val="159627450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FE651F1-1A2C-4817-844F-3CB4BEFB5A44}"/>
              </a:ext>
            </a:extLst>
          </p:cNvPr>
          <p:cNvSpPr>
            <a:spLocks noGrp="1"/>
          </p:cNvSpPr>
          <p:nvPr>
            <p:ph type="subTitle" idx="1"/>
          </p:nvPr>
        </p:nvSpPr>
        <p:spPr>
          <a:xfrm>
            <a:off x="274637" y="57150"/>
            <a:ext cx="8229600" cy="5029200"/>
          </a:xfrm>
        </p:spPr>
        <p:txBody>
          <a:bodyPr>
            <a:normAutofit fontScale="92500" lnSpcReduction="10000"/>
          </a:bodyPr>
          <a:lstStyle/>
          <a:p>
            <a:pPr algn="l"/>
            <a:r>
              <a:rPr lang="en-US" dirty="0"/>
              <a:t>they said protests were so widespread it would be easier to make a shorter list of cities where they were not happening.</a:t>
            </a:r>
          </a:p>
          <a:p>
            <a:pPr algn="l"/>
            <a:r>
              <a:rPr lang="en-US" dirty="0"/>
              <a:t>He also said the audacious Mossad raid, “proves what they think of Jews – that they are the smartest people on earth and can do anything.”</a:t>
            </a:r>
          </a:p>
        </p:txBody>
      </p:sp>
    </p:spTree>
    <p:extLst>
      <p:ext uri="{BB962C8B-B14F-4D97-AF65-F5344CB8AC3E}">
        <p14:creationId xmlns:p14="http://schemas.microsoft.com/office/powerpoint/2010/main" val="310953766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FE651F1-1A2C-4817-844F-3CB4BEFB5A44}"/>
              </a:ext>
            </a:extLst>
          </p:cNvPr>
          <p:cNvSpPr>
            <a:spLocks noGrp="1"/>
          </p:cNvSpPr>
          <p:nvPr>
            <p:ph type="subTitle" idx="1"/>
          </p:nvPr>
        </p:nvSpPr>
        <p:spPr>
          <a:xfrm>
            <a:off x="274637" y="57150"/>
            <a:ext cx="8229600" cy="5029200"/>
          </a:xfrm>
        </p:spPr>
        <p:txBody>
          <a:bodyPr>
            <a:normAutofit/>
          </a:bodyPr>
          <a:lstStyle/>
          <a:p>
            <a:pPr algn="l"/>
            <a:r>
              <a:rPr lang="en-US" dirty="0"/>
              <a:t>Last week, the mummified body that likely was that of former Iranian ruler Reza Shah Pahlavi – which had been hidden by the regime since the revolution – was discovered. </a:t>
            </a:r>
          </a:p>
        </p:txBody>
      </p:sp>
    </p:spTree>
    <p:extLst>
      <p:ext uri="{BB962C8B-B14F-4D97-AF65-F5344CB8AC3E}">
        <p14:creationId xmlns:p14="http://schemas.microsoft.com/office/powerpoint/2010/main" val="2323773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FE651F1-1A2C-4817-844F-3CB4BEFB5A44}"/>
              </a:ext>
            </a:extLst>
          </p:cNvPr>
          <p:cNvSpPr>
            <a:spLocks noGrp="1"/>
          </p:cNvSpPr>
          <p:nvPr>
            <p:ph type="subTitle" idx="1"/>
          </p:nvPr>
        </p:nvSpPr>
        <p:spPr>
          <a:xfrm>
            <a:off x="274637" y="57150"/>
            <a:ext cx="8229600" cy="5029200"/>
          </a:xfrm>
        </p:spPr>
        <p:txBody>
          <a:bodyPr>
            <a:normAutofit/>
          </a:bodyPr>
          <a:lstStyle/>
          <a:p>
            <a:pPr algn="l"/>
            <a:r>
              <a:rPr lang="en-US" dirty="0"/>
              <a:t>That, he noted, has led many Iranians, who often think superstitiously, to question whether the discovery is an omen indicating the revolution leading to the Islamic Republic was a mistake.</a:t>
            </a:r>
          </a:p>
        </p:txBody>
      </p:sp>
    </p:spTree>
    <p:extLst>
      <p:ext uri="{BB962C8B-B14F-4D97-AF65-F5344CB8AC3E}">
        <p14:creationId xmlns:p14="http://schemas.microsoft.com/office/powerpoint/2010/main" val="142303835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FE651F1-1A2C-4817-844F-3CB4BEFB5A44}"/>
              </a:ext>
            </a:extLst>
          </p:cNvPr>
          <p:cNvSpPr>
            <a:spLocks noGrp="1"/>
          </p:cNvSpPr>
          <p:nvPr>
            <p:ph type="subTitle" idx="1"/>
          </p:nvPr>
        </p:nvSpPr>
        <p:spPr>
          <a:xfrm>
            <a:off x="274637" y="57150"/>
            <a:ext cx="8229600" cy="5029200"/>
          </a:xfrm>
        </p:spPr>
        <p:txBody>
          <a:bodyPr/>
          <a:lstStyle/>
          <a:p>
            <a:pPr algn="l"/>
            <a:r>
              <a:rPr lang="en-US" dirty="0"/>
              <a:t>Mark Zell, who heads Republicans in Israel, told WIN that Pompeo does not represent a new US policy direction.</a:t>
            </a:r>
          </a:p>
          <a:p>
            <a:pPr algn="l"/>
            <a:r>
              <a:rPr lang="en-US" dirty="0"/>
              <a:t>“Under President Trump’s leadership, the top three issues for the US in the Middle East are Iran, Iran and Iran.</a:t>
            </a:r>
          </a:p>
          <a:p>
            <a:pPr algn="l"/>
            <a:endParaRPr lang="en-US" dirty="0"/>
          </a:p>
        </p:txBody>
      </p:sp>
    </p:spTree>
    <p:extLst>
      <p:ext uri="{BB962C8B-B14F-4D97-AF65-F5344CB8AC3E}">
        <p14:creationId xmlns:p14="http://schemas.microsoft.com/office/powerpoint/2010/main" val="13062739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FE651F1-1A2C-4817-844F-3CB4BEFB5A44}"/>
              </a:ext>
            </a:extLst>
          </p:cNvPr>
          <p:cNvSpPr>
            <a:spLocks noGrp="1"/>
          </p:cNvSpPr>
          <p:nvPr>
            <p:ph type="subTitle" idx="1"/>
          </p:nvPr>
        </p:nvSpPr>
        <p:spPr>
          <a:xfrm>
            <a:off x="274637" y="57150"/>
            <a:ext cx="8229600" cy="5029200"/>
          </a:xfrm>
        </p:spPr>
        <p:txBody>
          <a:bodyPr>
            <a:normAutofit/>
          </a:bodyPr>
          <a:lstStyle/>
          <a:p>
            <a:pPr algn="l"/>
            <a:r>
              <a:rPr lang="en-US" dirty="0"/>
              <a:t>Middle East Analyst </a:t>
            </a:r>
            <a:r>
              <a:rPr lang="en-US" dirty="0" err="1"/>
              <a:t>Amotz</a:t>
            </a:r>
            <a:r>
              <a:rPr lang="en-US" dirty="0"/>
              <a:t> Asa-el told WIN, “The grand peace plan of Trump was rejected by the Palestinians, so they are irrelevant. He plans to move more forcefully against Iran because they destabilize the entire Middle East. </a:t>
            </a:r>
          </a:p>
        </p:txBody>
      </p:sp>
    </p:spTree>
    <p:extLst>
      <p:ext uri="{BB962C8B-B14F-4D97-AF65-F5344CB8AC3E}">
        <p14:creationId xmlns:p14="http://schemas.microsoft.com/office/powerpoint/2010/main" val="289066681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FE651F1-1A2C-4817-844F-3CB4BEFB5A44}"/>
              </a:ext>
            </a:extLst>
          </p:cNvPr>
          <p:cNvSpPr>
            <a:spLocks noGrp="1"/>
          </p:cNvSpPr>
          <p:nvPr>
            <p:ph type="subTitle" idx="1"/>
          </p:nvPr>
        </p:nvSpPr>
        <p:spPr>
          <a:xfrm>
            <a:off x="274637" y="57150"/>
            <a:ext cx="8229600" cy="5029200"/>
          </a:xfrm>
        </p:spPr>
        <p:txBody>
          <a:bodyPr>
            <a:normAutofit fontScale="92500" lnSpcReduction="10000"/>
          </a:bodyPr>
          <a:lstStyle/>
          <a:p>
            <a:pPr algn="l"/>
            <a:r>
              <a:rPr lang="en-US" dirty="0"/>
              <a:t>Of course he wants to undo Iran’s nuclear ambitions. But even more than that, he believes that the Islamic regime in Iran can ultimately be toppled. He plans to speak directly to the Iranian people and its silent majority that seeks to depose the radical Islamic regime.”</a:t>
            </a:r>
          </a:p>
          <a:p>
            <a:pPr algn="l"/>
            <a:endParaRPr lang="en-US" dirty="0"/>
          </a:p>
        </p:txBody>
      </p:sp>
    </p:spTree>
    <p:extLst>
      <p:ext uri="{BB962C8B-B14F-4D97-AF65-F5344CB8AC3E}">
        <p14:creationId xmlns:p14="http://schemas.microsoft.com/office/powerpoint/2010/main" val="120149624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FE651F1-1A2C-4817-844F-3CB4BEFB5A44}"/>
              </a:ext>
            </a:extLst>
          </p:cNvPr>
          <p:cNvSpPr>
            <a:spLocks noGrp="1"/>
          </p:cNvSpPr>
          <p:nvPr>
            <p:ph type="subTitle" idx="1"/>
          </p:nvPr>
        </p:nvSpPr>
        <p:spPr>
          <a:xfrm>
            <a:off x="274637" y="57150"/>
            <a:ext cx="8229600" cy="5029200"/>
          </a:xfrm>
        </p:spPr>
        <p:txBody>
          <a:bodyPr/>
          <a:lstStyle/>
          <a:p>
            <a:pPr algn="l"/>
            <a:endParaRPr lang="en-US" dirty="0"/>
          </a:p>
          <a:p>
            <a:r>
              <a:rPr lang="en-US" dirty="0"/>
              <a:t>G-d shakes the apparently unshakeable, the temporal, </a:t>
            </a:r>
          </a:p>
          <a:p>
            <a:r>
              <a:rPr lang="en-US" dirty="0"/>
              <a:t>to reveal the truly unshakeable.</a:t>
            </a:r>
          </a:p>
        </p:txBody>
      </p:sp>
    </p:spTree>
    <p:extLst>
      <p:ext uri="{BB962C8B-B14F-4D97-AF65-F5344CB8AC3E}">
        <p14:creationId xmlns:p14="http://schemas.microsoft.com/office/powerpoint/2010/main" val="279453443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FE651F1-1A2C-4817-844F-3CB4BEFB5A44}"/>
              </a:ext>
            </a:extLst>
          </p:cNvPr>
          <p:cNvSpPr>
            <a:spLocks noGrp="1"/>
          </p:cNvSpPr>
          <p:nvPr>
            <p:ph type="subTitle" idx="1"/>
          </p:nvPr>
        </p:nvSpPr>
        <p:spPr>
          <a:xfrm>
            <a:off x="274637" y="57150"/>
            <a:ext cx="8229600" cy="5029200"/>
          </a:xfrm>
        </p:spPr>
        <p:txBody>
          <a:bodyPr/>
          <a:lstStyle/>
          <a:p>
            <a:pPr algn="l"/>
            <a:r>
              <a:rPr lang="en-US" dirty="0"/>
              <a:t> </a:t>
            </a:r>
          </a:p>
        </p:txBody>
      </p:sp>
      <p:pic>
        <p:nvPicPr>
          <p:cNvPr id="23554" name="Picture 2" descr="President Donald Trump, right, talks about Jon Ponder, second from right, from Las Vegas, and FBI Special Agent Richard Beasley, second from left, during a National Day of Prayer event in the Rose ...">
            <a:extLst>
              <a:ext uri="{FF2B5EF4-FFF2-40B4-BE49-F238E27FC236}">
                <a16:creationId xmlns:a16="http://schemas.microsoft.com/office/drawing/2014/main" id="{6E30664E-EC23-46CB-9FF1-D0C5147EE0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1813" y="0"/>
            <a:ext cx="7715250"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7627D0C2-8729-40D6-8516-89DCFC91EC05}"/>
              </a:ext>
            </a:extLst>
          </p:cNvPr>
          <p:cNvSpPr txBox="1"/>
          <p:nvPr/>
        </p:nvSpPr>
        <p:spPr>
          <a:xfrm>
            <a:off x="274637" y="66092"/>
            <a:ext cx="7886198" cy="646331"/>
          </a:xfrm>
          <a:prstGeom prst="rect">
            <a:avLst/>
          </a:prstGeom>
          <a:noFill/>
        </p:spPr>
        <p:txBody>
          <a:bodyPr wrap="none" rtlCol="0">
            <a:spAutoFit/>
          </a:bodyPr>
          <a:lstStyle/>
          <a:p>
            <a:pPr algn="l"/>
            <a:r>
              <a:rPr lang="en-US" sz="3600" dirty="0">
                <a:effectLst>
                  <a:outerShdw blurRad="38100" dist="38100" dir="2700000" algn="tl">
                    <a:srgbClr val="000000">
                      <a:alpha val="43137"/>
                    </a:srgbClr>
                  </a:outerShdw>
                </a:effectLst>
              </a:rPr>
              <a:t>Jon Ponder and FBI Agent Beasley</a:t>
            </a:r>
          </a:p>
        </p:txBody>
      </p:sp>
    </p:spTree>
    <p:extLst>
      <p:ext uri="{BB962C8B-B14F-4D97-AF65-F5344CB8AC3E}">
        <p14:creationId xmlns:p14="http://schemas.microsoft.com/office/powerpoint/2010/main" val="86280035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FE651F1-1A2C-4817-844F-3CB4BEFB5A44}"/>
              </a:ext>
            </a:extLst>
          </p:cNvPr>
          <p:cNvSpPr>
            <a:spLocks noGrp="1"/>
          </p:cNvSpPr>
          <p:nvPr>
            <p:ph type="subTitle" idx="1"/>
          </p:nvPr>
        </p:nvSpPr>
        <p:spPr>
          <a:xfrm>
            <a:off x="274637" y="57150"/>
            <a:ext cx="8229600" cy="5029200"/>
          </a:xfrm>
        </p:spPr>
        <p:txBody>
          <a:bodyPr>
            <a:normAutofit fontScale="92500" lnSpcReduction="10000"/>
          </a:bodyPr>
          <a:lstStyle/>
          <a:p>
            <a:pPr algn="l"/>
            <a:r>
              <a:rPr lang="en-US" dirty="0"/>
              <a:t>Jon Ponder, a fatherless kid who grew up on the streets and in gangs. Jon was in and out of jail for years until, at age 38, he was arrested for robbing a bank. He ended up in federal prison, in solitary confinement. That's where, as President Trump put it, "God found him."</a:t>
            </a:r>
          </a:p>
        </p:txBody>
      </p:sp>
    </p:spTree>
    <p:extLst>
      <p:ext uri="{BB962C8B-B14F-4D97-AF65-F5344CB8AC3E}">
        <p14:creationId xmlns:p14="http://schemas.microsoft.com/office/powerpoint/2010/main" val="383021932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FE651F1-1A2C-4817-844F-3CB4BEFB5A44}"/>
              </a:ext>
            </a:extLst>
          </p:cNvPr>
          <p:cNvSpPr>
            <a:spLocks noGrp="1"/>
          </p:cNvSpPr>
          <p:nvPr>
            <p:ph type="subTitle" idx="1"/>
          </p:nvPr>
        </p:nvSpPr>
        <p:spPr>
          <a:xfrm>
            <a:off x="274637" y="57150"/>
            <a:ext cx="8229600" cy="5029200"/>
          </a:xfrm>
        </p:spPr>
        <p:txBody>
          <a:bodyPr>
            <a:normAutofit/>
          </a:bodyPr>
          <a:lstStyle/>
          <a:p>
            <a:pPr algn="l"/>
            <a:r>
              <a:rPr lang="en-US" dirty="0"/>
              <a:t> After reading the Bible and listening to Christian radio, Jon woke up one night with a jolt to the voice of Billy Graham in his head, and he accepted Messiah.</a:t>
            </a:r>
          </a:p>
        </p:txBody>
      </p:sp>
    </p:spTree>
    <p:extLst>
      <p:ext uri="{BB962C8B-B14F-4D97-AF65-F5344CB8AC3E}">
        <p14:creationId xmlns:p14="http://schemas.microsoft.com/office/powerpoint/2010/main" val="38717168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FE651F1-1A2C-4817-844F-3CB4BEFB5A44}"/>
              </a:ext>
            </a:extLst>
          </p:cNvPr>
          <p:cNvSpPr>
            <a:spLocks noGrp="1"/>
          </p:cNvSpPr>
          <p:nvPr>
            <p:ph type="subTitle" idx="1"/>
          </p:nvPr>
        </p:nvSpPr>
        <p:spPr>
          <a:xfrm>
            <a:off x="274637" y="57150"/>
            <a:ext cx="8229600" cy="5029200"/>
          </a:xfrm>
        </p:spPr>
        <p:txBody>
          <a:bodyPr>
            <a:normAutofit fontScale="92500" lnSpcReduction="10000"/>
          </a:bodyPr>
          <a:lstStyle/>
          <a:p>
            <a:pPr algn="l"/>
            <a:r>
              <a:rPr lang="en-US" dirty="0"/>
              <a:t>Made of marble and gold, Herod's temple was taller than a fifteen-story building. Built on the exact location of Solomon's temple and the temple Nehemiah constructed, it could accommodate hundreds of thousands of pilgrims at one time and was </a:t>
            </a:r>
            <a:r>
              <a:rPr lang="en-US" dirty="0">
                <a:solidFill>
                  <a:srgbClr val="FFFF99"/>
                </a:solidFill>
              </a:rPr>
              <a:t>twice as large as the largest temple enclosure in Rome.</a:t>
            </a:r>
          </a:p>
        </p:txBody>
      </p:sp>
    </p:spTree>
    <p:extLst>
      <p:ext uri="{BB962C8B-B14F-4D97-AF65-F5344CB8AC3E}">
        <p14:creationId xmlns:p14="http://schemas.microsoft.com/office/powerpoint/2010/main" val="40967472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FE651F1-1A2C-4817-844F-3CB4BEFB5A44}"/>
              </a:ext>
            </a:extLst>
          </p:cNvPr>
          <p:cNvSpPr>
            <a:spLocks noGrp="1"/>
          </p:cNvSpPr>
          <p:nvPr>
            <p:ph type="subTitle" idx="1"/>
          </p:nvPr>
        </p:nvSpPr>
        <p:spPr>
          <a:xfrm>
            <a:off x="274637" y="57150"/>
            <a:ext cx="8229600" cy="5029200"/>
          </a:xfrm>
        </p:spPr>
        <p:txBody>
          <a:bodyPr>
            <a:normAutofit/>
          </a:bodyPr>
          <a:lstStyle/>
          <a:p>
            <a:pPr algn="l"/>
            <a:r>
              <a:rPr lang="en-US" dirty="0"/>
              <a:t>The first day Jon got out of jail, he had a knock on his door. "It was the man who put him in jail, FBI Special Agent Richard Beasley. "I want you to know that I've been praying for you very strongly," Beasley told him.</a:t>
            </a:r>
          </a:p>
        </p:txBody>
      </p:sp>
    </p:spTree>
    <p:extLst>
      <p:ext uri="{BB962C8B-B14F-4D97-AF65-F5344CB8AC3E}">
        <p14:creationId xmlns:p14="http://schemas.microsoft.com/office/powerpoint/2010/main" val="375132382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FE651F1-1A2C-4817-844F-3CB4BEFB5A44}"/>
              </a:ext>
            </a:extLst>
          </p:cNvPr>
          <p:cNvSpPr>
            <a:spLocks noGrp="1"/>
          </p:cNvSpPr>
          <p:nvPr>
            <p:ph type="subTitle" idx="1"/>
          </p:nvPr>
        </p:nvSpPr>
        <p:spPr>
          <a:xfrm>
            <a:off x="274637" y="57150"/>
            <a:ext cx="8229600" cy="5029200"/>
          </a:xfrm>
        </p:spPr>
        <p:txBody>
          <a:bodyPr>
            <a:normAutofit/>
          </a:bodyPr>
          <a:lstStyle/>
          <a:p>
            <a:pPr algn="l"/>
            <a:r>
              <a:rPr lang="en-US" dirty="0"/>
              <a:t>"God called me to the FBI in part because of you, Jon." As for Jon, he runs a full-time prison ministry now.</a:t>
            </a:r>
          </a:p>
          <a:p>
            <a:pPr algn="l"/>
            <a:r>
              <a:rPr lang="en-US" dirty="0"/>
              <a:t> https://hopeforprisoners.org/about-us/</a:t>
            </a:r>
          </a:p>
          <a:p>
            <a:pPr algn="l"/>
            <a:endParaRPr lang="en-US" dirty="0"/>
          </a:p>
        </p:txBody>
      </p:sp>
    </p:spTree>
    <p:extLst>
      <p:ext uri="{BB962C8B-B14F-4D97-AF65-F5344CB8AC3E}">
        <p14:creationId xmlns:p14="http://schemas.microsoft.com/office/powerpoint/2010/main" val="81947480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FE651F1-1A2C-4817-844F-3CB4BEFB5A44}"/>
              </a:ext>
            </a:extLst>
          </p:cNvPr>
          <p:cNvSpPr>
            <a:spLocks noGrp="1"/>
          </p:cNvSpPr>
          <p:nvPr>
            <p:ph type="subTitle" idx="1"/>
          </p:nvPr>
        </p:nvSpPr>
        <p:spPr>
          <a:xfrm>
            <a:off x="274637" y="57150"/>
            <a:ext cx="8229600" cy="5029200"/>
          </a:xfrm>
        </p:spPr>
        <p:txBody>
          <a:bodyPr/>
          <a:lstStyle/>
          <a:p>
            <a:pPr algn="l"/>
            <a:r>
              <a:rPr lang="en-US" dirty="0"/>
              <a:t> </a:t>
            </a:r>
          </a:p>
        </p:txBody>
      </p:sp>
      <p:pic>
        <p:nvPicPr>
          <p:cNvPr id="21508" name="Picture 4" descr="Former bank robber Jon Ponder, now CEO of Hope for Prisoners, and Richard Beasley, the FBI agent who arrested him in 2004 after attending a National Day of Prayer ceremony at the White House.">
            <a:extLst>
              <a:ext uri="{FF2B5EF4-FFF2-40B4-BE49-F238E27FC236}">
                <a16:creationId xmlns:a16="http://schemas.microsoft.com/office/drawing/2014/main" id="{DE7F509B-3EC7-48F4-8829-F41B4A1EA8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2025" y="0"/>
            <a:ext cx="6853238"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563164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FE651F1-1A2C-4817-844F-3CB4BEFB5A44}"/>
              </a:ext>
            </a:extLst>
          </p:cNvPr>
          <p:cNvSpPr>
            <a:spLocks noGrp="1"/>
          </p:cNvSpPr>
          <p:nvPr>
            <p:ph type="subTitle" idx="1"/>
          </p:nvPr>
        </p:nvSpPr>
        <p:spPr>
          <a:xfrm>
            <a:off x="274637" y="57150"/>
            <a:ext cx="8229600" cy="5029200"/>
          </a:xfrm>
        </p:spPr>
        <p:txBody>
          <a:bodyPr/>
          <a:lstStyle/>
          <a:p>
            <a:pPr algn="l"/>
            <a:endParaRPr lang="en-US" dirty="0"/>
          </a:p>
          <a:p>
            <a:r>
              <a:rPr lang="en-US" dirty="0"/>
              <a:t>G-d shakes the apparently unshakeable, the temporal, </a:t>
            </a:r>
          </a:p>
          <a:p>
            <a:r>
              <a:rPr lang="en-US" dirty="0"/>
              <a:t>to reveal the truly unshakeable.</a:t>
            </a:r>
          </a:p>
        </p:txBody>
      </p:sp>
    </p:spTree>
    <p:extLst>
      <p:ext uri="{BB962C8B-B14F-4D97-AF65-F5344CB8AC3E}">
        <p14:creationId xmlns:p14="http://schemas.microsoft.com/office/powerpoint/2010/main" val="18358921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FE651F1-1A2C-4817-844F-3CB4BEFB5A44}"/>
              </a:ext>
            </a:extLst>
          </p:cNvPr>
          <p:cNvSpPr>
            <a:spLocks noGrp="1"/>
          </p:cNvSpPr>
          <p:nvPr>
            <p:ph type="subTitle" idx="1"/>
          </p:nvPr>
        </p:nvSpPr>
        <p:spPr>
          <a:xfrm>
            <a:off x="274637" y="57150"/>
            <a:ext cx="8229600" cy="5029200"/>
          </a:xfrm>
        </p:spPr>
        <p:txBody>
          <a:bodyPr/>
          <a:lstStyle/>
          <a:p>
            <a:pPr algn="l"/>
            <a:r>
              <a:rPr lang="en-US" dirty="0"/>
              <a:t> </a:t>
            </a:r>
          </a:p>
        </p:txBody>
      </p:sp>
      <p:pic>
        <p:nvPicPr>
          <p:cNvPr id="17410" name="Picture 2" descr="https://www.biblicalarchaeology.org/wp-content/uploads/herods-temple-avi-yonah.jpg">
            <a:extLst>
              <a:ext uri="{FF2B5EF4-FFF2-40B4-BE49-F238E27FC236}">
                <a16:creationId xmlns:a16="http://schemas.microsoft.com/office/drawing/2014/main" id="{02B43DB7-0A04-4581-86BD-A1D2F7D57C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4959" y="0"/>
            <a:ext cx="4037012" cy="5143500"/>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Arrow Connector 3">
            <a:extLst>
              <a:ext uri="{FF2B5EF4-FFF2-40B4-BE49-F238E27FC236}">
                <a16:creationId xmlns:a16="http://schemas.microsoft.com/office/drawing/2014/main" id="{FA90FD0E-6E26-4132-83A6-C54CF7895E33}"/>
              </a:ext>
            </a:extLst>
          </p:cNvPr>
          <p:cNvCxnSpPr/>
          <p:nvPr/>
        </p:nvCxnSpPr>
        <p:spPr bwMode="auto">
          <a:xfrm>
            <a:off x="808037" y="1449531"/>
            <a:ext cx="0" cy="1524000"/>
          </a:xfrm>
          <a:prstGeom prst="straightConnector1">
            <a:avLst/>
          </a:prstGeom>
          <a:solidFill>
            <a:schemeClr val="accent1"/>
          </a:solidFill>
          <a:ln w="44450" cap="flat" cmpd="sng" algn="ctr">
            <a:solidFill>
              <a:srgbClr val="FFC000"/>
            </a:solidFill>
            <a:prstDash val="solid"/>
            <a:bevel/>
            <a:headEnd type="triangl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TextBox 4">
            <a:extLst>
              <a:ext uri="{FF2B5EF4-FFF2-40B4-BE49-F238E27FC236}">
                <a16:creationId xmlns:a16="http://schemas.microsoft.com/office/drawing/2014/main" id="{788F05C4-41EA-4D9F-BABE-2275F13CC48D}"/>
              </a:ext>
            </a:extLst>
          </p:cNvPr>
          <p:cNvSpPr txBox="1"/>
          <p:nvPr/>
        </p:nvSpPr>
        <p:spPr>
          <a:xfrm rot="16200000">
            <a:off x="-373645" y="1829949"/>
            <a:ext cx="1579278" cy="707886"/>
          </a:xfrm>
          <a:prstGeom prst="rect">
            <a:avLst/>
          </a:prstGeom>
          <a:noFill/>
        </p:spPr>
        <p:txBody>
          <a:bodyPr wrap="none" rtlCol="0">
            <a:spAutoFit/>
          </a:bodyPr>
          <a:lstStyle/>
          <a:p>
            <a:pPr algn="l"/>
            <a:r>
              <a:rPr lang="en-US" dirty="0"/>
              <a:t>180 ft</a:t>
            </a:r>
          </a:p>
        </p:txBody>
      </p:sp>
      <p:pic>
        <p:nvPicPr>
          <p:cNvPr id="17412" name="Picture 4" descr="Related image">
            <a:extLst>
              <a:ext uri="{FF2B5EF4-FFF2-40B4-BE49-F238E27FC236}">
                <a16:creationId xmlns:a16="http://schemas.microsoft.com/office/drawing/2014/main" id="{EBB54991-618C-4F22-BFFD-A1613AF45F2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14558" y="1029676"/>
            <a:ext cx="1686650" cy="261096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77AB247E-F637-4305-A4A6-BFAF98E7139E}"/>
              </a:ext>
            </a:extLst>
          </p:cNvPr>
          <p:cNvSpPr txBox="1"/>
          <p:nvPr/>
        </p:nvSpPr>
        <p:spPr>
          <a:xfrm>
            <a:off x="5117528" y="264640"/>
            <a:ext cx="3681731" cy="707886"/>
          </a:xfrm>
          <a:prstGeom prst="rect">
            <a:avLst/>
          </a:prstGeom>
          <a:noFill/>
        </p:spPr>
        <p:txBody>
          <a:bodyPr wrap="square" rtlCol="0">
            <a:spAutoFit/>
          </a:bodyPr>
          <a:lstStyle/>
          <a:p>
            <a:pPr algn="l"/>
            <a:r>
              <a:rPr lang="en-US" sz="3200" dirty="0">
                <a:effectLst>
                  <a:outerShdw blurRad="38100" dist="38100" dir="2700000" algn="tl">
                    <a:srgbClr val="000000">
                      <a:alpha val="43137"/>
                    </a:srgbClr>
                  </a:outerShdw>
                </a:effectLst>
              </a:rPr>
              <a:t>17 stories </a:t>
            </a:r>
            <a:r>
              <a:rPr lang="en-US" sz="3200" b="1" dirty="0">
                <a:effectLst>
                  <a:outerShdw blurRad="38100" dist="38100" dir="2700000" algn="tl">
                    <a:srgbClr val="000000">
                      <a:alpha val="43137"/>
                    </a:srgbClr>
                  </a:outerShdw>
                </a:effectLst>
              </a:rPr>
              <a:t>≈ </a:t>
            </a:r>
            <a:r>
              <a:rPr lang="en-US" sz="3200" dirty="0">
                <a:effectLst>
                  <a:outerShdw blurRad="38100" dist="38100" dir="2700000" algn="tl">
                    <a:srgbClr val="000000">
                      <a:alpha val="43137"/>
                    </a:srgbClr>
                  </a:outerShdw>
                </a:effectLst>
              </a:rPr>
              <a:t>170 ft</a:t>
            </a:r>
            <a:r>
              <a:rPr lang="en-US" dirty="0"/>
              <a:t> </a:t>
            </a:r>
          </a:p>
        </p:txBody>
      </p:sp>
    </p:spTree>
    <p:extLst>
      <p:ext uri="{BB962C8B-B14F-4D97-AF65-F5344CB8AC3E}">
        <p14:creationId xmlns:p14="http://schemas.microsoft.com/office/powerpoint/2010/main" val="2336640831"/>
      </p:ext>
    </p:extLst>
  </p:cSld>
  <p:clrMapOvr>
    <a:masterClrMapping/>
  </p:clrMapOvr>
</p:sld>
</file>

<file path=ppt/theme/_rels/theme4.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Rounded MT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36_Default Design">
  <a:themeElements>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8_Default Design">
      <a:majorFont>
        <a:latin typeface="Arial Rounded MT Bold"/>
        <a:ea typeface=""/>
        <a:cs typeface="Arial"/>
      </a:majorFont>
      <a:minorFont>
        <a:latin typeface="Arial Rounded MT Bold"/>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8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8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8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8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8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8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8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8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8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8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8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28_Default Design">
  <a:themeElements>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8_Default Design">
      <a:majorFont>
        <a:latin typeface="Arial Rounded MT Bold"/>
        <a:ea typeface=""/>
        <a:cs typeface="Arial"/>
      </a:majorFont>
      <a:minorFont>
        <a:latin typeface="Arial Rounded MT Bold"/>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8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8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8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8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8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8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8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8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8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8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8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Gill Sans"/>
        <a:ea typeface="Gill Sans"/>
        <a:cs typeface="Gill Sans"/>
      </a:majorFont>
      <a:minorFont>
        <a:latin typeface="Gill Sans"/>
        <a:ea typeface="Gill Sans"/>
        <a:cs typeface="Gill Sans"/>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457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71271</TotalTime>
  <Words>4531</Words>
  <Application>Microsoft Office PowerPoint</Application>
  <PresentationFormat>Custom</PresentationFormat>
  <Paragraphs>554</Paragraphs>
  <Slides>83</Slides>
  <Notes>65</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83</vt:i4>
      </vt:variant>
    </vt:vector>
  </HeadingPairs>
  <TitlesOfParts>
    <vt:vector size="94" baseType="lpstr">
      <vt:lpstr>Arial</vt:lpstr>
      <vt:lpstr>Arial Rounded MT Bold</vt:lpstr>
      <vt:lpstr>David</vt:lpstr>
      <vt:lpstr>Gill Sans</vt:lpstr>
      <vt:lpstr>Thonburi</vt:lpstr>
      <vt:lpstr>Vilna</vt:lpstr>
      <vt:lpstr>Zapf Dingbats</vt:lpstr>
      <vt:lpstr>1_Default Design</vt:lpstr>
      <vt:lpstr>136_Default Design</vt:lpstr>
      <vt:lpstr>128_Default Design</vt:lpstr>
      <vt:lpstr>White</vt:lpstr>
      <vt:lpstr>PowerPoint Presentation</vt:lpstr>
      <vt:lpstr>PowerPoint Presentation</vt:lpstr>
      <vt:lpstr>PowerPoint Presentation</vt:lpstr>
      <vt:lpstr>PowerPoint Presentation</vt:lpstr>
      <vt:lpstr>PowerPoint Presentation</vt:lpstr>
      <vt:lpstr>Mattityahu (Matthew) 24:1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Mattityahu (Matthew) 24:2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Or HaOlam Messianic Congregation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Shmuel Wolkenfeld</dc:creator>
  <cp:lastModifiedBy>Shmuel Wolkenfeld</cp:lastModifiedBy>
  <cp:revision>1885</cp:revision>
  <dcterms:created xsi:type="dcterms:W3CDTF">2006-04-21T19:34:43Z</dcterms:created>
  <dcterms:modified xsi:type="dcterms:W3CDTF">2018-05-05T14:00:23Z</dcterms:modified>
</cp:coreProperties>
</file>