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tif" ContentType="image/t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slideLayouts/slideLayout13.xml" ContentType="application/vnd.openxmlformats-officedocument.presentationml.slideLayout+xml"/>
  <Override PartName="/ppt/theme/theme3.xml" ContentType="application/vnd.openxmlformats-officedocument.theme+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4.xml" ContentType="application/vnd.openxmlformats-officedocument.theme+xml"/>
  <Override PartName="/ppt/slideLayouts/slideLayout16.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theme/theme7.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notesSlides/notesSlide76.xml" ContentType="application/vnd.openxmlformats-officedocument.presentationml.notesSlide+xml"/>
  <Override PartName="/ppt/notesSlides/notesSlide77.xml" ContentType="application/vnd.openxmlformats-officedocument.presentationml.notesSlide+xml"/>
  <Override PartName="/ppt/notesSlides/notesSlide78.xml" ContentType="application/vnd.openxmlformats-officedocument.presentationml.notesSlide+xml"/>
  <Override PartName="/ppt/notesSlides/notesSlide79.xml" ContentType="application/vnd.openxmlformats-officedocument.presentationml.notesSlide+xml"/>
  <Override PartName="/ppt/notesSlides/notesSlide80.xml" ContentType="application/vnd.openxmlformats-officedocument.presentationml.notesSlide+xml"/>
  <Override PartName="/ppt/notesSlides/notesSlide81.xml" ContentType="application/vnd.openxmlformats-officedocument.presentationml.notesSlide+xml"/>
  <Override PartName="/ppt/notesSlides/notesSlide82.xml" ContentType="application/vnd.openxmlformats-officedocument.presentationml.notesSlide+xml"/>
  <Override PartName="/ppt/notesSlides/notesSlide8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 id="2147483696" r:id="rId2"/>
    <p:sldMasterId id="2147483698" r:id="rId3"/>
    <p:sldMasterId id="2147483700" r:id="rId4"/>
    <p:sldMasterId id="2147483704" r:id="rId5"/>
  </p:sldMasterIdLst>
  <p:notesMasterIdLst>
    <p:notesMasterId r:id="rId97"/>
  </p:notesMasterIdLst>
  <p:handoutMasterIdLst>
    <p:handoutMasterId r:id="rId98"/>
  </p:handoutMasterIdLst>
  <p:sldIdLst>
    <p:sldId id="2963" r:id="rId6"/>
    <p:sldId id="55982" r:id="rId7"/>
    <p:sldId id="56283" r:id="rId8"/>
    <p:sldId id="56280" r:id="rId9"/>
    <p:sldId id="56285" r:id="rId10"/>
    <p:sldId id="56345" r:id="rId11"/>
    <p:sldId id="56368" r:id="rId12"/>
    <p:sldId id="56281" r:id="rId13"/>
    <p:sldId id="56346" r:id="rId14"/>
    <p:sldId id="56277" r:id="rId15"/>
    <p:sldId id="56369" r:id="rId16"/>
    <p:sldId id="56282" r:id="rId17"/>
    <p:sldId id="56284" r:id="rId18"/>
    <p:sldId id="56113" r:id="rId19"/>
    <p:sldId id="55772" r:id="rId20"/>
    <p:sldId id="56359" r:id="rId21"/>
    <p:sldId id="55943" r:id="rId22"/>
    <p:sldId id="56303" r:id="rId23"/>
    <p:sldId id="56286" r:id="rId24"/>
    <p:sldId id="56287" r:id="rId25"/>
    <p:sldId id="56310" r:id="rId26"/>
    <p:sldId id="56300" r:id="rId27"/>
    <p:sldId id="56301" r:id="rId28"/>
    <p:sldId id="56304" r:id="rId29"/>
    <p:sldId id="56302" r:id="rId30"/>
    <p:sldId id="56299" r:id="rId31"/>
    <p:sldId id="56305" r:id="rId32"/>
    <p:sldId id="56308" r:id="rId33"/>
    <p:sldId id="56288" r:id="rId34"/>
    <p:sldId id="56307" r:id="rId35"/>
    <p:sldId id="56340" r:id="rId36"/>
    <p:sldId id="56341" r:id="rId37"/>
    <p:sldId id="56349" r:id="rId38"/>
    <p:sldId id="56347" r:id="rId39"/>
    <p:sldId id="56362" r:id="rId40"/>
    <p:sldId id="267" r:id="rId41"/>
    <p:sldId id="56360" r:id="rId42"/>
    <p:sldId id="56348" r:id="rId43"/>
    <p:sldId id="56314" r:id="rId44"/>
    <p:sldId id="56320" r:id="rId45"/>
    <p:sldId id="56313" r:id="rId46"/>
    <p:sldId id="56316" r:id="rId47"/>
    <p:sldId id="56328" r:id="rId48"/>
    <p:sldId id="56327" r:id="rId49"/>
    <p:sldId id="56326" r:id="rId50"/>
    <p:sldId id="56325" r:id="rId51"/>
    <p:sldId id="56329" r:id="rId52"/>
    <p:sldId id="56330" r:id="rId53"/>
    <p:sldId id="56352" r:id="rId54"/>
    <p:sldId id="56331" r:id="rId55"/>
    <p:sldId id="56353" r:id="rId56"/>
    <p:sldId id="56332" r:id="rId57"/>
    <p:sldId id="56334" r:id="rId58"/>
    <p:sldId id="56333" r:id="rId59"/>
    <p:sldId id="56350" r:id="rId60"/>
    <p:sldId id="56338" r:id="rId61"/>
    <p:sldId id="56335" r:id="rId62"/>
    <p:sldId id="56342" r:id="rId63"/>
    <p:sldId id="56336" r:id="rId64"/>
    <p:sldId id="56322" r:id="rId65"/>
    <p:sldId id="56365" r:id="rId66"/>
    <p:sldId id="56354" r:id="rId67"/>
    <p:sldId id="56241" r:id="rId68"/>
    <p:sldId id="56298" r:id="rId69"/>
    <p:sldId id="56306" r:id="rId70"/>
    <p:sldId id="56311" r:id="rId71"/>
    <p:sldId id="56289" r:id="rId72"/>
    <p:sldId id="56309" r:id="rId73"/>
    <p:sldId id="56364" r:id="rId74"/>
    <p:sldId id="56339" r:id="rId75"/>
    <p:sldId id="56351" r:id="rId76"/>
    <p:sldId id="56293" r:id="rId77"/>
    <p:sldId id="56290" r:id="rId78"/>
    <p:sldId id="56291" r:id="rId79"/>
    <p:sldId id="56355" r:id="rId80"/>
    <p:sldId id="56323" r:id="rId81"/>
    <p:sldId id="56363" r:id="rId82"/>
    <p:sldId id="56294" r:id="rId83"/>
    <p:sldId id="56317" r:id="rId84"/>
    <p:sldId id="56367" r:id="rId85"/>
    <p:sldId id="56321" r:id="rId86"/>
    <p:sldId id="56318" r:id="rId87"/>
    <p:sldId id="56319" r:id="rId88"/>
    <p:sldId id="282" r:id="rId89"/>
    <p:sldId id="283" r:id="rId90"/>
    <p:sldId id="284" r:id="rId91"/>
    <p:sldId id="285" r:id="rId92"/>
    <p:sldId id="286" r:id="rId93"/>
    <p:sldId id="56343" r:id="rId94"/>
    <p:sldId id="288" r:id="rId95"/>
    <p:sldId id="56344" r:id="rId96"/>
  </p:sldIdLst>
  <p:sldSz cx="8778875" cy="5143500"/>
  <p:notesSz cx="6858000" cy="9144000"/>
  <p:defaultTextStyle>
    <a:defPPr>
      <a:defRPr lang="en-US"/>
    </a:defPPr>
    <a:lvl1pPr algn="ctr" rtl="0" fontAlgn="base">
      <a:spcBef>
        <a:spcPct val="0"/>
      </a:spcBef>
      <a:spcAft>
        <a:spcPct val="0"/>
      </a:spcAft>
      <a:defRPr sz="4000" kern="1200">
        <a:solidFill>
          <a:schemeClr val="bg1"/>
        </a:solidFill>
        <a:latin typeface="Arial Rounded MT Bold" pitchFamily="34" charset="0"/>
        <a:ea typeface="+mn-ea"/>
        <a:cs typeface="Arial" charset="0"/>
      </a:defRPr>
    </a:lvl1pPr>
    <a:lvl2pPr marL="339061" algn="ctr" rtl="0" fontAlgn="base">
      <a:spcBef>
        <a:spcPct val="0"/>
      </a:spcBef>
      <a:spcAft>
        <a:spcPct val="0"/>
      </a:spcAft>
      <a:defRPr sz="4000" kern="1200">
        <a:solidFill>
          <a:schemeClr val="bg1"/>
        </a:solidFill>
        <a:latin typeface="Arial Rounded MT Bold" pitchFamily="34" charset="0"/>
        <a:ea typeface="+mn-ea"/>
        <a:cs typeface="Arial" charset="0"/>
      </a:defRPr>
    </a:lvl2pPr>
    <a:lvl3pPr marL="678271" algn="ctr" rtl="0" fontAlgn="base">
      <a:spcBef>
        <a:spcPct val="0"/>
      </a:spcBef>
      <a:spcAft>
        <a:spcPct val="0"/>
      </a:spcAft>
      <a:defRPr sz="4000" kern="1200">
        <a:solidFill>
          <a:schemeClr val="bg1"/>
        </a:solidFill>
        <a:latin typeface="Arial Rounded MT Bold" pitchFamily="34" charset="0"/>
        <a:ea typeface="+mn-ea"/>
        <a:cs typeface="Arial" charset="0"/>
      </a:defRPr>
    </a:lvl3pPr>
    <a:lvl4pPr marL="1017217" algn="ctr" rtl="0" fontAlgn="base">
      <a:spcBef>
        <a:spcPct val="0"/>
      </a:spcBef>
      <a:spcAft>
        <a:spcPct val="0"/>
      </a:spcAft>
      <a:defRPr sz="4000" kern="1200">
        <a:solidFill>
          <a:schemeClr val="bg1"/>
        </a:solidFill>
        <a:latin typeface="Arial Rounded MT Bold" pitchFamily="34" charset="0"/>
        <a:ea typeface="+mn-ea"/>
        <a:cs typeface="Arial" charset="0"/>
      </a:defRPr>
    </a:lvl4pPr>
    <a:lvl5pPr marL="1356390" algn="ctr" rtl="0" fontAlgn="base">
      <a:spcBef>
        <a:spcPct val="0"/>
      </a:spcBef>
      <a:spcAft>
        <a:spcPct val="0"/>
      </a:spcAft>
      <a:defRPr sz="4000" kern="1200">
        <a:solidFill>
          <a:schemeClr val="bg1"/>
        </a:solidFill>
        <a:latin typeface="Arial Rounded MT Bold" pitchFamily="34" charset="0"/>
        <a:ea typeface="+mn-ea"/>
        <a:cs typeface="Arial" charset="0"/>
      </a:defRPr>
    </a:lvl5pPr>
    <a:lvl6pPr marL="1695300" algn="l" defTabSz="678271" rtl="0" eaLnBrk="1" latinLnBrk="0" hangingPunct="1">
      <a:defRPr sz="4000" kern="1200">
        <a:solidFill>
          <a:schemeClr val="bg1"/>
        </a:solidFill>
        <a:latin typeface="Arial Rounded MT Bold" pitchFamily="34" charset="0"/>
        <a:ea typeface="+mn-ea"/>
        <a:cs typeface="Arial" charset="0"/>
      </a:defRPr>
    </a:lvl6pPr>
    <a:lvl7pPr marL="2034313" algn="l" defTabSz="678271" rtl="0" eaLnBrk="1" latinLnBrk="0" hangingPunct="1">
      <a:defRPr sz="4000" kern="1200">
        <a:solidFill>
          <a:schemeClr val="bg1"/>
        </a:solidFill>
        <a:latin typeface="Arial Rounded MT Bold" pitchFamily="34" charset="0"/>
        <a:ea typeface="+mn-ea"/>
        <a:cs typeface="Arial" charset="0"/>
      </a:defRPr>
    </a:lvl7pPr>
    <a:lvl8pPr marL="2373419" algn="l" defTabSz="678271" rtl="0" eaLnBrk="1" latinLnBrk="0" hangingPunct="1">
      <a:defRPr sz="4000" kern="1200">
        <a:solidFill>
          <a:schemeClr val="bg1"/>
        </a:solidFill>
        <a:latin typeface="Arial Rounded MT Bold" pitchFamily="34" charset="0"/>
        <a:ea typeface="+mn-ea"/>
        <a:cs typeface="Arial" charset="0"/>
      </a:defRPr>
    </a:lvl8pPr>
    <a:lvl9pPr marL="2712509" algn="l" defTabSz="678271" rtl="0" eaLnBrk="1" latinLnBrk="0" hangingPunct="1">
      <a:defRPr sz="4000" kern="1200">
        <a:solidFill>
          <a:schemeClr val="bg1"/>
        </a:solidFill>
        <a:latin typeface="Arial Rounded MT Bold" pitchFamily="34" charset="0"/>
        <a:ea typeface="+mn-ea"/>
        <a:cs typeface="Arial" charset="0"/>
      </a:defRPr>
    </a:lvl9pPr>
  </p:defaultTextStyle>
  <p:extLst>
    <p:ext uri="{EFAFB233-063F-42B5-8137-9DF3F51BA10A}">
      <p15:sldGuideLst xmlns:p15="http://schemas.microsoft.com/office/powerpoint/2012/main">
        <p15:guide id="1" orient="horz" pos="1620">
          <p15:clr>
            <a:srgbClr val="A4A3A4"/>
          </p15:clr>
        </p15:guide>
        <p15:guide id="2" pos="2765">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99"/>
    <a:srgbClr val="FFFF66"/>
    <a:srgbClr val="FFFF00"/>
    <a:srgbClr val="FF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C7853C-536D-4A76-A0AE-DD22124D55A5}" styleName="Themed Style 1 - Accent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20016" autoAdjust="0"/>
    <p:restoredTop sz="87298" autoAdjust="0"/>
  </p:normalViewPr>
  <p:slideViewPr>
    <p:cSldViewPr>
      <p:cViewPr varScale="1">
        <p:scale>
          <a:sx n="103" d="100"/>
          <a:sy n="103" d="100"/>
        </p:scale>
        <p:origin x="102" y="372"/>
      </p:cViewPr>
      <p:guideLst>
        <p:guide orient="horz" pos="1620"/>
        <p:guide pos="2765"/>
      </p:guideLst>
    </p:cSldViewPr>
  </p:slideViewPr>
  <p:outlineViewPr>
    <p:cViewPr>
      <p:scale>
        <a:sx n="33" d="100"/>
        <a:sy n="33" d="100"/>
      </p:scale>
      <p:origin x="0" y="0"/>
    </p:cViewPr>
  </p:outlineViewPr>
  <p:notesTextViewPr>
    <p:cViewPr>
      <p:scale>
        <a:sx n="3" d="2"/>
        <a:sy n="3" d="2"/>
      </p:scale>
      <p:origin x="0" y="0"/>
    </p:cViewPr>
  </p:notesTextViewPr>
  <p:sorterViewPr>
    <p:cViewPr varScale="1">
      <p:scale>
        <a:sx n="100" d="100"/>
        <a:sy n="100" d="100"/>
      </p:scale>
      <p:origin x="0" y="-20088"/>
    </p:cViewPr>
  </p:sorterViewPr>
  <p:notesViewPr>
    <p:cSldViewPr>
      <p:cViewPr varScale="1">
        <p:scale>
          <a:sx n="79" d="100"/>
          <a:sy n="79" d="100"/>
        </p:scale>
        <p:origin x="2022" y="96"/>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1.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slide" Target="slides/slide37.xml"/><Relationship Id="rId47" Type="http://schemas.openxmlformats.org/officeDocument/2006/relationships/slide" Target="slides/slide42.xml"/><Relationship Id="rId50" Type="http://schemas.openxmlformats.org/officeDocument/2006/relationships/slide" Target="slides/slide45.xml"/><Relationship Id="rId55" Type="http://schemas.openxmlformats.org/officeDocument/2006/relationships/slide" Target="slides/slide50.xml"/><Relationship Id="rId63" Type="http://schemas.openxmlformats.org/officeDocument/2006/relationships/slide" Target="slides/slide58.xml"/><Relationship Id="rId68" Type="http://schemas.openxmlformats.org/officeDocument/2006/relationships/slide" Target="slides/slide63.xml"/><Relationship Id="rId76" Type="http://schemas.openxmlformats.org/officeDocument/2006/relationships/slide" Target="slides/slide71.xml"/><Relationship Id="rId84" Type="http://schemas.openxmlformats.org/officeDocument/2006/relationships/slide" Target="slides/slide79.xml"/><Relationship Id="rId89" Type="http://schemas.openxmlformats.org/officeDocument/2006/relationships/slide" Target="slides/slide84.xml"/><Relationship Id="rId97" Type="http://schemas.openxmlformats.org/officeDocument/2006/relationships/notesMaster" Target="notesMasters/notesMaster1.xml"/><Relationship Id="rId7" Type="http://schemas.openxmlformats.org/officeDocument/2006/relationships/slide" Target="slides/slide2.xml"/><Relationship Id="rId71" Type="http://schemas.openxmlformats.org/officeDocument/2006/relationships/slide" Target="slides/slide66.xml"/><Relationship Id="rId92" Type="http://schemas.openxmlformats.org/officeDocument/2006/relationships/slide" Target="slides/slide87.xml"/><Relationship Id="rId2" Type="http://schemas.openxmlformats.org/officeDocument/2006/relationships/slideMaster" Target="slideMasters/slideMaster2.xml"/><Relationship Id="rId16" Type="http://schemas.openxmlformats.org/officeDocument/2006/relationships/slide" Target="slides/slide11.xml"/><Relationship Id="rId29" Type="http://schemas.openxmlformats.org/officeDocument/2006/relationships/slide" Target="slides/slide24.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schemas.openxmlformats.org/officeDocument/2006/relationships/slide" Target="slides/slide40.xml"/><Relationship Id="rId53" Type="http://schemas.openxmlformats.org/officeDocument/2006/relationships/slide" Target="slides/slide48.xml"/><Relationship Id="rId58" Type="http://schemas.openxmlformats.org/officeDocument/2006/relationships/slide" Target="slides/slide53.xml"/><Relationship Id="rId66" Type="http://schemas.openxmlformats.org/officeDocument/2006/relationships/slide" Target="slides/slide61.xml"/><Relationship Id="rId74" Type="http://schemas.openxmlformats.org/officeDocument/2006/relationships/slide" Target="slides/slide69.xml"/><Relationship Id="rId79" Type="http://schemas.openxmlformats.org/officeDocument/2006/relationships/slide" Target="slides/slide74.xml"/><Relationship Id="rId87" Type="http://schemas.openxmlformats.org/officeDocument/2006/relationships/slide" Target="slides/slide82.xml"/><Relationship Id="rId102" Type="http://schemas.openxmlformats.org/officeDocument/2006/relationships/tableStyles" Target="tableStyles.xml"/><Relationship Id="rId5" Type="http://schemas.openxmlformats.org/officeDocument/2006/relationships/slideMaster" Target="slideMasters/slideMaster5.xml"/><Relationship Id="rId61" Type="http://schemas.openxmlformats.org/officeDocument/2006/relationships/slide" Target="slides/slide56.xml"/><Relationship Id="rId82" Type="http://schemas.openxmlformats.org/officeDocument/2006/relationships/slide" Target="slides/slide77.xml"/><Relationship Id="rId90" Type="http://schemas.openxmlformats.org/officeDocument/2006/relationships/slide" Target="slides/slide85.xml"/><Relationship Id="rId95" Type="http://schemas.openxmlformats.org/officeDocument/2006/relationships/slide" Target="slides/slide90.xml"/><Relationship Id="rId19" Type="http://schemas.openxmlformats.org/officeDocument/2006/relationships/slide" Target="slides/slide1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slide" Target="slides/slide38.xml"/><Relationship Id="rId48" Type="http://schemas.openxmlformats.org/officeDocument/2006/relationships/slide" Target="slides/slide43.xml"/><Relationship Id="rId56" Type="http://schemas.openxmlformats.org/officeDocument/2006/relationships/slide" Target="slides/slide51.xml"/><Relationship Id="rId64" Type="http://schemas.openxmlformats.org/officeDocument/2006/relationships/slide" Target="slides/slide59.xml"/><Relationship Id="rId69" Type="http://schemas.openxmlformats.org/officeDocument/2006/relationships/slide" Target="slides/slide64.xml"/><Relationship Id="rId77" Type="http://schemas.openxmlformats.org/officeDocument/2006/relationships/slide" Target="slides/slide72.xml"/><Relationship Id="rId100" Type="http://schemas.openxmlformats.org/officeDocument/2006/relationships/viewProps" Target="viewProps.xml"/><Relationship Id="rId8" Type="http://schemas.openxmlformats.org/officeDocument/2006/relationships/slide" Target="slides/slide3.xml"/><Relationship Id="rId51" Type="http://schemas.openxmlformats.org/officeDocument/2006/relationships/slide" Target="slides/slide46.xml"/><Relationship Id="rId72" Type="http://schemas.openxmlformats.org/officeDocument/2006/relationships/slide" Target="slides/slide67.xml"/><Relationship Id="rId80" Type="http://schemas.openxmlformats.org/officeDocument/2006/relationships/slide" Target="slides/slide75.xml"/><Relationship Id="rId85" Type="http://schemas.openxmlformats.org/officeDocument/2006/relationships/slide" Target="slides/slide80.xml"/><Relationship Id="rId93" Type="http://schemas.openxmlformats.org/officeDocument/2006/relationships/slide" Target="slides/slide88.xml"/><Relationship Id="rId98" Type="http://schemas.openxmlformats.org/officeDocument/2006/relationships/handoutMaster" Target="handoutMasters/handoutMaster1.xml"/><Relationship Id="rId3" Type="http://schemas.openxmlformats.org/officeDocument/2006/relationships/slideMaster" Target="slideMasters/slideMaster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slide" Target="slides/slide41.xml"/><Relationship Id="rId59" Type="http://schemas.openxmlformats.org/officeDocument/2006/relationships/slide" Target="slides/slide54.xml"/><Relationship Id="rId67" Type="http://schemas.openxmlformats.org/officeDocument/2006/relationships/slide" Target="slides/slide62.xml"/><Relationship Id="rId20" Type="http://schemas.openxmlformats.org/officeDocument/2006/relationships/slide" Target="slides/slide15.xml"/><Relationship Id="rId41" Type="http://schemas.openxmlformats.org/officeDocument/2006/relationships/slide" Target="slides/slide36.xml"/><Relationship Id="rId54" Type="http://schemas.openxmlformats.org/officeDocument/2006/relationships/slide" Target="slides/slide49.xml"/><Relationship Id="rId62" Type="http://schemas.openxmlformats.org/officeDocument/2006/relationships/slide" Target="slides/slide57.xml"/><Relationship Id="rId70" Type="http://schemas.openxmlformats.org/officeDocument/2006/relationships/slide" Target="slides/slide65.xml"/><Relationship Id="rId75" Type="http://schemas.openxmlformats.org/officeDocument/2006/relationships/slide" Target="slides/slide70.xml"/><Relationship Id="rId83" Type="http://schemas.openxmlformats.org/officeDocument/2006/relationships/slide" Target="slides/slide78.xml"/><Relationship Id="rId88" Type="http://schemas.openxmlformats.org/officeDocument/2006/relationships/slide" Target="slides/slide83.xml"/><Relationship Id="rId91" Type="http://schemas.openxmlformats.org/officeDocument/2006/relationships/slide" Target="slides/slide86.xml"/><Relationship Id="rId96" Type="http://schemas.openxmlformats.org/officeDocument/2006/relationships/slide" Target="slides/slide91.xml"/><Relationship Id="rId1" Type="http://schemas.openxmlformats.org/officeDocument/2006/relationships/slideMaster" Target="slideMasters/slideMaster1.xml"/><Relationship Id="rId6" Type="http://schemas.openxmlformats.org/officeDocument/2006/relationships/slide" Target="slides/slide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openxmlformats.org/officeDocument/2006/relationships/slide" Target="slides/slide44.xml"/><Relationship Id="rId57" Type="http://schemas.openxmlformats.org/officeDocument/2006/relationships/slide" Target="slides/slide52.xml"/><Relationship Id="rId10" Type="http://schemas.openxmlformats.org/officeDocument/2006/relationships/slide" Target="slides/slide5.xml"/><Relationship Id="rId31" Type="http://schemas.openxmlformats.org/officeDocument/2006/relationships/slide" Target="slides/slide26.xml"/><Relationship Id="rId44" Type="http://schemas.openxmlformats.org/officeDocument/2006/relationships/slide" Target="slides/slide39.xml"/><Relationship Id="rId52" Type="http://schemas.openxmlformats.org/officeDocument/2006/relationships/slide" Target="slides/slide47.xml"/><Relationship Id="rId60" Type="http://schemas.openxmlformats.org/officeDocument/2006/relationships/slide" Target="slides/slide55.xml"/><Relationship Id="rId65" Type="http://schemas.openxmlformats.org/officeDocument/2006/relationships/slide" Target="slides/slide60.xml"/><Relationship Id="rId73" Type="http://schemas.openxmlformats.org/officeDocument/2006/relationships/slide" Target="slides/slide68.xml"/><Relationship Id="rId78" Type="http://schemas.openxmlformats.org/officeDocument/2006/relationships/slide" Target="slides/slide73.xml"/><Relationship Id="rId81" Type="http://schemas.openxmlformats.org/officeDocument/2006/relationships/slide" Target="slides/slide76.xml"/><Relationship Id="rId86" Type="http://schemas.openxmlformats.org/officeDocument/2006/relationships/slide" Target="slides/slide81.xml"/><Relationship Id="rId94" Type="http://schemas.openxmlformats.org/officeDocument/2006/relationships/slide" Target="slides/slide89.xml"/><Relationship Id="rId99" Type="http://schemas.openxmlformats.org/officeDocument/2006/relationships/presProps" Target="presProps.xml"/><Relationship Id="rId101" Type="http://schemas.openxmlformats.org/officeDocument/2006/relationships/theme" Target="theme/theme1.xml"/><Relationship Id="rId4" Type="http://schemas.openxmlformats.org/officeDocument/2006/relationships/slideMaster" Target="slideMasters/slideMaster4.xml"/><Relationship Id="rId9" Type="http://schemas.openxmlformats.org/officeDocument/2006/relationships/slide" Target="slides/slide4.xml"/><Relationship Id="rId13" Type="http://schemas.openxmlformats.org/officeDocument/2006/relationships/slide" Target="slides/slide8.xml"/><Relationship Id="rId18" Type="http://schemas.openxmlformats.org/officeDocument/2006/relationships/slide" Target="slides/slide13.xml"/><Relationship Id="rId39" Type="http://schemas.openxmlformats.org/officeDocument/2006/relationships/slide" Target="slides/slide34.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7.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9698"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a:defRPr sz="1200">
                <a:solidFill>
                  <a:schemeClr val="tx1"/>
                </a:solidFill>
                <a:latin typeface="Arial" charset="0"/>
              </a:defRPr>
            </a:lvl1pPr>
          </a:lstStyle>
          <a:p>
            <a:r>
              <a:rPr lang="en-US" altLang="en-US"/>
              <a:t>Mtt. 24.29-30 Heavens Shaken</a:t>
            </a:r>
          </a:p>
        </p:txBody>
      </p:sp>
      <p:sp>
        <p:nvSpPr>
          <p:cNvPr id="29699" name="Rectangle 3"/>
          <p:cNvSpPr>
            <a:spLocks noGrp="1" noChangeArrowheads="1"/>
          </p:cNvSpPr>
          <p:nvPr>
            <p:ph type="dt" sz="quarter" idx="1"/>
          </p:nvPr>
        </p:nvSpPr>
        <p:spPr bwMode="auto">
          <a:xfrm>
            <a:off x="3884613"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a:solidFill>
                  <a:schemeClr val="tx1"/>
                </a:solidFill>
                <a:latin typeface="Arial" charset="0"/>
              </a:defRPr>
            </a:lvl1pPr>
          </a:lstStyle>
          <a:p>
            <a:r>
              <a:rPr lang="en-US" altLang="en-US"/>
              <a:t>Aug 25 ,2018 5778</a:t>
            </a:r>
          </a:p>
        </p:txBody>
      </p:sp>
      <p:sp>
        <p:nvSpPr>
          <p:cNvPr id="29700" name="Rectangle 4"/>
          <p:cNvSpPr>
            <a:spLocks noGrp="1" noChangeArrowheads="1"/>
          </p:cNvSpPr>
          <p:nvPr>
            <p:ph type="ftr" sz="quarter" idx="2"/>
          </p:nvPr>
        </p:nvSpPr>
        <p:spPr bwMode="auto">
          <a:xfrm>
            <a:off x="0"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l">
              <a:defRPr sz="1200">
                <a:solidFill>
                  <a:schemeClr val="tx1"/>
                </a:solidFill>
                <a:latin typeface="Arial" charset="0"/>
              </a:defRPr>
            </a:lvl1pPr>
          </a:lstStyle>
          <a:p>
            <a:endParaRPr lang="en-US" altLang="en-US"/>
          </a:p>
        </p:txBody>
      </p:sp>
      <p:sp>
        <p:nvSpPr>
          <p:cNvPr id="29701" name="Rectangle 5"/>
          <p:cNvSpPr>
            <a:spLocks noGrp="1" noChangeArrowheads="1"/>
          </p:cNvSpPr>
          <p:nvPr>
            <p:ph type="sldNum" sz="quarter" idx="3"/>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a:solidFill>
                  <a:schemeClr val="tx1"/>
                </a:solidFill>
                <a:latin typeface="Arial" charset="0"/>
              </a:defRPr>
            </a:lvl1pPr>
          </a:lstStyle>
          <a:p>
            <a:fld id="{743E3E74-A71D-4F9E-A274-799584BDC6E6}" type="slidenum">
              <a:rPr lang="en-US" altLang="en-US"/>
              <a:pPr/>
              <a:t>‹#›</a:t>
            </a:fld>
            <a:endParaRPr lang="en-US" altLang="en-US"/>
          </a:p>
        </p:txBody>
      </p:sp>
    </p:spTree>
    <p:extLst>
      <p:ext uri="{BB962C8B-B14F-4D97-AF65-F5344CB8AC3E}">
        <p14:creationId xmlns:p14="http://schemas.microsoft.com/office/powerpoint/2010/main" val="2088592840"/>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122"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a:defRPr sz="1200">
                <a:solidFill>
                  <a:schemeClr val="tx1"/>
                </a:solidFill>
                <a:latin typeface="Arial" charset="0"/>
              </a:defRPr>
            </a:lvl1pPr>
          </a:lstStyle>
          <a:p>
            <a:r>
              <a:rPr lang="en-US" altLang="en-US"/>
              <a:t>Mtt. 24.29-30 Heavens Shaken</a:t>
            </a:r>
          </a:p>
        </p:txBody>
      </p:sp>
      <p:sp>
        <p:nvSpPr>
          <p:cNvPr id="5123" name="Rectangle 3"/>
          <p:cNvSpPr>
            <a:spLocks noGrp="1" noChangeArrowheads="1"/>
          </p:cNvSpPr>
          <p:nvPr>
            <p:ph type="dt" idx="1"/>
          </p:nvPr>
        </p:nvSpPr>
        <p:spPr bwMode="auto">
          <a:xfrm>
            <a:off x="3884613"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a:solidFill>
                  <a:schemeClr val="tx1"/>
                </a:solidFill>
                <a:latin typeface="Arial" charset="0"/>
              </a:defRPr>
            </a:lvl1pPr>
          </a:lstStyle>
          <a:p>
            <a:r>
              <a:rPr lang="en-US" altLang="en-US"/>
              <a:t>Aug 25 ,2018 5778</a:t>
            </a:r>
          </a:p>
        </p:txBody>
      </p:sp>
      <p:sp>
        <p:nvSpPr>
          <p:cNvPr id="5124" name="Rectangle 4"/>
          <p:cNvSpPr>
            <a:spLocks noGrp="1" noRot="1" noChangeAspect="1" noChangeArrowheads="1" noTextEdit="1"/>
          </p:cNvSpPr>
          <p:nvPr>
            <p:ph type="sldImg" idx="2"/>
          </p:nvPr>
        </p:nvSpPr>
        <p:spPr bwMode="auto">
          <a:xfrm>
            <a:off x="503238" y="685800"/>
            <a:ext cx="5851525" cy="3429000"/>
          </a:xfrm>
          <a:prstGeom prst="rect">
            <a:avLst/>
          </a:prstGeom>
          <a:no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5125" name="Rectangle 5"/>
          <p:cNvSpPr>
            <a:spLocks noGrp="1" noChangeArrowheads="1"/>
          </p:cNvSpPr>
          <p:nvPr>
            <p:ph type="body" sz="quarter" idx="3"/>
          </p:nvPr>
        </p:nvSpPr>
        <p:spPr bwMode="auto">
          <a:xfrm>
            <a:off x="685800" y="4343400"/>
            <a:ext cx="5486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5126" name="Rectangle 6"/>
          <p:cNvSpPr>
            <a:spLocks noGrp="1" noChangeArrowheads="1"/>
          </p:cNvSpPr>
          <p:nvPr>
            <p:ph type="ftr" sz="quarter" idx="4"/>
          </p:nvPr>
        </p:nvSpPr>
        <p:spPr bwMode="auto">
          <a:xfrm>
            <a:off x="0"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l">
              <a:defRPr sz="1200">
                <a:solidFill>
                  <a:schemeClr val="tx1"/>
                </a:solidFill>
                <a:latin typeface="Arial" charset="0"/>
              </a:defRPr>
            </a:lvl1pPr>
          </a:lstStyle>
          <a:p>
            <a:endParaRPr lang="en-US" altLang="en-US"/>
          </a:p>
        </p:txBody>
      </p:sp>
      <p:sp>
        <p:nvSpPr>
          <p:cNvPr id="5127" name="Rectangle 7"/>
          <p:cNvSpPr>
            <a:spLocks noGrp="1" noChangeArrowheads="1"/>
          </p:cNvSpPr>
          <p:nvPr>
            <p:ph type="sldNum" sz="quarter" idx="5"/>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a:solidFill>
                  <a:schemeClr val="tx1"/>
                </a:solidFill>
                <a:latin typeface="Arial" charset="0"/>
              </a:defRPr>
            </a:lvl1pPr>
          </a:lstStyle>
          <a:p>
            <a:fld id="{00E9F95B-100C-4401-AFC8-043CE70D51A5}" type="slidenum">
              <a:rPr lang="en-US" altLang="en-US"/>
              <a:pPr/>
              <a:t>‹#›</a:t>
            </a:fld>
            <a:endParaRPr lang="en-US" altLang="en-US"/>
          </a:p>
        </p:txBody>
      </p:sp>
    </p:spTree>
    <p:extLst>
      <p:ext uri="{BB962C8B-B14F-4D97-AF65-F5344CB8AC3E}">
        <p14:creationId xmlns:p14="http://schemas.microsoft.com/office/powerpoint/2010/main" val="3266379074"/>
      </p:ext>
    </p:extLst>
  </p:cSld>
  <p:clrMap bg1="lt1" tx1="dk1" bg2="lt2" tx2="dk2" accent1="accent1" accent2="accent2" accent3="accent3" accent4="accent4" accent5="accent5" accent6="accent6" hlink="hlink" folHlink="folHlink"/>
  <p:hf ftr="0"/>
  <p:notesStyle>
    <a:lvl1pPr algn="l" rtl="0" fontAlgn="base">
      <a:spcBef>
        <a:spcPct val="30000"/>
      </a:spcBef>
      <a:spcAft>
        <a:spcPct val="0"/>
      </a:spcAft>
      <a:defRPr sz="2000" kern="1200">
        <a:solidFill>
          <a:schemeClr val="tx1"/>
        </a:solidFill>
        <a:latin typeface="Arial Rounded MT Bold" pitchFamily="34" charset="0"/>
        <a:ea typeface="+mn-ea"/>
        <a:cs typeface="Arial" charset="0"/>
      </a:defRPr>
    </a:lvl1pPr>
    <a:lvl2pPr marL="339061" algn="l" rtl="0" fontAlgn="base">
      <a:spcBef>
        <a:spcPct val="30000"/>
      </a:spcBef>
      <a:spcAft>
        <a:spcPct val="0"/>
      </a:spcAft>
      <a:defRPr sz="2000" kern="1200">
        <a:solidFill>
          <a:schemeClr val="tx1"/>
        </a:solidFill>
        <a:latin typeface="Arial Rounded MT Bold" pitchFamily="34" charset="0"/>
        <a:ea typeface="+mn-ea"/>
        <a:cs typeface="Arial" charset="0"/>
      </a:defRPr>
    </a:lvl2pPr>
    <a:lvl3pPr marL="678271" algn="l" rtl="0" fontAlgn="base">
      <a:spcBef>
        <a:spcPct val="30000"/>
      </a:spcBef>
      <a:spcAft>
        <a:spcPct val="0"/>
      </a:spcAft>
      <a:defRPr sz="1200" kern="1200">
        <a:solidFill>
          <a:schemeClr val="tx1"/>
        </a:solidFill>
        <a:latin typeface="Arial" charset="0"/>
        <a:ea typeface="+mn-ea"/>
        <a:cs typeface="Arial" charset="0"/>
      </a:defRPr>
    </a:lvl3pPr>
    <a:lvl4pPr marL="1017217" algn="l" rtl="0" fontAlgn="base">
      <a:spcBef>
        <a:spcPct val="30000"/>
      </a:spcBef>
      <a:spcAft>
        <a:spcPct val="0"/>
      </a:spcAft>
      <a:defRPr sz="1200" kern="1200">
        <a:solidFill>
          <a:schemeClr val="tx1"/>
        </a:solidFill>
        <a:latin typeface="Arial" charset="0"/>
        <a:ea typeface="+mn-ea"/>
        <a:cs typeface="Arial" charset="0"/>
      </a:defRPr>
    </a:lvl4pPr>
    <a:lvl5pPr marL="1356390" algn="l" rtl="0" fontAlgn="base">
      <a:spcBef>
        <a:spcPct val="30000"/>
      </a:spcBef>
      <a:spcAft>
        <a:spcPct val="0"/>
      </a:spcAft>
      <a:defRPr sz="1200" kern="1200">
        <a:solidFill>
          <a:schemeClr val="tx1"/>
        </a:solidFill>
        <a:latin typeface="Arial" charset="0"/>
        <a:ea typeface="+mn-ea"/>
        <a:cs typeface="Arial" charset="0"/>
      </a:defRPr>
    </a:lvl5pPr>
    <a:lvl6pPr marL="1695300" algn="l" defTabSz="678271" rtl="0" eaLnBrk="1" latinLnBrk="0" hangingPunct="1">
      <a:defRPr sz="1200" kern="1200">
        <a:solidFill>
          <a:schemeClr val="tx1"/>
        </a:solidFill>
        <a:latin typeface="+mn-lt"/>
        <a:ea typeface="+mn-ea"/>
        <a:cs typeface="+mn-cs"/>
      </a:defRPr>
    </a:lvl6pPr>
    <a:lvl7pPr marL="2034313" algn="l" defTabSz="678271" rtl="0" eaLnBrk="1" latinLnBrk="0" hangingPunct="1">
      <a:defRPr sz="1200" kern="1200">
        <a:solidFill>
          <a:schemeClr val="tx1"/>
        </a:solidFill>
        <a:latin typeface="+mn-lt"/>
        <a:ea typeface="+mn-ea"/>
        <a:cs typeface="+mn-cs"/>
      </a:defRPr>
    </a:lvl7pPr>
    <a:lvl8pPr marL="2373419" algn="l" defTabSz="678271" rtl="0" eaLnBrk="1" latinLnBrk="0" hangingPunct="1">
      <a:defRPr sz="1200" kern="1200">
        <a:solidFill>
          <a:schemeClr val="tx1"/>
        </a:solidFill>
        <a:latin typeface="+mn-lt"/>
        <a:ea typeface="+mn-ea"/>
        <a:cs typeface="+mn-cs"/>
      </a:defRPr>
    </a:lvl8pPr>
    <a:lvl9pPr marL="2712509" algn="l" defTabSz="678271"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3" Type="http://schemas.openxmlformats.org/officeDocument/2006/relationships/hyperlink" Target="https://www.ulpanor.com/category/newletter/" TargetMode="External"/><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3" Type="http://schemas.openxmlformats.org/officeDocument/2006/relationships/hyperlink" Target="https://www.ulpanor.com/category/newletter/" TargetMode="External"/><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3" Type="http://schemas.openxmlformats.org/officeDocument/2006/relationships/hyperlink" Target="https://www.ulpanor.com/category/newletter/" TargetMode="External"/><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3" Type="http://schemas.openxmlformats.org/officeDocument/2006/relationships/hyperlink" Target="https://www.ulpanor.com/category/newletter/" TargetMode="External"/><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3" Type="http://schemas.openxmlformats.org/officeDocument/2006/relationships/hyperlink" Target="https://www.ulpanor.com/category/newletter/" TargetMode="External"/><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83.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Mtt. 24.29-30 Heavens Shaken</a:t>
            </a:r>
          </a:p>
        </p:txBody>
      </p:sp>
      <p:sp>
        <p:nvSpPr>
          <p:cNvPr id="5" name="Rectangle 3"/>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Aug 25 ,2018 5778</a:t>
            </a:r>
          </a:p>
        </p:txBody>
      </p:sp>
      <p:sp>
        <p:nvSpPr>
          <p:cNvPr id="6" name="Rectangle 7"/>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1</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endParaRPr lang="en-US" altLang="en-US" dirty="0"/>
          </a:p>
        </p:txBody>
      </p:sp>
    </p:spTree>
    <p:extLst>
      <p:ext uri="{BB962C8B-B14F-4D97-AF65-F5344CB8AC3E}">
        <p14:creationId xmlns:p14="http://schemas.microsoft.com/office/powerpoint/2010/main" val="214419274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US" altLang="en-US">
                <a:solidFill>
                  <a:prstClr val="white"/>
                </a:solidFill>
              </a:rPr>
              <a:t>Mtt. 24.29-30 Heavens Shaken</a:t>
            </a:r>
          </a:p>
        </p:txBody>
      </p:sp>
      <p:sp>
        <p:nvSpPr>
          <p:cNvPr id="5" name="Rectangle 3"/>
          <p:cNvSpPr>
            <a:spLocks noGrp="1" noChangeArrowheads="1"/>
          </p:cNvSpPr>
          <p:nvPr>
            <p:ph type="dt" idx="1"/>
          </p:nvPr>
        </p:nvSpPr>
        <p:spPr>
          <a:ln/>
        </p:spPr>
        <p:txBody>
          <a:bodyPr/>
          <a:lstStyle/>
          <a:p>
            <a:r>
              <a:rPr lang="en-US" altLang="en-US">
                <a:solidFill>
                  <a:prstClr val="white"/>
                </a:solidFill>
              </a:rPr>
              <a:t>Aug 25 ,2018 5778</a:t>
            </a:r>
          </a:p>
        </p:txBody>
      </p:sp>
      <p:sp>
        <p:nvSpPr>
          <p:cNvPr id="6" name="Rectangle 7"/>
          <p:cNvSpPr>
            <a:spLocks noGrp="1" noChangeArrowheads="1"/>
          </p:cNvSpPr>
          <p:nvPr>
            <p:ph type="sldNum" sz="quarter" idx="5"/>
          </p:nvPr>
        </p:nvSpPr>
        <p:spPr>
          <a:ln/>
        </p:spPr>
        <p:txBody>
          <a:bodyPr/>
          <a:lstStyle/>
          <a:p>
            <a:fld id="{8E6CE499-F156-423F-B67F-0AD8D4D9AE7B}" type="slidenum">
              <a:rPr lang="en-US" altLang="en-US">
                <a:solidFill>
                  <a:prstClr val="white"/>
                </a:solidFill>
              </a:rPr>
              <a:pPr/>
              <a:t>10</a:t>
            </a:fld>
            <a:endParaRPr lang="en-US" altLang="en-US">
              <a:solidFill>
                <a:prstClr val="white"/>
              </a:solidFill>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endParaRPr lang="en-US" altLang="en-US" sz="1050" dirty="0"/>
          </a:p>
        </p:txBody>
      </p:sp>
    </p:spTree>
    <p:extLst>
      <p:ext uri="{BB962C8B-B14F-4D97-AF65-F5344CB8AC3E}">
        <p14:creationId xmlns:p14="http://schemas.microsoft.com/office/powerpoint/2010/main" val="417051230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US" altLang="en-US">
                <a:solidFill>
                  <a:prstClr val="white"/>
                </a:solidFill>
              </a:rPr>
              <a:t>Mtt. 24.29-30 Heavens Shaken</a:t>
            </a:r>
          </a:p>
        </p:txBody>
      </p:sp>
      <p:sp>
        <p:nvSpPr>
          <p:cNvPr id="5" name="Rectangle 3"/>
          <p:cNvSpPr>
            <a:spLocks noGrp="1" noChangeArrowheads="1"/>
          </p:cNvSpPr>
          <p:nvPr>
            <p:ph type="dt" idx="1"/>
          </p:nvPr>
        </p:nvSpPr>
        <p:spPr>
          <a:ln/>
        </p:spPr>
        <p:txBody>
          <a:bodyPr/>
          <a:lstStyle/>
          <a:p>
            <a:r>
              <a:rPr lang="en-US" altLang="en-US">
                <a:solidFill>
                  <a:prstClr val="white"/>
                </a:solidFill>
              </a:rPr>
              <a:t>Aug 25 ,2018 5778</a:t>
            </a:r>
          </a:p>
        </p:txBody>
      </p:sp>
      <p:sp>
        <p:nvSpPr>
          <p:cNvPr id="6" name="Rectangle 7"/>
          <p:cNvSpPr>
            <a:spLocks noGrp="1" noChangeArrowheads="1"/>
          </p:cNvSpPr>
          <p:nvPr>
            <p:ph type="sldNum" sz="quarter" idx="5"/>
          </p:nvPr>
        </p:nvSpPr>
        <p:spPr>
          <a:ln/>
        </p:spPr>
        <p:txBody>
          <a:bodyPr/>
          <a:lstStyle/>
          <a:p>
            <a:fld id="{8E6CE499-F156-423F-B67F-0AD8D4D9AE7B}" type="slidenum">
              <a:rPr lang="en-US" altLang="en-US">
                <a:solidFill>
                  <a:prstClr val="white"/>
                </a:solidFill>
              </a:rPr>
              <a:pPr/>
              <a:t>11</a:t>
            </a:fld>
            <a:endParaRPr lang="en-US" altLang="en-US">
              <a:solidFill>
                <a:prstClr val="white"/>
              </a:solidFill>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endParaRPr lang="en-US" altLang="en-US" sz="1050" dirty="0"/>
          </a:p>
        </p:txBody>
      </p:sp>
    </p:spTree>
    <p:extLst>
      <p:ext uri="{BB962C8B-B14F-4D97-AF65-F5344CB8AC3E}">
        <p14:creationId xmlns:p14="http://schemas.microsoft.com/office/powerpoint/2010/main" val="21580014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US" altLang="en-US">
                <a:solidFill>
                  <a:prstClr val="white"/>
                </a:solidFill>
              </a:rPr>
              <a:t>Mtt. 24.29-30 Heavens Shaken</a:t>
            </a:r>
          </a:p>
        </p:txBody>
      </p:sp>
      <p:sp>
        <p:nvSpPr>
          <p:cNvPr id="5" name="Rectangle 3"/>
          <p:cNvSpPr>
            <a:spLocks noGrp="1" noChangeArrowheads="1"/>
          </p:cNvSpPr>
          <p:nvPr>
            <p:ph type="dt" idx="1"/>
          </p:nvPr>
        </p:nvSpPr>
        <p:spPr>
          <a:ln/>
        </p:spPr>
        <p:txBody>
          <a:bodyPr/>
          <a:lstStyle/>
          <a:p>
            <a:r>
              <a:rPr lang="en-US" altLang="en-US">
                <a:solidFill>
                  <a:prstClr val="white"/>
                </a:solidFill>
              </a:rPr>
              <a:t>Aug 25 ,2018 5778</a:t>
            </a:r>
          </a:p>
        </p:txBody>
      </p:sp>
      <p:sp>
        <p:nvSpPr>
          <p:cNvPr id="6" name="Rectangle 7"/>
          <p:cNvSpPr>
            <a:spLocks noGrp="1" noChangeArrowheads="1"/>
          </p:cNvSpPr>
          <p:nvPr>
            <p:ph type="sldNum" sz="quarter" idx="5"/>
          </p:nvPr>
        </p:nvSpPr>
        <p:spPr>
          <a:ln/>
        </p:spPr>
        <p:txBody>
          <a:bodyPr/>
          <a:lstStyle/>
          <a:p>
            <a:fld id="{8E6CE499-F156-423F-B67F-0AD8D4D9AE7B}" type="slidenum">
              <a:rPr lang="en-US" altLang="en-US">
                <a:solidFill>
                  <a:prstClr val="white"/>
                </a:solidFill>
              </a:rPr>
              <a:pPr/>
              <a:t>12</a:t>
            </a:fld>
            <a:endParaRPr lang="en-US" altLang="en-US">
              <a:solidFill>
                <a:prstClr val="white"/>
              </a:solidFill>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endParaRPr lang="en-US" altLang="en-US" sz="1050" dirty="0"/>
          </a:p>
        </p:txBody>
      </p:sp>
    </p:spTree>
    <p:extLst>
      <p:ext uri="{BB962C8B-B14F-4D97-AF65-F5344CB8AC3E}">
        <p14:creationId xmlns:p14="http://schemas.microsoft.com/office/powerpoint/2010/main" val="114884664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US" altLang="en-US">
                <a:solidFill>
                  <a:prstClr val="white"/>
                </a:solidFill>
              </a:rPr>
              <a:t>Mtt. 24.29-30 Heavens Shaken</a:t>
            </a:r>
          </a:p>
        </p:txBody>
      </p:sp>
      <p:sp>
        <p:nvSpPr>
          <p:cNvPr id="5" name="Rectangle 3"/>
          <p:cNvSpPr>
            <a:spLocks noGrp="1" noChangeArrowheads="1"/>
          </p:cNvSpPr>
          <p:nvPr>
            <p:ph type="dt" idx="1"/>
          </p:nvPr>
        </p:nvSpPr>
        <p:spPr>
          <a:ln/>
        </p:spPr>
        <p:txBody>
          <a:bodyPr/>
          <a:lstStyle/>
          <a:p>
            <a:r>
              <a:rPr lang="en-US" altLang="en-US">
                <a:solidFill>
                  <a:prstClr val="white"/>
                </a:solidFill>
              </a:rPr>
              <a:t>Aug 25 ,2018 5778</a:t>
            </a:r>
          </a:p>
        </p:txBody>
      </p:sp>
      <p:sp>
        <p:nvSpPr>
          <p:cNvPr id="6" name="Rectangle 7"/>
          <p:cNvSpPr>
            <a:spLocks noGrp="1" noChangeArrowheads="1"/>
          </p:cNvSpPr>
          <p:nvPr>
            <p:ph type="sldNum" sz="quarter" idx="5"/>
          </p:nvPr>
        </p:nvSpPr>
        <p:spPr>
          <a:ln/>
        </p:spPr>
        <p:txBody>
          <a:bodyPr/>
          <a:lstStyle/>
          <a:p>
            <a:fld id="{8E6CE499-F156-423F-B67F-0AD8D4D9AE7B}" type="slidenum">
              <a:rPr lang="en-US" altLang="en-US">
                <a:solidFill>
                  <a:prstClr val="white"/>
                </a:solidFill>
              </a:rPr>
              <a:pPr/>
              <a:t>13</a:t>
            </a:fld>
            <a:endParaRPr lang="en-US" altLang="en-US">
              <a:solidFill>
                <a:prstClr val="white"/>
              </a:solidFill>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r>
              <a:rPr lang="en-US" altLang="en-US" sz="2000" dirty="0" err="1"/>
              <a:t>HaTikva</a:t>
            </a:r>
            <a:r>
              <a:rPr lang="en-US" altLang="en-US" sz="2000" dirty="0"/>
              <a:t> haircuts</a:t>
            </a:r>
          </a:p>
          <a:p>
            <a:endParaRPr lang="en-US" altLang="en-US" sz="2000" dirty="0"/>
          </a:p>
          <a:p>
            <a:r>
              <a:rPr lang="en-US" altLang="en-US" sz="2000" dirty="0"/>
              <a:t>Continuing series in </a:t>
            </a:r>
            <a:r>
              <a:rPr lang="en-US" altLang="en-US" sz="2000" dirty="0" err="1"/>
              <a:t>Mtt</a:t>
            </a:r>
            <a:r>
              <a:rPr lang="en-US" altLang="en-US" sz="2000" dirty="0"/>
              <a:t> 24</a:t>
            </a:r>
          </a:p>
        </p:txBody>
      </p:sp>
    </p:spTree>
    <p:extLst>
      <p:ext uri="{BB962C8B-B14F-4D97-AF65-F5344CB8AC3E}">
        <p14:creationId xmlns:p14="http://schemas.microsoft.com/office/powerpoint/2010/main" val="109778611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8946" name="Slide Image Placeholder 1"/>
          <p:cNvSpPr>
            <a:spLocks noGrp="1" noRot="1" noChangeAspect="1" noTextEdit="1"/>
          </p:cNvSpPr>
          <p:nvPr>
            <p:ph type="sldImg"/>
          </p:nvPr>
        </p:nvSpPr>
        <p:spPr>
          <a:xfrm>
            <a:off x="504825" y="685800"/>
            <a:ext cx="5842000" cy="3422650"/>
          </a:xfrm>
          <a:ln/>
        </p:spPr>
      </p:sp>
      <p:sp>
        <p:nvSpPr>
          <p:cNvPr id="33894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cs typeface="Arial" pitchFamily="34" charset="0"/>
              </a:rPr>
              <a:t>Finale of age: like lightning: review </a:t>
            </a:r>
            <a:r>
              <a:rPr lang="en-US" altLang="en-US" dirty="0" err="1">
                <a:cs typeface="Arial" pitchFamily="34" charset="0"/>
              </a:rPr>
              <a:t>ch</a:t>
            </a:r>
            <a:r>
              <a:rPr lang="en-US" altLang="en-US" dirty="0">
                <a:cs typeface="Arial" pitchFamily="34" charset="0"/>
              </a:rPr>
              <a:t> 24</a:t>
            </a:r>
          </a:p>
        </p:txBody>
      </p:sp>
      <p:sp>
        <p:nvSpPr>
          <p:cNvPr id="4" name="Slide Number Placeholder 3"/>
          <p:cNvSpPr>
            <a:spLocks noGrp="1"/>
          </p:cNvSpPr>
          <p:nvPr>
            <p:ph type="sldNum" sz="quarter" idx="5"/>
          </p:nvPr>
        </p:nvSpPr>
        <p:spPr/>
        <p:txBody>
          <a:bodyPr/>
          <a:lstStyle>
            <a:lvl1pPr>
              <a:defRPr sz="7900">
                <a:solidFill>
                  <a:schemeClr val="tx1"/>
                </a:solidFill>
                <a:latin typeface="Arial" pitchFamily="34" charset="0"/>
                <a:cs typeface="Arial" pitchFamily="34" charset="0"/>
              </a:defRPr>
            </a:lvl1pPr>
            <a:lvl2pPr marL="729057" indent="-280406">
              <a:defRPr sz="7900">
                <a:solidFill>
                  <a:schemeClr val="tx1"/>
                </a:solidFill>
                <a:latin typeface="Arial" pitchFamily="34" charset="0"/>
                <a:cs typeface="Arial" pitchFamily="34" charset="0"/>
              </a:defRPr>
            </a:lvl2pPr>
            <a:lvl3pPr marL="1121626" indent="-224325">
              <a:defRPr sz="7900">
                <a:solidFill>
                  <a:schemeClr val="tx1"/>
                </a:solidFill>
                <a:latin typeface="Arial" pitchFamily="34" charset="0"/>
                <a:cs typeface="Arial" pitchFamily="34" charset="0"/>
              </a:defRPr>
            </a:lvl3pPr>
            <a:lvl4pPr marL="1570276" indent="-224325">
              <a:defRPr sz="7900">
                <a:solidFill>
                  <a:schemeClr val="tx1"/>
                </a:solidFill>
                <a:latin typeface="Arial" pitchFamily="34" charset="0"/>
                <a:cs typeface="Arial" pitchFamily="34" charset="0"/>
              </a:defRPr>
            </a:lvl4pPr>
            <a:lvl5pPr marL="2018927" indent="-224325">
              <a:defRPr sz="7900">
                <a:solidFill>
                  <a:schemeClr val="tx1"/>
                </a:solidFill>
                <a:latin typeface="Arial" pitchFamily="34" charset="0"/>
                <a:cs typeface="Arial" pitchFamily="34" charset="0"/>
              </a:defRPr>
            </a:lvl5pPr>
            <a:lvl6pPr marL="2467577" indent="-224325" eaLnBrk="0" fontAlgn="base" hangingPunct="0">
              <a:spcBef>
                <a:spcPct val="0"/>
              </a:spcBef>
              <a:spcAft>
                <a:spcPct val="0"/>
              </a:spcAft>
              <a:defRPr sz="7900">
                <a:solidFill>
                  <a:schemeClr val="tx1"/>
                </a:solidFill>
                <a:latin typeface="Arial" pitchFamily="34" charset="0"/>
                <a:cs typeface="Arial" pitchFamily="34" charset="0"/>
              </a:defRPr>
            </a:lvl6pPr>
            <a:lvl7pPr marL="2916227" indent="-224325" eaLnBrk="0" fontAlgn="base" hangingPunct="0">
              <a:spcBef>
                <a:spcPct val="0"/>
              </a:spcBef>
              <a:spcAft>
                <a:spcPct val="0"/>
              </a:spcAft>
              <a:defRPr sz="7900">
                <a:solidFill>
                  <a:schemeClr val="tx1"/>
                </a:solidFill>
                <a:latin typeface="Arial" pitchFamily="34" charset="0"/>
                <a:cs typeface="Arial" pitchFamily="34" charset="0"/>
              </a:defRPr>
            </a:lvl7pPr>
            <a:lvl8pPr marL="3364878" indent="-224325" eaLnBrk="0" fontAlgn="base" hangingPunct="0">
              <a:spcBef>
                <a:spcPct val="0"/>
              </a:spcBef>
              <a:spcAft>
                <a:spcPct val="0"/>
              </a:spcAft>
              <a:defRPr sz="7900">
                <a:solidFill>
                  <a:schemeClr val="tx1"/>
                </a:solidFill>
                <a:latin typeface="Arial" pitchFamily="34" charset="0"/>
                <a:cs typeface="Arial" pitchFamily="34" charset="0"/>
              </a:defRPr>
            </a:lvl8pPr>
            <a:lvl9pPr marL="3813528" indent="-224325" eaLnBrk="0" fontAlgn="base" hangingPunct="0">
              <a:spcBef>
                <a:spcPct val="0"/>
              </a:spcBef>
              <a:spcAft>
                <a:spcPct val="0"/>
              </a:spcAft>
              <a:defRPr sz="7900">
                <a:solidFill>
                  <a:schemeClr val="tx1"/>
                </a:solidFill>
                <a:latin typeface="Arial" pitchFamily="34" charset="0"/>
                <a:cs typeface="Arial" pitchFamily="34" charset="0"/>
              </a:defRPr>
            </a:lvl9pPr>
          </a:lstStyle>
          <a:p>
            <a:pPr marL="0" marR="0" lvl="0" indent="0" algn="r" defTabSz="897301" rtl="0" eaLnBrk="1" fontAlgn="auto" latinLnBrk="0" hangingPunct="1">
              <a:lnSpc>
                <a:spcPct val="100000"/>
              </a:lnSpc>
              <a:spcBef>
                <a:spcPts val="0"/>
              </a:spcBef>
              <a:spcAft>
                <a:spcPts val="0"/>
              </a:spcAft>
              <a:buClrTx/>
              <a:buSzTx/>
              <a:buFontTx/>
              <a:buNone/>
              <a:tabLst/>
              <a:defRPr/>
            </a:pPr>
            <a:fld id="{45F6C25F-6C70-4A78-AE69-304999D70D58}" type="slidenum">
              <a:rPr kumimoji="0" lang="en-US" altLang="en-US" sz="1800" b="0" i="0" u="none" strike="noStrike" kern="0" cap="none" spc="0" normalizeH="0" baseline="0" noProof="0">
                <a:ln>
                  <a:noFill/>
                </a:ln>
                <a:solidFill>
                  <a:srgbClr val="000000"/>
                </a:solidFill>
                <a:effectLst/>
                <a:uLnTx/>
                <a:uFillTx/>
                <a:latin typeface="Arial" pitchFamily="34" charset="0"/>
                <a:ea typeface="+mn-ea"/>
                <a:cs typeface="Arial" pitchFamily="34" charset="0"/>
              </a:rPr>
              <a:pPr marL="0" marR="0" lvl="0" indent="0" algn="r" defTabSz="897301" rtl="0" eaLnBrk="1" fontAlgn="auto" latinLnBrk="0" hangingPunct="1">
                <a:lnSpc>
                  <a:spcPct val="100000"/>
                </a:lnSpc>
                <a:spcBef>
                  <a:spcPts val="0"/>
                </a:spcBef>
                <a:spcAft>
                  <a:spcPts val="0"/>
                </a:spcAft>
                <a:buClrTx/>
                <a:buSzTx/>
                <a:buFontTx/>
                <a:buNone/>
                <a:tabLst/>
                <a:defRPr/>
              </a:pPr>
              <a:t>14</a:t>
            </a:fld>
            <a:endParaRPr kumimoji="0" lang="en-US" altLang="en-US" sz="1800" b="0" i="0" u="none" strike="noStrike" kern="0" cap="none" spc="0" normalizeH="0" baseline="0" noProof="0" dirty="0">
              <a:ln>
                <a:noFill/>
              </a:ln>
              <a:solidFill>
                <a:srgbClr val="000000"/>
              </a:solidFill>
              <a:effectLst/>
              <a:uLnTx/>
              <a:uFillTx/>
              <a:latin typeface="Arial" pitchFamily="34" charset="0"/>
              <a:ea typeface="+mn-ea"/>
              <a:cs typeface="Arial" pitchFamily="34" charset="0"/>
            </a:endParaRPr>
          </a:p>
        </p:txBody>
      </p:sp>
    </p:spTree>
    <p:extLst>
      <p:ext uri="{BB962C8B-B14F-4D97-AF65-F5344CB8AC3E}">
        <p14:creationId xmlns:p14="http://schemas.microsoft.com/office/powerpoint/2010/main" val="175621305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Mtt. 24.11 False Prophets</a:t>
            </a:r>
          </a:p>
        </p:txBody>
      </p:sp>
      <p:sp>
        <p:nvSpPr>
          <p:cNvPr id="5" name="Rectangle 3"/>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June9,2018</a:t>
            </a:r>
          </a:p>
        </p:txBody>
      </p:sp>
      <p:sp>
        <p:nvSpPr>
          <p:cNvPr id="6" name="Rectangle 7"/>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15</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r>
              <a:rPr lang="en-US" dirty="0"/>
              <a:t>#2.I have it on great authority, that birth pains usually start slowly, but never pleasant, and increase.</a:t>
            </a:r>
          </a:p>
          <a:p>
            <a:pPr marL="0" marR="0" lvl="0" indent="0" algn="l" defTabSz="914400" rtl="0" eaLnBrk="1" fontAlgn="base" latinLnBrk="0" hangingPunct="1">
              <a:lnSpc>
                <a:spcPct val="100000"/>
              </a:lnSpc>
              <a:spcBef>
                <a:spcPct val="30000"/>
              </a:spcBef>
              <a:spcAft>
                <a:spcPct val="0"/>
              </a:spcAft>
              <a:buClrTx/>
              <a:buSzTx/>
              <a:buFontTx/>
              <a:buNone/>
              <a:tabLst/>
              <a:defRPr/>
            </a:pPr>
            <a:endParaRPr lang="en-US" dirty="0"/>
          </a:p>
          <a:p>
            <a:pPr marL="0" marR="0" lvl="0" indent="0" algn="l" defTabSz="914400" rtl="0" eaLnBrk="1" fontAlgn="base" latinLnBrk="0" hangingPunct="1">
              <a:lnSpc>
                <a:spcPct val="100000"/>
              </a:lnSpc>
              <a:spcBef>
                <a:spcPct val="30000"/>
              </a:spcBef>
              <a:spcAft>
                <a:spcPct val="0"/>
              </a:spcAft>
              <a:buClrTx/>
              <a:buSzTx/>
              <a:buFontTx/>
              <a:buNone/>
              <a:tabLst/>
              <a:defRPr/>
            </a:pPr>
            <a:r>
              <a:rPr lang="en-US" dirty="0"/>
              <a:t>First three external to community for the most part.  #4 internal.</a:t>
            </a:r>
          </a:p>
          <a:p>
            <a:endParaRPr lang="en-US" altLang="en-US" dirty="0"/>
          </a:p>
        </p:txBody>
      </p:sp>
    </p:spTree>
    <p:extLst>
      <p:ext uri="{BB962C8B-B14F-4D97-AF65-F5344CB8AC3E}">
        <p14:creationId xmlns:p14="http://schemas.microsoft.com/office/powerpoint/2010/main" val="410247680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Mtt. 24.11 False Prophets</a:t>
            </a:r>
          </a:p>
        </p:txBody>
      </p:sp>
      <p:sp>
        <p:nvSpPr>
          <p:cNvPr id="5" name="Rectangle 3"/>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June9,2018</a:t>
            </a:r>
          </a:p>
        </p:txBody>
      </p:sp>
      <p:sp>
        <p:nvSpPr>
          <p:cNvPr id="6" name="Rectangle 7"/>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16</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endParaRPr lang="en-US" altLang="en-US" dirty="0"/>
          </a:p>
        </p:txBody>
      </p:sp>
    </p:spTree>
    <p:extLst>
      <p:ext uri="{BB962C8B-B14F-4D97-AF65-F5344CB8AC3E}">
        <p14:creationId xmlns:p14="http://schemas.microsoft.com/office/powerpoint/2010/main" val="363867054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320675" y="4114799"/>
            <a:ext cx="6232525" cy="4570413"/>
          </a:xfrm>
        </p:spPr>
        <p:txBody>
          <a:bodyPr/>
          <a:lstStyle/>
          <a:p>
            <a:r>
              <a:rPr lang="en-US" dirty="0"/>
              <a:t>Immediately following: </a:t>
            </a:r>
          </a:p>
          <a:p>
            <a:pPr marL="171450" indent="-171450">
              <a:buFont typeface="Arial" panose="020B0604020202020204" pitchFamily="34" charset="0"/>
              <a:buChar char="•"/>
            </a:pPr>
            <a:r>
              <a:rPr lang="en-US" dirty="0"/>
              <a:t>Beginning of sorrows.  Birth pains 24.8?</a:t>
            </a:r>
          </a:p>
          <a:p>
            <a:pPr marL="171450" indent="-171450">
              <a:buFont typeface="Arial" panose="020B0604020202020204" pitchFamily="34" charset="0"/>
              <a:buChar char="•"/>
            </a:pPr>
            <a:r>
              <a:rPr lang="en-US" dirty="0"/>
              <a:t>Or max trouble 24.21  = 7 year tribulation, “</a:t>
            </a:r>
            <a:r>
              <a:rPr lang="en-US" baseline="30000" dirty="0"/>
              <a:t>21 </a:t>
            </a:r>
            <a:r>
              <a:rPr lang="en-US" dirty="0"/>
              <a:t>For there will be trouble then worse than there has ever been from the beginning of the world until now, and there will be nothing like it again”?  </a:t>
            </a:r>
          </a:p>
          <a:p>
            <a:pPr marL="171450" indent="-171450">
              <a:buFont typeface="Arial" panose="020B0604020202020204" pitchFamily="34" charset="0"/>
              <a:buChar char="•"/>
            </a:pPr>
            <a:r>
              <a:rPr lang="en-US" dirty="0"/>
              <a:t>In any case, unprecedented cataclysm.  Wording about celestial chaos from Tanakh</a:t>
            </a:r>
          </a:p>
          <a:p>
            <a:pPr marL="171450" indent="-171450">
              <a:buFont typeface="Arial" panose="020B0604020202020204" pitchFamily="34" charset="0"/>
              <a:buChar char="•"/>
            </a:pPr>
            <a:r>
              <a:rPr lang="en-US" dirty="0"/>
              <a:t> 5 places of unprecedented astrophysical darkness.</a:t>
            </a: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9E7A7E2-61D4-416D-8868-15EA825CCC56}" type="slidenum">
              <a:rPr kumimoji="0" lang="en-US" sz="1800" b="0" i="0" u="none" strike="noStrike" kern="0" cap="none" spc="0" normalizeH="0" baseline="0" noProof="0" smtClean="0">
                <a:ln>
                  <a:noFill/>
                </a:ln>
                <a:solidFill>
                  <a:sysClr val="windowText" lastClr="000000"/>
                </a:solidFill>
                <a:effectLst/>
                <a:uLnTx/>
                <a:uFillTx/>
                <a:latin typeface="Arial" charset="0"/>
                <a:ea typeface="+mn-ea"/>
                <a:cs typeface="Arial" charset="0"/>
              </a:rPr>
              <a:pPr marL="0" marR="0" lvl="0" indent="0" algn="r" defTabSz="914400" rtl="0" eaLnBrk="1" fontAlgn="auto" latinLnBrk="0" hangingPunct="1">
                <a:lnSpc>
                  <a:spcPct val="100000"/>
                </a:lnSpc>
                <a:spcBef>
                  <a:spcPts val="0"/>
                </a:spcBef>
                <a:spcAft>
                  <a:spcPts val="0"/>
                </a:spcAft>
                <a:buClrTx/>
                <a:buSzTx/>
                <a:buFontTx/>
                <a:buNone/>
                <a:tabLst/>
                <a:defRPr/>
              </a:pPr>
              <a:t>17</a:t>
            </a:fld>
            <a:endParaRPr kumimoji="0" lang="en-US" sz="1800" b="0" i="0" u="none" strike="noStrike" kern="0" cap="none" spc="0" normalizeH="0" baseline="0" noProof="0" dirty="0">
              <a:ln>
                <a:noFill/>
              </a:ln>
              <a:solidFill>
                <a:sysClr val="windowText" lastClr="000000"/>
              </a:solidFill>
              <a:effectLst/>
              <a:uLnTx/>
              <a:uFillTx/>
              <a:latin typeface="Arial" charset="0"/>
              <a:ea typeface="+mn-ea"/>
              <a:cs typeface="Arial" charset="0"/>
            </a:endParaRPr>
          </a:p>
        </p:txBody>
      </p:sp>
    </p:spTree>
    <p:extLst>
      <p:ext uri="{BB962C8B-B14F-4D97-AF65-F5344CB8AC3E}">
        <p14:creationId xmlns:p14="http://schemas.microsoft.com/office/powerpoint/2010/main" val="67598424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US" altLang="en-US">
                <a:solidFill>
                  <a:prstClr val="white"/>
                </a:solidFill>
              </a:rPr>
              <a:t>Mtt. 24.29-30 Heavens Shaken</a:t>
            </a:r>
          </a:p>
        </p:txBody>
      </p:sp>
      <p:sp>
        <p:nvSpPr>
          <p:cNvPr id="5" name="Rectangle 3"/>
          <p:cNvSpPr>
            <a:spLocks noGrp="1" noChangeArrowheads="1"/>
          </p:cNvSpPr>
          <p:nvPr>
            <p:ph type="dt" idx="1"/>
          </p:nvPr>
        </p:nvSpPr>
        <p:spPr>
          <a:ln/>
        </p:spPr>
        <p:txBody>
          <a:bodyPr/>
          <a:lstStyle/>
          <a:p>
            <a:r>
              <a:rPr lang="en-US" altLang="en-US">
                <a:solidFill>
                  <a:prstClr val="white"/>
                </a:solidFill>
              </a:rPr>
              <a:t>Aug 25 ,2018 5778</a:t>
            </a:r>
          </a:p>
        </p:txBody>
      </p:sp>
      <p:sp>
        <p:nvSpPr>
          <p:cNvPr id="6" name="Rectangle 7"/>
          <p:cNvSpPr>
            <a:spLocks noGrp="1" noChangeArrowheads="1"/>
          </p:cNvSpPr>
          <p:nvPr>
            <p:ph type="sldNum" sz="quarter" idx="5"/>
          </p:nvPr>
        </p:nvSpPr>
        <p:spPr>
          <a:ln/>
        </p:spPr>
        <p:txBody>
          <a:bodyPr/>
          <a:lstStyle/>
          <a:p>
            <a:fld id="{8E6CE499-F156-423F-B67F-0AD8D4D9AE7B}" type="slidenum">
              <a:rPr lang="en-US" altLang="en-US">
                <a:solidFill>
                  <a:prstClr val="white"/>
                </a:solidFill>
              </a:rPr>
              <a:pPr/>
              <a:t>18</a:t>
            </a:fld>
            <a:endParaRPr lang="en-US" altLang="en-US">
              <a:solidFill>
                <a:prstClr val="white"/>
              </a:solidFill>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endParaRPr lang="en-US" altLang="en-US" sz="1050" dirty="0"/>
          </a:p>
        </p:txBody>
      </p:sp>
    </p:spTree>
    <p:extLst>
      <p:ext uri="{BB962C8B-B14F-4D97-AF65-F5344CB8AC3E}">
        <p14:creationId xmlns:p14="http://schemas.microsoft.com/office/powerpoint/2010/main" val="55395810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US" altLang="en-US">
                <a:solidFill>
                  <a:prstClr val="white"/>
                </a:solidFill>
              </a:rPr>
              <a:t>Mtt. 24.29-30 Heavens Shaken</a:t>
            </a:r>
          </a:p>
        </p:txBody>
      </p:sp>
      <p:sp>
        <p:nvSpPr>
          <p:cNvPr id="5" name="Rectangle 3"/>
          <p:cNvSpPr>
            <a:spLocks noGrp="1" noChangeArrowheads="1"/>
          </p:cNvSpPr>
          <p:nvPr>
            <p:ph type="dt" idx="1"/>
          </p:nvPr>
        </p:nvSpPr>
        <p:spPr>
          <a:ln/>
        </p:spPr>
        <p:txBody>
          <a:bodyPr/>
          <a:lstStyle/>
          <a:p>
            <a:r>
              <a:rPr lang="en-US" altLang="en-US">
                <a:solidFill>
                  <a:prstClr val="white"/>
                </a:solidFill>
              </a:rPr>
              <a:t>Aug 25 ,2018 5778</a:t>
            </a:r>
          </a:p>
        </p:txBody>
      </p:sp>
      <p:sp>
        <p:nvSpPr>
          <p:cNvPr id="6" name="Rectangle 7"/>
          <p:cNvSpPr>
            <a:spLocks noGrp="1" noChangeArrowheads="1"/>
          </p:cNvSpPr>
          <p:nvPr>
            <p:ph type="sldNum" sz="quarter" idx="5"/>
          </p:nvPr>
        </p:nvSpPr>
        <p:spPr>
          <a:ln/>
        </p:spPr>
        <p:txBody>
          <a:bodyPr/>
          <a:lstStyle/>
          <a:p>
            <a:fld id="{8E6CE499-F156-423F-B67F-0AD8D4D9AE7B}" type="slidenum">
              <a:rPr lang="en-US" altLang="en-US">
                <a:solidFill>
                  <a:prstClr val="white"/>
                </a:solidFill>
              </a:rPr>
              <a:pPr/>
              <a:t>19</a:t>
            </a:fld>
            <a:endParaRPr lang="en-US" altLang="en-US">
              <a:solidFill>
                <a:prstClr val="white"/>
              </a:solidFill>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pPr marL="280988" marR="0" lvl="0" indent="-280988" algn="l" defTabSz="914400" rtl="0" eaLnBrk="1" fontAlgn="base" latinLnBrk="0" hangingPunct="1">
              <a:lnSpc>
                <a:spcPct val="100000"/>
              </a:lnSpc>
              <a:spcBef>
                <a:spcPct val="30000"/>
              </a:spcBef>
              <a:spcAft>
                <a:spcPct val="0"/>
              </a:spcAft>
              <a:buClrTx/>
              <a:buSzTx/>
              <a:buFontTx/>
              <a:buAutoNum type="arabicPeriod"/>
              <a:tabLst/>
              <a:defRPr/>
            </a:pPr>
            <a:r>
              <a:rPr lang="en-US" dirty="0"/>
              <a:t>Invading Babylonian army to Israel, Egypt.  </a:t>
            </a:r>
          </a:p>
          <a:p>
            <a:pPr marL="0" marR="0" lvl="0" indent="0" algn="l" defTabSz="914400" rtl="0" eaLnBrk="1" fontAlgn="base" latinLnBrk="0" hangingPunct="1">
              <a:lnSpc>
                <a:spcPct val="100000"/>
              </a:lnSpc>
              <a:spcBef>
                <a:spcPct val="30000"/>
              </a:spcBef>
              <a:spcAft>
                <a:spcPct val="0"/>
              </a:spcAft>
              <a:buClrTx/>
              <a:buSzTx/>
              <a:buFontTx/>
              <a:buNone/>
              <a:tabLst/>
              <a:defRPr/>
            </a:pPr>
            <a:endParaRPr lang="en-US" dirty="0"/>
          </a:p>
          <a:p>
            <a:pPr marL="0" marR="0" lvl="0" indent="0" algn="l" defTabSz="914400" rtl="0" eaLnBrk="1" fontAlgn="base" latinLnBrk="0" hangingPunct="1">
              <a:lnSpc>
                <a:spcPct val="100000"/>
              </a:lnSpc>
              <a:spcBef>
                <a:spcPct val="30000"/>
              </a:spcBef>
              <a:spcAft>
                <a:spcPct val="0"/>
              </a:spcAft>
              <a:buClrTx/>
              <a:buSzTx/>
              <a:buFontTx/>
              <a:buNone/>
              <a:tabLst/>
              <a:defRPr/>
            </a:pPr>
            <a:r>
              <a:rPr lang="en-US" dirty="0"/>
              <a:t>Seems metaphorical.  War</a:t>
            </a:r>
            <a:endParaRPr lang="en-US" altLang="en-US" dirty="0"/>
          </a:p>
        </p:txBody>
      </p:sp>
    </p:spTree>
    <p:extLst>
      <p:ext uri="{BB962C8B-B14F-4D97-AF65-F5344CB8AC3E}">
        <p14:creationId xmlns:p14="http://schemas.microsoft.com/office/powerpoint/2010/main" val="132726909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US" altLang="en-US">
                <a:solidFill>
                  <a:prstClr val="white"/>
                </a:solidFill>
              </a:rPr>
              <a:t>Mtt. 24.29-30 Heavens Shaken</a:t>
            </a:r>
          </a:p>
        </p:txBody>
      </p:sp>
      <p:sp>
        <p:nvSpPr>
          <p:cNvPr id="5" name="Rectangle 3"/>
          <p:cNvSpPr>
            <a:spLocks noGrp="1" noChangeArrowheads="1"/>
          </p:cNvSpPr>
          <p:nvPr>
            <p:ph type="dt" idx="1"/>
          </p:nvPr>
        </p:nvSpPr>
        <p:spPr>
          <a:ln/>
        </p:spPr>
        <p:txBody>
          <a:bodyPr/>
          <a:lstStyle/>
          <a:p>
            <a:r>
              <a:rPr lang="en-US" altLang="en-US">
                <a:solidFill>
                  <a:prstClr val="white"/>
                </a:solidFill>
              </a:rPr>
              <a:t>Aug 25 ,2018 5778</a:t>
            </a:r>
          </a:p>
        </p:txBody>
      </p:sp>
      <p:sp>
        <p:nvSpPr>
          <p:cNvPr id="6" name="Rectangle 7"/>
          <p:cNvSpPr>
            <a:spLocks noGrp="1" noChangeArrowheads="1"/>
          </p:cNvSpPr>
          <p:nvPr>
            <p:ph type="sldNum" sz="quarter" idx="5"/>
          </p:nvPr>
        </p:nvSpPr>
        <p:spPr>
          <a:ln/>
        </p:spPr>
        <p:txBody>
          <a:bodyPr/>
          <a:lstStyle/>
          <a:p>
            <a:fld id="{8E6CE499-F156-423F-B67F-0AD8D4D9AE7B}" type="slidenum">
              <a:rPr lang="en-US" altLang="en-US">
                <a:solidFill>
                  <a:prstClr val="white"/>
                </a:solidFill>
              </a:rPr>
              <a:pPr/>
              <a:t>2</a:t>
            </a:fld>
            <a:endParaRPr lang="en-US" altLang="en-US">
              <a:solidFill>
                <a:prstClr val="white"/>
              </a:solidFill>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endParaRPr lang="en-US" altLang="en-US" sz="1050" dirty="0"/>
          </a:p>
        </p:txBody>
      </p:sp>
    </p:spTree>
    <p:extLst>
      <p:ext uri="{BB962C8B-B14F-4D97-AF65-F5344CB8AC3E}">
        <p14:creationId xmlns:p14="http://schemas.microsoft.com/office/powerpoint/2010/main" val="363897837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US" altLang="en-US">
                <a:solidFill>
                  <a:prstClr val="white"/>
                </a:solidFill>
              </a:rPr>
              <a:t>Mtt. 24.29-30 Heavens Shaken</a:t>
            </a:r>
          </a:p>
        </p:txBody>
      </p:sp>
      <p:sp>
        <p:nvSpPr>
          <p:cNvPr id="5" name="Rectangle 3"/>
          <p:cNvSpPr>
            <a:spLocks noGrp="1" noChangeArrowheads="1"/>
          </p:cNvSpPr>
          <p:nvPr>
            <p:ph type="dt" idx="1"/>
          </p:nvPr>
        </p:nvSpPr>
        <p:spPr>
          <a:ln/>
        </p:spPr>
        <p:txBody>
          <a:bodyPr/>
          <a:lstStyle/>
          <a:p>
            <a:r>
              <a:rPr lang="en-US" altLang="en-US">
                <a:solidFill>
                  <a:prstClr val="white"/>
                </a:solidFill>
              </a:rPr>
              <a:t>Aug 25 ,2018 5778</a:t>
            </a:r>
          </a:p>
        </p:txBody>
      </p:sp>
      <p:sp>
        <p:nvSpPr>
          <p:cNvPr id="6" name="Rectangle 7"/>
          <p:cNvSpPr>
            <a:spLocks noGrp="1" noChangeArrowheads="1"/>
          </p:cNvSpPr>
          <p:nvPr>
            <p:ph type="sldNum" sz="quarter" idx="5"/>
          </p:nvPr>
        </p:nvSpPr>
        <p:spPr>
          <a:ln/>
        </p:spPr>
        <p:txBody>
          <a:bodyPr/>
          <a:lstStyle/>
          <a:p>
            <a:fld id="{8E6CE499-F156-423F-B67F-0AD8D4D9AE7B}" type="slidenum">
              <a:rPr lang="en-US" altLang="en-US">
                <a:solidFill>
                  <a:prstClr val="white"/>
                </a:solidFill>
              </a:rPr>
              <a:pPr/>
              <a:t>20</a:t>
            </a:fld>
            <a:endParaRPr lang="en-US" altLang="en-US">
              <a:solidFill>
                <a:prstClr val="white"/>
              </a:solidFill>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pPr marL="0" marR="0" lvl="0" indent="0" algn="l" defTabSz="914400" rtl="0" eaLnBrk="1" fontAlgn="base" latinLnBrk="0" hangingPunct="1">
              <a:lnSpc>
                <a:spcPct val="100000"/>
              </a:lnSpc>
              <a:spcBef>
                <a:spcPct val="30000"/>
              </a:spcBef>
              <a:spcAft>
                <a:spcPct val="0"/>
              </a:spcAft>
              <a:buClrTx/>
              <a:buSzTx/>
              <a:buFontTx/>
              <a:buNone/>
              <a:tabLst/>
              <a:defRPr/>
            </a:pPr>
            <a:r>
              <a:rPr lang="en-US" dirty="0"/>
              <a:t>2. Invading Babylonian army to Egypt  </a:t>
            </a:r>
          </a:p>
          <a:p>
            <a:pPr marL="0" marR="0" lvl="0" indent="0" algn="l" defTabSz="914400" rtl="0" eaLnBrk="1" fontAlgn="base" latinLnBrk="0" hangingPunct="1">
              <a:lnSpc>
                <a:spcPct val="100000"/>
              </a:lnSpc>
              <a:spcBef>
                <a:spcPct val="30000"/>
              </a:spcBef>
              <a:spcAft>
                <a:spcPct val="0"/>
              </a:spcAft>
              <a:buClrTx/>
              <a:buSzTx/>
              <a:buFontTx/>
              <a:buNone/>
              <a:tabLst/>
              <a:defRPr/>
            </a:pPr>
            <a:endParaRPr lang="en-US" dirty="0"/>
          </a:p>
          <a:p>
            <a:pPr marL="0" marR="0" lvl="0" indent="0" algn="l" defTabSz="914400" rtl="0" eaLnBrk="1" fontAlgn="base" latinLnBrk="0" hangingPunct="1">
              <a:lnSpc>
                <a:spcPct val="100000"/>
              </a:lnSpc>
              <a:spcBef>
                <a:spcPct val="30000"/>
              </a:spcBef>
              <a:spcAft>
                <a:spcPct val="0"/>
              </a:spcAft>
              <a:buClrTx/>
              <a:buSzTx/>
              <a:buFontTx/>
              <a:buNone/>
              <a:tabLst/>
              <a:defRPr/>
            </a:pPr>
            <a:r>
              <a:rPr lang="en-US" dirty="0"/>
              <a:t>Seems metaphorical.  War</a:t>
            </a:r>
          </a:p>
        </p:txBody>
      </p:sp>
    </p:spTree>
    <p:extLst>
      <p:ext uri="{BB962C8B-B14F-4D97-AF65-F5344CB8AC3E}">
        <p14:creationId xmlns:p14="http://schemas.microsoft.com/office/powerpoint/2010/main" val="274942268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US" altLang="en-US">
                <a:solidFill>
                  <a:prstClr val="white"/>
                </a:solidFill>
              </a:rPr>
              <a:t>Mtt. 24.29-30 Heavens Shaken</a:t>
            </a:r>
          </a:p>
        </p:txBody>
      </p:sp>
      <p:sp>
        <p:nvSpPr>
          <p:cNvPr id="5" name="Rectangle 3"/>
          <p:cNvSpPr>
            <a:spLocks noGrp="1" noChangeArrowheads="1"/>
          </p:cNvSpPr>
          <p:nvPr>
            <p:ph type="dt" idx="1"/>
          </p:nvPr>
        </p:nvSpPr>
        <p:spPr>
          <a:ln/>
        </p:spPr>
        <p:txBody>
          <a:bodyPr/>
          <a:lstStyle/>
          <a:p>
            <a:r>
              <a:rPr lang="en-US" altLang="en-US">
                <a:solidFill>
                  <a:prstClr val="white"/>
                </a:solidFill>
              </a:rPr>
              <a:t>Aug 25 ,2018 5778</a:t>
            </a:r>
          </a:p>
        </p:txBody>
      </p:sp>
      <p:sp>
        <p:nvSpPr>
          <p:cNvPr id="6" name="Rectangle 7"/>
          <p:cNvSpPr>
            <a:spLocks noGrp="1" noChangeArrowheads="1"/>
          </p:cNvSpPr>
          <p:nvPr>
            <p:ph type="sldNum" sz="quarter" idx="5"/>
          </p:nvPr>
        </p:nvSpPr>
        <p:spPr>
          <a:ln/>
        </p:spPr>
        <p:txBody>
          <a:bodyPr/>
          <a:lstStyle/>
          <a:p>
            <a:fld id="{8E6CE499-F156-423F-B67F-0AD8D4D9AE7B}" type="slidenum">
              <a:rPr lang="en-US" altLang="en-US">
                <a:solidFill>
                  <a:prstClr val="white"/>
                </a:solidFill>
              </a:rPr>
              <a:pPr/>
              <a:t>21</a:t>
            </a:fld>
            <a:endParaRPr lang="en-US" altLang="en-US">
              <a:solidFill>
                <a:prstClr val="white"/>
              </a:solidFill>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pPr marL="0" marR="0" lvl="0" indent="0" algn="l" defTabSz="914400" rtl="0" eaLnBrk="1" fontAlgn="base" latinLnBrk="0" hangingPunct="1">
              <a:lnSpc>
                <a:spcPct val="100000"/>
              </a:lnSpc>
              <a:spcBef>
                <a:spcPct val="30000"/>
              </a:spcBef>
              <a:spcAft>
                <a:spcPct val="0"/>
              </a:spcAft>
              <a:buClrTx/>
              <a:buSzTx/>
              <a:buFontTx/>
              <a:buNone/>
              <a:tabLst/>
              <a:defRPr/>
            </a:pPr>
            <a:r>
              <a:rPr lang="en-US" altLang="en-US" sz="2000" dirty="0"/>
              <a:t>3. </a:t>
            </a:r>
            <a:r>
              <a:rPr lang="en-US" sz="2000" dirty="0"/>
              <a:t>Invading Assyrian army [</a:t>
            </a:r>
            <a:r>
              <a:rPr lang="en-US" sz="2000" dirty="0" err="1"/>
              <a:t>Yoel</a:t>
            </a:r>
            <a:r>
              <a:rPr lang="en-US" sz="2000" dirty="0"/>
              <a:t>] </a:t>
            </a:r>
            <a:r>
              <a:rPr lang="en-US" dirty="0"/>
              <a:t>Seems metaphorical.  War</a:t>
            </a:r>
            <a:endParaRPr lang="en-US" sz="2000" dirty="0"/>
          </a:p>
          <a:p>
            <a:endParaRPr lang="en-US" altLang="en-US" sz="1050" dirty="0"/>
          </a:p>
        </p:txBody>
      </p:sp>
    </p:spTree>
    <p:extLst>
      <p:ext uri="{BB962C8B-B14F-4D97-AF65-F5344CB8AC3E}">
        <p14:creationId xmlns:p14="http://schemas.microsoft.com/office/powerpoint/2010/main" val="195780192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US" altLang="en-US">
                <a:solidFill>
                  <a:prstClr val="white"/>
                </a:solidFill>
              </a:rPr>
              <a:t>Mtt. 24.29-30 Heavens Shaken</a:t>
            </a:r>
          </a:p>
        </p:txBody>
      </p:sp>
      <p:sp>
        <p:nvSpPr>
          <p:cNvPr id="5" name="Rectangle 3"/>
          <p:cNvSpPr>
            <a:spLocks noGrp="1" noChangeArrowheads="1"/>
          </p:cNvSpPr>
          <p:nvPr>
            <p:ph type="dt" idx="1"/>
          </p:nvPr>
        </p:nvSpPr>
        <p:spPr>
          <a:ln/>
        </p:spPr>
        <p:txBody>
          <a:bodyPr/>
          <a:lstStyle/>
          <a:p>
            <a:r>
              <a:rPr lang="en-US" altLang="en-US">
                <a:solidFill>
                  <a:prstClr val="white"/>
                </a:solidFill>
              </a:rPr>
              <a:t>Aug 25 ,2018 5778</a:t>
            </a:r>
          </a:p>
        </p:txBody>
      </p:sp>
      <p:sp>
        <p:nvSpPr>
          <p:cNvPr id="6" name="Rectangle 7"/>
          <p:cNvSpPr>
            <a:spLocks noGrp="1" noChangeArrowheads="1"/>
          </p:cNvSpPr>
          <p:nvPr>
            <p:ph type="sldNum" sz="quarter" idx="5"/>
          </p:nvPr>
        </p:nvSpPr>
        <p:spPr>
          <a:ln/>
        </p:spPr>
        <p:txBody>
          <a:bodyPr/>
          <a:lstStyle/>
          <a:p>
            <a:fld id="{8E6CE499-F156-423F-B67F-0AD8D4D9AE7B}" type="slidenum">
              <a:rPr lang="en-US" altLang="en-US">
                <a:solidFill>
                  <a:prstClr val="white"/>
                </a:solidFill>
              </a:rPr>
              <a:pPr/>
              <a:t>22</a:t>
            </a:fld>
            <a:endParaRPr lang="en-US" altLang="en-US">
              <a:solidFill>
                <a:prstClr val="white"/>
              </a:solidFill>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pPr marL="0" marR="0" lvl="0" indent="0" algn="l" defTabSz="914400" rtl="0" eaLnBrk="1" fontAlgn="base" latinLnBrk="0" hangingPunct="1">
              <a:lnSpc>
                <a:spcPct val="100000"/>
              </a:lnSpc>
              <a:spcBef>
                <a:spcPct val="30000"/>
              </a:spcBef>
              <a:spcAft>
                <a:spcPct val="0"/>
              </a:spcAft>
              <a:buClrTx/>
              <a:buSzTx/>
              <a:buFontTx/>
              <a:buNone/>
              <a:tabLst/>
              <a:defRPr/>
            </a:pPr>
            <a:r>
              <a:rPr lang="en-US" sz="2000" dirty="0"/>
              <a:t>3. Invading Assyrian army [</a:t>
            </a:r>
            <a:r>
              <a:rPr lang="en-US" sz="2000" dirty="0" err="1"/>
              <a:t>Yoel</a:t>
            </a:r>
            <a:r>
              <a:rPr lang="en-US" sz="2000" dirty="0"/>
              <a:t>]</a:t>
            </a:r>
          </a:p>
          <a:p>
            <a:endParaRPr lang="en-US" altLang="en-US" sz="1050" dirty="0"/>
          </a:p>
        </p:txBody>
      </p:sp>
    </p:spTree>
    <p:extLst>
      <p:ext uri="{BB962C8B-B14F-4D97-AF65-F5344CB8AC3E}">
        <p14:creationId xmlns:p14="http://schemas.microsoft.com/office/powerpoint/2010/main" val="10138325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US" altLang="en-US">
                <a:solidFill>
                  <a:prstClr val="white"/>
                </a:solidFill>
              </a:rPr>
              <a:t>Mtt. 24.29-30 Heavens Shaken</a:t>
            </a:r>
          </a:p>
        </p:txBody>
      </p:sp>
      <p:sp>
        <p:nvSpPr>
          <p:cNvPr id="5" name="Rectangle 3"/>
          <p:cNvSpPr>
            <a:spLocks noGrp="1" noChangeArrowheads="1"/>
          </p:cNvSpPr>
          <p:nvPr>
            <p:ph type="dt" idx="1"/>
          </p:nvPr>
        </p:nvSpPr>
        <p:spPr>
          <a:ln/>
        </p:spPr>
        <p:txBody>
          <a:bodyPr/>
          <a:lstStyle/>
          <a:p>
            <a:r>
              <a:rPr lang="en-US" altLang="en-US">
                <a:solidFill>
                  <a:prstClr val="white"/>
                </a:solidFill>
              </a:rPr>
              <a:t>Aug 25 ,2018 5778</a:t>
            </a:r>
          </a:p>
        </p:txBody>
      </p:sp>
      <p:sp>
        <p:nvSpPr>
          <p:cNvPr id="6" name="Rectangle 7"/>
          <p:cNvSpPr>
            <a:spLocks noGrp="1" noChangeArrowheads="1"/>
          </p:cNvSpPr>
          <p:nvPr>
            <p:ph type="sldNum" sz="quarter" idx="5"/>
          </p:nvPr>
        </p:nvSpPr>
        <p:spPr>
          <a:ln/>
        </p:spPr>
        <p:txBody>
          <a:bodyPr/>
          <a:lstStyle/>
          <a:p>
            <a:fld id="{8E6CE499-F156-423F-B67F-0AD8D4D9AE7B}" type="slidenum">
              <a:rPr lang="en-US" altLang="en-US">
                <a:solidFill>
                  <a:prstClr val="white"/>
                </a:solidFill>
              </a:rPr>
              <a:pPr/>
              <a:t>23</a:t>
            </a:fld>
            <a:endParaRPr lang="en-US" altLang="en-US">
              <a:solidFill>
                <a:prstClr val="white"/>
              </a:solidFill>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pPr marL="231775" indent="-231775">
              <a:buAutoNum type="arabicPeriod" startAt="4"/>
            </a:pPr>
            <a:r>
              <a:rPr lang="en-US" altLang="en-US" dirty="0"/>
              <a:t> Outpouring of Ruakh  </a:t>
            </a:r>
          </a:p>
          <a:p>
            <a:pPr marL="457200" indent="-457200">
              <a:buAutoNum type="arabicPeriod" startAt="4"/>
            </a:pPr>
            <a:endParaRPr lang="en-US" dirty="0"/>
          </a:p>
          <a:p>
            <a:r>
              <a:rPr lang="en-US" dirty="0"/>
              <a:t>Maybe NOT metaphorical.</a:t>
            </a:r>
            <a:endParaRPr lang="en-US" altLang="en-US" dirty="0"/>
          </a:p>
        </p:txBody>
      </p:sp>
    </p:spTree>
    <p:extLst>
      <p:ext uri="{BB962C8B-B14F-4D97-AF65-F5344CB8AC3E}">
        <p14:creationId xmlns:p14="http://schemas.microsoft.com/office/powerpoint/2010/main" val="145117356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US" altLang="en-US">
                <a:solidFill>
                  <a:prstClr val="white"/>
                </a:solidFill>
              </a:rPr>
              <a:t>Mtt. 24.29-30 Heavens Shaken</a:t>
            </a:r>
          </a:p>
        </p:txBody>
      </p:sp>
      <p:sp>
        <p:nvSpPr>
          <p:cNvPr id="5" name="Rectangle 3"/>
          <p:cNvSpPr>
            <a:spLocks noGrp="1" noChangeArrowheads="1"/>
          </p:cNvSpPr>
          <p:nvPr>
            <p:ph type="dt" idx="1"/>
          </p:nvPr>
        </p:nvSpPr>
        <p:spPr>
          <a:ln/>
        </p:spPr>
        <p:txBody>
          <a:bodyPr/>
          <a:lstStyle/>
          <a:p>
            <a:r>
              <a:rPr lang="en-US" altLang="en-US">
                <a:solidFill>
                  <a:prstClr val="white"/>
                </a:solidFill>
              </a:rPr>
              <a:t>Aug 25 ,2018 5778</a:t>
            </a:r>
          </a:p>
        </p:txBody>
      </p:sp>
      <p:sp>
        <p:nvSpPr>
          <p:cNvPr id="6" name="Rectangle 7"/>
          <p:cNvSpPr>
            <a:spLocks noGrp="1" noChangeArrowheads="1"/>
          </p:cNvSpPr>
          <p:nvPr>
            <p:ph type="sldNum" sz="quarter" idx="5"/>
          </p:nvPr>
        </p:nvSpPr>
        <p:spPr>
          <a:ln/>
        </p:spPr>
        <p:txBody>
          <a:bodyPr/>
          <a:lstStyle/>
          <a:p>
            <a:fld id="{8E6CE499-F156-423F-B67F-0AD8D4D9AE7B}" type="slidenum">
              <a:rPr lang="en-US" altLang="en-US">
                <a:solidFill>
                  <a:prstClr val="white"/>
                </a:solidFill>
              </a:rPr>
              <a:pPr/>
              <a:t>24</a:t>
            </a:fld>
            <a:endParaRPr lang="en-US" altLang="en-US">
              <a:solidFill>
                <a:prstClr val="white"/>
              </a:solidFill>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endParaRPr lang="en-US" altLang="en-US" sz="1050" dirty="0"/>
          </a:p>
        </p:txBody>
      </p:sp>
    </p:spTree>
    <p:extLst>
      <p:ext uri="{BB962C8B-B14F-4D97-AF65-F5344CB8AC3E}">
        <p14:creationId xmlns:p14="http://schemas.microsoft.com/office/powerpoint/2010/main" val="81711448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US" altLang="en-US">
                <a:solidFill>
                  <a:prstClr val="white"/>
                </a:solidFill>
              </a:rPr>
              <a:t>Mtt. 24.29-30 Heavens Shaken</a:t>
            </a:r>
          </a:p>
        </p:txBody>
      </p:sp>
      <p:sp>
        <p:nvSpPr>
          <p:cNvPr id="5" name="Rectangle 3"/>
          <p:cNvSpPr>
            <a:spLocks noGrp="1" noChangeArrowheads="1"/>
          </p:cNvSpPr>
          <p:nvPr>
            <p:ph type="dt" idx="1"/>
          </p:nvPr>
        </p:nvSpPr>
        <p:spPr>
          <a:ln/>
        </p:spPr>
        <p:txBody>
          <a:bodyPr/>
          <a:lstStyle/>
          <a:p>
            <a:r>
              <a:rPr lang="en-US" altLang="en-US">
                <a:solidFill>
                  <a:prstClr val="white"/>
                </a:solidFill>
              </a:rPr>
              <a:t>Aug 25 ,2018 5778</a:t>
            </a:r>
          </a:p>
        </p:txBody>
      </p:sp>
      <p:sp>
        <p:nvSpPr>
          <p:cNvPr id="6" name="Rectangle 7"/>
          <p:cNvSpPr>
            <a:spLocks noGrp="1" noChangeArrowheads="1"/>
          </p:cNvSpPr>
          <p:nvPr>
            <p:ph type="sldNum" sz="quarter" idx="5"/>
          </p:nvPr>
        </p:nvSpPr>
        <p:spPr>
          <a:ln/>
        </p:spPr>
        <p:txBody>
          <a:bodyPr/>
          <a:lstStyle/>
          <a:p>
            <a:fld id="{8E6CE499-F156-423F-B67F-0AD8D4D9AE7B}" type="slidenum">
              <a:rPr lang="en-US" altLang="en-US">
                <a:solidFill>
                  <a:prstClr val="white"/>
                </a:solidFill>
              </a:rPr>
              <a:pPr/>
              <a:t>25</a:t>
            </a:fld>
            <a:endParaRPr lang="en-US" altLang="en-US">
              <a:solidFill>
                <a:prstClr val="white"/>
              </a:solidFill>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r>
              <a:rPr lang="en-US" altLang="en-US" dirty="0"/>
              <a:t>5. Final battle.  Bigger than history. </a:t>
            </a:r>
          </a:p>
          <a:p>
            <a:endParaRPr lang="en-US" dirty="0"/>
          </a:p>
          <a:p>
            <a:r>
              <a:rPr lang="en-US" dirty="0"/>
              <a:t>NOT metaphorical</a:t>
            </a:r>
            <a:r>
              <a:rPr lang="en-US" sz="1050" dirty="0"/>
              <a:t>.</a:t>
            </a:r>
            <a:endParaRPr lang="en-US" altLang="en-US" sz="1050" dirty="0"/>
          </a:p>
        </p:txBody>
      </p:sp>
    </p:spTree>
    <p:extLst>
      <p:ext uri="{BB962C8B-B14F-4D97-AF65-F5344CB8AC3E}">
        <p14:creationId xmlns:p14="http://schemas.microsoft.com/office/powerpoint/2010/main" val="385201706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9E7A7E2-61D4-416D-8868-15EA825CCC56}" type="slidenum">
              <a:rPr kumimoji="0" lang="en-US" sz="1800" b="0" i="0" u="none" strike="noStrike" kern="0" cap="none" spc="0" normalizeH="0" baseline="0" noProof="0" smtClean="0">
                <a:ln>
                  <a:noFill/>
                </a:ln>
                <a:solidFill>
                  <a:sysClr val="windowText" lastClr="000000"/>
                </a:solidFill>
                <a:effectLst/>
                <a:uLnTx/>
                <a:uFillTx/>
                <a:latin typeface="Arial" charset="0"/>
                <a:ea typeface="+mn-ea"/>
                <a:cs typeface="Arial" charset="0"/>
              </a:rPr>
              <a:pPr marL="0" marR="0" lvl="0" indent="0" algn="r" defTabSz="914400" rtl="0" eaLnBrk="1" fontAlgn="auto" latinLnBrk="0" hangingPunct="1">
                <a:lnSpc>
                  <a:spcPct val="100000"/>
                </a:lnSpc>
                <a:spcBef>
                  <a:spcPts val="0"/>
                </a:spcBef>
                <a:spcAft>
                  <a:spcPts val="0"/>
                </a:spcAft>
                <a:buClrTx/>
                <a:buSzTx/>
                <a:buFontTx/>
                <a:buNone/>
                <a:tabLst/>
                <a:defRPr/>
              </a:pPr>
              <a:t>26</a:t>
            </a:fld>
            <a:endParaRPr kumimoji="0" lang="en-US" sz="1800" b="0" i="0" u="none" strike="noStrike" kern="0" cap="none" spc="0" normalizeH="0" baseline="0" noProof="0" dirty="0">
              <a:ln>
                <a:noFill/>
              </a:ln>
              <a:solidFill>
                <a:sysClr val="windowText" lastClr="000000"/>
              </a:solidFill>
              <a:effectLst/>
              <a:uLnTx/>
              <a:uFillTx/>
              <a:latin typeface="Arial" charset="0"/>
              <a:ea typeface="+mn-ea"/>
              <a:cs typeface="Arial" charset="0"/>
            </a:endParaRPr>
          </a:p>
        </p:txBody>
      </p:sp>
    </p:spTree>
    <p:extLst>
      <p:ext uri="{BB962C8B-B14F-4D97-AF65-F5344CB8AC3E}">
        <p14:creationId xmlns:p14="http://schemas.microsoft.com/office/powerpoint/2010/main" val="1456656785"/>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US" altLang="en-US">
                <a:solidFill>
                  <a:prstClr val="white"/>
                </a:solidFill>
              </a:rPr>
              <a:t>Mtt. 24.29-30 Heavens Shaken</a:t>
            </a:r>
          </a:p>
        </p:txBody>
      </p:sp>
      <p:sp>
        <p:nvSpPr>
          <p:cNvPr id="5" name="Rectangle 3"/>
          <p:cNvSpPr>
            <a:spLocks noGrp="1" noChangeArrowheads="1"/>
          </p:cNvSpPr>
          <p:nvPr>
            <p:ph type="dt" idx="1"/>
          </p:nvPr>
        </p:nvSpPr>
        <p:spPr>
          <a:ln/>
        </p:spPr>
        <p:txBody>
          <a:bodyPr/>
          <a:lstStyle/>
          <a:p>
            <a:r>
              <a:rPr lang="en-US" altLang="en-US">
                <a:solidFill>
                  <a:prstClr val="white"/>
                </a:solidFill>
              </a:rPr>
              <a:t>Aug 25 ,2018 5778</a:t>
            </a:r>
          </a:p>
        </p:txBody>
      </p:sp>
      <p:sp>
        <p:nvSpPr>
          <p:cNvPr id="6" name="Rectangle 7"/>
          <p:cNvSpPr>
            <a:spLocks noGrp="1" noChangeArrowheads="1"/>
          </p:cNvSpPr>
          <p:nvPr>
            <p:ph type="sldNum" sz="quarter" idx="5"/>
          </p:nvPr>
        </p:nvSpPr>
        <p:spPr>
          <a:ln/>
        </p:spPr>
        <p:txBody>
          <a:bodyPr/>
          <a:lstStyle/>
          <a:p>
            <a:fld id="{8E6CE499-F156-423F-B67F-0AD8D4D9AE7B}" type="slidenum">
              <a:rPr lang="en-US" altLang="en-US">
                <a:solidFill>
                  <a:prstClr val="white"/>
                </a:solidFill>
              </a:rPr>
              <a:pPr/>
              <a:t>27</a:t>
            </a:fld>
            <a:endParaRPr lang="en-US" altLang="en-US">
              <a:solidFill>
                <a:prstClr val="white"/>
              </a:solidFill>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pPr marL="0" marR="0" lvl="0" indent="0" algn="l" defTabSz="914400" rtl="0" eaLnBrk="1" fontAlgn="base" latinLnBrk="0" hangingPunct="1">
              <a:lnSpc>
                <a:spcPct val="100000"/>
              </a:lnSpc>
              <a:spcBef>
                <a:spcPct val="30000"/>
              </a:spcBef>
              <a:spcAft>
                <a:spcPct val="0"/>
              </a:spcAft>
              <a:buClrTx/>
              <a:buSzTx/>
              <a:buFontTx/>
              <a:buNone/>
              <a:tabLst/>
              <a:defRPr/>
            </a:pPr>
            <a:r>
              <a:rPr lang="en-US" altLang="en-US" sz="1050" dirty="0"/>
              <a:t>5. Final battle.  Bigger than history.</a:t>
            </a:r>
          </a:p>
          <a:p>
            <a:endParaRPr lang="en-US" altLang="en-US" sz="1050" dirty="0"/>
          </a:p>
        </p:txBody>
      </p:sp>
    </p:spTree>
    <p:extLst>
      <p:ext uri="{BB962C8B-B14F-4D97-AF65-F5344CB8AC3E}">
        <p14:creationId xmlns:p14="http://schemas.microsoft.com/office/powerpoint/2010/main" val="223359252"/>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US" altLang="en-US">
                <a:solidFill>
                  <a:prstClr val="white"/>
                </a:solidFill>
              </a:rPr>
              <a:t>Mtt. 24.29-30 Heavens Shaken</a:t>
            </a:r>
          </a:p>
        </p:txBody>
      </p:sp>
      <p:sp>
        <p:nvSpPr>
          <p:cNvPr id="5" name="Rectangle 3"/>
          <p:cNvSpPr>
            <a:spLocks noGrp="1" noChangeArrowheads="1"/>
          </p:cNvSpPr>
          <p:nvPr>
            <p:ph type="dt" idx="1"/>
          </p:nvPr>
        </p:nvSpPr>
        <p:spPr>
          <a:ln/>
        </p:spPr>
        <p:txBody>
          <a:bodyPr/>
          <a:lstStyle/>
          <a:p>
            <a:r>
              <a:rPr lang="en-US" altLang="en-US">
                <a:solidFill>
                  <a:prstClr val="white"/>
                </a:solidFill>
              </a:rPr>
              <a:t>Aug 25 ,2018 5778</a:t>
            </a:r>
          </a:p>
        </p:txBody>
      </p:sp>
      <p:sp>
        <p:nvSpPr>
          <p:cNvPr id="6" name="Rectangle 7"/>
          <p:cNvSpPr>
            <a:spLocks noGrp="1" noChangeArrowheads="1"/>
          </p:cNvSpPr>
          <p:nvPr>
            <p:ph type="sldNum" sz="quarter" idx="5"/>
          </p:nvPr>
        </p:nvSpPr>
        <p:spPr>
          <a:ln/>
        </p:spPr>
        <p:txBody>
          <a:bodyPr/>
          <a:lstStyle/>
          <a:p>
            <a:fld id="{8E6CE499-F156-423F-B67F-0AD8D4D9AE7B}" type="slidenum">
              <a:rPr lang="en-US" altLang="en-US">
                <a:solidFill>
                  <a:prstClr val="white"/>
                </a:solidFill>
              </a:rPr>
              <a:pPr/>
              <a:t>28</a:t>
            </a:fld>
            <a:endParaRPr lang="en-US" altLang="en-US">
              <a:solidFill>
                <a:prstClr val="white"/>
              </a:solidFill>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endParaRPr lang="en-US" altLang="en-US" sz="1050" dirty="0"/>
          </a:p>
        </p:txBody>
      </p:sp>
    </p:spTree>
    <p:extLst>
      <p:ext uri="{BB962C8B-B14F-4D97-AF65-F5344CB8AC3E}">
        <p14:creationId xmlns:p14="http://schemas.microsoft.com/office/powerpoint/2010/main" val="179203488"/>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US" altLang="en-US">
                <a:solidFill>
                  <a:prstClr val="white"/>
                </a:solidFill>
              </a:rPr>
              <a:t>Mtt. 24.29-30 Heavens Shaken</a:t>
            </a:r>
          </a:p>
        </p:txBody>
      </p:sp>
      <p:sp>
        <p:nvSpPr>
          <p:cNvPr id="5" name="Rectangle 3"/>
          <p:cNvSpPr>
            <a:spLocks noGrp="1" noChangeArrowheads="1"/>
          </p:cNvSpPr>
          <p:nvPr>
            <p:ph type="dt" idx="1"/>
          </p:nvPr>
        </p:nvSpPr>
        <p:spPr>
          <a:ln/>
        </p:spPr>
        <p:txBody>
          <a:bodyPr/>
          <a:lstStyle/>
          <a:p>
            <a:r>
              <a:rPr lang="en-US" altLang="en-US">
                <a:solidFill>
                  <a:prstClr val="white"/>
                </a:solidFill>
              </a:rPr>
              <a:t>Aug 25 ,2018 5778</a:t>
            </a:r>
          </a:p>
        </p:txBody>
      </p:sp>
      <p:sp>
        <p:nvSpPr>
          <p:cNvPr id="6" name="Rectangle 7"/>
          <p:cNvSpPr>
            <a:spLocks noGrp="1" noChangeArrowheads="1"/>
          </p:cNvSpPr>
          <p:nvPr>
            <p:ph type="sldNum" sz="quarter" idx="5"/>
          </p:nvPr>
        </p:nvSpPr>
        <p:spPr>
          <a:ln/>
        </p:spPr>
        <p:txBody>
          <a:bodyPr/>
          <a:lstStyle/>
          <a:p>
            <a:fld id="{8E6CE499-F156-423F-B67F-0AD8D4D9AE7B}" type="slidenum">
              <a:rPr lang="en-US" altLang="en-US">
                <a:solidFill>
                  <a:prstClr val="white"/>
                </a:solidFill>
              </a:rPr>
              <a:pPr/>
              <a:t>29</a:t>
            </a:fld>
            <a:endParaRPr lang="en-US" altLang="en-US">
              <a:solidFill>
                <a:prstClr val="white"/>
              </a:solidFill>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endParaRPr lang="en-US" altLang="en-US" sz="1050" dirty="0"/>
          </a:p>
        </p:txBody>
      </p:sp>
    </p:spTree>
    <p:extLst>
      <p:ext uri="{BB962C8B-B14F-4D97-AF65-F5344CB8AC3E}">
        <p14:creationId xmlns:p14="http://schemas.microsoft.com/office/powerpoint/2010/main" val="32340195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US" altLang="en-US">
                <a:solidFill>
                  <a:prstClr val="white"/>
                </a:solidFill>
              </a:rPr>
              <a:t>Mtt. 24.29-30 Heavens Shaken</a:t>
            </a:r>
          </a:p>
        </p:txBody>
      </p:sp>
      <p:sp>
        <p:nvSpPr>
          <p:cNvPr id="5" name="Rectangle 3"/>
          <p:cNvSpPr>
            <a:spLocks noGrp="1" noChangeArrowheads="1"/>
          </p:cNvSpPr>
          <p:nvPr>
            <p:ph type="dt" idx="1"/>
          </p:nvPr>
        </p:nvSpPr>
        <p:spPr>
          <a:ln/>
        </p:spPr>
        <p:txBody>
          <a:bodyPr/>
          <a:lstStyle/>
          <a:p>
            <a:r>
              <a:rPr lang="en-US" altLang="en-US">
                <a:solidFill>
                  <a:prstClr val="white"/>
                </a:solidFill>
              </a:rPr>
              <a:t>Aug 25 ,2018 5778</a:t>
            </a:r>
          </a:p>
        </p:txBody>
      </p:sp>
      <p:sp>
        <p:nvSpPr>
          <p:cNvPr id="6" name="Rectangle 7"/>
          <p:cNvSpPr>
            <a:spLocks noGrp="1" noChangeArrowheads="1"/>
          </p:cNvSpPr>
          <p:nvPr>
            <p:ph type="sldNum" sz="quarter" idx="5"/>
          </p:nvPr>
        </p:nvSpPr>
        <p:spPr>
          <a:ln/>
        </p:spPr>
        <p:txBody>
          <a:bodyPr/>
          <a:lstStyle/>
          <a:p>
            <a:fld id="{8E6CE499-F156-423F-B67F-0AD8D4D9AE7B}" type="slidenum">
              <a:rPr lang="en-US" altLang="en-US">
                <a:solidFill>
                  <a:prstClr val="white"/>
                </a:solidFill>
              </a:rPr>
              <a:pPr/>
              <a:t>3</a:t>
            </a:fld>
            <a:endParaRPr lang="en-US" altLang="en-US">
              <a:solidFill>
                <a:prstClr val="white"/>
              </a:solidFill>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endParaRPr lang="en-US" altLang="en-US" sz="1050" dirty="0"/>
          </a:p>
        </p:txBody>
      </p:sp>
    </p:spTree>
    <p:extLst>
      <p:ext uri="{BB962C8B-B14F-4D97-AF65-F5344CB8AC3E}">
        <p14:creationId xmlns:p14="http://schemas.microsoft.com/office/powerpoint/2010/main" val="2497456828"/>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US" altLang="en-US">
                <a:solidFill>
                  <a:prstClr val="white"/>
                </a:solidFill>
              </a:rPr>
              <a:t>Mtt. 24.29-30 Heavens Shaken</a:t>
            </a:r>
          </a:p>
        </p:txBody>
      </p:sp>
      <p:sp>
        <p:nvSpPr>
          <p:cNvPr id="5" name="Rectangle 3"/>
          <p:cNvSpPr>
            <a:spLocks noGrp="1" noChangeArrowheads="1"/>
          </p:cNvSpPr>
          <p:nvPr>
            <p:ph type="dt" idx="1"/>
          </p:nvPr>
        </p:nvSpPr>
        <p:spPr>
          <a:ln/>
        </p:spPr>
        <p:txBody>
          <a:bodyPr/>
          <a:lstStyle/>
          <a:p>
            <a:r>
              <a:rPr lang="en-US" altLang="en-US">
                <a:solidFill>
                  <a:prstClr val="white"/>
                </a:solidFill>
              </a:rPr>
              <a:t>Aug 25 ,2018 5778</a:t>
            </a:r>
          </a:p>
        </p:txBody>
      </p:sp>
      <p:sp>
        <p:nvSpPr>
          <p:cNvPr id="6" name="Rectangle 7"/>
          <p:cNvSpPr>
            <a:spLocks noGrp="1" noChangeArrowheads="1"/>
          </p:cNvSpPr>
          <p:nvPr>
            <p:ph type="sldNum" sz="quarter" idx="5"/>
          </p:nvPr>
        </p:nvSpPr>
        <p:spPr>
          <a:ln/>
        </p:spPr>
        <p:txBody>
          <a:bodyPr/>
          <a:lstStyle/>
          <a:p>
            <a:fld id="{8E6CE499-F156-423F-B67F-0AD8D4D9AE7B}" type="slidenum">
              <a:rPr lang="en-US" altLang="en-US">
                <a:solidFill>
                  <a:prstClr val="white"/>
                </a:solidFill>
              </a:rPr>
              <a:pPr/>
              <a:t>30</a:t>
            </a:fld>
            <a:endParaRPr lang="en-US" altLang="en-US">
              <a:solidFill>
                <a:prstClr val="white"/>
              </a:solidFill>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r>
              <a:rPr lang="en-US" altLang="en-US" sz="1050" dirty="0"/>
              <a:t>Restoration of Temple w promises!</a:t>
            </a:r>
          </a:p>
        </p:txBody>
      </p:sp>
    </p:spTree>
    <p:extLst>
      <p:ext uri="{BB962C8B-B14F-4D97-AF65-F5344CB8AC3E}">
        <p14:creationId xmlns:p14="http://schemas.microsoft.com/office/powerpoint/2010/main" val="3228846913"/>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US" altLang="en-US">
                <a:solidFill>
                  <a:prstClr val="white"/>
                </a:solidFill>
              </a:rPr>
              <a:t>Mtt. 24.29-30 Heavens Shaken</a:t>
            </a:r>
          </a:p>
        </p:txBody>
      </p:sp>
      <p:sp>
        <p:nvSpPr>
          <p:cNvPr id="5" name="Rectangle 3"/>
          <p:cNvSpPr>
            <a:spLocks noGrp="1" noChangeArrowheads="1"/>
          </p:cNvSpPr>
          <p:nvPr>
            <p:ph type="dt" idx="1"/>
          </p:nvPr>
        </p:nvSpPr>
        <p:spPr>
          <a:ln/>
        </p:spPr>
        <p:txBody>
          <a:bodyPr/>
          <a:lstStyle/>
          <a:p>
            <a:r>
              <a:rPr lang="en-US" altLang="en-US">
                <a:solidFill>
                  <a:prstClr val="white"/>
                </a:solidFill>
              </a:rPr>
              <a:t>Aug 25 ,2018 5778</a:t>
            </a:r>
          </a:p>
        </p:txBody>
      </p:sp>
      <p:sp>
        <p:nvSpPr>
          <p:cNvPr id="6" name="Rectangle 7"/>
          <p:cNvSpPr>
            <a:spLocks noGrp="1" noChangeArrowheads="1"/>
          </p:cNvSpPr>
          <p:nvPr>
            <p:ph type="sldNum" sz="quarter" idx="5"/>
          </p:nvPr>
        </p:nvSpPr>
        <p:spPr>
          <a:ln/>
        </p:spPr>
        <p:txBody>
          <a:bodyPr/>
          <a:lstStyle/>
          <a:p>
            <a:fld id="{8E6CE499-F156-423F-B67F-0AD8D4D9AE7B}" type="slidenum">
              <a:rPr lang="en-US" altLang="en-US">
                <a:solidFill>
                  <a:prstClr val="white"/>
                </a:solidFill>
              </a:rPr>
              <a:pPr/>
              <a:t>31</a:t>
            </a:fld>
            <a:endParaRPr lang="en-US" altLang="en-US">
              <a:solidFill>
                <a:prstClr val="white"/>
              </a:solidFill>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endParaRPr lang="en-US" altLang="en-US" sz="1050" dirty="0"/>
          </a:p>
        </p:txBody>
      </p:sp>
    </p:spTree>
    <p:extLst>
      <p:ext uri="{BB962C8B-B14F-4D97-AF65-F5344CB8AC3E}">
        <p14:creationId xmlns:p14="http://schemas.microsoft.com/office/powerpoint/2010/main" val="25893515"/>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Mtt. 24.29-30 Heavens Shaken</a:t>
            </a:r>
          </a:p>
        </p:txBody>
      </p:sp>
      <p:sp>
        <p:nvSpPr>
          <p:cNvPr id="5" name="Rectangle 3"/>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Aug 25 ,2018 5778</a:t>
            </a:r>
          </a:p>
        </p:txBody>
      </p:sp>
      <p:sp>
        <p:nvSpPr>
          <p:cNvPr id="6" name="Rectangle 7"/>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32</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endParaRPr lang="en-US" altLang="en-US" sz="1050" dirty="0"/>
          </a:p>
        </p:txBody>
      </p:sp>
    </p:spTree>
    <p:extLst>
      <p:ext uri="{BB962C8B-B14F-4D97-AF65-F5344CB8AC3E}">
        <p14:creationId xmlns:p14="http://schemas.microsoft.com/office/powerpoint/2010/main" val="2806075114"/>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Mtt. 24.29-30 Heavens Shaken</a:t>
            </a:r>
          </a:p>
        </p:txBody>
      </p:sp>
      <p:sp>
        <p:nvSpPr>
          <p:cNvPr id="5" name="Rectangle 3"/>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Aug 25 ,2018 5778</a:t>
            </a:r>
          </a:p>
        </p:txBody>
      </p:sp>
      <p:sp>
        <p:nvSpPr>
          <p:cNvPr id="6" name="Rectangle 7"/>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33</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endParaRPr lang="en-US" altLang="en-US" sz="1050" dirty="0"/>
          </a:p>
        </p:txBody>
      </p:sp>
    </p:spTree>
    <p:extLst>
      <p:ext uri="{BB962C8B-B14F-4D97-AF65-F5344CB8AC3E}">
        <p14:creationId xmlns:p14="http://schemas.microsoft.com/office/powerpoint/2010/main" val="1532951694"/>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US" altLang="en-US">
                <a:solidFill>
                  <a:prstClr val="white"/>
                </a:solidFill>
              </a:rPr>
              <a:t>Mtt. 24.29-30 Heavens Shaken</a:t>
            </a:r>
          </a:p>
        </p:txBody>
      </p:sp>
      <p:sp>
        <p:nvSpPr>
          <p:cNvPr id="5" name="Rectangle 3"/>
          <p:cNvSpPr>
            <a:spLocks noGrp="1" noChangeArrowheads="1"/>
          </p:cNvSpPr>
          <p:nvPr>
            <p:ph type="dt" idx="1"/>
          </p:nvPr>
        </p:nvSpPr>
        <p:spPr>
          <a:ln/>
        </p:spPr>
        <p:txBody>
          <a:bodyPr/>
          <a:lstStyle/>
          <a:p>
            <a:r>
              <a:rPr lang="en-US" altLang="en-US">
                <a:solidFill>
                  <a:prstClr val="white"/>
                </a:solidFill>
              </a:rPr>
              <a:t>Aug 25 ,2018 5778</a:t>
            </a:r>
          </a:p>
        </p:txBody>
      </p:sp>
      <p:sp>
        <p:nvSpPr>
          <p:cNvPr id="6" name="Rectangle 7"/>
          <p:cNvSpPr>
            <a:spLocks noGrp="1" noChangeArrowheads="1"/>
          </p:cNvSpPr>
          <p:nvPr>
            <p:ph type="sldNum" sz="quarter" idx="5"/>
          </p:nvPr>
        </p:nvSpPr>
        <p:spPr>
          <a:ln/>
        </p:spPr>
        <p:txBody>
          <a:bodyPr/>
          <a:lstStyle/>
          <a:p>
            <a:fld id="{8E6CE499-F156-423F-B67F-0AD8D4D9AE7B}" type="slidenum">
              <a:rPr lang="en-US" altLang="en-US">
                <a:solidFill>
                  <a:prstClr val="white"/>
                </a:solidFill>
              </a:rPr>
              <a:pPr/>
              <a:t>34</a:t>
            </a:fld>
            <a:endParaRPr lang="en-US" altLang="en-US">
              <a:solidFill>
                <a:prstClr val="white"/>
              </a:solidFill>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endParaRPr lang="en-US" altLang="en-US" sz="1050" dirty="0"/>
          </a:p>
        </p:txBody>
      </p:sp>
    </p:spTree>
    <p:extLst>
      <p:ext uri="{BB962C8B-B14F-4D97-AF65-F5344CB8AC3E}">
        <p14:creationId xmlns:p14="http://schemas.microsoft.com/office/powerpoint/2010/main" val="631236394"/>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By repentance toward G-d and faith in the atoning death and resurrection of the Messiah, we walk through all these with confidence, even JOY!!</a:t>
            </a:r>
          </a:p>
        </p:txBody>
      </p:sp>
      <p:sp>
        <p:nvSpPr>
          <p:cNvPr id="4" name="Header Placeholder 3"/>
          <p:cNvSpPr>
            <a:spLocks noGrp="1"/>
          </p:cNvSpPr>
          <p:nvPr>
            <p:ph type="hdr" sz="quarter" idx="10"/>
          </p:nvPr>
        </p:nvSpPr>
        <p:spPr/>
        <p:txBody>
          <a:bodyPr/>
          <a:lstStyle/>
          <a:p>
            <a:r>
              <a:rPr lang="en-US" altLang="en-US"/>
              <a:t>Mtt. 24.29-30 Heavens Shaken</a:t>
            </a:r>
          </a:p>
        </p:txBody>
      </p:sp>
      <p:sp>
        <p:nvSpPr>
          <p:cNvPr id="5" name="Date Placeholder 4"/>
          <p:cNvSpPr>
            <a:spLocks noGrp="1"/>
          </p:cNvSpPr>
          <p:nvPr>
            <p:ph type="dt" idx="11"/>
          </p:nvPr>
        </p:nvSpPr>
        <p:spPr/>
        <p:txBody>
          <a:bodyPr/>
          <a:lstStyle/>
          <a:p>
            <a:r>
              <a:rPr lang="en-US" altLang="en-US"/>
              <a:t>Aug 25 ,2018 5778</a:t>
            </a:r>
          </a:p>
        </p:txBody>
      </p:sp>
      <p:sp>
        <p:nvSpPr>
          <p:cNvPr id="6" name="Slide Number Placeholder 5"/>
          <p:cNvSpPr>
            <a:spLocks noGrp="1"/>
          </p:cNvSpPr>
          <p:nvPr>
            <p:ph type="sldNum" sz="quarter" idx="12"/>
          </p:nvPr>
        </p:nvSpPr>
        <p:spPr/>
        <p:txBody>
          <a:bodyPr/>
          <a:lstStyle/>
          <a:p>
            <a:fld id="{00E9F95B-100C-4401-AFC8-043CE70D51A5}" type="slidenum">
              <a:rPr lang="en-US" altLang="en-US" smtClean="0"/>
              <a:pPr/>
              <a:t>36</a:t>
            </a:fld>
            <a:endParaRPr lang="en-US" altLang="en-US"/>
          </a:p>
        </p:txBody>
      </p:sp>
    </p:spTree>
    <p:extLst>
      <p:ext uri="{BB962C8B-B14F-4D97-AF65-F5344CB8AC3E}">
        <p14:creationId xmlns:p14="http://schemas.microsoft.com/office/powerpoint/2010/main" val="1325957754"/>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US" altLang="en-US">
                <a:solidFill>
                  <a:prstClr val="white"/>
                </a:solidFill>
              </a:rPr>
              <a:t>Mtt. 24.29-30 Heavens Shaken</a:t>
            </a:r>
          </a:p>
        </p:txBody>
      </p:sp>
      <p:sp>
        <p:nvSpPr>
          <p:cNvPr id="5" name="Rectangle 3"/>
          <p:cNvSpPr>
            <a:spLocks noGrp="1" noChangeArrowheads="1"/>
          </p:cNvSpPr>
          <p:nvPr>
            <p:ph type="dt" idx="1"/>
          </p:nvPr>
        </p:nvSpPr>
        <p:spPr>
          <a:ln/>
        </p:spPr>
        <p:txBody>
          <a:bodyPr/>
          <a:lstStyle/>
          <a:p>
            <a:r>
              <a:rPr lang="en-US" altLang="en-US">
                <a:solidFill>
                  <a:prstClr val="white"/>
                </a:solidFill>
              </a:rPr>
              <a:t>Aug 25 ,2018 5778</a:t>
            </a:r>
          </a:p>
        </p:txBody>
      </p:sp>
      <p:sp>
        <p:nvSpPr>
          <p:cNvPr id="6" name="Rectangle 7"/>
          <p:cNvSpPr>
            <a:spLocks noGrp="1" noChangeArrowheads="1"/>
          </p:cNvSpPr>
          <p:nvPr>
            <p:ph type="sldNum" sz="quarter" idx="5"/>
          </p:nvPr>
        </p:nvSpPr>
        <p:spPr>
          <a:ln/>
        </p:spPr>
        <p:txBody>
          <a:bodyPr/>
          <a:lstStyle/>
          <a:p>
            <a:fld id="{8E6CE499-F156-423F-B67F-0AD8D4D9AE7B}" type="slidenum">
              <a:rPr lang="en-US" altLang="en-US">
                <a:solidFill>
                  <a:prstClr val="white"/>
                </a:solidFill>
              </a:rPr>
              <a:pPr/>
              <a:t>37</a:t>
            </a:fld>
            <a:endParaRPr lang="en-US" altLang="en-US">
              <a:solidFill>
                <a:prstClr val="white"/>
              </a:solidFill>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endParaRPr lang="en-US" altLang="en-US" sz="1050" dirty="0"/>
          </a:p>
        </p:txBody>
      </p:sp>
    </p:spTree>
    <p:extLst>
      <p:ext uri="{BB962C8B-B14F-4D97-AF65-F5344CB8AC3E}">
        <p14:creationId xmlns:p14="http://schemas.microsoft.com/office/powerpoint/2010/main" val="3794159663"/>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US" altLang="en-US">
                <a:solidFill>
                  <a:prstClr val="white"/>
                </a:solidFill>
              </a:rPr>
              <a:t>Mtt. 24.29-30 Heavens Shaken</a:t>
            </a:r>
          </a:p>
        </p:txBody>
      </p:sp>
      <p:sp>
        <p:nvSpPr>
          <p:cNvPr id="5" name="Rectangle 3"/>
          <p:cNvSpPr>
            <a:spLocks noGrp="1" noChangeArrowheads="1"/>
          </p:cNvSpPr>
          <p:nvPr>
            <p:ph type="dt" idx="1"/>
          </p:nvPr>
        </p:nvSpPr>
        <p:spPr>
          <a:ln/>
        </p:spPr>
        <p:txBody>
          <a:bodyPr/>
          <a:lstStyle/>
          <a:p>
            <a:r>
              <a:rPr lang="en-US" altLang="en-US">
                <a:solidFill>
                  <a:prstClr val="white"/>
                </a:solidFill>
              </a:rPr>
              <a:t>Aug 25 ,2018 5778</a:t>
            </a:r>
          </a:p>
        </p:txBody>
      </p:sp>
      <p:sp>
        <p:nvSpPr>
          <p:cNvPr id="6" name="Rectangle 7"/>
          <p:cNvSpPr>
            <a:spLocks noGrp="1" noChangeArrowheads="1"/>
          </p:cNvSpPr>
          <p:nvPr>
            <p:ph type="sldNum" sz="quarter" idx="5"/>
          </p:nvPr>
        </p:nvSpPr>
        <p:spPr>
          <a:ln/>
        </p:spPr>
        <p:txBody>
          <a:bodyPr/>
          <a:lstStyle/>
          <a:p>
            <a:fld id="{8E6CE499-F156-423F-B67F-0AD8D4D9AE7B}" type="slidenum">
              <a:rPr lang="en-US" altLang="en-US">
                <a:solidFill>
                  <a:prstClr val="white"/>
                </a:solidFill>
              </a:rPr>
              <a:pPr/>
              <a:t>38</a:t>
            </a:fld>
            <a:endParaRPr lang="en-US" altLang="en-US">
              <a:solidFill>
                <a:prstClr val="white"/>
              </a:solidFill>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endParaRPr lang="en-US" altLang="en-US" sz="1050" dirty="0"/>
          </a:p>
        </p:txBody>
      </p:sp>
    </p:spTree>
    <p:extLst>
      <p:ext uri="{BB962C8B-B14F-4D97-AF65-F5344CB8AC3E}">
        <p14:creationId xmlns:p14="http://schemas.microsoft.com/office/powerpoint/2010/main" val="1354511914"/>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US" altLang="en-US">
                <a:solidFill>
                  <a:prstClr val="white"/>
                </a:solidFill>
              </a:rPr>
              <a:t>Mtt. 24.29-30 Heavens Shaken</a:t>
            </a:r>
          </a:p>
        </p:txBody>
      </p:sp>
      <p:sp>
        <p:nvSpPr>
          <p:cNvPr id="5" name="Rectangle 3"/>
          <p:cNvSpPr>
            <a:spLocks noGrp="1" noChangeArrowheads="1"/>
          </p:cNvSpPr>
          <p:nvPr>
            <p:ph type="dt" idx="1"/>
          </p:nvPr>
        </p:nvSpPr>
        <p:spPr>
          <a:ln/>
        </p:spPr>
        <p:txBody>
          <a:bodyPr/>
          <a:lstStyle/>
          <a:p>
            <a:r>
              <a:rPr lang="en-US" altLang="en-US">
                <a:solidFill>
                  <a:prstClr val="white"/>
                </a:solidFill>
              </a:rPr>
              <a:t>Aug 25 ,2018 5778</a:t>
            </a:r>
          </a:p>
        </p:txBody>
      </p:sp>
      <p:sp>
        <p:nvSpPr>
          <p:cNvPr id="6" name="Rectangle 7"/>
          <p:cNvSpPr>
            <a:spLocks noGrp="1" noChangeArrowheads="1"/>
          </p:cNvSpPr>
          <p:nvPr>
            <p:ph type="sldNum" sz="quarter" idx="5"/>
          </p:nvPr>
        </p:nvSpPr>
        <p:spPr>
          <a:ln/>
        </p:spPr>
        <p:txBody>
          <a:bodyPr/>
          <a:lstStyle/>
          <a:p>
            <a:fld id="{8E6CE499-F156-423F-B67F-0AD8D4D9AE7B}" type="slidenum">
              <a:rPr lang="en-US" altLang="en-US">
                <a:solidFill>
                  <a:prstClr val="white"/>
                </a:solidFill>
              </a:rPr>
              <a:pPr/>
              <a:t>39</a:t>
            </a:fld>
            <a:endParaRPr lang="en-US" altLang="en-US">
              <a:solidFill>
                <a:prstClr val="white"/>
              </a:solidFill>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r>
              <a:rPr lang="en-US" altLang="en-US" sz="2000" dirty="0"/>
              <a:t>Something is about to change!!</a:t>
            </a:r>
          </a:p>
          <a:p>
            <a:r>
              <a:rPr lang="en-US" altLang="en-US" sz="2000" dirty="0"/>
              <a:t>Imminent Heavenly signs?</a:t>
            </a:r>
          </a:p>
        </p:txBody>
      </p:sp>
    </p:spTree>
    <p:extLst>
      <p:ext uri="{BB962C8B-B14F-4D97-AF65-F5344CB8AC3E}">
        <p14:creationId xmlns:p14="http://schemas.microsoft.com/office/powerpoint/2010/main" val="232157029"/>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US" altLang="en-US">
                <a:solidFill>
                  <a:prstClr val="white"/>
                </a:solidFill>
              </a:rPr>
              <a:t>Mtt. 24.29-30 Heavens Shaken</a:t>
            </a:r>
          </a:p>
        </p:txBody>
      </p:sp>
      <p:sp>
        <p:nvSpPr>
          <p:cNvPr id="5" name="Rectangle 3"/>
          <p:cNvSpPr>
            <a:spLocks noGrp="1" noChangeArrowheads="1"/>
          </p:cNvSpPr>
          <p:nvPr>
            <p:ph type="dt" idx="1"/>
          </p:nvPr>
        </p:nvSpPr>
        <p:spPr>
          <a:ln/>
        </p:spPr>
        <p:txBody>
          <a:bodyPr/>
          <a:lstStyle/>
          <a:p>
            <a:r>
              <a:rPr lang="en-US" altLang="en-US">
                <a:solidFill>
                  <a:prstClr val="white"/>
                </a:solidFill>
              </a:rPr>
              <a:t>Aug 25 ,2018 5778</a:t>
            </a:r>
          </a:p>
        </p:txBody>
      </p:sp>
      <p:sp>
        <p:nvSpPr>
          <p:cNvPr id="6" name="Rectangle 7"/>
          <p:cNvSpPr>
            <a:spLocks noGrp="1" noChangeArrowheads="1"/>
          </p:cNvSpPr>
          <p:nvPr>
            <p:ph type="sldNum" sz="quarter" idx="5"/>
          </p:nvPr>
        </p:nvSpPr>
        <p:spPr>
          <a:ln/>
        </p:spPr>
        <p:txBody>
          <a:bodyPr/>
          <a:lstStyle/>
          <a:p>
            <a:fld id="{8E6CE499-F156-423F-B67F-0AD8D4D9AE7B}" type="slidenum">
              <a:rPr lang="en-US" altLang="en-US">
                <a:solidFill>
                  <a:prstClr val="white"/>
                </a:solidFill>
              </a:rPr>
              <a:pPr/>
              <a:t>40</a:t>
            </a:fld>
            <a:endParaRPr lang="en-US" altLang="en-US">
              <a:solidFill>
                <a:prstClr val="white"/>
              </a:solidFill>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pPr marL="109538" indent="-109538">
              <a:buFont typeface="Arial" panose="020B0604020202020204" pitchFamily="34" charset="0"/>
              <a:buChar char="•"/>
            </a:pPr>
            <a:r>
              <a:rPr lang="en-US" altLang="en-US" sz="2000" dirty="0"/>
              <a:t>Rosh Hodesh is the first of the lunar month.  No moon.  </a:t>
            </a:r>
          </a:p>
          <a:p>
            <a:pPr marL="109538" indent="-109538">
              <a:buFont typeface="Arial" panose="020B0604020202020204" pitchFamily="34" charset="0"/>
              <a:buChar char="•"/>
            </a:pPr>
            <a:r>
              <a:rPr lang="en-US" altLang="en-US" sz="2000" dirty="0"/>
              <a:t>15</a:t>
            </a:r>
            <a:r>
              <a:rPr lang="en-US" altLang="en-US" sz="2000" baseline="30000" dirty="0"/>
              <a:t>th</a:t>
            </a:r>
            <a:r>
              <a:rPr lang="en-US" altLang="en-US" sz="2000" dirty="0"/>
              <a:t> of the lunar month, full moon.  Sometimes line up for eclipse = blood moon.</a:t>
            </a:r>
          </a:p>
          <a:p>
            <a:pPr marL="109538" indent="-109538">
              <a:buFont typeface="Arial" panose="020B0604020202020204" pitchFamily="34" charset="0"/>
              <a:buChar char="•"/>
            </a:pPr>
            <a:r>
              <a:rPr lang="en-US" altLang="en-US" sz="2000" dirty="0"/>
              <a:t>Sukkot and Passover are the on the 15 of </a:t>
            </a:r>
            <a:r>
              <a:rPr lang="en-US" altLang="en-US" sz="2000" dirty="0" err="1"/>
              <a:t>Tishrie</a:t>
            </a:r>
            <a:r>
              <a:rPr lang="en-US" altLang="en-US" sz="2000" dirty="0"/>
              <a:t> and Nisan.   Fall and Spring.  </a:t>
            </a:r>
          </a:p>
        </p:txBody>
      </p:sp>
    </p:spTree>
    <p:extLst>
      <p:ext uri="{BB962C8B-B14F-4D97-AF65-F5344CB8AC3E}">
        <p14:creationId xmlns:p14="http://schemas.microsoft.com/office/powerpoint/2010/main" val="223788534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US" altLang="en-US">
                <a:solidFill>
                  <a:prstClr val="white"/>
                </a:solidFill>
              </a:rPr>
              <a:t>Mtt. 24.29-30 Heavens Shaken</a:t>
            </a:r>
          </a:p>
        </p:txBody>
      </p:sp>
      <p:sp>
        <p:nvSpPr>
          <p:cNvPr id="5" name="Rectangle 3"/>
          <p:cNvSpPr>
            <a:spLocks noGrp="1" noChangeArrowheads="1"/>
          </p:cNvSpPr>
          <p:nvPr>
            <p:ph type="dt" idx="1"/>
          </p:nvPr>
        </p:nvSpPr>
        <p:spPr>
          <a:ln/>
        </p:spPr>
        <p:txBody>
          <a:bodyPr/>
          <a:lstStyle/>
          <a:p>
            <a:r>
              <a:rPr lang="en-US" altLang="en-US">
                <a:solidFill>
                  <a:prstClr val="white"/>
                </a:solidFill>
              </a:rPr>
              <a:t>Aug 25 ,2018 5778</a:t>
            </a:r>
          </a:p>
        </p:txBody>
      </p:sp>
      <p:sp>
        <p:nvSpPr>
          <p:cNvPr id="6" name="Rectangle 7"/>
          <p:cNvSpPr>
            <a:spLocks noGrp="1" noChangeArrowheads="1"/>
          </p:cNvSpPr>
          <p:nvPr>
            <p:ph type="sldNum" sz="quarter" idx="5"/>
          </p:nvPr>
        </p:nvSpPr>
        <p:spPr>
          <a:ln/>
        </p:spPr>
        <p:txBody>
          <a:bodyPr/>
          <a:lstStyle/>
          <a:p>
            <a:fld id="{8E6CE499-F156-423F-B67F-0AD8D4D9AE7B}" type="slidenum">
              <a:rPr lang="en-US" altLang="en-US">
                <a:solidFill>
                  <a:prstClr val="white"/>
                </a:solidFill>
              </a:rPr>
              <a:pPr/>
              <a:t>4</a:t>
            </a:fld>
            <a:endParaRPr lang="en-US" altLang="en-US">
              <a:solidFill>
                <a:prstClr val="white"/>
              </a:solidFill>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r>
              <a:rPr lang="en-US" altLang="en-US" sz="1050" dirty="0"/>
              <a:t>Backup format of Israelis happy, and </a:t>
            </a:r>
            <a:r>
              <a:rPr lang="en-US" altLang="en-US" sz="1050" dirty="0" err="1"/>
              <a:t>url</a:t>
            </a:r>
            <a:r>
              <a:rPr lang="en-US" altLang="en-US" sz="1050" dirty="0"/>
              <a:t> for docx conversion by Lori</a:t>
            </a:r>
          </a:p>
        </p:txBody>
      </p:sp>
    </p:spTree>
    <p:extLst>
      <p:ext uri="{BB962C8B-B14F-4D97-AF65-F5344CB8AC3E}">
        <p14:creationId xmlns:p14="http://schemas.microsoft.com/office/powerpoint/2010/main" val="3876676568"/>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US" altLang="en-US">
                <a:solidFill>
                  <a:prstClr val="white"/>
                </a:solidFill>
              </a:rPr>
              <a:t>Mtt. 24.29-30 Heavens Shaken</a:t>
            </a:r>
          </a:p>
        </p:txBody>
      </p:sp>
      <p:sp>
        <p:nvSpPr>
          <p:cNvPr id="5" name="Rectangle 3"/>
          <p:cNvSpPr>
            <a:spLocks noGrp="1" noChangeArrowheads="1"/>
          </p:cNvSpPr>
          <p:nvPr>
            <p:ph type="dt" idx="1"/>
          </p:nvPr>
        </p:nvSpPr>
        <p:spPr>
          <a:ln/>
        </p:spPr>
        <p:txBody>
          <a:bodyPr/>
          <a:lstStyle/>
          <a:p>
            <a:r>
              <a:rPr lang="en-US" altLang="en-US">
                <a:solidFill>
                  <a:prstClr val="white"/>
                </a:solidFill>
              </a:rPr>
              <a:t>Aug 25 ,2018 5778</a:t>
            </a:r>
          </a:p>
        </p:txBody>
      </p:sp>
      <p:sp>
        <p:nvSpPr>
          <p:cNvPr id="6" name="Rectangle 7"/>
          <p:cNvSpPr>
            <a:spLocks noGrp="1" noChangeArrowheads="1"/>
          </p:cNvSpPr>
          <p:nvPr>
            <p:ph type="sldNum" sz="quarter" idx="5"/>
          </p:nvPr>
        </p:nvSpPr>
        <p:spPr>
          <a:ln/>
        </p:spPr>
        <p:txBody>
          <a:bodyPr/>
          <a:lstStyle/>
          <a:p>
            <a:fld id="{8E6CE499-F156-423F-B67F-0AD8D4D9AE7B}" type="slidenum">
              <a:rPr lang="en-US" altLang="en-US">
                <a:solidFill>
                  <a:prstClr val="white"/>
                </a:solidFill>
              </a:rPr>
              <a:pPr/>
              <a:t>41</a:t>
            </a:fld>
            <a:endParaRPr lang="en-US" altLang="en-US">
              <a:solidFill>
                <a:prstClr val="white"/>
              </a:solidFill>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r>
              <a:rPr lang="en-US" altLang="en-US" sz="2000" dirty="0"/>
              <a:t>Earth and sun move counter clockwise as viewed from the north, above the north pole.  Way above.</a:t>
            </a:r>
          </a:p>
          <a:p>
            <a:endParaRPr lang="en-US" altLang="en-US" sz="2000" dirty="0"/>
          </a:p>
          <a:p>
            <a:r>
              <a:rPr lang="en-US" altLang="en-US" sz="2000" dirty="0"/>
              <a:t>But not exactly in same plane   5 degrees off, so sometimes line up and shadow.</a:t>
            </a:r>
          </a:p>
        </p:txBody>
      </p:sp>
    </p:spTree>
    <p:extLst>
      <p:ext uri="{BB962C8B-B14F-4D97-AF65-F5344CB8AC3E}">
        <p14:creationId xmlns:p14="http://schemas.microsoft.com/office/powerpoint/2010/main" val="1836862221"/>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US" altLang="en-US">
                <a:solidFill>
                  <a:prstClr val="white"/>
                </a:solidFill>
              </a:rPr>
              <a:t>Mtt. 24.29-30 Heavens Shaken</a:t>
            </a:r>
          </a:p>
        </p:txBody>
      </p:sp>
      <p:sp>
        <p:nvSpPr>
          <p:cNvPr id="5" name="Rectangle 3"/>
          <p:cNvSpPr>
            <a:spLocks noGrp="1" noChangeArrowheads="1"/>
          </p:cNvSpPr>
          <p:nvPr>
            <p:ph type="dt" idx="1"/>
          </p:nvPr>
        </p:nvSpPr>
        <p:spPr>
          <a:ln/>
        </p:spPr>
        <p:txBody>
          <a:bodyPr/>
          <a:lstStyle/>
          <a:p>
            <a:r>
              <a:rPr lang="en-US" altLang="en-US">
                <a:solidFill>
                  <a:prstClr val="white"/>
                </a:solidFill>
              </a:rPr>
              <a:t>Aug 25 ,2018 5778</a:t>
            </a:r>
          </a:p>
        </p:txBody>
      </p:sp>
      <p:sp>
        <p:nvSpPr>
          <p:cNvPr id="6" name="Rectangle 7"/>
          <p:cNvSpPr>
            <a:spLocks noGrp="1" noChangeArrowheads="1"/>
          </p:cNvSpPr>
          <p:nvPr>
            <p:ph type="sldNum" sz="quarter" idx="5"/>
          </p:nvPr>
        </p:nvSpPr>
        <p:spPr>
          <a:ln/>
        </p:spPr>
        <p:txBody>
          <a:bodyPr/>
          <a:lstStyle/>
          <a:p>
            <a:fld id="{8E6CE499-F156-423F-B67F-0AD8D4D9AE7B}" type="slidenum">
              <a:rPr lang="en-US" altLang="en-US">
                <a:solidFill>
                  <a:prstClr val="white"/>
                </a:solidFill>
              </a:rPr>
              <a:pPr/>
              <a:t>42</a:t>
            </a:fld>
            <a:endParaRPr lang="en-US" altLang="en-US">
              <a:solidFill>
                <a:prstClr val="white"/>
              </a:solidFill>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endParaRPr lang="en-US" altLang="en-US" sz="1050" dirty="0"/>
          </a:p>
        </p:txBody>
      </p:sp>
    </p:spTree>
    <p:extLst>
      <p:ext uri="{BB962C8B-B14F-4D97-AF65-F5344CB8AC3E}">
        <p14:creationId xmlns:p14="http://schemas.microsoft.com/office/powerpoint/2010/main" val="1745686967"/>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US" altLang="en-US">
                <a:solidFill>
                  <a:prstClr val="white"/>
                </a:solidFill>
              </a:rPr>
              <a:t>Mtt. 24.29-30 Heavens Shaken</a:t>
            </a:r>
          </a:p>
        </p:txBody>
      </p:sp>
      <p:sp>
        <p:nvSpPr>
          <p:cNvPr id="5" name="Rectangle 3"/>
          <p:cNvSpPr>
            <a:spLocks noGrp="1" noChangeArrowheads="1"/>
          </p:cNvSpPr>
          <p:nvPr>
            <p:ph type="dt" idx="1"/>
          </p:nvPr>
        </p:nvSpPr>
        <p:spPr>
          <a:ln/>
        </p:spPr>
        <p:txBody>
          <a:bodyPr/>
          <a:lstStyle/>
          <a:p>
            <a:r>
              <a:rPr lang="en-US" altLang="en-US">
                <a:solidFill>
                  <a:prstClr val="white"/>
                </a:solidFill>
              </a:rPr>
              <a:t>Aug 25 ,2018 5778</a:t>
            </a:r>
          </a:p>
        </p:txBody>
      </p:sp>
      <p:sp>
        <p:nvSpPr>
          <p:cNvPr id="6" name="Rectangle 7"/>
          <p:cNvSpPr>
            <a:spLocks noGrp="1" noChangeArrowheads="1"/>
          </p:cNvSpPr>
          <p:nvPr>
            <p:ph type="sldNum" sz="quarter" idx="5"/>
          </p:nvPr>
        </p:nvSpPr>
        <p:spPr>
          <a:ln/>
        </p:spPr>
        <p:txBody>
          <a:bodyPr/>
          <a:lstStyle/>
          <a:p>
            <a:fld id="{8E6CE499-F156-423F-B67F-0AD8D4D9AE7B}" type="slidenum">
              <a:rPr lang="en-US" altLang="en-US">
                <a:solidFill>
                  <a:prstClr val="white"/>
                </a:solidFill>
              </a:rPr>
              <a:pPr/>
              <a:t>43</a:t>
            </a:fld>
            <a:endParaRPr lang="en-US" altLang="en-US">
              <a:solidFill>
                <a:prstClr val="white"/>
              </a:solidFill>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r>
              <a:rPr lang="en-US" altLang="en-US" sz="1050" dirty="0"/>
              <a:t>https://www.google.com/search?q=nibiru&amp;safe=active&amp;tbm=isch&amp;tbs=rimg:CWQkvDT4ZswgIjgQ1YmLdPhRx0Z0-w1LVbvSSFKzA09ztxfNbrP55z3ojFXqs0s5mL8oCnNDXyExwGaH6n_1sh6XBkyoSCRDViYt0-FHHEfGmvlhCFreVKhIJRnT7DUtVu9IRWVmlEmfD2x8qEglIUrMDT3O3FxGoXSrQhz-UqSoSCc1us_1nnPeiMEd-L_1pB2Il_1jKhIJVeqzSzmYvygRTas-cn1Z2HAqEgkKc0NfITHAZhH5gjJxjoRDACoSCYfqf-yHpcGTESmyzagu_12a1&amp;tbo=u&amp;sa=X&amp;ved=2ahUKEwiD2_yV54PdAhURKqwKHYwxA84Q9C96BAgBEBs&amp;biw=1165&amp;bih=826&amp;dpr=1.1#imgdii=XhP7KuAg-mG-eM:&amp;imgrc=Kc5H3jFw8AKuYM:</a:t>
            </a:r>
          </a:p>
        </p:txBody>
      </p:sp>
    </p:spTree>
    <p:extLst>
      <p:ext uri="{BB962C8B-B14F-4D97-AF65-F5344CB8AC3E}">
        <p14:creationId xmlns:p14="http://schemas.microsoft.com/office/powerpoint/2010/main" val="940663684"/>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US" altLang="en-US">
                <a:solidFill>
                  <a:prstClr val="white"/>
                </a:solidFill>
              </a:rPr>
              <a:t>Mtt. 24.29-30 Heavens Shaken</a:t>
            </a:r>
          </a:p>
        </p:txBody>
      </p:sp>
      <p:sp>
        <p:nvSpPr>
          <p:cNvPr id="5" name="Rectangle 3"/>
          <p:cNvSpPr>
            <a:spLocks noGrp="1" noChangeArrowheads="1"/>
          </p:cNvSpPr>
          <p:nvPr>
            <p:ph type="dt" idx="1"/>
          </p:nvPr>
        </p:nvSpPr>
        <p:spPr>
          <a:ln/>
        </p:spPr>
        <p:txBody>
          <a:bodyPr/>
          <a:lstStyle/>
          <a:p>
            <a:r>
              <a:rPr lang="en-US" altLang="en-US">
                <a:solidFill>
                  <a:prstClr val="white"/>
                </a:solidFill>
              </a:rPr>
              <a:t>Aug 25 ,2018 5778</a:t>
            </a:r>
          </a:p>
        </p:txBody>
      </p:sp>
      <p:sp>
        <p:nvSpPr>
          <p:cNvPr id="6" name="Rectangle 7"/>
          <p:cNvSpPr>
            <a:spLocks noGrp="1" noChangeArrowheads="1"/>
          </p:cNvSpPr>
          <p:nvPr>
            <p:ph type="sldNum" sz="quarter" idx="5"/>
          </p:nvPr>
        </p:nvSpPr>
        <p:spPr>
          <a:ln/>
        </p:spPr>
        <p:txBody>
          <a:bodyPr/>
          <a:lstStyle/>
          <a:p>
            <a:fld id="{8E6CE499-F156-423F-B67F-0AD8D4D9AE7B}" type="slidenum">
              <a:rPr lang="en-US" altLang="en-US">
                <a:solidFill>
                  <a:prstClr val="white"/>
                </a:solidFill>
              </a:rPr>
              <a:pPr/>
              <a:t>44</a:t>
            </a:fld>
            <a:endParaRPr lang="en-US" altLang="en-US">
              <a:solidFill>
                <a:prstClr val="white"/>
              </a:solidFill>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r>
              <a:rPr lang="en-US" altLang="en-US" sz="1050" dirty="0"/>
              <a:t>https://en.wikipedia.org/wiki/Nibiru_cataclysm</a:t>
            </a:r>
          </a:p>
        </p:txBody>
      </p:sp>
    </p:spTree>
    <p:extLst>
      <p:ext uri="{BB962C8B-B14F-4D97-AF65-F5344CB8AC3E}">
        <p14:creationId xmlns:p14="http://schemas.microsoft.com/office/powerpoint/2010/main" val="1789017525"/>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US" altLang="en-US">
                <a:solidFill>
                  <a:prstClr val="white"/>
                </a:solidFill>
              </a:rPr>
              <a:t>Mtt. 24.29-30 Heavens Shaken</a:t>
            </a:r>
          </a:p>
        </p:txBody>
      </p:sp>
      <p:sp>
        <p:nvSpPr>
          <p:cNvPr id="5" name="Rectangle 3"/>
          <p:cNvSpPr>
            <a:spLocks noGrp="1" noChangeArrowheads="1"/>
          </p:cNvSpPr>
          <p:nvPr>
            <p:ph type="dt" idx="1"/>
          </p:nvPr>
        </p:nvSpPr>
        <p:spPr>
          <a:ln/>
        </p:spPr>
        <p:txBody>
          <a:bodyPr/>
          <a:lstStyle/>
          <a:p>
            <a:r>
              <a:rPr lang="en-US" altLang="en-US">
                <a:solidFill>
                  <a:prstClr val="white"/>
                </a:solidFill>
              </a:rPr>
              <a:t>Aug 25 ,2018 5778</a:t>
            </a:r>
          </a:p>
        </p:txBody>
      </p:sp>
      <p:sp>
        <p:nvSpPr>
          <p:cNvPr id="6" name="Rectangle 7"/>
          <p:cNvSpPr>
            <a:spLocks noGrp="1" noChangeArrowheads="1"/>
          </p:cNvSpPr>
          <p:nvPr>
            <p:ph type="sldNum" sz="quarter" idx="5"/>
          </p:nvPr>
        </p:nvSpPr>
        <p:spPr>
          <a:ln/>
        </p:spPr>
        <p:txBody>
          <a:bodyPr/>
          <a:lstStyle/>
          <a:p>
            <a:fld id="{8E6CE499-F156-423F-B67F-0AD8D4D9AE7B}" type="slidenum">
              <a:rPr lang="en-US" altLang="en-US">
                <a:solidFill>
                  <a:prstClr val="white"/>
                </a:solidFill>
              </a:rPr>
              <a:pPr/>
              <a:t>45</a:t>
            </a:fld>
            <a:endParaRPr lang="en-US" altLang="en-US">
              <a:solidFill>
                <a:prstClr val="white"/>
              </a:solidFill>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r>
              <a:rPr lang="en-US" altLang="en-US" sz="1050" dirty="0"/>
              <a:t>https://en.wikipedia.org/wiki/Nibiru_cataclysm</a:t>
            </a:r>
          </a:p>
        </p:txBody>
      </p:sp>
    </p:spTree>
    <p:extLst>
      <p:ext uri="{BB962C8B-B14F-4D97-AF65-F5344CB8AC3E}">
        <p14:creationId xmlns:p14="http://schemas.microsoft.com/office/powerpoint/2010/main" val="1591845722"/>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US" altLang="en-US">
                <a:solidFill>
                  <a:prstClr val="white"/>
                </a:solidFill>
              </a:rPr>
              <a:t>Mtt. 24.29-30 Heavens Shaken</a:t>
            </a:r>
          </a:p>
        </p:txBody>
      </p:sp>
      <p:sp>
        <p:nvSpPr>
          <p:cNvPr id="5" name="Rectangle 3"/>
          <p:cNvSpPr>
            <a:spLocks noGrp="1" noChangeArrowheads="1"/>
          </p:cNvSpPr>
          <p:nvPr>
            <p:ph type="dt" idx="1"/>
          </p:nvPr>
        </p:nvSpPr>
        <p:spPr>
          <a:ln/>
        </p:spPr>
        <p:txBody>
          <a:bodyPr/>
          <a:lstStyle/>
          <a:p>
            <a:r>
              <a:rPr lang="en-US" altLang="en-US">
                <a:solidFill>
                  <a:prstClr val="white"/>
                </a:solidFill>
              </a:rPr>
              <a:t>Aug 25 ,2018 5778</a:t>
            </a:r>
          </a:p>
        </p:txBody>
      </p:sp>
      <p:sp>
        <p:nvSpPr>
          <p:cNvPr id="6" name="Rectangle 7"/>
          <p:cNvSpPr>
            <a:spLocks noGrp="1" noChangeArrowheads="1"/>
          </p:cNvSpPr>
          <p:nvPr>
            <p:ph type="sldNum" sz="quarter" idx="5"/>
          </p:nvPr>
        </p:nvSpPr>
        <p:spPr>
          <a:ln/>
        </p:spPr>
        <p:txBody>
          <a:bodyPr/>
          <a:lstStyle/>
          <a:p>
            <a:fld id="{8E6CE499-F156-423F-B67F-0AD8D4D9AE7B}" type="slidenum">
              <a:rPr lang="en-US" altLang="en-US">
                <a:solidFill>
                  <a:prstClr val="white"/>
                </a:solidFill>
              </a:rPr>
              <a:pPr/>
              <a:t>46</a:t>
            </a:fld>
            <a:endParaRPr lang="en-US" altLang="en-US">
              <a:solidFill>
                <a:prstClr val="white"/>
              </a:solidFill>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r>
              <a:rPr lang="en-US" altLang="en-US" sz="1050" dirty="0"/>
              <a:t>https://en.wikipedia.org/wiki/Nibiru_cataclysm</a:t>
            </a:r>
          </a:p>
        </p:txBody>
      </p:sp>
    </p:spTree>
    <p:extLst>
      <p:ext uri="{BB962C8B-B14F-4D97-AF65-F5344CB8AC3E}">
        <p14:creationId xmlns:p14="http://schemas.microsoft.com/office/powerpoint/2010/main" val="3600172762"/>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US" altLang="en-US">
                <a:solidFill>
                  <a:prstClr val="white"/>
                </a:solidFill>
              </a:rPr>
              <a:t>Mtt. 24.29-30 Heavens Shaken</a:t>
            </a:r>
          </a:p>
        </p:txBody>
      </p:sp>
      <p:sp>
        <p:nvSpPr>
          <p:cNvPr id="5" name="Rectangle 3"/>
          <p:cNvSpPr>
            <a:spLocks noGrp="1" noChangeArrowheads="1"/>
          </p:cNvSpPr>
          <p:nvPr>
            <p:ph type="dt" idx="1"/>
          </p:nvPr>
        </p:nvSpPr>
        <p:spPr>
          <a:ln/>
        </p:spPr>
        <p:txBody>
          <a:bodyPr/>
          <a:lstStyle/>
          <a:p>
            <a:r>
              <a:rPr lang="en-US" altLang="en-US">
                <a:solidFill>
                  <a:prstClr val="white"/>
                </a:solidFill>
              </a:rPr>
              <a:t>Aug 25 ,2018 5778</a:t>
            </a:r>
          </a:p>
        </p:txBody>
      </p:sp>
      <p:sp>
        <p:nvSpPr>
          <p:cNvPr id="6" name="Rectangle 7"/>
          <p:cNvSpPr>
            <a:spLocks noGrp="1" noChangeArrowheads="1"/>
          </p:cNvSpPr>
          <p:nvPr>
            <p:ph type="sldNum" sz="quarter" idx="5"/>
          </p:nvPr>
        </p:nvSpPr>
        <p:spPr>
          <a:ln/>
        </p:spPr>
        <p:txBody>
          <a:bodyPr/>
          <a:lstStyle/>
          <a:p>
            <a:fld id="{8E6CE499-F156-423F-B67F-0AD8D4D9AE7B}" type="slidenum">
              <a:rPr lang="en-US" altLang="en-US">
                <a:solidFill>
                  <a:prstClr val="white"/>
                </a:solidFill>
              </a:rPr>
              <a:pPr/>
              <a:t>47</a:t>
            </a:fld>
            <a:endParaRPr lang="en-US" altLang="en-US">
              <a:solidFill>
                <a:prstClr val="white"/>
              </a:solidFill>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pPr marL="0" marR="0" lvl="0" indent="0" algn="l" defTabSz="914400" rtl="0" eaLnBrk="1" fontAlgn="base" latinLnBrk="0" hangingPunct="1">
              <a:lnSpc>
                <a:spcPct val="100000"/>
              </a:lnSpc>
              <a:spcBef>
                <a:spcPct val="30000"/>
              </a:spcBef>
              <a:spcAft>
                <a:spcPct val="0"/>
              </a:spcAft>
              <a:buClrTx/>
              <a:buSzTx/>
              <a:buFontTx/>
              <a:buNone/>
              <a:tabLst/>
              <a:defRPr/>
            </a:pPr>
            <a:r>
              <a:rPr lang="en-US" altLang="en-US" sz="1050" dirty="0"/>
              <a:t>https://en.wikipedia.org/wiki/Nibiru_cataclysm</a:t>
            </a:r>
          </a:p>
          <a:p>
            <a:endParaRPr lang="en-US" altLang="en-US" sz="1050" dirty="0"/>
          </a:p>
        </p:txBody>
      </p:sp>
    </p:spTree>
    <p:extLst>
      <p:ext uri="{BB962C8B-B14F-4D97-AF65-F5344CB8AC3E}">
        <p14:creationId xmlns:p14="http://schemas.microsoft.com/office/powerpoint/2010/main" val="396599304"/>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US" altLang="en-US">
                <a:solidFill>
                  <a:prstClr val="white"/>
                </a:solidFill>
              </a:rPr>
              <a:t>Mtt. 24.29-30 Heavens Shaken</a:t>
            </a:r>
          </a:p>
        </p:txBody>
      </p:sp>
      <p:sp>
        <p:nvSpPr>
          <p:cNvPr id="5" name="Rectangle 3"/>
          <p:cNvSpPr>
            <a:spLocks noGrp="1" noChangeArrowheads="1"/>
          </p:cNvSpPr>
          <p:nvPr>
            <p:ph type="dt" idx="1"/>
          </p:nvPr>
        </p:nvSpPr>
        <p:spPr>
          <a:ln/>
        </p:spPr>
        <p:txBody>
          <a:bodyPr/>
          <a:lstStyle/>
          <a:p>
            <a:r>
              <a:rPr lang="en-US" altLang="en-US">
                <a:solidFill>
                  <a:prstClr val="white"/>
                </a:solidFill>
              </a:rPr>
              <a:t>Aug 25 ,2018 5778</a:t>
            </a:r>
          </a:p>
        </p:txBody>
      </p:sp>
      <p:sp>
        <p:nvSpPr>
          <p:cNvPr id="6" name="Rectangle 7"/>
          <p:cNvSpPr>
            <a:spLocks noGrp="1" noChangeArrowheads="1"/>
          </p:cNvSpPr>
          <p:nvPr>
            <p:ph type="sldNum" sz="quarter" idx="5"/>
          </p:nvPr>
        </p:nvSpPr>
        <p:spPr>
          <a:ln/>
        </p:spPr>
        <p:txBody>
          <a:bodyPr/>
          <a:lstStyle/>
          <a:p>
            <a:fld id="{8E6CE499-F156-423F-B67F-0AD8D4D9AE7B}" type="slidenum">
              <a:rPr lang="en-US" altLang="en-US">
                <a:solidFill>
                  <a:prstClr val="white"/>
                </a:solidFill>
              </a:rPr>
              <a:pPr/>
              <a:t>48</a:t>
            </a:fld>
            <a:endParaRPr lang="en-US" altLang="en-US">
              <a:solidFill>
                <a:prstClr val="white"/>
              </a:solidFill>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pPr marL="0" marR="0" lvl="0" indent="0" algn="l" defTabSz="914400" rtl="0" eaLnBrk="1" fontAlgn="base" latinLnBrk="0" hangingPunct="1">
              <a:lnSpc>
                <a:spcPct val="100000"/>
              </a:lnSpc>
              <a:spcBef>
                <a:spcPct val="30000"/>
              </a:spcBef>
              <a:spcAft>
                <a:spcPct val="0"/>
              </a:spcAft>
              <a:buClrTx/>
              <a:buSzTx/>
              <a:buFontTx/>
              <a:buNone/>
              <a:tabLst/>
              <a:defRPr/>
            </a:pPr>
            <a:r>
              <a:rPr lang="en-US" altLang="en-US" sz="1050" dirty="0"/>
              <a:t>https://en.wikipedia.org/wiki/Nibiru_cataclysm</a:t>
            </a:r>
          </a:p>
          <a:p>
            <a:endParaRPr lang="en-US" altLang="en-US" sz="1050" dirty="0"/>
          </a:p>
        </p:txBody>
      </p:sp>
    </p:spTree>
    <p:extLst>
      <p:ext uri="{BB962C8B-B14F-4D97-AF65-F5344CB8AC3E}">
        <p14:creationId xmlns:p14="http://schemas.microsoft.com/office/powerpoint/2010/main" val="3505089923"/>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US" altLang="en-US">
                <a:solidFill>
                  <a:prstClr val="white"/>
                </a:solidFill>
              </a:rPr>
              <a:t>Mtt. 24.29-30 Heavens Shaken</a:t>
            </a:r>
          </a:p>
        </p:txBody>
      </p:sp>
      <p:sp>
        <p:nvSpPr>
          <p:cNvPr id="5" name="Rectangle 3"/>
          <p:cNvSpPr>
            <a:spLocks noGrp="1" noChangeArrowheads="1"/>
          </p:cNvSpPr>
          <p:nvPr>
            <p:ph type="dt" idx="1"/>
          </p:nvPr>
        </p:nvSpPr>
        <p:spPr>
          <a:ln/>
        </p:spPr>
        <p:txBody>
          <a:bodyPr/>
          <a:lstStyle/>
          <a:p>
            <a:r>
              <a:rPr lang="en-US" altLang="en-US">
                <a:solidFill>
                  <a:prstClr val="white"/>
                </a:solidFill>
              </a:rPr>
              <a:t>Aug 25 ,2018 5778</a:t>
            </a:r>
          </a:p>
        </p:txBody>
      </p:sp>
      <p:sp>
        <p:nvSpPr>
          <p:cNvPr id="6" name="Rectangle 7"/>
          <p:cNvSpPr>
            <a:spLocks noGrp="1" noChangeArrowheads="1"/>
          </p:cNvSpPr>
          <p:nvPr>
            <p:ph type="sldNum" sz="quarter" idx="5"/>
          </p:nvPr>
        </p:nvSpPr>
        <p:spPr>
          <a:ln/>
        </p:spPr>
        <p:txBody>
          <a:bodyPr/>
          <a:lstStyle/>
          <a:p>
            <a:fld id="{8E6CE499-F156-423F-B67F-0AD8D4D9AE7B}" type="slidenum">
              <a:rPr lang="en-US" altLang="en-US">
                <a:solidFill>
                  <a:prstClr val="white"/>
                </a:solidFill>
              </a:rPr>
              <a:pPr/>
              <a:t>49</a:t>
            </a:fld>
            <a:endParaRPr lang="en-US" altLang="en-US">
              <a:solidFill>
                <a:prstClr val="white"/>
              </a:solidFill>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pPr marL="0" marR="0" lvl="0" indent="0" algn="l" defTabSz="914400" rtl="0" eaLnBrk="1" fontAlgn="base" latinLnBrk="0" hangingPunct="1">
              <a:lnSpc>
                <a:spcPct val="100000"/>
              </a:lnSpc>
              <a:spcBef>
                <a:spcPct val="30000"/>
              </a:spcBef>
              <a:spcAft>
                <a:spcPct val="0"/>
              </a:spcAft>
              <a:buClrTx/>
              <a:buSzTx/>
              <a:buFontTx/>
              <a:buNone/>
              <a:tabLst/>
              <a:defRPr/>
            </a:pPr>
            <a:r>
              <a:rPr lang="en-US" altLang="en-US" sz="1050" dirty="0"/>
              <a:t>https://en.wikipedia.org/wiki/Nibiru_cataclysm</a:t>
            </a:r>
          </a:p>
          <a:p>
            <a:endParaRPr lang="en-US" altLang="en-US" sz="1050" dirty="0"/>
          </a:p>
        </p:txBody>
      </p:sp>
    </p:spTree>
    <p:extLst>
      <p:ext uri="{BB962C8B-B14F-4D97-AF65-F5344CB8AC3E}">
        <p14:creationId xmlns:p14="http://schemas.microsoft.com/office/powerpoint/2010/main" val="738115010"/>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US" altLang="en-US">
                <a:solidFill>
                  <a:prstClr val="white"/>
                </a:solidFill>
              </a:rPr>
              <a:t>Mtt. 24.29-30 Heavens Shaken</a:t>
            </a:r>
          </a:p>
        </p:txBody>
      </p:sp>
      <p:sp>
        <p:nvSpPr>
          <p:cNvPr id="5" name="Rectangle 3"/>
          <p:cNvSpPr>
            <a:spLocks noGrp="1" noChangeArrowheads="1"/>
          </p:cNvSpPr>
          <p:nvPr>
            <p:ph type="dt" idx="1"/>
          </p:nvPr>
        </p:nvSpPr>
        <p:spPr>
          <a:ln/>
        </p:spPr>
        <p:txBody>
          <a:bodyPr/>
          <a:lstStyle/>
          <a:p>
            <a:r>
              <a:rPr lang="en-US" altLang="en-US">
                <a:solidFill>
                  <a:prstClr val="white"/>
                </a:solidFill>
              </a:rPr>
              <a:t>Aug 25 ,2018 5778</a:t>
            </a:r>
          </a:p>
        </p:txBody>
      </p:sp>
      <p:sp>
        <p:nvSpPr>
          <p:cNvPr id="6" name="Rectangle 7"/>
          <p:cNvSpPr>
            <a:spLocks noGrp="1" noChangeArrowheads="1"/>
          </p:cNvSpPr>
          <p:nvPr>
            <p:ph type="sldNum" sz="quarter" idx="5"/>
          </p:nvPr>
        </p:nvSpPr>
        <p:spPr>
          <a:ln/>
        </p:spPr>
        <p:txBody>
          <a:bodyPr/>
          <a:lstStyle/>
          <a:p>
            <a:fld id="{8E6CE499-F156-423F-B67F-0AD8D4D9AE7B}" type="slidenum">
              <a:rPr lang="en-US" altLang="en-US">
                <a:solidFill>
                  <a:prstClr val="white"/>
                </a:solidFill>
              </a:rPr>
              <a:pPr/>
              <a:t>50</a:t>
            </a:fld>
            <a:endParaRPr lang="en-US" altLang="en-US">
              <a:solidFill>
                <a:prstClr val="white"/>
              </a:solidFill>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r>
              <a:rPr lang="en-US" altLang="en-US" sz="1050" dirty="0"/>
              <a:t>https://en.wikipedia.org/wiki/Nibiru_cataclysm#2017_revival</a:t>
            </a:r>
          </a:p>
        </p:txBody>
      </p:sp>
    </p:spTree>
    <p:extLst>
      <p:ext uri="{BB962C8B-B14F-4D97-AF65-F5344CB8AC3E}">
        <p14:creationId xmlns:p14="http://schemas.microsoft.com/office/powerpoint/2010/main" val="98734250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US" altLang="en-US">
                <a:solidFill>
                  <a:prstClr val="white"/>
                </a:solidFill>
              </a:rPr>
              <a:t>Mtt. 24.29-30 Heavens Shaken</a:t>
            </a:r>
          </a:p>
        </p:txBody>
      </p:sp>
      <p:sp>
        <p:nvSpPr>
          <p:cNvPr id="5" name="Rectangle 3"/>
          <p:cNvSpPr>
            <a:spLocks noGrp="1" noChangeArrowheads="1"/>
          </p:cNvSpPr>
          <p:nvPr>
            <p:ph type="dt" idx="1"/>
          </p:nvPr>
        </p:nvSpPr>
        <p:spPr>
          <a:ln/>
        </p:spPr>
        <p:txBody>
          <a:bodyPr/>
          <a:lstStyle/>
          <a:p>
            <a:r>
              <a:rPr lang="en-US" altLang="en-US">
                <a:solidFill>
                  <a:prstClr val="white"/>
                </a:solidFill>
              </a:rPr>
              <a:t>Aug 25 ,2018 5778</a:t>
            </a:r>
          </a:p>
        </p:txBody>
      </p:sp>
      <p:sp>
        <p:nvSpPr>
          <p:cNvPr id="6" name="Rectangle 7"/>
          <p:cNvSpPr>
            <a:spLocks noGrp="1" noChangeArrowheads="1"/>
          </p:cNvSpPr>
          <p:nvPr>
            <p:ph type="sldNum" sz="quarter" idx="5"/>
          </p:nvPr>
        </p:nvSpPr>
        <p:spPr>
          <a:ln/>
        </p:spPr>
        <p:txBody>
          <a:bodyPr/>
          <a:lstStyle/>
          <a:p>
            <a:fld id="{8E6CE499-F156-423F-B67F-0AD8D4D9AE7B}" type="slidenum">
              <a:rPr lang="en-US" altLang="en-US">
                <a:solidFill>
                  <a:prstClr val="white"/>
                </a:solidFill>
              </a:rPr>
              <a:pPr/>
              <a:t>5</a:t>
            </a:fld>
            <a:endParaRPr lang="en-US" altLang="en-US">
              <a:solidFill>
                <a:prstClr val="white"/>
              </a:solidFill>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endParaRPr lang="en-US" altLang="en-US" sz="1050" dirty="0"/>
          </a:p>
        </p:txBody>
      </p:sp>
    </p:spTree>
    <p:extLst>
      <p:ext uri="{BB962C8B-B14F-4D97-AF65-F5344CB8AC3E}">
        <p14:creationId xmlns:p14="http://schemas.microsoft.com/office/powerpoint/2010/main" val="1776072525"/>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US" altLang="en-US">
                <a:solidFill>
                  <a:prstClr val="white"/>
                </a:solidFill>
              </a:rPr>
              <a:t>Mtt. 24.29-30 Heavens Shaken</a:t>
            </a:r>
          </a:p>
        </p:txBody>
      </p:sp>
      <p:sp>
        <p:nvSpPr>
          <p:cNvPr id="5" name="Rectangle 3"/>
          <p:cNvSpPr>
            <a:spLocks noGrp="1" noChangeArrowheads="1"/>
          </p:cNvSpPr>
          <p:nvPr>
            <p:ph type="dt" idx="1"/>
          </p:nvPr>
        </p:nvSpPr>
        <p:spPr>
          <a:ln/>
        </p:spPr>
        <p:txBody>
          <a:bodyPr/>
          <a:lstStyle/>
          <a:p>
            <a:r>
              <a:rPr lang="en-US" altLang="en-US">
                <a:solidFill>
                  <a:prstClr val="white"/>
                </a:solidFill>
              </a:rPr>
              <a:t>Aug 25 ,2018 5778</a:t>
            </a:r>
          </a:p>
        </p:txBody>
      </p:sp>
      <p:sp>
        <p:nvSpPr>
          <p:cNvPr id="6" name="Rectangle 7"/>
          <p:cNvSpPr>
            <a:spLocks noGrp="1" noChangeArrowheads="1"/>
          </p:cNvSpPr>
          <p:nvPr>
            <p:ph type="sldNum" sz="quarter" idx="5"/>
          </p:nvPr>
        </p:nvSpPr>
        <p:spPr>
          <a:ln/>
        </p:spPr>
        <p:txBody>
          <a:bodyPr/>
          <a:lstStyle/>
          <a:p>
            <a:fld id="{8E6CE499-F156-423F-B67F-0AD8D4D9AE7B}" type="slidenum">
              <a:rPr lang="en-US" altLang="en-US">
                <a:solidFill>
                  <a:prstClr val="white"/>
                </a:solidFill>
              </a:rPr>
              <a:pPr/>
              <a:t>51</a:t>
            </a:fld>
            <a:endParaRPr lang="en-US" altLang="en-US">
              <a:solidFill>
                <a:prstClr val="white"/>
              </a:solidFill>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r>
              <a:rPr lang="en-US" altLang="en-US" sz="1050" dirty="0"/>
              <a:t>https://en.wikipedia.org/wiki/Nibiru_cataclysm#2017_revival</a:t>
            </a:r>
          </a:p>
        </p:txBody>
      </p:sp>
    </p:spTree>
    <p:extLst>
      <p:ext uri="{BB962C8B-B14F-4D97-AF65-F5344CB8AC3E}">
        <p14:creationId xmlns:p14="http://schemas.microsoft.com/office/powerpoint/2010/main" val="2490784854"/>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US" altLang="en-US">
                <a:solidFill>
                  <a:prstClr val="white"/>
                </a:solidFill>
              </a:rPr>
              <a:t>Mtt. 24.29-30 Heavens Shaken</a:t>
            </a:r>
          </a:p>
        </p:txBody>
      </p:sp>
      <p:sp>
        <p:nvSpPr>
          <p:cNvPr id="5" name="Rectangle 3"/>
          <p:cNvSpPr>
            <a:spLocks noGrp="1" noChangeArrowheads="1"/>
          </p:cNvSpPr>
          <p:nvPr>
            <p:ph type="dt" idx="1"/>
          </p:nvPr>
        </p:nvSpPr>
        <p:spPr>
          <a:ln/>
        </p:spPr>
        <p:txBody>
          <a:bodyPr/>
          <a:lstStyle/>
          <a:p>
            <a:r>
              <a:rPr lang="en-US" altLang="en-US">
                <a:solidFill>
                  <a:prstClr val="white"/>
                </a:solidFill>
              </a:rPr>
              <a:t>Aug 25 ,2018 5778</a:t>
            </a:r>
          </a:p>
        </p:txBody>
      </p:sp>
      <p:sp>
        <p:nvSpPr>
          <p:cNvPr id="6" name="Rectangle 7"/>
          <p:cNvSpPr>
            <a:spLocks noGrp="1" noChangeArrowheads="1"/>
          </p:cNvSpPr>
          <p:nvPr>
            <p:ph type="sldNum" sz="quarter" idx="5"/>
          </p:nvPr>
        </p:nvSpPr>
        <p:spPr>
          <a:ln/>
        </p:spPr>
        <p:txBody>
          <a:bodyPr/>
          <a:lstStyle/>
          <a:p>
            <a:fld id="{8E6CE499-F156-423F-B67F-0AD8D4D9AE7B}" type="slidenum">
              <a:rPr lang="en-US" altLang="en-US">
                <a:solidFill>
                  <a:prstClr val="white"/>
                </a:solidFill>
              </a:rPr>
              <a:pPr/>
              <a:t>52</a:t>
            </a:fld>
            <a:endParaRPr lang="en-US" altLang="en-US">
              <a:solidFill>
                <a:prstClr val="white"/>
              </a:solidFill>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r>
              <a:rPr lang="en-US" altLang="en-US" sz="2000" dirty="0"/>
              <a:t>I’m spending time on this because I do believe in scriptural astronomical cataclysm, but NOT the type that hyped.</a:t>
            </a:r>
          </a:p>
          <a:p>
            <a:r>
              <a:rPr lang="en-US" altLang="en-US" sz="1050" dirty="0"/>
              <a:t>https://en.wikipedia.org/wiki/Nibiru_cataclysm#2017_revival</a:t>
            </a:r>
          </a:p>
          <a:p>
            <a:r>
              <a:rPr lang="en-US" altLang="en-US" sz="2000" dirty="0"/>
              <a:t>We have </a:t>
            </a:r>
            <a:r>
              <a:rPr lang="en-US" altLang="en-US" sz="2000" u="sng" dirty="0"/>
              <a:t>had</a:t>
            </a:r>
            <a:r>
              <a:rPr lang="en-US" altLang="en-US" sz="2000" dirty="0"/>
              <a:t> dear people here who believed these</a:t>
            </a:r>
          </a:p>
        </p:txBody>
      </p:sp>
    </p:spTree>
    <p:extLst>
      <p:ext uri="{BB962C8B-B14F-4D97-AF65-F5344CB8AC3E}">
        <p14:creationId xmlns:p14="http://schemas.microsoft.com/office/powerpoint/2010/main" val="2891620700"/>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US" altLang="en-US">
                <a:solidFill>
                  <a:prstClr val="white"/>
                </a:solidFill>
              </a:rPr>
              <a:t>Mtt. 24.29-30 Heavens Shaken</a:t>
            </a:r>
          </a:p>
        </p:txBody>
      </p:sp>
      <p:sp>
        <p:nvSpPr>
          <p:cNvPr id="5" name="Rectangle 3"/>
          <p:cNvSpPr>
            <a:spLocks noGrp="1" noChangeArrowheads="1"/>
          </p:cNvSpPr>
          <p:nvPr>
            <p:ph type="dt" idx="1"/>
          </p:nvPr>
        </p:nvSpPr>
        <p:spPr>
          <a:ln/>
        </p:spPr>
        <p:txBody>
          <a:bodyPr/>
          <a:lstStyle/>
          <a:p>
            <a:r>
              <a:rPr lang="en-US" altLang="en-US">
                <a:solidFill>
                  <a:prstClr val="white"/>
                </a:solidFill>
              </a:rPr>
              <a:t>Aug 25 ,2018 5778</a:t>
            </a:r>
          </a:p>
        </p:txBody>
      </p:sp>
      <p:sp>
        <p:nvSpPr>
          <p:cNvPr id="6" name="Rectangle 7"/>
          <p:cNvSpPr>
            <a:spLocks noGrp="1" noChangeArrowheads="1"/>
          </p:cNvSpPr>
          <p:nvPr>
            <p:ph type="sldNum" sz="quarter" idx="5"/>
          </p:nvPr>
        </p:nvSpPr>
        <p:spPr>
          <a:ln/>
        </p:spPr>
        <p:txBody>
          <a:bodyPr/>
          <a:lstStyle/>
          <a:p>
            <a:fld id="{8E6CE499-F156-423F-B67F-0AD8D4D9AE7B}" type="slidenum">
              <a:rPr lang="en-US" altLang="en-US">
                <a:solidFill>
                  <a:prstClr val="white"/>
                </a:solidFill>
              </a:rPr>
              <a:pPr/>
              <a:t>53</a:t>
            </a:fld>
            <a:endParaRPr lang="en-US" altLang="en-US">
              <a:solidFill>
                <a:prstClr val="white"/>
              </a:solidFill>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r>
              <a:rPr lang="en-US" altLang="en-US" sz="1050" dirty="0"/>
              <a:t>https://en.wikipedia.org/wiki/Flat_Earth#Flat_Earth_Society</a:t>
            </a:r>
          </a:p>
        </p:txBody>
      </p:sp>
    </p:spTree>
    <p:extLst>
      <p:ext uri="{BB962C8B-B14F-4D97-AF65-F5344CB8AC3E}">
        <p14:creationId xmlns:p14="http://schemas.microsoft.com/office/powerpoint/2010/main" val="983334246"/>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US" altLang="en-US">
                <a:solidFill>
                  <a:prstClr val="white"/>
                </a:solidFill>
              </a:rPr>
              <a:t>Mtt. 24.29-30 Heavens Shaken</a:t>
            </a:r>
          </a:p>
        </p:txBody>
      </p:sp>
      <p:sp>
        <p:nvSpPr>
          <p:cNvPr id="5" name="Rectangle 3"/>
          <p:cNvSpPr>
            <a:spLocks noGrp="1" noChangeArrowheads="1"/>
          </p:cNvSpPr>
          <p:nvPr>
            <p:ph type="dt" idx="1"/>
          </p:nvPr>
        </p:nvSpPr>
        <p:spPr>
          <a:ln/>
        </p:spPr>
        <p:txBody>
          <a:bodyPr/>
          <a:lstStyle/>
          <a:p>
            <a:r>
              <a:rPr lang="en-US" altLang="en-US">
                <a:solidFill>
                  <a:prstClr val="white"/>
                </a:solidFill>
              </a:rPr>
              <a:t>Aug 25 ,2018 5778</a:t>
            </a:r>
          </a:p>
        </p:txBody>
      </p:sp>
      <p:sp>
        <p:nvSpPr>
          <p:cNvPr id="6" name="Rectangle 7"/>
          <p:cNvSpPr>
            <a:spLocks noGrp="1" noChangeArrowheads="1"/>
          </p:cNvSpPr>
          <p:nvPr>
            <p:ph type="sldNum" sz="quarter" idx="5"/>
          </p:nvPr>
        </p:nvSpPr>
        <p:spPr>
          <a:ln/>
        </p:spPr>
        <p:txBody>
          <a:bodyPr/>
          <a:lstStyle/>
          <a:p>
            <a:fld id="{8E6CE499-F156-423F-B67F-0AD8D4D9AE7B}" type="slidenum">
              <a:rPr lang="en-US" altLang="en-US">
                <a:solidFill>
                  <a:prstClr val="white"/>
                </a:solidFill>
              </a:rPr>
              <a:pPr/>
              <a:t>54</a:t>
            </a:fld>
            <a:endParaRPr lang="en-US" altLang="en-US">
              <a:solidFill>
                <a:prstClr val="white"/>
              </a:solidFill>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r>
              <a:rPr lang="en-US" altLang="en-US" sz="1050" dirty="0"/>
              <a:t>https://en.wikipedia.org/wiki/Flat_Earth#Flat_Earth_Society</a:t>
            </a:r>
            <a:endParaRPr lang="en-US" altLang="en-US" sz="2000" dirty="0"/>
          </a:p>
          <a:p>
            <a:r>
              <a:rPr lang="en-US" altLang="en-US" sz="2000" dirty="0"/>
              <a:t>Azimuthal equidistant projections of the sphere like this one have also been co-opted as images of the flat Earth model depicting Antarctica as an ice wall surrounding a disk-shaped Earth. </a:t>
            </a:r>
          </a:p>
          <a:p>
            <a:endParaRPr lang="en-US" altLang="en-US" sz="2000" dirty="0"/>
          </a:p>
          <a:p>
            <a:r>
              <a:rPr lang="en-US" altLang="en-US" sz="2000" dirty="0"/>
              <a:t>One of many refutations is that you can fly a plane south from Africa, and come out in the mid-Pacific.</a:t>
            </a:r>
          </a:p>
        </p:txBody>
      </p:sp>
    </p:spTree>
    <p:extLst>
      <p:ext uri="{BB962C8B-B14F-4D97-AF65-F5344CB8AC3E}">
        <p14:creationId xmlns:p14="http://schemas.microsoft.com/office/powerpoint/2010/main" val="4167920446"/>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US" altLang="en-US">
                <a:solidFill>
                  <a:prstClr val="white"/>
                </a:solidFill>
              </a:rPr>
              <a:t>Mtt. 24.29-30 Heavens Shaken</a:t>
            </a:r>
          </a:p>
        </p:txBody>
      </p:sp>
      <p:sp>
        <p:nvSpPr>
          <p:cNvPr id="5" name="Rectangle 3"/>
          <p:cNvSpPr>
            <a:spLocks noGrp="1" noChangeArrowheads="1"/>
          </p:cNvSpPr>
          <p:nvPr>
            <p:ph type="dt" idx="1"/>
          </p:nvPr>
        </p:nvSpPr>
        <p:spPr>
          <a:ln/>
        </p:spPr>
        <p:txBody>
          <a:bodyPr/>
          <a:lstStyle/>
          <a:p>
            <a:r>
              <a:rPr lang="en-US" altLang="en-US">
                <a:solidFill>
                  <a:prstClr val="white"/>
                </a:solidFill>
              </a:rPr>
              <a:t>Aug 25 ,2018 5778</a:t>
            </a:r>
          </a:p>
        </p:txBody>
      </p:sp>
      <p:sp>
        <p:nvSpPr>
          <p:cNvPr id="6" name="Rectangle 7"/>
          <p:cNvSpPr>
            <a:spLocks noGrp="1" noChangeArrowheads="1"/>
          </p:cNvSpPr>
          <p:nvPr>
            <p:ph type="sldNum" sz="quarter" idx="5"/>
          </p:nvPr>
        </p:nvSpPr>
        <p:spPr>
          <a:ln/>
        </p:spPr>
        <p:txBody>
          <a:bodyPr/>
          <a:lstStyle/>
          <a:p>
            <a:fld id="{8E6CE499-F156-423F-B67F-0AD8D4D9AE7B}" type="slidenum">
              <a:rPr lang="en-US" altLang="en-US">
                <a:solidFill>
                  <a:prstClr val="white"/>
                </a:solidFill>
              </a:rPr>
              <a:pPr/>
              <a:t>55</a:t>
            </a:fld>
            <a:endParaRPr lang="en-US" altLang="en-US">
              <a:solidFill>
                <a:prstClr val="white"/>
              </a:solidFill>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endParaRPr lang="en-US" altLang="en-US" sz="1050" dirty="0"/>
          </a:p>
        </p:txBody>
      </p:sp>
    </p:spTree>
    <p:extLst>
      <p:ext uri="{BB962C8B-B14F-4D97-AF65-F5344CB8AC3E}">
        <p14:creationId xmlns:p14="http://schemas.microsoft.com/office/powerpoint/2010/main" val="1169046419"/>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US" altLang="en-US">
                <a:solidFill>
                  <a:prstClr val="white"/>
                </a:solidFill>
              </a:rPr>
              <a:t>Mtt. 24.29-30 Heavens Shaken</a:t>
            </a:r>
          </a:p>
        </p:txBody>
      </p:sp>
      <p:sp>
        <p:nvSpPr>
          <p:cNvPr id="5" name="Rectangle 3"/>
          <p:cNvSpPr>
            <a:spLocks noGrp="1" noChangeArrowheads="1"/>
          </p:cNvSpPr>
          <p:nvPr>
            <p:ph type="dt" idx="1"/>
          </p:nvPr>
        </p:nvSpPr>
        <p:spPr>
          <a:ln/>
        </p:spPr>
        <p:txBody>
          <a:bodyPr/>
          <a:lstStyle/>
          <a:p>
            <a:r>
              <a:rPr lang="en-US" altLang="en-US">
                <a:solidFill>
                  <a:prstClr val="white"/>
                </a:solidFill>
              </a:rPr>
              <a:t>Aug 25 ,2018 5778</a:t>
            </a:r>
          </a:p>
        </p:txBody>
      </p:sp>
      <p:sp>
        <p:nvSpPr>
          <p:cNvPr id="6" name="Rectangle 7"/>
          <p:cNvSpPr>
            <a:spLocks noGrp="1" noChangeArrowheads="1"/>
          </p:cNvSpPr>
          <p:nvPr>
            <p:ph type="sldNum" sz="quarter" idx="5"/>
          </p:nvPr>
        </p:nvSpPr>
        <p:spPr>
          <a:ln/>
        </p:spPr>
        <p:txBody>
          <a:bodyPr/>
          <a:lstStyle/>
          <a:p>
            <a:fld id="{8E6CE499-F156-423F-B67F-0AD8D4D9AE7B}" type="slidenum">
              <a:rPr lang="en-US" altLang="en-US">
                <a:solidFill>
                  <a:prstClr val="white"/>
                </a:solidFill>
              </a:rPr>
              <a:pPr/>
              <a:t>56</a:t>
            </a:fld>
            <a:endParaRPr lang="en-US" altLang="en-US">
              <a:solidFill>
                <a:prstClr val="white"/>
              </a:solidFill>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r>
              <a:rPr lang="en-US" altLang="en-US" sz="1050" dirty="0"/>
              <a:t>By </a:t>
            </a:r>
            <a:r>
              <a:rPr lang="en-US" altLang="en-US" sz="1050" dirty="0" err="1"/>
              <a:t>Maudslay</a:t>
            </a:r>
            <a:r>
              <a:rPr lang="en-US" altLang="en-US" sz="1050" dirty="0"/>
              <a:t> - Cyrus Thomas (1904) Mayan calendar Systems II, Public Domain, https://commons.wikimedia.org/w/index.php?curid=18354650</a:t>
            </a:r>
          </a:p>
        </p:txBody>
      </p:sp>
    </p:spTree>
    <p:extLst>
      <p:ext uri="{BB962C8B-B14F-4D97-AF65-F5344CB8AC3E}">
        <p14:creationId xmlns:p14="http://schemas.microsoft.com/office/powerpoint/2010/main" val="2445464993"/>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US" altLang="en-US">
                <a:solidFill>
                  <a:prstClr val="white"/>
                </a:solidFill>
              </a:rPr>
              <a:t>Mtt. 24.29-30 Heavens Shaken</a:t>
            </a:r>
          </a:p>
        </p:txBody>
      </p:sp>
      <p:sp>
        <p:nvSpPr>
          <p:cNvPr id="5" name="Rectangle 3"/>
          <p:cNvSpPr>
            <a:spLocks noGrp="1" noChangeArrowheads="1"/>
          </p:cNvSpPr>
          <p:nvPr>
            <p:ph type="dt" idx="1"/>
          </p:nvPr>
        </p:nvSpPr>
        <p:spPr>
          <a:ln/>
        </p:spPr>
        <p:txBody>
          <a:bodyPr/>
          <a:lstStyle/>
          <a:p>
            <a:r>
              <a:rPr lang="en-US" altLang="en-US">
                <a:solidFill>
                  <a:prstClr val="white"/>
                </a:solidFill>
              </a:rPr>
              <a:t>Aug 25 ,2018 5778</a:t>
            </a:r>
          </a:p>
        </p:txBody>
      </p:sp>
      <p:sp>
        <p:nvSpPr>
          <p:cNvPr id="6" name="Rectangle 7"/>
          <p:cNvSpPr>
            <a:spLocks noGrp="1" noChangeArrowheads="1"/>
          </p:cNvSpPr>
          <p:nvPr>
            <p:ph type="sldNum" sz="quarter" idx="5"/>
          </p:nvPr>
        </p:nvSpPr>
        <p:spPr>
          <a:ln/>
        </p:spPr>
        <p:txBody>
          <a:bodyPr/>
          <a:lstStyle/>
          <a:p>
            <a:fld id="{8E6CE499-F156-423F-B67F-0AD8D4D9AE7B}" type="slidenum">
              <a:rPr lang="en-US" altLang="en-US">
                <a:solidFill>
                  <a:prstClr val="white"/>
                </a:solidFill>
              </a:rPr>
              <a:pPr/>
              <a:t>57</a:t>
            </a:fld>
            <a:endParaRPr lang="en-US" altLang="en-US">
              <a:solidFill>
                <a:prstClr val="white"/>
              </a:solidFill>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r>
              <a:rPr lang="en-US" altLang="en-US" sz="1050" dirty="0"/>
              <a:t>https://en.wikipedia.org/wiki/2012_phenomenon#Galactic_alignment</a:t>
            </a:r>
          </a:p>
        </p:txBody>
      </p:sp>
    </p:spTree>
    <p:extLst>
      <p:ext uri="{BB962C8B-B14F-4D97-AF65-F5344CB8AC3E}">
        <p14:creationId xmlns:p14="http://schemas.microsoft.com/office/powerpoint/2010/main" val="1628782629"/>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US" altLang="en-US">
                <a:solidFill>
                  <a:prstClr val="white"/>
                </a:solidFill>
              </a:rPr>
              <a:t>Mtt. 24.29-30 Heavens Shaken</a:t>
            </a:r>
          </a:p>
        </p:txBody>
      </p:sp>
      <p:sp>
        <p:nvSpPr>
          <p:cNvPr id="5" name="Rectangle 3"/>
          <p:cNvSpPr>
            <a:spLocks noGrp="1" noChangeArrowheads="1"/>
          </p:cNvSpPr>
          <p:nvPr>
            <p:ph type="dt" idx="1"/>
          </p:nvPr>
        </p:nvSpPr>
        <p:spPr>
          <a:ln/>
        </p:spPr>
        <p:txBody>
          <a:bodyPr/>
          <a:lstStyle/>
          <a:p>
            <a:r>
              <a:rPr lang="en-US" altLang="en-US">
                <a:solidFill>
                  <a:prstClr val="white"/>
                </a:solidFill>
              </a:rPr>
              <a:t>Aug 25 ,2018 5778</a:t>
            </a:r>
          </a:p>
        </p:txBody>
      </p:sp>
      <p:sp>
        <p:nvSpPr>
          <p:cNvPr id="6" name="Rectangle 7"/>
          <p:cNvSpPr>
            <a:spLocks noGrp="1" noChangeArrowheads="1"/>
          </p:cNvSpPr>
          <p:nvPr>
            <p:ph type="sldNum" sz="quarter" idx="5"/>
          </p:nvPr>
        </p:nvSpPr>
        <p:spPr>
          <a:ln/>
        </p:spPr>
        <p:txBody>
          <a:bodyPr/>
          <a:lstStyle/>
          <a:p>
            <a:fld id="{8E6CE499-F156-423F-B67F-0AD8D4D9AE7B}" type="slidenum">
              <a:rPr lang="en-US" altLang="en-US">
                <a:solidFill>
                  <a:prstClr val="white"/>
                </a:solidFill>
              </a:rPr>
              <a:pPr/>
              <a:t>58</a:t>
            </a:fld>
            <a:endParaRPr lang="en-US" altLang="en-US">
              <a:solidFill>
                <a:prstClr val="white"/>
              </a:solidFill>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r>
              <a:rPr lang="en-US" altLang="en-US" sz="1050" dirty="0"/>
              <a:t>https://en.wikipedia.org/wiki/2012_phenomenon#Galactic_alignment</a:t>
            </a:r>
          </a:p>
        </p:txBody>
      </p:sp>
    </p:spTree>
    <p:extLst>
      <p:ext uri="{BB962C8B-B14F-4D97-AF65-F5344CB8AC3E}">
        <p14:creationId xmlns:p14="http://schemas.microsoft.com/office/powerpoint/2010/main" val="3501412060"/>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US" altLang="en-US">
                <a:solidFill>
                  <a:prstClr val="white"/>
                </a:solidFill>
              </a:rPr>
              <a:t>Mtt. 24.29-30 Heavens Shaken</a:t>
            </a:r>
          </a:p>
        </p:txBody>
      </p:sp>
      <p:sp>
        <p:nvSpPr>
          <p:cNvPr id="5" name="Rectangle 3"/>
          <p:cNvSpPr>
            <a:spLocks noGrp="1" noChangeArrowheads="1"/>
          </p:cNvSpPr>
          <p:nvPr>
            <p:ph type="dt" idx="1"/>
          </p:nvPr>
        </p:nvSpPr>
        <p:spPr>
          <a:ln/>
        </p:spPr>
        <p:txBody>
          <a:bodyPr/>
          <a:lstStyle/>
          <a:p>
            <a:r>
              <a:rPr lang="en-US" altLang="en-US">
                <a:solidFill>
                  <a:prstClr val="white"/>
                </a:solidFill>
              </a:rPr>
              <a:t>Aug 25 ,2018 5778</a:t>
            </a:r>
          </a:p>
        </p:txBody>
      </p:sp>
      <p:sp>
        <p:nvSpPr>
          <p:cNvPr id="6" name="Rectangle 7"/>
          <p:cNvSpPr>
            <a:spLocks noGrp="1" noChangeArrowheads="1"/>
          </p:cNvSpPr>
          <p:nvPr>
            <p:ph type="sldNum" sz="quarter" idx="5"/>
          </p:nvPr>
        </p:nvSpPr>
        <p:spPr>
          <a:ln/>
        </p:spPr>
        <p:txBody>
          <a:bodyPr/>
          <a:lstStyle/>
          <a:p>
            <a:fld id="{8E6CE499-F156-423F-B67F-0AD8D4D9AE7B}" type="slidenum">
              <a:rPr lang="en-US" altLang="en-US">
                <a:solidFill>
                  <a:prstClr val="white"/>
                </a:solidFill>
              </a:rPr>
              <a:pPr/>
              <a:t>59</a:t>
            </a:fld>
            <a:endParaRPr lang="en-US" altLang="en-US">
              <a:solidFill>
                <a:prstClr val="white"/>
              </a:solidFill>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r>
              <a:rPr lang="en-US" altLang="en-US" sz="1050" dirty="0"/>
              <a:t>https://en.wikipedia.org/wiki/2012_phenomenon#Galactic_alignment</a:t>
            </a:r>
          </a:p>
          <a:p>
            <a:r>
              <a:rPr lang="en-US" altLang="en-US" sz="1050" dirty="0"/>
              <a:t>https://en.wikipedia.org/wiki/2012_phenomenon</a:t>
            </a:r>
          </a:p>
        </p:txBody>
      </p:sp>
    </p:spTree>
    <p:extLst>
      <p:ext uri="{BB962C8B-B14F-4D97-AF65-F5344CB8AC3E}">
        <p14:creationId xmlns:p14="http://schemas.microsoft.com/office/powerpoint/2010/main" val="3847454113"/>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US" altLang="en-US">
                <a:solidFill>
                  <a:prstClr val="white"/>
                </a:solidFill>
              </a:rPr>
              <a:t>Mtt. 24.29-30 Heavens Shaken</a:t>
            </a:r>
          </a:p>
        </p:txBody>
      </p:sp>
      <p:sp>
        <p:nvSpPr>
          <p:cNvPr id="5" name="Rectangle 3"/>
          <p:cNvSpPr>
            <a:spLocks noGrp="1" noChangeArrowheads="1"/>
          </p:cNvSpPr>
          <p:nvPr>
            <p:ph type="dt" idx="1"/>
          </p:nvPr>
        </p:nvSpPr>
        <p:spPr>
          <a:ln/>
        </p:spPr>
        <p:txBody>
          <a:bodyPr/>
          <a:lstStyle/>
          <a:p>
            <a:r>
              <a:rPr lang="en-US" altLang="en-US">
                <a:solidFill>
                  <a:prstClr val="white"/>
                </a:solidFill>
              </a:rPr>
              <a:t>Aug 25 ,2018 5778</a:t>
            </a:r>
          </a:p>
        </p:txBody>
      </p:sp>
      <p:sp>
        <p:nvSpPr>
          <p:cNvPr id="6" name="Rectangle 7"/>
          <p:cNvSpPr>
            <a:spLocks noGrp="1" noChangeArrowheads="1"/>
          </p:cNvSpPr>
          <p:nvPr>
            <p:ph type="sldNum" sz="quarter" idx="5"/>
          </p:nvPr>
        </p:nvSpPr>
        <p:spPr>
          <a:ln/>
        </p:spPr>
        <p:txBody>
          <a:bodyPr/>
          <a:lstStyle/>
          <a:p>
            <a:fld id="{8E6CE499-F156-423F-B67F-0AD8D4D9AE7B}" type="slidenum">
              <a:rPr lang="en-US" altLang="en-US">
                <a:solidFill>
                  <a:prstClr val="white"/>
                </a:solidFill>
              </a:rPr>
              <a:pPr/>
              <a:t>60</a:t>
            </a:fld>
            <a:endParaRPr lang="en-US" altLang="en-US">
              <a:solidFill>
                <a:prstClr val="white"/>
              </a:solidFill>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endParaRPr lang="en-US" altLang="en-US" sz="1050" dirty="0"/>
          </a:p>
        </p:txBody>
      </p:sp>
    </p:spTree>
    <p:extLst>
      <p:ext uri="{BB962C8B-B14F-4D97-AF65-F5344CB8AC3E}">
        <p14:creationId xmlns:p14="http://schemas.microsoft.com/office/powerpoint/2010/main" val="247415541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US" altLang="en-US">
                <a:solidFill>
                  <a:prstClr val="white"/>
                </a:solidFill>
              </a:rPr>
              <a:t>Mtt. 24.29-30 Heavens Shaken</a:t>
            </a:r>
          </a:p>
        </p:txBody>
      </p:sp>
      <p:sp>
        <p:nvSpPr>
          <p:cNvPr id="5" name="Rectangle 3"/>
          <p:cNvSpPr>
            <a:spLocks noGrp="1" noChangeArrowheads="1"/>
          </p:cNvSpPr>
          <p:nvPr>
            <p:ph type="dt" idx="1"/>
          </p:nvPr>
        </p:nvSpPr>
        <p:spPr>
          <a:ln/>
        </p:spPr>
        <p:txBody>
          <a:bodyPr/>
          <a:lstStyle/>
          <a:p>
            <a:r>
              <a:rPr lang="en-US" altLang="en-US">
                <a:solidFill>
                  <a:prstClr val="white"/>
                </a:solidFill>
              </a:rPr>
              <a:t>Aug 25 ,2018 5778</a:t>
            </a:r>
          </a:p>
        </p:txBody>
      </p:sp>
      <p:sp>
        <p:nvSpPr>
          <p:cNvPr id="6" name="Rectangle 7"/>
          <p:cNvSpPr>
            <a:spLocks noGrp="1" noChangeArrowheads="1"/>
          </p:cNvSpPr>
          <p:nvPr>
            <p:ph type="sldNum" sz="quarter" idx="5"/>
          </p:nvPr>
        </p:nvSpPr>
        <p:spPr>
          <a:ln/>
        </p:spPr>
        <p:txBody>
          <a:bodyPr/>
          <a:lstStyle/>
          <a:p>
            <a:fld id="{8E6CE499-F156-423F-B67F-0AD8D4D9AE7B}" type="slidenum">
              <a:rPr lang="en-US" altLang="en-US">
                <a:solidFill>
                  <a:prstClr val="white"/>
                </a:solidFill>
              </a:rPr>
              <a:pPr/>
              <a:t>6</a:t>
            </a:fld>
            <a:endParaRPr lang="en-US" altLang="en-US">
              <a:solidFill>
                <a:prstClr val="white"/>
              </a:solidFill>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endParaRPr lang="en-US" altLang="en-US" sz="1050" dirty="0"/>
          </a:p>
        </p:txBody>
      </p:sp>
    </p:spTree>
    <p:extLst>
      <p:ext uri="{BB962C8B-B14F-4D97-AF65-F5344CB8AC3E}">
        <p14:creationId xmlns:p14="http://schemas.microsoft.com/office/powerpoint/2010/main" val="1369316024"/>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US" altLang="en-US">
                <a:solidFill>
                  <a:prstClr val="white"/>
                </a:solidFill>
              </a:rPr>
              <a:t>Mtt. 24.29-30 Heavens Shaken</a:t>
            </a:r>
          </a:p>
        </p:txBody>
      </p:sp>
      <p:sp>
        <p:nvSpPr>
          <p:cNvPr id="5" name="Rectangle 3"/>
          <p:cNvSpPr>
            <a:spLocks noGrp="1" noChangeArrowheads="1"/>
          </p:cNvSpPr>
          <p:nvPr>
            <p:ph type="dt" idx="1"/>
          </p:nvPr>
        </p:nvSpPr>
        <p:spPr>
          <a:ln/>
        </p:spPr>
        <p:txBody>
          <a:bodyPr/>
          <a:lstStyle/>
          <a:p>
            <a:r>
              <a:rPr lang="en-US" altLang="en-US">
                <a:solidFill>
                  <a:prstClr val="white"/>
                </a:solidFill>
              </a:rPr>
              <a:t>Aug 25 ,2018 5778</a:t>
            </a:r>
          </a:p>
        </p:txBody>
      </p:sp>
      <p:sp>
        <p:nvSpPr>
          <p:cNvPr id="6" name="Rectangle 7"/>
          <p:cNvSpPr>
            <a:spLocks noGrp="1" noChangeArrowheads="1"/>
          </p:cNvSpPr>
          <p:nvPr>
            <p:ph type="sldNum" sz="quarter" idx="5"/>
          </p:nvPr>
        </p:nvSpPr>
        <p:spPr>
          <a:ln/>
        </p:spPr>
        <p:txBody>
          <a:bodyPr/>
          <a:lstStyle/>
          <a:p>
            <a:fld id="{8E6CE499-F156-423F-B67F-0AD8D4D9AE7B}" type="slidenum">
              <a:rPr lang="en-US" altLang="en-US">
                <a:solidFill>
                  <a:prstClr val="white"/>
                </a:solidFill>
              </a:rPr>
              <a:pPr/>
              <a:t>61</a:t>
            </a:fld>
            <a:endParaRPr lang="en-US" altLang="en-US">
              <a:solidFill>
                <a:prstClr val="white"/>
              </a:solidFill>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r>
              <a:rPr lang="en-US" altLang="en-US" sz="1050" dirty="0"/>
              <a:t>https://en.wikipedia.org/wiki/2012_phenomenon#Galactic_alignment</a:t>
            </a:r>
          </a:p>
          <a:p>
            <a:r>
              <a:rPr lang="en-US" altLang="en-US" sz="1050" dirty="0"/>
              <a:t>https://en.wikipedia.org/wiki/2012_phenomenon</a:t>
            </a:r>
          </a:p>
        </p:txBody>
      </p:sp>
    </p:spTree>
    <p:extLst>
      <p:ext uri="{BB962C8B-B14F-4D97-AF65-F5344CB8AC3E}">
        <p14:creationId xmlns:p14="http://schemas.microsoft.com/office/powerpoint/2010/main" val="1765827798"/>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US" altLang="en-US">
                <a:solidFill>
                  <a:prstClr val="white"/>
                </a:solidFill>
              </a:rPr>
              <a:t>Mtt. 24.29-30 Heavens Shaken</a:t>
            </a:r>
          </a:p>
        </p:txBody>
      </p:sp>
      <p:sp>
        <p:nvSpPr>
          <p:cNvPr id="5" name="Rectangle 3"/>
          <p:cNvSpPr>
            <a:spLocks noGrp="1" noChangeArrowheads="1"/>
          </p:cNvSpPr>
          <p:nvPr>
            <p:ph type="dt" idx="1"/>
          </p:nvPr>
        </p:nvSpPr>
        <p:spPr>
          <a:ln/>
        </p:spPr>
        <p:txBody>
          <a:bodyPr/>
          <a:lstStyle/>
          <a:p>
            <a:r>
              <a:rPr lang="en-US" altLang="en-US">
                <a:solidFill>
                  <a:prstClr val="white"/>
                </a:solidFill>
              </a:rPr>
              <a:t>Aug 25 ,2018 5778</a:t>
            </a:r>
          </a:p>
        </p:txBody>
      </p:sp>
      <p:sp>
        <p:nvSpPr>
          <p:cNvPr id="6" name="Rectangle 7"/>
          <p:cNvSpPr>
            <a:spLocks noGrp="1" noChangeArrowheads="1"/>
          </p:cNvSpPr>
          <p:nvPr>
            <p:ph type="sldNum" sz="quarter" idx="5"/>
          </p:nvPr>
        </p:nvSpPr>
        <p:spPr>
          <a:ln/>
        </p:spPr>
        <p:txBody>
          <a:bodyPr/>
          <a:lstStyle/>
          <a:p>
            <a:fld id="{8E6CE499-F156-423F-B67F-0AD8D4D9AE7B}" type="slidenum">
              <a:rPr lang="en-US" altLang="en-US">
                <a:solidFill>
                  <a:prstClr val="white"/>
                </a:solidFill>
              </a:rPr>
              <a:pPr/>
              <a:t>62</a:t>
            </a:fld>
            <a:endParaRPr lang="en-US" altLang="en-US">
              <a:solidFill>
                <a:prstClr val="white"/>
              </a:solidFill>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endParaRPr lang="en-US" altLang="en-US" sz="1050" dirty="0"/>
          </a:p>
        </p:txBody>
      </p:sp>
    </p:spTree>
    <p:extLst>
      <p:ext uri="{BB962C8B-B14F-4D97-AF65-F5344CB8AC3E}">
        <p14:creationId xmlns:p14="http://schemas.microsoft.com/office/powerpoint/2010/main" val="2215951131"/>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What sign?  He is his own sign. </a:t>
            </a:r>
            <a:r>
              <a:rPr lang="en-US" sz="2000" b="1" i="0" kern="1200" baseline="30000" dirty="0">
                <a:solidFill>
                  <a:schemeClr val="tx1"/>
                </a:solidFill>
                <a:effectLst/>
                <a:latin typeface="Arial Rounded MT Bold" pitchFamily="34" charset="0"/>
                <a:ea typeface="+mn-ea"/>
                <a:cs typeface="Arial" charset="0"/>
              </a:rPr>
              <a:t> </a:t>
            </a:r>
            <a:r>
              <a:rPr lang="en-US" sz="2000" b="0" i="0" kern="1200" dirty="0">
                <a:solidFill>
                  <a:schemeClr val="tx1"/>
                </a:solidFill>
                <a:effectLst/>
                <a:latin typeface="Arial Rounded MT Bold" pitchFamily="34" charset="0"/>
                <a:ea typeface="+mn-ea"/>
                <a:cs typeface="Arial" charset="0"/>
              </a:rPr>
              <a:t>For the Lord Himself shall come down from heaven with a commanding shout, with the voice of the archangel and with the blast of God’s </a:t>
            </a:r>
            <a:r>
              <a:rPr lang="en-US" sz="2000" b="0" i="1" kern="1200" dirty="0">
                <a:solidFill>
                  <a:schemeClr val="tx1"/>
                </a:solidFill>
                <a:effectLst/>
                <a:latin typeface="Arial Rounded MT Bold" pitchFamily="34" charset="0"/>
                <a:ea typeface="+mn-ea"/>
                <a:cs typeface="Arial" charset="0"/>
              </a:rPr>
              <a:t>shofar</a:t>
            </a:r>
            <a:r>
              <a:rPr lang="en-US" sz="2000" b="0" i="0" kern="1200" dirty="0">
                <a:solidFill>
                  <a:schemeClr val="tx1"/>
                </a:solidFill>
                <a:effectLst/>
                <a:latin typeface="Arial Rounded MT Bold" pitchFamily="34" charset="0"/>
                <a:ea typeface="+mn-ea"/>
                <a:cs typeface="Arial" charset="0"/>
              </a:rPr>
              <a:t>.   </a:t>
            </a:r>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9E7A7E2-61D4-416D-8868-15EA825CCC56}" type="slidenum">
              <a:rPr kumimoji="0" lang="en-US" sz="1800" b="0" i="0" u="none" strike="noStrike" kern="0" cap="none" spc="0" normalizeH="0" baseline="0" noProof="0" smtClean="0">
                <a:ln>
                  <a:noFill/>
                </a:ln>
                <a:solidFill>
                  <a:sysClr val="windowText" lastClr="000000"/>
                </a:solidFill>
                <a:effectLst/>
                <a:uLnTx/>
                <a:uFillTx/>
                <a:latin typeface="Arial" charset="0"/>
                <a:ea typeface="+mn-ea"/>
                <a:cs typeface="Arial" charset="0"/>
              </a:rPr>
              <a:pPr marL="0" marR="0" lvl="0" indent="0" algn="r" defTabSz="914400" rtl="0" eaLnBrk="1" fontAlgn="auto" latinLnBrk="0" hangingPunct="1">
                <a:lnSpc>
                  <a:spcPct val="100000"/>
                </a:lnSpc>
                <a:spcBef>
                  <a:spcPts val="0"/>
                </a:spcBef>
                <a:spcAft>
                  <a:spcPts val="0"/>
                </a:spcAft>
                <a:buClrTx/>
                <a:buSzTx/>
                <a:buFontTx/>
                <a:buNone/>
                <a:tabLst/>
                <a:defRPr/>
              </a:pPr>
              <a:t>63</a:t>
            </a:fld>
            <a:endParaRPr kumimoji="0" lang="en-US" sz="1800" b="0" i="0" u="none" strike="noStrike" kern="0" cap="none" spc="0" normalizeH="0" baseline="0" noProof="0" dirty="0">
              <a:ln>
                <a:noFill/>
              </a:ln>
              <a:solidFill>
                <a:sysClr val="windowText" lastClr="000000"/>
              </a:solidFill>
              <a:effectLst/>
              <a:uLnTx/>
              <a:uFillTx/>
              <a:latin typeface="Arial" charset="0"/>
              <a:ea typeface="+mn-ea"/>
              <a:cs typeface="Arial" charset="0"/>
            </a:endParaRPr>
          </a:p>
        </p:txBody>
      </p:sp>
    </p:spTree>
    <p:extLst>
      <p:ext uri="{BB962C8B-B14F-4D97-AF65-F5344CB8AC3E}">
        <p14:creationId xmlns:p14="http://schemas.microsoft.com/office/powerpoint/2010/main" val="3707474571"/>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9E7A7E2-61D4-416D-8868-15EA825CCC56}" type="slidenum">
              <a:rPr kumimoji="0" lang="en-US" sz="1800" b="0" i="0" u="none" strike="noStrike" kern="0" cap="none" spc="0" normalizeH="0" baseline="0" noProof="0" smtClean="0">
                <a:ln>
                  <a:noFill/>
                </a:ln>
                <a:solidFill>
                  <a:sysClr val="windowText" lastClr="000000"/>
                </a:solidFill>
                <a:effectLst/>
                <a:uLnTx/>
                <a:uFillTx/>
                <a:latin typeface="Arial" charset="0"/>
                <a:ea typeface="+mn-ea"/>
                <a:cs typeface="Arial" charset="0"/>
              </a:rPr>
              <a:pPr marL="0" marR="0" lvl="0" indent="0" algn="r" defTabSz="914400" rtl="0" eaLnBrk="1" fontAlgn="auto" latinLnBrk="0" hangingPunct="1">
                <a:lnSpc>
                  <a:spcPct val="100000"/>
                </a:lnSpc>
                <a:spcBef>
                  <a:spcPts val="0"/>
                </a:spcBef>
                <a:spcAft>
                  <a:spcPts val="0"/>
                </a:spcAft>
                <a:buClrTx/>
                <a:buSzTx/>
                <a:buFontTx/>
                <a:buNone/>
                <a:tabLst/>
                <a:defRPr/>
              </a:pPr>
              <a:t>64</a:t>
            </a:fld>
            <a:endParaRPr kumimoji="0" lang="en-US" sz="1800" b="0" i="0" u="none" strike="noStrike" kern="0" cap="none" spc="0" normalizeH="0" baseline="0" noProof="0" dirty="0">
              <a:ln>
                <a:noFill/>
              </a:ln>
              <a:solidFill>
                <a:sysClr val="windowText" lastClr="000000"/>
              </a:solidFill>
              <a:effectLst/>
              <a:uLnTx/>
              <a:uFillTx/>
              <a:latin typeface="Arial" charset="0"/>
              <a:ea typeface="+mn-ea"/>
              <a:cs typeface="Arial" charset="0"/>
            </a:endParaRPr>
          </a:p>
        </p:txBody>
      </p:sp>
    </p:spTree>
    <p:extLst>
      <p:ext uri="{BB962C8B-B14F-4D97-AF65-F5344CB8AC3E}">
        <p14:creationId xmlns:p14="http://schemas.microsoft.com/office/powerpoint/2010/main" val="19738028"/>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Mtt. 24.29-30 Heavens Shaken</a:t>
            </a:r>
          </a:p>
        </p:txBody>
      </p:sp>
      <p:sp>
        <p:nvSpPr>
          <p:cNvPr id="5" name="Rectangle 3"/>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Aug 25 ,2018 5778</a:t>
            </a:r>
          </a:p>
        </p:txBody>
      </p:sp>
      <p:sp>
        <p:nvSpPr>
          <p:cNvPr id="6" name="Rectangle 7"/>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65</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endParaRPr lang="en-US" altLang="en-US" sz="1050" dirty="0"/>
          </a:p>
        </p:txBody>
      </p:sp>
    </p:spTree>
    <p:extLst>
      <p:ext uri="{BB962C8B-B14F-4D97-AF65-F5344CB8AC3E}">
        <p14:creationId xmlns:p14="http://schemas.microsoft.com/office/powerpoint/2010/main" val="3051560114"/>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dirty="0" err="1">
                <a:ln>
                  <a:noFill/>
                </a:ln>
                <a:solidFill>
                  <a:srgbClr val="000000"/>
                </a:solidFill>
                <a:effectLst/>
                <a:uLnTx/>
                <a:uFillTx/>
                <a:latin typeface="Arial" charset="0"/>
                <a:ea typeface="+mn-ea"/>
                <a:cs typeface="Arial" charset="0"/>
              </a:rPr>
              <a:t>Mtt</a:t>
            </a:r>
            <a:r>
              <a:rPr kumimoji="0" lang="en-US" altLang="en-US" sz="1200" b="0" i="0" u="none" strike="noStrike" kern="1200" cap="none" spc="0" normalizeH="0" baseline="0" noProof="0" dirty="0">
                <a:ln>
                  <a:noFill/>
                </a:ln>
                <a:solidFill>
                  <a:srgbClr val="000000"/>
                </a:solidFill>
                <a:effectLst/>
                <a:uLnTx/>
                <a:uFillTx/>
                <a:latin typeface="Arial" charset="0"/>
                <a:ea typeface="+mn-ea"/>
                <a:cs typeface="Arial" charset="0"/>
              </a:rPr>
              <a:t>. 24.29-30 Heavens Shaken</a:t>
            </a:r>
          </a:p>
        </p:txBody>
      </p:sp>
      <p:sp>
        <p:nvSpPr>
          <p:cNvPr id="5" name="Rectangle 3"/>
          <p:cNvSpPr>
            <a:spLocks noGrp="1" noChangeArrowheads="1"/>
          </p:cNvSpPr>
          <p:nvPr>
            <p:ph type="dt" idx="1"/>
          </p:nvPr>
        </p:nvSpPr>
        <p:spPr>
          <a:xfrm>
            <a:off x="5105401" y="0"/>
            <a:ext cx="1751012" cy="457200"/>
          </a:xfrm>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dirty="0">
                <a:ln>
                  <a:noFill/>
                </a:ln>
                <a:solidFill>
                  <a:srgbClr val="000000"/>
                </a:solidFill>
                <a:effectLst/>
                <a:uLnTx/>
                <a:uFillTx/>
                <a:latin typeface="Arial" charset="0"/>
                <a:ea typeface="+mn-ea"/>
                <a:cs typeface="Arial" charset="0"/>
              </a:rPr>
              <a:t>Aug 25 ,2018 5778</a:t>
            </a:r>
          </a:p>
        </p:txBody>
      </p:sp>
      <p:sp>
        <p:nvSpPr>
          <p:cNvPr id="6" name="Rectangle 7"/>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66</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r>
              <a:rPr lang="en-US" altLang="en-US" sz="2000" dirty="0" err="1"/>
              <a:t>Halleluyah</a:t>
            </a:r>
            <a:r>
              <a:rPr lang="en-US" altLang="en-US" sz="2000" dirty="0"/>
              <a:t>!  So repent, have faith, rejoice!!</a:t>
            </a:r>
          </a:p>
        </p:txBody>
      </p:sp>
    </p:spTree>
    <p:extLst>
      <p:ext uri="{BB962C8B-B14F-4D97-AF65-F5344CB8AC3E}">
        <p14:creationId xmlns:p14="http://schemas.microsoft.com/office/powerpoint/2010/main" val="2985362590"/>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Mtt. 24.29-30 Heavens Shaken</a:t>
            </a:r>
          </a:p>
        </p:txBody>
      </p:sp>
      <p:sp>
        <p:nvSpPr>
          <p:cNvPr id="5" name="Rectangle 3"/>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Aug 25 ,2018 5778</a:t>
            </a:r>
          </a:p>
        </p:txBody>
      </p:sp>
      <p:sp>
        <p:nvSpPr>
          <p:cNvPr id="6" name="Rectangle 7"/>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67</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endParaRPr lang="en-US" altLang="en-US" sz="1050" dirty="0"/>
          </a:p>
        </p:txBody>
      </p:sp>
    </p:spTree>
    <p:extLst>
      <p:ext uri="{BB962C8B-B14F-4D97-AF65-F5344CB8AC3E}">
        <p14:creationId xmlns:p14="http://schemas.microsoft.com/office/powerpoint/2010/main" val="3650152498"/>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Mtt. 24.29-30 Heavens Shaken</a:t>
            </a:r>
          </a:p>
        </p:txBody>
      </p:sp>
      <p:sp>
        <p:nvSpPr>
          <p:cNvPr id="5" name="Rectangle 3"/>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Aug 25 ,2018 5778</a:t>
            </a:r>
          </a:p>
        </p:txBody>
      </p:sp>
      <p:sp>
        <p:nvSpPr>
          <p:cNvPr id="6" name="Rectangle 7"/>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68</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endParaRPr lang="en-US" altLang="en-US" sz="1050" dirty="0"/>
          </a:p>
        </p:txBody>
      </p:sp>
    </p:spTree>
    <p:extLst>
      <p:ext uri="{BB962C8B-B14F-4D97-AF65-F5344CB8AC3E}">
        <p14:creationId xmlns:p14="http://schemas.microsoft.com/office/powerpoint/2010/main" val="2155988257"/>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US" altLang="en-US">
                <a:solidFill>
                  <a:prstClr val="white"/>
                </a:solidFill>
              </a:rPr>
              <a:t>Mtt. 24.29-30 Heavens Shaken</a:t>
            </a:r>
          </a:p>
        </p:txBody>
      </p:sp>
      <p:sp>
        <p:nvSpPr>
          <p:cNvPr id="5" name="Rectangle 3"/>
          <p:cNvSpPr>
            <a:spLocks noGrp="1" noChangeArrowheads="1"/>
          </p:cNvSpPr>
          <p:nvPr>
            <p:ph type="dt" idx="1"/>
          </p:nvPr>
        </p:nvSpPr>
        <p:spPr>
          <a:ln/>
        </p:spPr>
        <p:txBody>
          <a:bodyPr/>
          <a:lstStyle/>
          <a:p>
            <a:r>
              <a:rPr lang="en-US" altLang="en-US">
                <a:solidFill>
                  <a:prstClr val="white"/>
                </a:solidFill>
              </a:rPr>
              <a:t>Aug 25 ,2018 5778</a:t>
            </a:r>
          </a:p>
        </p:txBody>
      </p:sp>
      <p:sp>
        <p:nvSpPr>
          <p:cNvPr id="6" name="Rectangle 7"/>
          <p:cNvSpPr>
            <a:spLocks noGrp="1" noChangeArrowheads="1"/>
          </p:cNvSpPr>
          <p:nvPr>
            <p:ph type="sldNum" sz="quarter" idx="5"/>
          </p:nvPr>
        </p:nvSpPr>
        <p:spPr>
          <a:ln/>
        </p:spPr>
        <p:txBody>
          <a:bodyPr/>
          <a:lstStyle/>
          <a:p>
            <a:fld id="{8E6CE499-F156-423F-B67F-0AD8D4D9AE7B}" type="slidenum">
              <a:rPr lang="en-US" altLang="en-US">
                <a:solidFill>
                  <a:prstClr val="white"/>
                </a:solidFill>
              </a:rPr>
              <a:pPr/>
              <a:t>69</a:t>
            </a:fld>
            <a:endParaRPr lang="en-US" altLang="en-US">
              <a:solidFill>
                <a:prstClr val="white"/>
              </a:solidFill>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endParaRPr lang="en-US" altLang="en-US" sz="1050" dirty="0"/>
          </a:p>
        </p:txBody>
      </p:sp>
    </p:spTree>
    <p:extLst>
      <p:ext uri="{BB962C8B-B14F-4D97-AF65-F5344CB8AC3E}">
        <p14:creationId xmlns:p14="http://schemas.microsoft.com/office/powerpoint/2010/main" val="2882761224"/>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US" altLang="en-US">
                <a:solidFill>
                  <a:prstClr val="white"/>
                </a:solidFill>
              </a:rPr>
              <a:t>Mtt. 24.29-30 Heavens Shaken</a:t>
            </a:r>
          </a:p>
        </p:txBody>
      </p:sp>
      <p:sp>
        <p:nvSpPr>
          <p:cNvPr id="5" name="Rectangle 3"/>
          <p:cNvSpPr>
            <a:spLocks noGrp="1" noChangeArrowheads="1"/>
          </p:cNvSpPr>
          <p:nvPr>
            <p:ph type="dt" idx="1"/>
          </p:nvPr>
        </p:nvSpPr>
        <p:spPr>
          <a:ln/>
        </p:spPr>
        <p:txBody>
          <a:bodyPr/>
          <a:lstStyle/>
          <a:p>
            <a:r>
              <a:rPr lang="en-US" altLang="en-US">
                <a:solidFill>
                  <a:prstClr val="white"/>
                </a:solidFill>
              </a:rPr>
              <a:t>Aug 25 ,2018 5778</a:t>
            </a:r>
          </a:p>
        </p:txBody>
      </p:sp>
      <p:sp>
        <p:nvSpPr>
          <p:cNvPr id="6" name="Rectangle 7"/>
          <p:cNvSpPr>
            <a:spLocks noGrp="1" noChangeArrowheads="1"/>
          </p:cNvSpPr>
          <p:nvPr>
            <p:ph type="sldNum" sz="quarter" idx="5"/>
          </p:nvPr>
        </p:nvSpPr>
        <p:spPr>
          <a:ln/>
        </p:spPr>
        <p:txBody>
          <a:bodyPr/>
          <a:lstStyle/>
          <a:p>
            <a:fld id="{8E6CE499-F156-423F-B67F-0AD8D4D9AE7B}" type="slidenum">
              <a:rPr lang="en-US" altLang="en-US">
                <a:solidFill>
                  <a:prstClr val="white"/>
                </a:solidFill>
              </a:rPr>
              <a:pPr/>
              <a:t>70</a:t>
            </a:fld>
            <a:endParaRPr lang="en-US" altLang="en-US">
              <a:solidFill>
                <a:prstClr val="white"/>
              </a:solidFill>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r>
              <a:rPr lang="en-US" altLang="en-US" sz="1050" dirty="0"/>
              <a:t>Call to be astronomers</a:t>
            </a:r>
          </a:p>
        </p:txBody>
      </p:sp>
    </p:spTree>
    <p:extLst>
      <p:ext uri="{BB962C8B-B14F-4D97-AF65-F5344CB8AC3E}">
        <p14:creationId xmlns:p14="http://schemas.microsoft.com/office/powerpoint/2010/main" val="195495830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US" altLang="en-US">
                <a:solidFill>
                  <a:prstClr val="white"/>
                </a:solidFill>
              </a:rPr>
              <a:t>Mtt. 24.29-30 Heavens Shaken</a:t>
            </a:r>
          </a:p>
        </p:txBody>
      </p:sp>
      <p:sp>
        <p:nvSpPr>
          <p:cNvPr id="5" name="Rectangle 3"/>
          <p:cNvSpPr>
            <a:spLocks noGrp="1" noChangeArrowheads="1"/>
          </p:cNvSpPr>
          <p:nvPr>
            <p:ph type="dt" idx="1"/>
          </p:nvPr>
        </p:nvSpPr>
        <p:spPr>
          <a:ln/>
        </p:spPr>
        <p:txBody>
          <a:bodyPr/>
          <a:lstStyle/>
          <a:p>
            <a:r>
              <a:rPr lang="en-US" altLang="en-US">
                <a:solidFill>
                  <a:prstClr val="white"/>
                </a:solidFill>
              </a:rPr>
              <a:t>Aug 25 ,2018 5778</a:t>
            </a:r>
          </a:p>
        </p:txBody>
      </p:sp>
      <p:sp>
        <p:nvSpPr>
          <p:cNvPr id="6" name="Rectangle 7"/>
          <p:cNvSpPr>
            <a:spLocks noGrp="1" noChangeArrowheads="1"/>
          </p:cNvSpPr>
          <p:nvPr>
            <p:ph type="sldNum" sz="quarter" idx="5"/>
          </p:nvPr>
        </p:nvSpPr>
        <p:spPr>
          <a:ln/>
        </p:spPr>
        <p:txBody>
          <a:bodyPr/>
          <a:lstStyle/>
          <a:p>
            <a:fld id="{8E6CE499-F156-423F-B67F-0AD8D4D9AE7B}" type="slidenum">
              <a:rPr lang="en-US" altLang="en-US">
                <a:solidFill>
                  <a:prstClr val="white"/>
                </a:solidFill>
              </a:rPr>
              <a:pPr/>
              <a:t>7</a:t>
            </a:fld>
            <a:endParaRPr lang="en-US" altLang="en-US">
              <a:solidFill>
                <a:prstClr val="white"/>
              </a:solidFill>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endParaRPr lang="en-US" altLang="en-US" sz="1050" dirty="0"/>
          </a:p>
        </p:txBody>
      </p:sp>
    </p:spTree>
    <p:extLst>
      <p:ext uri="{BB962C8B-B14F-4D97-AF65-F5344CB8AC3E}">
        <p14:creationId xmlns:p14="http://schemas.microsoft.com/office/powerpoint/2010/main" val="3671601033"/>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US" altLang="en-US">
                <a:solidFill>
                  <a:prstClr val="white"/>
                </a:solidFill>
              </a:rPr>
              <a:t>Mtt. 24.29-30 Heavens Shaken</a:t>
            </a:r>
          </a:p>
        </p:txBody>
      </p:sp>
      <p:sp>
        <p:nvSpPr>
          <p:cNvPr id="5" name="Rectangle 3"/>
          <p:cNvSpPr>
            <a:spLocks noGrp="1" noChangeArrowheads="1"/>
          </p:cNvSpPr>
          <p:nvPr>
            <p:ph type="dt" idx="1"/>
          </p:nvPr>
        </p:nvSpPr>
        <p:spPr>
          <a:ln/>
        </p:spPr>
        <p:txBody>
          <a:bodyPr/>
          <a:lstStyle/>
          <a:p>
            <a:r>
              <a:rPr lang="en-US" altLang="en-US">
                <a:solidFill>
                  <a:prstClr val="white"/>
                </a:solidFill>
              </a:rPr>
              <a:t>Aug 25 ,2018 5778</a:t>
            </a:r>
          </a:p>
        </p:txBody>
      </p:sp>
      <p:sp>
        <p:nvSpPr>
          <p:cNvPr id="6" name="Rectangle 7"/>
          <p:cNvSpPr>
            <a:spLocks noGrp="1" noChangeArrowheads="1"/>
          </p:cNvSpPr>
          <p:nvPr>
            <p:ph type="sldNum" sz="quarter" idx="5"/>
          </p:nvPr>
        </p:nvSpPr>
        <p:spPr>
          <a:ln/>
        </p:spPr>
        <p:txBody>
          <a:bodyPr/>
          <a:lstStyle/>
          <a:p>
            <a:fld id="{8E6CE499-F156-423F-B67F-0AD8D4D9AE7B}" type="slidenum">
              <a:rPr lang="en-US" altLang="en-US">
                <a:solidFill>
                  <a:prstClr val="white"/>
                </a:solidFill>
              </a:rPr>
              <a:pPr/>
              <a:t>71</a:t>
            </a:fld>
            <a:endParaRPr lang="en-US" altLang="en-US">
              <a:solidFill>
                <a:prstClr val="white"/>
              </a:solidFill>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endParaRPr lang="en-US" altLang="en-US" sz="1050" dirty="0"/>
          </a:p>
        </p:txBody>
      </p:sp>
    </p:spTree>
    <p:extLst>
      <p:ext uri="{BB962C8B-B14F-4D97-AF65-F5344CB8AC3E}">
        <p14:creationId xmlns:p14="http://schemas.microsoft.com/office/powerpoint/2010/main" val="3299783221"/>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US" altLang="en-US">
                <a:solidFill>
                  <a:prstClr val="white"/>
                </a:solidFill>
              </a:rPr>
              <a:t>Mtt. 24.29-30 Heavens Shaken</a:t>
            </a:r>
          </a:p>
        </p:txBody>
      </p:sp>
      <p:sp>
        <p:nvSpPr>
          <p:cNvPr id="5" name="Rectangle 3"/>
          <p:cNvSpPr>
            <a:spLocks noGrp="1" noChangeArrowheads="1"/>
          </p:cNvSpPr>
          <p:nvPr>
            <p:ph type="dt" idx="1"/>
          </p:nvPr>
        </p:nvSpPr>
        <p:spPr>
          <a:ln/>
        </p:spPr>
        <p:txBody>
          <a:bodyPr/>
          <a:lstStyle/>
          <a:p>
            <a:r>
              <a:rPr lang="en-US" altLang="en-US">
                <a:solidFill>
                  <a:prstClr val="white"/>
                </a:solidFill>
              </a:rPr>
              <a:t>Aug 25 ,2018 5778</a:t>
            </a:r>
          </a:p>
        </p:txBody>
      </p:sp>
      <p:sp>
        <p:nvSpPr>
          <p:cNvPr id="6" name="Rectangle 7"/>
          <p:cNvSpPr>
            <a:spLocks noGrp="1" noChangeArrowheads="1"/>
          </p:cNvSpPr>
          <p:nvPr>
            <p:ph type="sldNum" sz="quarter" idx="5"/>
          </p:nvPr>
        </p:nvSpPr>
        <p:spPr>
          <a:ln/>
        </p:spPr>
        <p:txBody>
          <a:bodyPr/>
          <a:lstStyle/>
          <a:p>
            <a:fld id="{8E6CE499-F156-423F-B67F-0AD8D4D9AE7B}" type="slidenum">
              <a:rPr lang="en-US" altLang="en-US">
                <a:solidFill>
                  <a:prstClr val="white"/>
                </a:solidFill>
              </a:rPr>
              <a:pPr/>
              <a:t>72</a:t>
            </a:fld>
            <a:endParaRPr lang="en-US" altLang="en-US">
              <a:solidFill>
                <a:prstClr val="white"/>
              </a:solidFill>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endParaRPr lang="en-US" altLang="en-US" sz="1050" dirty="0"/>
          </a:p>
        </p:txBody>
      </p:sp>
    </p:spTree>
    <p:extLst>
      <p:ext uri="{BB962C8B-B14F-4D97-AF65-F5344CB8AC3E}">
        <p14:creationId xmlns:p14="http://schemas.microsoft.com/office/powerpoint/2010/main" val="2319004331"/>
      </p:ext>
    </p:extLst>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US" altLang="en-US">
                <a:solidFill>
                  <a:prstClr val="white"/>
                </a:solidFill>
              </a:rPr>
              <a:t>Mtt. 24.29-30 Heavens Shaken</a:t>
            </a:r>
          </a:p>
        </p:txBody>
      </p:sp>
      <p:sp>
        <p:nvSpPr>
          <p:cNvPr id="5" name="Rectangle 3"/>
          <p:cNvSpPr>
            <a:spLocks noGrp="1" noChangeArrowheads="1"/>
          </p:cNvSpPr>
          <p:nvPr>
            <p:ph type="dt" idx="1"/>
          </p:nvPr>
        </p:nvSpPr>
        <p:spPr>
          <a:ln/>
        </p:spPr>
        <p:txBody>
          <a:bodyPr/>
          <a:lstStyle/>
          <a:p>
            <a:r>
              <a:rPr lang="en-US" altLang="en-US">
                <a:solidFill>
                  <a:prstClr val="white"/>
                </a:solidFill>
              </a:rPr>
              <a:t>Aug 25 ,2018 5778</a:t>
            </a:r>
          </a:p>
        </p:txBody>
      </p:sp>
      <p:sp>
        <p:nvSpPr>
          <p:cNvPr id="6" name="Rectangle 7"/>
          <p:cNvSpPr>
            <a:spLocks noGrp="1" noChangeArrowheads="1"/>
          </p:cNvSpPr>
          <p:nvPr>
            <p:ph type="sldNum" sz="quarter" idx="5"/>
          </p:nvPr>
        </p:nvSpPr>
        <p:spPr>
          <a:ln/>
        </p:spPr>
        <p:txBody>
          <a:bodyPr/>
          <a:lstStyle/>
          <a:p>
            <a:fld id="{8E6CE499-F156-423F-B67F-0AD8D4D9AE7B}" type="slidenum">
              <a:rPr lang="en-US" altLang="en-US">
                <a:solidFill>
                  <a:prstClr val="white"/>
                </a:solidFill>
              </a:rPr>
              <a:pPr/>
              <a:t>73</a:t>
            </a:fld>
            <a:endParaRPr lang="en-US" altLang="en-US">
              <a:solidFill>
                <a:prstClr val="white"/>
              </a:solidFill>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endParaRPr lang="en-US" altLang="en-US" sz="1050" dirty="0"/>
          </a:p>
        </p:txBody>
      </p:sp>
    </p:spTree>
    <p:extLst>
      <p:ext uri="{BB962C8B-B14F-4D97-AF65-F5344CB8AC3E}">
        <p14:creationId xmlns:p14="http://schemas.microsoft.com/office/powerpoint/2010/main" val="1578544883"/>
      </p:ext>
    </p:extLst>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US" altLang="en-US">
                <a:solidFill>
                  <a:prstClr val="white"/>
                </a:solidFill>
              </a:rPr>
              <a:t>Mtt. 24.29-30 Heavens Shaken</a:t>
            </a:r>
          </a:p>
        </p:txBody>
      </p:sp>
      <p:sp>
        <p:nvSpPr>
          <p:cNvPr id="5" name="Rectangle 3"/>
          <p:cNvSpPr>
            <a:spLocks noGrp="1" noChangeArrowheads="1"/>
          </p:cNvSpPr>
          <p:nvPr>
            <p:ph type="dt" idx="1"/>
          </p:nvPr>
        </p:nvSpPr>
        <p:spPr>
          <a:ln/>
        </p:spPr>
        <p:txBody>
          <a:bodyPr/>
          <a:lstStyle/>
          <a:p>
            <a:r>
              <a:rPr lang="en-US" altLang="en-US">
                <a:solidFill>
                  <a:prstClr val="white"/>
                </a:solidFill>
              </a:rPr>
              <a:t>Aug 25 ,2018 5778</a:t>
            </a:r>
          </a:p>
        </p:txBody>
      </p:sp>
      <p:sp>
        <p:nvSpPr>
          <p:cNvPr id="6" name="Rectangle 7"/>
          <p:cNvSpPr>
            <a:spLocks noGrp="1" noChangeArrowheads="1"/>
          </p:cNvSpPr>
          <p:nvPr>
            <p:ph type="sldNum" sz="quarter" idx="5"/>
          </p:nvPr>
        </p:nvSpPr>
        <p:spPr>
          <a:ln/>
        </p:spPr>
        <p:txBody>
          <a:bodyPr/>
          <a:lstStyle/>
          <a:p>
            <a:fld id="{8E6CE499-F156-423F-B67F-0AD8D4D9AE7B}" type="slidenum">
              <a:rPr lang="en-US" altLang="en-US">
                <a:solidFill>
                  <a:prstClr val="white"/>
                </a:solidFill>
              </a:rPr>
              <a:pPr/>
              <a:t>74</a:t>
            </a:fld>
            <a:endParaRPr lang="en-US" altLang="en-US">
              <a:solidFill>
                <a:prstClr val="white"/>
              </a:solidFill>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r>
              <a:rPr lang="en-US" altLang="en-US" sz="1050" dirty="0"/>
              <a:t>https://gallery.mailchimp.com/ece84b5dd3e666fe8cf64a06e/files/7ee7f05f-152a-4731-a88e-f2615bfe5963/AUG22PAINFUL_REALITIES_OF_WAR.pdf</a:t>
            </a:r>
          </a:p>
          <a:p>
            <a:r>
              <a:rPr lang="en-US" altLang="en-US" sz="1050" dirty="0"/>
              <a:t>Yishai </a:t>
            </a:r>
            <a:r>
              <a:rPr lang="en-US" altLang="en-US" sz="1050" dirty="0" err="1"/>
              <a:t>Rinehardt</a:t>
            </a:r>
            <a:endParaRPr lang="en-US" altLang="en-US" sz="1050" dirty="0"/>
          </a:p>
        </p:txBody>
      </p:sp>
    </p:spTree>
    <p:extLst>
      <p:ext uri="{BB962C8B-B14F-4D97-AF65-F5344CB8AC3E}">
        <p14:creationId xmlns:p14="http://schemas.microsoft.com/office/powerpoint/2010/main" val="2308687677"/>
      </p:ext>
    </p:extLst>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US" altLang="en-US">
                <a:solidFill>
                  <a:prstClr val="white"/>
                </a:solidFill>
              </a:rPr>
              <a:t>Mtt. 24.29-30 Heavens Shaken</a:t>
            </a:r>
          </a:p>
        </p:txBody>
      </p:sp>
      <p:sp>
        <p:nvSpPr>
          <p:cNvPr id="5" name="Rectangle 3"/>
          <p:cNvSpPr>
            <a:spLocks noGrp="1" noChangeArrowheads="1"/>
          </p:cNvSpPr>
          <p:nvPr>
            <p:ph type="dt" idx="1"/>
          </p:nvPr>
        </p:nvSpPr>
        <p:spPr>
          <a:ln/>
        </p:spPr>
        <p:txBody>
          <a:bodyPr/>
          <a:lstStyle/>
          <a:p>
            <a:r>
              <a:rPr lang="en-US" altLang="en-US">
                <a:solidFill>
                  <a:prstClr val="white"/>
                </a:solidFill>
              </a:rPr>
              <a:t>Aug 25 ,2018 5778</a:t>
            </a:r>
          </a:p>
        </p:txBody>
      </p:sp>
      <p:sp>
        <p:nvSpPr>
          <p:cNvPr id="6" name="Rectangle 7"/>
          <p:cNvSpPr>
            <a:spLocks noGrp="1" noChangeArrowheads="1"/>
          </p:cNvSpPr>
          <p:nvPr>
            <p:ph type="sldNum" sz="quarter" idx="5"/>
          </p:nvPr>
        </p:nvSpPr>
        <p:spPr>
          <a:ln/>
        </p:spPr>
        <p:txBody>
          <a:bodyPr/>
          <a:lstStyle/>
          <a:p>
            <a:fld id="{8E6CE499-F156-423F-B67F-0AD8D4D9AE7B}" type="slidenum">
              <a:rPr lang="en-US" altLang="en-US">
                <a:solidFill>
                  <a:prstClr val="white"/>
                </a:solidFill>
              </a:rPr>
              <a:pPr/>
              <a:t>75</a:t>
            </a:fld>
            <a:endParaRPr lang="en-US" altLang="en-US">
              <a:solidFill>
                <a:prstClr val="white"/>
              </a:solidFill>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r>
              <a:rPr lang="en-US" altLang="en-US" sz="1050" dirty="0"/>
              <a:t>https://gallery.mailchimp.com/ece84b5dd3e666fe8cf64a06e/files/7ee7f05f-152a-4731-a88e-f2615bfe5963/AUG22PAINFUL_REALITIES_OF_WAR.pdf</a:t>
            </a:r>
          </a:p>
          <a:p>
            <a:r>
              <a:rPr lang="en-US" altLang="en-US" sz="1050" dirty="0"/>
              <a:t>Yishai </a:t>
            </a:r>
            <a:r>
              <a:rPr lang="en-US" altLang="en-US" sz="1050" dirty="0" err="1"/>
              <a:t>Rinehardt</a:t>
            </a:r>
            <a:endParaRPr lang="en-US" altLang="en-US" sz="1050" dirty="0"/>
          </a:p>
        </p:txBody>
      </p:sp>
    </p:spTree>
    <p:extLst>
      <p:ext uri="{BB962C8B-B14F-4D97-AF65-F5344CB8AC3E}">
        <p14:creationId xmlns:p14="http://schemas.microsoft.com/office/powerpoint/2010/main" val="2215797729"/>
      </p:ext>
    </p:extLst>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US" altLang="en-US">
                <a:solidFill>
                  <a:prstClr val="white"/>
                </a:solidFill>
              </a:rPr>
              <a:t>Mtt. 24.29-30 Heavens Shaken</a:t>
            </a:r>
          </a:p>
        </p:txBody>
      </p:sp>
      <p:sp>
        <p:nvSpPr>
          <p:cNvPr id="5" name="Rectangle 3"/>
          <p:cNvSpPr>
            <a:spLocks noGrp="1" noChangeArrowheads="1"/>
          </p:cNvSpPr>
          <p:nvPr>
            <p:ph type="dt" idx="1"/>
          </p:nvPr>
        </p:nvSpPr>
        <p:spPr>
          <a:ln/>
        </p:spPr>
        <p:txBody>
          <a:bodyPr/>
          <a:lstStyle/>
          <a:p>
            <a:r>
              <a:rPr lang="en-US" altLang="en-US">
                <a:solidFill>
                  <a:prstClr val="white"/>
                </a:solidFill>
              </a:rPr>
              <a:t>Aug 25 ,2018 5778</a:t>
            </a:r>
          </a:p>
        </p:txBody>
      </p:sp>
      <p:sp>
        <p:nvSpPr>
          <p:cNvPr id="6" name="Rectangle 7"/>
          <p:cNvSpPr>
            <a:spLocks noGrp="1" noChangeArrowheads="1"/>
          </p:cNvSpPr>
          <p:nvPr>
            <p:ph type="sldNum" sz="quarter" idx="5"/>
          </p:nvPr>
        </p:nvSpPr>
        <p:spPr>
          <a:ln/>
        </p:spPr>
        <p:txBody>
          <a:bodyPr/>
          <a:lstStyle/>
          <a:p>
            <a:fld id="{8E6CE499-F156-423F-B67F-0AD8D4D9AE7B}" type="slidenum">
              <a:rPr lang="en-US" altLang="en-US">
                <a:solidFill>
                  <a:prstClr val="white"/>
                </a:solidFill>
              </a:rPr>
              <a:pPr/>
              <a:t>76</a:t>
            </a:fld>
            <a:endParaRPr lang="en-US" altLang="en-US">
              <a:solidFill>
                <a:prstClr val="white"/>
              </a:solidFill>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endParaRPr lang="en-US" altLang="en-US" sz="1050" dirty="0"/>
          </a:p>
        </p:txBody>
      </p:sp>
    </p:spTree>
    <p:extLst>
      <p:ext uri="{BB962C8B-B14F-4D97-AF65-F5344CB8AC3E}">
        <p14:creationId xmlns:p14="http://schemas.microsoft.com/office/powerpoint/2010/main" val="2630259661"/>
      </p:ext>
    </p:extLst>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US" altLang="en-US">
                <a:solidFill>
                  <a:prstClr val="white"/>
                </a:solidFill>
              </a:rPr>
              <a:t>Mtt. 24.29-30 Heavens Shaken</a:t>
            </a:r>
          </a:p>
        </p:txBody>
      </p:sp>
      <p:sp>
        <p:nvSpPr>
          <p:cNvPr id="5" name="Rectangle 3"/>
          <p:cNvSpPr>
            <a:spLocks noGrp="1" noChangeArrowheads="1"/>
          </p:cNvSpPr>
          <p:nvPr>
            <p:ph type="dt" idx="1"/>
          </p:nvPr>
        </p:nvSpPr>
        <p:spPr>
          <a:ln/>
        </p:spPr>
        <p:txBody>
          <a:bodyPr/>
          <a:lstStyle/>
          <a:p>
            <a:r>
              <a:rPr lang="en-US" altLang="en-US">
                <a:solidFill>
                  <a:prstClr val="white"/>
                </a:solidFill>
              </a:rPr>
              <a:t>Aug 25 ,2018 5778</a:t>
            </a:r>
          </a:p>
        </p:txBody>
      </p:sp>
      <p:sp>
        <p:nvSpPr>
          <p:cNvPr id="6" name="Rectangle 7"/>
          <p:cNvSpPr>
            <a:spLocks noGrp="1" noChangeArrowheads="1"/>
          </p:cNvSpPr>
          <p:nvPr>
            <p:ph type="sldNum" sz="quarter" idx="5"/>
          </p:nvPr>
        </p:nvSpPr>
        <p:spPr>
          <a:ln/>
        </p:spPr>
        <p:txBody>
          <a:bodyPr/>
          <a:lstStyle/>
          <a:p>
            <a:fld id="{8E6CE499-F156-423F-B67F-0AD8D4D9AE7B}" type="slidenum">
              <a:rPr lang="en-US" altLang="en-US">
                <a:solidFill>
                  <a:prstClr val="white"/>
                </a:solidFill>
              </a:rPr>
              <a:pPr/>
              <a:t>77</a:t>
            </a:fld>
            <a:endParaRPr lang="en-US" altLang="en-US">
              <a:solidFill>
                <a:prstClr val="white"/>
              </a:solidFill>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endParaRPr lang="en-US" altLang="en-US" sz="1050" dirty="0"/>
          </a:p>
        </p:txBody>
      </p:sp>
    </p:spTree>
    <p:extLst>
      <p:ext uri="{BB962C8B-B14F-4D97-AF65-F5344CB8AC3E}">
        <p14:creationId xmlns:p14="http://schemas.microsoft.com/office/powerpoint/2010/main" val="872898683"/>
      </p:ext>
    </p:extLst>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US" altLang="en-US">
                <a:solidFill>
                  <a:prstClr val="white"/>
                </a:solidFill>
              </a:rPr>
              <a:t>Mtt. 24.29-30 Heavens Shaken</a:t>
            </a:r>
          </a:p>
        </p:txBody>
      </p:sp>
      <p:sp>
        <p:nvSpPr>
          <p:cNvPr id="5" name="Rectangle 3"/>
          <p:cNvSpPr>
            <a:spLocks noGrp="1" noChangeArrowheads="1"/>
          </p:cNvSpPr>
          <p:nvPr>
            <p:ph type="dt" idx="1"/>
          </p:nvPr>
        </p:nvSpPr>
        <p:spPr>
          <a:ln/>
        </p:spPr>
        <p:txBody>
          <a:bodyPr/>
          <a:lstStyle/>
          <a:p>
            <a:r>
              <a:rPr lang="en-US" altLang="en-US">
                <a:solidFill>
                  <a:prstClr val="white"/>
                </a:solidFill>
              </a:rPr>
              <a:t>Aug 25 ,2018 5778</a:t>
            </a:r>
          </a:p>
        </p:txBody>
      </p:sp>
      <p:sp>
        <p:nvSpPr>
          <p:cNvPr id="6" name="Rectangle 7"/>
          <p:cNvSpPr>
            <a:spLocks noGrp="1" noChangeArrowheads="1"/>
          </p:cNvSpPr>
          <p:nvPr>
            <p:ph type="sldNum" sz="quarter" idx="5"/>
          </p:nvPr>
        </p:nvSpPr>
        <p:spPr>
          <a:ln/>
        </p:spPr>
        <p:txBody>
          <a:bodyPr/>
          <a:lstStyle/>
          <a:p>
            <a:fld id="{8E6CE499-F156-423F-B67F-0AD8D4D9AE7B}" type="slidenum">
              <a:rPr lang="en-US" altLang="en-US">
                <a:solidFill>
                  <a:prstClr val="white"/>
                </a:solidFill>
              </a:rPr>
              <a:pPr/>
              <a:t>78</a:t>
            </a:fld>
            <a:endParaRPr lang="en-US" altLang="en-US">
              <a:solidFill>
                <a:prstClr val="white"/>
              </a:solidFill>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endParaRPr lang="en-US" altLang="en-US" sz="1050" dirty="0"/>
          </a:p>
        </p:txBody>
      </p:sp>
    </p:spTree>
    <p:extLst>
      <p:ext uri="{BB962C8B-B14F-4D97-AF65-F5344CB8AC3E}">
        <p14:creationId xmlns:p14="http://schemas.microsoft.com/office/powerpoint/2010/main" val="1910326939"/>
      </p:ext>
    </p:extLst>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US" altLang="en-US">
                <a:solidFill>
                  <a:prstClr val="white"/>
                </a:solidFill>
              </a:rPr>
              <a:t>Mtt. 24.29-30 Heavens Shaken</a:t>
            </a:r>
          </a:p>
        </p:txBody>
      </p:sp>
      <p:sp>
        <p:nvSpPr>
          <p:cNvPr id="5" name="Rectangle 3"/>
          <p:cNvSpPr>
            <a:spLocks noGrp="1" noChangeArrowheads="1"/>
          </p:cNvSpPr>
          <p:nvPr>
            <p:ph type="dt" idx="1"/>
          </p:nvPr>
        </p:nvSpPr>
        <p:spPr>
          <a:ln/>
        </p:spPr>
        <p:txBody>
          <a:bodyPr/>
          <a:lstStyle/>
          <a:p>
            <a:r>
              <a:rPr lang="en-US" altLang="en-US">
                <a:solidFill>
                  <a:prstClr val="white"/>
                </a:solidFill>
              </a:rPr>
              <a:t>Aug 25 ,2018 5778</a:t>
            </a:r>
          </a:p>
        </p:txBody>
      </p:sp>
      <p:sp>
        <p:nvSpPr>
          <p:cNvPr id="6" name="Rectangle 7"/>
          <p:cNvSpPr>
            <a:spLocks noGrp="1" noChangeArrowheads="1"/>
          </p:cNvSpPr>
          <p:nvPr>
            <p:ph type="sldNum" sz="quarter" idx="5"/>
          </p:nvPr>
        </p:nvSpPr>
        <p:spPr>
          <a:ln/>
        </p:spPr>
        <p:txBody>
          <a:bodyPr/>
          <a:lstStyle/>
          <a:p>
            <a:fld id="{8E6CE499-F156-423F-B67F-0AD8D4D9AE7B}" type="slidenum">
              <a:rPr lang="en-US" altLang="en-US">
                <a:solidFill>
                  <a:prstClr val="white"/>
                </a:solidFill>
              </a:rPr>
              <a:pPr/>
              <a:t>79</a:t>
            </a:fld>
            <a:endParaRPr lang="en-US" altLang="en-US">
              <a:solidFill>
                <a:prstClr val="white"/>
              </a:solidFill>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pPr algn="l"/>
            <a:r>
              <a:rPr lang="en-US" sz="1050" b="0" i="0" kern="1200" dirty="0">
                <a:solidFill>
                  <a:schemeClr val="tx1"/>
                </a:solidFill>
                <a:effectLst/>
                <a:latin typeface="Arial Rounded MT Bold" pitchFamily="34" charset="0"/>
                <a:ea typeface="+mn-ea"/>
                <a:cs typeface="Arial" charset="0"/>
                <a:hlinkClick r:id="rId3"/>
              </a:rPr>
              <a:t>https://www.ulpanor.com/category/newletter/</a:t>
            </a:r>
            <a:endParaRPr lang="en-US" sz="1050" dirty="0"/>
          </a:p>
          <a:p>
            <a:endParaRPr lang="en-US" altLang="en-US" sz="1050" dirty="0"/>
          </a:p>
        </p:txBody>
      </p:sp>
    </p:spTree>
    <p:extLst>
      <p:ext uri="{BB962C8B-B14F-4D97-AF65-F5344CB8AC3E}">
        <p14:creationId xmlns:p14="http://schemas.microsoft.com/office/powerpoint/2010/main" val="944247631"/>
      </p:ext>
    </p:extLst>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US" altLang="en-US">
                <a:solidFill>
                  <a:prstClr val="white"/>
                </a:solidFill>
              </a:rPr>
              <a:t>Mtt. 24.29-30 Heavens Shaken</a:t>
            </a:r>
          </a:p>
        </p:txBody>
      </p:sp>
      <p:sp>
        <p:nvSpPr>
          <p:cNvPr id="5" name="Rectangle 3"/>
          <p:cNvSpPr>
            <a:spLocks noGrp="1" noChangeArrowheads="1"/>
          </p:cNvSpPr>
          <p:nvPr>
            <p:ph type="dt" idx="1"/>
          </p:nvPr>
        </p:nvSpPr>
        <p:spPr>
          <a:ln/>
        </p:spPr>
        <p:txBody>
          <a:bodyPr/>
          <a:lstStyle/>
          <a:p>
            <a:r>
              <a:rPr lang="en-US" altLang="en-US">
                <a:solidFill>
                  <a:prstClr val="white"/>
                </a:solidFill>
              </a:rPr>
              <a:t>Aug 25 ,2018 5778</a:t>
            </a:r>
          </a:p>
        </p:txBody>
      </p:sp>
      <p:sp>
        <p:nvSpPr>
          <p:cNvPr id="6" name="Rectangle 7"/>
          <p:cNvSpPr>
            <a:spLocks noGrp="1" noChangeArrowheads="1"/>
          </p:cNvSpPr>
          <p:nvPr>
            <p:ph type="sldNum" sz="quarter" idx="5"/>
          </p:nvPr>
        </p:nvSpPr>
        <p:spPr>
          <a:ln/>
        </p:spPr>
        <p:txBody>
          <a:bodyPr/>
          <a:lstStyle/>
          <a:p>
            <a:fld id="{8E6CE499-F156-423F-B67F-0AD8D4D9AE7B}" type="slidenum">
              <a:rPr lang="en-US" altLang="en-US">
                <a:solidFill>
                  <a:prstClr val="white"/>
                </a:solidFill>
              </a:rPr>
              <a:pPr/>
              <a:t>80</a:t>
            </a:fld>
            <a:endParaRPr lang="en-US" altLang="en-US">
              <a:solidFill>
                <a:prstClr val="white"/>
              </a:solidFill>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pPr marL="0" marR="0" lvl="0" indent="0" algn="l" defTabSz="914400" rtl="0" eaLnBrk="1" fontAlgn="base" latinLnBrk="0" hangingPunct="1">
              <a:lnSpc>
                <a:spcPct val="100000"/>
              </a:lnSpc>
              <a:spcBef>
                <a:spcPct val="30000"/>
              </a:spcBef>
              <a:spcAft>
                <a:spcPct val="0"/>
              </a:spcAft>
              <a:buClrTx/>
              <a:buSzTx/>
              <a:buFontTx/>
              <a:buNone/>
              <a:tabLst/>
              <a:defRPr/>
            </a:pPr>
            <a:r>
              <a:rPr lang="en-US" sz="1050" b="0" i="0" kern="1200" dirty="0">
                <a:solidFill>
                  <a:schemeClr val="tx1"/>
                </a:solidFill>
                <a:effectLst/>
                <a:latin typeface="Arial Rounded MT Bold" pitchFamily="34" charset="0"/>
                <a:ea typeface="+mn-ea"/>
                <a:cs typeface="Arial" charset="0"/>
                <a:hlinkClick r:id="rId3"/>
              </a:rPr>
              <a:t>https://www.ulpanor.com/category/newletter/</a:t>
            </a:r>
            <a:endParaRPr lang="en-US" sz="1050" dirty="0"/>
          </a:p>
          <a:p>
            <a:endParaRPr lang="en-US" altLang="en-US" sz="1050" dirty="0"/>
          </a:p>
        </p:txBody>
      </p:sp>
    </p:spTree>
    <p:extLst>
      <p:ext uri="{BB962C8B-B14F-4D97-AF65-F5344CB8AC3E}">
        <p14:creationId xmlns:p14="http://schemas.microsoft.com/office/powerpoint/2010/main" val="369272229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US" altLang="en-US">
                <a:solidFill>
                  <a:prstClr val="white"/>
                </a:solidFill>
              </a:rPr>
              <a:t>Mtt. 24.29-30 Heavens Shaken</a:t>
            </a:r>
          </a:p>
        </p:txBody>
      </p:sp>
      <p:sp>
        <p:nvSpPr>
          <p:cNvPr id="5" name="Rectangle 3"/>
          <p:cNvSpPr>
            <a:spLocks noGrp="1" noChangeArrowheads="1"/>
          </p:cNvSpPr>
          <p:nvPr>
            <p:ph type="dt" idx="1"/>
          </p:nvPr>
        </p:nvSpPr>
        <p:spPr>
          <a:ln/>
        </p:spPr>
        <p:txBody>
          <a:bodyPr/>
          <a:lstStyle/>
          <a:p>
            <a:r>
              <a:rPr lang="en-US" altLang="en-US">
                <a:solidFill>
                  <a:prstClr val="white"/>
                </a:solidFill>
              </a:rPr>
              <a:t>Aug 25 ,2018 5778</a:t>
            </a:r>
          </a:p>
        </p:txBody>
      </p:sp>
      <p:sp>
        <p:nvSpPr>
          <p:cNvPr id="6" name="Rectangle 7"/>
          <p:cNvSpPr>
            <a:spLocks noGrp="1" noChangeArrowheads="1"/>
          </p:cNvSpPr>
          <p:nvPr>
            <p:ph type="sldNum" sz="quarter" idx="5"/>
          </p:nvPr>
        </p:nvSpPr>
        <p:spPr>
          <a:ln/>
        </p:spPr>
        <p:txBody>
          <a:bodyPr/>
          <a:lstStyle/>
          <a:p>
            <a:fld id="{8E6CE499-F156-423F-B67F-0AD8D4D9AE7B}" type="slidenum">
              <a:rPr lang="en-US" altLang="en-US">
                <a:solidFill>
                  <a:prstClr val="white"/>
                </a:solidFill>
              </a:rPr>
              <a:pPr/>
              <a:t>8</a:t>
            </a:fld>
            <a:endParaRPr lang="en-US" altLang="en-US">
              <a:solidFill>
                <a:prstClr val="white"/>
              </a:solidFill>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endParaRPr lang="en-US" altLang="en-US" sz="1050" dirty="0"/>
          </a:p>
        </p:txBody>
      </p:sp>
    </p:spTree>
    <p:extLst>
      <p:ext uri="{BB962C8B-B14F-4D97-AF65-F5344CB8AC3E}">
        <p14:creationId xmlns:p14="http://schemas.microsoft.com/office/powerpoint/2010/main" val="373922384"/>
      </p:ext>
    </p:extLst>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US" altLang="en-US">
                <a:solidFill>
                  <a:prstClr val="white"/>
                </a:solidFill>
              </a:rPr>
              <a:t>Mtt. 24.29-30 Heavens Shaken</a:t>
            </a:r>
          </a:p>
        </p:txBody>
      </p:sp>
      <p:sp>
        <p:nvSpPr>
          <p:cNvPr id="5" name="Rectangle 3"/>
          <p:cNvSpPr>
            <a:spLocks noGrp="1" noChangeArrowheads="1"/>
          </p:cNvSpPr>
          <p:nvPr>
            <p:ph type="dt" idx="1"/>
          </p:nvPr>
        </p:nvSpPr>
        <p:spPr>
          <a:ln/>
        </p:spPr>
        <p:txBody>
          <a:bodyPr/>
          <a:lstStyle/>
          <a:p>
            <a:r>
              <a:rPr lang="en-US" altLang="en-US">
                <a:solidFill>
                  <a:prstClr val="white"/>
                </a:solidFill>
              </a:rPr>
              <a:t>Aug 25 ,2018 5778</a:t>
            </a:r>
          </a:p>
        </p:txBody>
      </p:sp>
      <p:sp>
        <p:nvSpPr>
          <p:cNvPr id="6" name="Rectangle 7"/>
          <p:cNvSpPr>
            <a:spLocks noGrp="1" noChangeArrowheads="1"/>
          </p:cNvSpPr>
          <p:nvPr>
            <p:ph type="sldNum" sz="quarter" idx="5"/>
          </p:nvPr>
        </p:nvSpPr>
        <p:spPr>
          <a:ln/>
        </p:spPr>
        <p:txBody>
          <a:bodyPr/>
          <a:lstStyle/>
          <a:p>
            <a:fld id="{8E6CE499-F156-423F-B67F-0AD8D4D9AE7B}" type="slidenum">
              <a:rPr lang="en-US" altLang="en-US">
                <a:solidFill>
                  <a:prstClr val="white"/>
                </a:solidFill>
              </a:rPr>
              <a:pPr/>
              <a:t>81</a:t>
            </a:fld>
            <a:endParaRPr lang="en-US" altLang="en-US">
              <a:solidFill>
                <a:prstClr val="white"/>
              </a:solidFill>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pPr marL="0" marR="0" lvl="0" indent="0" algn="l" defTabSz="914400" rtl="0" eaLnBrk="1" fontAlgn="base" latinLnBrk="0" hangingPunct="1">
              <a:lnSpc>
                <a:spcPct val="100000"/>
              </a:lnSpc>
              <a:spcBef>
                <a:spcPct val="30000"/>
              </a:spcBef>
              <a:spcAft>
                <a:spcPct val="0"/>
              </a:spcAft>
              <a:buClrTx/>
              <a:buSzTx/>
              <a:buFontTx/>
              <a:buNone/>
              <a:tabLst/>
              <a:defRPr/>
            </a:pPr>
            <a:r>
              <a:rPr lang="en-US" sz="1050" b="0" i="0" kern="1200" dirty="0">
                <a:solidFill>
                  <a:schemeClr val="tx1"/>
                </a:solidFill>
                <a:effectLst/>
                <a:latin typeface="Arial Rounded MT Bold" pitchFamily="34" charset="0"/>
                <a:ea typeface="+mn-ea"/>
                <a:cs typeface="Arial" charset="0"/>
                <a:hlinkClick r:id="rId3"/>
              </a:rPr>
              <a:t>https://www.ulpanor.com/category/newletter/</a:t>
            </a:r>
            <a:endParaRPr lang="en-US" sz="1050" dirty="0"/>
          </a:p>
          <a:p>
            <a:pPr marL="0" indent="0">
              <a:buNone/>
            </a:pPr>
            <a:endParaRPr lang="en-US" altLang="en-US" sz="2000" dirty="0"/>
          </a:p>
          <a:p>
            <a:pPr marL="228600" indent="-228600">
              <a:buAutoNum type="arabicPeriod"/>
            </a:pPr>
            <a:r>
              <a:rPr lang="en-US" altLang="en-US" sz="2000" dirty="0"/>
              <a:t>Go out is singular</a:t>
            </a:r>
          </a:p>
          <a:p>
            <a:pPr marL="228600" indent="-228600">
              <a:buAutoNum type="arabicPeriod"/>
            </a:pPr>
            <a:r>
              <a:rPr lang="en-US" altLang="en-US" sz="2000" dirty="0" err="1"/>
              <a:t>Ie</a:t>
            </a:r>
            <a:r>
              <a:rPr lang="en-US" altLang="en-US" sz="2000" dirty="0"/>
              <a:t>, not fighting with each other.   Fight outside the camp</a:t>
            </a:r>
          </a:p>
          <a:p>
            <a:pPr marL="228600" indent="-228600">
              <a:buAutoNum type="arabicPeriod"/>
            </a:pPr>
            <a:r>
              <a:rPr lang="en-US" altLang="en-US" sz="2000" dirty="0"/>
              <a:t>Elul  </a:t>
            </a:r>
          </a:p>
          <a:p>
            <a:r>
              <a:rPr lang="en-US" altLang="en-US" dirty="0"/>
              <a:t>Similarly…</a:t>
            </a:r>
            <a:endParaRPr lang="en-US" altLang="en-US" sz="2000" dirty="0"/>
          </a:p>
        </p:txBody>
      </p:sp>
    </p:spTree>
    <p:extLst>
      <p:ext uri="{BB962C8B-B14F-4D97-AF65-F5344CB8AC3E}">
        <p14:creationId xmlns:p14="http://schemas.microsoft.com/office/powerpoint/2010/main" val="4237890517"/>
      </p:ext>
    </p:extLst>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US" altLang="en-US">
                <a:solidFill>
                  <a:prstClr val="white"/>
                </a:solidFill>
              </a:rPr>
              <a:t>Mtt. 24.29-30 Heavens Shaken</a:t>
            </a:r>
          </a:p>
        </p:txBody>
      </p:sp>
      <p:sp>
        <p:nvSpPr>
          <p:cNvPr id="5" name="Rectangle 3"/>
          <p:cNvSpPr>
            <a:spLocks noGrp="1" noChangeArrowheads="1"/>
          </p:cNvSpPr>
          <p:nvPr>
            <p:ph type="dt" idx="1"/>
          </p:nvPr>
        </p:nvSpPr>
        <p:spPr>
          <a:ln/>
        </p:spPr>
        <p:txBody>
          <a:bodyPr/>
          <a:lstStyle/>
          <a:p>
            <a:r>
              <a:rPr lang="en-US" altLang="en-US">
                <a:solidFill>
                  <a:prstClr val="white"/>
                </a:solidFill>
              </a:rPr>
              <a:t>Aug 25 ,2018 5778</a:t>
            </a:r>
          </a:p>
        </p:txBody>
      </p:sp>
      <p:sp>
        <p:nvSpPr>
          <p:cNvPr id="6" name="Rectangle 7"/>
          <p:cNvSpPr>
            <a:spLocks noGrp="1" noChangeArrowheads="1"/>
          </p:cNvSpPr>
          <p:nvPr>
            <p:ph type="sldNum" sz="quarter" idx="5"/>
          </p:nvPr>
        </p:nvSpPr>
        <p:spPr>
          <a:ln/>
        </p:spPr>
        <p:txBody>
          <a:bodyPr/>
          <a:lstStyle/>
          <a:p>
            <a:fld id="{8E6CE499-F156-423F-B67F-0AD8D4D9AE7B}" type="slidenum">
              <a:rPr lang="en-US" altLang="en-US">
                <a:solidFill>
                  <a:prstClr val="white"/>
                </a:solidFill>
              </a:rPr>
              <a:pPr/>
              <a:t>82</a:t>
            </a:fld>
            <a:endParaRPr lang="en-US" altLang="en-US">
              <a:solidFill>
                <a:prstClr val="white"/>
              </a:solidFill>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pPr marL="0" marR="0" lvl="0" indent="0" algn="l" defTabSz="914400" rtl="0" eaLnBrk="1" fontAlgn="base" latinLnBrk="0" hangingPunct="1">
              <a:lnSpc>
                <a:spcPct val="100000"/>
              </a:lnSpc>
              <a:spcBef>
                <a:spcPct val="30000"/>
              </a:spcBef>
              <a:spcAft>
                <a:spcPct val="0"/>
              </a:spcAft>
              <a:buClrTx/>
              <a:buSzTx/>
              <a:buFontTx/>
              <a:buNone/>
              <a:tabLst/>
              <a:defRPr/>
            </a:pPr>
            <a:r>
              <a:rPr lang="en-US" sz="1050" b="0" i="0" kern="1200" dirty="0">
                <a:solidFill>
                  <a:schemeClr val="tx1"/>
                </a:solidFill>
                <a:effectLst/>
                <a:latin typeface="Arial Rounded MT Bold" pitchFamily="34" charset="0"/>
                <a:ea typeface="+mn-ea"/>
                <a:cs typeface="Arial" charset="0"/>
                <a:hlinkClick r:id="rId3"/>
              </a:rPr>
              <a:t>https://www.ulpanor.com/category/newletter/</a:t>
            </a:r>
            <a:endParaRPr lang="en-US" sz="1050" dirty="0"/>
          </a:p>
          <a:p>
            <a:pPr algn="l"/>
            <a:endParaRPr lang="en-US" altLang="en-US" sz="2000" dirty="0"/>
          </a:p>
          <a:p>
            <a:pPr algn="l"/>
            <a:r>
              <a:rPr lang="en-US" altLang="en-US" sz="2000" dirty="0"/>
              <a:t>Implication: The people of Israel were </a:t>
            </a:r>
            <a:r>
              <a:rPr lang="en-US" altLang="en-US" sz="2000" u="sng" dirty="0"/>
              <a:t>united</a:t>
            </a:r>
            <a:r>
              <a:rPr lang="en-US" altLang="en-US" sz="2000" dirty="0"/>
              <a:t> when they came to mount Sinai and therefore were unhindered to receive the Torah. </a:t>
            </a:r>
          </a:p>
          <a:p>
            <a:endParaRPr lang="en-US" altLang="en-US" sz="1050" dirty="0"/>
          </a:p>
        </p:txBody>
      </p:sp>
    </p:spTree>
    <p:extLst>
      <p:ext uri="{BB962C8B-B14F-4D97-AF65-F5344CB8AC3E}">
        <p14:creationId xmlns:p14="http://schemas.microsoft.com/office/powerpoint/2010/main" val="1157783356"/>
      </p:ext>
    </p:extLst>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US" altLang="en-US">
                <a:solidFill>
                  <a:prstClr val="white"/>
                </a:solidFill>
              </a:rPr>
              <a:t>Mtt. 24.29-30 Heavens Shaken</a:t>
            </a:r>
          </a:p>
        </p:txBody>
      </p:sp>
      <p:sp>
        <p:nvSpPr>
          <p:cNvPr id="5" name="Rectangle 3"/>
          <p:cNvSpPr>
            <a:spLocks noGrp="1" noChangeArrowheads="1"/>
          </p:cNvSpPr>
          <p:nvPr>
            <p:ph type="dt" idx="1"/>
          </p:nvPr>
        </p:nvSpPr>
        <p:spPr>
          <a:ln/>
        </p:spPr>
        <p:txBody>
          <a:bodyPr/>
          <a:lstStyle/>
          <a:p>
            <a:r>
              <a:rPr lang="en-US" altLang="en-US">
                <a:solidFill>
                  <a:prstClr val="white"/>
                </a:solidFill>
              </a:rPr>
              <a:t>Aug 25 ,2018 5778</a:t>
            </a:r>
          </a:p>
        </p:txBody>
      </p:sp>
      <p:sp>
        <p:nvSpPr>
          <p:cNvPr id="6" name="Rectangle 7"/>
          <p:cNvSpPr>
            <a:spLocks noGrp="1" noChangeArrowheads="1"/>
          </p:cNvSpPr>
          <p:nvPr>
            <p:ph type="sldNum" sz="quarter" idx="5"/>
          </p:nvPr>
        </p:nvSpPr>
        <p:spPr>
          <a:ln/>
        </p:spPr>
        <p:txBody>
          <a:bodyPr/>
          <a:lstStyle/>
          <a:p>
            <a:fld id="{8E6CE499-F156-423F-B67F-0AD8D4D9AE7B}" type="slidenum">
              <a:rPr lang="en-US" altLang="en-US">
                <a:solidFill>
                  <a:prstClr val="white"/>
                </a:solidFill>
              </a:rPr>
              <a:pPr/>
              <a:t>83</a:t>
            </a:fld>
            <a:endParaRPr lang="en-US" altLang="en-US">
              <a:solidFill>
                <a:prstClr val="white"/>
              </a:solidFill>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pPr marL="0" marR="0" lvl="0" indent="0" algn="l" defTabSz="914400" rtl="0" eaLnBrk="1" fontAlgn="base" latinLnBrk="0" hangingPunct="1">
              <a:lnSpc>
                <a:spcPct val="100000"/>
              </a:lnSpc>
              <a:spcBef>
                <a:spcPct val="30000"/>
              </a:spcBef>
              <a:spcAft>
                <a:spcPct val="0"/>
              </a:spcAft>
              <a:buClrTx/>
              <a:buSzTx/>
              <a:buFontTx/>
              <a:buNone/>
              <a:tabLst/>
              <a:defRPr/>
            </a:pPr>
            <a:r>
              <a:rPr lang="en-US" sz="1050" b="0" i="0" kern="1200" dirty="0">
                <a:solidFill>
                  <a:schemeClr val="tx1"/>
                </a:solidFill>
                <a:effectLst/>
                <a:latin typeface="Arial Rounded MT Bold" pitchFamily="34" charset="0"/>
                <a:ea typeface="+mn-ea"/>
                <a:cs typeface="Arial" charset="0"/>
                <a:hlinkClick r:id="rId3"/>
              </a:rPr>
              <a:t>https://www.ulpanor.com/category/newletter/</a:t>
            </a:r>
            <a:endParaRPr lang="en-US" sz="1050" dirty="0"/>
          </a:p>
          <a:p>
            <a:pPr marL="0" marR="0" lvl="0" indent="0" algn="l" defTabSz="914400" rtl="0" eaLnBrk="1" fontAlgn="base" latinLnBrk="0" hangingPunct="1">
              <a:lnSpc>
                <a:spcPct val="100000"/>
              </a:lnSpc>
              <a:spcBef>
                <a:spcPct val="30000"/>
              </a:spcBef>
              <a:spcAft>
                <a:spcPct val="0"/>
              </a:spcAft>
              <a:buClrTx/>
              <a:buSzTx/>
              <a:buFontTx/>
              <a:buNone/>
              <a:tabLst/>
              <a:defRPr/>
            </a:pPr>
            <a:endParaRPr lang="en-US" altLang="en-US" sz="2000" dirty="0"/>
          </a:p>
          <a:p>
            <a:pPr marL="0" marR="0" lvl="0" indent="0" algn="l" defTabSz="914400" rtl="0" eaLnBrk="1" fontAlgn="base" latinLnBrk="0" hangingPunct="1">
              <a:lnSpc>
                <a:spcPct val="100000"/>
              </a:lnSpc>
              <a:spcBef>
                <a:spcPct val="30000"/>
              </a:spcBef>
              <a:spcAft>
                <a:spcPct val="0"/>
              </a:spcAft>
              <a:buClrTx/>
              <a:buSzTx/>
              <a:buFontTx/>
              <a:buNone/>
              <a:tabLst/>
              <a:defRPr/>
            </a:pPr>
            <a:r>
              <a:rPr lang="en-US" altLang="en-US" sz="2000" dirty="0"/>
              <a:t>Implication: The people of Israel were </a:t>
            </a:r>
            <a:r>
              <a:rPr lang="en-US" altLang="en-US" sz="2000" u="sng" dirty="0"/>
              <a:t>united</a:t>
            </a:r>
            <a:r>
              <a:rPr lang="en-US" altLang="en-US" sz="2000" dirty="0"/>
              <a:t> when they came to mount Sinai and therefore were unhindered to receive the Torah. </a:t>
            </a:r>
          </a:p>
          <a:p>
            <a:pPr marL="0" marR="0" lvl="0" indent="0" algn="l" defTabSz="914400" rtl="0" eaLnBrk="1" fontAlgn="base" latinLnBrk="0" hangingPunct="1">
              <a:lnSpc>
                <a:spcPct val="100000"/>
              </a:lnSpc>
              <a:spcBef>
                <a:spcPct val="30000"/>
              </a:spcBef>
              <a:spcAft>
                <a:spcPct val="0"/>
              </a:spcAft>
              <a:buClrTx/>
              <a:buSzTx/>
              <a:buFontTx/>
              <a:buNone/>
              <a:tabLst/>
              <a:defRPr/>
            </a:pPr>
            <a:r>
              <a:rPr lang="en-US" altLang="en-US" sz="2000" dirty="0"/>
              <a:t>Are we one in heart, serving each other: spouses, children, friends?  “Don’t like?”   </a:t>
            </a:r>
          </a:p>
          <a:p>
            <a:endParaRPr lang="en-US" altLang="en-US" sz="1050" dirty="0"/>
          </a:p>
        </p:txBody>
      </p:sp>
    </p:spTree>
    <p:extLst>
      <p:ext uri="{BB962C8B-B14F-4D97-AF65-F5344CB8AC3E}">
        <p14:creationId xmlns:p14="http://schemas.microsoft.com/office/powerpoint/2010/main" val="1511114185"/>
      </p:ext>
    </p:extLst>
  </p:cSld>
  <p:clrMapOvr>
    <a:masterClrMapping/>
  </p:clrMapOvr>
</p:notes>
</file>

<file path=ppt/notesSlides/notesSlide8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nvPr>
        </p:nvSpPr>
        <p:spPr/>
        <p:txBody>
          <a:bodyPr/>
          <a:lstStyle/>
          <a:p>
            <a:r>
              <a:rPr lang="en-US" altLang="en-US"/>
              <a:t>Mtt. 24.29-30 Heavens Shaken</a:t>
            </a:r>
          </a:p>
        </p:txBody>
      </p:sp>
      <p:sp>
        <p:nvSpPr>
          <p:cNvPr id="5" name="Date Placeholder 4"/>
          <p:cNvSpPr>
            <a:spLocks noGrp="1"/>
          </p:cNvSpPr>
          <p:nvPr>
            <p:ph type="dt" idx="11"/>
          </p:nvPr>
        </p:nvSpPr>
        <p:spPr/>
        <p:txBody>
          <a:bodyPr/>
          <a:lstStyle/>
          <a:p>
            <a:r>
              <a:rPr lang="en-US" altLang="en-US"/>
              <a:t>Aug 25 ,2018 5778</a:t>
            </a:r>
          </a:p>
        </p:txBody>
      </p:sp>
      <p:sp>
        <p:nvSpPr>
          <p:cNvPr id="6" name="Slide Number Placeholder 5"/>
          <p:cNvSpPr>
            <a:spLocks noGrp="1"/>
          </p:cNvSpPr>
          <p:nvPr>
            <p:ph type="sldNum" sz="quarter" idx="12"/>
          </p:nvPr>
        </p:nvSpPr>
        <p:spPr/>
        <p:txBody>
          <a:bodyPr/>
          <a:lstStyle/>
          <a:p>
            <a:fld id="{00E9F95B-100C-4401-AFC8-043CE70D51A5}" type="slidenum">
              <a:rPr lang="en-US" altLang="en-US" smtClean="0"/>
              <a:pPr/>
              <a:t>84</a:t>
            </a:fld>
            <a:endParaRPr lang="en-US" altLang="en-US"/>
          </a:p>
        </p:txBody>
      </p:sp>
    </p:spTree>
    <p:extLst>
      <p:ext uri="{BB962C8B-B14F-4D97-AF65-F5344CB8AC3E}">
        <p14:creationId xmlns:p14="http://schemas.microsoft.com/office/powerpoint/2010/main" val="78182954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US" altLang="en-US">
                <a:solidFill>
                  <a:prstClr val="white"/>
                </a:solidFill>
              </a:rPr>
              <a:t>Mtt. 24.29-30 Heavens Shaken</a:t>
            </a:r>
          </a:p>
        </p:txBody>
      </p:sp>
      <p:sp>
        <p:nvSpPr>
          <p:cNvPr id="5" name="Rectangle 3"/>
          <p:cNvSpPr>
            <a:spLocks noGrp="1" noChangeArrowheads="1"/>
          </p:cNvSpPr>
          <p:nvPr>
            <p:ph type="dt" idx="1"/>
          </p:nvPr>
        </p:nvSpPr>
        <p:spPr>
          <a:ln/>
        </p:spPr>
        <p:txBody>
          <a:bodyPr/>
          <a:lstStyle/>
          <a:p>
            <a:r>
              <a:rPr lang="en-US" altLang="en-US">
                <a:solidFill>
                  <a:prstClr val="white"/>
                </a:solidFill>
              </a:rPr>
              <a:t>Aug 25 ,2018 5778</a:t>
            </a:r>
          </a:p>
        </p:txBody>
      </p:sp>
      <p:sp>
        <p:nvSpPr>
          <p:cNvPr id="6" name="Rectangle 7"/>
          <p:cNvSpPr>
            <a:spLocks noGrp="1" noChangeArrowheads="1"/>
          </p:cNvSpPr>
          <p:nvPr>
            <p:ph type="sldNum" sz="quarter" idx="5"/>
          </p:nvPr>
        </p:nvSpPr>
        <p:spPr>
          <a:ln/>
        </p:spPr>
        <p:txBody>
          <a:bodyPr/>
          <a:lstStyle/>
          <a:p>
            <a:fld id="{8E6CE499-F156-423F-B67F-0AD8D4D9AE7B}" type="slidenum">
              <a:rPr lang="en-US" altLang="en-US">
                <a:solidFill>
                  <a:prstClr val="white"/>
                </a:solidFill>
              </a:rPr>
              <a:pPr/>
              <a:t>9</a:t>
            </a:fld>
            <a:endParaRPr lang="en-US" altLang="en-US">
              <a:solidFill>
                <a:prstClr val="white"/>
              </a:solidFill>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endParaRPr lang="en-US" altLang="en-US" sz="1050" dirty="0"/>
          </a:p>
        </p:txBody>
      </p:sp>
    </p:spTree>
    <p:extLst>
      <p:ext uri="{BB962C8B-B14F-4D97-AF65-F5344CB8AC3E}">
        <p14:creationId xmlns:p14="http://schemas.microsoft.com/office/powerpoint/2010/main" val="150156671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58416" y="1601751"/>
            <a:ext cx="7462044" cy="1102519"/>
          </a:xfrm>
        </p:spPr>
        <p:txBody>
          <a:bodyPr/>
          <a:lstStyle/>
          <a:p>
            <a:r>
              <a:rPr lang="en-US"/>
              <a:t>Click to edit Master title style</a:t>
            </a:r>
          </a:p>
        </p:txBody>
      </p:sp>
      <p:sp>
        <p:nvSpPr>
          <p:cNvPr id="3" name="Subtitle 2"/>
          <p:cNvSpPr>
            <a:spLocks noGrp="1"/>
          </p:cNvSpPr>
          <p:nvPr>
            <p:ph type="subTitle" idx="1"/>
          </p:nvPr>
        </p:nvSpPr>
        <p:spPr>
          <a:xfrm>
            <a:off x="1319915" y="2914650"/>
            <a:ext cx="6145213" cy="1314450"/>
          </a:xfrm>
        </p:spPr>
        <p:txBody>
          <a:bodyPr/>
          <a:lstStyle>
            <a:lvl1pPr marL="0" indent="0" algn="ctr">
              <a:buNone/>
              <a:defRPr/>
            </a:lvl1pPr>
            <a:lvl2pPr marL="339061" indent="0" algn="ctr">
              <a:buNone/>
              <a:defRPr/>
            </a:lvl2pPr>
            <a:lvl3pPr marL="678271" indent="0" algn="ctr">
              <a:buNone/>
              <a:defRPr/>
            </a:lvl3pPr>
            <a:lvl4pPr marL="1017217" indent="0" algn="ctr">
              <a:buNone/>
              <a:defRPr/>
            </a:lvl4pPr>
            <a:lvl5pPr marL="1356390" indent="0" algn="ctr">
              <a:buNone/>
              <a:defRPr/>
            </a:lvl5pPr>
            <a:lvl6pPr marL="1695300" indent="0" algn="ctr">
              <a:buNone/>
              <a:defRPr/>
            </a:lvl6pPr>
            <a:lvl7pPr marL="2034313" indent="0" algn="ctr">
              <a:buNone/>
              <a:defRPr/>
            </a:lvl7pPr>
            <a:lvl8pPr marL="2373419" indent="0" algn="ctr">
              <a:buNone/>
              <a:defRPr/>
            </a:lvl8pPr>
            <a:lvl9pPr marL="2712509" indent="0" algn="ctr">
              <a:buNone/>
              <a:defRPr/>
            </a:lvl9pPr>
          </a:lstStyle>
          <a:p>
            <a:r>
              <a:rPr lang="en-US"/>
              <a:t>Click to edit Master subtitle style</a:t>
            </a:r>
          </a:p>
        </p:txBody>
      </p:sp>
      <p:sp>
        <p:nvSpPr>
          <p:cNvPr id="4" name="Date Placeholder 3"/>
          <p:cNvSpPr>
            <a:spLocks noGrp="1"/>
          </p:cNvSpPr>
          <p:nvPr>
            <p:ph type="dt" sz="half" idx="10"/>
          </p:nvPr>
        </p:nvSpPr>
        <p:spPr/>
        <p:txBody>
          <a:bodyPr/>
          <a:lstStyle>
            <a:lvl1pPr>
              <a:defRPr/>
            </a:lvl1pPr>
          </a:lstStyle>
          <a:p>
            <a:endParaRPr lang="en-US" alt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lt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B26EB06D-C9AC-4BAA-90E1-11627B68CA46}"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23752804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en-US" alt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lt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6836C97D-7EB4-4470-B36A-8CE1DF35336C}"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39773817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364684" y="205992"/>
            <a:ext cx="1975247"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38945" y="205992"/>
            <a:ext cx="5779426"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en-US" alt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lt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02A1C997-1C84-4E42-B804-9E6F0693A64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63937247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p:txBody>
          <a:bodyPr/>
          <a:lstStyle>
            <a:lvl1pPr>
              <a:defRPr sz="2880"/>
            </a:lvl1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Rectangle 4"/>
          <p:cNvSpPr>
            <a:spLocks noGrp="1" noChangeArrowheads="1"/>
          </p:cNvSpPr>
          <p:nvPr>
            <p:ph type="dt" sz="half" idx="10"/>
          </p:nvPr>
        </p:nvSpPr>
        <p:spPr>
          <a:ln/>
        </p:spPr>
        <p:txBody>
          <a:bodyPr/>
          <a:lstStyle>
            <a:lvl1pPr>
              <a:defRPr/>
            </a:lvl1pPr>
          </a:lstStyle>
          <a:p>
            <a:pPr algn="l" defTabSz="658459">
              <a:defRPr/>
            </a:pPr>
            <a:endParaRPr lang="en-US" dirty="0"/>
          </a:p>
        </p:txBody>
      </p:sp>
      <p:sp>
        <p:nvSpPr>
          <p:cNvPr id="5" name="Rectangle 5"/>
          <p:cNvSpPr>
            <a:spLocks noGrp="1" noChangeArrowheads="1"/>
          </p:cNvSpPr>
          <p:nvPr>
            <p:ph type="ftr" sz="quarter" idx="11"/>
          </p:nvPr>
        </p:nvSpPr>
        <p:spPr>
          <a:ln/>
        </p:spPr>
        <p:txBody>
          <a:bodyPr/>
          <a:lstStyle>
            <a:lvl1pPr>
              <a:defRPr/>
            </a:lvl1pPr>
          </a:lstStyle>
          <a:p>
            <a:pPr defTabSz="658459">
              <a:defRPr/>
            </a:pPr>
            <a:endParaRPr lang="en-US" dirty="0"/>
          </a:p>
        </p:txBody>
      </p:sp>
      <p:sp>
        <p:nvSpPr>
          <p:cNvPr id="6" name="Rectangle 6"/>
          <p:cNvSpPr>
            <a:spLocks noGrp="1" noChangeArrowheads="1"/>
          </p:cNvSpPr>
          <p:nvPr>
            <p:ph type="sldNum" sz="quarter" idx="12"/>
          </p:nvPr>
        </p:nvSpPr>
        <p:spPr>
          <a:ln/>
        </p:spPr>
        <p:txBody>
          <a:bodyPr/>
          <a:lstStyle>
            <a:lvl1pPr>
              <a:defRPr/>
            </a:lvl1pPr>
          </a:lstStyle>
          <a:p>
            <a:pPr defTabSz="658459">
              <a:defRPr/>
            </a:pPr>
            <a:fld id="{008EDFD0-AEF6-440D-A2A9-52A80FF54F5E}" type="slidenum">
              <a:rPr lang="en-US" altLang="en-US" smtClean="0">
                <a:latin typeface="Arial" pitchFamily="34" charset="0"/>
                <a:cs typeface="Arial" pitchFamily="34" charset="0"/>
              </a:rPr>
              <a:pPr defTabSz="658459">
                <a:defRPr/>
              </a:pPr>
              <a:t>‹#›</a:t>
            </a:fld>
            <a:endParaRPr lang="en-US" altLang="en-US" dirty="0">
              <a:latin typeface="Arial" pitchFamily="34" charset="0"/>
              <a:cs typeface="Arial" pitchFamily="34" charset="0"/>
            </a:endParaRPr>
          </a:p>
        </p:txBody>
      </p:sp>
    </p:spTree>
    <p:extLst>
      <p:ext uri="{BB962C8B-B14F-4D97-AF65-F5344CB8AC3E}">
        <p14:creationId xmlns:p14="http://schemas.microsoft.com/office/powerpoint/2010/main" val="429166658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p:txBody>
          <a:bodyPr/>
          <a:lstStyle>
            <a:lvl1pPr>
              <a:defRPr sz="2880"/>
            </a:lvl1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Rectangle 4"/>
          <p:cNvSpPr>
            <a:spLocks noGrp="1" noChangeArrowheads="1"/>
          </p:cNvSpPr>
          <p:nvPr>
            <p:ph type="dt" sz="half" idx="10"/>
          </p:nvPr>
        </p:nvSpPr>
        <p:spPr>
          <a:ln/>
        </p:spPr>
        <p:txBody>
          <a:bodyPr/>
          <a:lstStyle>
            <a:lvl1pPr>
              <a:defRPr/>
            </a:lvl1pPr>
          </a:lstStyle>
          <a:p>
            <a:pPr algn="l" defTabSz="658459">
              <a:defRPr/>
            </a:pPr>
            <a:endParaRPr lang="en-US" dirty="0"/>
          </a:p>
        </p:txBody>
      </p:sp>
      <p:sp>
        <p:nvSpPr>
          <p:cNvPr id="5" name="Rectangle 5"/>
          <p:cNvSpPr>
            <a:spLocks noGrp="1" noChangeArrowheads="1"/>
          </p:cNvSpPr>
          <p:nvPr>
            <p:ph type="ftr" sz="quarter" idx="11"/>
          </p:nvPr>
        </p:nvSpPr>
        <p:spPr>
          <a:ln/>
        </p:spPr>
        <p:txBody>
          <a:bodyPr/>
          <a:lstStyle>
            <a:lvl1pPr>
              <a:defRPr/>
            </a:lvl1pPr>
          </a:lstStyle>
          <a:p>
            <a:pPr defTabSz="658459">
              <a:defRPr/>
            </a:pPr>
            <a:endParaRPr lang="en-US" dirty="0"/>
          </a:p>
        </p:txBody>
      </p:sp>
      <p:sp>
        <p:nvSpPr>
          <p:cNvPr id="6" name="Rectangle 6"/>
          <p:cNvSpPr>
            <a:spLocks noGrp="1" noChangeArrowheads="1"/>
          </p:cNvSpPr>
          <p:nvPr>
            <p:ph type="sldNum" sz="quarter" idx="12"/>
          </p:nvPr>
        </p:nvSpPr>
        <p:spPr>
          <a:ln/>
        </p:spPr>
        <p:txBody>
          <a:bodyPr/>
          <a:lstStyle>
            <a:lvl1pPr>
              <a:defRPr/>
            </a:lvl1pPr>
          </a:lstStyle>
          <a:p>
            <a:pPr defTabSz="658459">
              <a:defRPr/>
            </a:pPr>
            <a:fld id="{74C7E32F-A007-40FE-BCD5-17EC31FC5224}" type="slidenum">
              <a:rPr lang="en-US" smtClean="0"/>
              <a:pPr defTabSz="658459">
                <a:defRPr/>
              </a:pPr>
              <a:t>‹#›</a:t>
            </a:fld>
            <a:endParaRPr lang="en-US" dirty="0"/>
          </a:p>
        </p:txBody>
      </p:sp>
    </p:spTree>
    <p:extLst>
      <p:ext uri="{BB962C8B-B14F-4D97-AF65-F5344CB8AC3E}">
        <p14:creationId xmlns:p14="http://schemas.microsoft.com/office/powerpoint/2010/main" val="45974439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C52136-3AD3-4ADC-8650-2A98ED73C476}"/>
              </a:ext>
            </a:extLst>
          </p:cNvPr>
          <p:cNvSpPr>
            <a:spLocks noGrp="1"/>
          </p:cNvSpPr>
          <p:nvPr>
            <p:ph type="ctrTitle"/>
          </p:nvPr>
        </p:nvSpPr>
        <p:spPr>
          <a:xfrm>
            <a:off x="1097360" y="841772"/>
            <a:ext cx="6584156" cy="1790700"/>
          </a:xfrm>
        </p:spPr>
        <p:txBody>
          <a:bodyPr anchor="b"/>
          <a:lstStyle>
            <a:lvl1pPr algn="ctr">
              <a:defRPr sz="4500"/>
            </a:lvl1pPr>
          </a:lstStyle>
          <a:p>
            <a:r>
              <a:rPr lang="en-US"/>
              <a:t>Click to edit Master title style</a:t>
            </a:r>
          </a:p>
        </p:txBody>
      </p:sp>
      <p:sp>
        <p:nvSpPr>
          <p:cNvPr id="3" name="Subtitle 2">
            <a:extLst>
              <a:ext uri="{FF2B5EF4-FFF2-40B4-BE49-F238E27FC236}">
                <a16:creationId xmlns:a16="http://schemas.microsoft.com/office/drawing/2014/main" id="{4269890A-4CEB-4528-B1B1-5E382CE38939}"/>
              </a:ext>
            </a:extLst>
          </p:cNvPr>
          <p:cNvSpPr>
            <a:spLocks noGrp="1"/>
          </p:cNvSpPr>
          <p:nvPr>
            <p:ph type="subTitle" idx="1"/>
          </p:nvPr>
        </p:nvSpPr>
        <p:spPr>
          <a:xfrm>
            <a:off x="1097360" y="2701528"/>
            <a:ext cx="6584156" cy="124182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4" name="Date Placeholder 3">
            <a:extLst>
              <a:ext uri="{FF2B5EF4-FFF2-40B4-BE49-F238E27FC236}">
                <a16:creationId xmlns:a16="http://schemas.microsoft.com/office/drawing/2014/main" id="{E80A323D-482D-444D-B3C3-6794E309B612}"/>
              </a:ext>
            </a:extLst>
          </p:cNvPr>
          <p:cNvSpPr>
            <a:spLocks noGrp="1"/>
          </p:cNvSpPr>
          <p:nvPr>
            <p:ph type="dt" sz="half" idx="10"/>
          </p:nvPr>
        </p:nvSpPr>
        <p:spPr/>
        <p:txBody>
          <a:bodyPr/>
          <a:lstStyle>
            <a:lvl1pPr>
              <a:defRPr/>
            </a:lvl1pPr>
          </a:lstStyle>
          <a:p>
            <a:pPr algn="l" defTabSz="685800"/>
            <a:endParaRPr lang="en-US" altLang="en-US">
              <a:solidFill>
                <a:srgbClr val="FFFFFF"/>
              </a:solidFill>
              <a:latin typeface="Times New Roman" panose="02020603050405020304" pitchFamily="18" charset="0"/>
              <a:cs typeface="Times New Roman" panose="02020603050405020304" pitchFamily="18" charset="0"/>
            </a:endParaRPr>
          </a:p>
        </p:txBody>
      </p:sp>
      <p:sp>
        <p:nvSpPr>
          <p:cNvPr id="5" name="Footer Placeholder 4">
            <a:extLst>
              <a:ext uri="{FF2B5EF4-FFF2-40B4-BE49-F238E27FC236}">
                <a16:creationId xmlns:a16="http://schemas.microsoft.com/office/drawing/2014/main" id="{C7072593-42BC-4392-9035-3EAA9709AB25}"/>
              </a:ext>
            </a:extLst>
          </p:cNvPr>
          <p:cNvSpPr>
            <a:spLocks noGrp="1"/>
          </p:cNvSpPr>
          <p:nvPr>
            <p:ph type="ftr" sz="quarter" idx="11"/>
          </p:nvPr>
        </p:nvSpPr>
        <p:spPr/>
        <p:txBody>
          <a:bodyPr/>
          <a:lstStyle>
            <a:lvl1pPr>
              <a:defRPr/>
            </a:lvl1pPr>
          </a:lstStyle>
          <a:p>
            <a:pPr defTabSz="685800"/>
            <a:endParaRPr lang="en-US" altLang="en-US">
              <a:solidFill>
                <a:srgbClr val="FFFFFF"/>
              </a:solidFill>
              <a:latin typeface="Times New Roman" panose="02020603050405020304" pitchFamily="18" charset="0"/>
              <a:cs typeface="Times New Roman" panose="02020603050405020304" pitchFamily="18" charset="0"/>
            </a:endParaRPr>
          </a:p>
        </p:txBody>
      </p:sp>
      <p:sp>
        <p:nvSpPr>
          <p:cNvPr id="6" name="Slide Number Placeholder 5">
            <a:extLst>
              <a:ext uri="{FF2B5EF4-FFF2-40B4-BE49-F238E27FC236}">
                <a16:creationId xmlns:a16="http://schemas.microsoft.com/office/drawing/2014/main" id="{864367B4-3B4B-45EA-9633-5CF8B8B7A414}"/>
              </a:ext>
            </a:extLst>
          </p:cNvPr>
          <p:cNvSpPr>
            <a:spLocks noGrp="1"/>
          </p:cNvSpPr>
          <p:nvPr>
            <p:ph type="sldNum" sz="quarter" idx="12"/>
          </p:nvPr>
        </p:nvSpPr>
        <p:spPr/>
        <p:txBody>
          <a:bodyPr/>
          <a:lstStyle>
            <a:lvl1pPr>
              <a:defRPr/>
            </a:lvl1pPr>
          </a:lstStyle>
          <a:p>
            <a:pPr defTabSz="685800"/>
            <a:fld id="{497CC4BE-416C-4432-A80E-161179AB57D6}" type="slidenum">
              <a:rPr lang="en-US" altLang="en-US" smtClean="0">
                <a:solidFill>
                  <a:srgbClr val="FFFFFF"/>
                </a:solidFill>
                <a:latin typeface="Times New Roman" panose="02020603050405020304" pitchFamily="18" charset="0"/>
                <a:cs typeface="Times New Roman" panose="02020603050405020304" pitchFamily="18" charset="0"/>
              </a:rPr>
              <a:pPr defTabSz="685800"/>
              <a:t>‹#›</a:t>
            </a:fld>
            <a:endParaRPr lang="en-US" altLang="en-US">
              <a:solidFill>
                <a:srgbClr val="FFFFFF"/>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75783538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BC93288C-2B07-4B8D-83EF-ED805D31071D}"/>
              </a:ext>
            </a:extLst>
          </p:cNvPr>
          <p:cNvSpPr>
            <a:spLocks noGrp="1"/>
          </p:cNvSpPr>
          <p:nvPr>
            <p:ph type="dt" sz="half" idx="10"/>
          </p:nvPr>
        </p:nvSpPr>
        <p:spPr/>
        <p:txBody>
          <a:bodyPr/>
          <a:lstStyle>
            <a:lvl1pPr>
              <a:defRPr/>
            </a:lvl1pPr>
          </a:lstStyle>
          <a:p>
            <a:pPr algn="l" defTabSz="685800"/>
            <a:endParaRPr lang="en-US" altLang="en-US">
              <a:solidFill>
                <a:srgbClr val="FFFFFF"/>
              </a:solidFill>
              <a:latin typeface="Times New Roman" panose="02020603050405020304" pitchFamily="18" charset="0"/>
              <a:cs typeface="Times New Roman" panose="02020603050405020304" pitchFamily="18" charset="0"/>
            </a:endParaRPr>
          </a:p>
        </p:txBody>
      </p:sp>
      <p:sp>
        <p:nvSpPr>
          <p:cNvPr id="3" name="Footer Placeholder 2">
            <a:extLst>
              <a:ext uri="{FF2B5EF4-FFF2-40B4-BE49-F238E27FC236}">
                <a16:creationId xmlns:a16="http://schemas.microsoft.com/office/drawing/2014/main" id="{B7EC0C4A-8429-404C-8F4A-9DF88DDCCCA1}"/>
              </a:ext>
            </a:extLst>
          </p:cNvPr>
          <p:cNvSpPr>
            <a:spLocks noGrp="1"/>
          </p:cNvSpPr>
          <p:nvPr>
            <p:ph type="ftr" sz="quarter" idx="11"/>
          </p:nvPr>
        </p:nvSpPr>
        <p:spPr/>
        <p:txBody>
          <a:bodyPr/>
          <a:lstStyle>
            <a:lvl1pPr>
              <a:defRPr/>
            </a:lvl1pPr>
          </a:lstStyle>
          <a:p>
            <a:pPr defTabSz="685800"/>
            <a:endParaRPr lang="en-US" altLang="en-US">
              <a:solidFill>
                <a:srgbClr val="FFFFFF"/>
              </a:solidFill>
              <a:latin typeface="Times New Roman" panose="02020603050405020304" pitchFamily="18" charset="0"/>
              <a:cs typeface="Times New Roman" panose="02020603050405020304" pitchFamily="18" charset="0"/>
            </a:endParaRPr>
          </a:p>
        </p:txBody>
      </p:sp>
      <p:sp>
        <p:nvSpPr>
          <p:cNvPr id="4" name="Slide Number Placeholder 3">
            <a:extLst>
              <a:ext uri="{FF2B5EF4-FFF2-40B4-BE49-F238E27FC236}">
                <a16:creationId xmlns:a16="http://schemas.microsoft.com/office/drawing/2014/main" id="{EE022A11-5000-474B-B881-2F7F4B560CEC}"/>
              </a:ext>
            </a:extLst>
          </p:cNvPr>
          <p:cNvSpPr>
            <a:spLocks noGrp="1"/>
          </p:cNvSpPr>
          <p:nvPr>
            <p:ph type="sldNum" sz="quarter" idx="12"/>
          </p:nvPr>
        </p:nvSpPr>
        <p:spPr/>
        <p:txBody>
          <a:bodyPr/>
          <a:lstStyle>
            <a:lvl1pPr>
              <a:defRPr/>
            </a:lvl1pPr>
          </a:lstStyle>
          <a:p>
            <a:pPr defTabSz="685800"/>
            <a:fld id="{6891AA21-2F54-4427-9A7E-E6ED7A030D18}" type="slidenum">
              <a:rPr lang="en-US" altLang="en-US" smtClean="0">
                <a:solidFill>
                  <a:srgbClr val="FFFFFF"/>
                </a:solidFill>
                <a:latin typeface="Times New Roman" panose="02020603050405020304" pitchFamily="18" charset="0"/>
                <a:cs typeface="Times New Roman" panose="02020603050405020304" pitchFamily="18" charset="0"/>
              </a:rPr>
              <a:pPr defTabSz="685800"/>
              <a:t>‹#›</a:t>
            </a:fld>
            <a:endParaRPr lang="en-US" altLang="en-US">
              <a:solidFill>
                <a:srgbClr val="FFFFFF"/>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0081986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x">
  <p:cSld name="  copy">
    <p:spTree>
      <p:nvGrpSpPr>
        <p:cNvPr id="1" name=""/>
        <p:cNvGrpSpPr/>
        <p:nvPr/>
      </p:nvGrpSpPr>
      <p:grpSpPr>
        <a:xfrm>
          <a:off x="0" y="0"/>
          <a:ext cx="0" cy="0"/>
          <a:chOff x="0" y="0"/>
          <a:chExt cx="0" cy="0"/>
        </a:xfrm>
      </p:grpSpPr>
      <p:sp>
        <p:nvSpPr>
          <p:cNvPr id="12" name="Slide Number"/>
          <p:cNvSpPr txBox="1">
            <a:spLocks noGrp="1"/>
          </p:cNvSpPr>
          <p:nvPr>
            <p:ph type="sldNum" sz="quarter" idx="2"/>
          </p:nvPr>
        </p:nvSpPr>
        <p:spPr>
          <a:xfrm>
            <a:off x="3677400" y="3304057"/>
            <a:ext cx="221215" cy="222369"/>
          </a:xfrm>
          <a:prstGeom prst="rect">
            <a:avLst/>
          </a:prstGeom>
        </p:spPr>
        <p:txBody>
          <a:bodyPr/>
          <a:lstStyle/>
          <a:p>
            <a:pPr defTabSz="308610" fontAlgn="auto" hangingPunct="0">
              <a:spcBef>
                <a:spcPts val="0"/>
              </a:spcBef>
              <a:spcAft>
                <a:spcPts val="0"/>
              </a:spcAft>
            </a:pPr>
            <a:fld id="{86CB4B4D-7CA3-9044-876B-883B54F8677D}" type="slidenum">
              <a:rPr lang="en-US" kern="0" smtClean="0">
                <a:solidFill>
                  <a:srgbClr val="000000"/>
                </a:solidFill>
                <a:latin typeface="Gill Sans"/>
                <a:sym typeface="Gill Sans"/>
              </a:rPr>
              <a:pPr defTabSz="308610" fontAlgn="auto" hangingPunct="0">
                <a:spcBef>
                  <a:spcPts val="0"/>
                </a:spcBef>
                <a:spcAft>
                  <a:spcPts val="0"/>
                </a:spcAft>
              </a:pPr>
              <a:t>‹#›</a:t>
            </a:fld>
            <a:endParaRPr lang="en-US" kern="0">
              <a:solidFill>
                <a:srgbClr val="000000"/>
              </a:solidFill>
              <a:latin typeface="Gill Sans"/>
              <a:sym typeface="Gill Sans"/>
            </a:endParaRPr>
          </a:p>
        </p:txBody>
      </p:sp>
    </p:spTree>
    <p:extLst>
      <p:ext uri="{BB962C8B-B14F-4D97-AF65-F5344CB8AC3E}">
        <p14:creationId xmlns:p14="http://schemas.microsoft.com/office/powerpoint/2010/main" val="2981123181"/>
      </p:ext>
    </p:extLst>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en-US" alt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lt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562809BE-4F75-4AE8-85BB-D151C4B7CC48}"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52250618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93471" y="3305191"/>
            <a:ext cx="7462044"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693471" y="2180035"/>
            <a:ext cx="7462044" cy="1125140"/>
          </a:xfrm>
        </p:spPr>
        <p:txBody>
          <a:bodyPr anchor="b"/>
          <a:lstStyle>
            <a:lvl1pPr marL="0" indent="0">
              <a:buNone/>
              <a:defRPr sz="2000"/>
            </a:lvl1pPr>
            <a:lvl2pPr marL="339061" indent="0">
              <a:buNone/>
              <a:defRPr sz="1800"/>
            </a:lvl2pPr>
            <a:lvl3pPr marL="678271" indent="0">
              <a:buNone/>
              <a:defRPr sz="1600"/>
            </a:lvl3pPr>
            <a:lvl4pPr marL="1017217" indent="0">
              <a:buNone/>
              <a:defRPr sz="1400"/>
            </a:lvl4pPr>
            <a:lvl5pPr marL="1356390" indent="0">
              <a:buNone/>
              <a:defRPr sz="1400"/>
            </a:lvl5pPr>
            <a:lvl6pPr marL="1695300" indent="0">
              <a:buNone/>
              <a:defRPr sz="1400"/>
            </a:lvl6pPr>
            <a:lvl7pPr marL="2034313" indent="0">
              <a:buNone/>
              <a:defRPr sz="1400"/>
            </a:lvl7pPr>
            <a:lvl8pPr marL="2373419" indent="0">
              <a:buNone/>
              <a:defRPr sz="1400"/>
            </a:lvl8pPr>
            <a:lvl9pPr marL="2712509" indent="0">
              <a:buNone/>
              <a:defRPr sz="1400"/>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endParaRPr lang="en-US" alt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lt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87AE4B22-24C9-4BD8-A2D6-8E3898629F98}"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27932507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38945" y="1200155"/>
            <a:ext cx="3877336"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462595" y="1200155"/>
            <a:ext cx="3877336"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lvl1pPr>
              <a:defRPr/>
            </a:lvl1pPr>
          </a:lstStyle>
          <a:p>
            <a:endParaRPr lang="en-US" altLang="en-U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alt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2B11E98B-EED2-4B67-A443-F4B6B35947A8}"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7721675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39465" y="1151335"/>
            <a:ext cx="3878861" cy="479822"/>
          </a:xfrm>
        </p:spPr>
        <p:txBody>
          <a:bodyPr anchor="b"/>
          <a:lstStyle>
            <a:lvl1pPr marL="0" indent="0">
              <a:buNone/>
              <a:defRPr sz="2400" b="1"/>
            </a:lvl1pPr>
            <a:lvl2pPr marL="339061" indent="0">
              <a:buNone/>
              <a:defRPr sz="2000" b="1"/>
            </a:lvl2pPr>
            <a:lvl3pPr marL="678271" indent="0">
              <a:buNone/>
              <a:defRPr sz="1800" b="1"/>
            </a:lvl3pPr>
            <a:lvl4pPr marL="1017217" indent="0">
              <a:buNone/>
              <a:defRPr sz="1600" b="1"/>
            </a:lvl4pPr>
            <a:lvl5pPr marL="1356390" indent="0">
              <a:buNone/>
              <a:defRPr sz="1600" b="1"/>
            </a:lvl5pPr>
            <a:lvl6pPr marL="1695300" indent="0">
              <a:buNone/>
              <a:defRPr sz="1600" b="1"/>
            </a:lvl6pPr>
            <a:lvl7pPr marL="2034313" indent="0">
              <a:buNone/>
              <a:defRPr sz="1600" b="1"/>
            </a:lvl7pPr>
            <a:lvl8pPr marL="2373419" indent="0">
              <a:buNone/>
              <a:defRPr sz="1600" b="1"/>
            </a:lvl8pPr>
            <a:lvl9pPr marL="2712509" indent="0">
              <a:buNone/>
              <a:defRPr sz="1600" b="1"/>
            </a:lvl9pPr>
          </a:lstStyle>
          <a:p>
            <a:pPr lvl="0"/>
            <a:r>
              <a:rPr lang="en-US"/>
              <a:t>Click to edit Master text styles</a:t>
            </a:r>
          </a:p>
        </p:txBody>
      </p:sp>
      <p:sp>
        <p:nvSpPr>
          <p:cNvPr id="4" name="Content Placeholder 3"/>
          <p:cNvSpPr>
            <a:spLocks noGrp="1"/>
          </p:cNvSpPr>
          <p:nvPr>
            <p:ph sz="half" idx="2"/>
          </p:nvPr>
        </p:nvSpPr>
        <p:spPr>
          <a:xfrm>
            <a:off x="439465" y="1631156"/>
            <a:ext cx="3878861"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462544" y="1151335"/>
            <a:ext cx="3880385" cy="479822"/>
          </a:xfrm>
        </p:spPr>
        <p:txBody>
          <a:bodyPr anchor="b"/>
          <a:lstStyle>
            <a:lvl1pPr marL="0" indent="0">
              <a:buNone/>
              <a:defRPr sz="2400" b="1"/>
            </a:lvl1pPr>
            <a:lvl2pPr marL="339061" indent="0">
              <a:buNone/>
              <a:defRPr sz="2000" b="1"/>
            </a:lvl2pPr>
            <a:lvl3pPr marL="678271" indent="0">
              <a:buNone/>
              <a:defRPr sz="1800" b="1"/>
            </a:lvl3pPr>
            <a:lvl4pPr marL="1017217" indent="0">
              <a:buNone/>
              <a:defRPr sz="1600" b="1"/>
            </a:lvl4pPr>
            <a:lvl5pPr marL="1356390" indent="0">
              <a:buNone/>
              <a:defRPr sz="1600" b="1"/>
            </a:lvl5pPr>
            <a:lvl6pPr marL="1695300" indent="0">
              <a:buNone/>
              <a:defRPr sz="1600" b="1"/>
            </a:lvl6pPr>
            <a:lvl7pPr marL="2034313" indent="0">
              <a:buNone/>
              <a:defRPr sz="1600" b="1"/>
            </a:lvl7pPr>
            <a:lvl8pPr marL="2373419" indent="0">
              <a:buNone/>
              <a:defRPr sz="1600" b="1"/>
            </a:lvl8pPr>
            <a:lvl9pPr marL="2712509"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462544" y="1631156"/>
            <a:ext cx="388038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lvl1pPr>
              <a:defRPr/>
            </a:lvl1pPr>
          </a:lstStyle>
          <a:p>
            <a:endParaRPr lang="en-US" altLang="en-US">
              <a:solidFill>
                <a:srgbClr val="000000"/>
              </a:solidFill>
            </a:endParaRPr>
          </a:p>
        </p:txBody>
      </p:sp>
      <p:sp>
        <p:nvSpPr>
          <p:cNvPr id="8" name="Footer Placeholder 7"/>
          <p:cNvSpPr>
            <a:spLocks noGrp="1"/>
          </p:cNvSpPr>
          <p:nvPr>
            <p:ph type="ftr" sz="quarter" idx="11"/>
          </p:nvPr>
        </p:nvSpPr>
        <p:spPr/>
        <p:txBody>
          <a:bodyPr/>
          <a:lstStyle>
            <a:lvl1pPr>
              <a:defRPr/>
            </a:lvl1pPr>
          </a:lstStyle>
          <a:p>
            <a:endParaRPr lang="en-US" altLang="en-US">
              <a:solidFill>
                <a:srgbClr val="000000"/>
              </a:solidFill>
            </a:endParaRPr>
          </a:p>
        </p:txBody>
      </p:sp>
      <p:sp>
        <p:nvSpPr>
          <p:cNvPr id="9" name="Slide Number Placeholder 8"/>
          <p:cNvSpPr>
            <a:spLocks noGrp="1"/>
          </p:cNvSpPr>
          <p:nvPr>
            <p:ph type="sldNum" sz="quarter" idx="12"/>
          </p:nvPr>
        </p:nvSpPr>
        <p:spPr/>
        <p:txBody>
          <a:bodyPr/>
          <a:lstStyle>
            <a:lvl1pPr>
              <a:defRPr/>
            </a:lvl1pPr>
          </a:lstStyle>
          <a:p>
            <a:fld id="{65CDC162-1900-40CE-9BEB-10030CC81F0F}"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424102787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lvl1pPr>
              <a:defRPr/>
            </a:lvl1pPr>
          </a:lstStyle>
          <a:p>
            <a:endParaRPr lang="en-US" altLang="en-US">
              <a:solidFill>
                <a:srgbClr val="000000"/>
              </a:solidFill>
            </a:endParaRPr>
          </a:p>
        </p:txBody>
      </p:sp>
      <p:sp>
        <p:nvSpPr>
          <p:cNvPr id="4" name="Footer Placeholder 3"/>
          <p:cNvSpPr>
            <a:spLocks noGrp="1"/>
          </p:cNvSpPr>
          <p:nvPr>
            <p:ph type="ftr" sz="quarter" idx="11"/>
          </p:nvPr>
        </p:nvSpPr>
        <p:spPr/>
        <p:txBody>
          <a:bodyPr/>
          <a:lstStyle>
            <a:lvl1pPr>
              <a:defRPr/>
            </a:lvl1pPr>
          </a:lstStyle>
          <a:p>
            <a:endParaRPr lang="en-US" altLang="en-US">
              <a:solidFill>
                <a:srgbClr val="000000"/>
              </a:solidFill>
            </a:endParaRPr>
          </a:p>
        </p:txBody>
      </p:sp>
      <p:sp>
        <p:nvSpPr>
          <p:cNvPr id="5" name="Slide Number Placeholder 4"/>
          <p:cNvSpPr>
            <a:spLocks noGrp="1"/>
          </p:cNvSpPr>
          <p:nvPr>
            <p:ph type="sldNum" sz="quarter" idx="12"/>
          </p:nvPr>
        </p:nvSpPr>
        <p:spPr/>
        <p:txBody>
          <a:bodyPr/>
          <a:lstStyle>
            <a:lvl1pPr>
              <a:defRPr/>
            </a:lvl1pPr>
          </a:lstStyle>
          <a:p>
            <a:fld id="{E4CB589C-4D57-407B-91A2-640CFE24FC6D}"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63499862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ltLang="en-US">
              <a:solidFill>
                <a:srgbClr val="000000"/>
              </a:solidFill>
            </a:endParaRPr>
          </a:p>
        </p:txBody>
      </p:sp>
      <p:sp>
        <p:nvSpPr>
          <p:cNvPr id="3" name="Footer Placeholder 2"/>
          <p:cNvSpPr>
            <a:spLocks noGrp="1"/>
          </p:cNvSpPr>
          <p:nvPr>
            <p:ph type="ftr" sz="quarter" idx="11"/>
          </p:nvPr>
        </p:nvSpPr>
        <p:spPr/>
        <p:txBody>
          <a:bodyPr/>
          <a:lstStyle>
            <a:lvl1pPr>
              <a:defRPr/>
            </a:lvl1pPr>
          </a:lstStyle>
          <a:p>
            <a:endParaRPr lang="en-US" altLang="en-US">
              <a:solidFill>
                <a:srgbClr val="000000"/>
              </a:solidFill>
            </a:endParaRPr>
          </a:p>
        </p:txBody>
      </p:sp>
      <p:sp>
        <p:nvSpPr>
          <p:cNvPr id="4" name="Slide Number Placeholder 3"/>
          <p:cNvSpPr>
            <a:spLocks noGrp="1"/>
          </p:cNvSpPr>
          <p:nvPr>
            <p:ph type="sldNum" sz="quarter" idx="12"/>
          </p:nvPr>
        </p:nvSpPr>
        <p:spPr/>
        <p:txBody>
          <a:bodyPr/>
          <a:lstStyle>
            <a:lvl1pPr>
              <a:defRPr/>
            </a:lvl1pPr>
          </a:lstStyle>
          <a:p>
            <a:fld id="{46F5A7C8-905E-4755-8782-9AD9A4FE91F8}"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72986443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42047" y="204787"/>
            <a:ext cx="2888189"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432805" y="208717"/>
            <a:ext cx="4907635"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42047" y="1076343"/>
            <a:ext cx="2888189" cy="3518297"/>
          </a:xfrm>
        </p:spPr>
        <p:txBody>
          <a:bodyPr/>
          <a:lstStyle>
            <a:lvl1pPr marL="0" indent="0">
              <a:buNone/>
              <a:defRPr sz="1400"/>
            </a:lvl1pPr>
            <a:lvl2pPr marL="339061" indent="0">
              <a:buNone/>
              <a:defRPr sz="1200"/>
            </a:lvl2pPr>
            <a:lvl3pPr marL="678271" indent="0">
              <a:buNone/>
              <a:defRPr sz="1000"/>
            </a:lvl3pPr>
            <a:lvl4pPr marL="1017217" indent="0">
              <a:buNone/>
              <a:defRPr sz="900"/>
            </a:lvl4pPr>
            <a:lvl5pPr marL="1356390" indent="0">
              <a:buNone/>
              <a:defRPr sz="900"/>
            </a:lvl5pPr>
            <a:lvl6pPr marL="1695300" indent="0">
              <a:buNone/>
              <a:defRPr sz="900"/>
            </a:lvl6pPr>
            <a:lvl7pPr marL="2034313" indent="0">
              <a:buNone/>
              <a:defRPr sz="900"/>
            </a:lvl7pPr>
            <a:lvl8pPr marL="2373419" indent="0">
              <a:buNone/>
              <a:defRPr sz="900"/>
            </a:lvl8pPr>
            <a:lvl9pPr marL="2712509"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endParaRPr lang="en-US" altLang="en-U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alt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6C47A99C-07AA-42E0-A17B-9B37B53AD972}"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24537063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20734" y="3600451"/>
            <a:ext cx="5267325"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20734" y="459581"/>
            <a:ext cx="5267325" cy="3086100"/>
          </a:xfrm>
        </p:spPr>
        <p:txBody>
          <a:bodyPr/>
          <a:lstStyle>
            <a:lvl1pPr marL="0" indent="0">
              <a:buNone/>
              <a:defRPr sz="3200"/>
            </a:lvl1pPr>
            <a:lvl2pPr marL="339061" indent="0">
              <a:buNone/>
              <a:defRPr sz="2800"/>
            </a:lvl2pPr>
            <a:lvl3pPr marL="678271" indent="0">
              <a:buNone/>
              <a:defRPr sz="2400"/>
            </a:lvl3pPr>
            <a:lvl4pPr marL="1017217" indent="0">
              <a:buNone/>
              <a:defRPr sz="2000"/>
            </a:lvl4pPr>
            <a:lvl5pPr marL="1356390" indent="0">
              <a:buNone/>
              <a:defRPr sz="2000"/>
            </a:lvl5pPr>
            <a:lvl6pPr marL="1695300" indent="0">
              <a:buNone/>
              <a:defRPr sz="2000"/>
            </a:lvl6pPr>
            <a:lvl7pPr marL="2034313" indent="0">
              <a:buNone/>
              <a:defRPr sz="2000"/>
            </a:lvl7pPr>
            <a:lvl8pPr marL="2373419" indent="0">
              <a:buNone/>
              <a:defRPr sz="2000"/>
            </a:lvl8pPr>
            <a:lvl9pPr marL="2712509" indent="0">
              <a:buNone/>
              <a:defRPr sz="2000"/>
            </a:lvl9pPr>
          </a:lstStyle>
          <a:p>
            <a:endParaRPr lang="en-US"/>
          </a:p>
        </p:txBody>
      </p:sp>
      <p:sp>
        <p:nvSpPr>
          <p:cNvPr id="4" name="Text Placeholder 3"/>
          <p:cNvSpPr>
            <a:spLocks noGrp="1"/>
          </p:cNvSpPr>
          <p:nvPr>
            <p:ph type="body" sz="half" idx="2"/>
          </p:nvPr>
        </p:nvSpPr>
        <p:spPr>
          <a:xfrm>
            <a:off x="1720734" y="4029419"/>
            <a:ext cx="5267325" cy="603647"/>
          </a:xfrm>
        </p:spPr>
        <p:txBody>
          <a:bodyPr/>
          <a:lstStyle>
            <a:lvl1pPr marL="0" indent="0">
              <a:buNone/>
              <a:defRPr sz="1400"/>
            </a:lvl1pPr>
            <a:lvl2pPr marL="339061" indent="0">
              <a:buNone/>
              <a:defRPr sz="1200"/>
            </a:lvl2pPr>
            <a:lvl3pPr marL="678271" indent="0">
              <a:buNone/>
              <a:defRPr sz="1000"/>
            </a:lvl3pPr>
            <a:lvl4pPr marL="1017217" indent="0">
              <a:buNone/>
              <a:defRPr sz="900"/>
            </a:lvl4pPr>
            <a:lvl5pPr marL="1356390" indent="0">
              <a:buNone/>
              <a:defRPr sz="900"/>
            </a:lvl5pPr>
            <a:lvl6pPr marL="1695300" indent="0">
              <a:buNone/>
              <a:defRPr sz="900"/>
            </a:lvl6pPr>
            <a:lvl7pPr marL="2034313" indent="0">
              <a:buNone/>
              <a:defRPr sz="900"/>
            </a:lvl7pPr>
            <a:lvl8pPr marL="2373419" indent="0">
              <a:buNone/>
              <a:defRPr sz="900"/>
            </a:lvl8pPr>
            <a:lvl9pPr marL="2712509"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endParaRPr lang="en-US" altLang="en-U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alt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3DAB7C7D-F77A-452E-A8B2-BE455B7E5109}"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408939470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2" Type="http://schemas.openxmlformats.org/officeDocument/2006/relationships/theme" Target="../theme/theme2.xml"/><Relationship Id="rId1" Type="http://schemas.openxmlformats.org/officeDocument/2006/relationships/slideLayout" Target="../slideLayouts/slideLayout12.xml"/></Relationships>
</file>

<file path=ppt/slideMasters/_rels/slideMaster3.xml.rels><?xml version="1.0" encoding="UTF-8" standalone="yes"?>
<Relationships xmlns="http://schemas.openxmlformats.org/package/2006/relationships"><Relationship Id="rId2" Type="http://schemas.openxmlformats.org/officeDocument/2006/relationships/theme" Target="../theme/theme3.xml"/><Relationship Id="rId1" Type="http://schemas.openxmlformats.org/officeDocument/2006/relationships/slideLayout" Target="../slideLayouts/slideLayout13.xml"/></Relationships>
</file>

<file path=ppt/slideMasters/_rels/slideMaster4.xml.rels><?xml version="1.0" encoding="UTF-8" standalone="yes"?>
<Relationships xmlns="http://schemas.openxmlformats.org/package/2006/relationships"><Relationship Id="rId3" Type="http://schemas.openxmlformats.org/officeDocument/2006/relationships/theme" Target="../theme/theme4.xml"/><Relationship Id="rId2" Type="http://schemas.openxmlformats.org/officeDocument/2006/relationships/slideLayout" Target="../slideLayouts/slideLayout15.xml"/><Relationship Id="rId1" Type="http://schemas.openxmlformats.org/officeDocument/2006/relationships/slideLayout" Target="../slideLayouts/slideLayout14.xml"/></Relationships>
</file>

<file path=ppt/slideMasters/_rels/slideMaster5.xml.rels><?xml version="1.0" encoding="UTF-8" standalone="yes"?>
<Relationships xmlns="http://schemas.openxmlformats.org/package/2006/relationships"><Relationship Id="rId3" Type="http://schemas.openxmlformats.org/officeDocument/2006/relationships/image" Target="../media/image2.tif"/><Relationship Id="rId2" Type="http://schemas.openxmlformats.org/officeDocument/2006/relationships/theme" Target="../theme/theme5.xml"/><Relationship Id="rId1" Type="http://schemas.openxmlformats.org/officeDocument/2006/relationships/slideLayout" Target="../slideLayouts/slideLayout1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38944" y="205979"/>
            <a:ext cx="7900988" cy="857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68011" tIns="33920" rIns="68011" bIns="33920" numCol="1" anchor="ctr" anchorCtr="0" compatLnSpc="1">
            <a:prstTxWarp prst="textNoShape">
              <a:avLst/>
            </a:prstTxWarp>
          </a:bodyPr>
          <a:lstStyle/>
          <a:p>
            <a:pPr lvl="0"/>
            <a:r>
              <a:rPr lang="en-US" altLang="en-US"/>
              <a:t>Click to edit Master title style</a:t>
            </a:r>
          </a:p>
        </p:txBody>
      </p:sp>
      <p:sp>
        <p:nvSpPr>
          <p:cNvPr id="1027" name="Rectangle 3"/>
          <p:cNvSpPr>
            <a:spLocks noGrp="1" noChangeArrowheads="1"/>
          </p:cNvSpPr>
          <p:nvPr>
            <p:ph type="body" idx="1"/>
          </p:nvPr>
        </p:nvSpPr>
        <p:spPr bwMode="auto">
          <a:xfrm>
            <a:off x="438944" y="1200155"/>
            <a:ext cx="7900988" cy="33944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68011" tIns="33920" rIns="68011" bIns="339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28" name="Rectangle 4"/>
          <p:cNvSpPr>
            <a:spLocks noGrp="1" noChangeArrowheads="1"/>
          </p:cNvSpPr>
          <p:nvPr>
            <p:ph type="dt" sz="half" idx="2"/>
          </p:nvPr>
        </p:nvSpPr>
        <p:spPr bwMode="auto">
          <a:xfrm>
            <a:off x="438944" y="4683919"/>
            <a:ext cx="2048404" cy="3571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68011" tIns="33920" rIns="68011" bIns="33920" numCol="1" anchor="t" anchorCtr="0" compatLnSpc="1">
            <a:prstTxWarp prst="textNoShape">
              <a:avLst/>
            </a:prstTxWarp>
          </a:bodyPr>
          <a:lstStyle>
            <a:lvl1pPr algn="l">
              <a:defRPr sz="1400">
                <a:solidFill>
                  <a:schemeClr val="tx1"/>
                </a:solidFill>
                <a:latin typeface="+mj-lt"/>
              </a:defRPr>
            </a:lvl1pPr>
          </a:lstStyle>
          <a:p>
            <a:endParaRPr lang="en-US" altLang="en-US">
              <a:solidFill>
                <a:srgbClr val="000000"/>
              </a:solidFill>
            </a:endParaRPr>
          </a:p>
        </p:txBody>
      </p:sp>
      <p:sp>
        <p:nvSpPr>
          <p:cNvPr id="1029" name="Rectangle 5"/>
          <p:cNvSpPr>
            <a:spLocks noGrp="1" noChangeArrowheads="1"/>
          </p:cNvSpPr>
          <p:nvPr>
            <p:ph type="ftr" sz="quarter" idx="3"/>
          </p:nvPr>
        </p:nvSpPr>
        <p:spPr bwMode="auto">
          <a:xfrm>
            <a:off x="2999463" y="4683919"/>
            <a:ext cx="2779977" cy="3571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68011" tIns="33920" rIns="68011" bIns="33920" numCol="1" anchor="t" anchorCtr="0" compatLnSpc="1">
            <a:prstTxWarp prst="textNoShape">
              <a:avLst/>
            </a:prstTxWarp>
          </a:bodyPr>
          <a:lstStyle>
            <a:lvl1pPr>
              <a:defRPr sz="1400">
                <a:solidFill>
                  <a:schemeClr val="tx1"/>
                </a:solidFill>
                <a:latin typeface="+mj-lt"/>
              </a:defRPr>
            </a:lvl1pPr>
          </a:lstStyle>
          <a:p>
            <a:endParaRPr lang="en-US" altLang="en-US">
              <a:solidFill>
                <a:srgbClr val="000000"/>
              </a:solidFill>
            </a:endParaRPr>
          </a:p>
        </p:txBody>
      </p:sp>
      <p:sp>
        <p:nvSpPr>
          <p:cNvPr id="1030" name="Rectangle 6"/>
          <p:cNvSpPr>
            <a:spLocks noGrp="1" noChangeArrowheads="1"/>
          </p:cNvSpPr>
          <p:nvPr>
            <p:ph type="sldNum" sz="quarter" idx="4"/>
          </p:nvPr>
        </p:nvSpPr>
        <p:spPr bwMode="auto">
          <a:xfrm>
            <a:off x="6291528" y="4683919"/>
            <a:ext cx="2048404" cy="3571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68011" tIns="33920" rIns="68011" bIns="33920" numCol="1" anchor="t" anchorCtr="0" compatLnSpc="1">
            <a:prstTxWarp prst="textNoShape">
              <a:avLst/>
            </a:prstTxWarp>
          </a:bodyPr>
          <a:lstStyle>
            <a:lvl1pPr algn="r">
              <a:defRPr sz="1400">
                <a:solidFill>
                  <a:schemeClr val="tx1"/>
                </a:solidFill>
                <a:latin typeface="+mj-lt"/>
              </a:defRPr>
            </a:lvl1pPr>
          </a:lstStyle>
          <a:p>
            <a:fld id="{2B47646A-D41E-4824-8B47-F94474723556}"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782791974"/>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026"/>
                                        </p:tgtEl>
                                        <p:attrNameLst>
                                          <p:attrName>style.visibility</p:attrName>
                                        </p:attrNameLst>
                                      </p:cBhvr>
                                      <p:to>
                                        <p:strVal val="visible"/>
                                      </p:to>
                                    </p:set>
                                    <p:animEffect transition="in" filter="fade">
                                      <p:cBhvr>
                                        <p:cTn id="7" dur="2000"/>
                                        <p:tgtEl>
                                          <p:spTgt spid="1026"/>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027">
                                            <p:txEl>
                                              <p:pRg st="0" end="0"/>
                                            </p:txEl>
                                          </p:spTgt>
                                        </p:tgtEl>
                                        <p:attrNameLst>
                                          <p:attrName>style.visibility</p:attrName>
                                        </p:attrNameLst>
                                      </p:cBhvr>
                                      <p:to>
                                        <p:strVal val="visible"/>
                                      </p:to>
                                    </p:set>
                                    <p:animEffect transition="in" filter="wipe(left)">
                                      <p:cBhvr>
                                        <p:cTn id="12" dur="500"/>
                                        <p:tgtEl>
                                          <p:spTgt spid="1027">
                                            <p:txEl>
                                              <p:pRg st="0" end="0"/>
                                            </p:txEl>
                                          </p:spTgt>
                                        </p:tgtEl>
                                      </p:cBhvr>
                                    </p:animEffect>
                                  </p:childTnLst>
                                </p:cTn>
                              </p:par>
                              <p:par>
                                <p:cTn id="13" presetID="22" presetClass="entr" presetSubtype="8" fill="hold" grpId="0" nodeType="withEffect">
                                  <p:stCondLst>
                                    <p:cond delay="0"/>
                                  </p:stCondLst>
                                  <p:childTnLst>
                                    <p:set>
                                      <p:cBhvr>
                                        <p:cTn id="14" dur="1" fill="hold">
                                          <p:stCondLst>
                                            <p:cond delay="0"/>
                                          </p:stCondLst>
                                        </p:cTn>
                                        <p:tgtEl>
                                          <p:spTgt spid="1027">
                                            <p:txEl>
                                              <p:pRg st="1" end="1"/>
                                            </p:txEl>
                                          </p:spTgt>
                                        </p:tgtEl>
                                        <p:attrNameLst>
                                          <p:attrName>style.visibility</p:attrName>
                                        </p:attrNameLst>
                                      </p:cBhvr>
                                      <p:to>
                                        <p:strVal val="visible"/>
                                      </p:to>
                                    </p:set>
                                    <p:animEffect transition="in" filter="wipe(left)">
                                      <p:cBhvr>
                                        <p:cTn id="15" dur="500"/>
                                        <p:tgtEl>
                                          <p:spTgt spid="1027">
                                            <p:txEl>
                                              <p:pRg st="1" end="1"/>
                                            </p:txEl>
                                          </p:spTgt>
                                        </p:tgtEl>
                                      </p:cBhvr>
                                    </p:animEffect>
                                  </p:childTnLst>
                                </p:cTn>
                              </p:par>
                              <p:par>
                                <p:cTn id="16" presetID="22" presetClass="entr" presetSubtype="8" fill="hold" grpId="0" nodeType="withEffect">
                                  <p:stCondLst>
                                    <p:cond delay="0"/>
                                  </p:stCondLst>
                                  <p:childTnLst>
                                    <p:set>
                                      <p:cBhvr>
                                        <p:cTn id="17" dur="1" fill="hold">
                                          <p:stCondLst>
                                            <p:cond delay="0"/>
                                          </p:stCondLst>
                                        </p:cTn>
                                        <p:tgtEl>
                                          <p:spTgt spid="1027">
                                            <p:txEl>
                                              <p:pRg st="2" end="2"/>
                                            </p:txEl>
                                          </p:spTgt>
                                        </p:tgtEl>
                                        <p:attrNameLst>
                                          <p:attrName>style.visibility</p:attrName>
                                        </p:attrNameLst>
                                      </p:cBhvr>
                                      <p:to>
                                        <p:strVal val="visible"/>
                                      </p:to>
                                    </p:set>
                                    <p:animEffect transition="in" filter="wipe(left)">
                                      <p:cBhvr>
                                        <p:cTn id="18" dur="500"/>
                                        <p:tgtEl>
                                          <p:spTgt spid="1027">
                                            <p:txEl>
                                              <p:pRg st="2" end="2"/>
                                            </p:txEl>
                                          </p:spTgt>
                                        </p:tgtEl>
                                      </p:cBhvr>
                                    </p:animEffect>
                                  </p:childTnLst>
                                </p:cTn>
                              </p:par>
                              <p:par>
                                <p:cTn id="19" presetID="22" presetClass="entr" presetSubtype="8" fill="hold" grpId="0" nodeType="withEffect">
                                  <p:stCondLst>
                                    <p:cond delay="0"/>
                                  </p:stCondLst>
                                  <p:childTnLst>
                                    <p:set>
                                      <p:cBhvr>
                                        <p:cTn id="20" dur="1" fill="hold">
                                          <p:stCondLst>
                                            <p:cond delay="0"/>
                                          </p:stCondLst>
                                        </p:cTn>
                                        <p:tgtEl>
                                          <p:spTgt spid="1027">
                                            <p:txEl>
                                              <p:pRg st="3" end="3"/>
                                            </p:txEl>
                                          </p:spTgt>
                                        </p:tgtEl>
                                        <p:attrNameLst>
                                          <p:attrName>style.visibility</p:attrName>
                                        </p:attrNameLst>
                                      </p:cBhvr>
                                      <p:to>
                                        <p:strVal val="visible"/>
                                      </p:to>
                                    </p:set>
                                    <p:animEffect transition="in" filter="wipe(left)">
                                      <p:cBhvr>
                                        <p:cTn id="21" dur="500"/>
                                        <p:tgtEl>
                                          <p:spTgt spid="1027">
                                            <p:txEl>
                                              <p:pRg st="3" end="3"/>
                                            </p:txEl>
                                          </p:spTgt>
                                        </p:tgtEl>
                                      </p:cBhvr>
                                    </p:animEffect>
                                  </p:childTnLst>
                                </p:cTn>
                              </p:par>
                              <p:par>
                                <p:cTn id="22" presetID="22" presetClass="entr" presetSubtype="8" fill="hold" grpId="0" nodeType="withEffect">
                                  <p:stCondLst>
                                    <p:cond delay="0"/>
                                  </p:stCondLst>
                                  <p:childTnLst>
                                    <p:set>
                                      <p:cBhvr>
                                        <p:cTn id="23" dur="1" fill="hold">
                                          <p:stCondLst>
                                            <p:cond delay="0"/>
                                          </p:stCondLst>
                                        </p:cTn>
                                        <p:tgtEl>
                                          <p:spTgt spid="1027">
                                            <p:txEl>
                                              <p:pRg st="4" end="4"/>
                                            </p:txEl>
                                          </p:spTgt>
                                        </p:tgtEl>
                                        <p:attrNameLst>
                                          <p:attrName>style.visibility</p:attrName>
                                        </p:attrNameLst>
                                      </p:cBhvr>
                                      <p:to>
                                        <p:strVal val="visible"/>
                                      </p:to>
                                    </p:set>
                                    <p:animEffect transition="in" filter="wipe(left)">
                                      <p:cBhvr>
                                        <p:cTn id="24" dur="500"/>
                                        <p:tgtEl>
                                          <p:spTgt spid="1027">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6" grpId="0"/>
      <p:bldP spid="1027" grpId="0" build="p">
        <p:tmplLst>
          <p:tmpl lvl="1">
            <p:tnLst>
              <p:par>
                <p:cTn presetID="22" presetClass="entr" presetSubtype="8" fill="hold" nodeType="clickEffect">
                  <p:stCondLst>
                    <p:cond delay="0"/>
                  </p:stCondLst>
                  <p:childTnLst>
                    <p:set>
                      <p:cBhvr>
                        <p:cTn dur="1" fill="hold">
                          <p:stCondLst>
                            <p:cond delay="0"/>
                          </p:stCondLst>
                        </p:cTn>
                        <p:tgtEl>
                          <p:spTgt spid="1027"/>
                        </p:tgtEl>
                        <p:attrNameLst>
                          <p:attrName>style.visibility</p:attrName>
                        </p:attrNameLst>
                      </p:cBhvr>
                      <p:to>
                        <p:strVal val="visible"/>
                      </p:to>
                    </p:set>
                    <p:animEffect transition="in" filter="wipe(left)">
                      <p:cBhvr>
                        <p:cTn dur="500"/>
                        <p:tgtEl>
                          <p:spTgt spid="1027"/>
                        </p:tgtEl>
                      </p:cBhvr>
                    </p:animEffect>
                  </p:childTnLst>
                </p:cTn>
              </p:par>
            </p:tnLst>
          </p:tmpl>
          <p:tmpl lvl="2">
            <p:tnLst>
              <p:par>
                <p:cTn presetID="22" presetClass="entr" presetSubtype="8" fill="hold" nodeType="withEffect">
                  <p:stCondLst>
                    <p:cond delay="0"/>
                  </p:stCondLst>
                  <p:childTnLst>
                    <p:set>
                      <p:cBhvr>
                        <p:cTn dur="1" fill="hold">
                          <p:stCondLst>
                            <p:cond delay="0"/>
                          </p:stCondLst>
                        </p:cTn>
                        <p:tgtEl>
                          <p:spTgt spid="1027"/>
                        </p:tgtEl>
                        <p:attrNameLst>
                          <p:attrName>style.visibility</p:attrName>
                        </p:attrNameLst>
                      </p:cBhvr>
                      <p:to>
                        <p:strVal val="visible"/>
                      </p:to>
                    </p:set>
                    <p:animEffect transition="in" filter="wipe(left)">
                      <p:cBhvr>
                        <p:cTn dur="500"/>
                        <p:tgtEl>
                          <p:spTgt spid="1027"/>
                        </p:tgtEl>
                      </p:cBhvr>
                    </p:animEffect>
                  </p:childTnLst>
                </p:cTn>
              </p:par>
            </p:tnLst>
          </p:tmpl>
          <p:tmpl lvl="3">
            <p:tnLst>
              <p:par>
                <p:cTn presetID="22" presetClass="entr" presetSubtype="8" fill="hold" nodeType="withEffect">
                  <p:stCondLst>
                    <p:cond delay="0"/>
                  </p:stCondLst>
                  <p:childTnLst>
                    <p:set>
                      <p:cBhvr>
                        <p:cTn dur="1" fill="hold">
                          <p:stCondLst>
                            <p:cond delay="0"/>
                          </p:stCondLst>
                        </p:cTn>
                        <p:tgtEl>
                          <p:spTgt spid="1027"/>
                        </p:tgtEl>
                        <p:attrNameLst>
                          <p:attrName>style.visibility</p:attrName>
                        </p:attrNameLst>
                      </p:cBhvr>
                      <p:to>
                        <p:strVal val="visible"/>
                      </p:to>
                    </p:set>
                    <p:animEffect transition="in" filter="wipe(left)">
                      <p:cBhvr>
                        <p:cTn dur="500"/>
                        <p:tgtEl>
                          <p:spTgt spid="1027"/>
                        </p:tgtEl>
                      </p:cBhvr>
                    </p:animEffect>
                  </p:childTnLst>
                </p:cTn>
              </p:par>
            </p:tnLst>
          </p:tmpl>
          <p:tmpl lvl="4">
            <p:tnLst>
              <p:par>
                <p:cTn presetID="22" presetClass="entr" presetSubtype="8" fill="hold" nodeType="withEffect">
                  <p:stCondLst>
                    <p:cond delay="0"/>
                  </p:stCondLst>
                  <p:childTnLst>
                    <p:set>
                      <p:cBhvr>
                        <p:cTn dur="1" fill="hold">
                          <p:stCondLst>
                            <p:cond delay="0"/>
                          </p:stCondLst>
                        </p:cTn>
                        <p:tgtEl>
                          <p:spTgt spid="1027"/>
                        </p:tgtEl>
                        <p:attrNameLst>
                          <p:attrName>style.visibility</p:attrName>
                        </p:attrNameLst>
                      </p:cBhvr>
                      <p:to>
                        <p:strVal val="visible"/>
                      </p:to>
                    </p:set>
                    <p:animEffect transition="in" filter="wipe(left)">
                      <p:cBhvr>
                        <p:cTn dur="500"/>
                        <p:tgtEl>
                          <p:spTgt spid="1027"/>
                        </p:tgtEl>
                      </p:cBhvr>
                    </p:animEffect>
                  </p:childTnLst>
                </p:cTn>
              </p:par>
            </p:tnLst>
          </p:tmpl>
          <p:tmpl lvl="5">
            <p:tnLst>
              <p:par>
                <p:cTn presetID="22" presetClass="entr" presetSubtype="8" fill="hold" nodeType="withEffect">
                  <p:stCondLst>
                    <p:cond delay="0"/>
                  </p:stCondLst>
                  <p:childTnLst>
                    <p:set>
                      <p:cBhvr>
                        <p:cTn dur="1" fill="hold">
                          <p:stCondLst>
                            <p:cond delay="0"/>
                          </p:stCondLst>
                        </p:cTn>
                        <p:tgtEl>
                          <p:spTgt spid="1027"/>
                        </p:tgtEl>
                        <p:attrNameLst>
                          <p:attrName>style.visibility</p:attrName>
                        </p:attrNameLst>
                      </p:cBhvr>
                      <p:to>
                        <p:strVal val="visible"/>
                      </p:to>
                    </p:set>
                    <p:animEffect transition="in" filter="wipe(left)">
                      <p:cBhvr>
                        <p:cTn dur="500"/>
                        <p:tgtEl>
                          <p:spTgt spid="1027"/>
                        </p:tgtEl>
                      </p:cBhvr>
                    </p:animEffect>
                  </p:childTnLst>
                </p:cTn>
              </p:par>
            </p:tnLst>
          </p:tmpl>
        </p:tmplLst>
      </p:bldP>
    </p:bldLst>
  </p:timing>
  <p:txStyles>
    <p:title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charset="0"/>
          <a:cs typeface="Arial" charset="0"/>
        </a:defRPr>
      </a:lvl2pPr>
      <a:lvl3pPr algn="ctr" rtl="0" fontAlgn="base">
        <a:spcBef>
          <a:spcPct val="0"/>
        </a:spcBef>
        <a:spcAft>
          <a:spcPct val="0"/>
        </a:spcAft>
        <a:defRPr sz="4400">
          <a:solidFill>
            <a:schemeClr val="tx2"/>
          </a:solidFill>
          <a:latin typeface="Arial" charset="0"/>
          <a:cs typeface="Arial" charset="0"/>
        </a:defRPr>
      </a:lvl3pPr>
      <a:lvl4pPr algn="ctr" rtl="0" fontAlgn="base">
        <a:spcBef>
          <a:spcPct val="0"/>
        </a:spcBef>
        <a:spcAft>
          <a:spcPct val="0"/>
        </a:spcAft>
        <a:defRPr sz="4400">
          <a:solidFill>
            <a:schemeClr val="tx2"/>
          </a:solidFill>
          <a:latin typeface="Arial" charset="0"/>
          <a:cs typeface="Arial" charset="0"/>
        </a:defRPr>
      </a:lvl4pPr>
      <a:lvl5pPr algn="ctr" rtl="0" fontAlgn="base">
        <a:spcBef>
          <a:spcPct val="0"/>
        </a:spcBef>
        <a:spcAft>
          <a:spcPct val="0"/>
        </a:spcAft>
        <a:defRPr sz="4400">
          <a:solidFill>
            <a:schemeClr val="tx2"/>
          </a:solidFill>
          <a:latin typeface="Arial" charset="0"/>
          <a:cs typeface="Arial" charset="0"/>
        </a:defRPr>
      </a:lvl5pPr>
      <a:lvl6pPr marL="339061" algn="ctr" rtl="0" fontAlgn="base">
        <a:spcBef>
          <a:spcPct val="0"/>
        </a:spcBef>
        <a:spcAft>
          <a:spcPct val="0"/>
        </a:spcAft>
        <a:defRPr sz="4400">
          <a:solidFill>
            <a:schemeClr val="tx2"/>
          </a:solidFill>
          <a:latin typeface="Arial" charset="0"/>
          <a:cs typeface="Arial" charset="0"/>
        </a:defRPr>
      </a:lvl6pPr>
      <a:lvl7pPr marL="678271" algn="ctr" rtl="0" fontAlgn="base">
        <a:spcBef>
          <a:spcPct val="0"/>
        </a:spcBef>
        <a:spcAft>
          <a:spcPct val="0"/>
        </a:spcAft>
        <a:defRPr sz="4400">
          <a:solidFill>
            <a:schemeClr val="tx2"/>
          </a:solidFill>
          <a:latin typeface="Arial" charset="0"/>
          <a:cs typeface="Arial" charset="0"/>
        </a:defRPr>
      </a:lvl7pPr>
      <a:lvl8pPr marL="1017217" algn="ctr" rtl="0" fontAlgn="base">
        <a:spcBef>
          <a:spcPct val="0"/>
        </a:spcBef>
        <a:spcAft>
          <a:spcPct val="0"/>
        </a:spcAft>
        <a:defRPr sz="4400">
          <a:solidFill>
            <a:schemeClr val="tx2"/>
          </a:solidFill>
          <a:latin typeface="Arial" charset="0"/>
          <a:cs typeface="Arial" charset="0"/>
        </a:defRPr>
      </a:lvl8pPr>
      <a:lvl9pPr marL="1356390" algn="ctr" rtl="0" fontAlgn="base">
        <a:spcBef>
          <a:spcPct val="0"/>
        </a:spcBef>
        <a:spcAft>
          <a:spcPct val="0"/>
        </a:spcAft>
        <a:defRPr sz="4400">
          <a:solidFill>
            <a:schemeClr val="tx2"/>
          </a:solidFill>
          <a:latin typeface="Arial" charset="0"/>
          <a:cs typeface="Arial" charset="0"/>
        </a:defRPr>
      </a:lvl9pPr>
    </p:titleStyle>
    <p:bodyStyle>
      <a:lvl1pPr marL="254229" indent="-254229" algn="l" rtl="0" fontAlgn="base">
        <a:spcBef>
          <a:spcPct val="20000"/>
        </a:spcBef>
        <a:spcAft>
          <a:spcPct val="0"/>
        </a:spcAft>
        <a:buChar char="•"/>
        <a:defRPr sz="4000">
          <a:solidFill>
            <a:schemeClr val="bg1"/>
          </a:solidFill>
          <a:latin typeface="+mn-lt"/>
          <a:ea typeface="+mn-ea"/>
          <a:cs typeface="+mn-cs"/>
        </a:defRPr>
      </a:lvl1pPr>
      <a:lvl2pPr marL="551136" indent="-211893" algn="l" rtl="0" fontAlgn="base">
        <a:spcBef>
          <a:spcPct val="20000"/>
        </a:spcBef>
        <a:spcAft>
          <a:spcPct val="0"/>
        </a:spcAft>
        <a:buChar char="–"/>
        <a:defRPr sz="4000">
          <a:solidFill>
            <a:schemeClr val="bg1"/>
          </a:solidFill>
          <a:latin typeface="+mn-lt"/>
        </a:defRPr>
      </a:lvl2pPr>
      <a:lvl3pPr marL="847639" indent="-169563" algn="l" rtl="0" fontAlgn="base">
        <a:spcBef>
          <a:spcPct val="20000"/>
        </a:spcBef>
        <a:spcAft>
          <a:spcPct val="0"/>
        </a:spcAft>
        <a:buChar char="•"/>
        <a:defRPr sz="2400">
          <a:solidFill>
            <a:schemeClr val="tx1"/>
          </a:solidFill>
          <a:latin typeface="+mj-lt"/>
          <a:cs typeface="+mj-cs"/>
        </a:defRPr>
      </a:lvl3pPr>
      <a:lvl4pPr marL="1186788" indent="-169563" algn="l" rtl="0" fontAlgn="base">
        <a:spcBef>
          <a:spcPct val="20000"/>
        </a:spcBef>
        <a:spcAft>
          <a:spcPct val="0"/>
        </a:spcAft>
        <a:buChar char="–"/>
        <a:defRPr sz="2000">
          <a:solidFill>
            <a:schemeClr val="tx1"/>
          </a:solidFill>
          <a:latin typeface="+mj-lt"/>
          <a:cs typeface="+mj-cs"/>
        </a:defRPr>
      </a:lvl4pPr>
      <a:lvl5pPr marL="1525913" indent="-169563" algn="l" rtl="0" fontAlgn="base">
        <a:spcBef>
          <a:spcPct val="20000"/>
        </a:spcBef>
        <a:spcAft>
          <a:spcPct val="0"/>
        </a:spcAft>
        <a:buChar char="»"/>
        <a:defRPr sz="2000">
          <a:solidFill>
            <a:schemeClr val="tx1"/>
          </a:solidFill>
          <a:latin typeface="+mj-lt"/>
          <a:cs typeface="+mj-cs"/>
        </a:defRPr>
      </a:lvl5pPr>
      <a:lvl6pPr marL="1864758" indent="-169563" algn="l" rtl="0" fontAlgn="base">
        <a:spcBef>
          <a:spcPct val="20000"/>
        </a:spcBef>
        <a:spcAft>
          <a:spcPct val="0"/>
        </a:spcAft>
        <a:buChar char="»"/>
        <a:defRPr sz="2000">
          <a:solidFill>
            <a:schemeClr val="tx1"/>
          </a:solidFill>
          <a:latin typeface="+mj-lt"/>
          <a:cs typeface="+mj-cs"/>
        </a:defRPr>
      </a:lvl6pPr>
      <a:lvl7pPr marL="2203930" indent="-169563" algn="l" rtl="0" fontAlgn="base">
        <a:spcBef>
          <a:spcPct val="20000"/>
        </a:spcBef>
        <a:spcAft>
          <a:spcPct val="0"/>
        </a:spcAft>
        <a:buChar char="»"/>
        <a:defRPr sz="2000">
          <a:solidFill>
            <a:schemeClr val="tx1"/>
          </a:solidFill>
          <a:latin typeface="+mj-lt"/>
          <a:cs typeface="+mj-cs"/>
        </a:defRPr>
      </a:lvl7pPr>
      <a:lvl8pPr marL="2542973" indent="-169563" algn="l" rtl="0" fontAlgn="base">
        <a:spcBef>
          <a:spcPct val="20000"/>
        </a:spcBef>
        <a:spcAft>
          <a:spcPct val="0"/>
        </a:spcAft>
        <a:buChar char="»"/>
        <a:defRPr sz="2000">
          <a:solidFill>
            <a:schemeClr val="tx1"/>
          </a:solidFill>
          <a:latin typeface="+mj-lt"/>
          <a:cs typeface="+mj-cs"/>
        </a:defRPr>
      </a:lvl8pPr>
      <a:lvl9pPr marL="2882131" indent="-169563" algn="l" rtl="0" fontAlgn="base">
        <a:spcBef>
          <a:spcPct val="20000"/>
        </a:spcBef>
        <a:spcAft>
          <a:spcPct val="0"/>
        </a:spcAft>
        <a:buChar char="»"/>
        <a:defRPr sz="2000">
          <a:solidFill>
            <a:schemeClr val="tx1"/>
          </a:solidFill>
          <a:latin typeface="+mj-lt"/>
          <a:cs typeface="+mj-cs"/>
        </a:defRPr>
      </a:lvl9pPr>
    </p:bodyStyle>
    <p:otherStyle>
      <a:defPPr>
        <a:defRPr lang="en-US"/>
      </a:defPPr>
      <a:lvl1pPr marL="0" algn="l" defTabSz="678271" rtl="0" eaLnBrk="1" latinLnBrk="0" hangingPunct="1">
        <a:defRPr sz="1800" kern="1200">
          <a:solidFill>
            <a:schemeClr val="tx1"/>
          </a:solidFill>
          <a:latin typeface="+mn-lt"/>
          <a:ea typeface="+mn-ea"/>
          <a:cs typeface="+mn-cs"/>
        </a:defRPr>
      </a:lvl1pPr>
      <a:lvl2pPr marL="339061" algn="l" defTabSz="678271" rtl="0" eaLnBrk="1" latinLnBrk="0" hangingPunct="1">
        <a:defRPr sz="1800" kern="1200">
          <a:solidFill>
            <a:schemeClr val="tx1"/>
          </a:solidFill>
          <a:latin typeface="+mn-lt"/>
          <a:ea typeface="+mn-ea"/>
          <a:cs typeface="+mn-cs"/>
        </a:defRPr>
      </a:lvl2pPr>
      <a:lvl3pPr marL="678271" algn="l" defTabSz="678271" rtl="0" eaLnBrk="1" latinLnBrk="0" hangingPunct="1">
        <a:defRPr sz="1800" kern="1200">
          <a:solidFill>
            <a:schemeClr val="tx1"/>
          </a:solidFill>
          <a:latin typeface="+mn-lt"/>
          <a:ea typeface="+mn-ea"/>
          <a:cs typeface="+mn-cs"/>
        </a:defRPr>
      </a:lvl3pPr>
      <a:lvl4pPr marL="1017217" algn="l" defTabSz="678271" rtl="0" eaLnBrk="1" latinLnBrk="0" hangingPunct="1">
        <a:defRPr sz="1800" kern="1200">
          <a:solidFill>
            <a:schemeClr val="tx1"/>
          </a:solidFill>
          <a:latin typeface="+mn-lt"/>
          <a:ea typeface="+mn-ea"/>
          <a:cs typeface="+mn-cs"/>
        </a:defRPr>
      </a:lvl4pPr>
      <a:lvl5pPr marL="1356390" algn="l" defTabSz="678271" rtl="0" eaLnBrk="1" latinLnBrk="0" hangingPunct="1">
        <a:defRPr sz="1800" kern="1200">
          <a:solidFill>
            <a:schemeClr val="tx1"/>
          </a:solidFill>
          <a:latin typeface="+mn-lt"/>
          <a:ea typeface="+mn-ea"/>
          <a:cs typeface="+mn-cs"/>
        </a:defRPr>
      </a:lvl5pPr>
      <a:lvl6pPr marL="1695300" algn="l" defTabSz="678271" rtl="0" eaLnBrk="1" latinLnBrk="0" hangingPunct="1">
        <a:defRPr sz="1800" kern="1200">
          <a:solidFill>
            <a:schemeClr val="tx1"/>
          </a:solidFill>
          <a:latin typeface="+mn-lt"/>
          <a:ea typeface="+mn-ea"/>
          <a:cs typeface="+mn-cs"/>
        </a:defRPr>
      </a:lvl6pPr>
      <a:lvl7pPr marL="2034313" algn="l" defTabSz="678271" rtl="0" eaLnBrk="1" latinLnBrk="0" hangingPunct="1">
        <a:defRPr sz="1800" kern="1200">
          <a:solidFill>
            <a:schemeClr val="tx1"/>
          </a:solidFill>
          <a:latin typeface="+mn-lt"/>
          <a:ea typeface="+mn-ea"/>
          <a:cs typeface="+mn-cs"/>
        </a:defRPr>
      </a:lvl7pPr>
      <a:lvl8pPr marL="2373419" algn="l" defTabSz="678271" rtl="0" eaLnBrk="1" latinLnBrk="0" hangingPunct="1">
        <a:defRPr sz="1800" kern="1200">
          <a:solidFill>
            <a:schemeClr val="tx1"/>
          </a:solidFill>
          <a:latin typeface="+mn-lt"/>
          <a:ea typeface="+mn-ea"/>
          <a:cs typeface="+mn-cs"/>
        </a:defRPr>
      </a:lvl8pPr>
      <a:lvl9pPr marL="2712509" algn="l" defTabSz="678271"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6258" name="Rectangle 2"/>
          <p:cNvSpPr>
            <a:spLocks noGrp="1" noChangeArrowheads="1"/>
          </p:cNvSpPr>
          <p:nvPr>
            <p:ph type="title"/>
          </p:nvPr>
        </p:nvSpPr>
        <p:spPr bwMode="auto">
          <a:xfrm>
            <a:off x="438944" y="205979"/>
            <a:ext cx="7900988" cy="857250"/>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96259" name="Rectangle 3"/>
          <p:cNvSpPr>
            <a:spLocks noGrp="1" noChangeArrowheads="1"/>
          </p:cNvSpPr>
          <p:nvPr>
            <p:ph type="body" idx="1"/>
          </p:nvPr>
        </p:nvSpPr>
        <p:spPr bwMode="auto">
          <a:xfrm>
            <a:off x="438944" y="1200151"/>
            <a:ext cx="7900988" cy="3394472"/>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3076" name="Rectangle 4"/>
          <p:cNvSpPr>
            <a:spLocks noGrp="1" noChangeArrowheads="1"/>
          </p:cNvSpPr>
          <p:nvPr>
            <p:ph type="dt" sz="half" idx="2"/>
          </p:nvPr>
        </p:nvSpPr>
        <p:spPr bwMode="auto">
          <a:xfrm>
            <a:off x="438944" y="4683919"/>
            <a:ext cx="2048404" cy="35718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008">
                <a:solidFill>
                  <a:srgbClr val="000000"/>
                </a:solidFill>
                <a:latin typeface="Arial" charset="0"/>
                <a:cs typeface="Arial" charset="0"/>
              </a:defRPr>
            </a:lvl1pPr>
          </a:lstStyle>
          <a:p>
            <a:pPr>
              <a:defRPr/>
            </a:pPr>
            <a:endParaRPr lang="en-US" dirty="0"/>
          </a:p>
        </p:txBody>
      </p:sp>
      <p:sp>
        <p:nvSpPr>
          <p:cNvPr id="3077" name="Rectangle 5"/>
          <p:cNvSpPr>
            <a:spLocks noGrp="1" noChangeArrowheads="1"/>
          </p:cNvSpPr>
          <p:nvPr>
            <p:ph type="ftr" sz="quarter" idx="3"/>
          </p:nvPr>
        </p:nvSpPr>
        <p:spPr bwMode="auto">
          <a:xfrm>
            <a:off x="2999449" y="4683919"/>
            <a:ext cx="2779977" cy="35718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008">
                <a:solidFill>
                  <a:srgbClr val="000000"/>
                </a:solidFill>
                <a:latin typeface="Arial" charset="0"/>
                <a:cs typeface="Arial" charset="0"/>
              </a:defRPr>
            </a:lvl1pPr>
          </a:lstStyle>
          <a:p>
            <a:pPr>
              <a:defRPr/>
            </a:pPr>
            <a:endParaRPr lang="en-US" dirty="0"/>
          </a:p>
        </p:txBody>
      </p:sp>
      <p:sp>
        <p:nvSpPr>
          <p:cNvPr id="3078" name="Rectangle 6"/>
          <p:cNvSpPr>
            <a:spLocks noGrp="1" noChangeArrowheads="1"/>
          </p:cNvSpPr>
          <p:nvPr>
            <p:ph type="sldNum" sz="quarter" idx="4"/>
          </p:nvPr>
        </p:nvSpPr>
        <p:spPr bwMode="auto">
          <a:xfrm>
            <a:off x="6291527" y="4683919"/>
            <a:ext cx="2048404" cy="35718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008">
                <a:solidFill>
                  <a:srgbClr val="000000"/>
                </a:solidFill>
              </a:defRPr>
            </a:lvl1pPr>
          </a:lstStyle>
          <a:p>
            <a:fld id="{94317EE0-CD2D-4428-881C-38C7122CD0C7}" type="slidenum">
              <a:rPr lang="en-US" altLang="en-US" smtClean="0"/>
              <a:pPr/>
              <a:t>‹#›</a:t>
            </a:fld>
            <a:endParaRPr lang="en-US" altLang="en-US" dirty="0"/>
          </a:p>
        </p:txBody>
      </p:sp>
    </p:spTree>
    <p:extLst>
      <p:ext uri="{BB962C8B-B14F-4D97-AF65-F5344CB8AC3E}">
        <p14:creationId xmlns:p14="http://schemas.microsoft.com/office/powerpoint/2010/main" val="2958073454"/>
      </p:ext>
    </p:extLst>
  </p:cSld>
  <p:clrMap bg1="lt1" tx1="dk1" bg2="lt2" tx2="dk2" accent1="accent1" accent2="accent2" accent3="accent3" accent4="accent4" accent5="accent5" accent6="accent6" hlink="hlink" folHlink="folHlink"/>
  <p:sldLayoutIdLst>
    <p:sldLayoutId id="2147483697" r:id="rId1"/>
  </p:sldLayoutIdLst>
  <p:txStyles>
    <p:titleStyle>
      <a:lvl1pPr algn="ctr" rtl="0" eaLnBrk="0" fontAlgn="base" hangingPunct="0">
        <a:spcBef>
          <a:spcPct val="0"/>
        </a:spcBef>
        <a:spcAft>
          <a:spcPct val="0"/>
        </a:spcAft>
        <a:defRPr sz="3168">
          <a:solidFill>
            <a:schemeClr val="bg1"/>
          </a:solidFill>
          <a:latin typeface="+mj-lt"/>
          <a:ea typeface="+mj-ea"/>
          <a:cs typeface="+mj-cs"/>
        </a:defRPr>
      </a:lvl1pPr>
      <a:lvl2pPr algn="ctr" rtl="0" eaLnBrk="0" fontAlgn="base" hangingPunct="0">
        <a:spcBef>
          <a:spcPct val="0"/>
        </a:spcBef>
        <a:spcAft>
          <a:spcPct val="0"/>
        </a:spcAft>
        <a:defRPr sz="3168">
          <a:solidFill>
            <a:schemeClr val="bg1"/>
          </a:solidFill>
          <a:latin typeface="Arial Rounded MT Bold" pitchFamily="34" charset="0"/>
          <a:cs typeface="Arial" charset="0"/>
        </a:defRPr>
      </a:lvl2pPr>
      <a:lvl3pPr algn="ctr" rtl="0" eaLnBrk="0" fontAlgn="base" hangingPunct="0">
        <a:spcBef>
          <a:spcPct val="0"/>
        </a:spcBef>
        <a:spcAft>
          <a:spcPct val="0"/>
        </a:spcAft>
        <a:defRPr sz="3168">
          <a:solidFill>
            <a:schemeClr val="bg1"/>
          </a:solidFill>
          <a:latin typeface="Arial Rounded MT Bold" pitchFamily="34" charset="0"/>
          <a:cs typeface="Arial" charset="0"/>
        </a:defRPr>
      </a:lvl3pPr>
      <a:lvl4pPr algn="ctr" rtl="0" eaLnBrk="0" fontAlgn="base" hangingPunct="0">
        <a:spcBef>
          <a:spcPct val="0"/>
        </a:spcBef>
        <a:spcAft>
          <a:spcPct val="0"/>
        </a:spcAft>
        <a:defRPr sz="3168">
          <a:solidFill>
            <a:schemeClr val="bg1"/>
          </a:solidFill>
          <a:latin typeface="Arial Rounded MT Bold" pitchFamily="34" charset="0"/>
          <a:cs typeface="Arial" charset="0"/>
        </a:defRPr>
      </a:lvl4pPr>
      <a:lvl5pPr algn="ctr" rtl="0" eaLnBrk="0" fontAlgn="base" hangingPunct="0">
        <a:spcBef>
          <a:spcPct val="0"/>
        </a:spcBef>
        <a:spcAft>
          <a:spcPct val="0"/>
        </a:spcAft>
        <a:defRPr sz="3168">
          <a:solidFill>
            <a:schemeClr val="bg1"/>
          </a:solidFill>
          <a:latin typeface="Arial Rounded MT Bold" pitchFamily="34" charset="0"/>
          <a:cs typeface="Arial" charset="0"/>
        </a:defRPr>
      </a:lvl5pPr>
      <a:lvl6pPr marL="329230" algn="ctr" rtl="0" fontAlgn="base">
        <a:spcBef>
          <a:spcPct val="0"/>
        </a:spcBef>
        <a:spcAft>
          <a:spcPct val="0"/>
        </a:spcAft>
        <a:defRPr sz="3168">
          <a:solidFill>
            <a:schemeClr val="bg1"/>
          </a:solidFill>
          <a:latin typeface="Arial Rounded MT Bold" pitchFamily="34" charset="0"/>
          <a:cs typeface="Arial" charset="0"/>
        </a:defRPr>
      </a:lvl6pPr>
      <a:lvl7pPr marL="658459" algn="ctr" rtl="0" fontAlgn="base">
        <a:spcBef>
          <a:spcPct val="0"/>
        </a:spcBef>
        <a:spcAft>
          <a:spcPct val="0"/>
        </a:spcAft>
        <a:defRPr sz="3168">
          <a:solidFill>
            <a:schemeClr val="bg1"/>
          </a:solidFill>
          <a:latin typeface="Arial Rounded MT Bold" pitchFamily="34" charset="0"/>
          <a:cs typeface="Arial" charset="0"/>
        </a:defRPr>
      </a:lvl7pPr>
      <a:lvl8pPr marL="987689" algn="ctr" rtl="0" fontAlgn="base">
        <a:spcBef>
          <a:spcPct val="0"/>
        </a:spcBef>
        <a:spcAft>
          <a:spcPct val="0"/>
        </a:spcAft>
        <a:defRPr sz="3168">
          <a:solidFill>
            <a:schemeClr val="bg1"/>
          </a:solidFill>
          <a:latin typeface="Arial Rounded MT Bold" pitchFamily="34" charset="0"/>
          <a:cs typeface="Arial" charset="0"/>
        </a:defRPr>
      </a:lvl8pPr>
      <a:lvl9pPr marL="1316919" algn="ctr" rtl="0" fontAlgn="base">
        <a:spcBef>
          <a:spcPct val="0"/>
        </a:spcBef>
        <a:spcAft>
          <a:spcPct val="0"/>
        </a:spcAft>
        <a:defRPr sz="3168">
          <a:solidFill>
            <a:schemeClr val="bg1"/>
          </a:solidFill>
          <a:latin typeface="Arial Rounded MT Bold" pitchFamily="34" charset="0"/>
          <a:cs typeface="Arial" charset="0"/>
        </a:defRPr>
      </a:lvl9pPr>
    </p:titleStyle>
    <p:bodyStyle>
      <a:lvl1pPr marL="246922" indent="-246922" algn="l" rtl="0" eaLnBrk="0" fontAlgn="base" hangingPunct="0">
        <a:spcBef>
          <a:spcPct val="20000"/>
        </a:spcBef>
        <a:spcAft>
          <a:spcPct val="0"/>
        </a:spcAft>
        <a:defRPr sz="3168">
          <a:solidFill>
            <a:schemeClr val="bg1"/>
          </a:solidFill>
          <a:latin typeface="+mn-lt"/>
          <a:ea typeface="+mn-ea"/>
          <a:cs typeface="+mn-cs"/>
        </a:defRPr>
      </a:lvl1pPr>
      <a:lvl2pPr marL="534998" indent="-205769" algn="l" rtl="0" eaLnBrk="0" fontAlgn="base" hangingPunct="0">
        <a:spcBef>
          <a:spcPct val="20000"/>
        </a:spcBef>
        <a:spcAft>
          <a:spcPct val="0"/>
        </a:spcAft>
        <a:buChar char="–"/>
        <a:defRPr sz="2016">
          <a:solidFill>
            <a:schemeClr val="tx1"/>
          </a:solidFill>
          <a:latin typeface="Arial" charset="0"/>
          <a:cs typeface="+mn-cs"/>
        </a:defRPr>
      </a:lvl2pPr>
      <a:lvl3pPr marL="823074" indent="-164615" algn="l" rtl="0" eaLnBrk="0" fontAlgn="base" hangingPunct="0">
        <a:spcBef>
          <a:spcPct val="20000"/>
        </a:spcBef>
        <a:spcAft>
          <a:spcPct val="0"/>
        </a:spcAft>
        <a:buChar char="•"/>
        <a:defRPr sz="1728">
          <a:solidFill>
            <a:schemeClr val="tx1"/>
          </a:solidFill>
          <a:latin typeface="Arial" charset="0"/>
          <a:cs typeface="+mn-cs"/>
        </a:defRPr>
      </a:lvl3pPr>
      <a:lvl4pPr marL="1152304" indent="-164615" algn="l" rtl="0" eaLnBrk="0" fontAlgn="base" hangingPunct="0">
        <a:spcBef>
          <a:spcPct val="20000"/>
        </a:spcBef>
        <a:spcAft>
          <a:spcPct val="0"/>
        </a:spcAft>
        <a:buChar char="–"/>
        <a:defRPr sz="1440">
          <a:solidFill>
            <a:schemeClr val="tx1"/>
          </a:solidFill>
          <a:latin typeface="Arial" charset="0"/>
          <a:cs typeface="+mn-cs"/>
        </a:defRPr>
      </a:lvl4pPr>
      <a:lvl5pPr marL="1481534" indent="-164615" algn="l" rtl="0" eaLnBrk="0" fontAlgn="base" hangingPunct="0">
        <a:spcBef>
          <a:spcPct val="20000"/>
        </a:spcBef>
        <a:spcAft>
          <a:spcPct val="0"/>
        </a:spcAft>
        <a:buChar char="»"/>
        <a:defRPr sz="1440">
          <a:solidFill>
            <a:schemeClr val="tx1"/>
          </a:solidFill>
          <a:latin typeface="Arial" charset="0"/>
          <a:cs typeface="+mn-cs"/>
        </a:defRPr>
      </a:lvl5pPr>
      <a:lvl6pPr marL="1810763" indent="-164615" algn="l" rtl="0" fontAlgn="base">
        <a:spcBef>
          <a:spcPct val="20000"/>
        </a:spcBef>
        <a:spcAft>
          <a:spcPct val="0"/>
        </a:spcAft>
        <a:buChar char="»"/>
        <a:defRPr sz="1440">
          <a:solidFill>
            <a:schemeClr val="tx1"/>
          </a:solidFill>
          <a:latin typeface="Arial" charset="0"/>
          <a:cs typeface="+mn-cs"/>
        </a:defRPr>
      </a:lvl6pPr>
      <a:lvl7pPr marL="2139993" indent="-164615" algn="l" rtl="0" fontAlgn="base">
        <a:spcBef>
          <a:spcPct val="20000"/>
        </a:spcBef>
        <a:spcAft>
          <a:spcPct val="0"/>
        </a:spcAft>
        <a:buChar char="»"/>
        <a:defRPr sz="1440">
          <a:solidFill>
            <a:schemeClr val="tx1"/>
          </a:solidFill>
          <a:latin typeface="Arial" charset="0"/>
          <a:cs typeface="+mn-cs"/>
        </a:defRPr>
      </a:lvl7pPr>
      <a:lvl8pPr marL="2469223" indent="-164615" algn="l" rtl="0" fontAlgn="base">
        <a:spcBef>
          <a:spcPct val="20000"/>
        </a:spcBef>
        <a:spcAft>
          <a:spcPct val="0"/>
        </a:spcAft>
        <a:buChar char="»"/>
        <a:defRPr sz="1440">
          <a:solidFill>
            <a:schemeClr val="tx1"/>
          </a:solidFill>
          <a:latin typeface="Arial" charset="0"/>
          <a:cs typeface="+mn-cs"/>
        </a:defRPr>
      </a:lvl8pPr>
      <a:lvl9pPr marL="2798453" indent="-164615" algn="l" rtl="0" fontAlgn="base">
        <a:spcBef>
          <a:spcPct val="20000"/>
        </a:spcBef>
        <a:spcAft>
          <a:spcPct val="0"/>
        </a:spcAft>
        <a:buChar char="»"/>
        <a:defRPr sz="1440">
          <a:solidFill>
            <a:schemeClr val="tx1"/>
          </a:solidFill>
          <a:latin typeface="Arial" charset="0"/>
          <a:cs typeface="+mn-cs"/>
        </a:defRPr>
      </a:lvl9pPr>
    </p:bodyStyle>
    <p:otherStyle>
      <a:defPPr>
        <a:defRPr lang="en-US"/>
      </a:defPPr>
      <a:lvl1pPr marL="0" algn="l" defTabSz="658459" rtl="0" eaLnBrk="1" latinLnBrk="0" hangingPunct="1">
        <a:defRPr sz="1296" kern="1200">
          <a:solidFill>
            <a:schemeClr val="tx1"/>
          </a:solidFill>
          <a:latin typeface="+mn-lt"/>
          <a:ea typeface="+mn-ea"/>
          <a:cs typeface="+mn-cs"/>
        </a:defRPr>
      </a:lvl1pPr>
      <a:lvl2pPr marL="329230" algn="l" defTabSz="658459" rtl="0" eaLnBrk="1" latinLnBrk="0" hangingPunct="1">
        <a:defRPr sz="1296" kern="1200">
          <a:solidFill>
            <a:schemeClr val="tx1"/>
          </a:solidFill>
          <a:latin typeface="+mn-lt"/>
          <a:ea typeface="+mn-ea"/>
          <a:cs typeface="+mn-cs"/>
        </a:defRPr>
      </a:lvl2pPr>
      <a:lvl3pPr marL="658459" algn="l" defTabSz="658459" rtl="0" eaLnBrk="1" latinLnBrk="0" hangingPunct="1">
        <a:defRPr sz="1296" kern="1200">
          <a:solidFill>
            <a:schemeClr val="tx1"/>
          </a:solidFill>
          <a:latin typeface="+mn-lt"/>
          <a:ea typeface="+mn-ea"/>
          <a:cs typeface="+mn-cs"/>
        </a:defRPr>
      </a:lvl3pPr>
      <a:lvl4pPr marL="987689" algn="l" defTabSz="658459" rtl="0" eaLnBrk="1" latinLnBrk="0" hangingPunct="1">
        <a:defRPr sz="1296" kern="1200">
          <a:solidFill>
            <a:schemeClr val="tx1"/>
          </a:solidFill>
          <a:latin typeface="+mn-lt"/>
          <a:ea typeface="+mn-ea"/>
          <a:cs typeface="+mn-cs"/>
        </a:defRPr>
      </a:lvl4pPr>
      <a:lvl5pPr marL="1316919" algn="l" defTabSz="658459" rtl="0" eaLnBrk="1" latinLnBrk="0" hangingPunct="1">
        <a:defRPr sz="1296" kern="1200">
          <a:solidFill>
            <a:schemeClr val="tx1"/>
          </a:solidFill>
          <a:latin typeface="+mn-lt"/>
          <a:ea typeface="+mn-ea"/>
          <a:cs typeface="+mn-cs"/>
        </a:defRPr>
      </a:lvl5pPr>
      <a:lvl6pPr marL="1646149" algn="l" defTabSz="658459" rtl="0" eaLnBrk="1" latinLnBrk="0" hangingPunct="1">
        <a:defRPr sz="1296" kern="1200">
          <a:solidFill>
            <a:schemeClr val="tx1"/>
          </a:solidFill>
          <a:latin typeface="+mn-lt"/>
          <a:ea typeface="+mn-ea"/>
          <a:cs typeface="+mn-cs"/>
        </a:defRPr>
      </a:lvl6pPr>
      <a:lvl7pPr marL="1975378" algn="l" defTabSz="658459" rtl="0" eaLnBrk="1" latinLnBrk="0" hangingPunct="1">
        <a:defRPr sz="1296" kern="1200">
          <a:solidFill>
            <a:schemeClr val="tx1"/>
          </a:solidFill>
          <a:latin typeface="+mn-lt"/>
          <a:ea typeface="+mn-ea"/>
          <a:cs typeface="+mn-cs"/>
        </a:defRPr>
      </a:lvl7pPr>
      <a:lvl8pPr marL="2304608" algn="l" defTabSz="658459" rtl="0" eaLnBrk="1" latinLnBrk="0" hangingPunct="1">
        <a:defRPr sz="1296" kern="1200">
          <a:solidFill>
            <a:schemeClr val="tx1"/>
          </a:solidFill>
          <a:latin typeface="+mn-lt"/>
          <a:ea typeface="+mn-ea"/>
          <a:cs typeface="+mn-cs"/>
        </a:defRPr>
      </a:lvl8pPr>
      <a:lvl9pPr marL="2633838" algn="l" defTabSz="658459" rtl="0" eaLnBrk="1" latinLnBrk="0" hangingPunct="1">
        <a:defRPr sz="1296"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8850" name="Rectangle 2"/>
          <p:cNvSpPr>
            <a:spLocks noGrp="1" noChangeArrowheads="1"/>
          </p:cNvSpPr>
          <p:nvPr>
            <p:ph type="title"/>
          </p:nvPr>
        </p:nvSpPr>
        <p:spPr bwMode="auto">
          <a:xfrm>
            <a:off x="438944" y="205979"/>
            <a:ext cx="7900988" cy="857250"/>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78851" name="Rectangle 3"/>
          <p:cNvSpPr>
            <a:spLocks noGrp="1" noChangeArrowheads="1"/>
          </p:cNvSpPr>
          <p:nvPr>
            <p:ph type="body" idx="1"/>
          </p:nvPr>
        </p:nvSpPr>
        <p:spPr bwMode="auto">
          <a:xfrm>
            <a:off x="438944" y="1200151"/>
            <a:ext cx="7900988" cy="3394472"/>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3076" name="Rectangle 4"/>
          <p:cNvSpPr>
            <a:spLocks noGrp="1" noChangeArrowheads="1"/>
          </p:cNvSpPr>
          <p:nvPr>
            <p:ph type="dt" sz="half" idx="2"/>
          </p:nvPr>
        </p:nvSpPr>
        <p:spPr bwMode="auto">
          <a:xfrm>
            <a:off x="438944" y="4683919"/>
            <a:ext cx="2048404" cy="35718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008">
                <a:solidFill>
                  <a:srgbClr val="000000"/>
                </a:solidFill>
                <a:latin typeface="Arial" charset="0"/>
                <a:cs typeface="Arial" charset="0"/>
              </a:defRPr>
            </a:lvl1pPr>
          </a:lstStyle>
          <a:p>
            <a:pPr>
              <a:defRPr/>
            </a:pPr>
            <a:endParaRPr lang="en-US" dirty="0"/>
          </a:p>
        </p:txBody>
      </p:sp>
      <p:sp>
        <p:nvSpPr>
          <p:cNvPr id="3077" name="Rectangle 5"/>
          <p:cNvSpPr>
            <a:spLocks noGrp="1" noChangeArrowheads="1"/>
          </p:cNvSpPr>
          <p:nvPr>
            <p:ph type="ftr" sz="quarter" idx="3"/>
          </p:nvPr>
        </p:nvSpPr>
        <p:spPr bwMode="auto">
          <a:xfrm>
            <a:off x="2999449" y="4683919"/>
            <a:ext cx="2779977" cy="35718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008">
                <a:solidFill>
                  <a:srgbClr val="000000"/>
                </a:solidFill>
                <a:latin typeface="Arial" charset="0"/>
                <a:cs typeface="Arial" charset="0"/>
              </a:defRPr>
            </a:lvl1pPr>
          </a:lstStyle>
          <a:p>
            <a:pPr>
              <a:defRPr/>
            </a:pPr>
            <a:endParaRPr lang="en-US" dirty="0"/>
          </a:p>
        </p:txBody>
      </p:sp>
      <p:sp>
        <p:nvSpPr>
          <p:cNvPr id="3078" name="Rectangle 6"/>
          <p:cNvSpPr>
            <a:spLocks noGrp="1" noChangeArrowheads="1"/>
          </p:cNvSpPr>
          <p:nvPr>
            <p:ph type="sldNum" sz="quarter" idx="4"/>
          </p:nvPr>
        </p:nvSpPr>
        <p:spPr bwMode="auto">
          <a:xfrm>
            <a:off x="6291527" y="4683919"/>
            <a:ext cx="2048404" cy="35718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008">
                <a:solidFill>
                  <a:srgbClr val="000000"/>
                </a:solidFill>
                <a:latin typeface="Arial" charset="0"/>
                <a:cs typeface="Arial" charset="0"/>
              </a:defRPr>
            </a:lvl1pPr>
          </a:lstStyle>
          <a:p>
            <a:pPr>
              <a:defRPr/>
            </a:pPr>
            <a:fld id="{3915AB1D-1CA0-4FDF-B570-0BA71515FA0F}" type="slidenum">
              <a:rPr lang="en-US"/>
              <a:pPr>
                <a:defRPr/>
              </a:pPr>
              <a:t>‹#›</a:t>
            </a:fld>
            <a:endParaRPr lang="en-US" dirty="0"/>
          </a:p>
        </p:txBody>
      </p:sp>
    </p:spTree>
    <p:extLst>
      <p:ext uri="{BB962C8B-B14F-4D97-AF65-F5344CB8AC3E}">
        <p14:creationId xmlns:p14="http://schemas.microsoft.com/office/powerpoint/2010/main" val="2261720295"/>
      </p:ext>
    </p:extLst>
  </p:cSld>
  <p:clrMap bg1="lt1" tx1="dk1" bg2="lt2" tx2="dk2" accent1="accent1" accent2="accent2" accent3="accent3" accent4="accent4" accent5="accent5" accent6="accent6" hlink="hlink" folHlink="folHlink"/>
  <p:sldLayoutIdLst>
    <p:sldLayoutId id="2147483699" r:id="rId1"/>
  </p:sldLayoutIdLst>
  <p:txStyles>
    <p:titleStyle>
      <a:lvl1pPr algn="ctr" rtl="0" eaLnBrk="0" fontAlgn="base" hangingPunct="0">
        <a:spcBef>
          <a:spcPct val="0"/>
        </a:spcBef>
        <a:spcAft>
          <a:spcPct val="0"/>
        </a:spcAft>
        <a:defRPr sz="3168">
          <a:solidFill>
            <a:schemeClr val="bg1"/>
          </a:solidFill>
          <a:latin typeface="+mj-lt"/>
          <a:ea typeface="+mj-ea"/>
          <a:cs typeface="+mj-cs"/>
        </a:defRPr>
      </a:lvl1pPr>
      <a:lvl2pPr algn="ctr" rtl="0" eaLnBrk="0" fontAlgn="base" hangingPunct="0">
        <a:spcBef>
          <a:spcPct val="0"/>
        </a:spcBef>
        <a:spcAft>
          <a:spcPct val="0"/>
        </a:spcAft>
        <a:defRPr sz="3168">
          <a:solidFill>
            <a:schemeClr val="bg1"/>
          </a:solidFill>
          <a:latin typeface="Arial Rounded MT Bold" pitchFamily="34" charset="0"/>
          <a:cs typeface="Arial" charset="0"/>
        </a:defRPr>
      </a:lvl2pPr>
      <a:lvl3pPr algn="ctr" rtl="0" eaLnBrk="0" fontAlgn="base" hangingPunct="0">
        <a:spcBef>
          <a:spcPct val="0"/>
        </a:spcBef>
        <a:spcAft>
          <a:spcPct val="0"/>
        </a:spcAft>
        <a:defRPr sz="3168">
          <a:solidFill>
            <a:schemeClr val="bg1"/>
          </a:solidFill>
          <a:latin typeface="Arial Rounded MT Bold" pitchFamily="34" charset="0"/>
          <a:cs typeface="Arial" charset="0"/>
        </a:defRPr>
      </a:lvl3pPr>
      <a:lvl4pPr algn="ctr" rtl="0" eaLnBrk="0" fontAlgn="base" hangingPunct="0">
        <a:spcBef>
          <a:spcPct val="0"/>
        </a:spcBef>
        <a:spcAft>
          <a:spcPct val="0"/>
        </a:spcAft>
        <a:defRPr sz="3168">
          <a:solidFill>
            <a:schemeClr val="bg1"/>
          </a:solidFill>
          <a:latin typeface="Arial Rounded MT Bold" pitchFamily="34" charset="0"/>
          <a:cs typeface="Arial" charset="0"/>
        </a:defRPr>
      </a:lvl4pPr>
      <a:lvl5pPr algn="ctr" rtl="0" eaLnBrk="0" fontAlgn="base" hangingPunct="0">
        <a:spcBef>
          <a:spcPct val="0"/>
        </a:spcBef>
        <a:spcAft>
          <a:spcPct val="0"/>
        </a:spcAft>
        <a:defRPr sz="3168">
          <a:solidFill>
            <a:schemeClr val="bg1"/>
          </a:solidFill>
          <a:latin typeface="Arial Rounded MT Bold" pitchFamily="34" charset="0"/>
          <a:cs typeface="Arial" charset="0"/>
        </a:defRPr>
      </a:lvl5pPr>
      <a:lvl6pPr marL="329230" algn="ctr" rtl="0" fontAlgn="base">
        <a:spcBef>
          <a:spcPct val="0"/>
        </a:spcBef>
        <a:spcAft>
          <a:spcPct val="0"/>
        </a:spcAft>
        <a:defRPr sz="3168">
          <a:solidFill>
            <a:schemeClr val="bg1"/>
          </a:solidFill>
          <a:latin typeface="Arial Rounded MT Bold" pitchFamily="34" charset="0"/>
          <a:cs typeface="Arial" charset="0"/>
        </a:defRPr>
      </a:lvl6pPr>
      <a:lvl7pPr marL="658459" algn="ctr" rtl="0" fontAlgn="base">
        <a:spcBef>
          <a:spcPct val="0"/>
        </a:spcBef>
        <a:spcAft>
          <a:spcPct val="0"/>
        </a:spcAft>
        <a:defRPr sz="3168">
          <a:solidFill>
            <a:schemeClr val="bg1"/>
          </a:solidFill>
          <a:latin typeface="Arial Rounded MT Bold" pitchFamily="34" charset="0"/>
          <a:cs typeface="Arial" charset="0"/>
        </a:defRPr>
      </a:lvl7pPr>
      <a:lvl8pPr marL="987689" algn="ctr" rtl="0" fontAlgn="base">
        <a:spcBef>
          <a:spcPct val="0"/>
        </a:spcBef>
        <a:spcAft>
          <a:spcPct val="0"/>
        </a:spcAft>
        <a:defRPr sz="3168">
          <a:solidFill>
            <a:schemeClr val="bg1"/>
          </a:solidFill>
          <a:latin typeface="Arial Rounded MT Bold" pitchFamily="34" charset="0"/>
          <a:cs typeface="Arial" charset="0"/>
        </a:defRPr>
      </a:lvl8pPr>
      <a:lvl9pPr marL="1316919" algn="ctr" rtl="0" fontAlgn="base">
        <a:spcBef>
          <a:spcPct val="0"/>
        </a:spcBef>
        <a:spcAft>
          <a:spcPct val="0"/>
        </a:spcAft>
        <a:defRPr sz="3168">
          <a:solidFill>
            <a:schemeClr val="bg1"/>
          </a:solidFill>
          <a:latin typeface="Arial Rounded MT Bold" pitchFamily="34" charset="0"/>
          <a:cs typeface="Arial" charset="0"/>
        </a:defRPr>
      </a:lvl9pPr>
    </p:titleStyle>
    <p:bodyStyle>
      <a:lvl1pPr marL="246922" indent="-246922" algn="l" rtl="0" eaLnBrk="0" fontAlgn="base" hangingPunct="0">
        <a:spcBef>
          <a:spcPct val="20000"/>
        </a:spcBef>
        <a:spcAft>
          <a:spcPct val="0"/>
        </a:spcAft>
        <a:defRPr sz="3168">
          <a:solidFill>
            <a:schemeClr val="bg1"/>
          </a:solidFill>
          <a:latin typeface="+mn-lt"/>
          <a:ea typeface="+mn-ea"/>
          <a:cs typeface="+mn-cs"/>
        </a:defRPr>
      </a:lvl1pPr>
      <a:lvl2pPr marL="534998" indent="-205769" algn="l" rtl="0" eaLnBrk="0" fontAlgn="base" hangingPunct="0">
        <a:spcBef>
          <a:spcPct val="20000"/>
        </a:spcBef>
        <a:spcAft>
          <a:spcPct val="0"/>
        </a:spcAft>
        <a:buChar char="–"/>
        <a:defRPr sz="2016">
          <a:solidFill>
            <a:schemeClr val="tx1"/>
          </a:solidFill>
          <a:latin typeface="Arial" charset="0"/>
          <a:cs typeface="+mn-cs"/>
        </a:defRPr>
      </a:lvl2pPr>
      <a:lvl3pPr marL="823074" indent="-164615" algn="l" rtl="0" eaLnBrk="0" fontAlgn="base" hangingPunct="0">
        <a:spcBef>
          <a:spcPct val="20000"/>
        </a:spcBef>
        <a:spcAft>
          <a:spcPct val="0"/>
        </a:spcAft>
        <a:buChar char="•"/>
        <a:defRPr sz="1728">
          <a:solidFill>
            <a:schemeClr val="tx1"/>
          </a:solidFill>
          <a:latin typeface="Arial" charset="0"/>
          <a:cs typeface="+mn-cs"/>
        </a:defRPr>
      </a:lvl3pPr>
      <a:lvl4pPr marL="1152304" indent="-164615" algn="l" rtl="0" eaLnBrk="0" fontAlgn="base" hangingPunct="0">
        <a:spcBef>
          <a:spcPct val="20000"/>
        </a:spcBef>
        <a:spcAft>
          <a:spcPct val="0"/>
        </a:spcAft>
        <a:buChar char="–"/>
        <a:defRPr sz="1440">
          <a:solidFill>
            <a:schemeClr val="tx1"/>
          </a:solidFill>
          <a:latin typeface="Arial" charset="0"/>
          <a:cs typeface="+mn-cs"/>
        </a:defRPr>
      </a:lvl4pPr>
      <a:lvl5pPr marL="1481534" indent="-164615" algn="l" rtl="0" eaLnBrk="0" fontAlgn="base" hangingPunct="0">
        <a:spcBef>
          <a:spcPct val="20000"/>
        </a:spcBef>
        <a:spcAft>
          <a:spcPct val="0"/>
        </a:spcAft>
        <a:buChar char="»"/>
        <a:defRPr sz="1440">
          <a:solidFill>
            <a:schemeClr val="tx1"/>
          </a:solidFill>
          <a:latin typeface="Arial" charset="0"/>
          <a:cs typeface="+mn-cs"/>
        </a:defRPr>
      </a:lvl5pPr>
      <a:lvl6pPr marL="1810763" indent="-164615" algn="l" rtl="0" fontAlgn="base">
        <a:spcBef>
          <a:spcPct val="20000"/>
        </a:spcBef>
        <a:spcAft>
          <a:spcPct val="0"/>
        </a:spcAft>
        <a:buChar char="»"/>
        <a:defRPr sz="1440">
          <a:solidFill>
            <a:schemeClr val="tx1"/>
          </a:solidFill>
          <a:latin typeface="Arial" charset="0"/>
          <a:cs typeface="+mn-cs"/>
        </a:defRPr>
      </a:lvl6pPr>
      <a:lvl7pPr marL="2139993" indent="-164615" algn="l" rtl="0" fontAlgn="base">
        <a:spcBef>
          <a:spcPct val="20000"/>
        </a:spcBef>
        <a:spcAft>
          <a:spcPct val="0"/>
        </a:spcAft>
        <a:buChar char="»"/>
        <a:defRPr sz="1440">
          <a:solidFill>
            <a:schemeClr val="tx1"/>
          </a:solidFill>
          <a:latin typeface="Arial" charset="0"/>
          <a:cs typeface="+mn-cs"/>
        </a:defRPr>
      </a:lvl7pPr>
      <a:lvl8pPr marL="2469223" indent="-164615" algn="l" rtl="0" fontAlgn="base">
        <a:spcBef>
          <a:spcPct val="20000"/>
        </a:spcBef>
        <a:spcAft>
          <a:spcPct val="0"/>
        </a:spcAft>
        <a:buChar char="»"/>
        <a:defRPr sz="1440">
          <a:solidFill>
            <a:schemeClr val="tx1"/>
          </a:solidFill>
          <a:latin typeface="Arial" charset="0"/>
          <a:cs typeface="+mn-cs"/>
        </a:defRPr>
      </a:lvl8pPr>
      <a:lvl9pPr marL="2798453" indent="-164615" algn="l" rtl="0" fontAlgn="base">
        <a:spcBef>
          <a:spcPct val="20000"/>
        </a:spcBef>
        <a:spcAft>
          <a:spcPct val="0"/>
        </a:spcAft>
        <a:buChar char="»"/>
        <a:defRPr sz="1440">
          <a:solidFill>
            <a:schemeClr val="tx1"/>
          </a:solidFill>
          <a:latin typeface="Arial" charset="0"/>
          <a:cs typeface="+mn-cs"/>
        </a:defRPr>
      </a:lvl9pPr>
    </p:bodyStyle>
    <p:otherStyle>
      <a:defPPr>
        <a:defRPr lang="en-US"/>
      </a:defPPr>
      <a:lvl1pPr marL="0" algn="l" defTabSz="658459" rtl="0" eaLnBrk="1" latinLnBrk="0" hangingPunct="1">
        <a:defRPr sz="1296" kern="1200">
          <a:solidFill>
            <a:schemeClr val="tx1"/>
          </a:solidFill>
          <a:latin typeface="+mn-lt"/>
          <a:ea typeface="+mn-ea"/>
          <a:cs typeface="+mn-cs"/>
        </a:defRPr>
      </a:lvl1pPr>
      <a:lvl2pPr marL="329230" algn="l" defTabSz="658459" rtl="0" eaLnBrk="1" latinLnBrk="0" hangingPunct="1">
        <a:defRPr sz="1296" kern="1200">
          <a:solidFill>
            <a:schemeClr val="tx1"/>
          </a:solidFill>
          <a:latin typeface="+mn-lt"/>
          <a:ea typeface="+mn-ea"/>
          <a:cs typeface="+mn-cs"/>
        </a:defRPr>
      </a:lvl2pPr>
      <a:lvl3pPr marL="658459" algn="l" defTabSz="658459" rtl="0" eaLnBrk="1" latinLnBrk="0" hangingPunct="1">
        <a:defRPr sz="1296" kern="1200">
          <a:solidFill>
            <a:schemeClr val="tx1"/>
          </a:solidFill>
          <a:latin typeface="+mn-lt"/>
          <a:ea typeface="+mn-ea"/>
          <a:cs typeface="+mn-cs"/>
        </a:defRPr>
      </a:lvl3pPr>
      <a:lvl4pPr marL="987689" algn="l" defTabSz="658459" rtl="0" eaLnBrk="1" latinLnBrk="0" hangingPunct="1">
        <a:defRPr sz="1296" kern="1200">
          <a:solidFill>
            <a:schemeClr val="tx1"/>
          </a:solidFill>
          <a:latin typeface="+mn-lt"/>
          <a:ea typeface="+mn-ea"/>
          <a:cs typeface="+mn-cs"/>
        </a:defRPr>
      </a:lvl4pPr>
      <a:lvl5pPr marL="1316919" algn="l" defTabSz="658459" rtl="0" eaLnBrk="1" latinLnBrk="0" hangingPunct="1">
        <a:defRPr sz="1296" kern="1200">
          <a:solidFill>
            <a:schemeClr val="tx1"/>
          </a:solidFill>
          <a:latin typeface="+mn-lt"/>
          <a:ea typeface="+mn-ea"/>
          <a:cs typeface="+mn-cs"/>
        </a:defRPr>
      </a:lvl5pPr>
      <a:lvl6pPr marL="1646149" algn="l" defTabSz="658459" rtl="0" eaLnBrk="1" latinLnBrk="0" hangingPunct="1">
        <a:defRPr sz="1296" kern="1200">
          <a:solidFill>
            <a:schemeClr val="tx1"/>
          </a:solidFill>
          <a:latin typeface="+mn-lt"/>
          <a:ea typeface="+mn-ea"/>
          <a:cs typeface="+mn-cs"/>
        </a:defRPr>
      </a:lvl6pPr>
      <a:lvl7pPr marL="1975378" algn="l" defTabSz="658459" rtl="0" eaLnBrk="1" latinLnBrk="0" hangingPunct="1">
        <a:defRPr sz="1296" kern="1200">
          <a:solidFill>
            <a:schemeClr val="tx1"/>
          </a:solidFill>
          <a:latin typeface="+mn-lt"/>
          <a:ea typeface="+mn-ea"/>
          <a:cs typeface="+mn-cs"/>
        </a:defRPr>
      </a:lvl7pPr>
      <a:lvl8pPr marL="2304608" algn="l" defTabSz="658459" rtl="0" eaLnBrk="1" latinLnBrk="0" hangingPunct="1">
        <a:defRPr sz="1296" kern="1200">
          <a:solidFill>
            <a:schemeClr val="tx1"/>
          </a:solidFill>
          <a:latin typeface="+mn-lt"/>
          <a:ea typeface="+mn-ea"/>
          <a:cs typeface="+mn-cs"/>
        </a:defRPr>
      </a:lvl8pPr>
      <a:lvl9pPr marL="2633838" algn="l" defTabSz="658459" rtl="0" eaLnBrk="1" latinLnBrk="0" hangingPunct="1">
        <a:defRPr sz="1296"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a:extLst>
              <a:ext uri="{FF2B5EF4-FFF2-40B4-BE49-F238E27FC236}">
                <a16:creationId xmlns:a16="http://schemas.microsoft.com/office/drawing/2014/main" id="{FAAE492F-16C9-471E-ADC2-32884F17EC10}"/>
              </a:ext>
            </a:extLst>
          </p:cNvPr>
          <p:cNvSpPr>
            <a:spLocks noGrp="1" noChangeArrowheads="1"/>
          </p:cNvSpPr>
          <p:nvPr>
            <p:ph type="title"/>
          </p:nvPr>
        </p:nvSpPr>
        <p:spPr bwMode="auto">
          <a:xfrm>
            <a:off x="438944" y="205979"/>
            <a:ext cx="7900988" cy="857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Rectangle 3">
            <a:extLst>
              <a:ext uri="{FF2B5EF4-FFF2-40B4-BE49-F238E27FC236}">
                <a16:creationId xmlns:a16="http://schemas.microsoft.com/office/drawing/2014/main" id="{0AD32312-E56C-4057-8619-8098EB7624FB}"/>
              </a:ext>
            </a:extLst>
          </p:cNvPr>
          <p:cNvSpPr>
            <a:spLocks noGrp="1" noChangeArrowheads="1"/>
          </p:cNvSpPr>
          <p:nvPr>
            <p:ph type="body" idx="1"/>
          </p:nvPr>
        </p:nvSpPr>
        <p:spPr bwMode="auto">
          <a:xfrm>
            <a:off x="438944" y="1200151"/>
            <a:ext cx="7900988" cy="33944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28" name="Rectangle 4">
            <a:extLst>
              <a:ext uri="{FF2B5EF4-FFF2-40B4-BE49-F238E27FC236}">
                <a16:creationId xmlns:a16="http://schemas.microsoft.com/office/drawing/2014/main" id="{57F8DB64-5E11-4829-AACD-EEE0837FA944}"/>
              </a:ext>
            </a:extLst>
          </p:cNvPr>
          <p:cNvSpPr>
            <a:spLocks noGrp="1" noChangeArrowheads="1"/>
          </p:cNvSpPr>
          <p:nvPr>
            <p:ph type="dt" sz="half" idx="2"/>
          </p:nvPr>
        </p:nvSpPr>
        <p:spPr bwMode="auto">
          <a:xfrm>
            <a:off x="438944" y="4683919"/>
            <a:ext cx="2048404" cy="3571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050"/>
            </a:lvl1pPr>
          </a:lstStyle>
          <a:p>
            <a:endParaRPr lang="en-US" altLang="en-US"/>
          </a:p>
        </p:txBody>
      </p:sp>
      <p:sp>
        <p:nvSpPr>
          <p:cNvPr id="1029" name="Rectangle 5">
            <a:extLst>
              <a:ext uri="{FF2B5EF4-FFF2-40B4-BE49-F238E27FC236}">
                <a16:creationId xmlns:a16="http://schemas.microsoft.com/office/drawing/2014/main" id="{FAB80D59-BC13-4A2A-85C0-85277EAD6409}"/>
              </a:ext>
            </a:extLst>
          </p:cNvPr>
          <p:cNvSpPr>
            <a:spLocks noGrp="1" noChangeArrowheads="1"/>
          </p:cNvSpPr>
          <p:nvPr>
            <p:ph type="ftr" sz="quarter" idx="3"/>
          </p:nvPr>
        </p:nvSpPr>
        <p:spPr bwMode="auto">
          <a:xfrm>
            <a:off x="2999449" y="4683919"/>
            <a:ext cx="2779977" cy="3571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050"/>
            </a:lvl1pPr>
          </a:lstStyle>
          <a:p>
            <a:endParaRPr lang="en-US" altLang="en-US"/>
          </a:p>
        </p:txBody>
      </p:sp>
      <p:sp>
        <p:nvSpPr>
          <p:cNvPr id="1030" name="Rectangle 6">
            <a:extLst>
              <a:ext uri="{FF2B5EF4-FFF2-40B4-BE49-F238E27FC236}">
                <a16:creationId xmlns:a16="http://schemas.microsoft.com/office/drawing/2014/main" id="{31920C6A-6414-401C-960C-596DB9B33AE5}"/>
              </a:ext>
            </a:extLst>
          </p:cNvPr>
          <p:cNvSpPr>
            <a:spLocks noGrp="1" noChangeArrowheads="1"/>
          </p:cNvSpPr>
          <p:nvPr>
            <p:ph type="sldNum" sz="quarter" idx="4"/>
          </p:nvPr>
        </p:nvSpPr>
        <p:spPr bwMode="auto">
          <a:xfrm>
            <a:off x="6291527" y="4683919"/>
            <a:ext cx="2048404" cy="3571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050"/>
            </a:lvl1pPr>
          </a:lstStyle>
          <a:p>
            <a:fld id="{9EC68F62-ADC4-407D-A1E1-57BD0CC67729}" type="slidenum">
              <a:rPr lang="en-US" altLang="en-US"/>
              <a:pPr/>
              <a:t>‹#›</a:t>
            </a:fld>
            <a:endParaRPr lang="en-US" altLang="en-US"/>
          </a:p>
        </p:txBody>
      </p:sp>
    </p:spTree>
    <p:extLst>
      <p:ext uri="{BB962C8B-B14F-4D97-AF65-F5344CB8AC3E}">
        <p14:creationId xmlns:p14="http://schemas.microsoft.com/office/powerpoint/2010/main" val="418559296"/>
      </p:ext>
    </p:extLst>
  </p:cSld>
  <p:clrMap bg1="dk2" tx1="lt1" bg2="dk1" tx2="lt2" accent1="accent1" accent2="accent2" accent3="accent3" accent4="accent4" accent5="accent5" accent6="accent6" hlink="hlink" folHlink="folHlink"/>
  <p:sldLayoutIdLst>
    <p:sldLayoutId id="2147483701" r:id="rId1"/>
    <p:sldLayoutId id="2147483702" r:id="rId2"/>
  </p:sldLayoutIdLst>
  <p:txStyles>
    <p:titleStyle>
      <a:lvl1pPr algn="ctr" rtl="0" fontAlgn="base">
        <a:spcBef>
          <a:spcPct val="0"/>
        </a:spcBef>
        <a:spcAft>
          <a:spcPct val="0"/>
        </a:spcAft>
        <a:defRPr sz="3300" kern="1200">
          <a:solidFill>
            <a:schemeClr val="tx2"/>
          </a:solidFill>
          <a:latin typeface="+mj-lt"/>
          <a:ea typeface="+mj-ea"/>
          <a:cs typeface="+mj-cs"/>
        </a:defRPr>
      </a:lvl1pPr>
      <a:lvl2pPr algn="ctr" rtl="0" fontAlgn="base">
        <a:spcBef>
          <a:spcPct val="0"/>
        </a:spcBef>
        <a:spcAft>
          <a:spcPct val="0"/>
        </a:spcAft>
        <a:defRPr sz="3300">
          <a:solidFill>
            <a:schemeClr val="tx2"/>
          </a:solidFill>
          <a:latin typeface="Times New Roman" panose="02020603050405020304" pitchFamily="18" charset="0"/>
          <a:cs typeface="Times New Roman" panose="02020603050405020304" pitchFamily="18" charset="0"/>
        </a:defRPr>
      </a:lvl2pPr>
      <a:lvl3pPr algn="ctr" rtl="0" fontAlgn="base">
        <a:spcBef>
          <a:spcPct val="0"/>
        </a:spcBef>
        <a:spcAft>
          <a:spcPct val="0"/>
        </a:spcAft>
        <a:defRPr sz="3300">
          <a:solidFill>
            <a:schemeClr val="tx2"/>
          </a:solidFill>
          <a:latin typeface="Times New Roman" panose="02020603050405020304" pitchFamily="18" charset="0"/>
          <a:cs typeface="Times New Roman" panose="02020603050405020304" pitchFamily="18" charset="0"/>
        </a:defRPr>
      </a:lvl3pPr>
      <a:lvl4pPr algn="ctr" rtl="0" fontAlgn="base">
        <a:spcBef>
          <a:spcPct val="0"/>
        </a:spcBef>
        <a:spcAft>
          <a:spcPct val="0"/>
        </a:spcAft>
        <a:defRPr sz="3300">
          <a:solidFill>
            <a:schemeClr val="tx2"/>
          </a:solidFill>
          <a:latin typeface="Times New Roman" panose="02020603050405020304" pitchFamily="18" charset="0"/>
          <a:cs typeface="Times New Roman" panose="02020603050405020304" pitchFamily="18" charset="0"/>
        </a:defRPr>
      </a:lvl4pPr>
      <a:lvl5pPr algn="ctr" rtl="0" fontAlgn="base">
        <a:spcBef>
          <a:spcPct val="0"/>
        </a:spcBef>
        <a:spcAft>
          <a:spcPct val="0"/>
        </a:spcAft>
        <a:defRPr sz="3300">
          <a:solidFill>
            <a:schemeClr val="tx2"/>
          </a:solidFill>
          <a:latin typeface="Times New Roman" panose="02020603050405020304" pitchFamily="18" charset="0"/>
          <a:cs typeface="Times New Roman" panose="02020603050405020304" pitchFamily="18" charset="0"/>
        </a:defRPr>
      </a:lvl5pPr>
      <a:lvl6pPr marL="342900" algn="ctr" rtl="0" fontAlgn="base">
        <a:spcBef>
          <a:spcPct val="0"/>
        </a:spcBef>
        <a:spcAft>
          <a:spcPct val="0"/>
        </a:spcAft>
        <a:defRPr sz="3300">
          <a:solidFill>
            <a:schemeClr val="tx2"/>
          </a:solidFill>
          <a:latin typeface="Times New Roman" panose="02020603050405020304" pitchFamily="18" charset="0"/>
          <a:cs typeface="Times New Roman" panose="02020603050405020304" pitchFamily="18" charset="0"/>
        </a:defRPr>
      </a:lvl6pPr>
      <a:lvl7pPr marL="685800" algn="ctr" rtl="0" fontAlgn="base">
        <a:spcBef>
          <a:spcPct val="0"/>
        </a:spcBef>
        <a:spcAft>
          <a:spcPct val="0"/>
        </a:spcAft>
        <a:defRPr sz="3300">
          <a:solidFill>
            <a:schemeClr val="tx2"/>
          </a:solidFill>
          <a:latin typeface="Times New Roman" panose="02020603050405020304" pitchFamily="18" charset="0"/>
          <a:cs typeface="Times New Roman" panose="02020603050405020304" pitchFamily="18" charset="0"/>
        </a:defRPr>
      </a:lvl7pPr>
      <a:lvl8pPr marL="1028700" algn="ctr" rtl="0" fontAlgn="base">
        <a:spcBef>
          <a:spcPct val="0"/>
        </a:spcBef>
        <a:spcAft>
          <a:spcPct val="0"/>
        </a:spcAft>
        <a:defRPr sz="3300">
          <a:solidFill>
            <a:schemeClr val="tx2"/>
          </a:solidFill>
          <a:latin typeface="Times New Roman" panose="02020603050405020304" pitchFamily="18" charset="0"/>
          <a:cs typeface="Times New Roman" panose="02020603050405020304" pitchFamily="18" charset="0"/>
        </a:defRPr>
      </a:lvl8pPr>
      <a:lvl9pPr marL="1371600" algn="ctr" rtl="0" fontAlgn="base">
        <a:spcBef>
          <a:spcPct val="0"/>
        </a:spcBef>
        <a:spcAft>
          <a:spcPct val="0"/>
        </a:spcAft>
        <a:defRPr sz="3300">
          <a:solidFill>
            <a:schemeClr val="tx2"/>
          </a:solidFill>
          <a:latin typeface="Times New Roman" panose="02020603050405020304" pitchFamily="18" charset="0"/>
          <a:cs typeface="Times New Roman" panose="02020603050405020304" pitchFamily="18" charset="0"/>
        </a:defRPr>
      </a:lvl9pPr>
    </p:titleStyle>
    <p:bodyStyle>
      <a:lvl1pPr marL="257175" indent="-257175" algn="l" rtl="0" fontAlgn="base">
        <a:spcBef>
          <a:spcPct val="20000"/>
        </a:spcBef>
        <a:spcAft>
          <a:spcPct val="0"/>
        </a:spcAft>
        <a:buChar char="•"/>
        <a:defRPr sz="2400" kern="1200">
          <a:solidFill>
            <a:schemeClr val="tx1"/>
          </a:solidFill>
          <a:latin typeface="+mn-lt"/>
          <a:ea typeface="+mn-ea"/>
          <a:cs typeface="+mn-cs"/>
        </a:defRPr>
      </a:lvl1pPr>
      <a:lvl2pPr marL="557213" indent="-214313" algn="l" rtl="0" fontAlgn="base">
        <a:spcBef>
          <a:spcPct val="20000"/>
        </a:spcBef>
        <a:spcAft>
          <a:spcPct val="0"/>
        </a:spcAft>
        <a:buChar char="–"/>
        <a:defRPr sz="2100" kern="1200">
          <a:solidFill>
            <a:schemeClr val="tx1"/>
          </a:solidFill>
          <a:latin typeface="+mn-lt"/>
          <a:ea typeface="+mn-ea"/>
          <a:cs typeface="+mn-cs"/>
        </a:defRPr>
      </a:lvl2pPr>
      <a:lvl3pPr marL="857250" indent="-171450" algn="l" rtl="0" fontAlgn="base">
        <a:spcBef>
          <a:spcPct val="20000"/>
        </a:spcBef>
        <a:spcAft>
          <a:spcPct val="0"/>
        </a:spcAft>
        <a:buChar char="•"/>
        <a:defRPr sz="1800" kern="1200">
          <a:solidFill>
            <a:schemeClr val="tx1"/>
          </a:solidFill>
          <a:latin typeface="+mn-lt"/>
          <a:ea typeface="+mn-ea"/>
          <a:cs typeface="+mn-cs"/>
        </a:defRPr>
      </a:lvl3pPr>
      <a:lvl4pPr marL="1200150" indent="-171450" algn="l" rtl="0" fontAlgn="base">
        <a:spcBef>
          <a:spcPct val="20000"/>
        </a:spcBef>
        <a:spcAft>
          <a:spcPct val="0"/>
        </a:spcAft>
        <a:buChar char="–"/>
        <a:defRPr sz="1500" kern="1200">
          <a:solidFill>
            <a:schemeClr val="tx1"/>
          </a:solidFill>
          <a:latin typeface="+mn-lt"/>
          <a:ea typeface="+mn-ea"/>
          <a:cs typeface="+mn-cs"/>
        </a:defRPr>
      </a:lvl4pPr>
      <a:lvl5pPr marL="1543050" indent="-171450" algn="l" rtl="0" fontAlgn="base">
        <a:spcBef>
          <a:spcPct val="20000"/>
        </a:spcBef>
        <a:spcAft>
          <a:spcPct val="0"/>
        </a:spcAft>
        <a:buChar char="»"/>
        <a:defRPr sz="150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pic>
        <p:nvPicPr>
          <p:cNvPr id="2" name="droppedImage.tiff" descr="droppedImage.tiff"/>
          <p:cNvPicPr>
            <a:picLocks noChangeAspect="1"/>
          </p:cNvPicPr>
          <p:nvPr/>
        </p:nvPicPr>
        <p:blipFill>
          <a:blip r:embed="rId3">
            <a:extLst/>
          </a:blip>
          <a:stretch>
            <a:fillRect/>
          </a:stretch>
        </p:blipFill>
        <p:spPr>
          <a:xfrm>
            <a:off x="0" y="0"/>
            <a:ext cx="8778875" cy="5143500"/>
          </a:xfrm>
          <a:prstGeom prst="rect">
            <a:avLst/>
          </a:prstGeom>
          <a:ln w="12700">
            <a:miter lim="400000"/>
          </a:ln>
        </p:spPr>
      </p:pic>
      <p:sp>
        <p:nvSpPr>
          <p:cNvPr id="3" name="Title Text"/>
          <p:cNvSpPr txBox="1">
            <a:spLocks noGrp="1"/>
          </p:cNvSpPr>
          <p:nvPr>
            <p:ph type="title"/>
          </p:nvPr>
        </p:nvSpPr>
        <p:spPr>
          <a:xfrm>
            <a:off x="855941" y="137160"/>
            <a:ext cx="7066994" cy="1285875"/>
          </a:xfrm>
          <a:prstGeom prst="rect">
            <a:avLst/>
          </a:prstGeom>
          <a:ln w="12700">
            <a:miter lim="400000"/>
          </a:ln>
          <a:extLst>
            <a:ext uri="{C572A759-6A51-4108-AA02-DFA0A04FC94B}">
              <ma14:wrappingTextBoxFlag xmlns="" xmlns:ma14="http://schemas.microsoft.com/office/mac/drawingml/2011/main" val="1"/>
            </a:ext>
          </a:extLst>
        </p:spPr>
        <p:txBody>
          <a:bodyPr lIns="38100" tIns="38100" rIns="38100" bIns="38100" anchor="ctr"/>
          <a:lstStyle/>
          <a:p>
            <a:r>
              <a:t>Title Text</a:t>
            </a:r>
          </a:p>
        </p:txBody>
      </p:sp>
      <p:sp>
        <p:nvSpPr>
          <p:cNvPr id="4" name="Body Level One…"/>
          <p:cNvSpPr txBox="1">
            <a:spLocks noGrp="1"/>
          </p:cNvSpPr>
          <p:nvPr>
            <p:ph type="body" idx="1"/>
          </p:nvPr>
        </p:nvSpPr>
        <p:spPr>
          <a:xfrm>
            <a:off x="855941" y="1457325"/>
            <a:ext cx="7066994" cy="3017520"/>
          </a:xfrm>
          <a:prstGeom prst="rect">
            <a:avLst/>
          </a:prstGeom>
          <a:ln w="12700">
            <a:miter lim="400000"/>
          </a:ln>
          <a:extLst>
            <a:ext uri="{C572A759-6A51-4108-AA02-DFA0A04FC94B}">
              <ma14:wrappingTextBoxFlag xmlns="" xmlns:ma14="http://schemas.microsoft.com/office/mac/drawingml/2011/main" val="1"/>
            </a:ext>
          </a:extLst>
        </p:spPr>
        <p:txBody>
          <a:bodyPr lIns="38100" tIns="38100" rIns="38100" bIns="38100" anchor="ctr"/>
          <a:lstStyle/>
          <a:p>
            <a:r>
              <a:t>Body Level One</a:t>
            </a:r>
          </a:p>
          <a:p>
            <a:pPr lvl="1"/>
            <a:r>
              <a:t>Body Level Two</a:t>
            </a:r>
          </a:p>
          <a:p>
            <a:pPr lvl="2"/>
            <a:r>
              <a:t>Body Level Three</a:t>
            </a:r>
          </a:p>
          <a:p>
            <a:pPr lvl="3"/>
            <a:r>
              <a:t>Body Level Four</a:t>
            </a:r>
          </a:p>
          <a:p>
            <a:pPr lvl="4"/>
            <a:r>
              <a:t>Body Level Five</a:t>
            </a:r>
          </a:p>
        </p:txBody>
      </p:sp>
      <p:sp>
        <p:nvSpPr>
          <p:cNvPr id="5" name="Slide Number"/>
          <p:cNvSpPr txBox="1">
            <a:spLocks noGrp="1"/>
          </p:cNvSpPr>
          <p:nvPr>
            <p:ph type="sldNum" sz="quarter" idx="2"/>
          </p:nvPr>
        </p:nvSpPr>
        <p:spPr>
          <a:xfrm>
            <a:off x="4266932" y="4894898"/>
            <a:ext cx="234038" cy="222369"/>
          </a:xfrm>
          <a:prstGeom prst="rect">
            <a:avLst/>
          </a:prstGeom>
          <a:ln w="12700">
            <a:miter lim="400000"/>
          </a:ln>
        </p:spPr>
        <p:txBody>
          <a:bodyPr wrap="none" lIns="38100" tIns="38100" rIns="38100" bIns="38100">
            <a:spAutoFit/>
          </a:bodyPr>
          <a:lstStyle>
            <a:lvl1pPr>
              <a:defRPr sz="945"/>
            </a:lvl1pPr>
          </a:lstStyle>
          <a:p>
            <a:fld id="{86CB4B4D-7CA3-9044-876B-883B54F8677D}" type="slidenum">
              <a:t>‹#›</a:t>
            </a:fld>
            <a:endParaRPr/>
          </a:p>
        </p:txBody>
      </p:sp>
    </p:spTree>
    <p:extLst>
      <p:ext uri="{BB962C8B-B14F-4D97-AF65-F5344CB8AC3E}">
        <p14:creationId xmlns:p14="http://schemas.microsoft.com/office/powerpoint/2010/main" val="874227355"/>
      </p:ext>
    </p:extLst>
  </p:cSld>
  <p:clrMap bg1="lt1" tx1="dk1" bg2="lt2" tx2="dk2" accent1="accent1" accent2="accent2" accent3="accent3" accent4="accent4" accent5="accent5" accent6="accent6" hlink="hlink" folHlink="folHlink"/>
  <p:sldLayoutIdLst>
    <p:sldLayoutId id="2147483705" r:id="rId1"/>
  </p:sldLayoutIdLst>
  <p:transition spd="med"/>
  <p:txStyles>
    <p:titleStyle>
      <a:lvl1pPr marL="0" marR="0" indent="0" algn="ctr" defTabSz="308610" latinLnBrk="0">
        <a:lnSpc>
          <a:spcPct val="100000"/>
        </a:lnSpc>
        <a:spcBef>
          <a:spcPts val="0"/>
        </a:spcBef>
        <a:spcAft>
          <a:spcPts val="0"/>
        </a:spcAft>
        <a:buClrTx/>
        <a:buSzTx/>
        <a:buFontTx/>
        <a:buNone/>
        <a:tabLst/>
        <a:defRPr sz="4320" b="0" i="0" u="none" strike="noStrike" cap="none" spc="0" baseline="0">
          <a:ln>
            <a:noFill/>
          </a:ln>
          <a:solidFill>
            <a:srgbClr val="000000"/>
          </a:solidFill>
          <a:uFillTx/>
          <a:latin typeface="+mn-lt"/>
          <a:ea typeface="+mn-ea"/>
          <a:cs typeface="+mn-cs"/>
          <a:sym typeface="Gill Sans"/>
        </a:defRPr>
      </a:lvl1pPr>
      <a:lvl2pPr marL="0" marR="0" indent="154305" algn="ctr" defTabSz="308610" latinLnBrk="0">
        <a:lnSpc>
          <a:spcPct val="100000"/>
        </a:lnSpc>
        <a:spcBef>
          <a:spcPts val="0"/>
        </a:spcBef>
        <a:spcAft>
          <a:spcPts val="0"/>
        </a:spcAft>
        <a:buClrTx/>
        <a:buSzTx/>
        <a:buFontTx/>
        <a:buNone/>
        <a:tabLst/>
        <a:defRPr sz="4320" b="0" i="0" u="none" strike="noStrike" cap="none" spc="0" baseline="0">
          <a:ln>
            <a:noFill/>
          </a:ln>
          <a:solidFill>
            <a:srgbClr val="000000"/>
          </a:solidFill>
          <a:uFillTx/>
          <a:latin typeface="+mn-lt"/>
          <a:ea typeface="+mn-ea"/>
          <a:cs typeface="+mn-cs"/>
          <a:sym typeface="Gill Sans"/>
        </a:defRPr>
      </a:lvl2pPr>
      <a:lvl3pPr marL="0" marR="0" indent="308610" algn="ctr" defTabSz="308610" latinLnBrk="0">
        <a:lnSpc>
          <a:spcPct val="100000"/>
        </a:lnSpc>
        <a:spcBef>
          <a:spcPts val="0"/>
        </a:spcBef>
        <a:spcAft>
          <a:spcPts val="0"/>
        </a:spcAft>
        <a:buClrTx/>
        <a:buSzTx/>
        <a:buFontTx/>
        <a:buNone/>
        <a:tabLst/>
        <a:defRPr sz="4320" b="0" i="0" u="none" strike="noStrike" cap="none" spc="0" baseline="0">
          <a:ln>
            <a:noFill/>
          </a:ln>
          <a:solidFill>
            <a:srgbClr val="000000"/>
          </a:solidFill>
          <a:uFillTx/>
          <a:latin typeface="+mn-lt"/>
          <a:ea typeface="+mn-ea"/>
          <a:cs typeface="+mn-cs"/>
          <a:sym typeface="Gill Sans"/>
        </a:defRPr>
      </a:lvl3pPr>
      <a:lvl4pPr marL="0" marR="0" indent="462915" algn="ctr" defTabSz="308610" latinLnBrk="0">
        <a:lnSpc>
          <a:spcPct val="100000"/>
        </a:lnSpc>
        <a:spcBef>
          <a:spcPts val="0"/>
        </a:spcBef>
        <a:spcAft>
          <a:spcPts val="0"/>
        </a:spcAft>
        <a:buClrTx/>
        <a:buSzTx/>
        <a:buFontTx/>
        <a:buNone/>
        <a:tabLst/>
        <a:defRPr sz="4320" b="0" i="0" u="none" strike="noStrike" cap="none" spc="0" baseline="0">
          <a:ln>
            <a:noFill/>
          </a:ln>
          <a:solidFill>
            <a:srgbClr val="000000"/>
          </a:solidFill>
          <a:uFillTx/>
          <a:latin typeface="+mn-lt"/>
          <a:ea typeface="+mn-ea"/>
          <a:cs typeface="+mn-cs"/>
          <a:sym typeface="Gill Sans"/>
        </a:defRPr>
      </a:lvl4pPr>
      <a:lvl5pPr marL="0" marR="0" indent="617220" algn="ctr" defTabSz="308610" latinLnBrk="0">
        <a:lnSpc>
          <a:spcPct val="100000"/>
        </a:lnSpc>
        <a:spcBef>
          <a:spcPts val="0"/>
        </a:spcBef>
        <a:spcAft>
          <a:spcPts val="0"/>
        </a:spcAft>
        <a:buClrTx/>
        <a:buSzTx/>
        <a:buFontTx/>
        <a:buNone/>
        <a:tabLst/>
        <a:defRPr sz="4320" b="0" i="0" u="none" strike="noStrike" cap="none" spc="0" baseline="0">
          <a:ln>
            <a:noFill/>
          </a:ln>
          <a:solidFill>
            <a:srgbClr val="000000"/>
          </a:solidFill>
          <a:uFillTx/>
          <a:latin typeface="+mn-lt"/>
          <a:ea typeface="+mn-ea"/>
          <a:cs typeface="+mn-cs"/>
          <a:sym typeface="Gill Sans"/>
        </a:defRPr>
      </a:lvl5pPr>
      <a:lvl6pPr marL="0" marR="0" indent="771525" algn="ctr" defTabSz="308610" latinLnBrk="0">
        <a:lnSpc>
          <a:spcPct val="100000"/>
        </a:lnSpc>
        <a:spcBef>
          <a:spcPts val="0"/>
        </a:spcBef>
        <a:spcAft>
          <a:spcPts val="0"/>
        </a:spcAft>
        <a:buClrTx/>
        <a:buSzTx/>
        <a:buFontTx/>
        <a:buNone/>
        <a:tabLst/>
        <a:defRPr sz="4320" b="0" i="0" u="none" strike="noStrike" cap="none" spc="0" baseline="0">
          <a:ln>
            <a:noFill/>
          </a:ln>
          <a:solidFill>
            <a:srgbClr val="000000"/>
          </a:solidFill>
          <a:uFillTx/>
          <a:latin typeface="+mn-lt"/>
          <a:ea typeface="+mn-ea"/>
          <a:cs typeface="+mn-cs"/>
          <a:sym typeface="Gill Sans"/>
        </a:defRPr>
      </a:lvl6pPr>
      <a:lvl7pPr marL="0" marR="0" indent="925830" algn="ctr" defTabSz="308610" latinLnBrk="0">
        <a:lnSpc>
          <a:spcPct val="100000"/>
        </a:lnSpc>
        <a:spcBef>
          <a:spcPts val="0"/>
        </a:spcBef>
        <a:spcAft>
          <a:spcPts val="0"/>
        </a:spcAft>
        <a:buClrTx/>
        <a:buSzTx/>
        <a:buFontTx/>
        <a:buNone/>
        <a:tabLst/>
        <a:defRPr sz="4320" b="0" i="0" u="none" strike="noStrike" cap="none" spc="0" baseline="0">
          <a:ln>
            <a:noFill/>
          </a:ln>
          <a:solidFill>
            <a:srgbClr val="000000"/>
          </a:solidFill>
          <a:uFillTx/>
          <a:latin typeface="+mn-lt"/>
          <a:ea typeface="+mn-ea"/>
          <a:cs typeface="+mn-cs"/>
          <a:sym typeface="Gill Sans"/>
        </a:defRPr>
      </a:lvl7pPr>
      <a:lvl8pPr marL="0" marR="0" indent="1080135" algn="ctr" defTabSz="308610" latinLnBrk="0">
        <a:lnSpc>
          <a:spcPct val="100000"/>
        </a:lnSpc>
        <a:spcBef>
          <a:spcPts val="0"/>
        </a:spcBef>
        <a:spcAft>
          <a:spcPts val="0"/>
        </a:spcAft>
        <a:buClrTx/>
        <a:buSzTx/>
        <a:buFontTx/>
        <a:buNone/>
        <a:tabLst/>
        <a:defRPr sz="4320" b="0" i="0" u="none" strike="noStrike" cap="none" spc="0" baseline="0">
          <a:ln>
            <a:noFill/>
          </a:ln>
          <a:solidFill>
            <a:srgbClr val="000000"/>
          </a:solidFill>
          <a:uFillTx/>
          <a:latin typeface="+mn-lt"/>
          <a:ea typeface="+mn-ea"/>
          <a:cs typeface="+mn-cs"/>
          <a:sym typeface="Gill Sans"/>
        </a:defRPr>
      </a:lvl8pPr>
      <a:lvl9pPr marL="0" marR="0" indent="1234440" algn="ctr" defTabSz="308610" latinLnBrk="0">
        <a:lnSpc>
          <a:spcPct val="100000"/>
        </a:lnSpc>
        <a:spcBef>
          <a:spcPts val="0"/>
        </a:spcBef>
        <a:spcAft>
          <a:spcPts val="0"/>
        </a:spcAft>
        <a:buClrTx/>
        <a:buSzTx/>
        <a:buFontTx/>
        <a:buNone/>
        <a:tabLst/>
        <a:defRPr sz="4320" b="0" i="0" u="none" strike="noStrike" cap="none" spc="0" baseline="0">
          <a:ln>
            <a:noFill/>
          </a:ln>
          <a:solidFill>
            <a:srgbClr val="000000"/>
          </a:solidFill>
          <a:uFillTx/>
          <a:latin typeface="+mn-lt"/>
          <a:ea typeface="+mn-ea"/>
          <a:cs typeface="+mn-cs"/>
          <a:sym typeface="Gill Sans"/>
        </a:defRPr>
      </a:lvl9pPr>
    </p:titleStyle>
    <p:bodyStyle>
      <a:lvl1pPr marL="471488" marR="0" indent="-300038" algn="l" defTabSz="308610" latinLnBrk="0">
        <a:lnSpc>
          <a:spcPct val="100000"/>
        </a:lnSpc>
        <a:spcBef>
          <a:spcPts val="1215"/>
        </a:spcBef>
        <a:spcAft>
          <a:spcPts val="0"/>
        </a:spcAft>
        <a:buClrTx/>
        <a:buSzPct val="171000"/>
        <a:buFontTx/>
        <a:buChar char="•"/>
        <a:tabLst/>
        <a:defRPr sz="2160" b="0" i="0" u="none" strike="noStrike" cap="none" spc="0" baseline="0">
          <a:ln>
            <a:noFill/>
          </a:ln>
          <a:solidFill>
            <a:srgbClr val="000000"/>
          </a:solidFill>
          <a:uFillTx/>
          <a:latin typeface="+mn-lt"/>
          <a:ea typeface="+mn-ea"/>
          <a:cs typeface="+mn-cs"/>
          <a:sym typeface="Gill Sans"/>
        </a:defRPr>
      </a:lvl1pPr>
      <a:lvl2pPr marL="702945" marR="0" indent="-300038" algn="l" defTabSz="308610" latinLnBrk="0">
        <a:lnSpc>
          <a:spcPct val="100000"/>
        </a:lnSpc>
        <a:spcBef>
          <a:spcPts val="1215"/>
        </a:spcBef>
        <a:spcAft>
          <a:spcPts val="0"/>
        </a:spcAft>
        <a:buClrTx/>
        <a:buSzPct val="171000"/>
        <a:buFontTx/>
        <a:buChar char="•"/>
        <a:tabLst/>
        <a:defRPr sz="2160" b="0" i="0" u="none" strike="noStrike" cap="none" spc="0" baseline="0">
          <a:ln>
            <a:noFill/>
          </a:ln>
          <a:solidFill>
            <a:srgbClr val="000000"/>
          </a:solidFill>
          <a:uFillTx/>
          <a:latin typeface="+mn-lt"/>
          <a:ea typeface="+mn-ea"/>
          <a:cs typeface="+mn-cs"/>
          <a:sym typeface="Gill Sans"/>
        </a:defRPr>
      </a:lvl2pPr>
      <a:lvl3pPr marL="934403" marR="0" indent="-300038" algn="l" defTabSz="308610" latinLnBrk="0">
        <a:lnSpc>
          <a:spcPct val="100000"/>
        </a:lnSpc>
        <a:spcBef>
          <a:spcPts val="1215"/>
        </a:spcBef>
        <a:spcAft>
          <a:spcPts val="0"/>
        </a:spcAft>
        <a:buClrTx/>
        <a:buSzPct val="171000"/>
        <a:buFontTx/>
        <a:buChar char="•"/>
        <a:tabLst/>
        <a:defRPr sz="2160" b="0" i="0" u="none" strike="noStrike" cap="none" spc="0" baseline="0">
          <a:ln>
            <a:noFill/>
          </a:ln>
          <a:solidFill>
            <a:srgbClr val="000000"/>
          </a:solidFill>
          <a:uFillTx/>
          <a:latin typeface="+mn-lt"/>
          <a:ea typeface="+mn-ea"/>
          <a:cs typeface="+mn-cs"/>
          <a:sym typeface="Gill Sans"/>
        </a:defRPr>
      </a:lvl3pPr>
      <a:lvl4pPr marL="1174433" marR="0" indent="-300038" algn="l" defTabSz="308610" latinLnBrk="0">
        <a:lnSpc>
          <a:spcPct val="100000"/>
        </a:lnSpc>
        <a:spcBef>
          <a:spcPts val="1215"/>
        </a:spcBef>
        <a:spcAft>
          <a:spcPts val="0"/>
        </a:spcAft>
        <a:buClrTx/>
        <a:buSzPct val="171000"/>
        <a:buFontTx/>
        <a:buChar char="•"/>
        <a:tabLst/>
        <a:defRPr sz="2160" b="0" i="0" u="none" strike="noStrike" cap="none" spc="0" baseline="0">
          <a:ln>
            <a:noFill/>
          </a:ln>
          <a:solidFill>
            <a:srgbClr val="000000"/>
          </a:solidFill>
          <a:uFillTx/>
          <a:latin typeface="+mn-lt"/>
          <a:ea typeface="+mn-ea"/>
          <a:cs typeface="+mn-cs"/>
          <a:sym typeface="Gill Sans"/>
        </a:defRPr>
      </a:lvl4pPr>
      <a:lvl5pPr marL="1405890" marR="0" indent="-300038" algn="l" defTabSz="308610" latinLnBrk="0">
        <a:lnSpc>
          <a:spcPct val="100000"/>
        </a:lnSpc>
        <a:spcBef>
          <a:spcPts val="1215"/>
        </a:spcBef>
        <a:spcAft>
          <a:spcPts val="0"/>
        </a:spcAft>
        <a:buClrTx/>
        <a:buSzPct val="171000"/>
        <a:buFontTx/>
        <a:buChar char="•"/>
        <a:tabLst/>
        <a:defRPr sz="2160" b="0" i="0" u="none" strike="noStrike" cap="none" spc="0" baseline="0">
          <a:ln>
            <a:noFill/>
          </a:ln>
          <a:solidFill>
            <a:srgbClr val="000000"/>
          </a:solidFill>
          <a:uFillTx/>
          <a:latin typeface="+mn-lt"/>
          <a:ea typeface="+mn-ea"/>
          <a:cs typeface="+mn-cs"/>
          <a:sym typeface="Gill Sans"/>
        </a:defRPr>
      </a:lvl5pPr>
      <a:lvl6pPr marL="1637348" marR="0" indent="-300038" algn="l" defTabSz="308610" latinLnBrk="0">
        <a:lnSpc>
          <a:spcPct val="100000"/>
        </a:lnSpc>
        <a:spcBef>
          <a:spcPts val="1215"/>
        </a:spcBef>
        <a:spcAft>
          <a:spcPts val="0"/>
        </a:spcAft>
        <a:buClrTx/>
        <a:buSzPct val="171000"/>
        <a:buFontTx/>
        <a:buChar char="•"/>
        <a:tabLst/>
        <a:defRPr sz="2160" b="0" i="0" u="none" strike="noStrike" cap="none" spc="0" baseline="0">
          <a:ln>
            <a:noFill/>
          </a:ln>
          <a:solidFill>
            <a:srgbClr val="000000"/>
          </a:solidFill>
          <a:uFillTx/>
          <a:latin typeface="+mn-lt"/>
          <a:ea typeface="+mn-ea"/>
          <a:cs typeface="+mn-cs"/>
          <a:sym typeface="Gill Sans"/>
        </a:defRPr>
      </a:lvl6pPr>
      <a:lvl7pPr marL="1868805" marR="0" indent="-300038" algn="l" defTabSz="308610" latinLnBrk="0">
        <a:lnSpc>
          <a:spcPct val="100000"/>
        </a:lnSpc>
        <a:spcBef>
          <a:spcPts val="1215"/>
        </a:spcBef>
        <a:spcAft>
          <a:spcPts val="0"/>
        </a:spcAft>
        <a:buClrTx/>
        <a:buSzPct val="171000"/>
        <a:buFontTx/>
        <a:buChar char="•"/>
        <a:tabLst/>
        <a:defRPr sz="2160" b="0" i="0" u="none" strike="noStrike" cap="none" spc="0" baseline="0">
          <a:ln>
            <a:noFill/>
          </a:ln>
          <a:solidFill>
            <a:srgbClr val="000000"/>
          </a:solidFill>
          <a:uFillTx/>
          <a:latin typeface="+mn-lt"/>
          <a:ea typeface="+mn-ea"/>
          <a:cs typeface="+mn-cs"/>
          <a:sym typeface="Gill Sans"/>
        </a:defRPr>
      </a:lvl7pPr>
      <a:lvl8pPr marL="2100263" marR="0" indent="-300038" algn="l" defTabSz="308610" latinLnBrk="0">
        <a:lnSpc>
          <a:spcPct val="100000"/>
        </a:lnSpc>
        <a:spcBef>
          <a:spcPts val="1215"/>
        </a:spcBef>
        <a:spcAft>
          <a:spcPts val="0"/>
        </a:spcAft>
        <a:buClrTx/>
        <a:buSzPct val="171000"/>
        <a:buFontTx/>
        <a:buChar char="•"/>
        <a:tabLst/>
        <a:defRPr sz="2160" b="0" i="0" u="none" strike="noStrike" cap="none" spc="0" baseline="0">
          <a:ln>
            <a:noFill/>
          </a:ln>
          <a:solidFill>
            <a:srgbClr val="000000"/>
          </a:solidFill>
          <a:uFillTx/>
          <a:latin typeface="+mn-lt"/>
          <a:ea typeface="+mn-ea"/>
          <a:cs typeface="+mn-cs"/>
          <a:sym typeface="Gill Sans"/>
        </a:defRPr>
      </a:lvl8pPr>
      <a:lvl9pPr marL="2331720" marR="0" indent="-300038" algn="l" defTabSz="308610" latinLnBrk="0">
        <a:lnSpc>
          <a:spcPct val="100000"/>
        </a:lnSpc>
        <a:spcBef>
          <a:spcPts val="1215"/>
        </a:spcBef>
        <a:spcAft>
          <a:spcPts val="0"/>
        </a:spcAft>
        <a:buClrTx/>
        <a:buSzPct val="171000"/>
        <a:buFontTx/>
        <a:buChar char="•"/>
        <a:tabLst/>
        <a:defRPr sz="2160" b="0" i="0" u="none" strike="noStrike" cap="none" spc="0" baseline="0">
          <a:ln>
            <a:noFill/>
          </a:ln>
          <a:solidFill>
            <a:srgbClr val="000000"/>
          </a:solidFill>
          <a:uFillTx/>
          <a:latin typeface="+mn-lt"/>
          <a:ea typeface="+mn-ea"/>
          <a:cs typeface="+mn-cs"/>
          <a:sym typeface="Gill Sans"/>
        </a:defRPr>
      </a:lvl9pPr>
    </p:bodyStyle>
    <p:otherStyle>
      <a:lvl1pPr marL="0" marR="0" indent="0" algn="ctr" defTabSz="308610" latinLnBrk="0">
        <a:lnSpc>
          <a:spcPct val="100000"/>
        </a:lnSpc>
        <a:spcBef>
          <a:spcPts val="0"/>
        </a:spcBef>
        <a:spcAft>
          <a:spcPts val="0"/>
        </a:spcAft>
        <a:buClrTx/>
        <a:buSzTx/>
        <a:buFontTx/>
        <a:buNone/>
        <a:tabLst/>
        <a:defRPr sz="945" b="0" i="0" u="none" strike="noStrike" cap="none" spc="0" baseline="0">
          <a:ln>
            <a:noFill/>
          </a:ln>
          <a:solidFill>
            <a:schemeClr val="tx1"/>
          </a:solidFill>
          <a:uFillTx/>
          <a:latin typeface="+mn-lt"/>
          <a:ea typeface="+mn-ea"/>
          <a:cs typeface="+mn-cs"/>
          <a:sym typeface="Gill Sans"/>
        </a:defRPr>
      </a:lvl1pPr>
      <a:lvl2pPr marL="0" marR="0" indent="154305" algn="ctr" defTabSz="308610" latinLnBrk="0">
        <a:lnSpc>
          <a:spcPct val="100000"/>
        </a:lnSpc>
        <a:spcBef>
          <a:spcPts val="0"/>
        </a:spcBef>
        <a:spcAft>
          <a:spcPts val="0"/>
        </a:spcAft>
        <a:buClrTx/>
        <a:buSzTx/>
        <a:buFontTx/>
        <a:buNone/>
        <a:tabLst/>
        <a:defRPr sz="945" b="0" i="0" u="none" strike="noStrike" cap="none" spc="0" baseline="0">
          <a:ln>
            <a:noFill/>
          </a:ln>
          <a:solidFill>
            <a:schemeClr val="tx1"/>
          </a:solidFill>
          <a:uFillTx/>
          <a:latin typeface="+mn-lt"/>
          <a:ea typeface="+mn-ea"/>
          <a:cs typeface="+mn-cs"/>
          <a:sym typeface="Gill Sans"/>
        </a:defRPr>
      </a:lvl2pPr>
      <a:lvl3pPr marL="0" marR="0" indent="308610" algn="ctr" defTabSz="308610" latinLnBrk="0">
        <a:lnSpc>
          <a:spcPct val="100000"/>
        </a:lnSpc>
        <a:spcBef>
          <a:spcPts val="0"/>
        </a:spcBef>
        <a:spcAft>
          <a:spcPts val="0"/>
        </a:spcAft>
        <a:buClrTx/>
        <a:buSzTx/>
        <a:buFontTx/>
        <a:buNone/>
        <a:tabLst/>
        <a:defRPr sz="945" b="0" i="0" u="none" strike="noStrike" cap="none" spc="0" baseline="0">
          <a:ln>
            <a:noFill/>
          </a:ln>
          <a:solidFill>
            <a:schemeClr val="tx1"/>
          </a:solidFill>
          <a:uFillTx/>
          <a:latin typeface="+mn-lt"/>
          <a:ea typeface="+mn-ea"/>
          <a:cs typeface="+mn-cs"/>
          <a:sym typeface="Gill Sans"/>
        </a:defRPr>
      </a:lvl3pPr>
      <a:lvl4pPr marL="0" marR="0" indent="462915" algn="ctr" defTabSz="308610" latinLnBrk="0">
        <a:lnSpc>
          <a:spcPct val="100000"/>
        </a:lnSpc>
        <a:spcBef>
          <a:spcPts val="0"/>
        </a:spcBef>
        <a:spcAft>
          <a:spcPts val="0"/>
        </a:spcAft>
        <a:buClrTx/>
        <a:buSzTx/>
        <a:buFontTx/>
        <a:buNone/>
        <a:tabLst/>
        <a:defRPr sz="945" b="0" i="0" u="none" strike="noStrike" cap="none" spc="0" baseline="0">
          <a:ln>
            <a:noFill/>
          </a:ln>
          <a:solidFill>
            <a:schemeClr val="tx1"/>
          </a:solidFill>
          <a:uFillTx/>
          <a:latin typeface="+mn-lt"/>
          <a:ea typeface="+mn-ea"/>
          <a:cs typeface="+mn-cs"/>
          <a:sym typeface="Gill Sans"/>
        </a:defRPr>
      </a:lvl4pPr>
      <a:lvl5pPr marL="0" marR="0" indent="617220" algn="ctr" defTabSz="308610" latinLnBrk="0">
        <a:lnSpc>
          <a:spcPct val="100000"/>
        </a:lnSpc>
        <a:spcBef>
          <a:spcPts val="0"/>
        </a:spcBef>
        <a:spcAft>
          <a:spcPts val="0"/>
        </a:spcAft>
        <a:buClrTx/>
        <a:buSzTx/>
        <a:buFontTx/>
        <a:buNone/>
        <a:tabLst/>
        <a:defRPr sz="945" b="0" i="0" u="none" strike="noStrike" cap="none" spc="0" baseline="0">
          <a:ln>
            <a:noFill/>
          </a:ln>
          <a:solidFill>
            <a:schemeClr val="tx1"/>
          </a:solidFill>
          <a:uFillTx/>
          <a:latin typeface="+mn-lt"/>
          <a:ea typeface="+mn-ea"/>
          <a:cs typeface="+mn-cs"/>
          <a:sym typeface="Gill Sans"/>
        </a:defRPr>
      </a:lvl5pPr>
      <a:lvl6pPr marL="0" marR="0" indent="771525" algn="ctr" defTabSz="308610" latinLnBrk="0">
        <a:lnSpc>
          <a:spcPct val="100000"/>
        </a:lnSpc>
        <a:spcBef>
          <a:spcPts val="0"/>
        </a:spcBef>
        <a:spcAft>
          <a:spcPts val="0"/>
        </a:spcAft>
        <a:buClrTx/>
        <a:buSzTx/>
        <a:buFontTx/>
        <a:buNone/>
        <a:tabLst/>
        <a:defRPr sz="945" b="0" i="0" u="none" strike="noStrike" cap="none" spc="0" baseline="0">
          <a:ln>
            <a:noFill/>
          </a:ln>
          <a:solidFill>
            <a:schemeClr val="tx1"/>
          </a:solidFill>
          <a:uFillTx/>
          <a:latin typeface="+mn-lt"/>
          <a:ea typeface="+mn-ea"/>
          <a:cs typeface="+mn-cs"/>
          <a:sym typeface="Gill Sans"/>
        </a:defRPr>
      </a:lvl6pPr>
      <a:lvl7pPr marL="0" marR="0" indent="925830" algn="ctr" defTabSz="308610" latinLnBrk="0">
        <a:lnSpc>
          <a:spcPct val="100000"/>
        </a:lnSpc>
        <a:spcBef>
          <a:spcPts val="0"/>
        </a:spcBef>
        <a:spcAft>
          <a:spcPts val="0"/>
        </a:spcAft>
        <a:buClrTx/>
        <a:buSzTx/>
        <a:buFontTx/>
        <a:buNone/>
        <a:tabLst/>
        <a:defRPr sz="945" b="0" i="0" u="none" strike="noStrike" cap="none" spc="0" baseline="0">
          <a:ln>
            <a:noFill/>
          </a:ln>
          <a:solidFill>
            <a:schemeClr val="tx1"/>
          </a:solidFill>
          <a:uFillTx/>
          <a:latin typeface="+mn-lt"/>
          <a:ea typeface="+mn-ea"/>
          <a:cs typeface="+mn-cs"/>
          <a:sym typeface="Gill Sans"/>
        </a:defRPr>
      </a:lvl7pPr>
      <a:lvl8pPr marL="0" marR="0" indent="1080135" algn="ctr" defTabSz="308610" latinLnBrk="0">
        <a:lnSpc>
          <a:spcPct val="100000"/>
        </a:lnSpc>
        <a:spcBef>
          <a:spcPts val="0"/>
        </a:spcBef>
        <a:spcAft>
          <a:spcPts val="0"/>
        </a:spcAft>
        <a:buClrTx/>
        <a:buSzTx/>
        <a:buFontTx/>
        <a:buNone/>
        <a:tabLst/>
        <a:defRPr sz="945" b="0" i="0" u="none" strike="noStrike" cap="none" spc="0" baseline="0">
          <a:ln>
            <a:noFill/>
          </a:ln>
          <a:solidFill>
            <a:schemeClr val="tx1"/>
          </a:solidFill>
          <a:uFillTx/>
          <a:latin typeface="+mn-lt"/>
          <a:ea typeface="+mn-ea"/>
          <a:cs typeface="+mn-cs"/>
          <a:sym typeface="Gill Sans"/>
        </a:defRPr>
      </a:lvl8pPr>
      <a:lvl9pPr marL="0" marR="0" indent="1234440" algn="ctr" defTabSz="308610" latinLnBrk="0">
        <a:lnSpc>
          <a:spcPct val="100000"/>
        </a:lnSpc>
        <a:spcBef>
          <a:spcPts val="0"/>
        </a:spcBef>
        <a:spcAft>
          <a:spcPts val="0"/>
        </a:spcAft>
        <a:buClrTx/>
        <a:buSzTx/>
        <a:buFontTx/>
        <a:buNone/>
        <a:tabLst/>
        <a:defRPr sz="945" b="0" i="0" u="none" strike="noStrike" cap="none" spc="0" baseline="0">
          <a:ln>
            <a:noFill/>
          </a:ln>
          <a:solidFill>
            <a:schemeClr val="tx1"/>
          </a:solidFill>
          <a:uFillTx/>
          <a:latin typeface="+mn-lt"/>
          <a:ea typeface="+mn-ea"/>
          <a:cs typeface="+mn-cs"/>
          <a:sym typeface="Gill San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2.xml"/><Relationship Id="rId1" Type="http://schemas.openxmlformats.org/officeDocument/2006/relationships/slideLayout" Target="../slideLayouts/slideLayout1.xml"/><Relationship Id="rId4" Type="http://schemas.openxmlformats.org/officeDocument/2006/relationships/image" Target="../media/image7.jpeg"/></Relationships>
</file>

<file path=ppt/slides/_rels/slide13.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3.xml"/><Relationship Id="rId1" Type="http://schemas.openxmlformats.org/officeDocument/2006/relationships/slideLayout" Target="../slideLayouts/slideLayout1.xml"/><Relationship Id="rId4" Type="http://schemas.openxmlformats.org/officeDocument/2006/relationships/image" Target="../media/image6.png"/></Relationships>
</file>

<file path=ppt/slides/_rels/slide14.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4.xml"/><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3.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1.xml"/><Relationship Id="rId1" Type="http://schemas.openxmlformats.org/officeDocument/2006/relationships/video" Target="https://www.youtube.com/embed/S1fSaNS5XW4" TargetMode="External"/><Relationship Id="rId4" Type="http://schemas.openxmlformats.org/officeDocument/2006/relationships/image" Target="../media/image3.jpeg"/></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16.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37.xml"/><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38.xml"/><Relationship Id="rId1" Type="http://schemas.openxmlformats.org/officeDocument/2006/relationships/slideLayout" Target="../slideLayouts/slideLayout1.xml"/><Relationship Id="rId4" Type="http://schemas.openxmlformats.org/officeDocument/2006/relationships/image" Target="../media/image12.png"/></Relationships>
</file>

<file path=ppt/slides/_rels/slide4.xml.rels><?xml version="1.0" encoding="UTF-8" standalone="yes"?>
<Relationships xmlns="http://schemas.openxmlformats.org/package/2006/relationships"><Relationship Id="rId3" Type="http://schemas.openxmlformats.org/officeDocument/2006/relationships/hyperlink" Target="https://youtu.be/S1fSaNS5XW4" TargetMode="External"/><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3" Type="http://schemas.openxmlformats.org/officeDocument/2006/relationships/notesSlide" Target="../notesSlides/notesSlide39.xml"/><Relationship Id="rId2" Type="http://schemas.openxmlformats.org/officeDocument/2006/relationships/slideLayout" Target="../slideLayouts/slideLayout1.xml"/><Relationship Id="rId1" Type="http://schemas.openxmlformats.org/officeDocument/2006/relationships/video" Target="https://www.youtube.com/embed/2yb5aqdIFco" TargetMode="External"/><Relationship Id="rId4" Type="http://schemas.openxmlformats.org/officeDocument/2006/relationships/image" Target="../media/image13.jpeg"/></Relationships>
</file>

<file path=ppt/slides/_rels/slide4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40.xml"/><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42.xml"/><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44.xml"/><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46.xml"/><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1.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1.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1.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1.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1.xml"/></Relationships>
</file>

<file path=ppt/slides/_rels/slide5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53.xml"/><Relationship Id="rId1" Type="http://schemas.openxmlformats.org/officeDocument/2006/relationships/slideLayout" Target="../slideLayouts/slideLayout1.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1.xml"/></Relationships>
</file>

<file path=ppt/slides/_rels/slide56.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55.xml"/><Relationship Id="rId1" Type="http://schemas.openxmlformats.org/officeDocument/2006/relationships/slideLayout" Target="../slideLayouts/slideLayout1.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1.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1.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60.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59.xml"/><Relationship Id="rId1" Type="http://schemas.openxmlformats.org/officeDocument/2006/relationships/slideLayout" Target="../slideLayouts/slideLayout1.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1.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61.xml"/><Relationship Id="rId1" Type="http://schemas.openxmlformats.org/officeDocument/2006/relationships/slideLayout" Target="../slideLayouts/slideLayout1.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62.xml"/><Relationship Id="rId1" Type="http://schemas.openxmlformats.org/officeDocument/2006/relationships/slideLayout" Target="../slideLayouts/slideLayout13.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63.xml"/><Relationship Id="rId1" Type="http://schemas.openxmlformats.org/officeDocument/2006/relationships/slideLayout" Target="../slideLayouts/slideLayout13.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64.xml"/><Relationship Id="rId1" Type="http://schemas.openxmlformats.org/officeDocument/2006/relationships/slideLayout" Target="../slideLayouts/slideLayout1.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65.xml"/><Relationship Id="rId1" Type="http://schemas.openxmlformats.org/officeDocument/2006/relationships/slideLayout" Target="../slideLayouts/slideLayout1.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66.xml"/><Relationship Id="rId1" Type="http://schemas.openxmlformats.org/officeDocument/2006/relationships/slideLayout" Target="../slideLayouts/slideLayout1.xml"/></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67.xml"/><Relationship Id="rId1" Type="http://schemas.openxmlformats.org/officeDocument/2006/relationships/slideLayout" Target="../slideLayouts/slideLayout1.xml"/></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68.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69.xml"/><Relationship Id="rId1" Type="http://schemas.openxmlformats.org/officeDocument/2006/relationships/slideLayout" Target="../slideLayouts/slideLayout1.xml"/></Relationships>
</file>

<file path=ppt/slides/_rels/slide71.xml.rels><?xml version="1.0" encoding="UTF-8" standalone="yes"?>
<Relationships xmlns="http://schemas.openxmlformats.org/package/2006/relationships"><Relationship Id="rId2" Type="http://schemas.openxmlformats.org/officeDocument/2006/relationships/notesSlide" Target="../notesSlides/notesSlide70.xml"/><Relationship Id="rId1" Type="http://schemas.openxmlformats.org/officeDocument/2006/relationships/slideLayout" Target="../slideLayouts/slideLayout1.xml"/></Relationships>
</file>

<file path=ppt/slides/_rels/slide72.xml.rels><?xml version="1.0" encoding="UTF-8" standalone="yes"?>
<Relationships xmlns="http://schemas.openxmlformats.org/package/2006/relationships"><Relationship Id="rId3" Type="http://schemas.openxmlformats.org/officeDocument/2006/relationships/notesSlide" Target="../notesSlides/notesSlide71.xml"/><Relationship Id="rId2" Type="http://schemas.openxmlformats.org/officeDocument/2006/relationships/slideLayout" Target="../slideLayouts/slideLayout1.xml"/><Relationship Id="rId1" Type="http://schemas.openxmlformats.org/officeDocument/2006/relationships/video" Target="https://www.youtube.com/embed/gZxqSHBkdnY" TargetMode="External"/><Relationship Id="rId4" Type="http://schemas.openxmlformats.org/officeDocument/2006/relationships/image" Target="../media/image21.png"/></Relationships>
</file>

<file path=ppt/slides/_rels/slide73.xml.rels><?xml version="1.0" encoding="UTF-8" standalone="yes"?>
<Relationships xmlns="http://schemas.openxmlformats.org/package/2006/relationships"><Relationship Id="rId3" Type="http://schemas.openxmlformats.org/officeDocument/2006/relationships/hyperlink" Target="https://www.youtube.com/watch?v=gZxqSHBkdnY&amp;feature=youtu.be" TargetMode="External"/><Relationship Id="rId2" Type="http://schemas.openxmlformats.org/officeDocument/2006/relationships/notesSlide" Target="../notesSlides/notesSlide72.xml"/><Relationship Id="rId1" Type="http://schemas.openxmlformats.org/officeDocument/2006/relationships/slideLayout" Target="../slideLayouts/slideLayout1.xml"/><Relationship Id="rId4" Type="http://schemas.openxmlformats.org/officeDocument/2006/relationships/image" Target="../media/image22.png"/></Relationships>
</file>

<file path=ppt/slides/_rels/slide74.xml.rels><?xml version="1.0" encoding="UTF-8" standalone="yes"?>
<Relationships xmlns="http://schemas.openxmlformats.org/package/2006/relationships"><Relationship Id="rId2" Type="http://schemas.openxmlformats.org/officeDocument/2006/relationships/notesSlide" Target="../notesSlides/notesSlide73.xml"/><Relationship Id="rId1" Type="http://schemas.openxmlformats.org/officeDocument/2006/relationships/slideLayout" Target="../slideLayouts/slideLayout1.xml"/></Relationships>
</file>

<file path=ppt/slides/_rels/slide75.xml.rels><?xml version="1.0" encoding="UTF-8" standalone="yes"?>
<Relationships xmlns="http://schemas.openxmlformats.org/package/2006/relationships"><Relationship Id="rId2" Type="http://schemas.openxmlformats.org/officeDocument/2006/relationships/notesSlide" Target="../notesSlides/notesSlide74.xml"/><Relationship Id="rId1" Type="http://schemas.openxmlformats.org/officeDocument/2006/relationships/slideLayout" Target="../slideLayouts/slideLayout1.xml"/></Relationships>
</file>

<file path=ppt/slides/_rels/slide76.xml.rels><?xml version="1.0" encoding="UTF-8" standalone="yes"?>
<Relationships xmlns="http://schemas.openxmlformats.org/package/2006/relationships"><Relationship Id="rId2" Type="http://schemas.openxmlformats.org/officeDocument/2006/relationships/notesSlide" Target="../notesSlides/notesSlide75.xml"/><Relationship Id="rId1" Type="http://schemas.openxmlformats.org/officeDocument/2006/relationships/slideLayout" Target="../slideLayouts/slideLayout1.xml"/></Relationships>
</file>

<file path=ppt/slides/_rels/slide77.xml.rels><?xml version="1.0" encoding="UTF-8" standalone="yes"?>
<Relationships xmlns="http://schemas.openxmlformats.org/package/2006/relationships"><Relationship Id="rId2" Type="http://schemas.openxmlformats.org/officeDocument/2006/relationships/notesSlide" Target="../notesSlides/notesSlide76.xml"/><Relationship Id="rId1" Type="http://schemas.openxmlformats.org/officeDocument/2006/relationships/slideLayout" Target="../slideLayouts/slideLayout1.xml"/></Relationships>
</file>

<file path=ppt/slides/_rels/slide78.xml.rels><?xml version="1.0" encoding="UTF-8" standalone="yes"?>
<Relationships xmlns="http://schemas.openxmlformats.org/package/2006/relationships"><Relationship Id="rId2" Type="http://schemas.openxmlformats.org/officeDocument/2006/relationships/notesSlide" Target="../notesSlides/notesSlide77.xml"/><Relationship Id="rId1" Type="http://schemas.openxmlformats.org/officeDocument/2006/relationships/slideLayout" Target="../slideLayouts/slideLayout1.xml"/></Relationships>
</file>

<file path=ppt/slides/_rels/slide79.xml.rels><?xml version="1.0" encoding="UTF-8" standalone="yes"?>
<Relationships xmlns="http://schemas.openxmlformats.org/package/2006/relationships"><Relationship Id="rId2" Type="http://schemas.openxmlformats.org/officeDocument/2006/relationships/notesSlide" Target="../notesSlides/notesSlide78.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80.xml.rels><?xml version="1.0" encoding="UTF-8" standalone="yes"?>
<Relationships xmlns="http://schemas.openxmlformats.org/package/2006/relationships"><Relationship Id="rId2" Type="http://schemas.openxmlformats.org/officeDocument/2006/relationships/notesSlide" Target="../notesSlides/notesSlide79.xml"/><Relationship Id="rId1" Type="http://schemas.openxmlformats.org/officeDocument/2006/relationships/slideLayout" Target="../slideLayouts/slideLayout1.xml"/></Relationships>
</file>

<file path=ppt/slides/_rels/slide81.xml.rels><?xml version="1.0" encoding="UTF-8" standalone="yes"?>
<Relationships xmlns="http://schemas.openxmlformats.org/package/2006/relationships"><Relationship Id="rId2" Type="http://schemas.openxmlformats.org/officeDocument/2006/relationships/notesSlide" Target="../notesSlides/notesSlide80.xml"/><Relationship Id="rId1" Type="http://schemas.openxmlformats.org/officeDocument/2006/relationships/slideLayout" Target="../slideLayouts/slideLayout1.xml"/></Relationships>
</file>

<file path=ppt/slides/_rels/slide82.xml.rels><?xml version="1.0" encoding="UTF-8" standalone="yes"?>
<Relationships xmlns="http://schemas.openxmlformats.org/package/2006/relationships"><Relationship Id="rId2" Type="http://schemas.openxmlformats.org/officeDocument/2006/relationships/notesSlide" Target="../notesSlides/notesSlide81.xml"/><Relationship Id="rId1" Type="http://schemas.openxmlformats.org/officeDocument/2006/relationships/slideLayout" Target="../slideLayouts/slideLayout1.xml"/></Relationships>
</file>

<file path=ppt/slides/_rels/slide83.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82.xml"/><Relationship Id="rId1" Type="http://schemas.openxmlformats.org/officeDocument/2006/relationships/slideLayout" Target="../slideLayouts/slideLayout1.xml"/></Relationships>
</file>

<file path=ppt/slides/_rels/slide84.xml.rels><?xml version="1.0" encoding="UTF-8" standalone="yes"?>
<Relationships xmlns="http://schemas.openxmlformats.org/package/2006/relationships"><Relationship Id="rId2" Type="http://schemas.openxmlformats.org/officeDocument/2006/relationships/notesSlide" Target="../notesSlides/notesSlide83.xml"/><Relationship Id="rId1" Type="http://schemas.openxmlformats.org/officeDocument/2006/relationships/slideLayout" Target="../slideLayouts/slideLayout14.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682" name="Rectangle 2"/>
          <p:cNvSpPr>
            <a:spLocks noGrp="1" noChangeArrowheads="1"/>
          </p:cNvSpPr>
          <p:nvPr>
            <p:ph type="subTitle" idx="1"/>
          </p:nvPr>
        </p:nvSpPr>
        <p:spPr>
          <a:xfrm>
            <a:off x="219472" y="0"/>
            <a:ext cx="8266774" cy="5143500"/>
          </a:xfrm>
        </p:spPr>
        <p:txBody>
          <a:bodyPr>
            <a:normAutofit/>
          </a:bodyPr>
          <a:lstStyle/>
          <a:p>
            <a:pPr algn="l"/>
            <a:r>
              <a:rPr lang="en-US" dirty="0"/>
              <a:t>If you want to have notes without taking notes, </a:t>
            </a:r>
          </a:p>
          <a:p>
            <a:r>
              <a:rPr lang="en-US" dirty="0"/>
              <a:t>Go to </a:t>
            </a:r>
            <a:r>
              <a:rPr lang="en-US" dirty="0">
                <a:solidFill>
                  <a:srgbClr val="FFFF66"/>
                </a:solidFill>
              </a:rPr>
              <a:t>OrHaOlam.com</a:t>
            </a:r>
            <a:endParaRPr lang="en-US" u="sng" dirty="0"/>
          </a:p>
          <a:p>
            <a:r>
              <a:rPr lang="en-US" u="sng" dirty="0"/>
              <a:t>WITHOUT WIFI</a:t>
            </a:r>
          </a:p>
          <a:p>
            <a:r>
              <a:rPr lang="en-US" dirty="0"/>
              <a:t>Click on</a:t>
            </a:r>
            <a:r>
              <a:rPr lang="en-US" dirty="0">
                <a:solidFill>
                  <a:srgbClr val="FFFF66"/>
                </a:solidFill>
              </a:rPr>
              <a:t> downloads, messages, 2018 messages</a:t>
            </a:r>
          </a:p>
          <a:p>
            <a:r>
              <a:rPr lang="en-US" dirty="0">
                <a:solidFill>
                  <a:srgbClr val="FFFF66"/>
                </a:solidFill>
              </a:rPr>
              <a:t>Today’s should be on the top.</a:t>
            </a:r>
          </a:p>
        </p:txBody>
      </p:sp>
    </p:spTree>
    <p:extLst>
      <p:ext uri="{BB962C8B-B14F-4D97-AF65-F5344CB8AC3E}">
        <p14:creationId xmlns:p14="http://schemas.microsoft.com/office/powerpoint/2010/main" val="294686822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p:cNvSpPr>
            <a:spLocks noGrp="1"/>
          </p:cNvSpPr>
          <p:nvPr>
            <p:ph type="subTitle" idx="1"/>
          </p:nvPr>
        </p:nvSpPr>
        <p:spPr>
          <a:xfrm>
            <a:off x="198446" y="0"/>
            <a:ext cx="8381999" cy="5143500"/>
          </a:xfrm>
        </p:spPr>
        <p:txBody>
          <a:bodyPr>
            <a:normAutofit/>
          </a:bodyPr>
          <a:lstStyle/>
          <a:p>
            <a:pPr algn="l"/>
            <a:r>
              <a:rPr lang="en-US" dirty="0"/>
              <a:t> </a:t>
            </a:r>
          </a:p>
        </p:txBody>
      </p:sp>
      <p:pic>
        <p:nvPicPr>
          <p:cNvPr id="6" name="Picture 5">
            <a:extLst>
              <a:ext uri="{FF2B5EF4-FFF2-40B4-BE49-F238E27FC236}">
                <a16:creationId xmlns:a16="http://schemas.microsoft.com/office/drawing/2014/main" id="{26F98D6E-412B-470C-ACB8-B51580C3523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16650" y="0"/>
            <a:ext cx="6745574" cy="5143500"/>
          </a:xfrm>
          <a:prstGeom prst="rect">
            <a:avLst/>
          </a:prstGeom>
        </p:spPr>
      </p:pic>
    </p:spTree>
    <p:extLst>
      <p:ext uri="{BB962C8B-B14F-4D97-AF65-F5344CB8AC3E}">
        <p14:creationId xmlns:p14="http://schemas.microsoft.com/office/powerpoint/2010/main" val="84272419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p:cNvSpPr>
            <a:spLocks noGrp="1"/>
          </p:cNvSpPr>
          <p:nvPr>
            <p:ph type="subTitle" idx="1"/>
          </p:nvPr>
        </p:nvSpPr>
        <p:spPr>
          <a:xfrm>
            <a:off x="198446" y="0"/>
            <a:ext cx="8381999" cy="5143500"/>
          </a:xfrm>
        </p:spPr>
        <p:txBody>
          <a:bodyPr>
            <a:normAutofit/>
          </a:bodyPr>
          <a:lstStyle/>
          <a:p>
            <a:pPr algn="l"/>
            <a:r>
              <a:rPr lang="en-US" dirty="0"/>
              <a:t>and another where all of the kids </a:t>
            </a:r>
            <a:r>
              <a:rPr lang="en-US" dirty="0">
                <a:solidFill>
                  <a:srgbClr val="FFFF99"/>
                </a:solidFill>
              </a:rPr>
              <a:t>got haircuts and makeovers from </a:t>
            </a:r>
            <a:r>
              <a:rPr lang="en-US" u="sng" dirty="0">
                <a:solidFill>
                  <a:srgbClr val="FFFF99"/>
                </a:solidFill>
              </a:rPr>
              <a:t>our team</a:t>
            </a:r>
            <a:r>
              <a:rPr lang="en-US" dirty="0">
                <a:solidFill>
                  <a:srgbClr val="FFFF99"/>
                </a:solidFill>
              </a:rPr>
              <a:t> and volunteer stylists. </a:t>
            </a:r>
          </a:p>
        </p:txBody>
      </p:sp>
    </p:spTree>
    <p:extLst>
      <p:ext uri="{BB962C8B-B14F-4D97-AF65-F5344CB8AC3E}">
        <p14:creationId xmlns:p14="http://schemas.microsoft.com/office/powerpoint/2010/main" val="246228683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p:cNvSpPr>
            <a:spLocks noGrp="1"/>
          </p:cNvSpPr>
          <p:nvPr>
            <p:ph type="subTitle" idx="1"/>
          </p:nvPr>
        </p:nvSpPr>
        <p:spPr>
          <a:xfrm>
            <a:off x="198446" y="0"/>
            <a:ext cx="8381999" cy="5143500"/>
          </a:xfrm>
        </p:spPr>
        <p:txBody>
          <a:bodyPr>
            <a:normAutofit/>
          </a:bodyPr>
          <a:lstStyle/>
          <a:p>
            <a:pPr algn="l"/>
            <a:r>
              <a:rPr lang="en-US" dirty="0"/>
              <a:t> </a:t>
            </a:r>
          </a:p>
        </p:txBody>
      </p:sp>
      <p:pic>
        <p:nvPicPr>
          <p:cNvPr id="3" name="Picture 2">
            <a:extLst>
              <a:ext uri="{FF2B5EF4-FFF2-40B4-BE49-F238E27FC236}">
                <a16:creationId xmlns:a16="http://schemas.microsoft.com/office/drawing/2014/main" id="{F67CBBBD-A180-4CD4-9109-DC457204D6E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98429" y="5333"/>
            <a:ext cx="3276607" cy="3276607"/>
          </a:xfrm>
          <a:prstGeom prst="rect">
            <a:avLst/>
          </a:prstGeom>
        </p:spPr>
      </p:pic>
      <p:pic>
        <p:nvPicPr>
          <p:cNvPr id="6" name="Picture 5">
            <a:extLst>
              <a:ext uri="{FF2B5EF4-FFF2-40B4-BE49-F238E27FC236}">
                <a16:creationId xmlns:a16="http://schemas.microsoft.com/office/drawing/2014/main" id="{F99249E8-B13F-4192-AF9F-67F36D74E01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703637" y="0"/>
            <a:ext cx="3857625" cy="5143500"/>
          </a:xfrm>
          <a:prstGeom prst="rect">
            <a:avLst/>
          </a:prstGeom>
        </p:spPr>
      </p:pic>
    </p:spTree>
    <p:extLst>
      <p:ext uri="{BB962C8B-B14F-4D97-AF65-F5344CB8AC3E}">
        <p14:creationId xmlns:p14="http://schemas.microsoft.com/office/powerpoint/2010/main" val="290544646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p:cNvSpPr>
            <a:spLocks noGrp="1"/>
          </p:cNvSpPr>
          <p:nvPr>
            <p:ph type="subTitle" idx="1"/>
          </p:nvPr>
        </p:nvSpPr>
        <p:spPr>
          <a:xfrm>
            <a:off x="198446" y="0"/>
            <a:ext cx="8381999" cy="5143500"/>
          </a:xfrm>
        </p:spPr>
        <p:txBody>
          <a:bodyPr>
            <a:normAutofit/>
          </a:bodyPr>
          <a:lstStyle/>
          <a:p>
            <a:pPr algn="l"/>
            <a:r>
              <a:rPr lang="en-US" dirty="0"/>
              <a:t> </a:t>
            </a:r>
          </a:p>
        </p:txBody>
      </p:sp>
      <p:pic>
        <p:nvPicPr>
          <p:cNvPr id="3" name="Picture 2">
            <a:extLst>
              <a:ext uri="{FF2B5EF4-FFF2-40B4-BE49-F238E27FC236}">
                <a16:creationId xmlns:a16="http://schemas.microsoft.com/office/drawing/2014/main" id="{AC558D59-60A9-4229-9B16-95F3CC14A9C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238231" y="0"/>
            <a:ext cx="2893219" cy="5143500"/>
          </a:xfrm>
          <a:prstGeom prst="rect">
            <a:avLst/>
          </a:prstGeom>
        </p:spPr>
      </p:pic>
      <p:pic>
        <p:nvPicPr>
          <p:cNvPr id="5" name="Picture 4">
            <a:extLst>
              <a:ext uri="{FF2B5EF4-FFF2-40B4-BE49-F238E27FC236}">
                <a16:creationId xmlns:a16="http://schemas.microsoft.com/office/drawing/2014/main" id="{2B307F83-6471-41BA-A40B-CE0CC2BF8C8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98429" y="5333"/>
            <a:ext cx="3810008" cy="3810008"/>
          </a:xfrm>
          <a:prstGeom prst="rect">
            <a:avLst/>
          </a:prstGeom>
        </p:spPr>
      </p:pic>
    </p:spTree>
    <p:extLst>
      <p:ext uri="{BB962C8B-B14F-4D97-AF65-F5344CB8AC3E}">
        <p14:creationId xmlns:p14="http://schemas.microsoft.com/office/powerpoint/2010/main" val="280047314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337922" name="Rectangle 2"/>
          <p:cNvSpPr>
            <a:spLocks noGrp="1" noChangeArrowheads="1"/>
          </p:cNvSpPr>
          <p:nvPr>
            <p:ph type="body" idx="1"/>
          </p:nvPr>
        </p:nvSpPr>
        <p:spPr>
          <a:xfrm>
            <a:off x="438943" y="3065562"/>
            <a:ext cx="7900988" cy="1646039"/>
          </a:xfrm>
        </p:spPr>
        <p:txBody>
          <a:bodyPr/>
          <a:lstStyle/>
          <a:p>
            <a:pPr lvl="0" algn="r" rtl="1" eaLnBrk="1" hangingPunct="1"/>
            <a:r>
              <a:rPr lang="he-IL" altLang="en-US" sz="5185" b="1" dirty="0">
                <a:solidFill>
                  <a:srgbClr val="FFFFFF"/>
                </a:solidFill>
                <a:cs typeface="David" panose="020E0502060401010101" pitchFamily="34" charset="-79"/>
              </a:rPr>
              <a:t>מַתִּתְיָהוּ</a:t>
            </a:r>
            <a:r>
              <a:rPr lang="en-US" altLang="en-US" sz="3456" dirty="0">
                <a:solidFill>
                  <a:srgbClr val="FFFFFF"/>
                </a:solidFill>
              </a:rPr>
              <a:t> Mattityahu  </a:t>
            </a:r>
          </a:p>
          <a:p>
            <a:pPr lvl="0" algn="r" eaLnBrk="1" hangingPunct="1"/>
            <a:r>
              <a:rPr lang="en-US" altLang="en-US" sz="3456" dirty="0">
                <a:solidFill>
                  <a:srgbClr val="FFFFFF"/>
                </a:solidFill>
              </a:rPr>
              <a:t>(Matthew) 24:29-30</a:t>
            </a:r>
          </a:p>
        </p:txBody>
      </p:sp>
    </p:spTree>
    <p:extLst>
      <p:ext uri="{BB962C8B-B14F-4D97-AF65-F5344CB8AC3E}">
        <p14:creationId xmlns:p14="http://schemas.microsoft.com/office/powerpoint/2010/main" val="74116449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p:cNvSpPr>
            <a:spLocks noGrp="1"/>
          </p:cNvSpPr>
          <p:nvPr>
            <p:ph type="subTitle" idx="1"/>
          </p:nvPr>
        </p:nvSpPr>
        <p:spPr>
          <a:xfrm>
            <a:off x="198446" y="0"/>
            <a:ext cx="8381999" cy="5143500"/>
          </a:xfrm>
        </p:spPr>
        <p:txBody>
          <a:bodyPr>
            <a:normAutofit lnSpcReduction="10000"/>
          </a:bodyPr>
          <a:lstStyle/>
          <a:p>
            <a:pPr marL="512763" indent="-512763" algn="l">
              <a:buFont typeface="+mj-lt"/>
              <a:buAutoNum type="arabicPeriod"/>
            </a:pPr>
            <a:r>
              <a:rPr lang="en-US" dirty="0"/>
              <a:t>Don’t be deceived!  Many in My   Name. vss. 4-5</a:t>
            </a:r>
          </a:p>
          <a:p>
            <a:pPr marL="512763" indent="-512763" algn="l">
              <a:buFont typeface="+mj-lt"/>
              <a:buAutoNum type="arabicPeriod"/>
            </a:pPr>
            <a:r>
              <a:rPr lang="en-US" dirty="0"/>
              <a:t>Wars, famines, earthquakes…beginning of birth-pains. vss. 6-8</a:t>
            </a:r>
          </a:p>
          <a:p>
            <a:pPr marL="512763" indent="-512763" algn="l">
              <a:buFont typeface="+mj-lt"/>
              <a:buAutoNum type="arabicPeriod"/>
            </a:pPr>
            <a:r>
              <a:rPr lang="en-US" dirty="0"/>
              <a:t>Imprisoned, hated, executed, betrayed  vss. 9-10</a:t>
            </a:r>
          </a:p>
          <a:p>
            <a:pPr marL="512763" indent="-512763" algn="l">
              <a:buFont typeface="+mj-lt"/>
              <a:buAutoNum type="arabicPeriod"/>
            </a:pPr>
            <a:r>
              <a:rPr lang="en-US" dirty="0"/>
              <a:t>False prophets  vs. 11</a:t>
            </a:r>
          </a:p>
          <a:p>
            <a:pPr algn="l"/>
            <a:endParaRPr lang="en-US" dirty="0"/>
          </a:p>
        </p:txBody>
      </p:sp>
    </p:spTree>
    <p:extLst>
      <p:ext uri="{BB962C8B-B14F-4D97-AF65-F5344CB8AC3E}">
        <p14:creationId xmlns:p14="http://schemas.microsoft.com/office/powerpoint/2010/main" val="60169896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p:cNvSpPr>
            <a:spLocks noGrp="1"/>
          </p:cNvSpPr>
          <p:nvPr>
            <p:ph type="subTitle" idx="1"/>
          </p:nvPr>
        </p:nvSpPr>
        <p:spPr>
          <a:xfrm>
            <a:off x="198446" y="0"/>
            <a:ext cx="8381999" cy="5143500"/>
          </a:xfrm>
        </p:spPr>
        <p:txBody>
          <a:bodyPr>
            <a:normAutofit/>
          </a:bodyPr>
          <a:lstStyle/>
          <a:p>
            <a:pPr marL="457200" indent="-457200" algn="l">
              <a:buFont typeface="+mj-lt"/>
              <a:buAutoNum type="arabicPeriod" startAt="5"/>
            </a:pPr>
            <a:r>
              <a:rPr lang="en-US" dirty="0"/>
              <a:t> Love Grow Cold vs. 12-13</a:t>
            </a:r>
          </a:p>
          <a:p>
            <a:pPr marL="512763" indent="-512763" algn="l">
              <a:buFont typeface="+mj-lt"/>
              <a:buAutoNum type="arabicPeriod" startAt="5"/>
            </a:pPr>
            <a:r>
              <a:rPr lang="en-US" dirty="0"/>
              <a:t>Worst of Times vss. 14-24</a:t>
            </a:r>
          </a:p>
          <a:p>
            <a:pPr marL="512763" indent="-512763" algn="l">
              <a:buFont typeface="+mj-lt"/>
              <a:buAutoNum type="arabicPeriod" startAt="5"/>
            </a:pPr>
            <a:r>
              <a:rPr lang="en-US" dirty="0"/>
              <a:t>False Messiahs  vss. 23-26</a:t>
            </a:r>
          </a:p>
          <a:p>
            <a:pPr marL="512763" indent="-512763" algn="l">
              <a:buFont typeface="+mj-lt"/>
              <a:buAutoNum type="arabicPeriod" startAt="5"/>
            </a:pPr>
            <a:r>
              <a:rPr lang="en-US" dirty="0"/>
              <a:t>Like Lightning, </a:t>
            </a:r>
            <a:r>
              <a:rPr lang="en-US" altLang="en-US" dirty="0">
                <a:cs typeface="Arial" pitchFamily="34" charset="0"/>
              </a:rPr>
              <a:t>great slaughter [vultures gather]. </a:t>
            </a:r>
            <a:r>
              <a:rPr lang="en-US" dirty="0"/>
              <a:t>vss. 27-28</a:t>
            </a:r>
          </a:p>
          <a:p>
            <a:pPr marL="512763" indent="-512763" algn="l">
              <a:buFont typeface="+mj-lt"/>
              <a:buAutoNum type="arabicPeriod" startAt="5"/>
            </a:pPr>
            <a:r>
              <a:rPr lang="en-US" dirty="0"/>
              <a:t>Today: Astronomical Chaos</a:t>
            </a:r>
          </a:p>
        </p:txBody>
      </p:sp>
    </p:spTree>
    <p:extLst>
      <p:ext uri="{BB962C8B-B14F-4D97-AF65-F5344CB8AC3E}">
        <p14:creationId xmlns:p14="http://schemas.microsoft.com/office/powerpoint/2010/main" val="289324741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372739" name="Rectangle 3"/>
          <p:cNvSpPr>
            <a:spLocks noGrp="1" noChangeArrowheads="1"/>
          </p:cNvSpPr>
          <p:nvPr>
            <p:ph type="body" idx="1"/>
          </p:nvPr>
        </p:nvSpPr>
        <p:spPr>
          <a:xfrm>
            <a:off x="438943" y="743634"/>
            <a:ext cx="7900988" cy="4444305"/>
          </a:xfrm>
        </p:spPr>
        <p:txBody>
          <a:bodyPr>
            <a:normAutofit/>
          </a:bodyPr>
          <a:lstStyle/>
          <a:p>
            <a:pPr algn="r"/>
            <a:r>
              <a:rPr lang="he-IL" sz="4321" dirty="0"/>
              <a:t>‏ </a:t>
            </a:r>
            <a:r>
              <a:rPr lang="he-IL" sz="3889" b="1" dirty="0">
                <a:latin typeface="David" panose="020E0502060401010101" pitchFamily="34" charset="-79"/>
                <a:cs typeface="David" panose="020E0502060401010101" pitchFamily="34" charset="-79"/>
              </a:rPr>
              <a:t>”מִיָּד אַחֲרֵי צָרַת הַיָּמִים הָהֵם תֶּחְשַׁךְ הַשֶּׁמֶשׁ וְהַיָּרֵחַ לֹא יַגִּיהַּ אוֹרוֹ, </a:t>
            </a:r>
            <a:r>
              <a:rPr lang="en-US" baseline="30000" dirty="0"/>
              <a:t>    </a:t>
            </a:r>
          </a:p>
          <a:p>
            <a:r>
              <a:rPr lang="en-US" baseline="30000" dirty="0"/>
              <a:t>  </a:t>
            </a:r>
          </a:p>
          <a:p>
            <a:r>
              <a:rPr lang="en-US" sz="3600" baseline="30000" dirty="0"/>
              <a:t> </a:t>
            </a:r>
            <a:r>
              <a:rPr lang="en-US" sz="4000" dirty="0"/>
              <a:t>“But </a:t>
            </a:r>
            <a:r>
              <a:rPr lang="en-US" sz="4000" u="sng" dirty="0"/>
              <a:t>immediately</a:t>
            </a:r>
            <a:r>
              <a:rPr lang="en-US" sz="4000" dirty="0"/>
              <a:t> following the trouble of those times, </a:t>
            </a:r>
            <a:r>
              <a:rPr lang="en-US" sz="4000" dirty="0">
                <a:solidFill>
                  <a:srgbClr val="FFFF99"/>
                </a:solidFill>
              </a:rPr>
              <a:t>the sun will grow dark, the moon will stop shining, </a:t>
            </a:r>
            <a:r>
              <a:rPr lang="en-US" sz="4000" dirty="0"/>
              <a:t>[Note: darkness]</a:t>
            </a:r>
            <a:endParaRPr lang="en-US" sz="4000" dirty="0">
              <a:solidFill>
                <a:srgbClr val="FFFF99"/>
              </a:solidFill>
            </a:endParaRPr>
          </a:p>
          <a:p>
            <a:endParaRPr lang="en-US" dirty="0"/>
          </a:p>
        </p:txBody>
      </p:sp>
      <p:sp>
        <p:nvSpPr>
          <p:cNvPr id="372738" name="Rectangle 2"/>
          <p:cNvSpPr>
            <a:spLocks noGrp="1" noChangeArrowheads="1"/>
          </p:cNvSpPr>
          <p:nvPr>
            <p:ph type="title"/>
          </p:nvPr>
        </p:nvSpPr>
        <p:spPr>
          <a:xfrm>
            <a:off x="932755" y="322163"/>
            <a:ext cx="6913364" cy="405795"/>
          </a:xfrm>
        </p:spPr>
        <p:txBody>
          <a:bodyPr/>
          <a:lstStyle/>
          <a:p>
            <a:pPr eaLnBrk="1" hangingPunct="1"/>
            <a:r>
              <a:rPr lang="en-US" altLang="en-US" sz="2016" dirty="0">
                <a:solidFill>
                  <a:srgbClr val="FFFF00"/>
                </a:solidFill>
              </a:rPr>
              <a:t>Mattityahu (Matthew) 24:29</a:t>
            </a:r>
            <a:endParaRPr lang="en-US" altLang="en-US" sz="2016" dirty="0">
              <a:solidFill>
                <a:srgbClr val="FFFF00"/>
              </a:solidFill>
              <a:cs typeface="Vilna" pitchFamily="2" charset="-79"/>
            </a:endParaRPr>
          </a:p>
        </p:txBody>
      </p:sp>
    </p:spTree>
    <p:extLst>
      <p:ext uri="{BB962C8B-B14F-4D97-AF65-F5344CB8AC3E}">
        <p14:creationId xmlns:p14="http://schemas.microsoft.com/office/powerpoint/2010/main" val="137957142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p:cNvSpPr>
            <a:spLocks noGrp="1"/>
          </p:cNvSpPr>
          <p:nvPr>
            <p:ph type="subTitle" idx="1"/>
          </p:nvPr>
        </p:nvSpPr>
        <p:spPr>
          <a:xfrm>
            <a:off x="198446" y="0"/>
            <a:ext cx="8381999" cy="5143500"/>
          </a:xfrm>
        </p:spPr>
        <p:txBody>
          <a:bodyPr>
            <a:normAutofit lnSpcReduction="10000"/>
          </a:bodyPr>
          <a:lstStyle/>
          <a:p>
            <a:pPr algn="l"/>
            <a:r>
              <a:rPr lang="en-US" dirty="0"/>
              <a:t>Five Tanakh [Old Test.] scenes, unprecedented </a:t>
            </a:r>
            <a:r>
              <a:rPr lang="en-US" dirty="0">
                <a:solidFill>
                  <a:srgbClr val="FFFF99"/>
                </a:solidFill>
              </a:rPr>
              <a:t>celestial darkness</a:t>
            </a:r>
          </a:p>
          <a:p>
            <a:pPr marL="401638" indent="-401638" algn="l">
              <a:buFont typeface="+mj-lt"/>
              <a:buAutoNum type="arabicPeriod"/>
            </a:pPr>
            <a:r>
              <a:rPr lang="en-US" dirty="0"/>
              <a:t>Invading Babylonian army to Israel, 2. Egypt </a:t>
            </a:r>
          </a:p>
          <a:p>
            <a:pPr algn="l"/>
            <a:r>
              <a:rPr lang="en-US" dirty="0"/>
              <a:t>3.Invading Assyrian army [</a:t>
            </a:r>
            <a:r>
              <a:rPr lang="en-US" dirty="0" err="1"/>
              <a:t>Yoel</a:t>
            </a:r>
            <a:r>
              <a:rPr lang="en-US" dirty="0"/>
              <a:t>]</a:t>
            </a:r>
          </a:p>
          <a:p>
            <a:pPr algn="l"/>
            <a:r>
              <a:rPr lang="en-US" dirty="0"/>
              <a:t>4.Outpouring of Ruakh</a:t>
            </a:r>
          </a:p>
          <a:p>
            <a:pPr algn="l"/>
            <a:r>
              <a:rPr lang="en-US" dirty="0"/>
              <a:t>5.Final battle.</a:t>
            </a:r>
          </a:p>
        </p:txBody>
      </p:sp>
    </p:spTree>
    <p:extLst>
      <p:ext uri="{BB962C8B-B14F-4D97-AF65-F5344CB8AC3E}">
        <p14:creationId xmlns:p14="http://schemas.microsoft.com/office/powerpoint/2010/main" val="173225220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p:cNvSpPr>
            <a:spLocks noGrp="1"/>
          </p:cNvSpPr>
          <p:nvPr>
            <p:ph type="subTitle" idx="1"/>
          </p:nvPr>
        </p:nvSpPr>
        <p:spPr>
          <a:xfrm>
            <a:off x="198446" y="0"/>
            <a:ext cx="8381999" cy="5143500"/>
          </a:xfrm>
        </p:spPr>
        <p:txBody>
          <a:bodyPr>
            <a:normAutofit/>
          </a:bodyPr>
          <a:lstStyle/>
          <a:p>
            <a:pPr algn="l"/>
            <a:r>
              <a:rPr lang="en-US" baseline="30000" dirty="0" err="1"/>
              <a:t>Yeshayahu</a:t>
            </a:r>
            <a:r>
              <a:rPr lang="en-US" baseline="30000" dirty="0"/>
              <a:t>/Is 13.1, 10 </a:t>
            </a:r>
            <a:r>
              <a:rPr lang="en-US" dirty="0"/>
              <a:t>This is a prophecy about </a:t>
            </a:r>
            <a:r>
              <a:rPr lang="en-US" dirty="0" err="1"/>
              <a:t>Bavel</a:t>
            </a:r>
            <a:r>
              <a:rPr lang="en-US" dirty="0"/>
              <a:t>, which </a:t>
            </a:r>
            <a:r>
              <a:rPr lang="en-US" dirty="0" err="1"/>
              <a:t>Yesha‘yahu</a:t>
            </a:r>
            <a:r>
              <a:rPr lang="en-US" dirty="0"/>
              <a:t> the son of </a:t>
            </a:r>
            <a:r>
              <a:rPr lang="en-US" dirty="0" err="1"/>
              <a:t>Amotz</a:t>
            </a:r>
            <a:r>
              <a:rPr lang="en-US" dirty="0"/>
              <a:t> saw…</a:t>
            </a:r>
            <a:r>
              <a:rPr lang="en-US" dirty="0">
                <a:solidFill>
                  <a:srgbClr val="FFFF99"/>
                </a:solidFill>
              </a:rPr>
              <a:t>For the stars, the constellations in the sky, will no longer give their light; the sun will be </a:t>
            </a:r>
            <a:r>
              <a:rPr lang="en-US" u="sng" dirty="0">
                <a:solidFill>
                  <a:srgbClr val="FFFF99"/>
                </a:solidFill>
              </a:rPr>
              <a:t>dark</a:t>
            </a:r>
            <a:r>
              <a:rPr lang="en-US" dirty="0">
                <a:solidFill>
                  <a:srgbClr val="FFFF99"/>
                </a:solidFill>
              </a:rPr>
              <a:t> when it rises; and the moon will no longer shine.    </a:t>
            </a:r>
            <a:r>
              <a:rPr lang="en-US" dirty="0"/>
              <a:t>[Note: darkness]</a:t>
            </a:r>
          </a:p>
        </p:txBody>
      </p:sp>
    </p:spTree>
    <p:extLst>
      <p:ext uri="{BB962C8B-B14F-4D97-AF65-F5344CB8AC3E}">
        <p14:creationId xmlns:p14="http://schemas.microsoft.com/office/powerpoint/2010/main" val="18681979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p:cNvSpPr>
            <a:spLocks noGrp="1"/>
          </p:cNvSpPr>
          <p:nvPr>
            <p:ph type="subTitle" idx="1"/>
          </p:nvPr>
        </p:nvSpPr>
        <p:spPr>
          <a:xfrm>
            <a:off x="198446" y="0"/>
            <a:ext cx="8381999" cy="5143500"/>
          </a:xfrm>
        </p:spPr>
        <p:txBody>
          <a:bodyPr>
            <a:normAutofit/>
          </a:bodyPr>
          <a:lstStyle/>
          <a:p>
            <a:endParaRPr lang="en-US" dirty="0"/>
          </a:p>
          <a:p>
            <a:endParaRPr lang="en-US" dirty="0"/>
          </a:p>
          <a:p>
            <a:r>
              <a:rPr lang="en-US" dirty="0"/>
              <a:t>Good news from Israel</a:t>
            </a:r>
          </a:p>
        </p:txBody>
      </p:sp>
    </p:spTree>
    <p:extLst>
      <p:ext uri="{BB962C8B-B14F-4D97-AF65-F5344CB8AC3E}">
        <p14:creationId xmlns:p14="http://schemas.microsoft.com/office/powerpoint/2010/main" val="128265441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p:cNvSpPr>
            <a:spLocks noGrp="1"/>
          </p:cNvSpPr>
          <p:nvPr>
            <p:ph type="subTitle" idx="1"/>
          </p:nvPr>
        </p:nvSpPr>
        <p:spPr>
          <a:xfrm>
            <a:off x="198446" y="0"/>
            <a:ext cx="8381999" cy="5143500"/>
          </a:xfrm>
        </p:spPr>
        <p:txBody>
          <a:bodyPr>
            <a:normAutofit/>
          </a:bodyPr>
          <a:lstStyle/>
          <a:p>
            <a:pPr algn="l"/>
            <a:r>
              <a:rPr lang="en-US" baseline="30000" dirty="0" err="1"/>
              <a:t>Yekhezkael</a:t>
            </a:r>
            <a:r>
              <a:rPr lang="en-US" baseline="30000" dirty="0"/>
              <a:t>/</a:t>
            </a:r>
            <a:r>
              <a:rPr lang="en-US" baseline="30000" dirty="0" err="1"/>
              <a:t>Ezek</a:t>
            </a:r>
            <a:r>
              <a:rPr lang="en-US" baseline="30000" dirty="0"/>
              <a:t> 32.1-2, 7</a:t>
            </a:r>
            <a:r>
              <a:rPr lang="en-US" dirty="0"/>
              <a:t> On the first day of the twelfth month of the twelfth year, the word of </a:t>
            </a:r>
            <a:r>
              <a:rPr lang="en-US" cap="small" dirty="0" err="1"/>
              <a:t>Adoni</a:t>
            </a:r>
            <a:r>
              <a:rPr lang="en-US" dirty="0"/>
              <a:t> came to me saying: “Son of man,</a:t>
            </a:r>
            <a:r>
              <a:rPr lang="he-IL" sz="4800" b="1" dirty="0">
                <a:latin typeface="David" panose="020E0502060401010101" pitchFamily="34" charset="-79"/>
                <a:cs typeface="David" panose="020E0502060401010101" pitchFamily="34" charset="-79"/>
              </a:rPr>
              <a:t>בֶּן-אָדָם</a:t>
            </a:r>
            <a:r>
              <a:rPr lang="he-IL" dirty="0">
                <a:latin typeface="David" panose="020E0502060401010101" pitchFamily="34" charset="-79"/>
                <a:cs typeface="David" panose="020E0502060401010101" pitchFamily="34" charset="-79"/>
              </a:rPr>
              <a:t> </a:t>
            </a:r>
            <a:r>
              <a:rPr lang="en-US" dirty="0"/>
              <a:t> </a:t>
            </a:r>
            <a:r>
              <a:rPr lang="en-US" i="1" dirty="0"/>
              <a:t>ben-Adam</a:t>
            </a:r>
            <a:r>
              <a:rPr lang="en-US" dirty="0"/>
              <a:t> lift up </a:t>
            </a:r>
            <a:r>
              <a:rPr lang="en-US" dirty="0">
                <a:solidFill>
                  <a:srgbClr val="FFFF99"/>
                </a:solidFill>
              </a:rPr>
              <a:t>a lament for Pharaoh king of Egypt and say to him...</a:t>
            </a:r>
          </a:p>
        </p:txBody>
      </p:sp>
    </p:spTree>
    <p:extLst>
      <p:ext uri="{BB962C8B-B14F-4D97-AF65-F5344CB8AC3E}">
        <p14:creationId xmlns:p14="http://schemas.microsoft.com/office/powerpoint/2010/main" val="61002998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p:cNvSpPr>
            <a:spLocks noGrp="1"/>
          </p:cNvSpPr>
          <p:nvPr>
            <p:ph type="subTitle" idx="1"/>
          </p:nvPr>
        </p:nvSpPr>
        <p:spPr>
          <a:xfrm>
            <a:off x="198446" y="0"/>
            <a:ext cx="8381999" cy="5143500"/>
          </a:xfrm>
        </p:spPr>
        <p:txBody>
          <a:bodyPr>
            <a:normAutofit/>
          </a:bodyPr>
          <a:lstStyle/>
          <a:p>
            <a:pPr algn="l"/>
            <a:r>
              <a:rPr lang="en-US" baseline="30000" dirty="0" err="1"/>
              <a:t>Yekhezkael</a:t>
            </a:r>
            <a:r>
              <a:rPr lang="en-US" baseline="30000" dirty="0"/>
              <a:t>/</a:t>
            </a:r>
            <a:r>
              <a:rPr lang="en-US" baseline="30000" dirty="0" err="1"/>
              <a:t>Ezek</a:t>
            </a:r>
            <a:r>
              <a:rPr lang="en-US" baseline="30000" dirty="0"/>
              <a:t> 32.1-2, 7</a:t>
            </a:r>
            <a:r>
              <a:rPr lang="en-US" dirty="0"/>
              <a:t>   When I extinguish you, </a:t>
            </a:r>
            <a:r>
              <a:rPr lang="en-US" dirty="0">
                <a:solidFill>
                  <a:srgbClr val="FFFF99"/>
                </a:solidFill>
              </a:rPr>
              <a:t>I will cover the sky and darken the stars. I will cover the sun with cloud, and the moon will not give her light.</a:t>
            </a:r>
          </a:p>
        </p:txBody>
      </p:sp>
    </p:spTree>
    <p:extLst>
      <p:ext uri="{BB962C8B-B14F-4D97-AF65-F5344CB8AC3E}">
        <p14:creationId xmlns:p14="http://schemas.microsoft.com/office/powerpoint/2010/main" val="139916717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p:cNvSpPr>
            <a:spLocks noGrp="1"/>
          </p:cNvSpPr>
          <p:nvPr>
            <p:ph type="subTitle" idx="1"/>
          </p:nvPr>
        </p:nvSpPr>
        <p:spPr>
          <a:xfrm>
            <a:off x="198446" y="0"/>
            <a:ext cx="8381999" cy="5143500"/>
          </a:xfrm>
        </p:spPr>
        <p:txBody>
          <a:bodyPr>
            <a:normAutofit lnSpcReduction="10000"/>
          </a:bodyPr>
          <a:lstStyle/>
          <a:p>
            <a:pPr algn="l"/>
            <a:r>
              <a:rPr lang="en-US" baseline="30000" dirty="0" err="1"/>
              <a:t>Yoel</a:t>
            </a:r>
            <a:r>
              <a:rPr lang="en-US" baseline="30000" dirty="0"/>
              <a:t> 2.10, 31</a:t>
            </a:r>
            <a:r>
              <a:rPr lang="en-US" dirty="0"/>
              <a:t> At their advance the earth quakes, </a:t>
            </a:r>
            <a:r>
              <a:rPr lang="en-US" dirty="0">
                <a:solidFill>
                  <a:srgbClr val="FFFF99"/>
                </a:solidFill>
              </a:rPr>
              <a:t>and the sky shakes, the sun and moon turn black, and the stars stop shining.</a:t>
            </a:r>
          </a:p>
          <a:p>
            <a:pPr algn="l"/>
            <a:endParaRPr lang="en-US" sz="2400" baseline="30000" dirty="0"/>
          </a:p>
          <a:p>
            <a:pPr algn="l"/>
            <a:r>
              <a:rPr lang="en-US" baseline="30000" dirty="0" err="1"/>
              <a:t>Yoel</a:t>
            </a:r>
            <a:r>
              <a:rPr lang="en-US" baseline="30000" dirty="0"/>
              <a:t> 2.28-31</a:t>
            </a:r>
            <a:r>
              <a:rPr lang="en-US" dirty="0"/>
              <a:t> “After this, I will pour out my Spirit on all humanity. Your sons and daughters will prophesy, your old men will </a:t>
            </a:r>
          </a:p>
        </p:txBody>
      </p:sp>
    </p:spTree>
    <p:extLst>
      <p:ext uri="{BB962C8B-B14F-4D97-AF65-F5344CB8AC3E}">
        <p14:creationId xmlns:p14="http://schemas.microsoft.com/office/powerpoint/2010/main" val="366055471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p:cNvSpPr>
            <a:spLocks noGrp="1"/>
          </p:cNvSpPr>
          <p:nvPr>
            <p:ph type="subTitle" idx="1"/>
          </p:nvPr>
        </p:nvSpPr>
        <p:spPr>
          <a:xfrm>
            <a:off x="198446" y="0"/>
            <a:ext cx="8381999" cy="5143500"/>
          </a:xfrm>
        </p:spPr>
        <p:txBody>
          <a:bodyPr>
            <a:normAutofit/>
          </a:bodyPr>
          <a:lstStyle/>
          <a:p>
            <a:pPr algn="l"/>
            <a:r>
              <a:rPr lang="en-US" baseline="30000" dirty="0" err="1"/>
              <a:t>Yoel</a:t>
            </a:r>
            <a:r>
              <a:rPr lang="en-US" baseline="30000" dirty="0"/>
              <a:t> 2.28-31</a:t>
            </a:r>
            <a:r>
              <a:rPr lang="en-US" dirty="0"/>
              <a:t> dream dreams, your young men will see visions; and also on male and female slaves in those days I will pour out my Spirit. I will show </a:t>
            </a:r>
            <a:r>
              <a:rPr lang="en-US" dirty="0">
                <a:solidFill>
                  <a:srgbClr val="FFFF99"/>
                </a:solidFill>
              </a:rPr>
              <a:t>wonders in the sky and on earth </a:t>
            </a:r>
            <a:r>
              <a:rPr lang="en-US" dirty="0"/>
              <a:t>-  </a:t>
            </a:r>
          </a:p>
        </p:txBody>
      </p:sp>
    </p:spTree>
    <p:extLst>
      <p:ext uri="{BB962C8B-B14F-4D97-AF65-F5344CB8AC3E}">
        <p14:creationId xmlns:p14="http://schemas.microsoft.com/office/powerpoint/2010/main" val="261989312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p:cNvSpPr>
            <a:spLocks noGrp="1"/>
          </p:cNvSpPr>
          <p:nvPr>
            <p:ph type="subTitle" idx="1"/>
          </p:nvPr>
        </p:nvSpPr>
        <p:spPr>
          <a:xfrm>
            <a:off x="198446" y="0"/>
            <a:ext cx="8381999" cy="5143500"/>
          </a:xfrm>
        </p:spPr>
        <p:txBody>
          <a:bodyPr>
            <a:normAutofit/>
          </a:bodyPr>
          <a:lstStyle/>
          <a:p>
            <a:pPr algn="l"/>
            <a:r>
              <a:rPr lang="en-US" baseline="30000" dirty="0" err="1"/>
              <a:t>Yoel</a:t>
            </a:r>
            <a:r>
              <a:rPr lang="en-US" baseline="30000" dirty="0"/>
              <a:t> 2.28-31</a:t>
            </a:r>
            <a:r>
              <a:rPr lang="en-US" dirty="0"/>
              <a:t> blood, fire and columns of smoke. </a:t>
            </a:r>
            <a:r>
              <a:rPr lang="en-US" dirty="0">
                <a:solidFill>
                  <a:srgbClr val="FFFF99"/>
                </a:solidFill>
              </a:rPr>
              <a:t>The sun will be turned into darkness and the moon into blood </a:t>
            </a:r>
            <a:r>
              <a:rPr lang="en-US" dirty="0"/>
              <a:t>before the coming of the great and terrible Day of </a:t>
            </a:r>
            <a:r>
              <a:rPr lang="en-US" dirty="0" err="1"/>
              <a:t>A</a:t>
            </a:r>
            <a:r>
              <a:rPr lang="en-US" cap="small" dirty="0" err="1"/>
              <a:t>doni</a:t>
            </a:r>
            <a:r>
              <a:rPr lang="en-US" dirty="0"/>
              <a:t>.” At that time, whoever calls on the name of </a:t>
            </a:r>
            <a:r>
              <a:rPr lang="en-US" dirty="0" err="1"/>
              <a:t>A</a:t>
            </a:r>
            <a:r>
              <a:rPr lang="en-US" cap="small" dirty="0" err="1"/>
              <a:t>doni</a:t>
            </a:r>
            <a:r>
              <a:rPr lang="en-US" dirty="0"/>
              <a:t> will be saved.</a:t>
            </a:r>
          </a:p>
        </p:txBody>
      </p:sp>
    </p:spTree>
    <p:extLst>
      <p:ext uri="{BB962C8B-B14F-4D97-AF65-F5344CB8AC3E}">
        <p14:creationId xmlns:p14="http://schemas.microsoft.com/office/powerpoint/2010/main" val="427330809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p:cNvSpPr>
            <a:spLocks noGrp="1"/>
          </p:cNvSpPr>
          <p:nvPr>
            <p:ph type="subTitle" idx="1"/>
          </p:nvPr>
        </p:nvSpPr>
        <p:spPr>
          <a:xfrm>
            <a:off x="198446" y="0"/>
            <a:ext cx="8381999" cy="5143500"/>
          </a:xfrm>
        </p:spPr>
        <p:txBody>
          <a:bodyPr>
            <a:normAutofit/>
          </a:bodyPr>
          <a:lstStyle/>
          <a:p>
            <a:pPr algn="l"/>
            <a:r>
              <a:rPr lang="en-US" baseline="30000" dirty="0" err="1"/>
              <a:t>Yoel</a:t>
            </a:r>
            <a:r>
              <a:rPr lang="en-US" baseline="30000" dirty="0"/>
              <a:t> 4.14-17 </a:t>
            </a:r>
            <a:r>
              <a:rPr lang="en-US" dirty="0"/>
              <a:t>Such enormous crowds in the Valley of Decision! For the Day of </a:t>
            </a:r>
            <a:r>
              <a:rPr lang="en-US" cap="small" dirty="0" err="1"/>
              <a:t>Adoni</a:t>
            </a:r>
            <a:r>
              <a:rPr lang="en-US" dirty="0"/>
              <a:t> is upon us in the Valley of Decision! </a:t>
            </a:r>
            <a:r>
              <a:rPr lang="en-US" b="1" baseline="30000" dirty="0">
                <a:solidFill>
                  <a:srgbClr val="FFFF99"/>
                </a:solidFill>
              </a:rPr>
              <a:t> </a:t>
            </a:r>
            <a:r>
              <a:rPr lang="en-US" dirty="0">
                <a:solidFill>
                  <a:srgbClr val="FFFF99"/>
                </a:solidFill>
              </a:rPr>
              <a:t>The sun and moon have grown black, and the stars have stopped shining. </a:t>
            </a:r>
          </a:p>
          <a:p>
            <a:pPr algn="l"/>
            <a:r>
              <a:rPr lang="en-US" dirty="0"/>
              <a:t>Five prophesies of astronomical darkness!</a:t>
            </a:r>
          </a:p>
        </p:txBody>
      </p:sp>
    </p:spTree>
    <p:extLst>
      <p:ext uri="{BB962C8B-B14F-4D97-AF65-F5344CB8AC3E}">
        <p14:creationId xmlns:p14="http://schemas.microsoft.com/office/powerpoint/2010/main" val="255682273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372739" name="Rectangle 3"/>
          <p:cNvSpPr>
            <a:spLocks noGrp="1" noChangeArrowheads="1"/>
          </p:cNvSpPr>
          <p:nvPr>
            <p:ph type="body" idx="1"/>
          </p:nvPr>
        </p:nvSpPr>
        <p:spPr>
          <a:xfrm>
            <a:off x="438943" y="743634"/>
            <a:ext cx="7989094" cy="4444305"/>
          </a:xfrm>
        </p:spPr>
        <p:txBody>
          <a:bodyPr>
            <a:normAutofit/>
          </a:bodyPr>
          <a:lstStyle/>
          <a:p>
            <a:pPr algn="r" rtl="1"/>
            <a:r>
              <a:rPr lang="he-IL" sz="4321" dirty="0"/>
              <a:t>‏ </a:t>
            </a:r>
            <a:r>
              <a:rPr lang="he-IL" sz="3889" b="1" dirty="0">
                <a:latin typeface="David" panose="020E0502060401010101" pitchFamily="34" charset="-79"/>
                <a:cs typeface="David" panose="020E0502060401010101" pitchFamily="34" charset="-79"/>
              </a:rPr>
              <a:t>” הַכּוֹכָבִים יִפְּלוּ מִן הַשָּׁמַיִם וְכֹחוֹת הַשָּׁמַיִם יִזְדַּעְזְעוּ.</a:t>
            </a:r>
            <a:endParaRPr lang="en-US" baseline="30000" dirty="0"/>
          </a:p>
          <a:p>
            <a:r>
              <a:rPr lang="en-US" sz="1100" baseline="30000" dirty="0"/>
              <a:t>  </a:t>
            </a:r>
            <a:br>
              <a:rPr lang="en-US" sz="1100" dirty="0"/>
            </a:br>
            <a:r>
              <a:rPr lang="en-US" sz="4000" dirty="0"/>
              <a:t>the stars will fall from the sky,</a:t>
            </a:r>
            <a:br>
              <a:rPr lang="en-US" sz="4000" dirty="0"/>
            </a:br>
            <a:r>
              <a:rPr lang="en-US" sz="4000" dirty="0"/>
              <a:t>and the powers in heaven </a:t>
            </a:r>
            <a:r>
              <a:rPr lang="en-US" sz="4000" dirty="0">
                <a:solidFill>
                  <a:srgbClr val="FFFF99"/>
                </a:solidFill>
              </a:rPr>
              <a:t>will be shaken. </a:t>
            </a:r>
          </a:p>
          <a:p>
            <a:r>
              <a:rPr lang="en-US" sz="4000" u="sng" dirty="0"/>
              <a:t>Got worse, not just darkened!</a:t>
            </a:r>
          </a:p>
          <a:p>
            <a:endParaRPr lang="en-US" dirty="0"/>
          </a:p>
        </p:txBody>
      </p:sp>
      <p:sp>
        <p:nvSpPr>
          <p:cNvPr id="372738" name="Rectangle 2"/>
          <p:cNvSpPr>
            <a:spLocks noGrp="1" noChangeArrowheads="1"/>
          </p:cNvSpPr>
          <p:nvPr>
            <p:ph type="title"/>
          </p:nvPr>
        </p:nvSpPr>
        <p:spPr>
          <a:xfrm>
            <a:off x="932755" y="322163"/>
            <a:ext cx="6913364" cy="405795"/>
          </a:xfrm>
        </p:spPr>
        <p:txBody>
          <a:bodyPr/>
          <a:lstStyle/>
          <a:p>
            <a:pPr eaLnBrk="1" hangingPunct="1"/>
            <a:r>
              <a:rPr lang="en-US" altLang="en-US" sz="2016" dirty="0">
                <a:solidFill>
                  <a:srgbClr val="FFFF00"/>
                </a:solidFill>
              </a:rPr>
              <a:t>Mattityahu (Matthew) 24:29</a:t>
            </a:r>
            <a:endParaRPr lang="en-US" altLang="en-US" sz="2016" dirty="0">
              <a:solidFill>
                <a:srgbClr val="FFFF00"/>
              </a:solidFill>
              <a:cs typeface="Vilna" pitchFamily="2" charset="-79"/>
            </a:endParaRPr>
          </a:p>
        </p:txBody>
      </p:sp>
    </p:spTree>
    <p:extLst>
      <p:ext uri="{BB962C8B-B14F-4D97-AF65-F5344CB8AC3E}">
        <p14:creationId xmlns:p14="http://schemas.microsoft.com/office/powerpoint/2010/main" val="249355819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p:cNvSpPr>
            <a:spLocks noGrp="1"/>
          </p:cNvSpPr>
          <p:nvPr>
            <p:ph type="subTitle" idx="1"/>
          </p:nvPr>
        </p:nvSpPr>
        <p:spPr>
          <a:xfrm>
            <a:off x="198446" y="0"/>
            <a:ext cx="8381999" cy="5143500"/>
          </a:xfrm>
        </p:spPr>
        <p:txBody>
          <a:bodyPr>
            <a:normAutofit lnSpcReduction="10000"/>
          </a:bodyPr>
          <a:lstStyle/>
          <a:p>
            <a:pPr algn="l"/>
            <a:r>
              <a:rPr lang="en-US" baseline="30000" dirty="0" err="1"/>
              <a:t>Yoel</a:t>
            </a:r>
            <a:r>
              <a:rPr lang="en-US" baseline="30000" dirty="0"/>
              <a:t> 4.14-17 </a:t>
            </a:r>
            <a:r>
              <a:rPr lang="en-US" cap="small" dirty="0" err="1"/>
              <a:t>Adoni</a:t>
            </a:r>
            <a:r>
              <a:rPr lang="en-US" cap="small" dirty="0"/>
              <a:t> </a:t>
            </a:r>
            <a:r>
              <a:rPr lang="en-US" dirty="0"/>
              <a:t>will roar from </a:t>
            </a:r>
            <a:r>
              <a:rPr lang="en-US" dirty="0" err="1"/>
              <a:t>Tziyon</a:t>
            </a:r>
            <a:r>
              <a:rPr lang="en-US" dirty="0"/>
              <a:t>, he will thunder from </a:t>
            </a:r>
            <a:r>
              <a:rPr lang="en-US" dirty="0" err="1"/>
              <a:t>Yerushalayim</a:t>
            </a:r>
            <a:r>
              <a:rPr lang="en-US" dirty="0"/>
              <a:t>, </a:t>
            </a:r>
            <a:r>
              <a:rPr lang="en-US" dirty="0">
                <a:solidFill>
                  <a:srgbClr val="FFFF99"/>
                </a:solidFill>
              </a:rPr>
              <a:t>the sky and the earth will shake. </a:t>
            </a:r>
            <a:r>
              <a:rPr lang="en-US" dirty="0"/>
              <a:t>But </a:t>
            </a:r>
            <a:r>
              <a:rPr lang="en-US" cap="small" dirty="0"/>
              <a:t> </a:t>
            </a:r>
            <a:r>
              <a:rPr lang="en-US" cap="small" dirty="0" err="1"/>
              <a:t>Adoni</a:t>
            </a:r>
            <a:r>
              <a:rPr lang="en-US" cap="small" dirty="0"/>
              <a:t> </a:t>
            </a:r>
            <a:r>
              <a:rPr lang="en-US" dirty="0"/>
              <a:t>will be a refuge for his people, a stronghold for the people of </a:t>
            </a:r>
            <a:r>
              <a:rPr lang="en-US" dirty="0" err="1"/>
              <a:t>Isra’el</a:t>
            </a:r>
            <a:r>
              <a:rPr lang="en-US" dirty="0"/>
              <a:t>. </a:t>
            </a:r>
            <a:r>
              <a:rPr lang="en-US" b="1" baseline="30000" dirty="0"/>
              <a:t> </a:t>
            </a:r>
            <a:r>
              <a:rPr lang="en-US" dirty="0"/>
              <a:t>“You will know that I am </a:t>
            </a:r>
            <a:r>
              <a:rPr lang="en-US" cap="small" dirty="0" err="1"/>
              <a:t>Adoni</a:t>
            </a:r>
            <a:r>
              <a:rPr lang="en-US" dirty="0"/>
              <a:t> your God, living on </a:t>
            </a:r>
            <a:r>
              <a:rPr lang="en-US" dirty="0" err="1"/>
              <a:t>Tziyon</a:t>
            </a:r>
            <a:r>
              <a:rPr lang="en-US" dirty="0"/>
              <a:t> my holy mountain.”</a:t>
            </a:r>
          </a:p>
        </p:txBody>
      </p:sp>
    </p:spTree>
    <p:extLst>
      <p:ext uri="{BB962C8B-B14F-4D97-AF65-F5344CB8AC3E}">
        <p14:creationId xmlns:p14="http://schemas.microsoft.com/office/powerpoint/2010/main" val="95887274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p:cNvSpPr>
            <a:spLocks noGrp="1"/>
          </p:cNvSpPr>
          <p:nvPr>
            <p:ph type="subTitle" idx="1"/>
          </p:nvPr>
        </p:nvSpPr>
        <p:spPr>
          <a:xfrm>
            <a:off x="198446" y="0"/>
            <a:ext cx="8381999" cy="5143500"/>
          </a:xfrm>
        </p:spPr>
        <p:txBody>
          <a:bodyPr>
            <a:normAutofit/>
          </a:bodyPr>
          <a:lstStyle/>
          <a:p>
            <a:pPr algn="l"/>
            <a:r>
              <a:rPr lang="en-US" baseline="30000" dirty="0" err="1"/>
              <a:t>Yeshayahu</a:t>
            </a:r>
            <a:r>
              <a:rPr lang="en-US" baseline="30000" dirty="0"/>
              <a:t> 34.2-4</a:t>
            </a:r>
            <a:r>
              <a:rPr lang="en-US" dirty="0"/>
              <a:t> For</a:t>
            </a:r>
            <a:r>
              <a:rPr lang="en-US" cap="small" dirty="0"/>
              <a:t> </a:t>
            </a:r>
            <a:r>
              <a:rPr lang="en-US" cap="small" dirty="0" err="1"/>
              <a:t>Adoni</a:t>
            </a:r>
            <a:r>
              <a:rPr lang="en-US" cap="small" dirty="0"/>
              <a:t> </a:t>
            </a:r>
            <a:r>
              <a:rPr lang="en-US" dirty="0"/>
              <a:t>is angry at every nation, furious with all their armies; he has completely destroyed them, handed them over to slaughter…</a:t>
            </a:r>
            <a:r>
              <a:rPr lang="en-US" dirty="0">
                <a:solidFill>
                  <a:srgbClr val="FFFF99"/>
                </a:solidFill>
              </a:rPr>
              <a:t>The whole host of heaven will decompose,</a:t>
            </a:r>
            <a:endParaRPr lang="en-US" dirty="0"/>
          </a:p>
        </p:txBody>
      </p:sp>
    </p:spTree>
    <p:extLst>
      <p:ext uri="{BB962C8B-B14F-4D97-AF65-F5344CB8AC3E}">
        <p14:creationId xmlns:p14="http://schemas.microsoft.com/office/powerpoint/2010/main" val="149261625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p:cNvSpPr>
            <a:spLocks noGrp="1"/>
          </p:cNvSpPr>
          <p:nvPr>
            <p:ph type="subTitle" idx="1"/>
          </p:nvPr>
        </p:nvSpPr>
        <p:spPr>
          <a:xfrm>
            <a:off x="198446" y="0"/>
            <a:ext cx="8381999" cy="5143500"/>
          </a:xfrm>
        </p:spPr>
        <p:txBody>
          <a:bodyPr>
            <a:normAutofit/>
          </a:bodyPr>
          <a:lstStyle/>
          <a:p>
            <a:pPr algn="l"/>
            <a:r>
              <a:rPr lang="en-US" baseline="30000" dirty="0" err="1"/>
              <a:t>Yeshayahu</a:t>
            </a:r>
            <a:r>
              <a:rPr lang="en-US" baseline="30000" dirty="0"/>
              <a:t> 34.2-4  </a:t>
            </a:r>
            <a:r>
              <a:rPr lang="en-US" dirty="0"/>
              <a:t> </a:t>
            </a:r>
            <a:r>
              <a:rPr lang="en-US" dirty="0">
                <a:solidFill>
                  <a:srgbClr val="FFFF99"/>
                </a:solidFill>
              </a:rPr>
              <a:t>the heavens themselves be rolled up like a scroll</a:t>
            </a:r>
            <a:r>
              <a:rPr lang="en-US" dirty="0"/>
              <a:t>; </a:t>
            </a:r>
            <a:r>
              <a:rPr lang="en-US" dirty="0">
                <a:solidFill>
                  <a:srgbClr val="FFFF99"/>
                </a:solidFill>
              </a:rPr>
              <a:t>all their array will wither away </a:t>
            </a:r>
            <a:r>
              <a:rPr lang="en-US" dirty="0"/>
              <a:t>like a withering grape-leaf that falls from a vine or a withered fig from a fig tree.</a:t>
            </a:r>
          </a:p>
        </p:txBody>
      </p:sp>
    </p:spTree>
    <p:extLst>
      <p:ext uri="{BB962C8B-B14F-4D97-AF65-F5344CB8AC3E}">
        <p14:creationId xmlns:p14="http://schemas.microsoft.com/office/powerpoint/2010/main" val="131903424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p:cNvSpPr>
            <a:spLocks noGrp="1"/>
          </p:cNvSpPr>
          <p:nvPr>
            <p:ph type="subTitle" idx="1"/>
          </p:nvPr>
        </p:nvSpPr>
        <p:spPr>
          <a:xfrm>
            <a:off x="198446" y="0"/>
            <a:ext cx="8381999" cy="5143500"/>
          </a:xfrm>
        </p:spPr>
        <p:txBody>
          <a:bodyPr>
            <a:normAutofit/>
          </a:bodyPr>
          <a:lstStyle/>
          <a:p>
            <a:pPr algn="l"/>
            <a:r>
              <a:rPr lang="en-US" dirty="0"/>
              <a:t> </a:t>
            </a:r>
          </a:p>
        </p:txBody>
      </p:sp>
      <p:pic>
        <p:nvPicPr>
          <p:cNvPr id="2" name="Online Media 1" title="Israelis Happy Despite Cost of Living and Security Hardships">
            <a:hlinkClick r:id="" action="ppaction://media"/>
            <a:extLst>
              <a:ext uri="{FF2B5EF4-FFF2-40B4-BE49-F238E27FC236}">
                <a16:creationId xmlns:a16="http://schemas.microsoft.com/office/drawing/2014/main" id="{65119D54-E86C-43C5-AE63-1F8543B859F6}"/>
              </a:ext>
            </a:extLst>
          </p:cNvPr>
          <p:cNvPicPr>
            <a:picLocks noRot="1" noChangeAspect="1"/>
          </p:cNvPicPr>
          <p:nvPr>
            <a:videoFile r:link="rId1"/>
          </p:nvPr>
        </p:nvPicPr>
        <p:blipFill>
          <a:blip r:embed="rId4"/>
          <a:stretch>
            <a:fillRect/>
          </a:stretch>
        </p:blipFill>
        <p:spPr>
          <a:xfrm>
            <a:off x="884237" y="20574"/>
            <a:ext cx="6477000" cy="5086350"/>
          </a:xfrm>
          <a:prstGeom prst="rect">
            <a:avLst/>
          </a:prstGeom>
        </p:spPr>
      </p:pic>
      <p:sp>
        <p:nvSpPr>
          <p:cNvPr id="3" name="TextBox 2">
            <a:extLst>
              <a:ext uri="{FF2B5EF4-FFF2-40B4-BE49-F238E27FC236}">
                <a16:creationId xmlns:a16="http://schemas.microsoft.com/office/drawing/2014/main" id="{E899CCF3-FC1C-4F9A-9F0F-9037221C55F2}"/>
              </a:ext>
            </a:extLst>
          </p:cNvPr>
          <p:cNvSpPr txBox="1"/>
          <p:nvPr/>
        </p:nvSpPr>
        <p:spPr>
          <a:xfrm>
            <a:off x="1263132" y="-16002"/>
            <a:ext cx="6252609" cy="1077218"/>
          </a:xfrm>
          <a:prstGeom prst="rect">
            <a:avLst/>
          </a:prstGeom>
          <a:noFill/>
        </p:spPr>
        <p:txBody>
          <a:bodyPr wrap="none" rtlCol="0">
            <a:spAutoFit/>
          </a:bodyPr>
          <a:lstStyle/>
          <a:p>
            <a:pPr algn="l"/>
            <a:r>
              <a:rPr lang="en-US" sz="3200" dirty="0">
                <a:effectLst>
                  <a:outerShdw blurRad="38100" dist="38100" dir="2700000" algn="tl">
                    <a:srgbClr val="000000">
                      <a:alpha val="43137"/>
                    </a:srgbClr>
                  </a:outerShdw>
                </a:effectLst>
              </a:rPr>
              <a:t>Israelis Happy Despite Cost of</a:t>
            </a:r>
          </a:p>
          <a:p>
            <a:pPr algn="l"/>
            <a:r>
              <a:rPr lang="en-US" sz="3200" dirty="0">
                <a:effectLst>
                  <a:outerShdw blurRad="38100" dist="38100" dir="2700000" algn="tl">
                    <a:srgbClr val="000000">
                      <a:alpha val="43137"/>
                    </a:srgbClr>
                  </a:outerShdw>
                </a:effectLst>
              </a:rPr>
              <a:t> Living and Security Hardships</a:t>
            </a:r>
          </a:p>
        </p:txBody>
      </p:sp>
    </p:spTree>
    <p:extLst>
      <p:ext uri="{BB962C8B-B14F-4D97-AF65-F5344CB8AC3E}">
        <p14:creationId xmlns:p14="http://schemas.microsoft.com/office/powerpoint/2010/main" val="51119493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p:cNvSpPr>
            <a:spLocks noGrp="1"/>
          </p:cNvSpPr>
          <p:nvPr>
            <p:ph type="subTitle" idx="1"/>
          </p:nvPr>
        </p:nvSpPr>
        <p:spPr>
          <a:xfrm>
            <a:off x="198446" y="0"/>
            <a:ext cx="8381999" cy="5143500"/>
          </a:xfrm>
        </p:spPr>
        <p:txBody>
          <a:bodyPr>
            <a:normAutofit lnSpcReduction="10000"/>
          </a:bodyPr>
          <a:lstStyle/>
          <a:p>
            <a:pPr algn="l"/>
            <a:r>
              <a:rPr lang="en-US" baseline="30000" dirty="0" err="1"/>
              <a:t>Khaggai</a:t>
            </a:r>
            <a:r>
              <a:rPr lang="en-US" baseline="30000" dirty="0"/>
              <a:t> 2.6</a:t>
            </a:r>
            <a:r>
              <a:rPr lang="en-US" dirty="0"/>
              <a:t>   For this is what </a:t>
            </a:r>
            <a:r>
              <a:rPr lang="en-US" cap="small" dirty="0"/>
              <a:t> </a:t>
            </a:r>
            <a:r>
              <a:rPr lang="en-US" cap="small" dirty="0" err="1"/>
              <a:t>Adoni</a:t>
            </a:r>
            <a:r>
              <a:rPr lang="en-US" i="1" dirty="0" err="1"/>
              <a:t>-</a:t>
            </a:r>
            <a:r>
              <a:rPr lang="en-US" dirty="0" err="1"/>
              <a:t>Tzva’ot</a:t>
            </a:r>
            <a:r>
              <a:rPr lang="en-US" dirty="0"/>
              <a:t> says: “It won’t be long before one more time </a:t>
            </a:r>
            <a:r>
              <a:rPr lang="en-US" dirty="0">
                <a:solidFill>
                  <a:srgbClr val="FFFF99"/>
                </a:solidFill>
              </a:rPr>
              <a:t>I will shake the heavens and the earth, </a:t>
            </a:r>
            <a:r>
              <a:rPr lang="en-US" dirty="0"/>
              <a:t>the sea and the dry land; and I will shake all the nations, so that the treasures of all the nations will flow in; and I will fill this house with glory,” says </a:t>
            </a:r>
            <a:r>
              <a:rPr lang="en-US" cap="small" dirty="0" err="1"/>
              <a:t>Adoni</a:t>
            </a:r>
            <a:r>
              <a:rPr lang="en-US" i="1" dirty="0" err="1"/>
              <a:t>-</a:t>
            </a:r>
            <a:r>
              <a:rPr lang="en-US" dirty="0" err="1"/>
              <a:t>Tzva’ot</a:t>
            </a:r>
            <a:r>
              <a:rPr lang="en-US" dirty="0"/>
              <a:t>. </a:t>
            </a:r>
          </a:p>
        </p:txBody>
      </p:sp>
    </p:spTree>
    <p:extLst>
      <p:ext uri="{BB962C8B-B14F-4D97-AF65-F5344CB8AC3E}">
        <p14:creationId xmlns:p14="http://schemas.microsoft.com/office/powerpoint/2010/main" val="79143775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p:cNvSpPr>
            <a:spLocks noGrp="1"/>
          </p:cNvSpPr>
          <p:nvPr>
            <p:ph type="subTitle" idx="1"/>
          </p:nvPr>
        </p:nvSpPr>
        <p:spPr>
          <a:xfrm>
            <a:off x="198446" y="0"/>
            <a:ext cx="8381999" cy="5143500"/>
          </a:xfrm>
        </p:spPr>
        <p:txBody>
          <a:bodyPr>
            <a:normAutofit lnSpcReduction="10000"/>
          </a:bodyPr>
          <a:lstStyle/>
          <a:p>
            <a:pPr algn="l"/>
            <a:r>
              <a:rPr lang="en-US" baseline="30000" dirty="0" err="1"/>
              <a:t>T’hillim</a:t>
            </a:r>
            <a:r>
              <a:rPr lang="en-US" baseline="30000" dirty="0"/>
              <a:t>/Ps 102.26-28 </a:t>
            </a:r>
            <a:r>
              <a:rPr lang="en-US" dirty="0"/>
              <a:t>Long ago You founded the earth, the heavens are the work of Your hands.</a:t>
            </a:r>
            <a:r>
              <a:rPr lang="en-US" b="1" baseline="30000" dirty="0"/>
              <a:t> </a:t>
            </a:r>
            <a:r>
              <a:rPr lang="en-US" dirty="0"/>
              <a:t>They will perish, but You will remain. All of them will wear out like a garment. Like clothing </a:t>
            </a:r>
            <a:r>
              <a:rPr lang="en-US" dirty="0">
                <a:solidFill>
                  <a:srgbClr val="FFFF99"/>
                </a:solidFill>
              </a:rPr>
              <a:t>You change them, so they change.</a:t>
            </a:r>
            <a:br>
              <a:rPr lang="en-US" dirty="0">
                <a:solidFill>
                  <a:srgbClr val="FFFF99"/>
                </a:solidFill>
              </a:rPr>
            </a:br>
            <a:r>
              <a:rPr lang="en-US" b="1" baseline="30000" dirty="0"/>
              <a:t> </a:t>
            </a:r>
            <a:r>
              <a:rPr lang="en-US" dirty="0"/>
              <a:t>But You are the same, and Your years will never end.</a:t>
            </a:r>
          </a:p>
        </p:txBody>
      </p:sp>
    </p:spTree>
    <p:extLst>
      <p:ext uri="{BB962C8B-B14F-4D97-AF65-F5344CB8AC3E}">
        <p14:creationId xmlns:p14="http://schemas.microsoft.com/office/powerpoint/2010/main" val="363388560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p:cNvSpPr>
            <a:spLocks noGrp="1"/>
          </p:cNvSpPr>
          <p:nvPr>
            <p:ph type="subTitle" idx="1"/>
          </p:nvPr>
        </p:nvSpPr>
        <p:spPr>
          <a:xfrm>
            <a:off x="198446" y="0"/>
            <a:ext cx="8381999" cy="5143500"/>
          </a:xfrm>
        </p:spPr>
        <p:txBody>
          <a:bodyPr>
            <a:normAutofit/>
          </a:bodyPr>
          <a:lstStyle/>
          <a:p>
            <a:pPr algn="l"/>
            <a:r>
              <a:rPr lang="en-US" baseline="30000" dirty="0"/>
              <a:t>2 </a:t>
            </a:r>
            <a:r>
              <a:rPr lang="en-US" baseline="30000" dirty="0" err="1"/>
              <a:t>Kefa</a:t>
            </a:r>
            <a:r>
              <a:rPr lang="en-US" baseline="30000" dirty="0"/>
              <a:t> 3.10, 12</a:t>
            </a:r>
            <a:r>
              <a:rPr lang="en-US" dirty="0"/>
              <a:t> However, the Day of the Lord will come “like a thief.” On that Day the heavens will disappear with a roar, the </a:t>
            </a:r>
            <a:r>
              <a:rPr lang="en-US" dirty="0">
                <a:solidFill>
                  <a:srgbClr val="FFFF99"/>
                </a:solidFill>
              </a:rPr>
              <a:t>elements will melt and disintegrate, and the earth and everything in it will be burned up…</a:t>
            </a:r>
          </a:p>
        </p:txBody>
      </p:sp>
    </p:spTree>
    <p:extLst>
      <p:ext uri="{BB962C8B-B14F-4D97-AF65-F5344CB8AC3E}">
        <p14:creationId xmlns:p14="http://schemas.microsoft.com/office/powerpoint/2010/main" val="239940245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p:cNvSpPr>
            <a:spLocks noGrp="1"/>
          </p:cNvSpPr>
          <p:nvPr>
            <p:ph type="subTitle" idx="1"/>
          </p:nvPr>
        </p:nvSpPr>
        <p:spPr>
          <a:xfrm>
            <a:off x="198446" y="0"/>
            <a:ext cx="8381999" cy="5143500"/>
          </a:xfrm>
        </p:spPr>
        <p:txBody>
          <a:bodyPr>
            <a:normAutofit/>
          </a:bodyPr>
          <a:lstStyle/>
          <a:p>
            <a:pPr algn="l"/>
            <a:r>
              <a:rPr lang="en-US" baseline="30000" dirty="0"/>
              <a:t>2 </a:t>
            </a:r>
            <a:r>
              <a:rPr lang="en-US" baseline="30000" dirty="0" err="1"/>
              <a:t>Kefa</a:t>
            </a:r>
            <a:r>
              <a:rPr lang="en-US" baseline="30000" dirty="0"/>
              <a:t> 3.10, 12</a:t>
            </a:r>
            <a:r>
              <a:rPr lang="en-US" dirty="0"/>
              <a:t>  That Day will bring on the destruction of the heavens by fire, and the </a:t>
            </a:r>
            <a:r>
              <a:rPr lang="en-US" dirty="0">
                <a:solidFill>
                  <a:srgbClr val="FFFF99"/>
                </a:solidFill>
              </a:rPr>
              <a:t>elements will melt </a:t>
            </a:r>
            <a:r>
              <a:rPr lang="en-US" dirty="0"/>
              <a:t>from the heat.</a:t>
            </a:r>
          </a:p>
        </p:txBody>
      </p:sp>
    </p:spTree>
    <p:extLst>
      <p:ext uri="{BB962C8B-B14F-4D97-AF65-F5344CB8AC3E}">
        <p14:creationId xmlns:p14="http://schemas.microsoft.com/office/powerpoint/2010/main" val="356694110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p:cNvSpPr>
            <a:spLocks noGrp="1"/>
          </p:cNvSpPr>
          <p:nvPr>
            <p:ph type="subTitle" idx="1"/>
          </p:nvPr>
        </p:nvSpPr>
        <p:spPr>
          <a:xfrm>
            <a:off x="198446" y="0"/>
            <a:ext cx="8381999" cy="5143500"/>
          </a:xfrm>
        </p:spPr>
        <p:txBody>
          <a:bodyPr>
            <a:normAutofit/>
          </a:bodyPr>
          <a:lstStyle/>
          <a:p>
            <a:pPr algn="l"/>
            <a:r>
              <a:rPr lang="en-US" dirty="0"/>
              <a:t>Catastrophic astronomical chaos!</a:t>
            </a:r>
          </a:p>
          <a:p>
            <a:pPr algn="l"/>
            <a:r>
              <a:rPr lang="en-US" dirty="0"/>
              <a:t>Have our trust, mainstay in things unshakable.  </a:t>
            </a:r>
          </a:p>
        </p:txBody>
      </p:sp>
    </p:spTree>
    <p:extLst>
      <p:ext uri="{BB962C8B-B14F-4D97-AF65-F5344CB8AC3E}">
        <p14:creationId xmlns:p14="http://schemas.microsoft.com/office/powerpoint/2010/main" val="286628132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 name="INTIMACY WITH GOD is your #1 anchor for Standing Strong in Uncertain Times!!!"/>
          <p:cNvSpPr txBox="1"/>
          <p:nvPr/>
        </p:nvSpPr>
        <p:spPr>
          <a:xfrm>
            <a:off x="1397635" y="990124"/>
            <a:ext cx="5983605" cy="6144439"/>
          </a:xfrm>
          <a:prstGeom prst="rect">
            <a:avLst/>
          </a:prstGeom>
          <a:ln w="12700">
            <a:miter lim="400000"/>
          </a:ln>
          <a:extLst>
            <a:ext uri="{C572A759-6A51-4108-AA02-DFA0A04FC94B}">
              <ma14:wrappingTextBoxFlag xmlns="" xmlns:ma14="http://schemas.microsoft.com/office/mac/drawingml/2011/main" val="1"/>
            </a:ext>
          </a:extLst>
        </p:spPr>
        <p:txBody>
          <a:bodyPr lIns="0" tIns="0" rIns="0" bIns="0">
            <a:spAutoFit/>
          </a:bodyPr>
          <a:lstStyle/>
          <a:p>
            <a:pPr marL="0" marR="0" lvl="0" indent="0" algn="ctr" defTabSz="308610" rtl="0" eaLnBrk="1" fontAlgn="auto" latinLnBrk="0" hangingPunct="0">
              <a:lnSpc>
                <a:spcPct val="100000"/>
              </a:lnSpc>
              <a:spcBef>
                <a:spcPts val="0"/>
              </a:spcBef>
              <a:spcAft>
                <a:spcPts val="0"/>
              </a:spcAft>
              <a:buClr>
                <a:srgbClr val="000000"/>
              </a:buClr>
              <a:buSzTx/>
              <a:buFontTx/>
              <a:buNone/>
              <a:tabLst/>
              <a:defRPr sz="6000" b="1">
                <a:solidFill>
                  <a:srgbClr val="61177C"/>
                </a:solidFill>
                <a:latin typeface="Arial"/>
                <a:ea typeface="Arial"/>
                <a:cs typeface="Arial"/>
                <a:sym typeface="Arial"/>
              </a:defRPr>
            </a:pPr>
            <a:endParaRPr kumimoji="0" sz="4050" b="1" i="0" u="none" strike="noStrike" kern="0" cap="none" spc="0" normalizeH="0" baseline="0" noProof="0">
              <a:ln>
                <a:noFill/>
              </a:ln>
              <a:solidFill>
                <a:srgbClr val="61177C"/>
              </a:solidFill>
              <a:effectLst/>
              <a:uLnTx/>
              <a:uFillTx/>
              <a:latin typeface="Arial"/>
              <a:cs typeface="Arial"/>
              <a:sym typeface="Arial"/>
            </a:endParaRPr>
          </a:p>
          <a:p>
            <a:pPr marL="0" marR="0" lvl="0" indent="0" algn="ctr" defTabSz="308610" rtl="0" eaLnBrk="1" fontAlgn="auto" latinLnBrk="0" hangingPunct="0">
              <a:lnSpc>
                <a:spcPct val="100000"/>
              </a:lnSpc>
              <a:spcBef>
                <a:spcPts val="0"/>
              </a:spcBef>
              <a:spcAft>
                <a:spcPts val="0"/>
              </a:spcAft>
              <a:buClr>
                <a:srgbClr val="000000"/>
              </a:buClr>
              <a:buSzTx/>
              <a:buFontTx/>
              <a:buNone/>
              <a:tabLst/>
              <a:defRPr sz="6000" b="1">
                <a:solidFill>
                  <a:srgbClr val="61177C"/>
                </a:solidFill>
                <a:latin typeface="Arial"/>
                <a:ea typeface="Arial"/>
                <a:cs typeface="Arial"/>
                <a:sym typeface="Arial"/>
              </a:defRPr>
            </a:pPr>
            <a:r>
              <a:rPr kumimoji="0" sz="4050" b="1" i="0" u="none" strike="noStrike" kern="0" cap="none" spc="0" normalizeH="0" baseline="0" noProof="0">
                <a:ln>
                  <a:noFill/>
                </a:ln>
                <a:solidFill>
                  <a:srgbClr val="E32400"/>
                </a:solidFill>
                <a:effectLst/>
                <a:uLnTx/>
                <a:uFillTx/>
                <a:latin typeface="Arial"/>
                <a:cs typeface="Arial"/>
                <a:sym typeface="Arial"/>
              </a:rPr>
              <a:t>INTIMACY WITH GOD</a:t>
            </a:r>
            <a:r>
              <a:rPr kumimoji="0" sz="4050" b="1" i="0" u="none" strike="noStrike" kern="0" cap="none" spc="0" normalizeH="0" baseline="0" noProof="0">
                <a:ln>
                  <a:noFill/>
                </a:ln>
                <a:solidFill>
                  <a:srgbClr val="61177C"/>
                </a:solidFill>
                <a:effectLst/>
                <a:uLnTx/>
                <a:uFillTx/>
                <a:latin typeface="Arial"/>
                <a:cs typeface="Arial"/>
                <a:sym typeface="Arial"/>
              </a:rPr>
              <a:t> is your #1 anchor for Standing Strong in Uncertain Times!!!</a:t>
            </a:r>
          </a:p>
          <a:p>
            <a:pPr marL="0" marR="0" lvl="0" indent="0" algn="l" defTabSz="308610" rtl="0" eaLnBrk="1" fontAlgn="auto" latinLnBrk="0" hangingPunct="0">
              <a:lnSpc>
                <a:spcPct val="100000"/>
              </a:lnSpc>
              <a:spcBef>
                <a:spcPts val="0"/>
              </a:spcBef>
              <a:spcAft>
                <a:spcPts val="0"/>
              </a:spcAft>
              <a:buClr>
                <a:srgbClr val="000000"/>
              </a:buClr>
              <a:buSzTx/>
              <a:buFontTx/>
              <a:buNone/>
              <a:tabLst/>
              <a:defRPr sz="3500" b="1">
                <a:solidFill>
                  <a:srgbClr val="D6A841"/>
                </a:solidFill>
                <a:latin typeface="Arial"/>
                <a:ea typeface="Arial"/>
                <a:cs typeface="Arial"/>
                <a:sym typeface="Arial"/>
              </a:defRPr>
            </a:pPr>
            <a:endParaRPr kumimoji="0" sz="2363" b="1" i="0" u="none" strike="noStrike" kern="0" cap="none" spc="0" normalizeH="0" baseline="0" noProof="0">
              <a:ln>
                <a:noFill/>
              </a:ln>
              <a:solidFill>
                <a:srgbClr val="D6A841"/>
              </a:solidFill>
              <a:effectLst/>
              <a:uLnTx/>
              <a:uFillTx/>
              <a:latin typeface="Arial"/>
              <a:cs typeface="Arial"/>
              <a:sym typeface="Arial"/>
            </a:endParaRPr>
          </a:p>
          <a:p>
            <a:pPr marL="0" marR="0" lvl="0" indent="0" algn="l" defTabSz="308610" rtl="0" eaLnBrk="1" fontAlgn="auto" latinLnBrk="0" hangingPunct="0">
              <a:lnSpc>
                <a:spcPct val="100000"/>
              </a:lnSpc>
              <a:spcBef>
                <a:spcPts val="2363"/>
              </a:spcBef>
              <a:spcAft>
                <a:spcPts val="0"/>
              </a:spcAft>
              <a:buClrTx/>
              <a:buSzTx/>
              <a:buFontTx/>
              <a:buNone/>
              <a:tabLst/>
              <a:defRPr sz="3000">
                <a:latin typeface="Arial"/>
                <a:ea typeface="Arial"/>
                <a:cs typeface="Arial"/>
                <a:sym typeface="Arial"/>
              </a:defRPr>
            </a:pPr>
            <a:r>
              <a:rPr kumimoji="0" sz="2025" b="0" i="0" u="none" strike="noStrike" kern="0" cap="none" spc="0" normalizeH="0" baseline="0" noProof="0">
                <a:ln>
                  <a:noFill/>
                </a:ln>
                <a:solidFill>
                  <a:srgbClr val="000000"/>
                </a:solidFill>
                <a:effectLst/>
                <a:uLnTx/>
                <a:uFillTx/>
                <a:latin typeface="Arial"/>
                <a:cs typeface="Arial"/>
                <a:sym typeface="Arial"/>
              </a:rPr>
              <a:t> </a:t>
            </a:r>
          </a:p>
          <a:p>
            <a:pPr marL="0" marR="0" lvl="0" indent="0" algn="l" defTabSz="308610" rtl="0" eaLnBrk="1" fontAlgn="auto" latinLnBrk="0" hangingPunct="0">
              <a:lnSpc>
                <a:spcPct val="100000"/>
              </a:lnSpc>
              <a:spcBef>
                <a:spcPts val="2363"/>
              </a:spcBef>
              <a:spcAft>
                <a:spcPts val="0"/>
              </a:spcAft>
              <a:buClrTx/>
              <a:buSzTx/>
              <a:buFontTx/>
              <a:buNone/>
              <a:tabLst/>
              <a:defRPr sz="3000">
                <a:latin typeface="Arial"/>
                <a:ea typeface="Arial"/>
                <a:cs typeface="Arial"/>
                <a:sym typeface="Arial"/>
              </a:defRPr>
            </a:pPr>
            <a:endParaRPr kumimoji="0" sz="2025" b="0" i="0" u="none" strike="noStrike" kern="0" cap="none" spc="0" normalizeH="0" baseline="0" noProof="0">
              <a:ln>
                <a:noFill/>
              </a:ln>
              <a:solidFill>
                <a:srgbClr val="000000"/>
              </a:solidFill>
              <a:effectLst/>
              <a:uLnTx/>
              <a:uFillTx/>
              <a:latin typeface="Arial"/>
              <a:cs typeface="Arial"/>
              <a:sym typeface="Arial"/>
            </a:endParaRPr>
          </a:p>
          <a:p>
            <a:pPr marL="0" marR="0" lvl="0" indent="0" algn="l" defTabSz="308610" rtl="0" eaLnBrk="1" fontAlgn="auto" latinLnBrk="0" hangingPunct="0">
              <a:lnSpc>
                <a:spcPct val="100000"/>
              </a:lnSpc>
              <a:spcBef>
                <a:spcPts val="2363"/>
              </a:spcBef>
              <a:spcAft>
                <a:spcPts val="0"/>
              </a:spcAft>
              <a:buClrTx/>
              <a:buSzTx/>
              <a:buFontTx/>
              <a:buNone/>
              <a:tabLst/>
              <a:defRPr sz="3000">
                <a:latin typeface="Arial"/>
                <a:ea typeface="Arial"/>
                <a:cs typeface="Arial"/>
                <a:sym typeface="Arial"/>
              </a:defRPr>
            </a:pPr>
            <a:endParaRPr kumimoji="0" sz="2025" b="0" i="0" u="none" strike="noStrike" kern="0" cap="none" spc="0" normalizeH="0" baseline="0" noProof="0">
              <a:ln>
                <a:noFill/>
              </a:ln>
              <a:solidFill>
                <a:srgbClr val="000000"/>
              </a:solidFill>
              <a:effectLst/>
              <a:uLnTx/>
              <a:uFillTx/>
              <a:latin typeface="Arial"/>
              <a:cs typeface="Arial"/>
              <a:sym typeface="Arial"/>
            </a:endParaRPr>
          </a:p>
          <a:p>
            <a:pPr marL="0" marR="0" lvl="2" indent="360045" algn="l" defTabSz="308610" rtl="0" eaLnBrk="1" fontAlgn="auto" latinLnBrk="0" hangingPunct="0">
              <a:lnSpc>
                <a:spcPct val="100000"/>
              </a:lnSpc>
              <a:spcBef>
                <a:spcPts val="2363"/>
              </a:spcBef>
              <a:spcAft>
                <a:spcPts val="0"/>
              </a:spcAft>
              <a:buClrTx/>
              <a:buSzTx/>
              <a:buFontTx/>
              <a:buNone/>
              <a:tabLst/>
              <a:defRPr sz="3000">
                <a:latin typeface="Arial"/>
                <a:ea typeface="Arial"/>
                <a:cs typeface="Arial"/>
                <a:sym typeface="Arial"/>
              </a:defRPr>
            </a:pPr>
            <a:r>
              <a:rPr kumimoji="0" sz="2025" b="0" i="0" u="none" strike="noStrike" kern="0" cap="none" spc="0" normalizeH="0" baseline="0" noProof="0">
                <a:ln>
                  <a:noFill/>
                </a:ln>
                <a:solidFill>
                  <a:srgbClr val="000000"/>
                </a:solidFill>
                <a:effectLst/>
                <a:uLnTx/>
                <a:uFillTx/>
                <a:latin typeface="Arial"/>
                <a:cs typeface="Arial"/>
                <a:sym typeface="Arial"/>
              </a:rPr>
              <a:t>                     </a:t>
            </a:r>
            <a:r>
              <a:rPr kumimoji="0" sz="3240" b="0" i="0" u="none" strike="noStrike" kern="0" cap="none" spc="0" normalizeH="0" baseline="0" noProof="0">
                <a:ln>
                  <a:noFill/>
                </a:ln>
                <a:solidFill>
                  <a:srgbClr val="000000"/>
                </a:solidFill>
                <a:effectLst/>
                <a:uLnTx/>
                <a:uFillTx/>
                <a:latin typeface="Arial"/>
                <a:cs typeface="Arial"/>
                <a:sym typeface="Arial"/>
              </a:rPr>
              <a:t> </a:t>
            </a:r>
          </a:p>
        </p:txBody>
      </p:sp>
    </p:spTree>
    <p:extLst>
      <p:ext uri="{BB962C8B-B14F-4D97-AF65-F5344CB8AC3E}">
        <p14:creationId xmlns:p14="http://schemas.microsoft.com/office/powerpoint/2010/main" val="516731863"/>
      </p:ext>
    </p:extLst>
  </p:cSld>
  <p:clrMapOvr>
    <a:masterClrMapping/>
  </p:clrMapOvr>
  <p:transition spd="med"/>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 name="INTIMACY WITH GOD…"/>
          <p:cNvSpPr txBox="1"/>
          <p:nvPr/>
        </p:nvSpPr>
        <p:spPr>
          <a:xfrm>
            <a:off x="503237" y="612935"/>
            <a:ext cx="7620000" cy="3283976"/>
          </a:xfrm>
          <a:prstGeom prst="rect">
            <a:avLst/>
          </a:prstGeom>
          <a:ln w="12700">
            <a:miter lim="400000"/>
          </a:ln>
          <a:extLst>
            <a:ext uri="{C572A759-6A51-4108-AA02-DFA0A04FC94B}">
              <ma14:wrappingTextBoxFlag xmlns="" xmlns:ma14="http://schemas.microsoft.com/office/mac/drawingml/2011/main" val="1"/>
            </a:ext>
          </a:extLst>
        </p:spPr>
        <p:txBody>
          <a:bodyPr wrap="square" lIns="0" tIns="0" rIns="0" bIns="0">
            <a:spAutoFit/>
          </a:bodyPr>
          <a:lstStyle/>
          <a:p>
            <a:pPr defTabSz="308610" fontAlgn="auto" hangingPunct="0">
              <a:spcBef>
                <a:spcPts val="0"/>
              </a:spcBef>
              <a:spcAft>
                <a:spcPts val="0"/>
              </a:spcAft>
              <a:defRPr sz="6000" b="1">
                <a:solidFill>
                  <a:srgbClr val="61177C"/>
                </a:solidFill>
                <a:latin typeface="Arial"/>
                <a:ea typeface="Arial"/>
                <a:cs typeface="Arial"/>
                <a:sym typeface="Arial"/>
              </a:defRPr>
            </a:pPr>
            <a:endParaRPr sz="4050" b="1" kern="0" dirty="0">
              <a:solidFill>
                <a:srgbClr val="61177C"/>
              </a:solidFill>
              <a:latin typeface="Arial"/>
              <a:cs typeface="Arial"/>
              <a:sym typeface="Arial"/>
            </a:endParaRPr>
          </a:p>
          <a:p>
            <a:pPr defTabSz="308610" fontAlgn="auto" hangingPunct="0">
              <a:spcBef>
                <a:spcPts val="0"/>
              </a:spcBef>
              <a:spcAft>
                <a:spcPts val="0"/>
              </a:spcAft>
              <a:buClr>
                <a:srgbClr val="000000"/>
              </a:buClr>
              <a:defRPr sz="6000" b="1">
                <a:solidFill>
                  <a:srgbClr val="61177C"/>
                </a:solidFill>
                <a:latin typeface="Arial"/>
                <a:ea typeface="Arial"/>
                <a:cs typeface="Arial"/>
                <a:sym typeface="Arial"/>
              </a:defRPr>
            </a:pPr>
            <a:r>
              <a:rPr sz="4050" b="1" kern="0" dirty="0">
                <a:solidFill>
                  <a:srgbClr val="E32400"/>
                </a:solidFill>
                <a:latin typeface="Arial"/>
                <a:cs typeface="Arial"/>
                <a:sym typeface="Arial"/>
              </a:rPr>
              <a:t>INTIMACY WITH GOD</a:t>
            </a:r>
            <a:r>
              <a:rPr sz="4050" b="1" kern="0" dirty="0">
                <a:solidFill>
                  <a:srgbClr val="61177C"/>
                </a:solidFill>
                <a:latin typeface="Arial"/>
                <a:cs typeface="Arial"/>
                <a:sym typeface="Arial"/>
              </a:rPr>
              <a:t> </a:t>
            </a:r>
          </a:p>
          <a:p>
            <a:pPr marL="344488" indent="-176213" algn="l" defTabSz="308610" fontAlgn="auto" hangingPunct="0">
              <a:spcBef>
                <a:spcPts val="0"/>
              </a:spcBef>
              <a:spcAft>
                <a:spcPts val="0"/>
              </a:spcAft>
              <a:buClr>
                <a:srgbClr val="531B93"/>
              </a:buClr>
              <a:buSzPct val="59000"/>
              <a:buFont typeface="Thonburi"/>
              <a:buChar char="•"/>
              <a:defRPr sz="3000" b="1">
                <a:solidFill>
                  <a:srgbClr val="61177C"/>
                </a:solidFill>
                <a:latin typeface="Arial"/>
                <a:ea typeface="Arial"/>
                <a:cs typeface="Arial"/>
                <a:sym typeface="Arial"/>
              </a:defRPr>
            </a:pPr>
            <a:r>
              <a:rPr sz="3200" b="1" kern="0" dirty="0">
                <a:solidFill>
                  <a:srgbClr val="61177C"/>
                </a:solidFill>
                <a:latin typeface="Arial"/>
                <a:cs typeface="Arial"/>
                <a:sym typeface="Arial"/>
              </a:rPr>
              <a:t>Your Primary Purpose in Life</a:t>
            </a:r>
          </a:p>
          <a:p>
            <a:pPr marL="344488" indent="-176213" algn="l" defTabSz="308610" fontAlgn="auto" hangingPunct="0">
              <a:spcBef>
                <a:spcPts val="0"/>
              </a:spcBef>
              <a:spcAft>
                <a:spcPts val="0"/>
              </a:spcAft>
              <a:buClr>
                <a:srgbClr val="531B93"/>
              </a:buClr>
              <a:buSzPct val="59000"/>
              <a:buFont typeface="Thonburi"/>
              <a:buChar char="•"/>
              <a:defRPr sz="3000" b="1">
                <a:solidFill>
                  <a:srgbClr val="61177C"/>
                </a:solidFill>
                <a:latin typeface="Arial"/>
                <a:ea typeface="Arial"/>
                <a:cs typeface="Arial"/>
                <a:sym typeface="Arial"/>
              </a:defRPr>
            </a:pPr>
            <a:r>
              <a:rPr sz="3200" b="1" kern="0" dirty="0">
                <a:solidFill>
                  <a:srgbClr val="61177C"/>
                </a:solidFill>
                <a:latin typeface="Arial"/>
                <a:cs typeface="Arial"/>
                <a:sym typeface="Arial"/>
              </a:rPr>
              <a:t>The Only Thing You Cannot Lose</a:t>
            </a:r>
          </a:p>
          <a:p>
            <a:pPr marL="344488" indent="-176213" algn="l" defTabSz="308610" fontAlgn="auto" hangingPunct="0">
              <a:spcBef>
                <a:spcPts val="0"/>
              </a:spcBef>
              <a:spcAft>
                <a:spcPts val="0"/>
              </a:spcAft>
              <a:buClr>
                <a:srgbClr val="531B93"/>
              </a:buClr>
              <a:buSzPct val="59000"/>
              <a:buFont typeface="Thonburi"/>
              <a:buChar char="•"/>
              <a:defRPr sz="3000" b="1">
                <a:solidFill>
                  <a:srgbClr val="61177C"/>
                </a:solidFill>
                <a:latin typeface="Arial"/>
                <a:ea typeface="Arial"/>
                <a:cs typeface="Arial"/>
                <a:sym typeface="Arial"/>
              </a:defRPr>
            </a:pPr>
            <a:r>
              <a:rPr sz="3200" b="1" kern="0" dirty="0">
                <a:solidFill>
                  <a:srgbClr val="61177C"/>
                </a:solidFill>
                <a:latin typeface="Arial"/>
                <a:cs typeface="Arial"/>
                <a:sym typeface="Arial"/>
              </a:rPr>
              <a:t>Will Keep You From Deception</a:t>
            </a:r>
          </a:p>
          <a:p>
            <a:pPr marL="344488" indent="-176213" algn="l" defTabSz="308610" fontAlgn="auto" hangingPunct="0">
              <a:spcBef>
                <a:spcPts val="0"/>
              </a:spcBef>
              <a:spcAft>
                <a:spcPts val="0"/>
              </a:spcAft>
              <a:buClr>
                <a:srgbClr val="531B93"/>
              </a:buClr>
              <a:buSzPct val="59000"/>
              <a:buFont typeface="Thonburi"/>
              <a:buChar char="•"/>
              <a:defRPr sz="3000" b="1">
                <a:solidFill>
                  <a:srgbClr val="61177C"/>
                </a:solidFill>
                <a:latin typeface="Arial"/>
                <a:ea typeface="Arial"/>
                <a:cs typeface="Arial"/>
                <a:sym typeface="Arial"/>
              </a:defRPr>
            </a:pPr>
            <a:r>
              <a:rPr sz="3200" b="1" kern="0" dirty="0">
                <a:solidFill>
                  <a:srgbClr val="61177C"/>
                </a:solidFill>
                <a:latin typeface="Arial"/>
                <a:cs typeface="Arial"/>
                <a:sym typeface="Arial"/>
              </a:rPr>
              <a:t>Will Keep You Strong in Persecution</a:t>
            </a:r>
            <a:r>
              <a:rPr sz="2025" kern="0" dirty="0">
                <a:solidFill>
                  <a:srgbClr val="000000"/>
                </a:solidFill>
                <a:latin typeface="Arial"/>
                <a:cs typeface="Arial"/>
                <a:sym typeface="Arial"/>
              </a:rPr>
              <a:t>                </a:t>
            </a:r>
            <a:r>
              <a:rPr sz="3240" kern="0" dirty="0">
                <a:solidFill>
                  <a:srgbClr val="000000"/>
                </a:solidFill>
                <a:latin typeface="Arial"/>
                <a:cs typeface="Arial"/>
                <a:sym typeface="Arial"/>
              </a:rPr>
              <a:t> </a:t>
            </a:r>
          </a:p>
        </p:txBody>
      </p:sp>
    </p:spTree>
    <p:extLst>
      <p:ext uri="{BB962C8B-B14F-4D97-AF65-F5344CB8AC3E}">
        <p14:creationId xmlns:p14="http://schemas.microsoft.com/office/powerpoint/2010/main" val="4002224661"/>
      </p:ext>
    </p:extLst>
  </p:cSld>
  <p:clrMapOvr>
    <a:masterClrMapping/>
  </p:clrMapOvr>
  <p:transition spd="med"/>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p:cNvSpPr>
            <a:spLocks noGrp="1"/>
          </p:cNvSpPr>
          <p:nvPr>
            <p:ph type="subTitle" idx="1"/>
          </p:nvPr>
        </p:nvSpPr>
        <p:spPr>
          <a:xfrm>
            <a:off x="198446" y="0"/>
            <a:ext cx="8381999" cy="5143500"/>
          </a:xfrm>
        </p:spPr>
        <p:txBody>
          <a:bodyPr>
            <a:normAutofit/>
          </a:bodyPr>
          <a:lstStyle/>
          <a:p>
            <a:pPr algn="l"/>
            <a:r>
              <a:rPr lang="en-US" dirty="0"/>
              <a:t>These astronomical catastrophes are NOT a predictable, normal, expected event. </a:t>
            </a:r>
          </a:p>
          <a:p>
            <a:pPr algn="l"/>
            <a:r>
              <a:rPr lang="en-US" dirty="0"/>
              <a:t>Much hype and false hope and panic over </a:t>
            </a:r>
            <a:r>
              <a:rPr lang="en-US" dirty="0">
                <a:solidFill>
                  <a:srgbClr val="FFFF99"/>
                </a:solidFill>
              </a:rPr>
              <a:t>bogus</a:t>
            </a:r>
            <a:r>
              <a:rPr lang="en-US" dirty="0"/>
              <a:t> events. </a:t>
            </a:r>
          </a:p>
        </p:txBody>
      </p:sp>
    </p:spTree>
    <p:extLst>
      <p:ext uri="{BB962C8B-B14F-4D97-AF65-F5344CB8AC3E}">
        <p14:creationId xmlns:p14="http://schemas.microsoft.com/office/powerpoint/2010/main" val="1313131838"/>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p:cNvSpPr>
            <a:spLocks noGrp="1"/>
          </p:cNvSpPr>
          <p:nvPr>
            <p:ph type="subTitle" idx="1"/>
          </p:nvPr>
        </p:nvSpPr>
        <p:spPr>
          <a:xfrm>
            <a:off x="198446" y="0"/>
            <a:ext cx="8381999" cy="5143500"/>
          </a:xfrm>
        </p:spPr>
        <p:txBody>
          <a:bodyPr>
            <a:normAutofit/>
          </a:bodyPr>
          <a:lstStyle/>
          <a:p>
            <a:pPr algn="l"/>
            <a:r>
              <a:rPr lang="en-US" dirty="0"/>
              <a:t> </a:t>
            </a:r>
          </a:p>
        </p:txBody>
      </p:sp>
      <p:pic>
        <p:nvPicPr>
          <p:cNvPr id="12290" name="Picture 2" descr="https://cdn.vox-cdn.com/thumbor/7i7osrJP8dZgrSMuX-JSc4FXSwY=/1020x0/cdn.vox-cdn.com/uploads/chorus_asset/file/4103002/_DSC2090.0.jpg">
            <a:extLst>
              <a:ext uri="{FF2B5EF4-FFF2-40B4-BE49-F238E27FC236}">
                <a16:creationId xmlns:a16="http://schemas.microsoft.com/office/drawing/2014/main" id="{9C88045F-04B5-4ED4-8DDE-81AB8620B58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445176"/>
            <a:ext cx="8778875" cy="4940300"/>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C4056267-852A-4418-88C5-4A3EB603CB3B}"/>
              </a:ext>
            </a:extLst>
          </p:cNvPr>
          <p:cNvSpPr txBox="1"/>
          <p:nvPr/>
        </p:nvSpPr>
        <p:spPr>
          <a:xfrm>
            <a:off x="503237" y="101600"/>
            <a:ext cx="7689606" cy="707886"/>
          </a:xfrm>
          <a:prstGeom prst="rect">
            <a:avLst/>
          </a:prstGeom>
          <a:noFill/>
        </p:spPr>
        <p:txBody>
          <a:bodyPr wrap="none" rtlCol="0">
            <a:spAutoFit/>
          </a:bodyPr>
          <a:lstStyle/>
          <a:p>
            <a:pPr algn="l"/>
            <a:r>
              <a:rPr lang="en-US" dirty="0"/>
              <a:t>What about the Blood Moons?</a:t>
            </a:r>
          </a:p>
        </p:txBody>
      </p:sp>
    </p:spTree>
    <p:extLst>
      <p:ext uri="{BB962C8B-B14F-4D97-AF65-F5344CB8AC3E}">
        <p14:creationId xmlns:p14="http://schemas.microsoft.com/office/powerpoint/2010/main" val="4013909485"/>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p:cNvSpPr>
            <a:spLocks noGrp="1"/>
          </p:cNvSpPr>
          <p:nvPr>
            <p:ph type="subTitle" idx="1"/>
          </p:nvPr>
        </p:nvSpPr>
        <p:spPr>
          <a:xfrm>
            <a:off x="198446" y="0"/>
            <a:ext cx="8381999" cy="5143500"/>
          </a:xfrm>
        </p:spPr>
        <p:txBody>
          <a:bodyPr>
            <a:normAutofit/>
          </a:bodyPr>
          <a:lstStyle/>
          <a:p>
            <a:pPr algn="l"/>
            <a:r>
              <a:rPr lang="en-US" dirty="0"/>
              <a:t> </a:t>
            </a:r>
          </a:p>
        </p:txBody>
      </p:sp>
      <p:pic>
        <p:nvPicPr>
          <p:cNvPr id="2050" name="Picture 2" descr="This book, published in 2013, is apparently what launched all the questions to our astronomy website about Blood Moons.  We confess.  We haven't read it.">
            <a:extLst>
              <a:ext uri="{FF2B5EF4-FFF2-40B4-BE49-F238E27FC236}">
                <a16:creationId xmlns:a16="http://schemas.microsoft.com/office/drawing/2014/main" id="{70FCAD80-5BDA-4FF0-A246-203284532B0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9437" y="0"/>
            <a:ext cx="3621088" cy="5143500"/>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a:extLst>
              <a:ext uri="{FF2B5EF4-FFF2-40B4-BE49-F238E27FC236}">
                <a16:creationId xmlns:a16="http://schemas.microsoft.com/office/drawing/2014/main" id="{099D6029-CA7F-4269-9165-71D9983A127F}"/>
              </a:ext>
            </a:extLst>
          </p:cNvPr>
          <p:cNvPicPr>
            <a:picLocks noChangeAspect="1"/>
          </p:cNvPicPr>
          <p:nvPr/>
        </p:nvPicPr>
        <p:blipFill>
          <a:blip r:embed="rId4"/>
          <a:stretch>
            <a:fillRect/>
          </a:stretch>
        </p:blipFill>
        <p:spPr>
          <a:xfrm>
            <a:off x="4643370" y="0"/>
            <a:ext cx="3418351" cy="5143500"/>
          </a:xfrm>
          <a:prstGeom prst="rect">
            <a:avLst/>
          </a:prstGeom>
        </p:spPr>
      </p:pic>
    </p:spTree>
    <p:extLst>
      <p:ext uri="{BB962C8B-B14F-4D97-AF65-F5344CB8AC3E}">
        <p14:creationId xmlns:p14="http://schemas.microsoft.com/office/powerpoint/2010/main" val="382102642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p:cNvSpPr>
            <a:spLocks noGrp="1"/>
          </p:cNvSpPr>
          <p:nvPr>
            <p:ph type="subTitle" idx="1"/>
          </p:nvPr>
        </p:nvSpPr>
        <p:spPr>
          <a:xfrm>
            <a:off x="198446" y="0"/>
            <a:ext cx="8381999" cy="5143500"/>
          </a:xfrm>
        </p:spPr>
        <p:txBody>
          <a:bodyPr>
            <a:normAutofit/>
          </a:bodyPr>
          <a:lstStyle/>
          <a:p>
            <a:pPr algn="l"/>
            <a:r>
              <a:rPr lang="en-US" dirty="0">
                <a:hlinkClick r:id="rId3"/>
              </a:rPr>
              <a:t>https://youtu.be/S1fSaNS5XW4</a:t>
            </a:r>
            <a:r>
              <a:rPr lang="en-US" dirty="0"/>
              <a:t> </a:t>
            </a:r>
          </a:p>
        </p:txBody>
      </p:sp>
    </p:spTree>
    <p:extLst>
      <p:ext uri="{BB962C8B-B14F-4D97-AF65-F5344CB8AC3E}">
        <p14:creationId xmlns:p14="http://schemas.microsoft.com/office/powerpoint/2010/main" val="3658520618"/>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p:cNvSpPr>
            <a:spLocks noGrp="1"/>
          </p:cNvSpPr>
          <p:nvPr>
            <p:ph type="subTitle" idx="1"/>
          </p:nvPr>
        </p:nvSpPr>
        <p:spPr>
          <a:xfrm>
            <a:off x="198446" y="0"/>
            <a:ext cx="8381999" cy="5143500"/>
          </a:xfrm>
        </p:spPr>
        <p:txBody>
          <a:bodyPr>
            <a:normAutofit/>
          </a:bodyPr>
          <a:lstStyle/>
          <a:p>
            <a:pPr algn="l"/>
            <a:r>
              <a:rPr lang="en-US" dirty="0"/>
              <a:t> </a:t>
            </a:r>
          </a:p>
        </p:txBody>
      </p:sp>
      <p:pic>
        <p:nvPicPr>
          <p:cNvPr id="2" name="Online Media 1" title="Explaining Lunar Eclipses and the SUPER BLOOD MOON!">
            <a:hlinkClick r:id="" action="ppaction://media"/>
            <a:extLst>
              <a:ext uri="{FF2B5EF4-FFF2-40B4-BE49-F238E27FC236}">
                <a16:creationId xmlns:a16="http://schemas.microsoft.com/office/drawing/2014/main" id="{6B68ED94-EB8F-43BF-83FE-A8A618113CCD}"/>
              </a:ext>
            </a:extLst>
          </p:cNvPr>
          <p:cNvPicPr>
            <a:picLocks noRot="1" noChangeAspect="1"/>
          </p:cNvPicPr>
          <p:nvPr>
            <a:videoFile r:link="rId1"/>
          </p:nvPr>
        </p:nvPicPr>
        <p:blipFill>
          <a:blip r:embed="rId4"/>
          <a:stretch>
            <a:fillRect/>
          </a:stretch>
        </p:blipFill>
        <p:spPr>
          <a:xfrm>
            <a:off x="223838" y="0"/>
            <a:ext cx="8229599" cy="5143500"/>
          </a:xfrm>
          <a:prstGeom prst="rect">
            <a:avLst/>
          </a:prstGeom>
        </p:spPr>
      </p:pic>
      <p:sp>
        <p:nvSpPr>
          <p:cNvPr id="3" name="TextBox 2">
            <a:extLst>
              <a:ext uri="{FF2B5EF4-FFF2-40B4-BE49-F238E27FC236}">
                <a16:creationId xmlns:a16="http://schemas.microsoft.com/office/drawing/2014/main" id="{F53F552A-A1B0-43A3-B8D0-EA239F41BCB2}"/>
              </a:ext>
            </a:extLst>
          </p:cNvPr>
          <p:cNvSpPr txBox="1"/>
          <p:nvPr/>
        </p:nvSpPr>
        <p:spPr>
          <a:xfrm>
            <a:off x="341928" y="-95250"/>
            <a:ext cx="7120860" cy="707886"/>
          </a:xfrm>
          <a:prstGeom prst="rect">
            <a:avLst/>
          </a:prstGeom>
          <a:noFill/>
        </p:spPr>
        <p:txBody>
          <a:bodyPr wrap="none" rtlCol="0">
            <a:spAutoFit/>
          </a:bodyPr>
          <a:lstStyle/>
          <a:p>
            <a:pPr algn="l"/>
            <a:r>
              <a:rPr lang="en-US" dirty="0"/>
              <a:t>Blood moons  25 sec to 1.40</a:t>
            </a:r>
          </a:p>
        </p:txBody>
      </p:sp>
    </p:spTree>
    <p:extLst>
      <p:ext uri="{BB962C8B-B14F-4D97-AF65-F5344CB8AC3E}">
        <p14:creationId xmlns:p14="http://schemas.microsoft.com/office/powerpoint/2010/main" val="2023603023"/>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p:cNvSpPr>
            <a:spLocks noGrp="1"/>
          </p:cNvSpPr>
          <p:nvPr>
            <p:ph type="subTitle" idx="1"/>
          </p:nvPr>
        </p:nvSpPr>
        <p:spPr>
          <a:xfrm>
            <a:off x="-849306" y="-292381"/>
            <a:ext cx="9560718" cy="6046874"/>
          </a:xfrm>
        </p:spPr>
        <p:txBody>
          <a:bodyPr>
            <a:normAutofit/>
          </a:bodyPr>
          <a:lstStyle/>
          <a:p>
            <a:pPr algn="l"/>
            <a:r>
              <a:rPr lang="en-US" dirty="0"/>
              <a:t> </a:t>
            </a:r>
          </a:p>
        </p:txBody>
      </p:sp>
      <p:pic>
        <p:nvPicPr>
          <p:cNvPr id="1026" name="Picture 2" descr="Image result for blood moon">
            <a:extLst>
              <a:ext uri="{FF2B5EF4-FFF2-40B4-BE49-F238E27FC236}">
                <a16:creationId xmlns:a16="http://schemas.microsoft.com/office/drawing/2014/main" id="{51836D24-9A33-4D8C-B1AB-95C1EE08709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41437" y="5953"/>
            <a:ext cx="6103072" cy="513754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16466528"/>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p:cNvSpPr>
            <a:spLocks noGrp="1"/>
          </p:cNvSpPr>
          <p:nvPr>
            <p:ph type="subTitle" idx="1"/>
          </p:nvPr>
        </p:nvSpPr>
        <p:spPr>
          <a:xfrm>
            <a:off x="198446" y="0"/>
            <a:ext cx="8381999" cy="5143500"/>
          </a:xfrm>
        </p:spPr>
        <p:txBody>
          <a:bodyPr>
            <a:normAutofit lnSpcReduction="10000"/>
          </a:bodyPr>
          <a:lstStyle/>
          <a:p>
            <a:pPr algn="l"/>
            <a:r>
              <a:rPr lang="en-US" dirty="0"/>
              <a:t>There is NO apocalyptic prophetic significance to an ordinary, predictable event, like an eclipse, a blood moon!  Bogus!  DON’T be shaken by that!</a:t>
            </a:r>
          </a:p>
          <a:p>
            <a:pPr algn="l"/>
            <a:endParaRPr lang="en-US" sz="2400" dirty="0"/>
          </a:p>
          <a:p>
            <a:pPr algn="l"/>
            <a:r>
              <a:rPr lang="en-US" dirty="0"/>
              <a:t>While considering bogus, other “Biblical” portents:</a:t>
            </a:r>
          </a:p>
        </p:txBody>
      </p:sp>
    </p:spTree>
    <p:extLst>
      <p:ext uri="{BB962C8B-B14F-4D97-AF65-F5344CB8AC3E}">
        <p14:creationId xmlns:p14="http://schemas.microsoft.com/office/powerpoint/2010/main" val="42810576"/>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p:cNvSpPr>
            <a:spLocks noGrp="1"/>
          </p:cNvSpPr>
          <p:nvPr>
            <p:ph type="subTitle" idx="1"/>
          </p:nvPr>
        </p:nvSpPr>
        <p:spPr>
          <a:xfrm>
            <a:off x="198446" y="0"/>
            <a:ext cx="8381999" cy="5143500"/>
          </a:xfrm>
        </p:spPr>
        <p:txBody>
          <a:bodyPr>
            <a:normAutofit/>
          </a:bodyPr>
          <a:lstStyle/>
          <a:p>
            <a:pPr algn="l"/>
            <a:r>
              <a:rPr lang="en-US" dirty="0" err="1"/>
              <a:t>Nabiru</a:t>
            </a:r>
            <a:endParaRPr lang="en-US" dirty="0"/>
          </a:p>
        </p:txBody>
      </p:sp>
      <p:pic>
        <p:nvPicPr>
          <p:cNvPr id="8194" name="Picture 2" descr="Related image">
            <a:extLst>
              <a:ext uri="{FF2B5EF4-FFF2-40B4-BE49-F238E27FC236}">
                <a16:creationId xmlns:a16="http://schemas.microsoft.com/office/drawing/2014/main" id="{372E75C9-9DC4-4AEE-A339-5019594B5F2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79563" y="904875"/>
            <a:ext cx="5619750" cy="33337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77386271"/>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p:cNvSpPr>
            <a:spLocks noGrp="1"/>
          </p:cNvSpPr>
          <p:nvPr>
            <p:ph type="subTitle" idx="1"/>
          </p:nvPr>
        </p:nvSpPr>
        <p:spPr>
          <a:xfrm>
            <a:off x="198446" y="0"/>
            <a:ext cx="8381999" cy="5143500"/>
          </a:xfrm>
        </p:spPr>
        <p:txBody>
          <a:bodyPr>
            <a:normAutofit fontScale="92500" lnSpcReduction="10000"/>
          </a:bodyPr>
          <a:lstStyle/>
          <a:p>
            <a:pPr algn="l"/>
            <a:r>
              <a:rPr lang="en-US" dirty="0"/>
              <a:t>The </a:t>
            </a:r>
            <a:r>
              <a:rPr lang="en-US" dirty="0" err="1"/>
              <a:t>Nibiru</a:t>
            </a:r>
            <a:r>
              <a:rPr lang="en-US" dirty="0"/>
              <a:t> cataclysm is a supposed disastrous encounter between the Earth and a large planetary object (either a collision or a near-miss) which certain groups believe will take place in the early 21st century. Believers in this doomsday event usually refer to this object as </a:t>
            </a:r>
            <a:r>
              <a:rPr lang="en-US" dirty="0" err="1"/>
              <a:t>Nibiru</a:t>
            </a:r>
            <a:r>
              <a:rPr lang="en-US" dirty="0"/>
              <a:t> or Planet X. The idea was first put forward in 1995 by Nancy Lieder,</a:t>
            </a:r>
          </a:p>
        </p:txBody>
      </p:sp>
    </p:spTree>
    <p:extLst>
      <p:ext uri="{BB962C8B-B14F-4D97-AF65-F5344CB8AC3E}">
        <p14:creationId xmlns:p14="http://schemas.microsoft.com/office/powerpoint/2010/main" val="4203077944"/>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p:cNvSpPr>
            <a:spLocks noGrp="1"/>
          </p:cNvSpPr>
          <p:nvPr>
            <p:ph type="subTitle" idx="1"/>
          </p:nvPr>
        </p:nvSpPr>
        <p:spPr>
          <a:xfrm>
            <a:off x="-8412153" y="-5726759"/>
            <a:ext cx="25515720" cy="13573971"/>
          </a:xfrm>
        </p:spPr>
        <p:txBody>
          <a:bodyPr>
            <a:normAutofit/>
          </a:bodyPr>
          <a:lstStyle/>
          <a:p>
            <a:pPr algn="l"/>
            <a:endParaRPr lang="en-US" dirty="0"/>
          </a:p>
        </p:txBody>
      </p:sp>
      <p:pic>
        <p:nvPicPr>
          <p:cNvPr id="7170" name="Picture 2" descr="https://upload.wikimedia.org/wikipedia/commons/thumb/0/03/Nancy_Lieder_2.jpg/220px-Nancy_Lieder_2.jpg">
            <a:extLst>
              <a:ext uri="{FF2B5EF4-FFF2-40B4-BE49-F238E27FC236}">
                <a16:creationId xmlns:a16="http://schemas.microsoft.com/office/drawing/2014/main" id="{4ADA7E76-D073-4A4C-B4EA-56BC6C0DCB2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74837" y="0"/>
            <a:ext cx="6672521" cy="5125709"/>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03CC06C6-969C-4447-B770-D0E85BD27CC3}"/>
              </a:ext>
            </a:extLst>
          </p:cNvPr>
          <p:cNvSpPr txBox="1"/>
          <p:nvPr/>
        </p:nvSpPr>
        <p:spPr>
          <a:xfrm>
            <a:off x="34964" y="209550"/>
            <a:ext cx="1839873" cy="2554545"/>
          </a:xfrm>
          <a:prstGeom prst="rect">
            <a:avLst/>
          </a:prstGeom>
          <a:noFill/>
        </p:spPr>
        <p:txBody>
          <a:bodyPr wrap="square" rtlCol="0">
            <a:spAutoFit/>
          </a:bodyPr>
          <a:lstStyle/>
          <a:p>
            <a:pPr algn="l"/>
            <a:r>
              <a:rPr lang="de-DE" dirty="0"/>
              <a:t>Nancy </a:t>
            </a:r>
          </a:p>
          <a:p>
            <a:pPr algn="l"/>
            <a:r>
              <a:rPr lang="de-DE" dirty="0"/>
              <a:t>Lieder</a:t>
            </a:r>
          </a:p>
          <a:p>
            <a:pPr algn="l"/>
            <a:r>
              <a:rPr lang="de-DE" dirty="0"/>
              <a:t>June</a:t>
            </a:r>
          </a:p>
          <a:p>
            <a:pPr algn="l"/>
            <a:r>
              <a:rPr lang="de-DE" dirty="0"/>
              <a:t>2013</a:t>
            </a:r>
            <a:endParaRPr lang="en-US" dirty="0"/>
          </a:p>
        </p:txBody>
      </p:sp>
    </p:spTree>
    <p:extLst>
      <p:ext uri="{BB962C8B-B14F-4D97-AF65-F5344CB8AC3E}">
        <p14:creationId xmlns:p14="http://schemas.microsoft.com/office/powerpoint/2010/main" val="534807811"/>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p:cNvSpPr>
            <a:spLocks noGrp="1"/>
          </p:cNvSpPr>
          <p:nvPr>
            <p:ph type="subTitle" idx="1"/>
          </p:nvPr>
        </p:nvSpPr>
        <p:spPr>
          <a:xfrm>
            <a:off x="198446" y="0"/>
            <a:ext cx="8381999" cy="5143500"/>
          </a:xfrm>
        </p:spPr>
        <p:txBody>
          <a:bodyPr>
            <a:normAutofit/>
          </a:bodyPr>
          <a:lstStyle/>
          <a:p>
            <a:pPr algn="l"/>
            <a:r>
              <a:rPr lang="en-US" dirty="0"/>
              <a:t>Nancy Lieder is a Wisconsin woman who claims that as a girl she was contacted by gray extraterrestrials called Zetas, who implanted a communications device in her brain. In 1995, she founded the website </a:t>
            </a:r>
            <a:r>
              <a:rPr lang="en-US" dirty="0" err="1"/>
              <a:t>ZetaTalk</a:t>
            </a:r>
            <a:r>
              <a:rPr lang="en-US" dirty="0"/>
              <a:t> to disseminate her ideas.</a:t>
            </a:r>
          </a:p>
        </p:txBody>
      </p:sp>
    </p:spTree>
    <p:extLst>
      <p:ext uri="{BB962C8B-B14F-4D97-AF65-F5344CB8AC3E}">
        <p14:creationId xmlns:p14="http://schemas.microsoft.com/office/powerpoint/2010/main" val="3013879621"/>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p:cNvSpPr>
            <a:spLocks noGrp="1"/>
          </p:cNvSpPr>
          <p:nvPr>
            <p:ph type="subTitle" idx="1"/>
          </p:nvPr>
        </p:nvSpPr>
        <p:spPr>
          <a:xfrm>
            <a:off x="-1338256" y="-857250"/>
            <a:ext cx="9918701" cy="6000750"/>
          </a:xfrm>
        </p:spPr>
        <p:txBody>
          <a:bodyPr>
            <a:normAutofit/>
          </a:bodyPr>
          <a:lstStyle/>
          <a:p>
            <a:pPr algn="l"/>
            <a:r>
              <a:rPr lang="en-US" dirty="0"/>
              <a:t> </a:t>
            </a:r>
          </a:p>
        </p:txBody>
      </p:sp>
      <p:pic>
        <p:nvPicPr>
          <p:cNvPr id="9218" name="Picture 2" descr="Related image">
            <a:extLst>
              <a:ext uri="{FF2B5EF4-FFF2-40B4-BE49-F238E27FC236}">
                <a16:creationId xmlns:a16="http://schemas.microsoft.com/office/drawing/2014/main" id="{C9F68757-31AF-4F4F-BD57-D3389F3C8B9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98537" y="28575"/>
            <a:ext cx="6781800" cy="50863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55621678"/>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p:cNvSpPr>
            <a:spLocks noGrp="1"/>
          </p:cNvSpPr>
          <p:nvPr>
            <p:ph type="subTitle" idx="1"/>
          </p:nvPr>
        </p:nvSpPr>
        <p:spPr>
          <a:xfrm>
            <a:off x="198446" y="0"/>
            <a:ext cx="8381999" cy="5143500"/>
          </a:xfrm>
        </p:spPr>
        <p:txBody>
          <a:bodyPr>
            <a:normAutofit/>
          </a:bodyPr>
          <a:lstStyle/>
          <a:p>
            <a:pPr algn="l"/>
            <a:r>
              <a:rPr lang="en-US" dirty="0"/>
              <a:t>The idea that a planet-sized object will collide with or closely pass by Earth in the near future is not supported by any scientific evidence and has been rejected by astronomers and planetary scientists as pseudoscience </a:t>
            </a:r>
          </a:p>
        </p:txBody>
      </p:sp>
    </p:spTree>
    <p:extLst>
      <p:ext uri="{BB962C8B-B14F-4D97-AF65-F5344CB8AC3E}">
        <p14:creationId xmlns:p14="http://schemas.microsoft.com/office/powerpoint/2010/main" val="717182814"/>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p:cNvSpPr>
            <a:spLocks noGrp="1"/>
          </p:cNvSpPr>
          <p:nvPr>
            <p:ph type="subTitle" idx="1"/>
          </p:nvPr>
        </p:nvSpPr>
        <p:spPr>
          <a:xfrm>
            <a:off x="198446" y="0"/>
            <a:ext cx="8381999" cy="5143500"/>
          </a:xfrm>
        </p:spPr>
        <p:txBody>
          <a:bodyPr>
            <a:normAutofit/>
          </a:bodyPr>
          <a:lstStyle/>
          <a:p>
            <a:pPr algn="l"/>
            <a:r>
              <a:rPr lang="en-US" dirty="0"/>
              <a:t>and an Internet hoax.  Such an object would have </a:t>
            </a:r>
            <a:r>
              <a:rPr lang="en-US" dirty="0" err="1"/>
              <a:t>destabilised</a:t>
            </a:r>
            <a:r>
              <a:rPr lang="en-US" dirty="0"/>
              <a:t> the orbits of the planets to the extent that their effects would be easily observable today.</a:t>
            </a:r>
          </a:p>
        </p:txBody>
      </p:sp>
    </p:spTree>
    <p:extLst>
      <p:ext uri="{BB962C8B-B14F-4D97-AF65-F5344CB8AC3E}">
        <p14:creationId xmlns:p14="http://schemas.microsoft.com/office/powerpoint/2010/main" val="249987805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DF543D02-2DCE-469B-A0BB-4A8D92078AC5}"/>
              </a:ext>
            </a:extLst>
          </p:cNvPr>
          <p:cNvPicPr>
            <a:picLocks noChangeAspect="1"/>
          </p:cNvPicPr>
          <p:nvPr/>
        </p:nvPicPr>
        <p:blipFill>
          <a:blip r:embed="rId3"/>
          <a:stretch>
            <a:fillRect/>
          </a:stretch>
        </p:blipFill>
        <p:spPr>
          <a:xfrm>
            <a:off x="1147583" y="0"/>
            <a:ext cx="6483708" cy="5143500"/>
          </a:xfrm>
          <a:prstGeom prst="rect">
            <a:avLst/>
          </a:prstGeom>
        </p:spPr>
      </p:pic>
      <p:sp>
        <p:nvSpPr>
          <p:cNvPr id="4" name="Subtitle 3"/>
          <p:cNvSpPr>
            <a:spLocks noGrp="1"/>
          </p:cNvSpPr>
          <p:nvPr>
            <p:ph type="subTitle" idx="1"/>
          </p:nvPr>
        </p:nvSpPr>
        <p:spPr>
          <a:xfrm>
            <a:off x="198446" y="0"/>
            <a:ext cx="8381999" cy="5143500"/>
          </a:xfrm>
        </p:spPr>
        <p:txBody>
          <a:bodyPr>
            <a:normAutofit/>
          </a:bodyPr>
          <a:lstStyle/>
          <a:p>
            <a:pPr algn="l"/>
            <a:r>
              <a:rPr lang="en-US" dirty="0"/>
              <a:t> </a:t>
            </a:r>
          </a:p>
        </p:txBody>
      </p:sp>
      <p:sp>
        <p:nvSpPr>
          <p:cNvPr id="3" name="TextBox 2">
            <a:extLst>
              <a:ext uri="{FF2B5EF4-FFF2-40B4-BE49-F238E27FC236}">
                <a16:creationId xmlns:a16="http://schemas.microsoft.com/office/drawing/2014/main" id="{57DC48C9-5351-4809-AB56-5D8CB50A6CD3}"/>
              </a:ext>
            </a:extLst>
          </p:cNvPr>
          <p:cNvSpPr txBox="1"/>
          <p:nvPr/>
        </p:nvSpPr>
        <p:spPr>
          <a:xfrm>
            <a:off x="704742" y="4324350"/>
            <a:ext cx="7369390" cy="707886"/>
          </a:xfrm>
          <a:prstGeom prst="rect">
            <a:avLst/>
          </a:prstGeom>
          <a:noFill/>
        </p:spPr>
        <p:txBody>
          <a:bodyPr wrap="none" rtlCol="0">
            <a:spAutoFit/>
          </a:bodyPr>
          <a:lstStyle/>
          <a:p>
            <a:pPr algn="l"/>
            <a:r>
              <a:rPr lang="en-US" dirty="0">
                <a:effectLst>
                  <a:outerShdw blurRad="38100" dist="38100" dir="2700000" algn="tl">
                    <a:srgbClr val="000000">
                      <a:alpha val="43137"/>
                    </a:srgbClr>
                  </a:outerShdw>
                </a:effectLst>
              </a:rPr>
              <a:t>Evan Levine, </a:t>
            </a:r>
            <a:r>
              <a:rPr lang="en-US" dirty="0" err="1">
                <a:effectLst>
                  <a:outerShdw blurRad="38100" dist="38100" dir="2700000" algn="tl">
                    <a:srgbClr val="000000">
                      <a:alpha val="43137"/>
                    </a:srgbClr>
                  </a:outerShdw>
                </a:effectLst>
              </a:rPr>
              <a:t>HaTikva</a:t>
            </a:r>
            <a:r>
              <a:rPr lang="en-US" dirty="0">
                <a:effectLst>
                  <a:outerShdw blurRad="38100" dist="38100" dir="2700000" algn="tl">
                    <a:srgbClr val="000000">
                      <a:alpha val="43137"/>
                    </a:srgbClr>
                  </a:outerShdw>
                </a:effectLst>
              </a:rPr>
              <a:t> Project</a:t>
            </a:r>
          </a:p>
        </p:txBody>
      </p:sp>
    </p:spTree>
    <p:extLst>
      <p:ext uri="{BB962C8B-B14F-4D97-AF65-F5344CB8AC3E}">
        <p14:creationId xmlns:p14="http://schemas.microsoft.com/office/powerpoint/2010/main" val="4149146880"/>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p:cNvSpPr>
            <a:spLocks noGrp="1"/>
          </p:cNvSpPr>
          <p:nvPr>
            <p:ph type="subTitle" idx="1"/>
          </p:nvPr>
        </p:nvSpPr>
        <p:spPr>
          <a:xfrm>
            <a:off x="198446" y="0"/>
            <a:ext cx="8381999" cy="5143500"/>
          </a:xfrm>
        </p:spPr>
        <p:txBody>
          <a:bodyPr>
            <a:normAutofit lnSpcReduction="10000"/>
          </a:bodyPr>
          <a:lstStyle/>
          <a:p>
            <a:pPr algn="l"/>
            <a:r>
              <a:rPr lang="en-US" dirty="0"/>
              <a:t>In 2017, a conspiracy theorist and self-proclaimed "Christian numerologist" named David Meade revived the </a:t>
            </a:r>
            <a:r>
              <a:rPr lang="en-US" dirty="0" err="1"/>
              <a:t>Nibiru</a:t>
            </a:r>
            <a:r>
              <a:rPr lang="en-US" dirty="0"/>
              <a:t> cataclysm by tying it to various passages from the Bible. Meade declared that these passages contained </a:t>
            </a:r>
            <a:r>
              <a:rPr lang="en-US" dirty="0">
                <a:solidFill>
                  <a:srgbClr val="FFFF99"/>
                </a:solidFill>
              </a:rPr>
              <a:t>secret numerological codes</a:t>
            </a:r>
            <a:endParaRPr lang="en-US" dirty="0"/>
          </a:p>
        </p:txBody>
      </p:sp>
    </p:spTree>
    <p:extLst>
      <p:ext uri="{BB962C8B-B14F-4D97-AF65-F5344CB8AC3E}">
        <p14:creationId xmlns:p14="http://schemas.microsoft.com/office/powerpoint/2010/main" val="780542205"/>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p:cNvSpPr>
            <a:spLocks noGrp="1"/>
          </p:cNvSpPr>
          <p:nvPr>
            <p:ph type="subTitle" idx="1"/>
          </p:nvPr>
        </p:nvSpPr>
        <p:spPr>
          <a:xfrm>
            <a:off x="198446" y="0"/>
            <a:ext cx="8381999" cy="5143500"/>
          </a:xfrm>
        </p:spPr>
        <p:txBody>
          <a:bodyPr>
            <a:normAutofit/>
          </a:bodyPr>
          <a:lstStyle/>
          <a:p>
            <a:pPr algn="l"/>
            <a:r>
              <a:rPr lang="en-US" dirty="0"/>
              <a:t>which revealed the exact date on which </a:t>
            </a:r>
            <a:r>
              <a:rPr lang="en-US" dirty="0" err="1"/>
              <a:t>Nibiru</a:t>
            </a:r>
            <a:r>
              <a:rPr lang="en-US" dirty="0"/>
              <a:t> would arrive. He also based his predictions on the geometry of the Giza Pyramids. Meade initially predicted that </a:t>
            </a:r>
            <a:r>
              <a:rPr lang="en-US" dirty="0" err="1"/>
              <a:t>Nibiru</a:t>
            </a:r>
            <a:r>
              <a:rPr lang="en-US" dirty="0"/>
              <a:t> would arrive in October 2017, but he later revised the date back to 23 September.</a:t>
            </a:r>
          </a:p>
        </p:txBody>
      </p:sp>
    </p:spTree>
    <p:extLst>
      <p:ext uri="{BB962C8B-B14F-4D97-AF65-F5344CB8AC3E}">
        <p14:creationId xmlns:p14="http://schemas.microsoft.com/office/powerpoint/2010/main" val="2491092980"/>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p:cNvSpPr>
            <a:spLocks noGrp="1"/>
          </p:cNvSpPr>
          <p:nvPr>
            <p:ph type="subTitle" idx="1"/>
          </p:nvPr>
        </p:nvSpPr>
        <p:spPr>
          <a:xfrm>
            <a:off x="198446" y="0"/>
            <a:ext cx="8381999" cy="5143500"/>
          </a:xfrm>
        </p:spPr>
        <p:txBody>
          <a:bodyPr>
            <a:normAutofit/>
          </a:bodyPr>
          <a:lstStyle/>
          <a:p>
            <a:pPr algn="l"/>
            <a:r>
              <a:rPr lang="en-US" dirty="0"/>
              <a:t>NASA's position is, and always has been, </a:t>
            </a:r>
            <a:r>
              <a:rPr lang="en-US" dirty="0">
                <a:solidFill>
                  <a:srgbClr val="FFFF99"/>
                </a:solidFill>
              </a:rPr>
              <a:t>that </a:t>
            </a:r>
            <a:r>
              <a:rPr lang="en-US" dirty="0" err="1">
                <a:solidFill>
                  <a:srgbClr val="FFFF99"/>
                </a:solidFill>
              </a:rPr>
              <a:t>Nibiru</a:t>
            </a:r>
            <a:r>
              <a:rPr lang="en-US" dirty="0">
                <a:solidFill>
                  <a:srgbClr val="FFFF99"/>
                </a:solidFill>
              </a:rPr>
              <a:t> does not exist.</a:t>
            </a:r>
          </a:p>
          <a:p>
            <a:pPr algn="l"/>
            <a:r>
              <a:rPr lang="en-US" dirty="0"/>
              <a:t>Two more:</a:t>
            </a:r>
          </a:p>
          <a:p>
            <a:pPr marL="233363" indent="-233363" algn="l">
              <a:buFont typeface="Arial" panose="020B0604020202020204" pitchFamily="34" charset="0"/>
              <a:buChar char="•"/>
            </a:pPr>
            <a:r>
              <a:rPr lang="en-US" dirty="0"/>
              <a:t>Flat earth</a:t>
            </a:r>
          </a:p>
          <a:p>
            <a:pPr marL="233363" indent="-233363" algn="l">
              <a:buFont typeface="Arial" panose="020B0604020202020204" pitchFamily="34" charset="0"/>
              <a:buChar char="•"/>
            </a:pPr>
            <a:r>
              <a:rPr lang="en-US" dirty="0"/>
              <a:t>Dec. 2012 phenomena, Mayan calendar</a:t>
            </a:r>
          </a:p>
        </p:txBody>
      </p:sp>
    </p:spTree>
    <p:extLst>
      <p:ext uri="{BB962C8B-B14F-4D97-AF65-F5344CB8AC3E}">
        <p14:creationId xmlns:p14="http://schemas.microsoft.com/office/powerpoint/2010/main" val="2666945733"/>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p:cNvSpPr>
            <a:spLocks noGrp="1"/>
          </p:cNvSpPr>
          <p:nvPr>
            <p:ph type="subTitle" idx="1"/>
          </p:nvPr>
        </p:nvSpPr>
        <p:spPr>
          <a:xfrm>
            <a:off x="198446" y="0"/>
            <a:ext cx="8381999" cy="5143500"/>
          </a:xfrm>
        </p:spPr>
        <p:txBody>
          <a:bodyPr>
            <a:normAutofit/>
          </a:bodyPr>
          <a:lstStyle/>
          <a:p>
            <a:pPr algn="l"/>
            <a:r>
              <a:rPr lang="en-US" u="sng" dirty="0"/>
              <a:t>Flat earth theory:</a:t>
            </a:r>
          </a:p>
          <a:p>
            <a:pPr algn="l"/>
            <a:r>
              <a:rPr lang="en-US" dirty="0"/>
              <a:t>In 1956, Samuel Shenton set up the International Flat Earth Research Society (IFERS), better known as the Flat Earth Society from Dover, UK, as a direct descendant of the Universal Zetetic Society.</a:t>
            </a:r>
          </a:p>
        </p:txBody>
      </p:sp>
    </p:spTree>
    <p:extLst>
      <p:ext uri="{BB962C8B-B14F-4D97-AF65-F5344CB8AC3E}">
        <p14:creationId xmlns:p14="http://schemas.microsoft.com/office/powerpoint/2010/main" val="493187849"/>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p:cNvSpPr>
            <a:spLocks noGrp="1"/>
          </p:cNvSpPr>
          <p:nvPr>
            <p:ph type="subTitle" idx="1"/>
          </p:nvPr>
        </p:nvSpPr>
        <p:spPr>
          <a:xfrm>
            <a:off x="198445" y="0"/>
            <a:ext cx="8381999" cy="5143500"/>
          </a:xfrm>
        </p:spPr>
        <p:txBody>
          <a:bodyPr>
            <a:normAutofit/>
          </a:bodyPr>
          <a:lstStyle/>
          <a:p>
            <a:pPr algn="l"/>
            <a:r>
              <a:rPr lang="en-US" dirty="0"/>
              <a:t> </a:t>
            </a:r>
          </a:p>
        </p:txBody>
      </p:sp>
      <p:pic>
        <p:nvPicPr>
          <p:cNvPr id="10242" name="Picture 2" descr="https://upload.wikimedia.org/wikipedia/commons/2/2f/Flat_earth.png">
            <a:extLst>
              <a:ext uri="{FF2B5EF4-FFF2-40B4-BE49-F238E27FC236}">
                <a16:creationId xmlns:a16="http://schemas.microsoft.com/office/drawing/2014/main" id="{735BC994-8BEB-4A63-B8C3-0AD9EC08B1F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17687" y="0"/>
            <a:ext cx="5143500" cy="51435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54752886"/>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p:cNvSpPr>
            <a:spLocks noGrp="1"/>
          </p:cNvSpPr>
          <p:nvPr>
            <p:ph type="subTitle" idx="1"/>
          </p:nvPr>
        </p:nvSpPr>
        <p:spPr>
          <a:xfrm>
            <a:off x="198446" y="0"/>
            <a:ext cx="8381999" cy="5143500"/>
          </a:xfrm>
        </p:spPr>
        <p:txBody>
          <a:bodyPr>
            <a:normAutofit/>
          </a:bodyPr>
          <a:lstStyle/>
          <a:p>
            <a:pPr algn="l"/>
            <a:r>
              <a:rPr lang="en-US" dirty="0"/>
              <a:t>Mayan calendar, galactic center planetary alignment?</a:t>
            </a:r>
          </a:p>
        </p:txBody>
      </p:sp>
    </p:spTree>
    <p:extLst>
      <p:ext uri="{BB962C8B-B14F-4D97-AF65-F5344CB8AC3E}">
        <p14:creationId xmlns:p14="http://schemas.microsoft.com/office/powerpoint/2010/main" val="1112683781"/>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4BD9FBEF-C266-4B29-AC89-664401AABE22}"/>
              </a:ext>
            </a:extLst>
          </p:cNvPr>
          <p:cNvPicPr>
            <a:picLocks noChangeAspect="1"/>
          </p:cNvPicPr>
          <p:nvPr/>
        </p:nvPicPr>
        <p:blipFill>
          <a:blip r:embed="rId3"/>
          <a:stretch>
            <a:fillRect/>
          </a:stretch>
        </p:blipFill>
        <p:spPr>
          <a:xfrm>
            <a:off x="6218237" y="0"/>
            <a:ext cx="2230492" cy="5143500"/>
          </a:xfrm>
          <a:prstGeom prst="rect">
            <a:avLst/>
          </a:prstGeom>
        </p:spPr>
      </p:pic>
      <p:sp>
        <p:nvSpPr>
          <p:cNvPr id="4" name="Subtitle 3"/>
          <p:cNvSpPr>
            <a:spLocks noGrp="1"/>
          </p:cNvSpPr>
          <p:nvPr>
            <p:ph type="subTitle" idx="1"/>
          </p:nvPr>
        </p:nvSpPr>
        <p:spPr>
          <a:xfrm>
            <a:off x="198437" y="0"/>
            <a:ext cx="8381999" cy="5143500"/>
          </a:xfrm>
        </p:spPr>
        <p:txBody>
          <a:bodyPr>
            <a:normAutofit/>
          </a:bodyPr>
          <a:lstStyle/>
          <a:p>
            <a:pPr algn="l"/>
            <a:r>
              <a:rPr lang="en-US" dirty="0"/>
              <a:t> </a:t>
            </a:r>
          </a:p>
        </p:txBody>
      </p:sp>
      <p:sp>
        <p:nvSpPr>
          <p:cNvPr id="5" name="TextBox 4">
            <a:extLst>
              <a:ext uri="{FF2B5EF4-FFF2-40B4-BE49-F238E27FC236}">
                <a16:creationId xmlns:a16="http://schemas.microsoft.com/office/drawing/2014/main" id="{6F2A9B8C-5F9B-4557-BBA3-7DDA9329B0B0}"/>
              </a:ext>
            </a:extLst>
          </p:cNvPr>
          <p:cNvSpPr txBox="1"/>
          <p:nvPr/>
        </p:nvSpPr>
        <p:spPr>
          <a:xfrm>
            <a:off x="330145" y="0"/>
            <a:ext cx="5756385" cy="5262979"/>
          </a:xfrm>
          <a:prstGeom prst="rect">
            <a:avLst/>
          </a:prstGeom>
          <a:noFill/>
        </p:spPr>
        <p:txBody>
          <a:bodyPr wrap="square" rtlCol="0">
            <a:spAutoFit/>
          </a:bodyPr>
          <a:lstStyle/>
          <a:p>
            <a:pPr algn="l"/>
            <a:r>
              <a:rPr lang="en-US" sz="2400" dirty="0"/>
              <a:t>A date inscription in the Maya Long Count on the east side of Stela C from </a:t>
            </a:r>
            <a:r>
              <a:rPr lang="en-US" sz="2400" dirty="0" err="1"/>
              <a:t>Quirigua</a:t>
            </a:r>
            <a:r>
              <a:rPr lang="en-US" sz="2400" dirty="0"/>
              <a:t> showing the date for the last Creation. It is read as 13.0.0.0.0 4 </a:t>
            </a:r>
            <a:r>
              <a:rPr lang="en-US" sz="2400" dirty="0" err="1"/>
              <a:t>Ajaw</a:t>
            </a:r>
            <a:r>
              <a:rPr lang="en-US" sz="2400" dirty="0"/>
              <a:t> 8 </a:t>
            </a:r>
            <a:r>
              <a:rPr lang="en-US" sz="2400" dirty="0" err="1"/>
              <a:t>Cumku</a:t>
            </a:r>
            <a:r>
              <a:rPr lang="en-US" sz="2400" dirty="0"/>
              <a:t> and is usually </a:t>
            </a:r>
            <a:r>
              <a:rPr lang="en-US" sz="2400" dirty="0">
                <a:solidFill>
                  <a:srgbClr val="FFFF99"/>
                </a:solidFill>
              </a:rPr>
              <a:t>correlated as 11 or 13 August, 3114 BC </a:t>
            </a:r>
            <a:r>
              <a:rPr lang="en-US" sz="2400" dirty="0"/>
              <a:t>on the Proleptic Gregorian calendar. </a:t>
            </a:r>
            <a:r>
              <a:rPr lang="en-US" sz="3200" dirty="0">
                <a:solidFill>
                  <a:srgbClr val="FFFF99"/>
                </a:solidFill>
              </a:rPr>
              <a:t>The date of </a:t>
            </a:r>
            <a:r>
              <a:rPr lang="en-US" sz="2400" dirty="0">
                <a:solidFill>
                  <a:srgbClr val="FFFF99"/>
                </a:solidFill>
              </a:rPr>
              <a:t>13.0.0.0.0 4 </a:t>
            </a:r>
            <a:r>
              <a:rPr lang="en-US" sz="2400" dirty="0" err="1">
                <a:solidFill>
                  <a:srgbClr val="FFFF99"/>
                </a:solidFill>
              </a:rPr>
              <a:t>Ajaw</a:t>
            </a:r>
            <a:r>
              <a:rPr lang="en-US" sz="2400" dirty="0">
                <a:solidFill>
                  <a:srgbClr val="FFFF99"/>
                </a:solidFill>
              </a:rPr>
              <a:t> 3 </a:t>
            </a:r>
            <a:r>
              <a:rPr lang="en-US" sz="2400" dirty="0" err="1">
                <a:solidFill>
                  <a:srgbClr val="FFFF99"/>
                </a:solidFill>
              </a:rPr>
              <a:t>K'ank'in</a:t>
            </a:r>
            <a:r>
              <a:rPr lang="en-US" sz="2400" dirty="0">
                <a:solidFill>
                  <a:srgbClr val="FFFF99"/>
                </a:solidFill>
              </a:rPr>
              <a:t> </a:t>
            </a:r>
            <a:r>
              <a:rPr lang="en-US" sz="3200" dirty="0">
                <a:solidFill>
                  <a:srgbClr val="FFFF99"/>
                </a:solidFill>
              </a:rPr>
              <a:t>is usually correlated as 21 or 23 December 2012.</a:t>
            </a:r>
          </a:p>
          <a:p>
            <a:pPr algn="l"/>
            <a:r>
              <a:rPr lang="en-US" sz="3200" dirty="0"/>
              <a:t>A lot of hype!!</a:t>
            </a:r>
            <a:endParaRPr lang="en-US" dirty="0"/>
          </a:p>
        </p:txBody>
      </p:sp>
    </p:spTree>
    <p:extLst>
      <p:ext uri="{BB962C8B-B14F-4D97-AF65-F5344CB8AC3E}">
        <p14:creationId xmlns:p14="http://schemas.microsoft.com/office/powerpoint/2010/main" val="1656176239"/>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p:cNvSpPr>
            <a:spLocks noGrp="1"/>
          </p:cNvSpPr>
          <p:nvPr>
            <p:ph type="subTitle" idx="1"/>
          </p:nvPr>
        </p:nvSpPr>
        <p:spPr>
          <a:xfrm>
            <a:off x="198446" y="0"/>
            <a:ext cx="8381999" cy="5143500"/>
          </a:xfrm>
        </p:spPr>
        <p:txBody>
          <a:bodyPr>
            <a:normAutofit lnSpcReduction="10000"/>
          </a:bodyPr>
          <a:lstStyle/>
          <a:p>
            <a:pPr algn="l"/>
            <a:r>
              <a:rPr lang="en-US" dirty="0"/>
              <a:t>The 2012 phenomenon was a range of eschatological beliefs that cataclysmic or otherwise transformative events would occur on or around 21 December 2012. This date was regarded as the end-date of a 5,126-year-long cycle in the Mesoamerican Long Count calendar, </a:t>
            </a:r>
          </a:p>
        </p:txBody>
      </p:sp>
    </p:spTree>
    <p:extLst>
      <p:ext uri="{BB962C8B-B14F-4D97-AF65-F5344CB8AC3E}">
        <p14:creationId xmlns:p14="http://schemas.microsoft.com/office/powerpoint/2010/main" val="2430021649"/>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p:cNvSpPr>
            <a:spLocks noGrp="1"/>
          </p:cNvSpPr>
          <p:nvPr>
            <p:ph type="subTitle" idx="1"/>
          </p:nvPr>
        </p:nvSpPr>
        <p:spPr>
          <a:xfrm>
            <a:off x="198446" y="0"/>
            <a:ext cx="8381999" cy="5143500"/>
          </a:xfrm>
        </p:spPr>
        <p:txBody>
          <a:bodyPr>
            <a:normAutofit lnSpcReduction="10000"/>
          </a:bodyPr>
          <a:lstStyle/>
          <a:p>
            <a:pPr algn="l"/>
            <a:r>
              <a:rPr lang="en-US" dirty="0"/>
              <a:t>and as such, festivities to commemorate the date took place on 21 December 2012 in the countries that were part of the Maya civilization (Mexico, Guatemala, Honduras, and El Salvador), with main events at </a:t>
            </a:r>
            <a:r>
              <a:rPr lang="en-US" dirty="0" err="1"/>
              <a:t>Chichén</a:t>
            </a:r>
            <a:r>
              <a:rPr lang="en-US" dirty="0"/>
              <a:t> </a:t>
            </a:r>
            <a:r>
              <a:rPr lang="en-US" dirty="0" err="1"/>
              <a:t>Itzá</a:t>
            </a:r>
            <a:r>
              <a:rPr lang="en-US" dirty="0"/>
              <a:t> in Mexico, and Tikal in Guatemala.</a:t>
            </a:r>
          </a:p>
        </p:txBody>
      </p:sp>
    </p:spTree>
    <p:extLst>
      <p:ext uri="{BB962C8B-B14F-4D97-AF65-F5344CB8AC3E}">
        <p14:creationId xmlns:p14="http://schemas.microsoft.com/office/powerpoint/2010/main" val="2246383525"/>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p:cNvSpPr>
            <a:spLocks noGrp="1"/>
          </p:cNvSpPr>
          <p:nvPr>
            <p:ph type="subTitle" idx="1"/>
          </p:nvPr>
        </p:nvSpPr>
        <p:spPr>
          <a:xfrm>
            <a:off x="198446" y="0"/>
            <a:ext cx="8381999" cy="5143500"/>
          </a:xfrm>
        </p:spPr>
        <p:txBody>
          <a:bodyPr>
            <a:normAutofit/>
          </a:bodyPr>
          <a:lstStyle/>
          <a:p>
            <a:pPr algn="l"/>
            <a:r>
              <a:rPr lang="en-US" dirty="0"/>
              <a:t>Scenarios suggested for the end of the world included </a:t>
            </a:r>
          </a:p>
          <a:p>
            <a:pPr marL="344488" indent="-344488" algn="l">
              <a:buFont typeface="Arial" panose="020B0604020202020204" pitchFamily="34" charset="0"/>
              <a:buChar char="•"/>
            </a:pPr>
            <a:r>
              <a:rPr lang="en-US" dirty="0"/>
              <a:t>the arrival of the next solar maximum, [sun spots, flares]</a:t>
            </a:r>
            <a:endParaRPr lang="en-US" dirty="0">
              <a:solidFill>
                <a:srgbClr val="FFFF99"/>
              </a:solidFill>
            </a:endParaRPr>
          </a:p>
        </p:txBody>
      </p:sp>
    </p:spTree>
    <p:extLst>
      <p:ext uri="{BB962C8B-B14F-4D97-AF65-F5344CB8AC3E}">
        <p14:creationId xmlns:p14="http://schemas.microsoft.com/office/powerpoint/2010/main" val="199829608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p:cNvSpPr>
            <a:spLocks noGrp="1"/>
          </p:cNvSpPr>
          <p:nvPr>
            <p:ph type="subTitle" idx="1"/>
          </p:nvPr>
        </p:nvSpPr>
        <p:spPr>
          <a:xfrm>
            <a:off x="198446" y="0"/>
            <a:ext cx="8381999" cy="5143500"/>
          </a:xfrm>
        </p:spPr>
        <p:txBody>
          <a:bodyPr>
            <a:normAutofit/>
          </a:bodyPr>
          <a:lstStyle/>
          <a:p>
            <a:pPr algn="l"/>
            <a:r>
              <a:rPr lang="en-US" dirty="0"/>
              <a:t>I just wanted to let you know that we are making serious headway with </a:t>
            </a:r>
            <a:r>
              <a:rPr lang="en-US" dirty="0" err="1"/>
              <a:t>HaTikva</a:t>
            </a:r>
            <a:r>
              <a:rPr lang="en-US" dirty="0"/>
              <a:t> Families.  Last week </a:t>
            </a:r>
            <a:r>
              <a:rPr lang="en-US" u="sng" dirty="0"/>
              <a:t>we were invited</a:t>
            </a:r>
            <a:r>
              <a:rPr lang="en-US" dirty="0"/>
              <a:t> to staff and run two days of activities at a summer camp for orphans</a:t>
            </a:r>
            <a:endParaRPr lang="en-US" dirty="0">
              <a:solidFill>
                <a:srgbClr val="FFFF99"/>
              </a:solidFill>
            </a:endParaRPr>
          </a:p>
        </p:txBody>
      </p:sp>
    </p:spTree>
    <p:extLst>
      <p:ext uri="{BB962C8B-B14F-4D97-AF65-F5344CB8AC3E}">
        <p14:creationId xmlns:p14="http://schemas.microsoft.com/office/powerpoint/2010/main" val="3448027914"/>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AutoShape 6" descr="Image result for solar maximum">
            <a:extLst>
              <a:ext uri="{FF2B5EF4-FFF2-40B4-BE49-F238E27FC236}">
                <a16:creationId xmlns:a16="http://schemas.microsoft.com/office/drawing/2014/main" id="{AAF0411F-0CB0-476D-955C-5D2FEC992329}"/>
              </a:ext>
            </a:extLst>
          </p:cNvPr>
          <p:cNvSpPr>
            <a:spLocks noGrp="1" noChangeAspect="1" noChangeArrowheads="1"/>
          </p:cNvSpPr>
          <p:nvPr>
            <p:ph type="subTitle" idx="1"/>
          </p:nvPr>
        </p:nvSpPr>
        <p:spPr bwMode="auto">
          <a:xfrm>
            <a:off x="198438" y="0"/>
            <a:ext cx="8382000" cy="51435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r>
              <a:rPr lang="en-US" dirty="0"/>
              <a:t> </a:t>
            </a:r>
          </a:p>
        </p:txBody>
      </p:sp>
      <p:pic>
        <p:nvPicPr>
          <p:cNvPr id="8" name="Picture 7">
            <a:extLst>
              <a:ext uri="{FF2B5EF4-FFF2-40B4-BE49-F238E27FC236}">
                <a16:creationId xmlns:a16="http://schemas.microsoft.com/office/drawing/2014/main" id="{EEE9EF26-B1D7-41A5-92B5-E90B92C42F60}"/>
              </a:ext>
            </a:extLst>
          </p:cNvPr>
          <p:cNvPicPr>
            <a:picLocks noChangeAspect="1"/>
          </p:cNvPicPr>
          <p:nvPr/>
        </p:nvPicPr>
        <p:blipFill>
          <a:blip r:embed="rId3"/>
          <a:stretch>
            <a:fillRect/>
          </a:stretch>
        </p:blipFill>
        <p:spPr>
          <a:xfrm>
            <a:off x="350837" y="209549"/>
            <a:ext cx="8077655" cy="4538615"/>
          </a:xfrm>
          <a:prstGeom prst="rect">
            <a:avLst/>
          </a:prstGeom>
        </p:spPr>
      </p:pic>
    </p:spTree>
    <p:extLst>
      <p:ext uri="{BB962C8B-B14F-4D97-AF65-F5344CB8AC3E}">
        <p14:creationId xmlns:p14="http://schemas.microsoft.com/office/powerpoint/2010/main" val="2673382196"/>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p:cNvSpPr>
            <a:spLocks noGrp="1"/>
          </p:cNvSpPr>
          <p:nvPr>
            <p:ph type="subTitle" idx="1"/>
          </p:nvPr>
        </p:nvSpPr>
        <p:spPr>
          <a:xfrm>
            <a:off x="198446" y="0"/>
            <a:ext cx="8381999" cy="5143500"/>
          </a:xfrm>
        </p:spPr>
        <p:txBody>
          <a:bodyPr>
            <a:normAutofit lnSpcReduction="10000"/>
          </a:bodyPr>
          <a:lstStyle/>
          <a:p>
            <a:pPr algn="l"/>
            <a:r>
              <a:rPr lang="en-US" dirty="0"/>
              <a:t>Scenarios suggested for the end of the world included </a:t>
            </a:r>
          </a:p>
          <a:p>
            <a:pPr marL="344488" indent="-344488" algn="l">
              <a:buFont typeface="Arial" panose="020B0604020202020204" pitchFamily="34" charset="0"/>
              <a:buChar char="•"/>
            </a:pPr>
            <a:r>
              <a:rPr lang="en-US" dirty="0"/>
              <a:t>an interaction between Earth and the black hole at the center of the galaxy, or </a:t>
            </a:r>
          </a:p>
          <a:p>
            <a:pPr marL="344488" indent="-344488" algn="l">
              <a:buFont typeface="Arial" panose="020B0604020202020204" pitchFamily="34" charset="0"/>
              <a:buChar char="•"/>
            </a:pPr>
            <a:r>
              <a:rPr lang="en-US" dirty="0"/>
              <a:t>Earth's collision with a mythical planet called </a:t>
            </a:r>
            <a:r>
              <a:rPr lang="en-US" dirty="0" err="1"/>
              <a:t>Nibiru</a:t>
            </a:r>
            <a:r>
              <a:rPr lang="en-US" dirty="0"/>
              <a:t>. </a:t>
            </a:r>
            <a:r>
              <a:rPr lang="en-US" dirty="0">
                <a:solidFill>
                  <a:srgbClr val="FFFF99"/>
                </a:solidFill>
              </a:rPr>
              <a:t> Dec. 21,2012</a:t>
            </a:r>
          </a:p>
        </p:txBody>
      </p:sp>
    </p:spTree>
    <p:extLst>
      <p:ext uri="{BB962C8B-B14F-4D97-AF65-F5344CB8AC3E}">
        <p14:creationId xmlns:p14="http://schemas.microsoft.com/office/powerpoint/2010/main" val="853430352"/>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p:cNvSpPr>
            <a:spLocks noGrp="1"/>
          </p:cNvSpPr>
          <p:nvPr>
            <p:ph type="subTitle" idx="1"/>
          </p:nvPr>
        </p:nvSpPr>
        <p:spPr>
          <a:xfrm>
            <a:off x="198446" y="0"/>
            <a:ext cx="8381999" cy="5143500"/>
          </a:xfrm>
        </p:spPr>
        <p:txBody>
          <a:bodyPr>
            <a:normAutofit fontScale="92500" lnSpcReduction="10000"/>
          </a:bodyPr>
          <a:lstStyle/>
          <a:p>
            <a:pPr algn="l"/>
            <a:r>
              <a:rPr lang="en-US" dirty="0"/>
              <a:t>There is NO apocalyptic prophetic significance to an ordinary, predictable event, like an eclipse, blood moon, solar flares.   There are a LOT of bogus astronomical “issues.”</a:t>
            </a:r>
          </a:p>
          <a:p>
            <a:pPr marL="233363" indent="-233363" algn="l">
              <a:buFont typeface="Arial" panose="020B0604020202020204" pitchFamily="34" charset="0"/>
              <a:buChar char="•"/>
            </a:pPr>
            <a:r>
              <a:rPr lang="en-US" dirty="0"/>
              <a:t>Astronomy is a cause for worship!!</a:t>
            </a:r>
          </a:p>
          <a:p>
            <a:pPr marL="233363" indent="-233363" algn="l">
              <a:buFont typeface="Arial" panose="020B0604020202020204" pitchFamily="34" charset="0"/>
              <a:buChar char="•"/>
            </a:pPr>
            <a:r>
              <a:rPr lang="en-US" dirty="0"/>
              <a:t>End times will </a:t>
            </a:r>
            <a:r>
              <a:rPr lang="en-US" u="sng" dirty="0"/>
              <a:t>not</a:t>
            </a:r>
            <a:r>
              <a:rPr lang="en-US" dirty="0"/>
              <a:t> be predictable cataclysm!</a:t>
            </a:r>
          </a:p>
        </p:txBody>
      </p:sp>
    </p:spTree>
    <p:extLst>
      <p:ext uri="{BB962C8B-B14F-4D97-AF65-F5344CB8AC3E}">
        <p14:creationId xmlns:p14="http://schemas.microsoft.com/office/powerpoint/2010/main" val="882664373"/>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372739" name="Rectangle 3"/>
          <p:cNvSpPr>
            <a:spLocks noGrp="1" noChangeArrowheads="1"/>
          </p:cNvSpPr>
          <p:nvPr>
            <p:ph type="body" idx="1"/>
          </p:nvPr>
        </p:nvSpPr>
        <p:spPr>
          <a:xfrm>
            <a:off x="438943" y="734510"/>
            <a:ext cx="7900988" cy="4444305"/>
          </a:xfrm>
        </p:spPr>
        <p:txBody>
          <a:bodyPr>
            <a:normAutofit/>
          </a:bodyPr>
          <a:lstStyle/>
          <a:p>
            <a:pPr algn="r"/>
            <a:r>
              <a:rPr lang="he-IL" sz="3889" b="1" dirty="0">
                <a:latin typeface="David" panose="020E0502060401010101" pitchFamily="34" charset="-79"/>
                <a:cs typeface="David" panose="020E0502060401010101" pitchFamily="34" charset="-79"/>
              </a:rPr>
              <a:t>אָז יֵרָאֶה אוֹת </a:t>
            </a:r>
            <a:r>
              <a:rPr lang="he-IL" sz="3889" b="1" dirty="0">
                <a:solidFill>
                  <a:srgbClr val="FFFF99"/>
                </a:solidFill>
                <a:latin typeface="David" panose="020E0502060401010101" pitchFamily="34" charset="-79"/>
                <a:cs typeface="David" panose="020E0502060401010101" pitchFamily="34" charset="-79"/>
              </a:rPr>
              <a:t>בֶּן־הָאָדָם </a:t>
            </a:r>
            <a:r>
              <a:rPr lang="he-IL" sz="3889" b="1" dirty="0">
                <a:latin typeface="David" panose="020E0502060401010101" pitchFamily="34" charset="-79"/>
                <a:cs typeface="David" panose="020E0502060401010101" pitchFamily="34" charset="-79"/>
              </a:rPr>
              <a:t>בַּשָּׁמַיִם וְאָז יִסְפְּדוּ כָּל מִשְׁפְּחוֹת הָאָרֶץ </a:t>
            </a:r>
            <a:r>
              <a:rPr lang="en-US" baseline="30000" dirty="0"/>
              <a:t>    </a:t>
            </a:r>
          </a:p>
          <a:p>
            <a:r>
              <a:rPr lang="en-US" baseline="30000" dirty="0"/>
              <a:t>  </a:t>
            </a:r>
          </a:p>
          <a:p>
            <a:r>
              <a:rPr lang="en-US" sz="4000" baseline="30000" dirty="0"/>
              <a:t> </a:t>
            </a:r>
            <a:r>
              <a:rPr lang="en-US" sz="4000" dirty="0"/>
              <a:t>“Then the sign of </a:t>
            </a:r>
            <a:r>
              <a:rPr lang="en-US" sz="4000" dirty="0">
                <a:solidFill>
                  <a:srgbClr val="FFFF99"/>
                </a:solidFill>
              </a:rPr>
              <a:t>the Son of Man </a:t>
            </a:r>
            <a:r>
              <a:rPr lang="en-US" sz="4000" dirty="0"/>
              <a:t>will appear in the sky, all the tribes of the Land will mourn, </a:t>
            </a:r>
          </a:p>
        </p:txBody>
      </p:sp>
      <p:sp>
        <p:nvSpPr>
          <p:cNvPr id="372738" name="Rectangle 2"/>
          <p:cNvSpPr>
            <a:spLocks noGrp="1" noChangeArrowheads="1"/>
          </p:cNvSpPr>
          <p:nvPr>
            <p:ph type="title"/>
          </p:nvPr>
        </p:nvSpPr>
        <p:spPr>
          <a:xfrm>
            <a:off x="932755" y="209550"/>
            <a:ext cx="6913364" cy="405795"/>
          </a:xfrm>
        </p:spPr>
        <p:txBody>
          <a:bodyPr/>
          <a:lstStyle/>
          <a:p>
            <a:pPr eaLnBrk="1" hangingPunct="1"/>
            <a:r>
              <a:rPr lang="en-US" altLang="en-US" sz="2016" dirty="0">
                <a:solidFill>
                  <a:srgbClr val="FFFF00"/>
                </a:solidFill>
              </a:rPr>
              <a:t>Mattityahu (Matthew) 24:30</a:t>
            </a:r>
            <a:endParaRPr lang="en-US" altLang="en-US" sz="2016" dirty="0">
              <a:solidFill>
                <a:srgbClr val="FFFF00"/>
              </a:solidFill>
              <a:cs typeface="Vilna" pitchFamily="2" charset="-79"/>
            </a:endParaRPr>
          </a:p>
        </p:txBody>
      </p:sp>
    </p:spTree>
    <p:extLst>
      <p:ext uri="{BB962C8B-B14F-4D97-AF65-F5344CB8AC3E}">
        <p14:creationId xmlns:p14="http://schemas.microsoft.com/office/powerpoint/2010/main" val="2128671261"/>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372739" name="Rectangle 3"/>
          <p:cNvSpPr>
            <a:spLocks noGrp="1" noChangeArrowheads="1"/>
          </p:cNvSpPr>
          <p:nvPr>
            <p:ph type="body" idx="1"/>
          </p:nvPr>
        </p:nvSpPr>
        <p:spPr>
          <a:xfrm>
            <a:off x="438943" y="734510"/>
            <a:ext cx="7900988" cy="4444305"/>
          </a:xfrm>
        </p:spPr>
        <p:txBody>
          <a:bodyPr>
            <a:normAutofit/>
          </a:bodyPr>
          <a:lstStyle/>
          <a:p>
            <a:pPr algn="r"/>
            <a:r>
              <a:rPr lang="he-IL" sz="3889" b="1" dirty="0">
                <a:latin typeface="David" panose="020E0502060401010101" pitchFamily="34" charset="-79"/>
                <a:cs typeface="David" panose="020E0502060401010101" pitchFamily="34" charset="-79"/>
              </a:rPr>
              <a:t>אוְיִרְאוּ אֶת </a:t>
            </a:r>
            <a:r>
              <a:rPr lang="he-IL" sz="3889" b="1" dirty="0">
                <a:solidFill>
                  <a:srgbClr val="FFFF99"/>
                </a:solidFill>
                <a:latin typeface="David" panose="020E0502060401010101" pitchFamily="34" charset="-79"/>
                <a:cs typeface="David" panose="020E0502060401010101" pitchFamily="34" charset="-79"/>
              </a:rPr>
              <a:t>בֶּן־הָאָדָם </a:t>
            </a:r>
            <a:r>
              <a:rPr lang="he-IL" sz="3889" b="1" dirty="0">
                <a:latin typeface="David" panose="020E0502060401010101" pitchFamily="34" charset="-79"/>
                <a:cs typeface="David" panose="020E0502060401010101" pitchFamily="34" charset="-79"/>
              </a:rPr>
              <a:t>בָּא </a:t>
            </a:r>
            <a:r>
              <a:rPr lang="en-US" sz="3889" b="1" dirty="0">
                <a:latin typeface="David" panose="020E0502060401010101" pitchFamily="34" charset="-79"/>
                <a:cs typeface="David" panose="020E0502060401010101" pitchFamily="34" charset="-79"/>
              </a:rPr>
              <a:t>"</a:t>
            </a:r>
            <a:r>
              <a:rPr lang="he-IL" sz="3889" b="1" dirty="0">
                <a:latin typeface="David" panose="020E0502060401010101" pitchFamily="34" charset="-79"/>
                <a:cs typeface="David" panose="020E0502060401010101" pitchFamily="34" charset="-79"/>
              </a:rPr>
              <a:t>עִם עַנְנֵי הַשָּׁמַיִם בִּגְבוּרָה וּבְכָבוֹד רַב. </a:t>
            </a:r>
            <a:r>
              <a:rPr lang="en-US" baseline="30000" dirty="0"/>
              <a:t>    </a:t>
            </a:r>
          </a:p>
          <a:p>
            <a:r>
              <a:rPr lang="en-US" baseline="30000" dirty="0"/>
              <a:t>  </a:t>
            </a:r>
          </a:p>
          <a:p>
            <a:pPr marL="0" indent="0"/>
            <a:r>
              <a:rPr lang="en-US" sz="4000" dirty="0"/>
              <a:t>and they will see the </a:t>
            </a:r>
            <a:r>
              <a:rPr lang="en-US" sz="4000" dirty="0">
                <a:solidFill>
                  <a:srgbClr val="FFFF99"/>
                </a:solidFill>
              </a:rPr>
              <a:t>Son of Man </a:t>
            </a:r>
            <a:r>
              <a:rPr lang="en-US" sz="4000" dirty="0"/>
              <a:t>coming on the clouds of heaven with tremendous power and glory.”</a:t>
            </a:r>
          </a:p>
        </p:txBody>
      </p:sp>
      <p:sp>
        <p:nvSpPr>
          <p:cNvPr id="372738" name="Rectangle 2"/>
          <p:cNvSpPr>
            <a:spLocks noGrp="1" noChangeArrowheads="1"/>
          </p:cNvSpPr>
          <p:nvPr>
            <p:ph type="title"/>
          </p:nvPr>
        </p:nvSpPr>
        <p:spPr>
          <a:xfrm>
            <a:off x="932755" y="209550"/>
            <a:ext cx="6913364" cy="405795"/>
          </a:xfrm>
        </p:spPr>
        <p:txBody>
          <a:bodyPr/>
          <a:lstStyle/>
          <a:p>
            <a:pPr eaLnBrk="1" hangingPunct="1"/>
            <a:r>
              <a:rPr lang="en-US" altLang="en-US" sz="2016" dirty="0">
                <a:solidFill>
                  <a:srgbClr val="FFFF00"/>
                </a:solidFill>
              </a:rPr>
              <a:t>Mattityahu (Matthew) 24:30</a:t>
            </a:r>
            <a:endParaRPr lang="en-US" altLang="en-US" sz="2016" dirty="0">
              <a:solidFill>
                <a:srgbClr val="FFFF00"/>
              </a:solidFill>
              <a:cs typeface="Vilna" pitchFamily="2" charset="-79"/>
            </a:endParaRPr>
          </a:p>
        </p:txBody>
      </p:sp>
    </p:spTree>
    <p:extLst>
      <p:ext uri="{BB962C8B-B14F-4D97-AF65-F5344CB8AC3E}">
        <p14:creationId xmlns:p14="http://schemas.microsoft.com/office/powerpoint/2010/main" val="3710646008"/>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p:cNvSpPr>
            <a:spLocks noGrp="1"/>
          </p:cNvSpPr>
          <p:nvPr>
            <p:ph type="subTitle" idx="1"/>
          </p:nvPr>
        </p:nvSpPr>
        <p:spPr>
          <a:xfrm>
            <a:off x="198446" y="0"/>
            <a:ext cx="8381999" cy="5143500"/>
          </a:xfrm>
        </p:spPr>
        <p:txBody>
          <a:bodyPr>
            <a:normAutofit/>
          </a:bodyPr>
          <a:lstStyle/>
          <a:p>
            <a:pPr algn="l"/>
            <a:r>
              <a:rPr lang="en-US" baseline="30000" dirty="0"/>
              <a:t>Dan. 7.13-14</a:t>
            </a:r>
            <a:r>
              <a:rPr lang="en-US" dirty="0"/>
              <a:t> I kept watching the night visions, when I saw, </a:t>
            </a:r>
            <a:r>
              <a:rPr lang="en-US" dirty="0">
                <a:solidFill>
                  <a:srgbClr val="FFFF99"/>
                </a:solidFill>
              </a:rPr>
              <a:t>coming with the clouds of heaven, someone like a son of man</a:t>
            </a:r>
            <a:r>
              <a:rPr lang="en-US" dirty="0"/>
              <a:t>. He approached the Ancient One and was led into his presence.</a:t>
            </a:r>
            <a:r>
              <a:rPr lang="en-US" b="1" baseline="30000" dirty="0"/>
              <a:t> </a:t>
            </a:r>
            <a:r>
              <a:rPr lang="en-US" dirty="0"/>
              <a:t>To him was given rulership, glory and a kingdom, </a:t>
            </a:r>
          </a:p>
        </p:txBody>
      </p:sp>
    </p:spTree>
    <p:extLst>
      <p:ext uri="{BB962C8B-B14F-4D97-AF65-F5344CB8AC3E}">
        <p14:creationId xmlns:p14="http://schemas.microsoft.com/office/powerpoint/2010/main" val="2354896344"/>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p:cNvSpPr>
            <a:spLocks noGrp="1"/>
          </p:cNvSpPr>
          <p:nvPr>
            <p:ph type="subTitle" idx="1"/>
          </p:nvPr>
        </p:nvSpPr>
        <p:spPr>
          <a:xfrm>
            <a:off x="198446" y="0"/>
            <a:ext cx="8381999" cy="5143500"/>
          </a:xfrm>
        </p:spPr>
        <p:txBody>
          <a:bodyPr>
            <a:normAutofit/>
          </a:bodyPr>
          <a:lstStyle/>
          <a:p>
            <a:pPr algn="l"/>
            <a:r>
              <a:rPr lang="en-US" baseline="30000" dirty="0"/>
              <a:t>Dan. 7.13-14</a:t>
            </a:r>
            <a:r>
              <a:rPr lang="en-US" dirty="0"/>
              <a:t>   so that all peoples, nations and languages should serve him. </a:t>
            </a:r>
            <a:r>
              <a:rPr lang="en-US" dirty="0">
                <a:solidFill>
                  <a:srgbClr val="FFFF99"/>
                </a:solidFill>
              </a:rPr>
              <a:t>His rulership is an eternal rulership that will not pass away</a:t>
            </a:r>
            <a:r>
              <a:rPr lang="en-US" dirty="0"/>
              <a:t>; and his kingdom is one that will never be destroyed.</a:t>
            </a:r>
          </a:p>
        </p:txBody>
      </p:sp>
    </p:spTree>
    <p:extLst>
      <p:ext uri="{BB962C8B-B14F-4D97-AF65-F5344CB8AC3E}">
        <p14:creationId xmlns:p14="http://schemas.microsoft.com/office/powerpoint/2010/main" val="1728089198"/>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p:cNvSpPr>
            <a:spLocks noGrp="1"/>
          </p:cNvSpPr>
          <p:nvPr>
            <p:ph type="subTitle" idx="1"/>
          </p:nvPr>
        </p:nvSpPr>
        <p:spPr>
          <a:xfrm>
            <a:off x="198446" y="0"/>
            <a:ext cx="8381999" cy="5143500"/>
          </a:xfrm>
        </p:spPr>
        <p:txBody>
          <a:bodyPr>
            <a:normAutofit lnSpcReduction="10000"/>
          </a:bodyPr>
          <a:lstStyle/>
          <a:p>
            <a:pPr algn="l"/>
            <a:r>
              <a:rPr lang="en-US" baseline="30000" dirty="0" err="1"/>
              <a:t>Zekh</a:t>
            </a:r>
            <a:r>
              <a:rPr lang="en-US" baseline="30000" dirty="0"/>
              <a:t>. 12. 10-12</a:t>
            </a:r>
            <a:r>
              <a:rPr lang="en-US" dirty="0"/>
              <a:t> I will pour out on the house of David and on those living in </a:t>
            </a:r>
            <a:r>
              <a:rPr lang="en-US" dirty="0" err="1"/>
              <a:t>Yerushalayim</a:t>
            </a:r>
            <a:r>
              <a:rPr lang="en-US" dirty="0"/>
              <a:t> a spirit of grace and prayer; and they will look to me, whom they pierced.” They will mourn for him as one mourns for an only son; they will be in bitterness on his behalf like the bitterness for a firstborn son. </a:t>
            </a:r>
          </a:p>
        </p:txBody>
      </p:sp>
    </p:spTree>
    <p:extLst>
      <p:ext uri="{BB962C8B-B14F-4D97-AF65-F5344CB8AC3E}">
        <p14:creationId xmlns:p14="http://schemas.microsoft.com/office/powerpoint/2010/main" val="1815922318"/>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p:cNvSpPr>
            <a:spLocks noGrp="1"/>
          </p:cNvSpPr>
          <p:nvPr>
            <p:ph type="subTitle" idx="1"/>
          </p:nvPr>
        </p:nvSpPr>
        <p:spPr>
          <a:xfrm>
            <a:off x="198446" y="0"/>
            <a:ext cx="8381999" cy="5143500"/>
          </a:xfrm>
        </p:spPr>
        <p:txBody>
          <a:bodyPr>
            <a:normAutofit lnSpcReduction="10000"/>
          </a:bodyPr>
          <a:lstStyle/>
          <a:p>
            <a:pPr algn="l"/>
            <a:r>
              <a:rPr lang="en-US" baseline="30000" dirty="0" err="1"/>
              <a:t>Zekh</a:t>
            </a:r>
            <a:r>
              <a:rPr lang="en-US" baseline="30000" dirty="0"/>
              <a:t>. 12. 10-12</a:t>
            </a:r>
            <a:r>
              <a:rPr lang="en-US" dirty="0"/>
              <a:t> </a:t>
            </a:r>
            <a:r>
              <a:rPr lang="en-US" b="1" baseline="30000" dirty="0"/>
              <a:t> </a:t>
            </a:r>
            <a:r>
              <a:rPr lang="en-US" dirty="0"/>
              <a:t>When that day comes, there will be great mourning in </a:t>
            </a:r>
            <a:r>
              <a:rPr lang="en-US" dirty="0" err="1"/>
              <a:t>Yerushalayim</a:t>
            </a:r>
            <a:r>
              <a:rPr lang="en-US" dirty="0"/>
              <a:t>, mourning like that for </a:t>
            </a:r>
            <a:r>
              <a:rPr lang="en-US" dirty="0" err="1"/>
              <a:t>Hadad-Rimmon</a:t>
            </a:r>
            <a:r>
              <a:rPr lang="en-US" dirty="0"/>
              <a:t> in the Megiddo Valley.</a:t>
            </a:r>
            <a:r>
              <a:rPr lang="en-US" b="1" baseline="30000" dirty="0"/>
              <a:t> </a:t>
            </a:r>
            <a:r>
              <a:rPr lang="en-US" dirty="0"/>
              <a:t>Then the land will mourn, each family by itself — the family of the house of David by itself, and their wives by themselves.</a:t>
            </a:r>
          </a:p>
          <a:p>
            <a:pPr algn="l"/>
            <a:endParaRPr lang="en-US" dirty="0"/>
          </a:p>
        </p:txBody>
      </p:sp>
    </p:spTree>
    <p:extLst>
      <p:ext uri="{BB962C8B-B14F-4D97-AF65-F5344CB8AC3E}">
        <p14:creationId xmlns:p14="http://schemas.microsoft.com/office/powerpoint/2010/main" val="3991583659"/>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p:cNvSpPr>
            <a:spLocks noGrp="1"/>
          </p:cNvSpPr>
          <p:nvPr>
            <p:ph type="subTitle" idx="1"/>
          </p:nvPr>
        </p:nvSpPr>
        <p:spPr>
          <a:xfrm>
            <a:off x="198446" y="0"/>
            <a:ext cx="8381999" cy="5143500"/>
          </a:xfrm>
        </p:spPr>
        <p:txBody>
          <a:bodyPr>
            <a:normAutofit/>
          </a:bodyPr>
          <a:lstStyle/>
          <a:p>
            <a:pPr algn="l"/>
            <a:r>
              <a:rPr lang="en-US" baseline="30000" dirty="0"/>
              <a:t>1 </a:t>
            </a:r>
            <a:r>
              <a:rPr lang="en-US" baseline="30000" dirty="0" err="1"/>
              <a:t>Kefa</a:t>
            </a:r>
            <a:r>
              <a:rPr lang="en-US" baseline="30000" dirty="0"/>
              <a:t>/Peter 3.11,14</a:t>
            </a:r>
            <a:r>
              <a:rPr lang="en-US" dirty="0"/>
              <a:t> Since everything is going to be destroyed like this, what kind of people should you be? </a:t>
            </a:r>
            <a:r>
              <a:rPr lang="en-US" dirty="0">
                <a:solidFill>
                  <a:srgbClr val="FFFF99"/>
                </a:solidFill>
              </a:rPr>
              <a:t>You should lead holy and godly lives…do everything you can to be found by him without spot or defect and at peace.</a:t>
            </a:r>
          </a:p>
        </p:txBody>
      </p:sp>
    </p:spTree>
    <p:extLst>
      <p:ext uri="{BB962C8B-B14F-4D97-AF65-F5344CB8AC3E}">
        <p14:creationId xmlns:p14="http://schemas.microsoft.com/office/powerpoint/2010/main" val="330588473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p:cNvSpPr>
            <a:spLocks noGrp="1"/>
          </p:cNvSpPr>
          <p:nvPr>
            <p:ph type="subTitle" idx="1"/>
          </p:nvPr>
        </p:nvSpPr>
        <p:spPr>
          <a:xfrm>
            <a:off x="198446" y="0"/>
            <a:ext cx="8381999" cy="5143500"/>
          </a:xfrm>
        </p:spPr>
        <p:txBody>
          <a:bodyPr>
            <a:normAutofit/>
          </a:bodyPr>
          <a:lstStyle/>
          <a:p>
            <a:pPr algn="l"/>
            <a:r>
              <a:rPr lang="en-US" dirty="0"/>
              <a:t>put on by the largest foster care organization in Israel.  They know we are believers, know what we stand for, and want us to help</a:t>
            </a:r>
            <a:r>
              <a:rPr lang="en-US" dirty="0">
                <a:solidFill>
                  <a:srgbClr val="FFFF99"/>
                </a:solidFill>
              </a:rPr>
              <a:t>. </a:t>
            </a:r>
          </a:p>
        </p:txBody>
      </p:sp>
    </p:spTree>
    <p:extLst>
      <p:ext uri="{BB962C8B-B14F-4D97-AF65-F5344CB8AC3E}">
        <p14:creationId xmlns:p14="http://schemas.microsoft.com/office/powerpoint/2010/main" val="2629333238"/>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p:cNvSpPr>
            <a:spLocks noGrp="1"/>
          </p:cNvSpPr>
          <p:nvPr>
            <p:ph type="subTitle" idx="1"/>
          </p:nvPr>
        </p:nvSpPr>
        <p:spPr>
          <a:xfrm>
            <a:off x="198446" y="0"/>
            <a:ext cx="8381999" cy="5143500"/>
          </a:xfrm>
        </p:spPr>
        <p:txBody>
          <a:bodyPr>
            <a:normAutofit fontScale="92500"/>
          </a:bodyPr>
          <a:lstStyle/>
          <a:p>
            <a:pPr algn="l"/>
            <a:r>
              <a:rPr lang="en-US" baseline="30000" dirty="0" err="1"/>
              <a:t>T’hillim</a:t>
            </a:r>
            <a:r>
              <a:rPr lang="en-US" baseline="30000" dirty="0"/>
              <a:t>/Ps 8.2- 5</a:t>
            </a:r>
            <a:r>
              <a:rPr lang="en-US" cap="small" dirty="0"/>
              <a:t>Adoni</a:t>
            </a:r>
            <a:r>
              <a:rPr lang="en-US" dirty="0"/>
              <a:t> our Lord, how excellent is Your Name over all the earth! You set Your splendor above the heavens…</a:t>
            </a:r>
            <a:r>
              <a:rPr lang="en-US" u="sng" dirty="0"/>
              <a:t>When I consider Your heavens</a:t>
            </a:r>
            <a:r>
              <a:rPr lang="en-US" dirty="0"/>
              <a:t>, the work of Your fingers, the moon and the stars, which You established —</a:t>
            </a:r>
            <a:r>
              <a:rPr lang="en-US" b="1" baseline="30000" dirty="0"/>
              <a:t> </a:t>
            </a:r>
            <a:r>
              <a:rPr lang="en-US" dirty="0"/>
              <a:t>what is man, that You are mindful of him? And the son of man, that You care for him?</a:t>
            </a:r>
          </a:p>
        </p:txBody>
      </p:sp>
    </p:spTree>
    <p:extLst>
      <p:ext uri="{BB962C8B-B14F-4D97-AF65-F5344CB8AC3E}">
        <p14:creationId xmlns:p14="http://schemas.microsoft.com/office/powerpoint/2010/main" val="2204585332"/>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p:cNvSpPr>
            <a:spLocks noGrp="1"/>
          </p:cNvSpPr>
          <p:nvPr>
            <p:ph type="subTitle" idx="1"/>
          </p:nvPr>
        </p:nvSpPr>
        <p:spPr>
          <a:xfrm>
            <a:off x="198446" y="0"/>
            <a:ext cx="8381999" cy="5143500"/>
          </a:xfrm>
        </p:spPr>
        <p:txBody>
          <a:bodyPr>
            <a:normAutofit/>
          </a:bodyPr>
          <a:lstStyle/>
          <a:p>
            <a:pPr algn="l"/>
            <a:r>
              <a:rPr lang="en-US" dirty="0"/>
              <a:t>Before we go into celebration for the glory of G-d in the heavens, AND the heavens imminent shaking, destruction, renewal</a:t>
            </a:r>
          </a:p>
          <a:p>
            <a:pPr algn="l"/>
            <a:r>
              <a:rPr lang="en-US" dirty="0"/>
              <a:t>Some earthly shakings for our hour of prayer.:</a:t>
            </a:r>
          </a:p>
        </p:txBody>
      </p:sp>
    </p:spTree>
    <p:extLst>
      <p:ext uri="{BB962C8B-B14F-4D97-AF65-F5344CB8AC3E}">
        <p14:creationId xmlns:p14="http://schemas.microsoft.com/office/powerpoint/2010/main" val="1152757336"/>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p:cNvSpPr>
            <a:spLocks noGrp="1"/>
          </p:cNvSpPr>
          <p:nvPr>
            <p:ph type="subTitle" idx="1"/>
          </p:nvPr>
        </p:nvSpPr>
        <p:spPr>
          <a:xfrm>
            <a:off x="198446" y="0"/>
            <a:ext cx="8381999" cy="5143500"/>
          </a:xfrm>
        </p:spPr>
        <p:txBody>
          <a:bodyPr>
            <a:normAutofit/>
          </a:bodyPr>
          <a:lstStyle/>
          <a:p>
            <a:pPr algn="l"/>
            <a:r>
              <a:rPr lang="en-US" dirty="0"/>
              <a:t> </a:t>
            </a:r>
          </a:p>
        </p:txBody>
      </p:sp>
      <p:pic>
        <p:nvPicPr>
          <p:cNvPr id="2" name="Online Media 1">
            <a:hlinkClick r:id="" action="ppaction://media"/>
            <a:extLst>
              <a:ext uri="{FF2B5EF4-FFF2-40B4-BE49-F238E27FC236}">
                <a16:creationId xmlns:a16="http://schemas.microsoft.com/office/drawing/2014/main" id="{0962F666-B4FA-476E-A401-FF83C88D9920}"/>
              </a:ext>
            </a:extLst>
          </p:cNvPr>
          <p:cNvPicPr>
            <a:picLocks noRot="1" noChangeAspect="1"/>
          </p:cNvPicPr>
          <p:nvPr>
            <a:videoFile r:link="rId1"/>
          </p:nvPr>
        </p:nvPicPr>
        <p:blipFill>
          <a:blip r:embed="rId4"/>
          <a:stretch>
            <a:fillRect/>
          </a:stretch>
        </p:blipFill>
        <p:spPr>
          <a:xfrm>
            <a:off x="316963" y="361950"/>
            <a:ext cx="8263466" cy="4648200"/>
          </a:xfrm>
          <a:prstGeom prst="rect">
            <a:avLst/>
          </a:prstGeom>
        </p:spPr>
      </p:pic>
      <p:sp>
        <p:nvSpPr>
          <p:cNvPr id="3" name="TextBox 2">
            <a:extLst>
              <a:ext uri="{FF2B5EF4-FFF2-40B4-BE49-F238E27FC236}">
                <a16:creationId xmlns:a16="http://schemas.microsoft.com/office/drawing/2014/main" id="{5DD29DE1-5E35-40FE-A3B3-EF73FF53967C}"/>
              </a:ext>
            </a:extLst>
          </p:cNvPr>
          <p:cNvSpPr txBox="1"/>
          <p:nvPr/>
        </p:nvSpPr>
        <p:spPr>
          <a:xfrm>
            <a:off x="689484" y="209550"/>
            <a:ext cx="3970446" cy="707886"/>
          </a:xfrm>
          <a:prstGeom prst="rect">
            <a:avLst/>
          </a:prstGeom>
          <a:noFill/>
        </p:spPr>
        <p:txBody>
          <a:bodyPr wrap="none" rtlCol="0">
            <a:spAutoFit/>
          </a:bodyPr>
          <a:lstStyle/>
          <a:p>
            <a:pPr algn="l"/>
            <a:r>
              <a:rPr lang="en-US" dirty="0"/>
              <a:t>Sderot travesty</a:t>
            </a:r>
          </a:p>
        </p:txBody>
      </p:sp>
    </p:spTree>
    <p:extLst>
      <p:ext uri="{BB962C8B-B14F-4D97-AF65-F5344CB8AC3E}">
        <p14:creationId xmlns:p14="http://schemas.microsoft.com/office/powerpoint/2010/main" val="3915264074"/>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p:cNvSpPr>
            <a:spLocks noGrp="1"/>
          </p:cNvSpPr>
          <p:nvPr>
            <p:ph type="subTitle" idx="1"/>
          </p:nvPr>
        </p:nvSpPr>
        <p:spPr>
          <a:xfrm>
            <a:off x="198446" y="0"/>
            <a:ext cx="8381999" cy="5143500"/>
          </a:xfrm>
        </p:spPr>
        <p:txBody>
          <a:bodyPr>
            <a:normAutofit/>
          </a:bodyPr>
          <a:lstStyle/>
          <a:p>
            <a:pPr algn="l"/>
            <a:r>
              <a:rPr lang="en-US" dirty="0">
                <a:hlinkClick r:id="rId3"/>
              </a:rPr>
              <a:t>https://www.youtube.com/watch?v=gZxqSHBkdnY&amp;feature=youtu.be</a:t>
            </a:r>
          </a:p>
          <a:p>
            <a:pPr algn="l"/>
            <a:endParaRPr lang="en-US" dirty="0">
              <a:hlinkClick r:id="rId3"/>
            </a:endParaRPr>
          </a:p>
        </p:txBody>
      </p:sp>
      <p:pic>
        <p:nvPicPr>
          <p:cNvPr id="2" name="Picture 1">
            <a:extLst>
              <a:ext uri="{FF2B5EF4-FFF2-40B4-BE49-F238E27FC236}">
                <a16:creationId xmlns:a16="http://schemas.microsoft.com/office/drawing/2014/main" id="{65E4343D-A8CE-4C64-A51C-1FB18C5BCF36}"/>
              </a:ext>
            </a:extLst>
          </p:cNvPr>
          <p:cNvPicPr>
            <a:picLocks noChangeAspect="1"/>
          </p:cNvPicPr>
          <p:nvPr/>
        </p:nvPicPr>
        <p:blipFill>
          <a:blip r:embed="rId4"/>
          <a:stretch>
            <a:fillRect/>
          </a:stretch>
        </p:blipFill>
        <p:spPr>
          <a:xfrm>
            <a:off x="937418" y="1352550"/>
            <a:ext cx="6904037" cy="3642113"/>
          </a:xfrm>
          <a:prstGeom prst="rect">
            <a:avLst/>
          </a:prstGeom>
        </p:spPr>
      </p:pic>
    </p:spTree>
    <p:extLst>
      <p:ext uri="{BB962C8B-B14F-4D97-AF65-F5344CB8AC3E}">
        <p14:creationId xmlns:p14="http://schemas.microsoft.com/office/powerpoint/2010/main" val="464311026"/>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p:cNvSpPr>
            <a:spLocks noGrp="1"/>
          </p:cNvSpPr>
          <p:nvPr>
            <p:ph type="subTitle" idx="1"/>
          </p:nvPr>
        </p:nvSpPr>
        <p:spPr>
          <a:xfrm>
            <a:off x="198446" y="0"/>
            <a:ext cx="8381999" cy="5143500"/>
          </a:xfrm>
        </p:spPr>
        <p:txBody>
          <a:bodyPr>
            <a:normAutofit/>
          </a:bodyPr>
          <a:lstStyle/>
          <a:p>
            <a:pPr algn="l"/>
            <a:r>
              <a:rPr lang="en-US" dirty="0"/>
              <a:t>Avraham Levi and his 13-year old son were secured inside the bomb shelter during the recent barrage of rockets. As the silence from the Red Alert finally filled the air, Avraham stepped outside to see the damage from the impacts. </a:t>
            </a:r>
          </a:p>
        </p:txBody>
      </p:sp>
    </p:spTree>
    <p:extLst>
      <p:ext uri="{BB962C8B-B14F-4D97-AF65-F5344CB8AC3E}">
        <p14:creationId xmlns:p14="http://schemas.microsoft.com/office/powerpoint/2010/main" val="1042240209"/>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p:cNvSpPr>
            <a:spLocks noGrp="1"/>
          </p:cNvSpPr>
          <p:nvPr>
            <p:ph type="subTitle" idx="1"/>
          </p:nvPr>
        </p:nvSpPr>
        <p:spPr>
          <a:xfrm>
            <a:off x="198446" y="0"/>
            <a:ext cx="8381999" cy="5143500"/>
          </a:xfrm>
        </p:spPr>
        <p:txBody>
          <a:bodyPr>
            <a:normAutofit fontScale="85000" lnSpcReduction="10000"/>
          </a:bodyPr>
          <a:lstStyle/>
          <a:p>
            <a:pPr algn="l"/>
            <a:r>
              <a:rPr lang="en-US" dirty="0"/>
              <a:t>Upon stepping outside rockets continued to fill the sky as the mortars are not always detected. His body was thrown against a cement column, shattering his teeth. Shrapnel entered his head and arm. His 13-year old son witnessed the trauma of his father and helped him to tighten a bandage on his arm to stop the bleeding. Avraham is still hospitalized. </a:t>
            </a:r>
          </a:p>
        </p:txBody>
      </p:sp>
    </p:spTree>
    <p:extLst>
      <p:ext uri="{BB962C8B-B14F-4D97-AF65-F5344CB8AC3E}">
        <p14:creationId xmlns:p14="http://schemas.microsoft.com/office/powerpoint/2010/main" val="2993947602"/>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p:cNvSpPr>
            <a:spLocks noGrp="1"/>
          </p:cNvSpPr>
          <p:nvPr>
            <p:ph type="subTitle" idx="1"/>
          </p:nvPr>
        </p:nvSpPr>
        <p:spPr>
          <a:xfrm>
            <a:off x="198446" y="0"/>
            <a:ext cx="8381999" cy="5143500"/>
          </a:xfrm>
        </p:spPr>
        <p:txBody>
          <a:bodyPr>
            <a:normAutofit/>
          </a:bodyPr>
          <a:lstStyle/>
          <a:p>
            <a:pPr algn="l"/>
            <a:r>
              <a:rPr lang="en-US" dirty="0"/>
              <a:t>Israel’s neighbor to the northeast: Syria in tragedy…</a:t>
            </a:r>
          </a:p>
        </p:txBody>
      </p:sp>
    </p:spTree>
    <p:extLst>
      <p:ext uri="{BB962C8B-B14F-4D97-AF65-F5344CB8AC3E}">
        <p14:creationId xmlns:p14="http://schemas.microsoft.com/office/powerpoint/2010/main" val="3087953354"/>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p:cNvSpPr>
            <a:spLocks noGrp="1"/>
          </p:cNvSpPr>
          <p:nvPr>
            <p:ph type="subTitle" idx="1"/>
          </p:nvPr>
        </p:nvSpPr>
        <p:spPr>
          <a:xfrm>
            <a:off x="198446" y="0"/>
            <a:ext cx="8381999" cy="5143500"/>
          </a:xfrm>
        </p:spPr>
        <p:txBody>
          <a:bodyPr>
            <a:normAutofit/>
          </a:bodyPr>
          <a:lstStyle/>
          <a:p>
            <a:endParaRPr lang="en-US" dirty="0"/>
          </a:p>
          <a:p>
            <a:r>
              <a:rPr lang="en-US" dirty="0"/>
              <a:t>Exhortation to us</a:t>
            </a:r>
          </a:p>
        </p:txBody>
      </p:sp>
    </p:spTree>
    <p:extLst>
      <p:ext uri="{BB962C8B-B14F-4D97-AF65-F5344CB8AC3E}">
        <p14:creationId xmlns:p14="http://schemas.microsoft.com/office/powerpoint/2010/main" val="1956058374"/>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p:cNvSpPr>
            <a:spLocks noGrp="1"/>
          </p:cNvSpPr>
          <p:nvPr>
            <p:ph type="subTitle" idx="1"/>
          </p:nvPr>
        </p:nvSpPr>
        <p:spPr>
          <a:xfrm>
            <a:off x="198446" y="0"/>
            <a:ext cx="8381999" cy="5143500"/>
          </a:xfrm>
        </p:spPr>
        <p:txBody>
          <a:bodyPr>
            <a:normAutofit/>
          </a:bodyPr>
          <a:lstStyle/>
          <a:p>
            <a:pPr algn="l"/>
            <a:r>
              <a:rPr lang="en-US" dirty="0"/>
              <a:t>Before we segue into intercession and worship, consider from the </a:t>
            </a:r>
            <a:r>
              <a:rPr lang="en-US" dirty="0" err="1"/>
              <a:t>parasha</a:t>
            </a:r>
            <a:r>
              <a:rPr lang="en-US" dirty="0"/>
              <a:t>:</a:t>
            </a:r>
          </a:p>
        </p:txBody>
      </p:sp>
    </p:spTree>
    <p:extLst>
      <p:ext uri="{BB962C8B-B14F-4D97-AF65-F5344CB8AC3E}">
        <p14:creationId xmlns:p14="http://schemas.microsoft.com/office/powerpoint/2010/main" val="191641718"/>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p:cNvSpPr>
            <a:spLocks noGrp="1"/>
          </p:cNvSpPr>
          <p:nvPr>
            <p:ph type="subTitle" idx="1"/>
          </p:nvPr>
        </p:nvSpPr>
        <p:spPr>
          <a:xfrm>
            <a:off x="198446" y="0"/>
            <a:ext cx="8381999" cy="5143500"/>
          </a:xfrm>
        </p:spPr>
        <p:txBody>
          <a:bodyPr>
            <a:normAutofit fontScale="92500"/>
          </a:bodyPr>
          <a:lstStyle/>
          <a:p>
            <a:pPr algn="l" rtl="1"/>
            <a:r>
              <a:rPr lang="en-US" baseline="30000" dirty="0" err="1"/>
              <a:t>Dvarim</a:t>
            </a:r>
            <a:r>
              <a:rPr lang="en-US" baseline="30000" dirty="0"/>
              <a:t>/Dt. 21:10</a:t>
            </a:r>
            <a:r>
              <a:rPr lang="en-US" dirty="0"/>
              <a:t> When </a:t>
            </a:r>
            <a:r>
              <a:rPr lang="en-US" b="1" dirty="0">
                <a:solidFill>
                  <a:srgbClr val="FFFF99"/>
                </a:solidFill>
              </a:rPr>
              <a:t>you </a:t>
            </a:r>
            <a:r>
              <a:rPr lang="en-US" dirty="0">
                <a:solidFill>
                  <a:srgbClr val="FFFF99"/>
                </a:solidFill>
              </a:rPr>
              <a:t>go </a:t>
            </a:r>
            <a:r>
              <a:rPr lang="en-US" b="1" dirty="0">
                <a:solidFill>
                  <a:srgbClr val="FFFF99"/>
                </a:solidFill>
              </a:rPr>
              <a:t>out</a:t>
            </a:r>
            <a:r>
              <a:rPr lang="en-US" b="1" dirty="0"/>
              <a:t> </a:t>
            </a:r>
            <a:r>
              <a:rPr lang="en-US" dirty="0"/>
              <a:t>to war against your enemies, and God your God will deliver them into your hands.</a:t>
            </a:r>
          </a:p>
          <a:p>
            <a:pPr algn="r" rtl="1"/>
            <a:r>
              <a:rPr lang="he-IL" b="1" dirty="0">
                <a:latin typeface="David" panose="020E0502060401010101" pitchFamily="34" charset="-79"/>
                <a:cs typeface="David" panose="020E0502060401010101" pitchFamily="34" charset="-79"/>
              </a:rPr>
              <a:t>כִּי </a:t>
            </a:r>
            <a:r>
              <a:rPr lang="he-IL" b="1" dirty="0">
                <a:solidFill>
                  <a:srgbClr val="FFFF99"/>
                </a:solidFill>
                <a:latin typeface="David" panose="020E0502060401010101" pitchFamily="34" charset="-79"/>
                <a:cs typeface="David" panose="020E0502060401010101" pitchFamily="34" charset="-79"/>
              </a:rPr>
              <a:t>תֵצֵא</a:t>
            </a:r>
            <a:r>
              <a:rPr lang="he-IL" b="1" dirty="0">
                <a:latin typeface="David" panose="020E0502060401010101" pitchFamily="34" charset="-79"/>
                <a:cs typeface="David" panose="020E0502060401010101" pitchFamily="34" charset="-79"/>
              </a:rPr>
              <a:t> לַמִּלְחָמָה עַל אֹיְבֶיךָ וּנְתָנוֹ ה' אֱלֹהֶיךָ בְּיָדֶךָ.</a:t>
            </a:r>
            <a:endParaRPr lang="en-US" b="1" dirty="0">
              <a:latin typeface="David" panose="020E0502060401010101" pitchFamily="34" charset="-79"/>
              <a:cs typeface="David" panose="020E0502060401010101" pitchFamily="34" charset="-79"/>
            </a:endParaRPr>
          </a:p>
          <a:p>
            <a:pPr algn="l"/>
            <a:r>
              <a:rPr lang="en-US" dirty="0"/>
              <a:t>In this verse it is written "when </a:t>
            </a:r>
            <a:r>
              <a:rPr lang="en-US" b="1" dirty="0"/>
              <a:t>you </a:t>
            </a:r>
            <a:r>
              <a:rPr lang="en-US" dirty="0"/>
              <a:t>(sg.) go out" </a:t>
            </a:r>
            <a:r>
              <a:rPr lang="en-US" dirty="0">
                <a:solidFill>
                  <a:srgbClr val="FFFF99"/>
                </a:solidFill>
              </a:rPr>
              <a:t>in the singular</a:t>
            </a:r>
            <a:r>
              <a:rPr lang="en-US" dirty="0"/>
              <a:t>.</a:t>
            </a:r>
          </a:p>
        </p:txBody>
      </p:sp>
    </p:spTree>
    <p:extLst>
      <p:ext uri="{BB962C8B-B14F-4D97-AF65-F5344CB8AC3E}">
        <p14:creationId xmlns:p14="http://schemas.microsoft.com/office/powerpoint/2010/main" val="255160415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p:cNvSpPr>
            <a:spLocks noGrp="1"/>
          </p:cNvSpPr>
          <p:nvPr>
            <p:ph type="subTitle" idx="1"/>
          </p:nvPr>
        </p:nvSpPr>
        <p:spPr>
          <a:xfrm>
            <a:off x="198446" y="0"/>
            <a:ext cx="8381999" cy="5143500"/>
          </a:xfrm>
        </p:spPr>
        <p:txBody>
          <a:bodyPr>
            <a:normAutofit/>
          </a:bodyPr>
          <a:lstStyle/>
          <a:p>
            <a:pPr algn="l"/>
            <a:r>
              <a:rPr lang="en-US" dirty="0" err="1"/>
              <a:t>HaTikva</a:t>
            </a:r>
            <a:r>
              <a:rPr lang="en-US" dirty="0"/>
              <a:t> Families – an openly and boldly Messianic organization – was invited in to touch the lives of orphans in the care of the State.  It’s been amazing to watch all of this develop. </a:t>
            </a:r>
          </a:p>
        </p:txBody>
      </p:sp>
    </p:spTree>
    <p:extLst>
      <p:ext uri="{BB962C8B-B14F-4D97-AF65-F5344CB8AC3E}">
        <p14:creationId xmlns:p14="http://schemas.microsoft.com/office/powerpoint/2010/main" val="195409503"/>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p:cNvSpPr>
            <a:spLocks noGrp="1"/>
          </p:cNvSpPr>
          <p:nvPr>
            <p:ph type="subTitle" idx="1"/>
          </p:nvPr>
        </p:nvSpPr>
        <p:spPr>
          <a:xfrm>
            <a:off x="198446" y="0"/>
            <a:ext cx="8381999" cy="5143500"/>
          </a:xfrm>
        </p:spPr>
        <p:txBody>
          <a:bodyPr>
            <a:normAutofit/>
          </a:bodyPr>
          <a:lstStyle/>
          <a:p>
            <a:pPr algn="l"/>
            <a:r>
              <a:rPr lang="en-US" dirty="0"/>
              <a:t>It says </a:t>
            </a:r>
            <a:r>
              <a:rPr lang="he-IL" b="1" dirty="0">
                <a:solidFill>
                  <a:srgbClr val="FFFF99"/>
                </a:solidFill>
                <a:latin typeface="David" panose="020E0502060401010101" pitchFamily="34" charset="-79"/>
                <a:cs typeface="David" panose="020E0502060401010101" pitchFamily="34" charset="-79"/>
              </a:rPr>
              <a:t> </a:t>
            </a:r>
            <a:r>
              <a:rPr lang="he-IL" sz="4800" b="1" dirty="0">
                <a:solidFill>
                  <a:srgbClr val="FFFF99"/>
                </a:solidFill>
                <a:latin typeface="David" panose="020E0502060401010101" pitchFamily="34" charset="-79"/>
                <a:cs typeface="David" panose="020E0502060401010101" pitchFamily="34" charset="-79"/>
              </a:rPr>
              <a:t>תֵצֵא</a:t>
            </a:r>
            <a:r>
              <a:rPr lang="he-IL" b="1" dirty="0">
                <a:solidFill>
                  <a:srgbClr val="FFFF99"/>
                </a:solidFill>
                <a:latin typeface="David" panose="020E0502060401010101" pitchFamily="34" charset="-79"/>
                <a:cs typeface="David" panose="020E0502060401010101" pitchFamily="34" charset="-79"/>
              </a:rPr>
              <a:t> </a:t>
            </a:r>
            <a:r>
              <a:rPr lang="en-US" i="1" dirty="0" err="1"/>
              <a:t>te'tzeh</a:t>
            </a:r>
            <a:r>
              <a:rPr lang="en-US" b="1" i="1" dirty="0"/>
              <a:t> </a:t>
            </a:r>
            <a:r>
              <a:rPr lang="en-US" dirty="0"/>
              <a:t>(sg.) </a:t>
            </a:r>
          </a:p>
          <a:p>
            <a:pPr algn="l"/>
            <a:r>
              <a:rPr lang="en-US" dirty="0"/>
              <a:t>and not </a:t>
            </a:r>
            <a:r>
              <a:rPr lang="he-IL" b="1" dirty="0">
                <a:solidFill>
                  <a:srgbClr val="FFFF99"/>
                </a:solidFill>
                <a:latin typeface="David" panose="020E0502060401010101" pitchFamily="34" charset="-79"/>
                <a:cs typeface="David" panose="020E0502060401010101" pitchFamily="34" charset="-79"/>
              </a:rPr>
              <a:t> </a:t>
            </a:r>
            <a:r>
              <a:rPr lang="he-IL" sz="4800" b="1" dirty="0">
                <a:solidFill>
                  <a:srgbClr val="FFFF99"/>
                </a:solidFill>
                <a:latin typeface="David" panose="020E0502060401010101" pitchFamily="34" charset="-79"/>
                <a:cs typeface="David" panose="020E0502060401010101" pitchFamily="34" charset="-79"/>
              </a:rPr>
              <a:t>תֵּצְאוּ</a:t>
            </a:r>
            <a:r>
              <a:rPr lang="he-IL" b="1" dirty="0">
                <a:solidFill>
                  <a:srgbClr val="FFFF99"/>
                </a:solidFill>
                <a:latin typeface="David" panose="020E0502060401010101" pitchFamily="34" charset="-79"/>
                <a:cs typeface="David" panose="020E0502060401010101" pitchFamily="34" charset="-79"/>
              </a:rPr>
              <a:t> </a:t>
            </a:r>
            <a:r>
              <a:rPr lang="en-US" i="1" dirty="0" err="1"/>
              <a:t>te'tzoo</a:t>
            </a:r>
            <a:r>
              <a:rPr lang="en-US" i="1" dirty="0"/>
              <a:t> </a:t>
            </a:r>
            <a:r>
              <a:rPr lang="en-US" dirty="0"/>
              <a:t>(pl.)</a:t>
            </a:r>
            <a:endParaRPr lang="he-IL" dirty="0"/>
          </a:p>
          <a:p>
            <a:pPr algn="l"/>
            <a:endParaRPr lang="en-US" sz="1600" dirty="0"/>
          </a:p>
          <a:p>
            <a:pPr algn="l"/>
            <a:r>
              <a:rPr lang="en-US" dirty="0"/>
              <a:t>It is possible to beat the enemies only when we are </a:t>
            </a:r>
            <a:r>
              <a:rPr lang="en-US" u="sng" dirty="0"/>
              <a:t>united</a:t>
            </a:r>
            <a:r>
              <a:rPr lang="en-US" dirty="0"/>
              <a:t> becoming “one person.”  </a:t>
            </a:r>
          </a:p>
        </p:txBody>
      </p:sp>
    </p:spTree>
    <p:extLst>
      <p:ext uri="{BB962C8B-B14F-4D97-AF65-F5344CB8AC3E}">
        <p14:creationId xmlns:p14="http://schemas.microsoft.com/office/powerpoint/2010/main" val="186178043"/>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p:cNvSpPr>
            <a:spLocks noGrp="1"/>
          </p:cNvSpPr>
          <p:nvPr>
            <p:ph type="subTitle" idx="1"/>
          </p:nvPr>
        </p:nvSpPr>
        <p:spPr>
          <a:xfrm>
            <a:off x="198446" y="0"/>
            <a:ext cx="8381999" cy="5143500"/>
          </a:xfrm>
        </p:spPr>
        <p:txBody>
          <a:bodyPr>
            <a:normAutofit lnSpcReduction="10000"/>
          </a:bodyPr>
          <a:lstStyle/>
          <a:p>
            <a:pPr algn="l"/>
            <a:r>
              <a:rPr lang="en-US" dirty="0" err="1"/>
              <a:t>Rebbi</a:t>
            </a:r>
            <a:r>
              <a:rPr lang="en-US" dirty="0"/>
              <a:t> Menachem Mendel of </a:t>
            </a:r>
            <a:r>
              <a:rPr lang="en-US" dirty="0" err="1"/>
              <a:t>Kotzk</a:t>
            </a:r>
            <a:r>
              <a:rPr lang="en-US" dirty="0"/>
              <a:t> would say</a:t>
            </a:r>
          </a:p>
          <a:p>
            <a:pPr algn="l"/>
            <a:r>
              <a:rPr lang="en-US" dirty="0"/>
              <a:t>Same </a:t>
            </a:r>
            <a:r>
              <a:rPr lang="en-US" dirty="0" err="1"/>
              <a:t>Dvarim</a:t>
            </a:r>
            <a:r>
              <a:rPr lang="en-US" dirty="0"/>
              <a:t>/Dt verse above:</a:t>
            </a:r>
          </a:p>
          <a:p>
            <a:pPr algn="l"/>
            <a:r>
              <a:rPr lang="en-US" dirty="0"/>
              <a:t>"When you </a:t>
            </a:r>
            <a:r>
              <a:rPr lang="en-US" dirty="0">
                <a:solidFill>
                  <a:srgbClr val="FFFF99"/>
                </a:solidFill>
              </a:rPr>
              <a:t>go out </a:t>
            </a:r>
            <a:r>
              <a:rPr lang="en-US" dirty="0"/>
              <a:t>to war against your enemies" in order to teach us that we need to go out to war and to strike the enemy </a:t>
            </a:r>
            <a:r>
              <a:rPr lang="en-US" u="sng" dirty="0"/>
              <a:t>on his own land</a:t>
            </a:r>
            <a:r>
              <a:rPr lang="en-US" dirty="0"/>
              <a:t>. </a:t>
            </a:r>
          </a:p>
        </p:txBody>
      </p:sp>
    </p:spTree>
    <p:extLst>
      <p:ext uri="{BB962C8B-B14F-4D97-AF65-F5344CB8AC3E}">
        <p14:creationId xmlns:p14="http://schemas.microsoft.com/office/powerpoint/2010/main" val="2613779606"/>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p:cNvSpPr>
            <a:spLocks noGrp="1"/>
          </p:cNvSpPr>
          <p:nvPr>
            <p:ph type="subTitle" idx="1"/>
          </p:nvPr>
        </p:nvSpPr>
        <p:spPr>
          <a:xfrm>
            <a:off x="198446" y="0"/>
            <a:ext cx="8381999" cy="5143500"/>
          </a:xfrm>
        </p:spPr>
        <p:txBody>
          <a:bodyPr>
            <a:normAutofit/>
          </a:bodyPr>
          <a:lstStyle/>
          <a:p>
            <a:pPr algn="l"/>
            <a:r>
              <a:rPr lang="en-US" sz="3200" baseline="30000" dirty="0" err="1"/>
              <a:t>Shmot</a:t>
            </a:r>
            <a:r>
              <a:rPr lang="en-US" sz="3200" baseline="30000" dirty="0"/>
              <a:t>/Ex 19.2 </a:t>
            </a:r>
            <a:r>
              <a:rPr lang="en-US" dirty="0"/>
              <a:t>And there Israel encamped before the mount.</a:t>
            </a:r>
            <a:endParaRPr lang="he-IL" dirty="0"/>
          </a:p>
          <a:p>
            <a:pPr algn="r" rtl="1"/>
            <a:r>
              <a:rPr lang="he-IL" b="1" dirty="0">
                <a:solidFill>
                  <a:srgbClr val="FFFF99"/>
                </a:solidFill>
                <a:latin typeface="David" panose="020E0502060401010101" pitchFamily="34" charset="-79"/>
                <a:cs typeface="David" panose="020E0502060401010101" pitchFamily="34" charset="-79"/>
              </a:rPr>
              <a:t>וַיִּחַן</a:t>
            </a:r>
            <a:r>
              <a:rPr lang="he-IL" b="1" dirty="0">
                <a:latin typeface="David" panose="020E0502060401010101" pitchFamily="34" charset="-79"/>
                <a:cs typeface="David" panose="020E0502060401010101" pitchFamily="34" charset="-79"/>
              </a:rPr>
              <a:t>-שָׁם יִשְׂרָאֵל, נֶגֶד הָהָר</a:t>
            </a:r>
            <a:endParaRPr lang="en-US" dirty="0"/>
          </a:p>
          <a:p>
            <a:pPr algn="l"/>
            <a:r>
              <a:rPr lang="en-US" dirty="0"/>
              <a:t>The verb </a:t>
            </a:r>
            <a:r>
              <a:rPr lang="en-US" dirty="0">
                <a:solidFill>
                  <a:srgbClr val="FFFF99"/>
                </a:solidFill>
              </a:rPr>
              <a:t>encamped</a:t>
            </a:r>
            <a:r>
              <a:rPr lang="en-US" b="1" dirty="0"/>
              <a:t> </a:t>
            </a:r>
            <a:r>
              <a:rPr lang="en-US" dirty="0"/>
              <a:t>appears</a:t>
            </a:r>
          </a:p>
          <a:p>
            <a:pPr algn="l"/>
            <a:r>
              <a:rPr lang="he-IL" sz="4400" b="1" dirty="0">
                <a:solidFill>
                  <a:srgbClr val="FFFF99"/>
                </a:solidFill>
                <a:latin typeface="David" panose="020E0502060401010101" pitchFamily="34" charset="-79"/>
                <a:cs typeface="David" panose="020E0502060401010101" pitchFamily="34" charset="-79"/>
              </a:rPr>
              <a:t>וַיִּחַן</a:t>
            </a:r>
            <a:r>
              <a:rPr lang="en-US" b="1" dirty="0">
                <a:latin typeface="David" panose="020E0502060401010101" pitchFamily="34" charset="-79"/>
                <a:cs typeface="David" panose="020E0502060401010101" pitchFamily="34" charset="-79"/>
              </a:rPr>
              <a:t> </a:t>
            </a:r>
            <a:r>
              <a:rPr lang="en-US" i="1" dirty="0" err="1"/>
              <a:t>Va'yikhan</a:t>
            </a:r>
            <a:r>
              <a:rPr lang="en-US" b="1" i="1" dirty="0"/>
              <a:t> </a:t>
            </a:r>
            <a:r>
              <a:rPr lang="en-US" dirty="0"/>
              <a:t>singular and not</a:t>
            </a:r>
          </a:p>
          <a:p>
            <a:pPr algn="l"/>
            <a:r>
              <a:rPr lang="he-IL" sz="4400" b="1" dirty="0">
                <a:latin typeface="David" panose="020E0502060401010101" pitchFamily="34" charset="-79"/>
                <a:cs typeface="David" panose="020E0502060401010101" pitchFamily="34" charset="-79"/>
              </a:rPr>
              <a:t>ו</a:t>
            </a:r>
            <a:r>
              <a:rPr lang="he-IL" sz="4400" b="1" dirty="0">
                <a:solidFill>
                  <a:srgbClr val="FFFF99"/>
                </a:solidFill>
                <a:latin typeface="David" panose="020E0502060401010101" pitchFamily="34" charset="-79"/>
                <a:cs typeface="David" panose="020E0502060401010101" pitchFamily="34" charset="-79"/>
              </a:rPr>
              <a:t>ְיַחְנוּ</a:t>
            </a:r>
            <a:r>
              <a:rPr lang="en-US" sz="4400" b="1" dirty="0">
                <a:solidFill>
                  <a:srgbClr val="FFFF99"/>
                </a:solidFill>
                <a:latin typeface="David" panose="020E0502060401010101" pitchFamily="34" charset="-79"/>
                <a:cs typeface="David" panose="020E0502060401010101" pitchFamily="34" charset="-79"/>
              </a:rPr>
              <a:t> </a:t>
            </a:r>
            <a:r>
              <a:rPr lang="en-US" b="1" dirty="0">
                <a:latin typeface="David" panose="020E0502060401010101" pitchFamily="34" charset="-79"/>
                <a:cs typeface="David" panose="020E0502060401010101" pitchFamily="34" charset="-79"/>
              </a:rPr>
              <a:t> </a:t>
            </a:r>
            <a:r>
              <a:rPr lang="en-US" i="1" dirty="0" err="1"/>
              <a:t>Va'Yakhanu</a:t>
            </a:r>
            <a:r>
              <a:rPr lang="en-US" b="1" dirty="0"/>
              <a:t> </a:t>
            </a:r>
            <a:r>
              <a:rPr lang="en-US" dirty="0"/>
              <a:t>plural</a:t>
            </a:r>
          </a:p>
        </p:txBody>
      </p:sp>
    </p:spTree>
    <p:extLst>
      <p:ext uri="{BB962C8B-B14F-4D97-AF65-F5344CB8AC3E}">
        <p14:creationId xmlns:p14="http://schemas.microsoft.com/office/powerpoint/2010/main" val="2684176765"/>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p:cNvSpPr>
            <a:spLocks noGrp="1"/>
          </p:cNvSpPr>
          <p:nvPr>
            <p:ph type="subTitle" idx="1"/>
          </p:nvPr>
        </p:nvSpPr>
        <p:spPr>
          <a:xfrm>
            <a:off x="198446" y="0"/>
            <a:ext cx="8381999" cy="5143500"/>
          </a:xfrm>
        </p:spPr>
        <p:txBody>
          <a:bodyPr>
            <a:normAutofit/>
          </a:bodyPr>
          <a:lstStyle/>
          <a:p>
            <a:pPr algn="l"/>
            <a:r>
              <a:rPr lang="en-US" dirty="0"/>
              <a:t> </a:t>
            </a:r>
          </a:p>
        </p:txBody>
      </p:sp>
      <p:pic>
        <p:nvPicPr>
          <p:cNvPr id="3074" name="Picture 2" descr="https://ci3.googleusercontent.com/proxy/dbkleghJdWYnpmKZ04gPWNhbx572oKMxIPlhfiO32dmwRJx6ekDdSPX4QYQIYacjZEMJZRt383znCX8WizzbN-tAbyu3hPa2P9f8Rw4TqJAr9H3Vezpwpcz9b6DJ9Oc4ysNqDvZ97KsuTwXJbvAKbTBPuZzuoiiRVPtt=s0-d-e1-ft#http://thejewishvoice.com/wp-content/uploads/2018/05/Jewish-Features-A-Four-article-pic-2-263x300.jpg">
            <a:extLst>
              <a:ext uri="{FF2B5EF4-FFF2-40B4-BE49-F238E27FC236}">
                <a16:creationId xmlns:a16="http://schemas.microsoft.com/office/drawing/2014/main" id="{CADBD481-B646-4DCE-A390-DA53ED81326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79638" y="51065"/>
            <a:ext cx="4464368" cy="509243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89774553"/>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a:extLst>
              <a:ext uri="{FF2B5EF4-FFF2-40B4-BE49-F238E27FC236}">
                <a16:creationId xmlns:a16="http://schemas.microsoft.com/office/drawing/2014/main" id="{619C393D-B268-4222-AEA5-6A1B266EB83D}"/>
              </a:ext>
            </a:extLst>
          </p:cNvPr>
          <p:cNvSpPr>
            <a:spLocks noGrp="1" noChangeArrowheads="1"/>
          </p:cNvSpPr>
          <p:nvPr>
            <p:ph type="subTitle" idx="1"/>
          </p:nvPr>
        </p:nvSpPr>
        <p:spPr>
          <a:xfrm>
            <a:off x="274637" y="0"/>
            <a:ext cx="8229600" cy="5143500"/>
          </a:xfrm>
          <a:noFill/>
          <a:ln/>
        </p:spPr>
        <p:txBody>
          <a:bodyPr/>
          <a:lstStyle/>
          <a:p>
            <a:pPr>
              <a:spcBef>
                <a:spcPct val="0"/>
              </a:spcBef>
            </a:pPr>
            <a:r>
              <a:rPr lang="he-IL" altLang="en-US" sz="3300" dirty="0">
                <a:latin typeface="Narkisim" panose="020E0502050101010101" pitchFamily="34" charset="-79"/>
              </a:rPr>
              <a:t> </a:t>
            </a:r>
            <a:r>
              <a:rPr lang="en-US" altLang="en-US" sz="3300" dirty="0">
                <a:latin typeface="AlgerianD" panose="04020705040A02060702" pitchFamily="82" charset="0"/>
              </a:rPr>
              <a:t>[Hebrew chant]</a:t>
            </a:r>
            <a:r>
              <a:rPr lang="en-US" altLang="en-US" sz="3300" dirty="0"/>
              <a:t> </a:t>
            </a:r>
            <a:r>
              <a:rPr lang="en-US" altLang="en-US" sz="1350" dirty="0"/>
              <a:t>Intro. to O L-</a:t>
            </a:r>
            <a:r>
              <a:rPr lang="en-US" altLang="en-US" sz="1350" dirty="0" err="1"/>
              <a:t>rd</a:t>
            </a:r>
            <a:r>
              <a:rPr lang="en-US" altLang="en-US" sz="1350" dirty="0"/>
              <a:t>, our L-</a:t>
            </a:r>
            <a:r>
              <a:rPr lang="en-US" altLang="en-US" sz="1350" dirty="0" err="1"/>
              <a:t>rd</a:t>
            </a:r>
            <a:r>
              <a:rPr lang="en-US" altLang="en-US" sz="1350" dirty="0"/>
              <a:t> </a:t>
            </a:r>
            <a:endParaRPr lang="en-US" altLang="en-US" sz="1350" dirty="0">
              <a:latin typeface="Narkisim" panose="020E0502050101010101" pitchFamily="34" charset="-79"/>
            </a:endParaRPr>
          </a:p>
          <a:p>
            <a:pPr>
              <a:spcBef>
                <a:spcPct val="0"/>
              </a:spcBef>
            </a:pPr>
            <a:r>
              <a:rPr lang="he-IL" altLang="en-US" sz="4050" b="1" dirty="0"/>
              <a:t>אֲדוֹנַי</a:t>
            </a:r>
            <a:r>
              <a:rPr lang="ar-SA" altLang="en-US" sz="4050" b="1" dirty="0"/>
              <a:t>, </a:t>
            </a:r>
            <a:r>
              <a:rPr lang="he-IL" altLang="en-US" sz="4050" b="1" dirty="0"/>
              <a:t>אֲדוֹנַי</a:t>
            </a:r>
            <a:r>
              <a:rPr lang="ar-SA" altLang="en-US" sz="4050" b="1" dirty="0"/>
              <a:t>, </a:t>
            </a:r>
            <a:r>
              <a:rPr lang="he-IL" altLang="en-US" sz="4050" b="1" dirty="0"/>
              <a:t>אֲדוֹנֵינוּ</a:t>
            </a:r>
            <a:endParaRPr lang="en-US" altLang="en-US" sz="4050" b="1" dirty="0"/>
          </a:p>
          <a:p>
            <a:pPr>
              <a:spcBef>
                <a:spcPct val="0"/>
              </a:spcBef>
            </a:pPr>
            <a:r>
              <a:rPr lang="en-US" altLang="en-US" sz="3600" b="1" dirty="0" err="1"/>
              <a:t>Adoni</a:t>
            </a:r>
            <a:r>
              <a:rPr lang="en-US" altLang="en-US" sz="3600" b="1" dirty="0"/>
              <a:t>, </a:t>
            </a:r>
            <a:r>
              <a:rPr lang="en-US" altLang="en-US" sz="3600" b="1" dirty="0" err="1"/>
              <a:t>Adoni</a:t>
            </a:r>
            <a:r>
              <a:rPr lang="en-US" altLang="en-US" sz="3600" b="1" dirty="0"/>
              <a:t>, A-do-nay-</a:t>
            </a:r>
            <a:r>
              <a:rPr lang="en-US" altLang="en-US" sz="3600" b="1" dirty="0" err="1"/>
              <a:t>noo</a:t>
            </a:r>
            <a:r>
              <a:rPr lang="en-US" altLang="en-US" sz="3600" b="1" dirty="0"/>
              <a:t>.</a:t>
            </a:r>
          </a:p>
          <a:p>
            <a:pPr rtl="1">
              <a:spcBef>
                <a:spcPct val="0"/>
              </a:spcBef>
            </a:pPr>
            <a:r>
              <a:rPr lang="he-IL" altLang="en-US" sz="3300" dirty="0"/>
              <a:t> </a:t>
            </a:r>
            <a:r>
              <a:rPr lang="he-IL" altLang="en-US" sz="4050" b="1" dirty="0"/>
              <a:t>מָה אָדִיר שִׁמְךָ בְּכָל הַאָרֶץ</a:t>
            </a:r>
            <a:r>
              <a:rPr lang="ar-SA" altLang="en-US" sz="4050" b="1" dirty="0"/>
              <a:t>!</a:t>
            </a:r>
          </a:p>
          <a:p>
            <a:pPr rtl="1">
              <a:spcBef>
                <a:spcPct val="0"/>
              </a:spcBef>
            </a:pPr>
            <a:r>
              <a:rPr lang="en-US" altLang="en-US" sz="3600" b="1" dirty="0"/>
              <a:t>Ma a-deer </a:t>
            </a:r>
            <a:r>
              <a:rPr lang="en-US" altLang="en-US" sz="3600" b="1" dirty="0" err="1"/>
              <a:t>sheem</a:t>
            </a:r>
            <a:r>
              <a:rPr lang="en-US" altLang="en-US" sz="3600" b="1" dirty="0"/>
              <a:t>-kha </a:t>
            </a:r>
            <a:r>
              <a:rPr lang="en-US" altLang="en-US" sz="3600" b="1" dirty="0" err="1"/>
              <a:t>b'khawl</a:t>
            </a:r>
            <a:r>
              <a:rPr lang="en-US" altLang="en-US" sz="3600" b="1" dirty="0"/>
              <a:t> </a:t>
            </a:r>
          </a:p>
          <a:p>
            <a:pPr rtl="1">
              <a:spcBef>
                <a:spcPct val="0"/>
              </a:spcBef>
            </a:pPr>
            <a:r>
              <a:rPr lang="en-US" altLang="en-US" sz="3600" b="1" dirty="0"/>
              <a:t>ha-a-</a:t>
            </a:r>
            <a:r>
              <a:rPr lang="en-US" altLang="en-US" sz="3600" b="1" dirty="0" err="1"/>
              <a:t>retz</a:t>
            </a:r>
            <a:endParaRPr lang="en-US" altLang="en-US" sz="3600" b="1" dirty="0"/>
          </a:p>
          <a:p>
            <a:pPr rtl="1">
              <a:spcBef>
                <a:spcPct val="0"/>
              </a:spcBef>
            </a:pPr>
            <a:endParaRPr lang="en-US" altLang="en-US" sz="3300" i="1" dirty="0"/>
          </a:p>
          <a:p>
            <a:pPr>
              <a:spcBef>
                <a:spcPct val="0"/>
              </a:spcBef>
            </a:pPr>
            <a:r>
              <a:rPr lang="en-US" altLang="en-US" sz="3200" i="1" dirty="0"/>
              <a:t>[L-</a:t>
            </a:r>
            <a:r>
              <a:rPr lang="en-US" altLang="en-US" sz="3200" i="1" dirty="0" err="1"/>
              <a:t>rd</a:t>
            </a:r>
            <a:r>
              <a:rPr lang="en-US" altLang="en-US" sz="3200" i="1" dirty="0"/>
              <a:t>, L-</a:t>
            </a:r>
            <a:r>
              <a:rPr lang="en-US" altLang="en-US" sz="3200" i="1" dirty="0" err="1"/>
              <a:t>rd</a:t>
            </a:r>
            <a:r>
              <a:rPr lang="en-US" altLang="en-US" sz="3200" i="1" dirty="0"/>
              <a:t>, our L-</a:t>
            </a:r>
            <a:r>
              <a:rPr lang="en-US" altLang="en-US" sz="3200" i="1" dirty="0" err="1"/>
              <a:t>rd</a:t>
            </a:r>
            <a:endParaRPr lang="en-US" altLang="en-US" sz="3200" i="1" dirty="0"/>
          </a:p>
          <a:p>
            <a:pPr rtl="1">
              <a:spcBef>
                <a:spcPct val="0"/>
              </a:spcBef>
            </a:pPr>
            <a:r>
              <a:rPr lang="en-US" altLang="en-US" sz="3200" i="1" dirty="0"/>
              <a:t>How excellent is Your Name in all the earth</a:t>
            </a:r>
            <a:r>
              <a:rPr lang="en-US" altLang="en-US" sz="4000" i="1" dirty="0"/>
              <a:t>]</a:t>
            </a:r>
            <a:endParaRPr lang="en-US" altLang="en-US" sz="3200" i="1" dirty="0"/>
          </a:p>
        </p:txBody>
      </p:sp>
    </p:spTree>
    <p:extLst>
      <p:ext uri="{BB962C8B-B14F-4D97-AF65-F5344CB8AC3E}">
        <p14:creationId xmlns:p14="http://schemas.microsoft.com/office/powerpoint/2010/main" val="3226365323"/>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a:extLst>
              <a:ext uri="{FF2B5EF4-FFF2-40B4-BE49-F238E27FC236}">
                <a16:creationId xmlns:a16="http://schemas.microsoft.com/office/drawing/2014/main" id="{A8D83B68-2DF3-495F-8BC4-500475869B47}"/>
              </a:ext>
            </a:extLst>
          </p:cNvPr>
          <p:cNvSpPr>
            <a:spLocks noGrp="1" noChangeArrowheads="1"/>
          </p:cNvSpPr>
          <p:nvPr>
            <p:ph type="subTitle" idx="1"/>
          </p:nvPr>
        </p:nvSpPr>
        <p:spPr>
          <a:xfrm>
            <a:off x="427037" y="0"/>
            <a:ext cx="8153400" cy="5143500"/>
          </a:xfrm>
          <a:noFill/>
          <a:ln/>
        </p:spPr>
        <p:txBody>
          <a:bodyPr/>
          <a:lstStyle/>
          <a:p>
            <a:pPr>
              <a:spcBef>
                <a:spcPct val="0"/>
              </a:spcBef>
            </a:pPr>
            <a:r>
              <a:rPr lang="he-IL" altLang="en-US" sz="3300" dirty="0">
                <a:latin typeface="Narkisim" panose="020E0502050101010101" pitchFamily="34" charset="-79"/>
              </a:rPr>
              <a:t> </a:t>
            </a:r>
            <a:r>
              <a:rPr lang="he-IL" altLang="en-US" sz="4050" b="1" dirty="0"/>
              <a:t>אֲדוֹנַי, אֲדוֹנַי, אֲדוֹנֵינוּ</a:t>
            </a:r>
          </a:p>
          <a:p>
            <a:pPr>
              <a:spcBef>
                <a:spcPct val="0"/>
              </a:spcBef>
            </a:pPr>
            <a:r>
              <a:rPr lang="en-US" altLang="en-US" sz="3600" b="1" dirty="0" err="1"/>
              <a:t>Adoni</a:t>
            </a:r>
            <a:r>
              <a:rPr lang="en-US" altLang="en-US" sz="3600" b="1" dirty="0"/>
              <a:t>, </a:t>
            </a:r>
            <a:r>
              <a:rPr lang="en-US" altLang="en-US" sz="3600" b="1" dirty="0" err="1"/>
              <a:t>Adoni</a:t>
            </a:r>
            <a:r>
              <a:rPr lang="en-US" altLang="en-US" sz="3600" b="1" dirty="0"/>
              <a:t>, A-do-nay-</a:t>
            </a:r>
            <a:r>
              <a:rPr lang="en-US" altLang="en-US" sz="3600" b="1" dirty="0" err="1"/>
              <a:t>noo</a:t>
            </a:r>
            <a:r>
              <a:rPr lang="en-US" altLang="en-US" sz="3600" b="1" dirty="0"/>
              <a:t>.</a:t>
            </a:r>
            <a:endParaRPr lang="en-GB" altLang="en-US" sz="3600" b="1" dirty="0"/>
          </a:p>
          <a:p>
            <a:pPr rtl="1">
              <a:spcBef>
                <a:spcPct val="0"/>
              </a:spcBef>
            </a:pPr>
            <a:r>
              <a:rPr lang="he-IL" altLang="en-US" sz="3300" dirty="0"/>
              <a:t> </a:t>
            </a:r>
            <a:r>
              <a:rPr lang="he-IL" altLang="en-US" sz="4050" b="1" dirty="0"/>
              <a:t>אֲשֶׁר תְנָה הוֹדְךָ עַל הַשָׁמַיִם</a:t>
            </a:r>
            <a:endParaRPr lang="ar-SA" altLang="en-US" sz="4050" b="1" dirty="0"/>
          </a:p>
          <a:p>
            <a:pPr rtl="1">
              <a:spcBef>
                <a:spcPct val="0"/>
              </a:spcBef>
            </a:pPr>
            <a:r>
              <a:rPr lang="en-US" altLang="en-US" sz="3600" b="1" dirty="0"/>
              <a:t>Asher </a:t>
            </a:r>
            <a:r>
              <a:rPr lang="en-US" altLang="en-US" sz="3600" b="1" dirty="0" err="1"/>
              <a:t>t'na</a:t>
            </a:r>
            <a:r>
              <a:rPr lang="en-US" altLang="en-US" sz="3600" b="1" dirty="0"/>
              <a:t> </a:t>
            </a:r>
            <a:r>
              <a:rPr lang="en-US" altLang="en-US" sz="3600" b="1" dirty="0" err="1"/>
              <a:t>hod</a:t>
            </a:r>
            <a:r>
              <a:rPr lang="en-US" altLang="en-US" sz="3600" b="1" dirty="0"/>
              <a:t>-kha al </a:t>
            </a:r>
          </a:p>
          <a:p>
            <a:pPr rtl="1">
              <a:spcBef>
                <a:spcPct val="0"/>
              </a:spcBef>
            </a:pPr>
            <a:r>
              <a:rPr lang="en-US" altLang="en-US" sz="3600" b="1" dirty="0"/>
              <a:t>ha-</a:t>
            </a:r>
            <a:r>
              <a:rPr lang="en-US" altLang="en-US" sz="3600" b="1" dirty="0" err="1"/>
              <a:t>sha</a:t>
            </a:r>
            <a:r>
              <a:rPr lang="en-US" altLang="en-US" sz="3600" b="1" dirty="0"/>
              <a:t>-ma-</a:t>
            </a:r>
            <a:r>
              <a:rPr lang="en-US" altLang="en-US" sz="3600" b="1" dirty="0" err="1"/>
              <a:t>yeem</a:t>
            </a:r>
            <a:r>
              <a:rPr lang="en-US" altLang="en-US" sz="3600" b="1" dirty="0"/>
              <a:t>.</a:t>
            </a:r>
          </a:p>
          <a:p>
            <a:pPr>
              <a:spcBef>
                <a:spcPct val="0"/>
              </a:spcBef>
            </a:pPr>
            <a:endParaRPr lang="en-US" altLang="en-US" sz="1600" b="1" i="1" dirty="0"/>
          </a:p>
          <a:p>
            <a:pPr>
              <a:spcBef>
                <a:spcPct val="0"/>
              </a:spcBef>
            </a:pPr>
            <a:r>
              <a:rPr lang="en-US" altLang="en-US" sz="4000" b="1" i="1" dirty="0"/>
              <a:t>[L-</a:t>
            </a:r>
            <a:r>
              <a:rPr lang="en-US" altLang="en-US" sz="4000" b="1" i="1" dirty="0" err="1"/>
              <a:t>rd</a:t>
            </a:r>
            <a:r>
              <a:rPr lang="en-US" altLang="en-US" sz="4000" b="1" i="1" dirty="0"/>
              <a:t>, L-</a:t>
            </a:r>
            <a:r>
              <a:rPr lang="en-US" altLang="en-US" sz="4000" b="1" i="1" dirty="0" err="1"/>
              <a:t>rd</a:t>
            </a:r>
            <a:r>
              <a:rPr lang="en-US" altLang="en-US" sz="4000" b="1" i="1" dirty="0"/>
              <a:t>, our L-</a:t>
            </a:r>
            <a:r>
              <a:rPr lang="en-US" altLang="en-US" sz="4000" b="1" i="1" dirty="0" err="1"/>
              <a:t>rd</a:t>
            </a:r>
            <a:endParaRPr lang="en-US" altLang="en-US" sz="4000" b="1" i="1" dirty="0"/>
          </a:p>
          <a:p>
            <a:pPr>
              <a:spcBef>
                <a:spcPct val="0"/>
              </a:spcBef>
            </a:pPr>
            <a:r>
              <a:rPr lang="en-US" altLang="en-US" sz="4000" b="1" i="1" dirty="0"/>
              <a:t>Who has set Your Glory </a:t>
            </a:r>
          </a:p>
          <a:p>
            <a:pPr>
              <a:spcBef>
                <a:spcPct val="0"/>
              </a:spcBef>
            </a:pPr>
            <a:r>
              <a:rPr lang="en-US" altLang="en-US" sz="4000" b="1" i="1" dirty="0"/>
              <a:t>above the heavens]</a:t>
            </a:r>
            <a:r>
              <a:rPr lang="en-US" altLang="en-US" sz="4800" b="1" i="1" dirty="0"/>
              <a:t> </a:t>
            </a:r>
          </a:p>
        </p:txBody>
      </p:sp>
    </p:spTree>
    <p:extLst>
      <p:ext uri="{BB962C8B-B14F-4D97-AF65-F5344CB8AC3E}">
        <p14:creationId xmlns:p14="http://schemas.microsoft.com/office/powerpoint/2010/main" val="4191266801"/>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a:extLst>
              <a:ext uri="{FF2B5EF4-FFF2-40B4-BE49-F238E27FC236}">
                <a16:creationId xmlns:a16="http://schemas.microsoft.com/office/drawing/2014/main" id="{C2D2C43E-EC3F-44E3-8860-FAF0E2A72DDF}"/>
              </a:ext>
            </a:extLst>
          </p:cNvPr>
          <p:cNvSpPr>
            <a:spLocks noGrp="1" noChangeArrowheads="1"/>
          </p:cNvSpPr>
          <p:nvPr>
            <p:ph type="ctrTitle"/>
          </p:nvPr>
        </p:nvSpPr>
        <p:spPr>
          <a:xfrm>
            <a:off x="960437" y="114300"/>
            <a:ext cx="6858000" cy="857250"/>
          </a:xfrm>
        </p:spPr>
        <p:txBody>
          <a:bodyPr anchor="ctr"/>
          <a:lstStyle/>
          <a:p>
            <a:r>
              <a:rPr lang="en-US" altLang="en-US" sz="3300" b="1">
                <a:latin typeface="AlgerianD" panose="04020705040A02060702" pitchFamily="82" charset="0"/>
              </a:rPr>
              <a:t>O L-rd, Our L-rd</a:t>
            </a:r>
            <a:br>
              <a:rPr lang="en-US" altLang="en-US" sz="3300" b="1">
                <a:latin typeface="GoudyHandtooled BT" panose="04020604050203030203" pitchFamily="82" charset="0"/>
              </a:rPr>
            </a:br>
            <a:r>
              <a:rPr lang="en-US" altLang="en-US" sz="1500" b="1"/>
              <a:t>words and music by Marty and Jennifer Goetz, ©1992 Singin’ in the Reign Music/ASCAP, Used with permission, CCLI license #2412213</a:t>
            </a:r>
          </a:p>
        </p:txBody>
      </p:sp>
      <p:sp>
        <p:nvSpPr>
          <p:cNvPr id="30723" name="Rectangle 3">
            <a:extLst>
              <a:ext uri="{FF2B5EF4-FFF2-40B4-BE49-F238E27FC236}">
                <a16:creationId xmlns:a16="http://schemas.microsoft.com/office/drawing/2014/main" id="{0F0C7F6C-91B1-4FD7-8B3D-B5E4F41DEDE2}"/>
              </a:ext>
            </a:extLst>
          </p:cNvPr>
          <p:cNvSpPr>
            <a:spLocks noGrp="1" noChangeArrowheads="1"/>
          </p:cNvSpPr>
          <p:nvPr>
            <p:ph type="subTitle" idx="1"/>
          </p:nvPr>
        </p:nvSpPr>
        <p:spPr>
          <a:xfrm>
            <a:off x="274637" y="1028700"/>
            <a:ext cx="8305800" cy="4000500"/>
          </a:xfrm>
          <a:noFill/>
          <a:ln/>
        </p:spPr>
        <p:txBody>
          <a:bodyPr/>
          <a:lstStyle/>
          <a:p>
            <a:pPr rtl="1">
              <a:lnSpc>
                <a:spcPct val="90000"/>
              </a:lnSpc>
              <a:spcBef>
                <a:spcPct val="0"/>
              </a:spcBef>
            </a:pPr>
            <a:r>
              <a:rPr lang="he-IL" altLang="en-US" sz="3000" dirty="0">
                <a:latin typeface="Narkisim" panose="020E0502050101010101" pitchFamily="34" charset="-79"/>
              </a:rPr>
              <a:t> </a:t>
            </a:r>
            <a:r>
              <a:rPr lang="en-US" altLang="en-US" sz="3600" dirty="0">
                <a:latin typeface="Arial Rounded MT Bold" panose="020F0704030504030204" pitchFamily="34" charset="0"/>
              </a:rPr>
              <a:t>When I consider your heavens, </a:t>
            </a:r>
          </a:p>
          <a:p>
            <a:pPr rtl="1">
              <a:lnSpc>
                <a:spcPct val="90000"/>
              </a:lnSpc>
              <a:spcBef>
                <a:spcPct val="0"/>
              </a:spcBef>
            </a:pPr>
            <a:r>
              <a:rPr lang="en-US" altLang="en-US" sz="3600" dirty="0">
                <a:latin typeface="Arial Rounded MT Bold" panose="020F0704030504030204" pitchFamily="34" charset="0"/>
              </a:rPr>
              <a:t>the work of Your fingers,</a:t>
            </a:r>
          </a:p>
          <a:p>
            <a:pPr>
              <a:lnSpc>
                <a:spcPct val="90000"/>
              </a:lnSpc>
              <a:spcBef>
                <a:spcPct val="0"/>
              </a:spcBef>
            </a:pPr>
            <a:r>
              <a:rPr lang="en-US" altLang="en-US" sz="3600" dirty="0">
                <a:latin typeface="Arial Rounded MT Bold" panose="020F0704030504030204" pitchFamily="34" charset="0"/>
              </a:rPr>
              <a:t>The moon and the stars </a:t>
            </a:r>
          </a:p>
          <a:p>
            <a:pPr>
              <a:lnSpc>
                <a:spcPct val="90000"/>
              </a:lnSpc>
              <a:spcBef>
                <a:spcPct val="0"/>
              </a:spcBef>
            </a:pPr>
            <a:r>
              <a:rPr lang="en-US" altLang="en-US" sz="3600" dirty="0">
                <a:latin typeface="Arial Rounded MT Bold" panose="020F0704030504030204" pitchFamily="34" charset="0"/>
              </a:rPr>
              <a:t>which You ordain,</a:t>
            </a:r>
          </a:p>
          <a:p>
            <a:pPr>
              <a:lnSpc>
                <a:spcPct val="90000"/>
              </a:lnSpc>
              <a:spcBef>
                <a:spcPct val="0"/>
              </a:spcBef>
            </a:pPr>
            <a:r>
              <a:rPr lang="en-US" altLang="en-US" sz="3600" dirty="0">
                <a:latin typeface="Arial Rounded MT Bold" panose="020F0704030504030204" pitchFamily="34" charset="0"/>
              </a:rPr>
              <a:t>What is man </a:t>
            </a:r>
          </a:p>
          <a:p>
            <a:pPr>
              <a:lnSpc>
                <a:spcPct val="90000"/>
              </a:lnSpc>
              <a:spcBef>
                <a:spcPct val="0"/>
              </a:spcBef>
            </a:pPr>
            <a:r>
              <a:rPr lang="en-US" altLang="en-US" sz="3600" dirty="0">
                <a:latin typeface="Arial Rounded MT Bold" panose="020F0704030504030204" pitchFamily="34" charset="0"/>
              </a:rPr>
              <a:t>that You are mindful of him;</a:t>
            </a:r>
          </a:p>
          <a:p>
            <a:pPr>
              <a:lnSpc>
                <a:spcPct val="90000"/>
              </a:lnSpc>
              <a:spcBef>
                <a:spcPct val="0"/>
              </a:spcBef>
            </a:pPr>
            <a:r>
              <a:rPr lang="en-US" altLang="en-US" sz="3600" dirty="0">
                <a:latin typeface="Arial Rounded MT Bold" panose="020F0704030504030204" pitchFamily="34" charset="0"/>
              </a:rPr>
              <a:t>And the son of man </a:t>
            </a:r>
          </a:p>
          <a:p>
            <a:pPr>
              <a:lnSpc>
                <a:spcPct val="90000"/>
              </a:lnSpc>
              <a:spcBef>
                <a:spcPct val="0"/>
              </a:spcBef>
            </a:pPr>
            <a:r>
              <a:rPr lang="en-US" altLang="en-US" sz="3600" dirty="0">
                <a:latin typeface="Arial Rounded MT Bold" panose="020F0704030504030204" pitchFamily="34" charset="0"/>
              </a:rPr>
              <a:t>that you visit him?</a:t>
            </a:r>
            <a:endParaRPr lang="en-US" altLang="en-US" sz="3600" i="1" dirty="0">
              <a:latin typeface="Arial Rounded MT Bold" panose="020F0704030504030204" pitchFamily="34" charset="0"/>
            </a:endParaRPr>
          </a:p>
        </p:txBody>
      </p:sp>
    </p:spTree>
    <p:extLst>
      <p:ext uri="{BB962C8B-B14F-4D97-AF65-F5344CB8AC3E}">
        <p14:creationId xmlns:p14="http://schemas.microsoft.com/office/powerpoint/2010/main" val="4031349561"/>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a:extLst>
              <a:ext uri="{FF2B5EF4-FFF2-40B4-BE49-F238E27FC236}">
                <a16:creationId xmlns:a16="http://schemas.microsoft.com/office/drawing/2014/main" id="{DFF316EF-F0C0-46DA-8B28-96D3559D40F1}"/>
              </a:ext>
            </a:extLst>
          </p:cNvPr>
          <p:cNvSpPr>
            <a:spLocks noGrp="1" noChangeArrowheads="1"/>
          </p:cNvSpPr>
          <p:nvPr>
            <p:ph type="subTitle" idx="1"/>
          </p:nvPr>
        </p:nvSpPr>
        <p:spPr>
          <a:xfrm>
            <a:off x="503237" y="0"/>
            <a:ext cx="7848600" cy="5143500"/>
          </a:xfrm>
        </p:spPr>
        <p:txBody>
          <a:bodyPr/>
          <a:lstStyle/>
          <a:p>
            <a:pPr>
              <a:spcBef>
                <a:spcPct val="0"/>
              </a:spcBef>
            </a:pPr>
            <a:endParaRPr lang="en-US" altLang="en-US" sz="3300" dirty="0">
              <a:latin typeface="OptusTMed" pitchFamily="2" charset="0"/>
            </a:endParaRPr>
          </a:p>
          <a:p>
            <a:pPr>
              <a:spcBef>
                <a:spcPct val="0"/>
              </a:spcBef>
            </a:pPr>
            <a:r>
              <a:rPr lang="en-US" altLang="en-US" sz="3600" dirty="0">
                <a:latin typeface="Arial Rounded MT Bold" panose="020F0704030504030204" pitchFamily="34" charset="0"/>
              </a:rPr>
              <a:t>O L-</a:t>
            </a:r>
            <a:r>
              <a:rPr lang="en-US" altLang="en-US" sz="3600" dirty="0" err="1">
                <a:latin typeface="Arial Rounded MT Bold" panose="020F0704030504030204" pitchFamily="34" charset="0"/>
              </a:rPr>
              <a:t>rd</a:t>
            </a:r>
            <a:r>
              <a:rPr lang="en-US" altLang="en-US" sz="3600" dirty="0">
                <a:latin typeface="Arial Rounded MT Bold" panose="020F0704030504030204" pitchFamily="34" charset="0"/>
              </a:rPr>
              <a:t>, our L-</a:t>
            </a:r>
            <a:r>
              <a:rPr lang="en-US" altLang="en-US" sz="3600" dirty="0" err="1">
                <a:latin typeface="Arial Rounded MT Bold" panose="020F0704030504030204" pitchFamily="34" charset="0"/>
              </a:rPr>
              <a:t>rd</a:t>
            </a:r>
            <a:r>
              <a:rPr lang="en-US" altLang="en-US" sz="3600" dirty="0">
                <a:latin typeface="Arial Rounded MT Bold" panose="020F0704030504030204" pitchFamily="34" charset="0"/>
              </a:rPr>
              <a:t>, </a:t>
            </a:r>
          </a:p>
          <a:p>
            <a:pPr>
              <a:spcBef>
                <a:spcPct val="0"/>
              </a:spcBef>
            </a:pPr>
            <a:r>
              <a:rPr lang="en-US" altLang="en-US" sz="3600" dirty="0">
                <a:latin typeface="Arial Rounded MT Bold" panose="020F0704030504030204" pitchFamily="34" charset="0"/>
              </a:rPr>
              <a:t>How excellent is Your name in all of the earth.</a:t>
            </a:r>
          </a:p>
          <a:p>
            <a:pPr>
              <a:spcBef>
                <a:spcPct val="0"/>
              </a:spcBef>
            </a:pPr>
            <a:r>
              <a:rPr lang="en-US" altLang="en-US" sz="3600" dirty="0">
                <a:latin typeface="Arial Rounded MT Bold" panose="020F0704030504030204" pitchFamily="34" charset="0"/>
              </a:rPr>
              <a:t>O L-</a:t>
            </a:r>
            <a:r>
              <a:rPr lang="en-US" altLang="en-US" sz="3600" dirty="0" err="1">
                <a:latin typeface="Arial Rounded MT Bold" panose="020F0704030504030204" pitchFamily="34" charset="0"/>
              </a:rPr>
              <a:t>rd</a:t>
            </a:r>
            <a:r>
              <a:rPr lang="en-US" altLang="en-US" sz="3600" dirty="0">
                <a:latin typeface="Arial Rounded MT Bold" panose="020F0704030504030204" pitchFamily="34" charset="0"/>
              </a:rPr>
              <a:t>, </a:t>
            </a:r>
          </a:p>
          <a:p>
            <a:pPr>
              <a:spcBef>
                <a:spcPct val="0"/>
              </a:spcBef>
            </a:pPr>
            <a:r>
              <a:rPr lang="en-US" altLang="en-US" sz="3600" dirty="0">
                <a:latin typeface="Arial Rounded MT Bold" panose="020F0704030504030204" pitchFamily="34" charset="0"/>
              </a:rPr>
              <a:t>how excellent is Your name.   </a:t>
            </a:r>
          </a:p>
          <a:p>
            <a:pPr>
              <a:spcBef>
                <a:spcPct val="0"/>
              </a:spcBef>
            </a:pPr>
            <a:r>
              <a:rPr lang="en-US" altLang="en-US" sz="3300" dirty="0">
                <a:latin typeface="Arial Rounded MT Bold" panose="020F0704030504030204" pitchFamily="34" charset="0"/>
              </a:rPr>
              <a:t> [</a:t>
            </a:r>
            <a:r>
              <a:rPr lang="en-US" altLang="en-US" sz="3300" i="1" dirty="0">
                <a:latin typeface="Arial Rounded MT Bold" panose="020F0704030504030204" pitchFamily="34" charset="0"/>
              </a:rPr>
              <a:t>repeat</a:t>
            </a:r>
            <a:r>
              <a:rPr lang="en-US" altLang="en-US" sz="3300" dirty="0">
                <a:latin typeface="Arial Rounded MT Bold" panose="020F0704030504030204" pitchFamily="34" charset="0"/>
              </a:rPr>
              <a:t>] </a:t>
            </a:r>
          </a:p>
          <a:p>
            <a:pPr>
              <a:spcBef>
                <a:spcPct val="0"/>
              </a:spcBef>
            </a:pPr>
            <a:endParaRPr lang="en-US" altLang="en-US" sz="3300" dirty="0">
              <a:latin typeface="OzHandicraft BT" panose="03080702020302020206" pitchFamily="66" charset="0"/>
            </a:endParaRPr>
          </a:p>
        </p:txBody>
      </p:sp>
    </p:spTree>
    <p:extLst>
      <p:ext uri="{BB962C8B-B14F-4D97-AF65-F5344CB8AC3E}">
        <p14:creationId xmlns:p14="http://schemas.microsoft.com/office/powerpoint/2010/main" val="574835147"/>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a:extLst>
              <a:ext uri="{FF2B5EF4-FFF2-40B4-BE49-F238E27FC236}">
                <a16:creationId xmlns:a16="http://schemas.microsoft.com/office/drawing/2014/main" id="{1CCF862A-2165-460B-B7B2-54DE948D72F6}"/>
              </a:ext>
            </a:extLst>
          </p:cNvPr>
          <p:cNvSpPr>
            <a:spLocks noGrp="1" noChangeArrowheads="1"/>
          </p:cNvSpPr>
          <p:nvPr>
            <p:ph type="title" idx="4294967295"/>
          </p:nvPr>
        </p:nvSpPr>
        <p:spPr>
          <a:xfrm>
            <a:off x="274637" y="0"/>
            <a:ext cx="8153400" cy="5143500"/>
          </a:xfrm>
        </p:spPr>
        <p:txBody>
          <a:bodyPr/>
          <a:lstStyle/>
          <a:p>
            <a:r>
              <a:rPr lang="en-US" altLang="en-US" sz="3600" dirty="0">
                <a:solidFill>
                  <a:schemeClr val="tx1"/>
                </a:solidFill>
                <a:latin typeface="Arial Rounded MT Bold" panose="020F0704030504030204" pitchFamily="34" charset="0"/>
              </a:rPr>
              <a:t>And the avenger, You still </a:t>
            </a:r>
            <a:br>
              <a:rPr lang="en-US" altLang="en-US" sz="3600" dirty="0">
                <a:solidFill>
                  <a:schemeClr val="tx1"/>
                </a:solidFill>
                <a:latin typeface="Arial Rounded MT Bold" panose="020F0704030504030204" pitchFamily="34" charset="0"/>
              </a:rPr>
            </a:br>
            <a:r>
              <a:rPr lang="en-US" altLang="en-US" sz="3600" dirty="0">
                <a:solidFill>
                  <a:schemeClr val="tx1"/>
                </a:solidFill>
                <a:latin typeface="Arial Rounded MT Bold" panose="020F0704030504030204" pitchFamily="34" charset="0"/>
              </a:rPr>
              <a:t>with the praises of singers;</a:t>
            </a:r>
            <a:br>
              <a:rPr lang="en-US" altLang="en-US" sz="3600" dirty="0">
                <a:solidFill>
                  <a:schemeClr val="tx1"/>
                </a:solidFill>
                <a:latin typeface="Arial Rounded MT Bold" panose="020F0704030504030204" pitchFamily="34" charset="0"/>
              </a:rPr>
            </a:br>
            <a:r>
              <a:rPr lang="en-US" altLang="en-US" sz="3600" dirty="0">
                <a:solidFill>
                  <a:schemeClr val="tx1"/>
                </a:solidFill>
                <a:latin typeface="Arial Rounded MT Bold" panose="020F0704030504030204" pitchFamily="34" charset="0"/>
              </a:rPr>
              <a:t>The infants and babes, </a:t>
            </a:r>
            <a:br>
              <a:rPr lang="en-US" altLang="en-US" sz="3600" dirty="0">
                <a:solidFill>
                  <a:schemeClr val="tx1"/>
                </a:solidFill>
                <a:latin typeface="Arial Rounded MT Bold" panose="020F0704030504030204" pitchFamily="34" charset="0"/>
              </a:rPr>
            </a:br>
            <a:r>
              <a:rPr lang="en-US" altLang="en-US" sz="3600" dirty="0">
                <a:solidFill>
                  <a:schemeClr val="tx1"/>
                </a:solidFill>
                <a:latin typeface="Arial Rounded MT Bold" panose="020F0704030504030204" pitchFamily="34" charset="0"/>
              </a:rPr>
              <a:t>who You ordain.</a:t>
            </a:r>
            <a:br>
              <a:rPr lang="en-US" altLang="en-US" sz="3600" dirty="0">
                <a:solidFill>
                  <a:schemeClr val="tx1"/>
                </a:solidFill>
                <a:latin typeface="Arial Rounded MT Bold" panose="020F0704030504030204" pitchFamily="34" charset="0"/>
              </a:rPr>
            </a:br>
            <a:r>
              <a:rPr lang="en-US" altLang="en-US" sz="3600" dirty="0">
                <a:solidFill>
                  <a:schemeClr val="tx1"/>
                </a:solidFill>
                <a:latin typeface="Arial Rounded MT Bold" panose="020F0704030504030204" pitchFamily="34" charset="0"/>
              </a:rPr>
              <a:t>What is man </a:t>
            </a:r>
            <a:br>
              <a:rPr lang="en-US" altLang="en-US" sz="3600" dirty="0">
                <a:solidFill>
                  <a:schemeClr val="tx1"/>
                </a:solidFill>
                <a:latin typeface="Arial Rounded MT Bold" panose="020F0704030504030204" pitchFamily="34" charset="0"/>
              </a:rPr>
            </a:br>
            <a:r>
              <a:rPr lang="en-US" altLang="en-US" sz="3600" dirty="0">
                <a:solidFill>
                  <a:schemeClr val="tx1"/>
                </a:solidFill>
                <a:latin typeface="Arial Rounded MT Bold" panose="020F0704030504030204" pitchFamily="34" charset="0"/>
              </a:rPr>
              <a:t>that you are mindful of him?</a:t>
            </a:r>
            <a:br>
              <a:rPr lang="en-US" altLang="en-US" sz="3600" dirty="0">
                <a:solidFill>
                  <a:schemeClr val="tx1"/>
                </a:solidFill>
                <a:latin typeface="Arial Rounded MT Bold" panose="020F0704030504030204" pitchFamily="34" charset="0"/>
              </a:rPr>
            </a:br>
            <a:r>
              <a:rPr lang="en-US" altLang="en-US" sz="3600" dirty="0">
                <a:solidFill>
                  <a:schemeClr val="tx1"/>
                </a:solidFill>
                <a:latin typeface="Arial Rounded MT Bold" panose="020F0704030504030204" pitchFamily="34" charset="0"/>
              </a:rPr>
              <a:t>And the son of man, </a:t>
            </a:r>
            <a:br>
              <a:rPr lang="en-US" altLang="en-US" sz="3600" dirty="0">
                <a:solidFill>
                  <a:schemeClr val="tx1"/>
                </a:solidFill>
                <a:latin typeface="Arial Rounded MT Bold" panose="020F0704030504030204" pitchFamily="34" charset="0"/>
              </a:rPr>
            </a:br>
            <a:r>
              <a:rPr lang="en-US" altLang="en-US" sz="3600" dirty="0">
                <a:solidFill>
                  <a:schemeClr val="tx1"/>
                </a:solidFill>
                <a:latin typeface="Arial Rounded MT Bold" panose="020F0704030504030204" pitchFamily="34" charset="0"/>
              </a:rPr>
              <a:t>that you visit him?</a:t>
            </a:r>
            <a:endParaRPr lang="en-US" altLang="en-US" sz="3600" dirty="0">
              <a:latin typeface="Arial Rounded MT Bold" panose="020F0704030504030204" pitchFamily="34" charset="0"/>
            </a:endParaRPr>
          </a:p>
        </p:txBody>
      </p:sp>
    </p:spTree>
    <p:extLst>
      <p:ext uri="{BB962C8B-B14F-4D97-AF65-F5344CB8AC3E}">
        <p14:creationId xmlns:p14="http://schemas.microsoft.com/office/powerpoint/2010/main" val="945923598"/>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a:extLst>
              <a:ext uri="{FF2B5EF4-FFF2-40B4-BE49-F238E27FC236}">
                <a16:creationId xmlns:a16="http://schemas.microsoft.com/office/drawing/2014/main" id="{DFF316EF-F0C0-46DA-8B28-96D3559D40F1}"/>
              </a:ext>
            </a:extLst>
          </p:cNvPr>
          <p:cNvSpPr>
            <a:spLocks noGrp="1" noChangeArrowheads="1"/>
          </p:cNvSpPr>
          <p:nvPr>
            <p:ph type="subTitle" idx="1"/>
          </p:nvPr>
        </p:nvSpPr>
        <p:spPr>
          <a:xfrm>
            <a:off x="503237" y="0"/>
            <a:ext cx="7848600" cy="5143500"/>
          </a:xfrm>
        </p:spPr>
        <p:txBody>
          <a:bodyPr/>
          <a:lstStyle/>
          <a:p>
            <a:pPr>
              <a:spcBef>
                <a:spcPct val="0"/>
              </a:spcBef>
            </a:pPr>
            <a:endParaRPr lang="en-US" altLang="en-US" sz="3300" dirty="0">
              <a:latin typeface="OptusTMed" pitchFamily="2" charset="0"/>
            </a:endParaRPr>
          </a:p>
          <a:p>
            <a:pPr>
              <a:spcBef>
                <a:spcPct val="0"/>
              </a:spcBef>
            </a:pPr>
            <a:r>
              <a:rPr lang="en-US" altLang="en-US" sz="3600" dirty="0">
                <a:latin typeface="Arial Rounded MT Bold" panose="020F0704030504030204" pitchFamily="34" charset="0"/>
              </a:rPr>
              <a:t>O L-</a:t>
            </a:r>
            <a:r>
              <a:rPr lang="en-US" altLang="en-US" sz="3600" dirty="0" err="1">
                <a:latin typeface="Arial Rounded MT Bold" panose="020F0704030504030204" pitchFamily="34" charset="0"/>
              </a:rPr>
              <a:t>rd</a:t>
            </a:r>
            <a:r>
              <a:rPr lang="en-US" altLang="en-US" sz="3600" dirty="0">
                <a:latin typeface="Arial Rounded MT Bold" panose="020F0704030504030204" pitchFamily="34" charset="0"/>
              </a:rPr>
              <a:t>, our L-</a:t>
            </a:r>
            <a:r>
              <a:rPr lang="en-US" altLang="en-US" sz="3600" dirty="0" err="1">
                <a:latin typeface="Arial Rounded MT Bold" panose="020F0704030504030204" pitchFamily="34" charset="0"/>
              </a:rPr>
              <a:t>rd</a:t>
            </a:r>
            <a:r>
              <a:rPr lang="en-US" altLang="en-US" sz="3600" dirty="0">
                <a:latin typeface="Arial Rounded MT Bold" panose="020F0704030504030204" pitchFamily="34" charset="0"/>
              </a:rPr>
              <a:t>, </a:t>
            </a:r>
          </a:p>
          <a:p>
            <a:pPr>
              <a:spcBef>
                <a:spcPct val="0"/>
              </a:spcBef>
            </a:pPr>
            <a:r>
              <a:rPr lang="en-US" altLang="en-US" sz="3600" dirty="0">
                <a:latin typeface="Arial Rounded MT Bold" panose="020F0704030504030204" pitchFamily="34" charset="0"/>
              </a:rPr>
              <a:t>How excellent is Your name in all of the earth.</a:t>
            </a:r>
          </a:p>
          <a:p>
            <a:pPr>
              <a:spcBef>
                <a:spcPct val="0"/>
              </a:spcBef>
            </a:pPr>
            <a:r>
              <a:rPr lang="en-US" altLang="en-US" sz="3600" dirty="0">
                <a:latin typeface="Arial Rounded MT Bold" panose="020F0704030504030204" pitchFamily="34" charset="0"/>
              </a:rPr>
              <a:t>O L-</a:t>
            </a:r>
            <a:r>
              <a:rPr lang="en-US" altLang="en-US" sz="3600" dirty="0" err="1">
                <a:latin typeface="Arial Rounded MT Bold" panose="020F0704030504030204" pitchFamily="34" charset="0"/>
              </a:rPr>
              <a:t>rd</a:t>
            </a:r>
            <a:r>
              <a:rPr lang="en-US" altLang="en-US" sz="3600" dirty="0">
                <a:latin typeface="Arial Rounded MT Bold" panose="020F0704030504030204" pitchFamily="34" charset="0"/>
              </a:rPr>
              <a:t>, </a:t>
            </a:r>
          </a:p>
          <a:p>
            <a:pPr>
              <a:spcBef>
                <a:spcPct val="0"/>
              </a:spcBef>
            </a:pPr>
            <a:r>
              <a:rPr lang="en-US" altLang="en-US" sz="3600" dirty="0">
                <a:latin typeface="Arial Rounded MT Bold" panose="020F0704030504030204" pitchFamily="34" charset="0"/>
              </a:rPr>
              <a:t>How excellent is Your name.   </a:t>
            </a:r>
          </a:p>
          <a:p>
            <a:pPr>
              <a:spcBef>
                <a:spcPct val="0"/>
              </a:spcBef>
            </a:pPr>
            <a:r>
              <a:rPr lang="en-US" altLang="en-US" sz="3300" dirty="0">
                <a:latin typeface="Arial Rounded MT Bold" panose="020F0704030504030204" pitchFamily="34" charset="0"/>
              </a:rPr>
              <a:t> [</a:t>
            </a:r>
            <a:r>
              <a:rPr lang="en-US" altLang="en-US" sz="3300" i="1" dirty="0">
                <a:latin typeface="Arial Rounded MT Bold" panose="020F0704030504030204" pitchFamily="34" charset="0"/>
              </a:rPr>
              <a:t>repeat</a:t>
            </a:r>
            <a:r>
              <a:rPr lang="en-US" altLang="en-US" sz="3300" dirty="0">
                <a:latin typeface="Arial Rounded MT Bold" panose="020F0704030504030204" pitchFamily="34" charset="0"/>
              </a:rPr>
              <a:t>] </a:t>
            </a:r>
          </a:p>
          <a:p>
            <a:pPr>
              <a:spcBef>
                <a:spcPct val="0"/>
              </a:spcBef>
            </a:pPr>
            <a:endParaRPr lang="en-US" altLang="en-US" sz="3300" dirty="0">
              <a:latin typeface="OzHandicraft BT" panose="03080702020302020206" pitchFamily="66" charset="0"/>
            </a:endParaRPr>
          </a:p>
        </p:txBody>
      </p:sp>
    </p:spTree>
    <p:extLst>
      <p:ext uri="{BB962C8B-B14F-4D97-AF65-F5344CB8AC3E}">
        <p14:creationId xmlns:p14="http://schemas.microsoft.com/office/powerpoint/2010/main" val="373165306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p:cNvSpPr>
            <a:spLocks noGrp="1"/>
          </p:cNvSpPr>
          <p:nvPr>
            <p:ph type="subTitle" idx="1"/>
          </p:nvPr>
        </p:nvSpPr>
        <p:spPr>
          <a:xfrm>
            <a:off x="198446" y="0"/>
            <a:ext cx="8381999" cy="5143500"/>
          </a:xfrm>
        </p:spPr>
        <p:txBody>
          <a:bodyPr>
            <a:normAutofit/>
          </a:bodyPr>
          <a:lstStyle/>
          <a:p>
            <a:pPr algn="l"/>
            <a:r>
              <a:rPr lang="en-US" dirty="0"/>
              <a:t>The team put together two amazing days – one day where they brought in Tae Kwan Do instructors for the kids</a:t>
            </a:r>
            <a:endParaRPr lang="en-US" dirty="0">
              <a:solidFill>
                <a:srgbClr val="FFFF99"/>
              </a:solidFill>
            </a:endParaRPr>
          </a:p>
        </p:txBody>
      </p:sp>
    </p:spTree>
    <p:extLst>
      <p:ext uri="{BB962C8B-B14F-4D97-AF65-F5344CB8AC3E}">
        <p14:creationId xmlns:p14="http://schemas.microsoft.com/office/powerpoint/2010/main" val="3931864888"/>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a:extLst>
              <a:ext uri="{FF2B5EF4-FFF2-40B4-BE49-F238E27FC236}">
                <a16:creationId xmlns:a16="http://schemas.microsoft.com/office/drawing/2014/main" id="{15B39652-813A-450A-8B7C-FA67B13C9261}"/>
              </a:ext>
            </a:extLst>
          </p:cNvPr>
          <p:cNvSpPr>
            <a:spLocks noGrp="1" noChangeArrowheads="1"/>
          </p:cNvSpPr>
          <p:nvPr>
            <p:ph type="subTitle" idx="1"/>
          </p:nvPr>
        </p:nvSpPr>
        <p:spPr>
          <a:xfrm>
            <a:off x="350837" y="0"/>
            <a:ext cx="8077200" cy="5143500"/>
          </a:xfrm>
        </p:spPr>
        <p:txBody>
          <a:bodyPr/>
          <a:lstStyle/>
          <a:p>
            <a:pPr>
              <a:spcBef>
                <a:spcPct val="0"/>
              </a:spcBef>
            </a:pPr>
            <a:r>
              <a:rPr lang="en-US" altLang="en-US" sz="3600" dirty="0">
                <a:latin typeface="Arial Rounded MT Bold" panose="020F0704030504030204" pitchFamily="34" charset="0"/>
              </a:rPr>
              <a:t>Your name, given so freely </a:t>
            </a:r>
          </a:p>
          <a:p>
            <a:pPr>
              <a:spcBef>
                <a:spcPct val="0"/>
              </a:spcBef>
            </a:pPr>
            <a:r>
              <a:rPr lang="en-US" altLang="en-US" sz="3600" dirty="0">
                <a:latin typeface="Arial Rounded MT Bold" panose="020F0704030504030204" pitchFamily="34" charset="0"/>
              </a:rPr>
              <a:t>for us to claim. </a:t>
            </a:r>
          </a:p>
          <a:p>
            <a:pPr>
              <a:spcBef>
                <a:spcPct val="0"/>
              </a:spcBef>
            </a:pPr>
            <a:r>
              <a:rPr lang="en-US" altLang="en-US" sz="3600" dirty="0">
                <a:latin typeface="Arial Rounded MT Bold" panose="020F0704030504030204" pitchFamily="34" charset="0"/>
              </a:rPr>
              <a:t>The name Yeshua.</a:t>
            </a:r>
          </a:p>
          <a:p>
            <a:pPr>
              <a:spcBef>
                <a:spcPct val="0"/>
              </a:spcBef>
            </a:pPr>
            <a:r>
              <a:rPr lang="en-US" altLang="en-US" sz="3600" dirty="0">
                <a:latin typeface="Arial Rounded MT Bold" panose="020F0704030504030204" pitchFamily="34" charset="0"/>
              </a:rPr>
              <a:t>You came </a:t>
            </a:r>
          </a:p>
          <a:p>
            <a:pPr>
              <a:spcBef>
                <a:spcPct val="0"/>
              </a:spcBef>
            </a:pPr>
            <a:r>
              <a:rPr lang="en-US" altLang="en-US" sz="3600" dirty="0">
                <a:latin typeface="Arial Rounded MT Bold" panose="020F0704030504030204" pitchFamily="34" charset="0"/>
              </a:rPr>
              <a:t>a little lower than the angels, </a:t>
            </a:r>
          </a:p>
          <a:p>
            <a:pPr>
              <a:spcBef>
                <a:spcPct val="0"/>
              </a:spcBef>
            </a:pPr>
            <a:r>
              <a:rPr lang="en-US" altLang="en-US" sz="3600" dirty="0">
                <a:latin typeface="Arial Rounded MT Bold" panose="020F0704030504030204" pitchFamily="34" charset="0"/>
              </a:rPr>
              <a:t>to humble yourself</a:t>
            </a:r>
          </a:p>
          <a:p>
            <a:pPr>
              <a:spcBef>
                <a:spcPct val="0"/>
              </a:spcBef>
            </a:pPr>
            <a:r>
              <a:rPr lang="en-US" altLang="en-US" sz="3600" dirty="0">
                <a:latin typeface="Arial Rounded MT Bold" panose="020F0704030504030204" pitchFamily="34" charset="0"/>
              </a:rPr>
              <a:t>Only to be exalted, exalted.</a:t>
            </a:r>
          </a:p>
        </p:txBody>
      </p:sp>
    </p:spTree>
    <p:extLst>
      <p:ext uri="{BB962C8B-B14F-4D97-AF65-F5344CB8AC3E}">
        <p14:creationId xmlns:p14="http://schemas.microsoft.com/office/powerpoint/2010/main" val="2454476458"/>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a:extLst>
              <a:ext uri="{FF2B5EF4-FFF2-40B4-BE49-F238E27FC236}">
                <a16:creationId xmlns:a16="http://schemas.microsoft.com/office/drawing/2014/main" id="{DFF316EF-F0C0-46DA-8B28-96D3559D40F1}"/>
              </a:ext>
            </a:extLst>
          </p:cNvPr>
          <p:cNvSpPr>
            <a:spLocks noGrp="1" noChangeArrowheads="1"/>
          </p:cNvSpPr>
          <p:nvPr>
            <p:ph type="subTitle" idx="1"/>
          </p:nvPr>
        </p:nvSpPr>
        <p:spPr>
          <a:xfrm>
            <a:off x="503237" y="0"/>
            <a:ext cx="7848600" cy="5143500"/>
          </a:xfrm>
        </p:spPr>
        <p:txBody>
          <a:bodyPr/>
          <a:lstStyle/>
          <a:p>
            <a:pPr>
              <a:spcBef>
                <a:spcPct val="0"/>
              </a:spcBef>
            </a:pPr>
            <a:endParaRPr lang="en-US" altLang="en-US" sz="3300" dirty="0">
              <a:latin typeface="OptusTMed" pitchFamily="2" charset="0"/>
            </a:endParaRPr>
          </a:p>
          <a:p>
            <a:pPr>
              <a:spcBef>
                <a:spcPct val="0"/>
              </a:spcBef>
            </a:pPr>
            <a:r>
              <a:rPr lang="en-US" altLang="en-US" sz="3600" dirty="0">
                <a:latin typeface="Arial Rounded MT Bold" panose="020F0704030504030204" pitchFamily="34" charset="0"/>
              </a:rPr>
              <a:t>O L-</a:t>
            </a:r>
            <a:r>
              <a:rPr lang="en-US" altLang="en-US" sz="3600" dirty="0" err="1">
                <a:latin typeface="Arial Rounded MT Bold" panose="020F0704030504030204" pitchFamily="34" charset="0"/>
              </a:rPr>
              <a:t>rd</a:t>
            </a:r>
            <a:r>
              <a:rPr lang="en-US" altLang="en-US" sz="3600" dirty="0">
                <a:latin typeface="Arial Rounded MT Bold" panose="020F0704030504030204" pitchFamily="34" charset="0"/>
              </a:rPr>
              <a:t>, our L-</a:t>
            </a:r>
            <a:r>
              <a:rPr lang="en-US" altLang="en-US" sz="3600" dirty="0" err="1">
                <a:latin typeface="Arial Rounded MT Bold" panose="020F0704030504030204" pitchFamily="34" charset="0"/>
              </a:rPr>
              <a:t>rd</a:t>
            </a:r>
            <a:r>
              <a:rPr lang="en-US" altLang="en-US" sz="3600" dirty="0">
                <a:latin typeface="Arial Rounded MT Bold" panose="020F0704030504030204" pitchFamily="34" charset="0"/>
              </a:rPr>
              <a:t>, </a:t>
            </a:r>
          </a:p>
          <a:p>
            <a:pPr>
              <a:spcBef>
                <a:spcPct val="0"/>
              </a:spcBef>
            </a:pPr>
            <a:r>
              <a:rPr lang="en-US" altLang="en-US" sz="3600" dirty="0">
                <a:latin typeface="Arial Rounded MT Bold" panose="020F0704030504030204" pitchFamily="34" charset="0"/>
              </a:rPr>
              <a:t>How excellent is Your name in all of the earth.</a:t>
            </a:r>
          </a:p>
          <a:p>
            <a:pPr>
              <a:spcBef>
                <a:spcPct val="0"/>
              </a:spcBef>
            </a:pPr>
            <a:r>
              <a:rPr lang="en-US" altLang="en-US" sz="3600" dirty="0">
                <a:latin typeface="Arial Rounded MT Bold" panose="020F0704030504030204" pitchFamily="34" charset="0"/>
              </a:rPr>
              <a:t>O L-</a:t>
            </a:r>
            <a:r>
              <a:rPr lang="en-US" altLang="en-US" sz="3600" dirty="0" err="1">
                <a:latin typeface="Arial Rounded MT Bold" panose="020F0704030504030204" pitchFamily="34" charset="0"/>
              </a:rPr>
              <a:t>rd</a:t>
            </a:r>
            <a:r>
              <a:rPr lang="en-US" altLang="en-US" sz="3600" dirty="0">
                <a:latin typeface="Arial Rounded MT Bold" panose="020F0704030504030204" pitchFamily="34" charset="0"/>
              </a:rPr>
              <a:t>, </a:t>
            </a:r>
          </a:p>
          <a:p>
            <a:pPr>
              <a:spcBef>
                <a:spcPct val="0"/>
              </a:spcBef>
            </a:pPr>
            <a:r>
              <a:rPr lang="en-US" altLang="en-US" sz="3600" dirty="0">
                <a:latin typeface="Arial Rounded MT Bold" panose="020F0704030504030204" pitchFamily="34" charset="0"/>
              </a:rPr>
              <a:t>how excellent is Your name.   </a:t>
            </a:r>
          </a:p>
          <a:p>
            <a:pPr>
              <a:spcBef>
                <a:spcPct val="0"/>
              </a:spcBef>
            </a:pPr>
            <a:r>
              <a:rPr lang="en-US" altLang="en-US" sz="3300" dirty="0">
                <a:latin typeface="Arial Rounded MT Bold" panose="020F0704030504030204" pitchFamily="34" charset="0"/>
              </a:rPr>
              <a:t> [</a:t>
            </a:r>
            <a:r>
              <a:rPr lang="en-US" altLang="en-US" sz="3300" i="1" dirty="0">
                <a:latin typeface="Arial Rounded MT Bold" panose="020F0704030504030204" pitchFamily="34" charset="0"/>
              </a:rPr>
              <a:t>repeat</a:t>
            </a:r>
            <a:r>
              <a:rPr lang="en-US" altLang="en-US" sz="3300" dirty="0">
                <a:latin typeface="Arial Rounded MT Bold" panose="020F0704030504030204" pitchFamily="34" charset="0"/>
              </a:rPr>
              <a:t>] </a:t>
            </a:r>
          </a:p>
          <a:p>
            <a:pPr>
              <a:spcBef>
                <a:spcPct val="0"/>
              </a:spcBef>
            </a:pPr>
            <a:endParaRPr lang="en-US" altLang="en-US" sz="3300" dirty="0">
              <a:latin typeface="OzHandicraft BT" panose="03080702020302020206" pitchFamily="66" charset="0"/>
            </a:endParaRPr>
          </a:p>
        </p:txBody>
      </p:sp>
    </p:spTree>
    <p:extLst>
      <p:ext uri="{BB962C8B-B14F-4D97-AF65-F5344CB8AC3E}">
        <p14:creationId xmlns:p14="http://schemas.microsoft.com/office/powerpoint/2010/main" val="3191729131"/>
      </p:ext>
    </p:extLst>
  </p:cSld>
  <p:clrMapOvr>
    <a:masterClrMapping/>
  </p:clrMapOvr>
</p:sld>
</file>

<file path=ppt/theme/_rels/theme5.xml.rels><?xml version="1.0" encoding="UTF-8" standalone="yes"?>
<Relationships xmlns="http://schemas.openxmlformats.org/package/2006/relationships"><Relationship Id="rId1" Type="http://schemas.openxmlformats.org/officeDocument/2006/relationships/image" Target="../media/image1.png"/></Relationships>
</file>

<file path=ppt/theme/theme1.xml><?xml version="1.0" encoding="utf-8"?>
<a:theme xmlns:a="http://schemas.openxmlformats.org/drawingml/2006/main" name="1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Arial"/>
      </a:majorFont>
      <a:minorFont>
        <a:latin typeface="Arial Rounded MT Bold"/>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altLang="en-US" sz="4000" b="0" i="0" u="none" strike="noStrike" cap="none" normalizeH="0" baseline="0" smtClean="0">
            <a:ln>
              <a:noFill/>
            </a:ln>
            <a:solidFill>
              <a:schemeClr val="bg1"/>
            </a:solidFill>
            <a:effectLst/>
            <a:latin typeface="Arial Rounded MT Bold" pitchFamily="34" charset="0"/>
            <a:cs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altLang="en-US" sz="4000" b="0" i="0" u="none" strike="noStrike" cap="none" normalizeH="0" baseline="0" smtClean="0">
            <a:ln>
              <a:noFill/>
            </a:ln>
            <a:solidFill>
              <a:schemeClr val="bg1"/>
            </a:solidFill>
            <a:effectLst/>
            <a:latin typeface="Arial Rounded MT Bold" pitchFamily="34" charset="0"/>
            <a:cs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136_Default Design">
  <a:themeElements>
    <a:clrScheme name="8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8_Default Design">
      <a:majorFont>
        <a:latin typeface="Arial Rounded MT Bold"/>
        <a:ea typeface=""/>
        <a:cs typeface="Arial"/>
      </a:majorFont>
      <a:minorFont>
        <a:latin typeface="Arial Rounded MT Bold"/>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8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8_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8_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8_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8_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8_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8_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8_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8_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8_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8_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8_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128_Default Design">
  <a:themeElements>
    <a:clrScheme name="8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8_Default Design">
      <a:majorFont>
        <a:latin typeface="Arial Rounded MT Bold"/>
        <a:ea typeface=""/>
        <a:cs typeface="Arial"/>
      </a:majorFont>
      <a:minorFont>
        <a:latin typeface="Arial Rounded MT Bold"/>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8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8_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8_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8_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8_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8_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8_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8_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8_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8_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8_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8_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Default Design">
  <a:themeElements>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fontScheme name="Default Design">
      <a:majorFont>
        <a:latin typeface="Times New Roman"/>
        <a:ea typeface=""/>
        <a:cs typeface="Times New Roman"/>
      </a:majorFont>
      <a:minorFont>
        <a:latin typeface="Times New Roman"/>
        <a:ea typeface=""/>
        <a:cs typeface="Times New Roma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White">
  <a:themeElements>
    <a:clrScheme name="White">
      <a:dk1>
        <a:srgbClr val="000000"/>
      </a:dk1>
      <a:lt1>
        <a:srgbClr val="FFFFFF"/>
      </a:lt1>
      <a:dk2>
        <a:srgbClr val="53585F"/>
      </a:dk2>
      <a:lt2>
        <a:srgbClr val="DCDEE0"/>
      </a:lt2>
      <a:accent1>
        <a:srgbClr val="0365C0"/>
      </a:accent1>
      <a:accent2>
        <a:srgbClr val="00882B"/>
      </a:accent2>
      <a:accent3>
        <a:srgbClr val="DCBD23"/>
      </a:accent3>
      <a:accent4>
        <a:srgbClr val="DE6A10"/>
      </a:accent4>
      <a:accent5>
        <a:srgbClr val="C82506"/>
      </a:accent5>
      <a:accent6>
        <a:srgbClr val="773F9B"/>
      </a:accent6>
      <a:hlink>
        <a:srgbClr val="0000FF"/>
      </a:hlink>
      <a:folHlink>
        <a:srgbClr val="FF00FF"/>
      </a:folHlink>
    </a:clrScheme>
    <a:fontScheme name="White">
      <a:majorFont>
        <a:latin typeface="Gill Sans"/>
        <a:ea typeface="Gill Sans"/>
        <a:cs typeface="Gill Sans"/>
      </a:majorFont>
      <a:minorFont>
        <a:latin typeface="Gill Sans"/>
        <a:ea typeface="Gill Sans"/>
        <a:cs typeface="Gill Sans"/>
      </a:minorFont>
    </a:fontScheme>
    <a:fmtScheme name="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38100" dist="25400" dir="5400000" rotWithShape="0">
              <a:srgbClr val="000000">
                <a:alpha val="50000"/>
              </a:srgbClr>
            </a:outerShdw>
          </a:effectLst>
        </a:effectStyle>
        <a:effectStyle>
          <a:effectLst>
            <a:outerShdw blurRad="50800" dist="12700" rotWithShape="0">
              <a:srgbClr val="000000">
                <a:alpha val="50000"/>
              </a:srgbClr>
            </a:outerShdw>
          </a:effectLst>
        </a:effectStyle>
        <a:effectStyle>
          <a:effectLst>
            <a:outerShdw blurRad="38100" dist="25400" dir="5400000" rotWithShape="0">
              <a:srgbClr val="000000">
                <a:alpha val="50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lipFill rotWithShape="1">
          <a:blip xmlns:r="http://schemas.openxmlformats.org/officeDocument/2006/relationships" r:embed="rId1"/>
          <a:srcRect/>
          <a:tile tx="0" ty="0" sx="100000" sy="100000" flip="none" algn="tl"/>
        </a:blipFill>
        <a:ln w="12700" cap="flat">
          <a:noFill/>
          <a:miter lim="400000"/>
        </a:ln>
        <a:effectLst>
          <a:outerShdw blurRad="38100" dist="25400" dir="5400000" rotWithShape="0">
            <a:srgbClr val="000000">
              <a:alpha val="50000"/>
            </a:srgbClr>
          </a:outerShdw>
        </a:effectLst>
        <a:sp3d/>
      </a:spPr>
      <a:bodyPr rot="0" spcFirstLastPara="1" vertOverflow="overflow" horzOverflow="overflow" vert="horz" wrap="square" lIns="50800" tIns="50800" rIns="50800" bIns="50800" numCol="1" spcCol="38100" rtlCol="0" anchor="ctr">
        <a:spAutoFit/>
      </a:bodyPr>
      <a:lstStyle>
        <a:defPPr marL="0" marR="0" indent="0" algn="ctr" defTabSz="457200" rtl="0" fontAlgn="auto" latinLnBrk="0" hangingPunct="0">
          <a:lnSpc>
            <a:spcPct val="100000"/>
          </a:lnSpc>
          <a:spcBef>
            <a:spcPts val="0"/>
          </a:spcBef>
          <a:spcAft>
            <a:spcPts val="0"/>
          </a:spcAft>
          <a:buClrTx/>
          <a:buSzTx/>
          <a:buFontTx/>
          <a:buNone/>
          <a:tabLst/>
          <a:defRPr kumimoji="0" sz="3000" b="0" i="0" u="none" strike="noStrike" cap="none" spc="0" normalizeH="0" baseline="0">
            <a:ln>
              <a:noFill/>
            </a:ln>
            <a:solidFill>
              <a:srgbClr val="FFFFFF"/>
            </a:solidFill>
            <a:effectLst>
              <a:outerShdw blurRad="38100" dist="12700" dir="5400000" rotWithShape="0">
                <a:srgbClr val="000000">
                  <a:alpha val="50000"/>
                </a:srgbClr>
              </a:outerShdw>
            </a:effectLst>
            <a:uFillTx/>
            <a:latin typeface="+mn-lt"/>
            <a:ea typeface="+mn-ea"/>
            <a:cs typeface="+mn-cs"/>
            <a:sym typeface="Gill Sans"/>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000000"/>
          </a:solidFill>
          <a:prstDash val="solid"/>
          <a:miter lim="4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457200"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000000"/>
            </a:solidFill>
            <a:effectLst/>
            <a:uFillTx/>
            <a:latin typeface="+mn-lt"/>
            <a:ea typeface="+mn-ea"/>
            <a:cs typeface="+mn-cs"/>
            <a:sym typeface="Gill Sans"/>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6.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81015</TotalTime>
  <Words>4130</Words>
  <Application>Microsoft Office PowerPoint</Application>
  <PresentationFormat>Custom</PresentationFormat>
  <Paragraphs>540</Paragraphs>
  <Slides>91</Slides>
  <Notes>83</Notes>
  <HiddenSlides>0</HiddenSlides>
  <MMClips>3</MMClips>
  <ScaleCrop>false</ScaleCrop>
  <HeadingPairs>
    <vt:vector size="6" baseType="variant">
      <vt:variant>
        <vt:lpstr>Fonts Used</vt:lpstr>
      </vt:variant>
      <vt:variant>
        <vt:i4>12</vt:i4>
      </vt:variant>
      <vt:variant>
        <vt:lpstr>Theme</vt:lpstr>
      </vt:variant>
      <vt:variant>
        <vt:i4>5</vt:i4>
      </vt:variant>
      <vt:variant>
        <vt:lpstr>Slide Titles</vt:lpstr>
      </vt:variant>
      <vt:variant>
        <vt:i4>91</vt:i4>
      </vt:variant>
    </vt:vector>
  </HeadingPairs>
  <TitlesOfParts>
    <vt:vector size="108" baseType="lpstr">
      <vt:lpstr>AlgerianD</vt:lpstr>
      <vt:lpstr>Arial</vt:lpstr>
      <vt:lpstr>Arial Rounded MT Bold</vt:lpstr>
      <vt:lpstr>David</vt:lpstr>
      <vt:lpstr>Gill Sans</vt:lpstr>
      <vt:lpstr>GoudyHandtooled BT</vt:lpstr>
      <vt:lpstr>Narkisim</vt:lpstr>
      <vt:lpstr>OptusTMed</vt:lpstr>
      <vt:lpstr>OzHandicraft BT</vt:lpstr>
      <vt:lpstr>Thonburi</vt:lpstr>
      <vt:lpstr>Times New Roman</vt:lpstr>
      <vt:lpstr>Vilna</vt:lpstr>
      <vt:lpstr>1_Default Design</vt:lpstr>
      <vt:lpstr>136_Default Design</vt:lpstr>
      <vt:lpstr>128_Default Design</vt:lpstr>
      <vt:lpstr>Default Design</vt:lpstr>
      <vt:lpstr>White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Mattityahu (Matthew) 24:29</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Mattityahu (Matthew) 24:29</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Mattityahu (Matthew) 24:30</vt:lpstr>
      <vt:lpstr>Mattityahu (Matthew) 24:30</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O L-rd, Our L-rd words and music by Marty and Jennifer Goetz, ©1992 Singin’ in the Reign Music/ASCAP, Used with permission, CCLI license #2412213</vt:lpstr>
      <vt:lpstr>PowerPoint Presentation</vt:lpstr>
      <vt:lpstr>And the avenger, You still  with the praises of singers; The infants and babes,  who You ordain. What is man  that you are mindful of him? And the son of man,  that you visit him?</vt:lpstr>
      <vt:lpstr>PowerPoint Presentation</vt:lpstr>
      <vt:lpstr>PowerPoint Presentation</vt:lpstr>
      <vt:lpstr>PowerPoint Presentation</vt:lpstr>
    </vt:vector>
  </TitlesOfParts>
  <Company>Or HaOlam Messianic Congregation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Shmuel Wolkenfeld</dc:creator>
  <cp:lastModifiedBy>Shmuel</cp:lastModifiedBy>
  <cp:revision>2142</cp:revision>
  <dcterms:created xsi:type="dcterms:W3CDTF">2006-04-21T19:34:43Z</dcterms:created>
  <dcterms:modified xsi:type="dcterms:W3CDTF">2018-08-25T04:55:43Z</dcterms:modified>
</cp:coreProperties>
</file>