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710" r:id="rId3"/>
    <p:sldMasterId id="2147483722" r:id="rId4"/>
    <p:sldMasterId id="2147483724" r:id="rId5"/>
  </p:sldMasterIdLst>
  <p:notesMasterIdLst>
    <p:notesMasterId r:id="rId68"/>
  </p:notesMasterIdLst>
  <p:handoutMasterIdLst>
    <p:handoutMasterId r:id="rId69"/>
  </p:handoutMasterIdLst>
  <p:sldIdLst>
    <p:sldId id="2045" r:id="rId6"/>
    <p:sldId id="56982" r:id="rId7"/>
    <p:sldId id="56953" r:id="rId8"/>
    <p:sldId id="56954" r:id="rId9"/>
    <p:sldId id="56992" r:id="rId10"/>
    <p:sldId id="56956" r:id="rId11"/>
    <p:sldId id="56991" r:id="rId12"/>
    <p:sldId id="56966" r:id="rId13"/>
    <p:sldId id="56967" r:id="rId14"/>
    <p:sldId id="56968" r:id="rId15"/>
    <p:sldId id="56993" r:id="rId16"/>
    <p:sldId id="56961" r:id="rId17"/>
    <p:sldId id="56962" r:id="rId18"/>
    <p:sldId id="56963" r:id="rId19"/>
    <p:sldId id="56964" r:id="rId20"/>
    <p:sldId id="56960" r:id="rId21"/>
    <p:sldId id="56965" r:id="rId22"/>
    <p:sldId id="56969" r:id="rId23"/>
    <p:sldId id="293" r:id="rId24"/>
    <p:sldId id="56981" r:id="rId25"/>
    <p:sldId id="294" r:id="rId26"/>
    <p:sldId id="295" r:id="rId27"/>
    <p:sldId id="296" r:id="rId28"/>
    <p:sldId id="56980" r:id="rId29"/>
    <p:sldId id="297" r:id="rId30"/>
    <p:sldId id="56970" r:id="rId31"/>
    <p:sldId id="56983" r:id="rId32"/>
    <p:sldId id="56996" r:id="rId33"/>
    <p:sldId id="56958" r:id="rId34"/>
    <p:sldId id="56994" r:id="rId35"/>
    <p:sldId id="290" r:id="rId36"/>
    <p:sldId id="291" r:id="rId37"/>
    <p:sldId id="56975" r:id="rId38"/>
    <p:sldId id="342" r:id="rId39"/>
    <p:sldId id="341" r:id="rId40"/>
    <p:sldId id="56995" r:id="rId41"/>
    <p:sldId id="56976" r:id="rId42"/>
    <p:sldId id="298" r:id="rId43"/>
    <p:sldId id="56977" r:id="rId44"/>
    <p:sldId id="299" r:id="rId45"/>
    <p:sldId id="300" r:id="rId46"/>
    <p:sldId id="301" r:id="rId47"/>
    <p:sldId id="56987" r:id="rId48"/>
    <p:sldId id="56989" r:id="rId49"/>
    <p:sldId id="56990" r:id="rId50"/>
    <p:sldId id="56984" r:id="rId51"/>
    <p:sldId id="52559" r:id="rId52"/>
    <p:sldId id="52560" r:id="rId53"/>
    <p:sldId id="52561" r:id="rId54"/>
    <p:sldId id="52562" r:id="rId55"/>
    <p:sldId id="52563" r:id="rId56"/>
    <p:sldId id="52564" r:id="rId57"/>
    <p:sldId id="52570" r:id="rId58"/>
    <p:sldId id="52571" r:id="rId59"/>
    <p:sldId id="52572" r:id="rId60"/>
    <p:sldId id="52573" r:id="rId61"/>
    <p:sldId id="52574" r:id="rId62"/>
    <p:sldId id="52575" r:id="rId63"/>
    <p:sldId id="52576" r:id="rId64"/>
    <p:sldId id="56261" r:id="rId65"/>
    <p:sldId id="56978" r:id="rId66"/>
    <p:sldId id="56972" r:id="rId67"/>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5554" autoAdjust="0"/>
  </p:normalViewPr>
  <p:slideViewPr>
    <p:cSldViewPr>
      <p:cViewPr varScale="1">
        <p:scale>
          <a:sx n="103" d="100"/>
          <a:sy n="103" d="100"/>
        </p:scale>
        <p:origin x="102" y="324"/>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5466"/>
    </p:cViewPr>
  </p:sorterViewPr>
  <p:notesViewPr>
    <p:cSldViewPr>
      <p:cViewPr varScale="1">
        <p:scale>
          <a:sx n="79" d="100"/>
          <a:sy n="79" d="100"/>
        </p:scale>
        <p:origin x="20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RH erev 5778 New</a:t>
            </a:r>
          </a:p>
        </p:txBody>
      </p:sp>
      <p:sp>
        <p:nvSpPr>
          <p:cNvPr id="5" name="Rectangle 3"/>
          <p:cNvSpPr>
            <a:spLocks noGrp="1" noChangeArrowheads="1"/>
          </p:cNvSpPr>
          <p:nvPr>
            <p:ph type="dt" idx="1"/>
          </p:nvPr>
        </p:nvSpPr>
        <p:spPr>
          <a:ln/>
        </p:spPr>
        <p:txBody>
          <a:bodyPr/>
          <a:lstStyle/>
          <a:p>
            <a:r>
              <a:rPr lang="en-US" altLang="en-US">
                <a:solidFill>
                  <a:prstClr val="white"/>
                </a:solidFill>
              </a:rPr>
              <a:t>Sept. 20,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How does a mermaid clean her tail?  With Tide.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Isn’t that what we long for?</a:t>
            </a:r>
          </a:p>
        </p:txBody>
      </p:sp>
    </p:spTree>
    <p:extLst>
      <p:ext uri="{BB962C8B-B14F-4D97-AF65-F5344CB8AC3E}">
        <p14:creationId xmlns:p14="http://schemas.microsoft.com/office/powerpoint/2010/main" val="2111709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Whole, guilt, peace, meal, sin</a:t>
            </a:r>
          </a:p>
        </p:txBody>
      </p:sp>
    </p:spTree>
    <p:extLst>
      <p:ext uri="{BB962C8B-B14F-4D97-AF65-F5344CB8AC3E}">
        <p14:creationId xmlns:p14="http://schemas.microsoft.com/office/powerpoint/2010/main" val="1792143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9161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site:www.templeinstitute.org+garments+of+Aaron&amp;safe=active&amp;tbm=isch&amp;source=iu&amp;ictx=1&amp;fir=o2zb7jiAHo5fjM%253A%252CQmFjhuAJsBNw_M%252C_&amp;usg=AFrqEze6xHDK3NbjO5HwNVuDoLAe3Kb2nw&amp;sa=X&amp;ved=2ahUKEwj1ps3klsXdAhUFbawKHQKyA-4Q9QEwAHoECAYQBA#imgdii=PqZjFAL95FG6HM:&amp;imgrc=qxkzpqii5XjUZM:</a:t>
            </a:r>
          </a:p>
        </p:txBody>
      </p:sp>
    </p:spTree>
    <p:extLst>
      <p:ext uri="{BB962C8B-B14F-4D97-AF65-F5344CB8AC3E}">
        <p14:creationId xmlns:p14="http://schemas.microsoft.com/office/powerpoint/2010/main" val="1532038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49999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37089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a:t>
            </a:r>
          </a:p>
        </p:txBody>
      </p:sp>
    </p:spTree>
    <p:extLst>
      <p:ext uri="{BB962C8B-B14F-4D97-AF65-F5344CB8AC3E}">
        <p14:creationId xmlns:p14="http://schemas.microsoft.com/office/powerpoint/2010/main" val="1582536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John Gill: </a:t>
            </a:r>
            <a:r>
              <a:rPr lang="en-US" sz="2000" b="0" i="0" kern="1200" dirty="0">
                <a:solidFill>
                  <a:schemeClr val="tx1"/>
                </a:solidFill>
                <a:effectLst/>
                <a:latin typeface="Arial Rounded MT Bold" pitchFamily="34" charset="0"/>
                <a:ea typeface="+mn-ea"/>
                <a:cs typeface="Arial" charset="0"/>
              </a:rPr>
              <a:t> it was always necessary there should be some upon the spot, keeping the Lord's charge in their turns; and it was always requisite that they should also sleep alternately; </a:t>
            </a:r>
            <a:endParaRPr lang="en-US" altLang="en-US" sz="1050" dirty="0"/>
          </a:p>
        </p:txBody>
      </p:sp>
    </p:spTree>
    <p:extLst>
      <p:ext uri="{BB962C8B-B14F-4D97-AF65-F5344CB8AC3E}">
        <p14:creationId xmlns:p14="http://schemas.microsoft.com/office/powerpoint/2010/main" val="1293560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98506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42339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RH erev 5778 New</a:t>
            </a:r>
          </a:p>
        </p:txBody>
      </p:sp>
      <p:sp>
        <p:nvSpPr>
          <p:cNvPr id="5" name="Rectangle 3"/>
          <p:cNvSpPr>
            <a:spLocks noGrp="1" noChangeArrowheads="1"/>
          </p:cNvSpPr>
          <p:nvPr>
            <p:ph type="dt" idx="1"/>
          </p:nvPr>
        </p:nvSpPr>
        <p:spPr>
          <a:ln/>
        </p:spPr>
        <p:txBody>
          <a:bodyPr/>
          <a:lstStyle/>
          <a:p>
            <a:r>
              <a:rPr lang="en-US" altLang="en-US">
                <a:solidFill>
                  <a:prstClr val="white"/>
                </a:solidFill>
              </a:rPr>
              <a:t>Sept. 20,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Emergency preparedness…</a:t>
            </a:r>
          </a:p>
        </p:txBody>
      </p:sp>
    </p:spTree>
    <p:extLst>
      <p:ext uri="{BB962C8B-B14F-4D97-AF65-F5344CB8AC3E}">
        <p14:creationId xmlns:p14="http://schemas.microsoft.com/office/powerpoint/2010/main" val="3920289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Tired, difficult, night vision goggles?</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1948390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08062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35593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37978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88988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sacrifices, incense, menorah</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3657471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undergrad, I stayed up all-nightery for Chem, used to hate when birds started singing.</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2443628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Buddies prompted and prodded him</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634641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1002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easy to be perfunctory…review Shabbat </a:t>
            </a:r>
            <a:r>
              <a:rPr lang="en-US" dirty="0" err="1"/>
              <a:t>Shuva</a:t>
            </a:r>
            <a:r>
              <a:rPr lang="en-US" dirty="0"/>
              <a:t>..</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539435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86171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2555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34679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84663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75755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06023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29525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64844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32873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https://www.google.com/search?q=mishkan&amp;safe=active&amp;source=lnms&amp;tbm=isch&amp;sa=X&amp;ved=0ahUKEwirsMm-nsXdAhXWqYMKHX96B3UQ_AUIDigB&amp;biw=1165&amp;bih=826#imgrc=JtkQUlH_cJMW5M:</a:t>
            </a:r>
          </a:p>
        </p:txBody>
      </p:sp>
    </p:spTree>
    <p:extLst>
      <p:ext uri="{BB962C8B-B14F-4D97-AF65-F5344CB8AC3E}">
        <p14:creationId xmlns:p14="http://schemas.microsoft.com/office/powerpoint/2010/main" val="726092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CB9EA-76D9-4338-8B21-51BF48A3A354}"/>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06C7BC0-D227-4375-8B90-FB44528ABF04}"/>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209A605-FDEA-4A80-AAD2-4AC972758DBA}"/>
              </a:ext>
            </a:extLst>
          </p:cNvPr>
          <p:cNvSpPr>
            <a:spLocks noGrp="1"/>
          </p:cNvSpPr>
          <p:nvPr>
            <p:ph type="dt" sz="half" idx="10"/>
          </p:nvPr>
        </p:nvSpPr>
        <p:spPr/>
        <p:txBody>
          <a:bodyPr/>
          <a:lstStyle>
            <a:lvl1pPr>
              <a:defRPr/>
            </a:lvl1pPr>
          </a:lstStyle>
          <a:p>
            <a:pPr algn="l" defTabSz="685800"/>
            <a:endParaRPr lang="en-US" altLang="en-US">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A4D59572-2772-4E68-8E80-F4D71BED5C6A}"/>
              </a:ext>
            </a:extLst>
          </p:cNvPr>
          <p:cNvSpPr>
            <a:spLocks noGrp="1"/>
          </p:cNvSpPr>
          <p:nvPr>
            <p:ph type="ftr" sz="quarter" idx="11"/>
          </p:nvPr>
        </p:nvSpPr>
        <p:spPr/>
        <p:txBody>
          <a:bodyPr/>
          <a:lstStyle>
            <a:lvl1pPr>
              <a:defRPr/>
            </a:lvl1pPr>
          </a:lstStyle>
          <a:p>
            <a:pPr defTabSz="685800"/>
            <a:endParaRPr lang="en-US" altLang="en-US">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4494524-6E74-4CD7-A288-9DA54097A07A}"/>
              </a:ext>
            </a:extLst>
          </p:cNvPr>
          <p:cNvSpPr>
            <a:spLocks noGrp="1"/>
          </p:cNvSpPr>
          <p:nvPr>
            <p:ph type="sldNum" sz="quarter" idx="12"/>
          </p:nvPr>
        </p:nvSpPr>
        <p:spPr/>
        <p:txBody>
          <a:bodyPr/>
          <a:lstStyle>
            <a:lvl1pPr>
              <a:defRPr/>
            </a:lvl1pPr>
          </a:lstStyle>
          <a:p>
            <a:pPr defTabSz="685800"/>
            <a:fld id="{49820A4D-840F-42CF-A45B-39A1CA35C185}" type="slidenum">
              <a:rPr lang="en-US" altLang="en-US" smtClean="0">
                <a:solidFill>
                  <a:srgbClr val="000000"/>
                </a:solidFill>
                <a:cs typeface="Arial" panose="020B0604020202020204" pitchFamily="34" charset="0"/>
              </a:rPr>
              <a:pPr defTabSz="685800"/>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616783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14E8D-EA72-4CD1-AF7A-E7537988C882}"/>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2B0054B-DAFE-41CB-A12B-3896FB9D69BF}"/>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2A29D79-C3F2-43E0-BB26-59316CBDAD5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2E83884-E261-4A88-8DF0-66D5BB4BF22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98798F9-E4F8-4BCB-A2EA-B70431336E01}"/>
              </a:ext>
            </a:extLst>
          </p:cNvPr>
          <p:cNvSpPr>
            <a:spLocks noGrp="1"/>
          </p:cNvSpPr>
          <p:nvPr>
            <p:ph type="sldNum" sz="quarter" idx="12"/>
          </p:nvPr>
        </p:nvSpPr>
        <p:spPr/>
        <p:txBody>
          <a:bodyPr/>
          <a:lstStyle>
            <a:lvl1pPr>
              <a:defRPr/>
            </a:lvl1pPr>
          </a:lstStyle>
          <a:p>
            <a:fld id="{05A96976-1EC7-4EA8-9BB7-9DCA835D684D}" type="slidenum">
              <a:rPr lang="en-US" altLang="en-US"/>
              <a:pPr/>
              <a:t>‹#›</a:t>
            </a:fld>
            <a:endParaRPr lang="en-US" altLang="en-US"/>
          </a:p>
        </p:txBody>
      </p:sp>
    </p:spTree>
    <p:extLst>
      <p:ext uri="{BB962C8B-B14F-4D97-AF65-F5344CB8AC3E}">
        <p14:creationId xmlns:p14="http://schemas.microsoft.com/office/powerpoint/2010/main" val="533124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F013B-4551-4F76-BC67-E67C0F0102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135B68-0D15-498D-A7B4-FBC4D38305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A01738-31DE-4313-995B-94F16FC2E1C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7E68626-90B1-4B15-BD2C-21FBCC14AE7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AF06B0E-D8CE-47F6-BD88-9531A8368206}"/>
              </a:ext>
            </a:extLst>
          </p:cNvPr>
          <p:cNvSpPr>
            <a:spLocks noGrp="1"/>
          </p:cNvSpPr>
          <p:nvPr>
            <p:ph type="sldNum" sz="quarter" idx="12"/>
          </p:nvPr>
        </p:nvSpPr>
        <p:spPr/>
        <p:txBody>
          <a:bodyPr/>
          <a:lstStyle>
            <a:lvl1pPr>
              <a:defRPr/>
            </a:lvl1pPr>
          </a:lstStyle>
          <a:p>
            <a:fld id="{4A493E78-C3E5-4620-B27A-2259F686A3F5}" type="slidenum">
              <a:rPr lang="en-US" altLang="en-US"/>
              <a:pPr/>
              <a:t>‹#›</a:t>
            </a:fld>
            <a:endParaRPr lang="en-US" altLang="en-US"/>
          </a:p>
        </p:txBody>
      </p:sp>
    </p:spTree>
    <p:extLst>
      <p:ext uri="{BB962C8B-B14F-4D97-AF65-F5344CB8AC3E}">
        <p14:creationId xmlns:p14="http://schemas.microsoft.com/office/powerpoint/2010/main" val="1767597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41EC7-040E-469C-B8C3-035A55AED73C}"/>
              </a:ext>
            </a:extLst>
          </p:cNvPr>
          <p:cNvSpPr>
            <a:spLocks noGrp="1"/>
          </p:cNvSpPr>
          <p:nvPr>
            <p:ph type="title"/>
          </p:nvPr>
        </p:nvSpPr>
        <p:spPr>
          <a:xfrm>
            <a:off x="598976" y="1282304"/>
            <a:ext cx="757178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49DA4E7-3981-4807-8D8B-D6B69D1AC497}"/>
              </a:ext>
            </a:extLst>
          </p:cNvPr>
          <p:cNvSpPr>
            <a:spLocks noGrp="1"/>
          </p:cNvSpPr>
          <p:nvPr>
            <p:ph type="body" idx="1"/>
          </p:nvPr>
        </p:nvSpPr>
        <p:spPr>
          <a:xfrm>
            <a:off x="598976" y="3442098"/>
            <a:ext cx="757178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640826E9-57D7-4F2F-8E1F-983A74B649A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6E2F9D2-253C-4757-9C1B-463DE3E1E9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EF1ED6D-4761-4C1B-A32C-EEA8A7679872}"/>
              </a:ext>
            </a:extLst>
          </p:cNvPr>
          <p:cNvSpPr>
            <a:spLocks noGrp="1"/>
          </p:cNvSpPr>
          <p:nvPr>
            <p:ph type="sldNum" sz="quarter" idx="12"/>
          </p:nvPr>
        </p:nvSpPr>
        <p:spPr/>
        <p:txBody>
          <a:bodyPr/>
          <a:lstStyle>
            <a:lvl1pPr>
              <a:defRPr/>
            </a:lvl1pPr>
          </a:lstStyle>
          <a:p>
            <a:fld id="{FAA31081-9C60-4A24-BE1F-58A76E6A3369}" type="slidenum">
              <a:rPr lang="en-US" altLang="en-US"/>
              <a:pPr/>
              <a:t>‹#›</a:t>
            </a:fld>
            <a:endParaRPr lang="en-US" altLang="en-US"/>
          </a:p>
        </p:txBody>
      </p:sp>
    </p:spTree>
    <p:extLst>
      <p:ext uri="{BB962C8B-B14F-4D97-AF65-F5344CB8AC3E}">
        <p14:creationId xmlns:p14="http://schemas.microsoft.com/office/powerpoint/2010/main" val="1229023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9173F-483E-4AF0-B2E6-BFE881C4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217D9E-E6EE-46F1-95BF-62962B82F753}"/>
              </a:ext>
            </a:extLst>
          </p:cNvPr>
          <p:cNvSpPr>
            <a:spLocks noGrp="1"/>
          </p:cNvSpPr>
          <p:nvPr>
            <p:ph sz="half" idx="1"/>
          </p:nvPr>
        </p:nvSpPr>
        <p:spPr>
          <a:xfrm>
            <a:off x="438944" y="1200151"/>
            <a:ext cx="3877336"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2B8662-C396-49A7-AF9B-01608FB876BF}"/>
              </a:ext>
            </a:extLst>
          </p:cNvPr>
          <p:cNvSpPr>
            <a:spLocks noGrp="1"/>
          </p:cNvSpPr>
          <p:nvPr>
            <p:ph sz="half" idx="2"/>
          </p:nvPr>
        </p:nvSpPr>
        <p:spPr>
          <a:xfrm>
            <a:off x="4462595" y="1200151"/>
            <a:ext cx="3877336"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C5350C-AA13-4A6F-A001-BA372AEFF1D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412C1E4-F306-4DE8-8DF5-03E96216F88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BE95DF8-6462-4764-A74E-D39E53929855}"/>
              </a:ext>
            </a:extLst>
          </p:cNvPr>
          <p:cNvSpPr>
            <a:spLocks noGrp="1"/>
          </p:cNvSpPr>
          <p:nvPr>
            <p:ph type="sldNum" sz="quarter" idx="12"/>
          </p:nvPr>
        </p:nvSpPr>
        <p:spPr/>
        <p:txBody>
          <a:bodyPr/>
          <a:lstStyle>
            <a:lvl1pPr>
              <a:defRPr/>
            </a:lvl1pPr>
          </a:lstStyle>
          <a:p>
            <a:fld id="{9B6265FF-6D6D-4915-9EF5-56489E1B1DFD}" type="slidenum">
              <a:rPr lang="en-US" altLang="en-US"/>
              <a:pPr/>
              <a:t>‹#›</a:t>
            </a:fld>
            <a:endParaRPr lang="en-US" altLang="en-US"/>
          </a:p>
        </p:txBody>
      </p:sp>
    </p:spTree>
    <p:extLst>
      <p:ext uri="{BB962C8B-B14F-4D97-AF65-F5344CB8AC3E}">
        <p14:creationId xmlns:p14="http://schemas.microsoft.com/office/powerpoint/2010/main" val="1607010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3AA2A-948C-48ED-98C8-9EC597E70043}"/>
              </a:ext>
            </a:extLst>
          </p:cNvPr>
          <p:cNvSpPr>
            <a:spLocks noGrp="1"/>
          </p:cNvSpPr>
          <p:nvPr>
            <p:ph type="title"/>
          </p:nvPr>
        </p:nvSpPr>
        <p:spPr>
          <a:xfrm>
            <a:off x="605072" y="273844"/>
            <a:ext cx="757178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C26D05-47E6-46A2-B5A1-FCA5579C66B3}"/>
              </a:ext>
            </a:extLst>
          </p:cNvPr>
          <p:cNvSpPr>
            <a:spLocks noGrp="1"/>
          </p:cNvSpPr>
          <p:nvPr>
            <p:ph type="body" idx="1"/>
          </p:nvPr>
        </p:nvSpPr>
        <p:spPr>
          <a:xfrm>
            <a:off x="605073" y="1260872"/>
            <a:ext cx="371425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03DDC653-AEB0-4D9B-AD74-FC2A14329278}"/>
              </a:ext>
            </a:extLst>
          </p:cNvPr>
          <p:cNvSpPr>
            <a:spLocks noGrp="1"/>
          </p:cNvSpPr>
          <p:nvPr>
            <p:ph sz="half" idx="2"/>
          </p:nvPr>
        </p:nvSpPr>
        <p:spPr>
          <a:xfrm>
            <a:off x="605073" y="1878806"/>
            <a:ext cx="3714256"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25A8A1-84F1-4079-9000-A4BBFCACECCD}"/>
              </a:ext>
            </a:extLst>
          </p:cNvPr>
          <p:cNvSpPr>
            <a:spLocks noGrp="1"/>
          </p:cNvSpPr>
          <p:nvPr>
            <p:ph type="body" sz="quarter" idx="3"/>
          </p:nvPr>
        </p:nvSpPr>
        <p:spPr>
          <a:xfrm>
            <a:off x="4444306" y="1260872"/>
            <a:ext cx="373254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8228D8E-2F38-4AB1-B614-A8DB323BBA1A}"/>
              </a:ext>
            </a:extLst>
          </p:cNvPr>
          <p:cNvSpPr>
            <a:spLocks noGrp="1"/>
          </p:cNvSpPr>
          <p:nvPr>
            <p:ph sz="quarter" idx="4"/>
          </p:nvPr>
        </p:nvSpPr>
        <p:spPr>
          <a:xfrm>
            <a:off x="4444306" y="1878806"/>
            <a:ext cx="3732546"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3B9645-846F-4852-B6A4-306AFF8A888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E542AA2-0CD1-4C62-A1BB-DC8C8446C2D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9D3643A-B3EE-499E-AC2D-056A04D31158}"/>
              </a:ext>
            </a:extLst>
          </p:cNvPr>
          <p:cNvSpPr>
            <a:spLocks noGrp="1"/>
          </p:cNvSpPr>
          <p:nvPr>
            <p:ph type="sldNum" sz="quarter" idx="12"/>
          </p:nvPr>
        </p:nvSpPr>
        <p:spPr/>
        <p:txBody>
          <a:bodyPr/>
          <a:lstStyle>
            <a:lvl1pPr>
              <a:defRPr/>
            </a:lvl1pPr>
          </a:lstStyle>
          <a:p>
            <a:fld id="{0BB7A430-A207-4FDF-9A9E-21D36920F680}" type="slidenum">
              <a:rPr lang="en-US" altLang="en-US"/>
              <a:pPr/>
              <a:t>‹#›</a:t>
            </a:fld>
            <a:endParaRPr lang="en-US" altLang="en-US"/>
          </a:p>
        </p:txBody>
      </p:sp>
    </p:spTree>
    <p:extLst>
      <p:ext uri="{BB962C8B-B14F-4D97-AF65-F5344CB8AC3E}">
        <p14:creationId xmlns:p14="http://schemas.microsoft.com/office/powerpoint/2010/main" val="2948230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15784-5AAC-4E86-90D5-F7BCB7DBE3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2A4EB3-B4CB-410A-A3E9-E829F05111A6}"/>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6CA9691-8F6A-41EA-AF20-55847E1F255A}"/>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C2E41A0-2A46-4A66-B78D-27FAFDBB8C84}"/>
              </a:ext>
            </a:extLst>
          </p:cNvPr>
          <p:cNvSpPr>
            <a:spLocks noGrp="1"/>
          </p:cNvSpPr>
          <p:nvPr>
            <p:ph type="sldNum" sz="quarter" idx="12"/>
          </p:nvPr>
        </p:nvSpPr>
        <p:spPr/>
        <p:txBody>
          <a:bodyPr/>
          <a:lstStyle>
            <a:lvl1pPr>
              <a:defRPr/>
            </a:lvl1pPr>
          </a:lstStyle>
          <a:p>
            <a:fld id="{356153FE-5754-443C-9107-EFF03CEAA353}" type="slidenum">
              <a:rPr lang="en-US" altLang="en-US"/>
              <a:pPr/>
              <a:t>‹#›</a:t>
            </a:fld>
            <a:endParaRPr lang="en-US" altLang="en-US"/>
          </a:p>
        </p:txBody>
      </p:sp>
    </p:spTree>
    <p:extLst>
      <p:ext uri="{BB962C8B-B14F-4D97-AF65-F5344CB8AC3E}">
        <p14:creationId xmlns:p14="http://schemas.microsoft.com/office/powerpoint/2010/main" val="2095768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99E735-EAE4-4A27-8799-8E5BD5D12B5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5438F2A6-0C76-44D2-B0CE-560307BBE11F}"/>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2236D99-7650-43E1-81F5-70905EA1DD1F}"/>
              </a:ext>
            </a:extLst>
          </p:cNvPr>
          <p:cNvSpPr>
            <a:spLocks noGrp="1"/>
          </p:cNvSpPr>
          <p:nvPr>
            <p:ph type="sldNum" sz="quarter" idx="12"/>
          </p:nvPr>
        </p:nvSpPr>
        <p:spPr/>
        <p:txBody>
          <a:bodyPr/>
          <a:lstStyle>
            <a:lvl1pPr>
              <a:defRPr/>
            </a:lvl1pPr>
          </a:lstStyle>
          <a:p>
            <a:fld id="{5023AF4F-EA3E-46F2-9846-058B6029CA00}" type="slidenum">
              <a:rPr lang="en-US" altLang="en-US"/>
              <a:pPr/>
              <a:t>‹#›</a:t>
            </a:fld>
            <a:endParaRPr lang="en-US" altLang="en-US"/>
          </a:p>
        </p:txBody>
      </p:sp>
    </p:spTree>
    <p:extLst>
      <p:ext uri="{BB962C8B-B14F-4D97-AF65-F5344CB8AC3E}">
        <p14:creationId xmlns:p14="http://schemas.microsoft.com/office/powerpoint/2010/main" val="246136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8BE2-81AA-4F8C-984C-3558B4D159AD}"/>
              </a:ext>
            </a:extLst>
          </p:cNvPr>
          <p:cNvSpPr>
            <a:spLocks noGrp="1"/>
          </p:cNvSpPr>
          <p:nvPr>
            <p:ph type="title"/>
          </p:nvPr>
        </p:nvSpPr>
        <p:spPr>
          <a:xfrm>
            <a:off x="605073" y="342900"/>
            <a:ext cx="2831797"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225C1B9-4AB8-46BA-A852-C460D4322F05}"/>
              </a:ext>
            </a:extLst>
          </p:cNvPr>
          <p:cNvSpPr>
            <a:spLocks noGrp="1"/>
          </p:cNvSpPr>
          <p:nvPr>
            <p:ph idx="1"/>
          </p:nvPr>
        </p:nvSpPr>
        <p:spPr>
          <a:xfrm>
            <a:off x="3732547" y="740569"/>
            <a:ext cx="4444305"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953E8-F30F-4E17-948B-74A0B9D276A4}"/>
              </a:ext>
            </a:extLst>
          </p:cNvPr>
          <p:cNvSpPr>
            <a:spLocks noGrp="1"/>
          </p:cNvSpPr>
          <p:nvPr>
            <p:ph type="body" sz="half" idx="2"/>
          </p:nvPr>
        </p:nvSpPr>
        <p:spPr>
          <a:xfrm>
            <a:off x="605073" y="1543050"/>
            <a:ext cx="283179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F84CA70-DD18-40E5-9B3D-9A974B4E86E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9242DCC-66C6-4608-AFA0-BD59A067D39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537EA3E-5BE6-4491-84DA-6F68F75D84D3}"/>
              </a:ext>
            </a:extLst>
          </p:cNvPr>
          <p:cNvSpPr>
            <a:spLocks noGrp="1"/>
          </p:cNvSpPr>
          <p:nvPr>
            <p:ph type="sldNum" sz="quarter" idx="12"/>
          </p:nvPr>
        </p:nvSpPr>
        <p:spPr/>
        <p:txBody>
          <a:bodyPr/>
          <a:lstStyle>
            <a:lvl1pPr>
              <a:defRPr/>
            </a:lvl1pPr>
          </a:lstStyle>
          <a:p>
            <a:fld id="{DCF84CB0-6C62-4FB1-B01F-2FF258E37F2B}" type="slidenum">
              <a:rPr lang="en-US" altLang="en-US"/>
              <a:pPr/>
              <a:t>‹#›</a:t>
            </a:fld>
            <a:endParaRPr lang="en-US" altLang="en-US"/>
          </a:p>
        </p:txBody>
      </p:sp>
    </p:spTree>
    <p:extLst>
      <p:ext uri="{BB962C8B-B14F-4D97-AF65-F5344CB8AC3E}">
        <p14:creationId xmlns:p14="http://schemas.microsoft.com/office/powerpoint/2010/main" val="1093642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5A0DF-DF0D-4353-A423-50A88486456B}"/>
              </a:ext>
            </a:extLst>
          </p:cNvPr>
          <p:cNvSpPr>
            <a:spLocks noGrp="1"/>
          </p:cNvSpPr>
          <p:nvPr>
            <p:ph type="title"/>
          </p:nvPr>
        </p:nvSpPr>
        <p:spPr>
          <a:xfrm>
            <a:off x="605073" y="342900"/>
            <a:ext cx="2831797"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70DDC02-8C1E-4022-BCCC-B41FF0184914}"/>
              </a:ext>
            </a:extLst>
          </p:cNvPr>
          <p:cNvSpPr>
            <a:spLocks noGrp="1"/>
          </p:cNvSpPr>
          <p:nvPr>
            <p:ph type="pic" idx="1"/>
          </p:nvPr>
        </p:nvSpPr>
        <p:spPr>
          <a:xfrm>
            <a:off x="3732547" y="740569"/>
            <a:ext cx="4444305"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0C8644B-4DE0-465F-BEED-6BD84336E4E1}"/>
              </a:ext>
            </a:extLst>
          </p:cNvPr>
          <p:cNvSpPr>
            <a:spLocks noGrp="1"/>
          </p:cNvSpPr>
          <p:nvPr>
            <p:ph type="body" sz="half" idx="2"/>
          </p:nvPr>
        </p:nvSpPr>
        <p:spPr>
          <a:xfrm>
            <a:off x="605073" y="1543050"/>
            <a:ext cx="283179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26C2614-9FF3-4D7A-AAB7-FD1B6D021C0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91E9954-E255-49E0-B10A-C1F32573660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742B9AC-58F5-4A8C-B568-0EF7108A946E}"/>
              </a:ext>
            </a:extLst>
          </p:cNvPr>
          <p:cNvSpPr>
            <a:spLocks noGrp="1"/>
          </p:cNvSpPr>
          <p:nvPr>
            <p:ph type="sldNum" sz="quarter" idx="12"/>
          </p:nvPr>
        </p:nvSpPr>
        <p:spPr/>
        <p:txBody>
          <a:bodyPr/>
          <a:lstStyle>
            <a:lvl1pPr>
              <a:defRPr/>
            </a:lvl1pPr>
          </a:lstStyle>
          <a:p>
            <a:fld id="{D1A2C60D-2E3D-49A6-A7D9-DF7071F8623B}" type="slidenum">
              <a:rPr lang="en-US" altLang="en-US"/>
              <a:pPr/>
              <a:t>‹#›</a:t>
            </a:fld>
            <a:endParaRPr lang="en-US" altLang="en-US"/>
          </a:p>
        </p:txBody>
      </p:sp>
    </p:spTree>
    <p:extLst>
      <p:ext uri="{BB962C8B-B14F-4D97-AF65-F5344CB8AC3E}">
        <p14:creationId xmlns:p14="http://schemas.microsoft.com/office/powerpoint/2010/main" val="1235868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0AE04-52E6-45F9-8601-F2D199B8B3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BBE8E2-B7A6-46B6-BDFF-960719665D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ED066-6236-465B-900D-20A0B5DAE2D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B81BA46-63E4-45C7-9EB6-85092BAA3E7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0ADD9C7-76E5-4586-B2B3-A13ED5BC25BF}"/>
              </a:ext>
            </a:extLst>
          </p:cNvPr>
          <p:cNvSpPr>
            <a:spLocks noGrp="1"/>
          </p:cNvSpPr>
          <p:nvPr>
            <p:ph type="sldNum" sz="quarter" idx="12"/>
          </p:nvPr>
        </p:nvSpPr>
        <p:spPr/>
        <p:txBody>
          <a:bodyPr/>
          <a:lstStyle>
            <a:lvl1pPr>
              <a:defRPr/>
            </a:lvl1pPr>
          </a:lstStyle>
          <a:p>
            <a:fld id="{78AF1BEE-7D56-4912-AF2D-D0C17F68F2B8}" type="slidenum">
              <a:rPr lang="en-US" altLang="en-US"/>
              <a:pPr/>
              <a:t>‹#›</a:t>
            </a:fld>
            <a:endParaRPr lang="en-US" altLang="en-US"/>
          </a:p>
        </p:txBody>
      </p:sp>
    </p:spTree>
    <p:extLst>
      <p:ext uri="{BB962C8B-B14F-4D97-AF65-F5344CB8AC3E}">
        <p14:creationId xmlns:p14="http://schemas.microsoft.com/office/powerpoint/2010/main" val="3880571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61C705-D9B2-4980-8994-B7D10601F9E1}"/>
              </a:ext>
            </a:extLst>
          </p:cNvPr>
          <p:cNvSpPr>
            <a:spLocks noGrp="1"/>
          </p:cNvSpPr>
          <p:nvPr>
            <p:ph type="title" orient="vert"/>
          </p:nvPr>
        </p:nvSpPr>
        <p:spPr>
          <a:xfrm>
            <a:off x="6364684" y="205979"/>
            <a:ext cx="1975247" cy="438864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9A19EB-C749-4F1B-8635-FD1D4F52C7FD}"/>
              </a:ext>
            </a:extLst>
          </p:cNvPr>
          <p:cNvSpPr>
            <a:spLocks noGrp="1"/>
          </p:cNvSpPr>
          <p:nvPr>
            <p:ph type="body" orient="vert" idx="1"/>
          </p:nvPr>
        </p:nvSpPr>
        <p:spPr>
          <a:xfrm>
            <a:off x="438944" y="205979"/>
            <a:ext cx="5779426"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B785B-DCDF-46C4-99F0-2EC9182413E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25EEA94-6B6A-45CD-A658-C86F8ECBB92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4B2386D-D1D1-40D6-B075-FD0F881C156F}"/>
              </a:ext>
            </a:extLst>
          </p:cNvPr>
          <p:cNvSpPr>
            <a:spLocks noGrp="1"/>
          </p:cNvSpPr>
          <p:nvPr>
            <p:ph type="sldNum" sz="quarter" idx="12"/>
          </p:nvPr>
        </p:nvSpPr>
        <p:spPr/>
        <p:txBody>
          <a:bodyPr/>
          <a:lstStyle>
            <a:lvl1pPr>
              <a:defRPr/>
            </a:lvl1pPr>
          </a:lstStyle>
          <a:p>
            <a:fld id="{EE282CE6-E929-435D-B544-E02AE557A67E}" type="slidenum">
              <a:rPr lang="en-US" altLang="en-US"/>
              <a:pPr/>
              <a:t>‹#›</a:t>
            </a:fld>
            <a:endParaRPr lang="en-US" altLang="en-US"/>
          </a:p>
        </p:txBody>
      </p:sp>
    </p:spTree>
    <p:extLst>
      <p:ext uri="{BB962C8B-B14F-4D97-AF65-F5344CB8AC3E}">
        <p14:creationId xmlns:p14="http://schemas.microsoft.com/office/powerpoint/2010/main" val="1748753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297D0C2-7108-4C63-BB41-E2677B5F72B2}"/>
              </a:ext>
            </a:extLst>
          </p:cNvPr>
          <p:cNvSpPr>
            <a:spLocks noGrp="1" noChangeArrowheads="1"/>
          </p:cNvSpPr>
          <p:nvPr>
            <p:ph type="dt" sz="half" idx="10"/>
          </p:nvPr>
        </p:nvSpPr>
        <p:spPr>
          <a:ln/>
        </p:spPr>
        <p:txBody>
          <a:bodyPr/>
          <a:lstStyle>
            <a:lvl1pPr>
              <a:defRPr/>
            </a:lvl1pPr>
          </a:lstStyle>
          <a:p>
            <a:pPr algn="l" defTabSz="658459">
              <a:defRPr/>
            </a:pPr>
            <a:endParaRPr lang="en-US">
              <a:solidFill>
                <a:srgbClr val="000000"/>
              </a:solidFill>
            </a:endParaRPr>
          </a:p>
        </p:txBody>
      </p:sp>
      <p:sp>
        <p:nvSpPr>
          <p:cNvPr id="5" name="Rectangle 5">
            <a:extLst>
              <a:ext uri="{FF2B5EF4-FFF2-40B4-BE49-F238E27FC236}">
                <a16:creationId xmlns:a16="http://schemas.microsoft.com/office/drawing/2014/main" id="{1C514E2E-001E-4A4B-AFE5-06A7755C5750}"/>
              </a:ext>
            </a:extLst>
          </p:cNvPr>
          <p:cNvSpPr>
            <a:spLocks noGrp="1" noChangeArrowheads="1"/>
          </p:cNvSpPr>
          <p:nvPr>
            <p:ph type="ftr" sz="quarter" idx="11"/>
          </p:nvPr>
        </p:nvSpPr>
        <p:spPr>
          <a:ln/>
        </p:spPr>
        <p:txBody>
          <a:bodyPr/>
          <a:lstStyle>
            <a:lvl1pPr>
              <a:defRPr/>
            </a:lvl1pPr>
          </a:lstStyle>
          <a:p>
            <a:pPr defTabSz="658459">
              <a:defRPr/>
            </a:pPr>
            <a:endParaRPr lang="en-US">
              <a:solidFill>
                <a:srgbClr val="000000"/>
              </a:solidFill>
            </a:endParaRPr>
          </a:p>
        </p:txBody>
      </p:sp>
      <p:sp>
        <p:nvSpPr>
          <p:cNvPr id="6" name="Rectangle 6">
            <a:extLst>
              <a:ext uri="{FF2B5EF4-FFF2-40B4-BE49-F238E27FC236}">
                <a16:creationId xmlns:a16="http://schemas.microsoft.com/office/drawing/2014/main" id="{56E45580-9716-46B5-949B-09E09BB6D935}"/>
              </a:ext>
            </a:extLst>
          </p:cNvPr>
          <p:cNvSpPr>
            <a:spLocks noGrp="1" noChangeArrowheads="1"/>
          </p:cNvSpPr>
          <p:nvPr>
            <p:ph type="sldNum" sz="quarter" idx="12"/>
          </p:nvPr>
        </p:nvSpPr>
        <p:spPr>
          <a:ln/>
        </p:spPr>
        <p:txBody>
          <a:bodyPr/>
          <a:lstStyle>
            <a:lvl1pPr>
              <a:defRPr/>
            </a:lvl1pPr>
          </a:lstStyle>
          <a:p>
            <a:pPr defTabSz="658459">
              <a:defRPr/>
            </a:pPr>
            <a:fld id="{397E924B-1370-4D90-8742-B5393BD1A27C}" type="slidenum">
              <a:rPr lang="en-US" altLang="en-US" smtClean="0">
                <a:solidFill>
                  <a:srgbClr val="000000"/>
                </a:solidFill>
                <a:latin typeface="Arial" pitchFamily="34" charset="0"/>
                <a:cs typeface="Arial" pitchFamily="34" charset="0"/>
              </a:rPr>
              <a:pPr defTabSz="658459">
                <a:defRPr/>
              </a:pPr>
              <a:t>‹#›</a:t>
            </a:fld>
            <a:endParaRPr lang="en-US" altLang="en-US">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83976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93CCF2E-9647-4E5B-BE69-986480031388}"/>
              </a:ext>
            </a:extLst>
          </p:cNvPr>
          <p:cNvSpPr>
            <a:spLocks noGrp="1" noChangeArrowheads="1"/>
          </p:cNvSpPr>
          <p:nvPr>
            <p:ph type="dt" sz="half" idx="10"/>
          </p:nvPr>
        </p:nvSpPr>
        <p:spPr>
          <a:ln/>
        </p:spPr>
        <p:txBody>
          <a:bodyPr/>
          <a:lstStyle>
            <a:lvl1pPr>
              <a:defRPr/>
            </a:lvl1pPr>
          </a:lstStyle>
          <a:p>
            <a:pPr algn="l" defTabSz="658459">
              <a:defRPr/>
            </a:pPr>
            <a:endParaRPr lang="en-US" altLang="en-US">
              <a:solidFill>
                <a:srgbClr val="000000"/>
              </a:solidFill>
              <a:latin typeface="Arial" pitchFamily="34" charset="0"/>
              <a:cs typeface="Arial" pitchFamily="34" charset="0"/>
            </a:endParaRPr>
          </a:p>
        </p:txBody>
      </p:sp>
      <p:sp>
        <p:nvSpPr>
          <p:cNvPr id="5" name="Rectangle 5">
            <a:extLst>
              <a:ext uri="{FF2B5EF4-FFF2-40B4-BE49-F238E27FC236}">
                <a16:creationId xmlns:a16="http://schemas.microsoft.com/office/drawing/2014/main" id="{26000464-385C-43DD-9798-5035D98FBE77}"/>
              </a:ext>
            </a:extLst>
          </p:cNvPr>
          <p:cNvSpPr>
            <a:spLocks noGrp="1" noChangeArrowheads="1"/>
          </p:cNvSpPr>
          <p:nvPr>
            <p:ph type="ftr" sz="quarter" idx="11"/>
          </p:nvPr>
        </p:nvSpPr>
        <p:spPr>
          <a:ln/>
        </p:spPr>
        <p:txBody>
          <a:bodyPr/>
          <a:lstStyle>
            <a:lvl1pPr>
              <a:defRPr/>
            </a:lvl1pPr>
          </a:lstStyle>
          <a:p>
            <a:pPr defTabSz="658459">
              <a:defRPr/>
            </a:pPr>
            <a:endParaRPr lang="en-US" altLang="en-US">
              <a:solidFill>
                <a:srgbClr val="000000"/>
              </a:solidFill>
              <a:latin typeface="Arial" pitchFamily="34" charset="0"/>
              <a:cs typeface="Arial" pitchFamily="34" charset="0"/>
            </a:endParaRPr>
          </a:p>
        </p:txBody>
      </p:sp>
      <p:sp>
        <p:nvSpPr>
          <p:cNvPr id="6" name="Rectangle 6">
            <a:extLst>
              <a:ext uri="{FF2B5EF4-FFF2-40B4-BE49-F238E27FC236}">
                <a16:creationId xmlns:a16="http://schemas.microsoft.com/office/drawing/2014/main" id="{0FC99391-67D2-435D-BEA0-2E4E5B59B2FD}"/>
              </a:ext>
            </a:extLst>
          </p:cNvPr>
          <p:cNvSpPr>
            <a:spLocks noGrp="1" noChangeArrowheads="1"/>
          </p:cNvSpPr>
          <p:nvPr>
            <p:ph type="sldNum" sz="quarter" idx="12"/>
          </p:nvPr>
        </p:nvSpPr>
        <p:spPr>
          <a:ln/>
        </p:spPr>
        <p:txBody>
          <a:bodyPr/>
          <a:lstStyle>
            <a:lvl1pPr>
              <a:defRPr/>
            </a:lvl1pPr>
          </a:lstStyle>
          <a:p>
            <a:pPr defTabSz="658459">
              <a:defRPr/>
            </a:pPr>
            <a:fld id="{19267BE4-E0EA-441E-8D73-FA45B49A00A5}" type="slidenum">
              <a:rPr lang="en-US" altLang="en-US" smtClean="0">
                <a:solidFill>
                  <a:srgbClr val="000000"/>
                </a:solidFill>
                <a:latin typeface="Arial" pitchFamily="34" charset="0"/>
                <a:cs typeface="Arial" pitchFamily="34" charset="0"/>
              </a:rPr>
              <a:pPr defTabSz="658459">
                <a:defRPr/>
              </a:pPr>
              <a:t>‹#›</a:t>
            </a:fld>
            <a:endParaRPr lang="en-US" altLang="en-US">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556870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D6B555A-C69D-4AEC-BEA0-EED59C15B0D2}"/>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FCD7382-B419-4C3A-A011-14A735B2AFAB}"/>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2EAD919-FBF5-472D-B94B-53FEEFE9410A}"/>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mn-lt"/>
              </a:defRPr>
            </a:lvl1pPr>
          </a:lstStyle>
          <a:p>
            <a:endParaRPr lang="en-US" altLang="en-US"/>
          </a:p>
        </p:txBody>
      </p:sp>
      <p:sp>
        <p:nvSpPr>
          <p:cNvPr id="1029" name="Rectangle 5">
            <a:extLst>
              <a:ext uri="{FF2B5EF4-FFF2-40B4-BE49-F238E27FC236}">
                <a16:creationId xmlns:a16="http://schemas.microsoft.com/office/drawing/2014/main" id="{4A4A6EE8-CE1E-40D6-BE13-670CAF085337}"/>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tx1"/>
                </a:solidFill>
                <a:latin typeface="+mn-lt"/>
              </a:defRPr>
            </a:lvl1pPr>
          </a:lstStyle>
          <a:p>
            <a:endParaRPr lang="en-US" altLang="en-US"/>
          </a:p>
        </p:txBody>
      </p:sp>
      <p:sp>
        <p:nvSpPr>
          <p:cNvPr id="1030" name="Rectangle 6">
            <a:extLst>
              <a:ext uri="{FF2B5EF4-FFF2-40B4-BE49-F238E27FC236}">
                <a16:creationId xmlns:a16="http://schemas.microsoft.com/office/drawing/2014/main" id="{24D1E9E1-04EF-44B1-BA1F-C3B0F0514B27}"/>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mn-lt"/>
              </a:defRPr>
            </a:lvl1pPr>
          </a:lstStyle>
          <a:p>
            <a:fld id="{4F1DFFA8-A0E8-4F17-8C3A-C13BD50C33B3}" type="slidenum">
              <a:rPr lang="en-US" altLang="en-US"/>
              <a:pPr/>
              <a:t>‹#›</a:t>
            </a:fld>
            <a:endParaRPr lang="en-US" altLang="en-US"/>
          </a:p>
        </p:txBody>
      </p:sp>
    </p:spTree>
    <p:extLst>
      <p:ext uri="{BB962C8B-B14F-4D97-AF65-F5344CB8AC3E}">
        <p14:creationId xmlns:p14="http://schemas.microsoft.com/office/powerpoint/2010/main" val="1132065193"/>
      </p:ext>
    </p:extLst>
  </p:cSld>
  <p:clrMap bg1="lt1" tx1="dk1" bg2="lt2" tx2="dk2" accent1="accent1" accent2="accent2" accent3="accent3" accent4="accent4" accent5="accent5" accent6="accent6" hlink="hlink" folHlink="folHlink"/>
  <p:sldLayoutIdLst>
    <p:sldLayoutId id="214748370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FF3D621-36E6-4CBB-A066-9035DEADE7A9}"/>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3A73D6D-FA59-42F1-A1D9-D58140DCB3C7}"/>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878017F-8F72-4AE3-90E4-1174E4034ABA}"/>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mn-lt"/>
              </a:defRPr>
            </a:lvl1pPr>
          </a:lstStyle>
          <a:p>
            <a:endParaRPr lang="en-US" altLang="en-US"/>
          </a:p>
        </p:txBody>
      </p:sp>
      <p:sp>
        <p:nvSpPr>
          <p:cNvPr id="1029" name="Rectangle 5">
            <a:extLst>
              <a:ext uri="{FF2B5EF4-FFF2-40B4-BE49-F238E27FC236}">
                <a16:creationId xmlns:a16="http://schemas.microsoft.com/office/drawing/2014/main" id="{69545BEB-3C4E-4916-9F5A-A6EC948A8A79}"/>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tx1"/>
                </a:solidFill>
                <a:latin typeface="+mn-lt"/>
              </a:defRPr>
            </a:lvl1pPr>
          </a:lstStyle>
          <a:p>
            <a:endParaRPr lang="en-US" altLang="en-US"/>
          </a:p>
        </p:txBody>
      </p:sp>
      <p:sp>
        <p:nvSpPr>
          <p:cNvPr id="1030" name="Rectangle 6">
            <a:extLst>
              <a:ext uri="{FF2B5EF4-FFF2-40B4-BE49-F238E27FC236}">
                <a16:creationId xmlns:a16="http://schemas.microsoft.com/office/drawing/2014/main" id="{896D9CBA-26D0-4364-BA1F-360AC8300398}"/>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mn-lt"/>
              </a:defRPr>
            </a:lvl1pPr>
          </a:lstStyle>
          <a:p>
            <a:fld id="{E07B8354-D6AB-41E9-A35D-ED17645BB370}" type="slidenum">
              <a:rPr lang="en-US" altLang="en-US"/>
              <a:pPr/>
              <a:t>‹#›</a:t>
            </a:fld>
            <a:endParaRPr lang="en-US" altLang="en-US"/>
          </a:p>
        </p:txBody>
      </p:sp>
    </p:spTree>
    <p:extLst>
      <p:ext uri="{BB962C8B-B14F-4D97-AF65-F5344CB8AC3E}">
        <p14:creationId xmlns:p14="http://schemas.microsoft.com/office/powerpoint/2010/main" val="224448824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E9CF64D-9C1D-4C2A-B768-AA178BEE244F}"/>
              </a:ext>
            </a:extLst>
          </p:cNvPr>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1187EE1-12E5-418B-81AB-3BE06ABADF46}"/>
              </a:ext>
            </a:extLst>
          </p:cNvPr>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114452D-0542-4463-A92A-39A9B99D9C06}"/>
              </a:ext>
            </a:extLst>
          </p:cNvPr>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32B6588E-5031-4623-9CA9-68D4A7D6CFD3}"/>
              </a:ext>
            </a:extLst>
          </p:cNvPr>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47E0F131-2F2F-4575-BBF6-98491142FD06}"/>
              </a:ext>
            </a:extLst>
          </p:cNvPr>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lvl1pPr>
          </a:lstStyle>
          <a:p>
            <a:fld id="{D9C32BEC-77B6-413D-8A6E-0FEDD138D712}" type="slidenum">
              <a:rPr lang="en-US" altLang="en-US"/>
              <a:pPr/>
              <a:t>‹#›</a:t>
            </a:fld>
            <a:endParaRPr lang="en-US" altLang="en-US"/>
          </a:p>
        </p:txBody>
      </p:sp>
    </p:spTree>
    <p:extLst>
      <p:ext uri="{BB962C8B-B14F-4D97-AF65-F5344CB8AC3E}">
        <p14:creationId xmlns:p14="http://schemas.microsoft.com/office/powerpoint/2010/main" val="853579390"/>
      </p:ext>
    </p:extLst>
  </p:cSld>
  <p:clrMap bg1="lt1" tx1="dk1" bg2="lt2" tx2="dk2" accent1="accent1" accent2="accent2" accent3="accent3" accent4="accent4" accent5="accent5" accent6="accent6" hlink="hlink" folHlink="folHlink"/>
  <p:sldLayoutIdLst>
    <p:sldLayoutId id="2147483723"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6798119-91B4-4A1C-8A13-7BEC0A07FAFC}"/>
              </a:ext>
            </a:extLst>
          </p:cNvPr>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881E7D8-585F-4E6E-B084-262D59AE07AE}"/>
              </a:ext>
            </a:extLst>
          </p:cNvPr>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89818CA-4216-4E71-B7CA-DA081EF07517}"/>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8"/>
            </a:lvl1pPr>
          </a:lstStyle>
          <a:p>
            <a:pPr>
              <a:defRPr/>
            </a:pPr>
            <a:endParaRPr lang="en-US" altLang="en-US"/>
          </a:p>
        </p:txBody>
      </p:sp>
      <p:sp>
        <p:nvSpPr>
          <p:cNvPr id="1029" name="Rectangle 5">
            <a:extLst>
              <a:ext uri="{FF2B5EF4-FFF2-40B4-BE49-F238E27FC236}">
                <a16:creationId xmlns:a16="http://schemas.microsoft.com/office/drawing/2014/main" id="{02C8CF9C-596F-40D7-B9EE-187597DEA5B4}"/>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8"/>
            </a:lvl1pPr>
          </a:lstStyle>
          <a:p>
            <a:pPr>
              <a:defRPr/>
            </a:pPr>
            <a:endParaRPr lang="en-US" altLang="en-US"/>
          </a:p>
        </p:txBody>
      </p:sp>
      <p:sp>
        <p:nvSpPr>
          <p:cNvPr id="1030" name="Rectangle 6">
            <a:extLst>
              <a:ext uri="{FF2B5EF4-FFF2-40B4-BE49-F238E27FC236}">
                <a16:creationId xmlns:a16="http://schemas.microsoft.com/office/drawing/2014/main" id="{899DDD8C-74D2-496E-A65F-52B4FBAC73CA}"/>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8" smtClean="0"/>
            </a:lvl1pPr>
          </a:lstStyle>
          <a:p>
            <a:pPr>
              <a:defRPr/>
            </a:pPr>
            <a:fld id="{B783FF63-1BDC-42B9-A53F-3312C3B792BA}" type="slidenum">
              <a:rPr lang="en-US" altLang="en-US"/>
              <a:pPr>
                <a:defRPr/>
              </a:pPr>
              <a:t>‹#›</a:t>
            </a:fld>
            <a:endParaRPr lang="en-US" altLang="en-US"/>
          </a:p>
        </p:txBody>
      </p:sp>
    </p:spTree>
    <p:extLst>
      <p:ext uri="{BB962C8B-B14F-4D97-AF65-F5344CB8AC3E}">
        <p14:creationId xmlns:p14="http://schemas.microsoft.com/office/powerpoint/2010/main" val="4118411779"/>
      </p:ext>
    </p:extLst>
  </p:cSld>
  <p:clrMap bg1="lt1" tx1="dk1" bg2="lt2" tx2="dk2" accent1="accent1" accent2="accent2" accent3="accent3" accent4="accent4" accent5="accent5" accent6="accent6" hlink="hlink" folHlink="folHlink"/>
  <p:sldLayoutIdLst>
    <p:sldLayoutId id="2147483725" r:id="rId1"/>
  </p:sldLayoutIdLst>
  <p:txStyles>
    <p:titleStyle>
      <a:lvl1pPr algn="ctr" rtl="0" eaLnBrk="0" fontAlgn="base" hangingPunct="0">
        <a:spcBef>
          <a:spcPct val="0"/>
        </a:spcBef>
        <a:spcAft>
          <a:spcPct val="0"/>
        </a:spcAft>
        <a:defRPr sz="3168" kern="1200">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anose="020F0704030504030204" pitchFamily="34" charset="0"/>
          <a:cs typeface="Arial" panose="020B0604020202020204" pitchFamily="34" charset="0"/>
        </a:defRPr>
      </a:lvl2pPr>
      <a:lvl3pPr algn="ctr" rtl="0" eaLnBrk="0" fontAlgn="base" hangingPunct="0">
        <a:spcBef>
          <a:spcPct val="0"/>
        </a:spcBef>
        <a:spcAft>
          <a:spcPct val="0"/>
        </a:spcAft>
        <a:defRPr sz="3168">
          <a:solidFill>
            <a:schemeClr val="bg1"/>
          </a:solidFill>
          <a:latin typeface="Arial Rounded MT Bold" panose="020F0704030504030204" pitchFamily="34" charset="0"/>
          <a:cs typeface="Arial" panose="020B0604020202020204" pitchFamily="34" charset="0"/>
        </a:defRPr>
      </a:lvl3pPr>
      <a:lvl4pPr algn="ctr" rtl="0" eaLnBrk="0" fontAlgn="base" hangingPunct="0">
        <a:spcBef>
          <a:spcPct val="0"/>
        </a:spcBef>
        <a:spcAft>
          <a:spcPct val="0"/>
        </a:spcAft>
        <a:defRPr sz="3168">
          <a:solidFill>
            <a:schemeClr val="bg1"/>
          </a:solidFill>
          <a:latin typeface="Arial Rounded MT Bold" panose="020F0704030504030204" pitchFamily="34" charset="0"/>
          <a:cs typeface="Arial" panose="020B0604020202020204" pitchFamily="34" charset="0"/>
        </a:defRPr>
      </a:lvl4pPr>
      <a:lvl5pPr algn="ctr" rtl="0" eaLnBrk="0" fontAlgn="base" hangingPunct="0">
        <a:spcBef>
          <a:spcPct val="0"/>
        </a:spcBef>
        <a:spcAft>
          <a:spcPct val="0"/>
        </a:spcAft>
        <a:defRPr sz="3168">
          <a:solidFill>
            <a:schemeClr val="bg1"/>
          </a:solidFill>
          <a:latin typeface="Arial Rounded MT Bold" panose="020F0704030504030204" pitchFamily="34" charset="0"/>
          <a:cs typeface="Arial" panose="020B0604020202020204" pitchFamily="34" charset="0"/>
        </a:defRPr>
      </a:lvl5pPr>
      <a:lvl6pPr marL="329230" algn="ctr" rtl="0" fontAlgn="base">
        <a:spcBef>
          <a:spcPct val="0"/>
        </a:spcBef>
        <a:spcAft>
          <a:spcPct val="0"/>
        </a:spcAft>
        <a:defRPr sz="3168">
          <a:solidFill>
            <a:schemeClr val="bg1"/>
          </a:solidFill>
          <a:latin typeface="Arial Rounded MT Bold" panose="020F0704030504030204" pitchFamily="34" charset="0"/>
          <a:cs typeface="Arial" panose="020B0604020202020204" pitchFamily="34" charset="0"/>
        </a:defRPr>
      </a:lvl6pPr>
      <a:lvl7pPr marL="658459" algn="ctr" rtl="0" fontAlgn="base">
        <a:spcBef>
          <a:spcPct val="0"/>
        </a:spcBef>
        <a:spcAft>
          <a:spcPct val="0"/>
        </a:spcAft>
        <a:defRPr sz="3168">
          <a:solidFill>
            <a:schemeClr val="bg1"/>
          </a:solidFill>
          <a:latin typeface="Arial Rounded MT Bold" panose="020F0704030504030204" pitchFamily="34" charset="0"/>
          <a:cs typeface="Arial" panose="020B0604020202020204" pitchFamily="34" charset="0"/>
        </a:defRPr>
      </a:lvl7pPr>
      <a:lvl8pPr marL="987689" algn="ctr" rtl="0" fontAlgn="base">
        <a:spcBef>
          <a:spcPct val="0"/>
        </a:spcBef>
        <a:spcAft>
          <a:spcPct val="0"/>
        </a:spcAft>
        <a:defRPr sz="3168">
          <a:solidFill>
            <a:schemeClr val="bg1"/>
          </a:solidFill>
          <a:latin typeface="Arial Rounded MT Bold" panose="020F0704030504030204" pitchFamily="34" charset="0"/>
          <a:cs typeface="Arial" panose="020B0604020202020204" pitchFamily="34" charset="0"/>
        </a:defRPr>
      </a:lvl8pPr>
      <a:lvl9pPr marL="1316919" algn="ctr" rtl="0" fontAlgn="base">
        <a:spcBef>
          <a:spcPct val="0"/>
        </a:spcBef>
        <a:spcAft>
          <a:spcPct val="0"/>
        </a:spcAft>
        <a:defRPr sz="3168">
          <a:solidFill>
            <a:schemeClr val="bg1"/>
          </a:solidFill>
          <a:latin typeface="Arial Rounded MT Bold" panose="020F0704030504030204" pitchFamily="34" charset="0"/>
          <a:cs typeface="Arial" panose="020B0604020202020204" pitchFamily="34" charset="0"/>
        </a:defRPr>
      </a:lvl9pPr>
    </p:titleStyle>
    <p:bodyStyle>
      <a:lvl1pPr marL="246922" indent="-246922" algn="l" rtl="0" eaLnBrk="0" fontAlgn="base" hangingPunct="0">
        <a:spcBef>
          <a:spcPct val="20000"/>
        </a:spcBef>
        <a:spcAft>
          <a:spcPct val="0"/>
        </a:spcAft>
        <a:defRPr sz="3168" kern="1200">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kern="1200">
          <a:solidFill>
            <a:schemeClr val="tx1"/>
          </a:solidFill>
          <a:latin typeface="Arial" panose="020B0604020202020204" pitchFamily="34" charset="0"/>
          <a:ea typeface="+mn-ea"/>
          <a:cs typeface="+mn-cs"/>
        </a:defRPr>
      </a:lvl2pPr>
      <a:lvl3pPr marL="823074" indent="-164615" algn="l" rtl="0" eaLnBrk="0" fontAlgn="base" hangingPunct="0">
        <a:spcBef>
          <a:spcPct val="20000"/>
        </a:spcBef>
        <a:spcAft>
          <a:spcPct val="0"/>
        </a:spcAft>
        <a:buChar char="•"/>
        <a:defRPr sz="1728" kern="1200">
          <a:solidFill>
            <a:schemeClr val="tx1"/>
          </a:solidFill>
          <a:latin typeface="Arial" panose="020B0604020202020204" pitchFamily="34" charset="0"/>
          <a:ea typeface="+mn-ea"/>
          <a:cs typeface="+mn-cs"/>
        </a:defRPr>
      </a:lvl3pPr>
      <a:lvl4pPr marL="1152304" indent="-164615" algn="l" rtl="0" eaLnBrk="0" fontAlgn="base" hangingPunct="0">
        <a:spcBef>
          <a:spcPct val="20000"/>
        </a:spcBef>
        <a:spcAft>
          <a:spcPct val="0"/>
        </a:spcAft>
        <a:buChar char="–"/>
        <a:defRPr sz="1440" kern="1200">
          <a:solidFill>
            <a:schemeClr val="tx1"/>
          </a:solidFill>
          <a:latin typeface="Arial" panose="020B0604020202020204" pitchFamily="34" charset="0"/>
          <a:ea typeface="+mn-ea"/>
          <a:cs typeface="+mn-cs"/>
        </a:defRPr>
      </a:lvl4pPr>
      <a:lvl5pPr marL="1481534" indent="-164615" algn="l" rtl="0" eaLnBrk="0" fontAlgn="base" hangingPunct="0">
        <a:spcBef>
          <a:spcPct val="20000"/>
        </a:spcBef>
        <a:spcAft>
          <a:spcPct val="0"/>
        </a:spcAft>
        <a:buChar char="»"/>
        <a:defRPr sz="1440" kern="1200">
          <a:solidFill>
            <a:schemeClr val="tx1"/>
          </a:solidFill>
          <a:latin typeface="Arial" panose="020B0604020202020204" pitchFamily="34" charset="0"/>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hyperlink" Target="https://www.facebook.com/theisraelproject/videos/10157556808522316/"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2018</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Shmot</a:t>
            </a:r>
            <a:r>
              <a:rPr lang="en-US" baseline="30000" dirty="0"/>
              <a:t>/Ex 40.32-34</a:t>
            </a:r>
            <a:r>
              <a:rPr lang="en-US" dirty="0"/>
              <a:t> Moshe was unable to enter into the Tent of Meeting, because </a:t>
            </a:r>
            <a:r>
              <a:rPr lang="en-US" dirty="0">
                <a:solidFill>
                  <a:srgbClr val="FFFF99"/>
                </a:solidFill>
              </a:rPr>
              <a:t>the cloud resided there and the glory of Adonai filled the Tabernacle.</a:t>
            </a:r>
          </a:p>
          <a:p>
            <a:pPr algn="l"/>
            <a:r>
              <a:rPr lang="en-US" baseline="30000" dirty="0" err="1"/>
              <a:t>T’hillim</a:t>
            </a:r>
            <a:r>
              <a:rPr lang="en-US" baseline="30000" dirty="0"/>
              <a:t>/Ps 90.16</a:t>
            </a:r>
            <a:r>
              <a:rPr lang="en-US" dirty="0"/>
              <a:t> Show your deeds to your servants and </a:t>
            </a:r>
            <a:r>
              <a:rPr lang="en-US" dirty="0">
                <a:solidFill>
                  <a:srgbClr val="FFFF99"/>
                </a:solidFill>
              </a:rPr>
              <a:t>your glory to their children.</a:t>
            </a:r>
          </a:p>
        </p:txBody>
      </p:sp>
    </p:spTree>
    <p:extLst>
      <p:ext uri="{BB962C8B-B14F-4D97-AF65-F5344CB8AC3E}">
        <p14:creationId xmlns:p14="http://schemas.microsoft.com/office/powerpoint/2010/main" val="2749197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So it was filled with G-d’s presence, but still not </a:t>
            </a:r>
            <a:r>
              <a:rPr lang="en-US" u="sng" dirty="0"/>
              <a:t>usable</a:t>
            </a:r>
            <a:r>
              <a:rPr lang="en-US" dirty="0"/>
              <a:t>.  The </a:t>
            </a:r>
            <a:r>
              <a:rPr lang="en-US" u="sng" dirty="0"/>
              <a:t>place</a:t>
            </a:r>
            <a:r>
              <a:rPr lang="en-US" dirty="0"/>
              <a:t> was ready, the </a:t>
            </a:r>
            <a:r>
              <a:rPr lang="en-US" u="sng" dirty="0"/>
              <a:t>people</a:t>
            </a:r>
            <a:r>
              <a:rPr lang="en-US" dirty="0"/>
              <a:t> were not.  Eight chapters later, </a:t>
            </a:r>
          </a:p>
          <a:p>
            <a:pPr marL="233363" indent="-233363" algn="l">
              <a:buFont typeface="Arial" panose="020B0604020202020204" pitchFamily="34" charset="0"/>
              <a:buChar char="•"/>
            </a:pPr>
            <a:r>
              <a:rPr lang="en-US" dirty="0"/>
              <a:t>instruction in the 5 types of offerings. [knowledge prep]</a:t>
            </a:r>
          </a:p>
          <a:p>
            <a:pPr marL="233363" indent="-233363" algn="l">
              <a:buFont typeface="Arial" panose="020B0604020202020204" pitchFamily="34" charset="0"/>
              <a:buChar char="•"/>
            </a:pPr>
            <a:r>
              <a:rPr lang="en-US" dirty="0"/>
              <a:t>Personal prep for the priests.</a:t>
            </a:r>
          </a:p>
          <a:p>
            <a:pPr algn="l"/>
            <a:endParaRPr lang="en-US" dirty="0"/>
          </a:p>
        </p:txBody>
      </p:sp>
    </p:spTree>
    <p:extLst>
      <p:ext uri="{BB962C8B-B14F-4D97-AF65-F5344CB8AC3E}">
        <p14:creationId xmlns:p14="http://schemas.microsoft.com/office/powerpoint/2010/main" val="3625135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Vayikra/Lev 8 [summary of prep]</a:t>
            </a:r>
          </a:p>
          <a:p>
            <a:pPr marL="457200" indent="-457200" algn="l">
              <a:buFont typeface="+mj-lt"/>
              <a:buAutoNum type="arabicPeriod"/>
            </a:pPr>
            <a:r>
              <a:rPr lang="en-US" dirty="0"/>
              <a:t> Aharon and sons bathed</a:t>
            </a:r>
          </a:p>
          <a:p>
            <a:pPr marL="457200" indent="-457200" algn="l">
              <a:buFont typeface="+mj-lt"/>
              <a:buAutoNum type="arabicPeriod"/>
            </a:pPr>
            <a:r>
              <a:rPr lang="en-US" dirty="0"/>
              <a:t>Attired in tunic, sash, robe, vest, belt, breastplate, </a:t>
            </a:r>
            <a:r>
              <a:rPr lang="en-US" dirty="0" err="1"/>
              <a:t>urim</a:t>
            </a:r>
            <a:r>
              <a:rPr lang="en-US" dirty="0"/>
              <a:t>, </a:t>
            </a:r>
            <a:r>
              <a:rPr lang="en-US" dirty="0" err="1"/>
              <a:t>tumim</a:t>
            </a:r>
            <a:r>
              <a:rPr lang="en-US" dirty="0"/>
              <a:t>, turban with gold plate.  </a:t>
            </a:r>
          </a:p>
          <a:p>
            <a:pPr marL="742950" indent="-742950" algn="l">
              <a:buFont typeface="+mj-lt"/>
              <a:buAutoNum type="arabicPeriod"/>
            </a:pPr>
            <a:endParaRPr lang="en-US" dirty="0"/>
          </a:p>
        </p:txBody>
      </p:sp>
    </p:spTree>
    <p:extLst>
      <p:ext uri="{BB962C8B-B14F-4D97-AF65-F5344CB8AC3E}">
        <p14:creationId xmlns:p14="http://schemas.microsoft.com/office/powerpoint/2010/main" val="3384560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670" y="-171450"/>
            <a:ext cx="8381999" cy="5143500"/>
          </a:xfrm>
        </p:spPr>
        <p:txBody>
          <a:bodyPr>
            <a:normAutofit/>
          </a:bodyPr>
          <a:lstStyle/>
          <a:p>
            <a:pPr algn="l"/>
            <a:r>
              <a:rPr lang="en-US" dirty="0"/>
              <a:t> </a:t>
            </a:r>
          </a:p>
        </p:txBody>
      </p:sp>
      <p:pic>
        <p:nvPicPr>
          <p:cNvPr id="1026" name="Picture 2" descr="Image result for site:www.templeinstitute.org garments of Aaron">
            <a:extLst>
              <a:ext uri="{FF2B5EF4-FFF2-40B4-BE49-F238E27FC236}">
                <a16:creationId xmlns:a16="http://schemas.microsoft.com/office/drawing/2014/main" id="{8958E643-5F47-4911-AC2C-734F20182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37" y="-13607"/>
            <a:ext cx="270986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56167FE8-2A44-4E2D-928C-68EA2A5C23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5127" y="-21771"/>
            <a:ext cx="350996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314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457200" indent="-457200" algn="l">
              <a:buFont typeface="+mj-lt"/>
              <a:buAutoNum type="arabicPeriod" startAt="3"/>
            </a:pPr>
            <a:r>
              <a:rPr lang="en-US" dirty="0"/>
              <a:t>Moshe anointed Aharon and sons with oil. </a:t>
            </a:r>
          </a:p>
          <a:p>
            <a:pPr marL="457200" indent="-457200" algn="l">
              <a:buFont typeface="+mj-lt"/>
              <a:buAutoNum type="arabicPeriod" startAt="3"/>
            </a:pPr>
            <a:r>
              <a:rPr lang="en-US" dirty="0"/>
              <a:t>Bull for sin offering.</a:t>
            </a:r>
          </a:p>
          <a:p>
            <a:pPr marL="457200" indent="-457200" algn="l">
              <a:buFont typeface="+mj-lt"/>
              <a:buAutoNum type="arabicPeriod" startAt="3"/>
            </a:pPr>
            <a:r>
              <a:rPr lang="en-US" dirty="0"/>
              <a:t>Ram for burnt offering. </a:t>
            </a:r>
          </a:p>
          <a:p>
            <a:pPr marL="457200" indent="-457200" algn="l">
              <a:buFont typeface="+mj-lt"/>
              <a:buAutoNum type="arabicPeriod" startAt="3"/>
            </a:pPr>
            <a:r>
              <a:rPr lang="en-US" dirty="0"/>
              <a:t>Ram for ordination with laying on of hands.  Blood on right ear, thumb, foot.</a:t>
            </a:r>
          </a:p>
        </p:txBody>
      </p:sp>
    </p:spTree>
    <p:extLst>
      <p:ext uri="{BB962C8B-B14F-4D97-AF65-F5344CB8AC3E}">
        <p14:creationId xmlns:p14="http://schemas.microsoft.com/office/powerpoint/2010/main" val="3450295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514350" indent="-514350" algn="l">
              <a:buFont typeface="+mj-lt"/>
              <a:buAutoNum type="arabicPeriod" startAt="7"/>
            </a:pPr>
            <a:r>
              <a:rPr lang="en-US" dirty="0"/>
              <a:t>Matzah, oiled bread, wafer waved and burned.</a:t>
            </a:r>
          </a:p>
          <a:p>
            <a:pPr marL="514350" indent="-514350" algn="l">
              <a:buFont typeface="+mj-lt"/>
              <a:buAutoNum type="arabicPeriod" startAt="7"/>
            </a:pPr>
            <a:r>
              <a:rPr lang="en-US" dirty="0"/>
              <a:t>Oil and blood sprinkled on Aharon.</a:t>
            </a:r>
          </a:p>
          <a:p>
            <a:pPr marL="514350" indent="-514350" algn="l">
              <a:buFont typeface="+mj-lt"/>
              <a:buAutoNum type="arabicPeriod" startAt="7"/>
            </a:pPr>
            <a:r>
              <a:rPr lang="en-US" dirty="0"/>
              <a:t>Boiled meat eaten.</a:t>
            </a:r>
            <a:endParaRPr lang="he-IL" dirty="0"/>
          </a:p>
          <a:p>
            <a:pPr algn="l"/>
            <a:r>
              <a:rPr lang="en-US" dirty="0"/>
              <a:t>Then…</a:t>
            </a:r>
          </a:p>
        </p:txBody>
      </p:sp>
    </p:spTree>
    <p:extLst>
      <p:ext uri="{BB962C8B-B14F-4D97-AF65-F5344CB8AC3E}">
        <p14:creationId xmlns:p14="http://schemas.microsoft.com/office/powerpoint/2010/main" val="1452458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Viyikra</a:t>
            </a:r>
            <a:r>
              <a:rPr lang="en-US" baseline="30000" dirty="0"/>
              <a:t>/Lev 8.33-36</a:t>
            </a:r>
            <a:r>
              <a:rPr lang="en-US" b="1" baseline="30000" dirty="0"/>
              <a:t> </a:t>
            </a:r>
            <a:r>
              <a:rPr lang="en-US" dirty="0">
                <a:solidFill>
                  <a:srgbClr val="FFFF99"/>
                </a:solidFill>
              </a:rPr>
              <a:t>You are not to go out from the entrance of the Tent of Meeting for seven days</a:t>
            </a:r>
            <a:r>
              <a:rPr lang="en-US" dirty="0"/>
              <a:t>, until the days of your ordination are fulfilled, for he will be filling your hands* for seven days. What has been done this day, </a:t>
            </a:r>
            <a:r>
              <a:rPr lang="en-US" cap="small" dirty="0" err="1"/>
              <a:t>Adoni</a:t>
            </a:r>
            <a:r>
              <a:rPr lang="en-US" dirty="0"/>
              <a:t> has commanded to be done, in order to make atonement for you. </a:t>
            </a:r>
          </a:p>
        </p:txBody>
      </p:sp>
    </p:spTree>
    <p:extLst>
      <p:ext uri="{BB962C8B-B14F-4D97-AF65-F5344CB8AC3E}">
        <p14:creationId xmlns:p14="http://schemas.microsoft.com/office/powerpoint/2010/main" val="4179585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err="1"/>
              <a:t>Viyikra</a:t>
            </a:r>
            <a:r>
              <a:rPr lang="en-US" baseline="30000" dirty="0"/>
              <a:t>/Lev 8.33-36</a:t>
            </a:r>
            <a:r>
              <a:rPr lang="en-US" b="1" baseline="30000" dirty="0"/>
              <a:t>  </a:t>
            </a:r>
            <a:r>
              <a:rPr lang="en-US" dirty="0"/>
              <a:t>You are to stay at the entrance of the Tent of Meeting </a:t>
            </a:r>
            <a:r>
              <a:rPr lang="en-US" dirty="0">
                <a:solidFill>
                  <a:srgbClr val="FFFF99"/>
                </a:solidFill>
              </a:rPr>
              <a:t>day and night for seven days</a:t>
            </a:r>
            <a:r>
              <a:rPr lang="en-US" dirty="0"/>
              <a:t>, and keep </a:t>
            </a:r>
            <a:r>
              <a:rPr lang="en-US" cap="small" dirty="0" err="1"/>
              <a:t>Adoni</a:t>
            </a:r>
            <a:r>
              <a:rPr lang="en-US" dirty="0" err="1"/>
              <a:t>’s</a:t>
            </a:r>
            <a:r>
              <a:rPr lang="en-US" dirty="0"/>
              <a:t> command, so that you do not die, for so I have been commanded.” </a:t>
            </a:r>
            <a:r>
              <a:rPr lang="en-US" b="1" baseline="30000" dirty="0"/>
              <a:t> </a:t>
            </a:r>
            <a:r>
              <a:rPr lang="en-US" dirty="0"/>
              <a:t>Thus Aaron and his sons did all the things that </a:t>
            </a:r>
            <a:r>
              <a:rPr lang="en-US" cap="small" dirty="0" err="1"/>
              <a:t>Adoni</a:t>
            </a:r>
            <a:r>
              <a:rPr lang="en-US" dirty="0"/>
              <a:t> commanded through Moses.</a:t>
            </a:r>
          </a:p>
        </p:txBody>
      </p:sp>
    </p:spTree>
    <p:extLst>
      <p:ext uri="{BB962C8B-B14F-4D97-AF65-F5344CB8AC3E}">
        <p14:creationId xmlns:p14="http://schemas.microsoft.com/office/powerpoint/2010/main" val="142779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What were they doing for </a:t>
            </a:r>
            <a:r>
              <a:rPr lang="en-US" dirty="0">
                <a:solidFill>
                  <a:srgbClr val="FFFF99"/>
                </a:solidFill>
              </a:rPr>
              <a:t>seven days and nights</a:t>
            </a:r>
            <a:r>
              <a:rPr lang="en-US" dirty="0"/>
              <a:t>?</a:t>
            </a:r>
          </a:p>
          <a:p>
            <a:pPr algn="l"/>
            <a:r>
              <a:rPr lang="en-US" dirty="0"/>
              <a:t>Does that relate to </a:t>
            </a:r>
            <a:r>
              <a:rPr lang="en-US" dirty="0" err="1"/>
              <a:t>erev</a:t>
            </a:r>
            <a:r>
              <a:rPr lang="en-US" dirty="0"/>
              <a:t> Yom Kippur, prep for Yom Kippur? </a:t>
            </a:r>
          </a:p>
        </p:txBody>
      </p:sp>
    </p:spTree>
    <p:extLst>
      <p:ext uri="{BB962C8B-B14F-4D97-AF65-F5344CB8AC3E}">
        <p14:creationId xmlns:p14="http://schemas.microsoft.com/office/powerpoint/2010/main" val="3731836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D4EF1FAC-823F-46A4-8CAE-4DE93524531E}"/>
              </a:ext>
            </a:extLst>
          </p:cNvPr>
          <p:cNvSpPr>
            <a:spLocks noGrp="1" noChangeArrowheads="1"/>
          </p:cNvSpPr>
          <p:nvPr>
            <p:ph type="subTitle" idx="1"/>
          </p:nvPr>
        </p:nvSpPr>
        <p:spPr>
          <a:xfrm>
            <a:off x="274637" y="0"/>
            <a:ext cx="8229600" cy="5143500"/>
          </a:xfrm>
        </p:spPr>
        <p:txBody>
          <a:bodyPr/>
          <a:lstStyle/>
          <a:p>
            <a:pPr algn="l">
              <a:lnSpc>
                <a:spcPct val="90000"/>
              </a:lnSpc>
            </a:pPr>
            <a:r>
              <a:rPr lang="en-US" altLang="en-US" sz="4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All night </a:t>
            </a:r>
            <a:r>
              <a:rPr lang="en-US" altLang="en-US" sz="4000" dirty="0" err="1">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serice</a:t>
            </a:r>
            <a:r>
              <a:rPr lang="en-US" altLang="en-US" sz="4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not unique to Yom Kippur:</a:t>
            </a:r>
          </a:p>
          <a:p>
            <a:pPr marL="401638" indent="-401638" algn="l">
              <a:lnSpc>
                <a:spcPct val="90000"/>
              </a:lnSpc>
              <a:buFont typeface="+mj-lt"/>
              <a:buAutoNum type="arabicPeriod"/>
            </a:pPr>
            <a:r>
              <a:rPr lang="en-US" altLang="en-US" sz="3000" baseline="30000" dirty="0" err="1">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Viyikra</a:t>
            </a:r>
            <a:r>
              <a:rPr lang="en-US" altLang="en-US" sz="3000" baseline="30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/Lev 6.2-6</a:t>
            </a:r>
            <a:r>
              <a:rPr lang="en-US" altLang="en-US" sz="3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altLang="en-US" sz="4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“Give this order to Aharon and his sons: ‘This is the law for the burnt offering on its firewood upon the altar </a:t>
            </a:r>
            <a:r>
              <a:rPr lang="en-US" altLang="en-US" sz="4000" dirty="0">
                <a:solidFill>
                  <a:srgbClr val="FFFF66"/>
                </a:solidFill>
                <a:latin typeface="Arial Rounded MT Bold" panose="020F0704030504030204" pitchFamily="34" charset="0"/>
                <a:ea typeface="Arial Unicode MS" panose="020B0604020202020204" pitchFamily="34" charset="-128"/>
                <a:cs typeface="Arial Unicode MS" panose="020B0604020202020204" pitchFamily="34" charset="-128"/>
              </a:rPr>
              <a:t>all night long</a:t>
            </a:r>
            <a:r>
              <a:rPr lang="en-US" altLang="en-US" sz="4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until morning; in this way the </a:t>
            </a:r>
            <a:r>
              <a:rPr lang="en-US" altLang="en-US" sz="4000" dirty="0">
                <a:solidFill>
                  <a:srgbClr val="FFFF66"/>
                </a:solidFill>
                <a:latin typeface="Arial Rounded MT Bold" panose="020F0704030504030204" pitchFamily="34" charset="0"/>
                <a:ea typeface="Arial Unicode MS" panose="020B0604020202020204" pitchFamily="34" charset="-128"/>
                <a:cs typeface="Arial Unicode MS" panose="020B0604020202020204" pitchFamily="34" charset="-128"/>
              </a:rPr>
              <a:t>fire of the altar will be kept burning</a:t>
            </a:r>
            <a:r>
              <a:rPr lang="en-US" altLang="en-US" sz="4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a:t>
            </a:r>
            <a:endParaRPr lang="en-US" altLang="en-US" sz="3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603415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solidFill>
                  <a:srgbClr val="FFFF66"/>
                </a:solidFill>
              </a:rPr>
              <a:t> </a:t>
            </a:r>
          </a:p>
        </p:txBody>
      </p:sp>
      <p:pic>
        <p:nvPicPr>
          <p:cNvPr id="3" name="Picture 2">
            <a:extLst>
              <a:ext uri="{FF2B5EF4-FFF2-40B4-BE49-F238E27FC236}">
                <a16:creationId xmlns:a16="http://schemas.microsoft.com/office/drawing/2014/main" id="{F0204DF1-4235-4805-9E0D-4B830DB593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971" y="226144"/>
            <a:ext cx="8369432" cy="4707805"/>
          </a:xfrm>
          <a:prstGeom prst="rect">
            <a:avLst/>
          </a:prstGeom>
        </p:spPr>
      </p:pic>
      <p:sp>
        <p:nvSpPr>
          <p:cNvPr id="4" name="TextBox 3">
            <a:extLst>
              <a:ext uri="{FF2B5EF4-FFF2-40B4-BE49-F238E27FC236}">
                <a16:creationId xmlns:a16="http://schemas.microsoft.com/office/drawing/2014/main" id="{8DA234FD-EB62-4DE1-B86A-8FA54BC3E315}"/>
              </a:ext>
            </a:extLst>
          </p:cNvPr>
          <p:cNvSpPr txBox="1"/>
          <p:nvPr/>
        </p:nvSpPr>
        <p:spPr>
          <a:xfrm>
            <a:off x="218856" y="285750"/>
            <a:ext cx="5237844"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Firepit cleanup crew</a:t>
            </a:r>
          </a:p>
        </p:txBody>
      </p:sp>
    </p:spTree>
    <p:extLst>
      <p:ext uri="{BB962C8B-B14F-4D97-AF65-F5344CB8AC3E}">
        <p14:creationId xmlns:p14="http://schemas.microsoft.com/office/powerpoint/2010/main" val="1693692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D4EF1FAC-823F-46A4-8CAE-4DE93524531E}"/>
              </a:ext>
            </a:extLst>
          </p:cNvPr>
          <p:cNvSpPr>
            <a:spLocks noGrp="1" noChangeArrowheads="1"/>
          </p:cNvSpPr>
          <p:nvPr>
            <p:ph type="subTitle" idx="1"/>
          </p:nvPr>
        </p:nvSpPr>
        <p:spPr>
          <a:xfrm>
            <a:off x="274637" y="0"/>
            <a:ext cx="8229600" cy="5143500"/>
          </a:xfrm>
        </p:spPr>
        <p:txBody>
          <a:bodyPr/>
          <a:lstStyle/>
          <a:p>
            <a:pPr marL="457200" indent="-457200" algn="l">
              <a:lnSpc>
                <a:spcPct val="90000"/>
              </a:lnSpc>
            </a:pPr>
            <a:r>
              <a:rPr lang="en-US" altLang="en-US" sz="3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All night:</a:t>
            </a:r>
          </a:p>
          <a:p>
            <a:pPr algn="l">
              <a:lnSpc>
                <a:spcPct val="90000"/>
              </a:lnSpc>
            </a:pPr>
            <a:r>
              <a:rPr lang="en-US" altLang="en-US" sz="3000" baseline="30000" dirty="0" err="1">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Viyikra</a:t>
            </a:r>
            <a:r>
              <a:rPr lang="en-US" altLang="en-US" sz="3000" baseline="30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/Lev 6.2-6</a:t>
            </a:r>
            <a:r>
              <a:rPr lang="en-US" altLang="en-US" sz="3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altLang="en-US" sz="4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When the fire has consumed the burnt offering on the altar, the </a:t>
            </a:r>
            <a:r>
              <a:rPr lang="en-US" altLang="en-US" sz="4000" dirty="0" err="1">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cohen</a:t>
            </a:r>
            <a:r>
              <a:rPr lang="en-US" altLang="en-US" sz="4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having put on his linen garment and covered himself with his linen</a:t>
            </a:r>
            <a:endParaRPr lang="en-US" altLang="en-US" sz="36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829130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0330E4E6-2EFC-4918-B9FB-6A3F8CFEA449}"/>
              </a:ext>
            </a:extLst>
          </p:cNvPr>
          <p:cNvSpPr>
            <a:spLocks noGrp="1" noChangeArrowheads="1"/>
          </p:cNvSpPr>
          <p:nvPr>
            <p:ph type="subTitle" idx="1"/>
          </p:nvPr>
        </p:nvSpPr>
        <p:spPr>
          <a:xfrm>
            <a:off x="350837" y="0"/>
            <a:ext cx="8077200" cy="5143500"/>
          </a:xfrm>
        </p:spPr>
        <p:txBody>
          <a:bodyPr/>
          <a:lstStyle/>
          <a:p>
            <a:pPr algn="l">
              <a:lnSpc>
                <a:spcPct val="90000"/>
              </a:lnSpc>
            </a:pPr>
            <a:r>
              <a:rPr lang="en-US" altLang="en-US" sz="36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shorts, is to remove the ashes and put them beside the altar. Then he is to remove those garments and put on others, before carrying the ashes outside the camp to a clean place.  In this way, the fire on the altar will be kept burning and </a:t>
            </a:r>
            <a:r>
              <a:rPr lang="en-US" altLang="en-US" sz="3600" dirty="0">
                <a:solidFill>
                  <a:srgbClr val="FFFF66"/>
                </a:solidFill>
                <a:latin typeface="Arial Rounded MT Bold" panose="020F0704030504030204" pitchFamily="34" charset="0"/>
                <a:ea typeface="Arial Unicode MS" panose="020B0604020202020204" pitchFamily="34" charset="-128"/>
                <a:cs typeface="Arial Unicode MS" panose="020B0604020202020204" pitchFamily="34" charset="-128"/>
              </a:rPr>
              <a:t>not be allowed to go out.</a:t>
            </a:r>
            <a:r>
              <a:rPr lang="en-US" altLang="en-US" sz="36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Each morning, the </a:t>
            </a:r>
            <a:r>
              <a:rPr lang="en-US" altLang="en-US" sz="3600" dirty="0" err="1">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cohen</a:t>
            </a:r>
            <a:r>
              <a:rPr lang="en-US" altLang="en-US" sz="36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is to kindle wood on it, arrange the burnt</a:t>
            </a:r>
          </a:p>
        </p:txBody>
      </p:sp>
    </p:spTree>
    <p:extLst>
      <p:ext uri="{BB962C8B-B14F-4D97-AF65-F5344CB8AC3E}">
        <p14:creationId xmlns:p14="http://schemas.microsoft.com/office/powerpoint/2010/main" val="312039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2522D0FB-CB94-4650-AAD4-E9F1858FAD94}"/>
              </a:ext>
            </a:extLst>
          </p:cNvPr>
          <p:cNvSpPr>
            <a:spLocks noGrp="1" noChangeArrowheads="1"/>
          </p:cNvSpPr>
          <p:nvPr>
            <p:ph type="subTitle" idx="1"/>
          </p:nvPr>
        </p:nvSpPr>
        <p:spPr>
          <a:xfrm>
            <a:off x="274637" y="0"/>
            <a:ext cx="8305800" cy="5143500"/>
          </a:xfrm>
        </p:spPr>
        <p:txBody>
          <a:bodyPr/>
          <a:lstStyle/>
          <a:p>
            <a:pPr marL="457200" indent="-457200" algn="l"/>
            <a:r>
              <a:rPr lang="en-US" altLang="en-US" sz="3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altLang="en-US" sz="4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offering </a:t>
            </a:r>
            <a:r>
              <a:rPr lang="en-US" altLang="en-US" sz="36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and make the fat of the peace offerings go up in smoke.   Fire is to be </a:t>
            </a:r>
            <a:r>
              <a:rPr lang="en-US" altLang="en-US" sz="3600" dirty="0">
                <a:solidFill>
                  <a:srgbClr val="FFFF66"/>
                </a:solidFill>
                <a:latin typeface="Arial Rounded MT Bold" panose="020F0704030504030204" pitchFamily="34" charset="0"/>
                <a:ea typeface="Arial Unicode MS" panose="020B0604020202020204" pitchFamily="34" charset="-128"/>
                <a:cs typeface="Arial Unicode MS" panose="020B0604020202020204" pitchFamily="34" charset="-128"/>
              </a:rPr>
              <a:t>kept burning on the altar continually; it is not to go out.</a:t>
            </a:r>
          </a:p>
          <a:p>
            <a:pPr marL="457200" indent="-457200" algn="l">
              <a:buFontTx/>
              <a:buAutoNum type="arabicPeriod" startAt="2"/>
            </a:pPr>
            <a:r>
              <a:rPr lang="en-US" altLang="en-US" sz="3600" baseline="30000" dirty="0" err="1">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Y’hoshua</a:t>
            </a:r>
            <a:r>
              <a:rPr lang="en-US" altLang="en-US" sz="3600" baseline="30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/Josh 10:9   </a:t>
            </a:r>
            <a:r>
              <a:rPr lang="en-US" altLang="en-US" sz="36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Having spent the </a:t>
            </a:r>
            <a:r>
              <a:rPr lang="en-US" altLang="en-US" sz="3600" dirty="0">
                <a:solidFill>
                  <a:srgbClr val="FFFF66"/>
                </a:solidFill>
                <a:latin typeface="Arial Rounded MT Bold" panose="020F0704030504030204" pitchFamily="34" charset="0"/>
                <a:ea typeface="Arial Unicode MS" panose="020B0604020202020204" pitchFamily="34" charset="-128"/>
                <a:cs typeface="Arial Unicode MS" panose="020B0604020202020204" pitchFamily="34" charset="-128"/>
              </a:rPr>
              <a:t>entire night</a:t>
            </a:r>
            <a:r>
              <a:rPr lang="en-US" altLang="en-US" sz="36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marching up from Gilgal, </a:t>
            </a:r>
            <a:r>
              <a:rPr lang="en-US" altLang="en-US" sz="3600" dirty="0" err="1">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Y’hoshua</a:t>
            </a:r>
            <a:r>
              <a:rPr lang="en-US" altLang="en-US" sz="36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fell upon them, taking them by surprise.</a:t>
            </a:r>
          </a:p>
        </p:txBody>
      </p:sp>
    </p:spTree>
    <p:extLst>
      <p:ext uri="{BB962C8B-B14F-4D97-AF65-F5344CB8AC3E}">
        <p14:creationId xmlns:p14="http://schemas.microsoft.com/office/powerpoint/2010/main" val="2434852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E768FDD9-0B3A-45A3-BB1D-7EA9FB79A8A6}"/>
              </a:ext>
            </a:extLst>
          </p:cNvPr>
          <p:cNvSpPr>
            <a:spLocks noGrp="1" noChangeArrowheads="1"/>
          </p:cNvSpPr>
          <p:nvPr>
            <p:ph type="subTitle" idx="1"/>
          </p:nvPr>
        </p:nvSpPr>
        <p:spPr>
          <a:xfrm>
            <a:off x="274637" y="0"/>
            <a:ext cx="8229600" cy="5143500"/>
          </a:xfrm>
        </p:spPr>
        <p:txBody>
          <a:bodyPr/>
          <a:lstStyle/>
          <a:p>
            <a:pPr marL="457200" indent="-457200" algn="l">
              <a:buFontTx/>
              <a:buAutoNum type="arabicPeriod" startAt="3"/>
            </a:pPr>
            <a:r>
              <a:rPr lang="en-US" altLang="en-US" sz="4000" baseline="30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1Sa 15:11  </a:t>
            </a:r>
            <a:r>
              <a:rPr lang="en-US" altLang="en-US" sz="4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“I regret setting up </a:t>
            </a:r>
            <a:r>
              <a:rPr lang="en-US" altLang="en-US" sz="4000" dirty="0" err="1">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Sha’ul</a:t>
            </a:r>
            <a:r>
              <a:rPr lang="en-US" altLang="en-US" sz="4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as king, because he has turned back from following me and hasn’t obeyed my orders.” This made </a:t>
            </a:r>
            <a:r>
              <a:rPr lang="en-US" altLang="en-US" sz="4000" dirty="0" err="1">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Sh’mu’el</a:t>
            </a:r>
            <a:r>
              <a:rPr lang="en-US" altLang="en-US" sz="4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very sad, so that he cried to </a:t>
            </a:r>
            <a:r>
              <a:rPr lang="en-US" altLang="en-US" sz="4000" dirty="0" err="1">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Adoni</a:t>
            </a:r>
            <a:r>
              <a:rPr lang="en-US" altLang="en-US" sz="4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altLang="en-US" sz="4000" dirty="0">
                <a:solidFill>
                  <a:srgbClr val="FFFF66"/>
                </a:solidFill>
                <a:latin typeface="Arial Rounded MT Bold" panose="020F0704030504030204" pitchFamily="34" charset="0"/>
                <a:ea typeface="Arial Unicode MS" panose="020B0604020202020204" pitchFamily="34" charset="-128"/>
                <a:cs typeface="Arial Unicode MS" panose="020B0604020202020204" pitchFamily="34" charset="-128"/>
              </a:rPr>
              <a:t>all night</a:t>
            </a:r>
            <a:r>
              <a:rPr lang="en-US" altLang="en-US" sz="4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a:t>
            </a:r>
            <a:endParaRPr lang="en-US" altLang="en-US" sz="4000" dirty="0">
              <a:solidFill>
                <a:srgbClr val="FFFF66"/>
              </a:solidFill>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90895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E768FDD9-0B3A-45A3-BB1D-7EA9FB79A8A6}"/>
              </a:ext>
            </a:extLst>
          </p:cNvPr>
          <p:cNvSpPr>
            <a:spLocks noGrp="1" noChangeArrowheads="1"/>
          </p:cNvSpPr>
          <p:nvPr>
            <p:ph type="subTitle" idx="1"/>
          </p:nvPr>
        </p:nvSpPr>
        <p:spPr>
          <a:xfrm>
            <a:off x="274637" y="0"/>
            <a:ext cx="8229600" cy="5143500"/>
          </a:xfrm>
        </p:spPr>
        <p:txBody>
          <a:bodyPr/>
          <a:lstStyle/>
          <a:p>
            <a:pPr marL="401638" indent="-401638" algn="l">
              <a:buFont typeface="+mj-lt"/>
              <a:buAutoNum type="arabicPeriod" startAt="4"/>
            </a:pPr>
            <a:r>
              <a:rPr lang="en-US" altLang="en-US" sz="3600" baseline="30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2 Sa 12:16   </a:t>
            </a:r>
            <a:r>
              <a:rPr lang="en-US" altLang="en-US" sz="4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David prayed to God on behalf of the child; David fasted, then came and </a:t>
            </a:r>
            <a:r>
              <a:rPr lang="en-US" altLang="en-US" sz="4000" dirty="0">
                <a:solidFill>
                  <a:srgbClr val="FFFF66"/>
                </a:solidFill>
                <a:latin typeface="Arial Rounded MT Bold" panose="020F0704030504030204" pitchFamily="34" charset="0"/>
                <a:ea typeface="Arial Unicode MS" panose="020B0604020202020204" pitchFamily="34" charset="-128"/>
                <a:cs typeface="Arial Unicode MS" panose="020B0604020202020204" pitchFamily="34" charset="-128"/>
              </a:rPr>
              <a:t>lay all night on the ground.</a:t>
            </a:r>
            <a:endParaRPr lang="en-US" altLang="en-US" sz="3600" dirty="0">
              <a:solidFill>
                <a:srgbClr val="FFFF66"/>
              </a:solidFill>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89536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3D6D89C4-6E9A-40B3-B337-CB08445C8BA8}"/>
              </a:ext>
            </a:extLst>
          </p:cNvPr>
          <p:cNvSpPr>
            <a:spLocks noGrp="1" noChangeArrowheads="1"/>
          </p:cNvSpPr>
          <p:nvPr>
            <p:ph type="subTitle" idx="1"/>
          </p:nvPr>
        </p:nvSpPr>
        <p:spPr>
          <a:xfrm>
            <a:off x="274637" y="0"/>
            <a:ext cx="8229600" cy="5143500"/>
          </a:xfrm>
        </p:spPr>
        <p:txBody>
          <a:bodyPr/>
          <a:lstStyle/>
          <a:p>
            <a:pPr marL="457200" indent="-457200" algn="l">
              <a:lnSpc>
                <a:spcPct val="90000"/>
              </a:lnSpc>
              <a:buFontTx/>
              <a:buAutoNum type="arabicPeriod" startAt="5"/>
            </a:pPr>
            <a:r>
              <a:rPr lang="en-US" altLang="en-US" sz="3200" baseline="30000" dirty="0" err="1">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Yoel</a:t>
            </a:r>
            <a:r>
              <a:rPr lang="en-US" altLang="en-US" sz="3200" baseline="30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1:13   </a:t>
            </a:r>
            <a:r>
              <a:rPr lang="en-US" altLang="en-US" sz="4000" dirty="0" err="1">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Cohaneem</a:t>
            </a:r>
            <a:r>
              <a:rPr lang="en-US" altLang="en-US" sz="4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put on sackcloth, and weep! Wail, you who serve at the altar!  Come, </a:t>
            </a:r>
            <a:r>
              <a:rPr lang="en-US" altLang="en-US" sz="4000" dirty="0">
                <a:solidFill>
                  <a:srgbClr val="FFFF66"/>
                </a:solidFill>
                <a:latin typeface="Arial Rounded MT Bold" panose="020F0704030504030204" pitchFamily="34" charset="0"/>
                <a:ea typeface="Arial Unicode MS" panose="020B0604020202020204" pitchFamily="34" charset="-128"/>
                <a:cs typeface="Arial Unicode MS" panose="020B0604020202020204" pitchFamily="34" charset="-128"/>
              </a:rPr>
              <a:t>lie in sackcloth all night long,</a:t>
            </a:r>
            <a:r>
              <a:rPr lang="en-US" altLang="en-US" sz="4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you who serve my God! For the grain offering and drink offering are withheld from the house of your God.</a:t>
            </a:r>
            <a:endParaRPr lang="en-US" altLang="en-US" sz="32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448949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T’hillim</a:t>
            </a:r>
            <a:r>
              <a:rPr lang="en-US" baseline="30000" dirty="0"/>
              <a:t>/Ps 134 </a:t>
            </a:r>
            <a:r>
              <a:rPr lang="en-US" dirty="0"/>
              <a:t>Come, bless </a:t>
            </a:r>
            <a:r>
              <a:rPr lang="en-US" cap="small" dirty="0" err="1"/>
              <a:t>Adoni</a:t>
            </a:r>
            <a:r>
              <a:rPr lang="en-US" dirty="0"/>
              <a:t>, all you servants of </a:t>
            </a:r>
            <a:r>
              <a:rPr lang="en-US" cap="small" dirty="0"/>
              <a:t> </a:t>
            </a:r>
            <a:r>
              <a:rPr lang="en-US" cap="small" dirty="0" err="1"/>
              <a:t>Adoni</a:t>
            </a:r>
            <a:r>
              <a:rPr lang="en-US" dirty="0">
                <a:solidFill>
                  <a:srgbClr val="FFFF99"/>
                </a:solidFill>
              </a:rPr>
              <a:t>, who serve each night in the house of </a:t>
            </a:r>
            <a:r>
              <a:rPr lang="en-US" cap="small" dirty="0">
                <a:solidFill>
                  <a:srgbClr val="FFFF99"/>
                </a:solidFill>
              </a:rPr>
              <a:t> </a:t>
            </a:r>
            <a:r>
              <a:rPr lang="en-US" cap="small" dirty="0" err="1">
                <a:solidFill>
                  <a:srgbClr val="FFFF99"/>
                </a:solidFill>
              </a:rPr>
              <a:t>Adoni</a:t>
            </a:r>
            <a:r>
              <a:rPr lang="en-US" i="1" dirty="0">
                <a:solidFill>
                  <a:srgbClr val="FFFF99"/>
                </a:solidFill>
              </a:rPr>
              <a:t>.</a:t>
            </a:r>
            <a:br>
              <a:rPr lang="en-US" dirty="0">
                <a:solidFill>
                  <a:srgbClr val="FFFF99"/>
                </a:solidFill>
              </a:rPr>
            </a:br>
            <a:r>
              <a:rPr lang="en-US" dirty="0"/>
              <a:t>Lift your hands toward the sanctuary, and bless </a:t>
            </a:r>
            <a:r>
              <a:rPr lang="en-US" cap="small" dirty="0" err="1"/>
              <a:t>Adoni</a:t>
            </a:r>
            <a:r>
              <a:rPr lang="en-US" dirty="0"/>
              <a:t>. May </a:t>
            </a:r>
            <a:r>
              <a:rPr lang="en-US" cap="small" dirty="0" err="1"/>
              <a:t>Adoni</a:t>
            </a:r>
            <a:r>
              <a:rPr lang="en-US" dirty="0"/>
              <a:t>, the maker of heaven and earth, bless you from </a:t>
            </a:r>
            <a:r>
              <a:rPr lang="en-US" dirty="0" err="1"/>
              <a:t>Tziyon</a:t>
            </a:r>
            <a:r>
              <a:rPr lang="en-US" dirty="0"/>
              <a:t>.</a:t>
            </a:r>
          </a:p>
        </p:txBody>
      </p:sp>
    </p:spTree>
    <p:extLst>
      <p:ext uri="{BB962C8B-B14F-4D97-AF65-F5344CB8AC3E}">
        <p14:creationId xmlns:p14="http://schemas.microsoft.com/office/powerpoint/2010/main" val="1100550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C4E725DC-8882-4944-AEB6-BC50E64BE67F}"/>
              </a:ext>
            </a:extLst>
          </p:cNvPr>
          <p:cNvSpPr>
            <a:spLocks noGrp="1" noChangeArrowheads="1"/>
          </p:cNvSpPr>
          <p:nvPr>
            <p:ph idx="1"/>
          </p:nvPr>
        </p:nvSpPr>
        <p:spPr>
          <a:xfrm>
            <a:off x="274637" y="0"/>
            <a:ext cx="8305800" cy="5143500"/>
          </a:xfrm>
        </p:spPr>
        <p:txBody>
          <a:bodyPr/>
          <a:lstStyle/>
          <a:p>
            <a:pPr marL="0" indent="0" eaLnBrk="1" hangingPunct="1">
              <a:lnSpc>
                <a:spcPct val="90000"/>
              </a:lnSpc>
              <a:buNone/>
              <a:defRPr/>
            </a:pPr>
            <a:r>
              <a:rPr lang="en-US" altLang="en-US" sz="4000" baseline="30000" dirty="0" err="1">
                <a:solidFill>
                  <a:schemeClr val="bg1"/>
                </a:solidFill>
                <a:latin typeface="Arial Rounded MT Bold" panose="020F0704030504030204" pitchFamily="34" charset="0"/>
              </a:rPr>
              <a:t>T’hillim</a:t>
            </a:r>
            <a:r>
              <a:rPr lang="en-US" altLang="en-US" sz="4000" baseline="30000" dirty="0">
                <a:solidFill>
                  <a:schemeClr val="bg1"/>
                </a:solidFill>
                <a:latin typeface="Arial Rounded MT Bold" panose="020F0704030504030204" pitchFamily="34" charset="0"/>
              </a:rPr>
              <a:t>/Ps 130 </a:t>
            </a:r>
            <a:r>
              <a:rPr lang="en-US" altLang="en-US" sz="4000" dirty="0">
                <a:solidFill>
                  <a:schemeClr val="bg1"/>
                </a:solidFill>
                <a:latin typeface="Arial Rounded MT Bold" panose="020F0704030504030204" pitchFamily="34" charset="0"/>
              </a:rPr>
              <a:t>I wait longingly for </a:t>
            </a:r>
            <a:r>
              <a:rPr lang="en-US" altLang="en-US" sz="4000" cap="small" dirty="0" err="1">
                <a:solidFill>
                  <a:schemeClr val="bg1"/>
                </a:solidFill>
                <a:latin typeface="Arial Rounded MT Bold" panose="020F0704030504030204" pitchFamily="34" charset="0"/>
              </a:rPr>
              <a:t>Adoni</a:t>
            </a:r>
            <a:r>
              <a:rPr lang="en-US" altLang="en-US" sz="4000" i="1" dirty="0">
                <a:solidFill>
                  <a:schemeClr val="bg1"/>
                </a:solidFill>
                <a:latin typeface="Arial Rounded MT Bold" panose="020F0704030504030204" pitchFamily="34" charset="0"/>
              </a:rPr>
              <a:t>;</a:t>
            </a:r>
            <a:r>
              <a:rPr lang="en-US" altLang="en-US" sz="4000" dirty="0">
                <a:solidFill>
                  <a:schemeClr val="bg1"/>
                </a:solidFill>
                <a:latin typeface="Arial Rounded MT Bold" panose="020F0704030504030204" pitchFamily="34" charset="0"/>
              </a:rPr>
              <a:t> I put my hope in his word. Everything in me waits for </a:t>
            </a:r>
            <a:r>
              <a:rPr lang="en-US" altLang="en-US" sz="4000" cap="small" dirty="0" err="1">
                <a:solidFill>
                  <a:schemeClr val="bg1"/>
                </a:solidFill>
                <a:latin typeface="Arial Rounded MT Bold" panose="020F0704030504030204" pitchFamily="34" charset="0"/>
              </a:rPr>
              <a:t>Adoni</a:t>
            </a:r>
            <a:r>
              <a:rPr lang="en-US" altLang="en-US" sz="4000" i="1" dirty="0">
                <a:solidFill>
                  <a:schemeClr val="bg1"/>
                </a:solidFill>
                <a:latin typeface="Arial Rounded MT Bold" panose="020F0704030504030204" pitchFamily="34" charset="0"/>
              </a:rPr>
              <a:t> </a:t>
            </a:r>
            <a:r>
              <a:rPr lang="en-US" altLang="en-US" sz="4000" dirty="0">
                <a:solidFill>
                  <a:schemeClr val="bg1"/>
                </a:solidFill>
                <a:latin typeface="Arial Rounded MT Bold" panose="020F0704030504030204" pitchFamily="34" charset="0"/>
              </a:rPr>
              <a:t>more than guards on watch wait for morning, more than guards on watch </a:t>
            </a:r>
            <a:r>
              <a:rPr lang="en-US" altLang="en-US" sz="4000" dirty="0">
                <a:solidFill>
                  <a:srgbClr val="FFFF99"/>
                </a:solidFill>
                <a:latin typeface="Arial Rounded MT Bold" panose="020F0704030504030204" pitchFamily="34" charset="0"/>
              </a:rPr>
              <a:t>wait for morning</a:t>
            </a:r>
            <a:r>
              <a:rPr lang="en-US" altLang="en-US" sz="4000" dirty="0">
                <a:solidFill>
                  <a:schemeClr val="bg1"/>
                </a:solidFill>
                <a:latin typeface="Arial Rounded MT Bold" panose="020F0704030504030204" pitchFamily="34" charset="0"/>
              </a:rPr>
              <a:t>. </a:t>
            </a:r>
          </a:p>
        </p:txBody>
      </p:sp>
    </p:spTree>
    <p:extLst>
      <p:ext uri="{BB962C8B-B14F-4D97-AF65-F5344CB8AC3E}">
        <p14:creationId xmlns:p14="http://schemas.microsoft.com/office/powerpoint/2010/main" val="2868940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So after 7 days of personal preparation for worship, night and day…</a:t>
            </a:r>
          </a:p>
        </p:txBody>
      </p:sp>
    </p:spTree>
    <p:extLst>
      <p:ext uri="{BB962C8B-B14F-4D97-AF65-F5344CB8AC3E}">
        <p14:creationId xmlns:p14="http://schemas.microsoft.com/office/powerpoint/2010/main" val="957459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a:t>Vayikra/Lev 9.23-24</a:t>
            </a:r>
            <a:r>
              <a:rPr lang="en-US" dirty="0"/>
              <a:t> Moshe and Aharon entered the tent of meeting, came out and blessed the people. Then the glory of </a:t>
            </a:r>
            <a:r>
              <a:rPr lang="en-US" cap="small" dirty="0" err="1"/>
              <a:t>Adoni</a:t>
            </a:r>
            <a:r>
              <a:rPr lang="en-US" dirty="0"/>
              <a:t> appeared to all the people! </a:t>
            </a:r>
            <a:r>
              <a:rPr lang="en-US" b="1" baseline="30000" dirty="0"/>
              <a:t> </a:t>
            </a:r>
            <a:r>
              <a:rPr lang="en-US" dirty="0"/>
              <a:t>Fire came forth from the presence of </a:t>
            </a:r>
            <a:r>
              <a:rPr lang="en-US" cap="small" dirty="0" err="1"/>
              <a:t>Adoni</a:t>
            </a:r>
            <a:r>
              <a:rPr lang="en-US" dirty="0"/>
              <a:t>, consuming the burnt offering and the fat on the altar. When all the people saw it, they shouted and fell on their faces.</a:t>
            </a:r>
          </a:p>
        </p:txBody>
      </p:sp>
    </p:spTree>
    <p:extLst>
      <p:ext uri="{BB962C8B-B14F-4D97-AF65-F5344CB8AC3E}">
        <p14:creationId xmlns:p14="http://schemas.microsoft.com/office/powerpoint/2010/main" val="3211124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426BE570-7B1A-46F7-A9B7-0FFA9CF33973}"/>
              </a:ext>
            </a:extLst>
          </p:cNvPr>
          <p:cNvPicPr>
            <a:picLocks noChangeAspect="1"/>
          </p:cNvPicPr>
          <p:nvPr/>
        </p:nvPicPr>
        <p:blipFill rotWithShape="1">
          <a:blip r:embed="rId3">
            <a:extLst>
              <a:ext uri="{28A0092B-C50C-407E-A947-70E740481C1C}">
                <a14:useLocalDpi xmlns:a14="http://schemas.microsoft.com/office/drawing/2010/main" val="0"/>
              </a:ext>
            </a:extLst>
          </a:blip>
          <a:srcRect t="9879" b="17595"/>
          <a:stretch/>
        </p:blipFill>
        <p:spPr>
          <a:xfrm>
            <a:off x="-1" y="209550"/>
            <a:ext cx="8778875" cy="4038600"/>
          </a:xfrm>
          <a:prstGeom prst="rect">
            <a:avLst/>
          </a:prstGeom>
        </p:spPr>
      </p:pic>
    </p:spTree>
    <p:extLst>
      <p:ext uri="{BB962C8B-B14F-4D97-AF65-F5344CB8AC3E}">
        <p14:creationId xmlns:p14="http://schemas.microsoft.com/office/powerpoint/2010/main" val="4074001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r>
              <a:rPr lang="en-US" dirty="0"/>
              <a:t>How does this all night regimen relate to Yom Kippur?</a:t>
            </a:r>
          </a:p>
        </p:txBody>
      </p:sp>
    </p:spTree>
    <p:extLst>
      <p:ext uri="{BB962C8B-B14F-4D97-AF65-F5344CB8AC3E}">
        <p14:creationId xmlns:p14="http://schemas.microsoft.com/office/powerpoint/2010/main" val="640779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CA997570-FBE6-4BAE-BFBA-8503C57AF442}"/>
              </a:ext>
            </a:extLst>
          </p:cNvPr>
          <p:cNvSpPr>
            <a:spLocks noGrp="1" noChangeArrowheads="1"/>
          </p:cNvSpPr>
          <p:nvPr>
            <p:ph type="subTitle" idx="1"/>
          </p:nvPr>
        </p:nvSpPr>
        <p:spPr>
          <a:xfrm>
            <a:off x="274637" y="0"/>
            <a:ext cx="8153400" cy="5143500"/>
          </a:xfrm>
        </p:spPr>
        <p:txBody>
          <a:bodyPr/>
          <a:lstStyle/>
          <a:p>
            <a:pPr algn="l">
              <a:buFontTx/>
              <a:buChar char="•"/>
            </a:pPr>
            <a:r>
              <a:rPr lang="en-US" altLang="en-US" sz="36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Cohen spent the </a:t>
            </a:r>
            <a:r>
              <a:rPr lang="en-US" altLang="en-US" sz="3600" dirty="0">
                <a:solidFill>
                  <a:srgbClr val="FFFF66"/>
                </a:solidFill>
                <a:latin typeface="Arial Rounded MT Bold" panose="020F0704030504030204" pitchFamily="34" charset="0"/>
                <a:ea typeface="Arial Unicode MS" panose="020B0604020202020204" pitchFamily="34" charset="-128"/>
                <a:cs typeface="Arial Unicode MS" panose="020B0604020202020204" pitchFamily="34" charset="-128"/>
              </a:rPr>
              <a:t>entire week</a:t>
            </a:r>
            <a:r>
              <a:rPr lang="en-US" altLang="en-US" sz="36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studying, reviewing the Yom Kippur service</a:t>
            </a:r>
          </a:p>
          <a:p>
            <a:pPr algn="l">
              <a:buFontTx/>
              <a:buChar char="•"/>
            </a:pPr>
            <a:r>
              <a:rPr lang="en-US" altLang="en-US" sz="36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the night before, he stayed up </a:t>
            </a:r>
            <a:r>
              <a:rPr lang="en-US" altLang="en-US" sz="3600" dirty="0">
                <a:solidFill>
                  <a:srgbClr val="FFFF66"/>
                </a:solidFill>
                <a:latin typeface="Arial Rounded MT Bold" panose="020F0704030504030204" pitchFamily="34" charset="0"/>
                <a:ea typeface="Arial Unicode MS" panose="020B0604020202020204" pitchFamily="34" charset="-128"/>
                <a:cs typeface="Arial Unicode MS" panose="020B0604020202020204" pitchFamily="34" charset="-128"/>
              </a:rPr>
              <a:t>all night </a:t>
            </a:r>
            <a:r>
              <a:rPr lang="en-US" altLang="en-US" sz="36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with the leading citizens of Jerusalem, studying, preparing</a:t>
            </a:r>
          </a:p>
          <a:p>
            <a:pPr algn="l">
              <a:buFontTx/>
              <a:buChar char="•"/>
            </a:pPr>
            <a:r>
              <a:rPr lang="en-US" altLang="en-US" sz="36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*Filling your hands: knowledge that is cerebellar, ~ dance, play instrument.  Habits &gt;&gt; knowledge</a:t>
            </a:r>
          </a:p>
          <a:p>
            <a:pPr algn="l">
              <a:buFontTx/>
              <a:buChar char="•"/>
            </a:pPr>
            <a:endParaRPr lang="en-US" altLang="en-US" sz="36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798951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B2D4C8BD-53AD-4F24-970E-A1510BEDE808}"/>
              </a:ext>
            </a:extLst>
          </p:cNvPr>
          <p:cNvSpPr>
            <a:spLocks noGrp="1" noChangeArrowheads="1"/>
          </p:cNvSpPr>
          <p:nvPr>
            <p:ph type="subTitle" idx="1"/>
          </p:nvPr>
        </p:nvSpPr>
        <p:spPr>
          <a:xfrm>
            <a:off x="960437" y="0"/>
            <a:ext cx="6858000" cy="5143500"/>
          </a:xfrm>
        </p:spPr>
        <p:txBody>
          <a:bodyPr/>
          <a:lstStyle/>
          <a:p>
            <a:r>
              <a:rPr lang="en-US" altLang="en-US" sz="300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a:t>
            </a:r>
          </a:p>
        </p:txBody>
      </p:sp>
      <p:pic>
        <p:nvPicPr>
          <p:cNvPr id="72707" name="Picture 3">
            <a:extLst>
              <a:ext uri="{FF2B5EF4-FFF2-40B4-BE49-F238E27FC236}">
                <a16:creationId xmlns:a16="http://schemas.microsoft.com/office/drawing/2014/main" id="{29214B2A-78C3-469E-A828-5296C12FB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7" y="-12302"/>
            <a:ext cx="7772400" cy="5168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690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0F0FF664-F061-48DB-AA4A-EAC757ABF20E}"/>
              </a:ext>
            </a:extLst>
          </p:cNvPr>
          <p:cNvSpPr>
            <a:spLocks noGrp="1" noChangeArrowheads="1"/>
          </p:cNvSpPr>
          <p:nvPr>
            <p:ph type="subTitle" idx="1"/>
          </p:nvPr>
        </p:nvSpPr>
        <p:spPr>
          <a:xfrm>
            <a:off x="960437" y="0"/>
            <a:ext cx="6858000" cy="5143500"/>
          </a:xfrm>
        </p:spPr>
        <p:txBody>
          <a:bodyPr/>
          <a:lstStyle/>
          <a:p>
            <a:r>
              <a:rPr lang="en-US" altLang="en-US" sz="300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a:t>
            </a:r>
          </a:p>
        </p:txBody>
      </p:sp>
      <p:pic>
        <p:nvPicPr>
          <p:cNvPr id="73731" name="Picture 3">
            <a:extLst>
              <a:ext uri="{FF2B5EF4-FFF2-40B4-BE49-F238E27FC236}">
                <a16:creationId xmlns:a16="http://schemas.microsoft.com/office/drawing/2014/main" id="{F9E73847-E0DF-467D-B090-57C5F77D4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890" y="0"/>
            <a:ext cx="716309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097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4E943486-4C76-4CF3-9498-1B3664FB7DE4}"/>
              </a:ext>
            </a:extLst>
          </p:cNvPr>
          <p:cNvSpPr>
            <a:spLocks noGrp="1" noChangeArrowheads="1"/>
          </p:cNvSpPr>
          <p:nvPr>
            <p:ph type="subTitle" idx="1"/>
          </p:nvPr>
        </p:nvSpPr>
        <p:spPr>
          <a:xfrm>
            <a:off x="960437" y="0"/>
            <a:ext cx="6858000" cy="5143500"/>
          </a:xfrm>
        </p:spPr>
        <p:txBody>
          <a:bodyPr/>
          <a:lstStyle/>
          <a:p>
            <a:r>
              <a:rPr lang="en-US" altLang="en-US" sz="300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a:t>
            </a:r>
          </a:p>
        </p:txBody>
      </p:sp>
      <p:pic>
        <p:nvPicPr>
          <p:cNvPr id="133123" name="Picture 3">
            <a:extLst>
              <a:ext uri="{FF2B5EF4-FFF2-40B4-BE49-F238E27FC236}">
                <a16:creationId xmlns:a16="http://schemas.microsoft.com/office/drawing/2014/main" id="{50D859F4-429C-4E39-BB0E-F0ECE82EC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297" y="0"/>
            <a:ext cx="3012281"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83F6AC14-EC37-4012-93A4-A4B4DB89E2B8}"/>
              </a:ext>
            </a:extLst>
          </p:cNvPr>
          <p:cNvSpPr>
            <a:spLocks noGrp="1" noChangeArrowheads="1"/>
          </p:cNvSpPr>
          <p:nvPr>
            <p:ph type="subTitle" idx="1"/>
          </p:nvPr>
        </p:nvSpPr>
        <p:spPr>
          <a:xfrm>
            <a:off x="960437" y="0"/>
            <a:ext cx="6858000" cy="5143500"/>
          </a:xfrm>
        </p:spPr>
        <p:txBody>
          <a:bodyPr/>
          <a:lstStyle/>
          <a:p>
            <a:r>
              <a:rPr lang="en-US" altLang="en-US" sz="300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a:t>
            </a:r>
          </a:p>
        </p:txBody>
      </p:sp>
      <p:pic>
        <p:nvPicPr>
          <p:cNvPr id="132099" name="Picture 3">
            <a:extLst>
              <a:ext uri="{FF2B5EF4-FFF2-40B4-BE49-F238E27FC236}">
                <a16:creationId xmlns:a16="http://schemas.microsoft.com/office/drawing/2014/main" id="{5CF5833F-3C73-439B-A55A-50329CE42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437" y="110729"/>
            <a:ext cx="6858000" cy="49220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r>
              <a:rPr lang="en-US" dirty="0"/>
              <a:t>How does this all night regimen relate to our preparation for Yom Kippur in Messiah?</a:t>
            </a:r>
          </a:p>
        </p:txBody>
      </p:sp>
    </p:spTree>
    <p:extLst>
      <p:ext uri="{BB962C8B-B14F-4D97-AF65-F5344CB8AC3E}">
        <p14:creationId xmlns:p14="http://schemas.microsoft.com/office/powerpoint/2010/main" val="1910488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3D6D89C4-6E9A-40B3-B337-CB08445C8BA8}"/>
              </a:ext>
            </a:extLst>
          </p:cNvPr>
          <p:cNvSpPr>
            <a:spLocks noGrp="1" noChangeArrowheads="1"/>
          </p:cNvSpPr>
          <p:nvPr>
            <p:ph type="subTitle" idx="1"/>
          </p:nvPr>
        </p:nvSpPr>
        <p:spPr>
          <a:xfrm>
            <a:off x="274637" y="0"/>
            <a:ext cx="8229600" cy="5143500"/>
          </a:xfrm>
        </p:spPr>
        <p:txBody>
          <a:bodyPr/>
          <a:lstStyle/>
          <a:p>
            <a:pPr marL="514350" indent="-514350" algn="l">
              <a:lnSpc>
                <a:spcPct val="90000"/>
              </a:lnSpc>
              <a:buFont typeface="+mj-lt"/>
              <a:buAutoNum type="arabicPeriod" startAt="6"/>
            </a:pPr>
            <a:r>
              <a:rPr lang="en-US" altLang="en-US" sz="3200" baseline="30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Lu 6:12 </a:t>
            </a:r>
            <a:r>
              <a:rPr lang="en-US" altLang="en-US" sz="4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It was around that time that Yeshua went out to the hill country to pray, and </a:t>
            </a:r>
            <a:r>
              <a:rPr lang="en-US" altLang="en-US" sz="4000" dirty="0">
                <a:solidFill>
                  <a:srgbClr val="FFFF66"/>
                </a:solidFill>
                <a:latin typeface="Arial Rounded MT Bold" panose="020F0704030504030204" pitchFamily="34" charset="0"/>
                <a:ea typeface="Arial Unicode MS" panose="020B0604020202020204" pitchFamily="34" charset="-128"/>
                <a:cs typeface="Arial Unicode MS" panose="020B0604020202020204" pitchFamily="34" charset="-128"/>
              </a:rPr>
              <a:t>all night</a:t>
            </a:r>
            <a:r>
              <a:rPr lang="en-US" altLang="en-US" sz="4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he continued in prayer to God.</a:t>
            </a:r>
          </a:p>
        </p:txBody>
      </p:sp>
    </p:spTree>
    <p:extLst>
      <p:ext uri="{BB962C8B-B14F-4D97-AF65-F5344CB8AC3E}">
        <p14:creationId xmlns:p14="http://schemas.microsoft.com/office/powerpoint/2010/main" val="1547463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B6D95600-0102-4E50-90CF-AF6FE4F26CA3}"/>
              </a:ext>
            </a:extLst>
          </p:cNvPr>
          <p:cNvSpPr>
            <a:spLocks noGrp="1" noChangeArrowheads="1"/>
          </p:cNvSpPr>
          <p:nvPr>
            <p:ph type="subTitle" idx="1"/>
          </p:nvPr>
        </p:nvSpPr>
        <p:spPr>
          <a:xfrm>
            <a:off x="274637" y="0"/>
            <a:ext cx="8153400" cy="5143500"/>
          </a:xfrm>
        </p:spPr>
        <p:txBody>
          <a:bodyPr/>
          <a:lstStyle/>
          <a:p>
            <a:pPr marL="457200" indent="-457200" algn="l">
              <a:buFontTx/>
              <a:buAutoNum type="arabicPeriod" startAt="7"/>
            </a:pPr>
            <a:r>
              <a:rPr lang="en-US" altLang="en-US" sz="3600" baseline="30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Mark 14.32-37 </a:t>
            </a:r>
            <a:r>
              <a:rPr lang="en-US" altLang="en-US" sz="36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Going on a little farther, he fell on the ground and prayed that if possible, the hour might pass from him:  “Abba!” (that is, “Dear Father!”) “All things are possible for you. Take this cup away from me! Still, not what I want, but what you want.”</a:t>
            </a:r>
          </a:p>
        </p:txBody>
      </p:sp>
    </p:spTree>
    <p:extLst>
      <p:ext uri="{BB962C8B-B14F-4D97-AF65-F5344CB8AC3E}">
        <p14:creationId xmlns:p14="http://schemas.microsoft.com/office/powerpoint/2010/main" val="1714545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CCE694DD-0BEA-43B9-A27D-17026033E04F}"/>
              </a:ext>
            </a:extLst>
          </p:cNvPr>
          <p:cNvSpPr>
            <a:spLocks noGrp="1" noChangeArrowheads="1"/>
          </p:cNvSpPr>
          <p:nvPr>
            <p:ph type="subTitle" idx="1"/>
          </p:nvPr>
        </p:nvSpPr>
        <p:spPr>
          <a:xfrm>
            <a:off x="198437" y="0"/>
            <a:ext cx="8382000" cy="5143500"/>
          </a:xfrm>
        </p:spPr>
        <p:txBody>
          <a:bodyPr/>
          <a:lstStyle/>
          <a:p>
            <a:pPr algn="l"/>
            <a:r>
              <a:rPr lang="en-US" altLang="en-US" sz="3000" baseline="30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Mark 14.32-37 </a:t>
            </a:r>
            <a:r>
              <a:rPr lang="en-US" altLang="en-US" sz="4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He came and found them sleeping; and he said to </a:t>
            </a:r>
            <a:r>
              <a:rPr lang="en-US" altLang="en-US" sz="4000" dirty="0" err="1">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Kefa</a:t>
            </a:r>
            <a:r>
              <a:rPr lang="en-US" altLang="en-US" sz="4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altLang="en-US" sz="4000" dirty="0" err="1">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Shim‘on</a:t>
            </a:r>
            <a:r>
              <a:rPr lang="en-US" altLang="en-US" sz="4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are you asleep? Couldn’t you </a:t>
            </a:r>
            <a:r>
              <a:rPr lang="en-US" altLang="en-US" sz="4000" dirty="0">
                <a:solidFill>
                  <a:srgbClr val="FFFF66"/>
                </a:solidFill>
                <a:latin typeface="Arial Rounded MT Bold" panose="020F0704030504030204" pitchFamily="34" charset="0"/>
                <a:ea typeface="Arial Unicode MS" panose="020B0604020202020204" pitchFamily="34" charset="-128"/>
                <a:cs typeface="Arial Unicode MS" panose="020B0604020202020204" pitchFamily="34" charset="-128"/>
              </a:rPr>
              <a:t>stay awake one hour? Stay awake, and pray that you will not be put to the test!–</a:t>
            </a:r>
            <a:r>
              <a:rPr lang="en-US" altLang="en-US" sz="4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the spirit indeed is eager, </a:t>
            </a:r>
            <a:endParaRPr lang="en-US" altLang="en-US" sz="3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336175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6CE76FC3-D843-4D0D-BC73-9DF5AC376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430" y="209550"/>
            <a:ext cx="8381999" cy="4419600"/>
          </a:xfrm>
          <a:prstGeom prst="rect">
            <a:avLst/>
          </a:prstGeom>
        </p:spPr>
      </p:pic>
    </p:spTree>
    <p:extLst>
      <p:ext uri="{BB962C8B-B14F-4D97-AF65-F5344CB8AC3E}">
        <p14:creationId xmlns:p14="http://schemas.microsoft.com/office/powerpoint/2010/main" val="1274774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CCE694DD-0BEA-43B9-A27D-17026033E04F}"/>
              </a:ext>
            </a:extLst>
          </p:cNvPr>
          <p:cNvSpPr>
            <a:spLocks noGrp="1" noChangeArrowheads="1"/>
          </p:cNvSpPr>
          <p:nvPr>
            <p:ph type="subTitle" idx="1"/>
          </p:nvPr>
        </p:nvSpPr>
        <p:spPr>
          <a:xfrm>
            <a:off x="198437" y="0"/>
            <a:ext cx="8382000" cy="5143500"/>
          </a:xfrm>
        </p:spPr>
        <p:txBody>
          <a:bodyPr/>
          <a:lstStyle/>
          <a:p>
            <a:pPr algn="l"/>
            <a:r>
              <a:rPr lang="en-US" altLang="en-US" sz="3000" baseline="30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Mark 14.32-37 </a:t>
            </a:r>
            <a:r>
              <a:rPr lang="en-US" altLang="en-US" sz="4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but human nature is weak.” Again he went away and prayed, saying the same words; and again he came and found them sleeping, </a:t>
            </a:r>
            <a:r>
              <a:rPr lang="en-US" altLang="en-US" sz="36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their eyes were so very heavy; and they didn’t know what to answer him. The third time, </a:t>
            </a:r>
          </a:p>
        </p:txBody>
      </p:sp>
    </p:spTree>
    <p:extLst>
      <p:ext uri="{BB962C8B-B14F-4D97-AF65-F5344CB8AC3E}">
        <p14:creationId xmlns:p14="http://schemas.microsoft.com/office/powerpoint/2010/main" val="1058923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0830CA8A-1741-43D7-85D2-0843DAAE642D}"/>
              </a:ext>
            </a:extLst>
          </p:cNvPr>
          <p:cNvSpPr>
            <a:spLocks noGrp="1" noChangeArrowheads="1"/>
          </p:cNvSpPr>
          <p:nvPr>
            <p:ph type="subTitle" idx="1"/>
          </p:nvPr>
        </p:nvSpPr>
        <p:spPr>
          <a:xfrm>
            <a:off x="274637" y="0"/>
            <a:ext cx="8229600" cy="5143500"/>
          </a:xfrm>
        </p:spPr>
        <p:txBody>
          <a:bodyPr/>
          <a:lstStyle/>
          <a:p>
            <a:pPr algn="l"/>
            <a:r>
              <a:rPr lang="en-US" altLang="en-US" sz="3000" baseline="30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Mark 14.32-37 </a:t>
            </a:r>
            <a:r>
              <a:rPr lang="en-US" altLang="en-US" sz="36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he came and said to them, “For now, go on sleeping, take your rest…. There, that’s enough! The time has come! Look! The Son of Man is being betrayed into the hands of sinners! </a:t>
            </a:r>
          </a:p>
          <a:p>
            <a:pPr marL="457200" indent="-457200" algn="l"/>
            <a:endParaRPr lang="en-US" altLang="en-US" sz="3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72255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79DD2115-594B-4A99-A114-406D6B6DE65E}"/>
              </a:ext>
            </a:extLst>
          </p:cNvPr>
          <p:cNvSpPr>
            <a:spLocks noGrp="1" noChangeArrowheads="1"/>
          </p:cNvSpPr>
          <p:nvPr>
            <p:ph type="subTitle" idx="1"/>
          </p:nvPr>
        </p:nvSpPr>
        <p:spPr>
          <a:xfrm>
            <a:off x="274637" y="0"/>
            <a:ext cx="8229600" cy="5143500"/>
          </a:xfrm>
        </p:spPr>
        <p:txBody>
          <a:bodyPr/>
          <a:lstStyle/>
          <a:p>
            <a:pPr algn="l"/>
            <a:r>
              <a:rPr lang="en-US" altLang="en-US" sz="4000" baseline="30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2 Cor 6.4  </a:t>
            </a:r>
            <a:r>
              <a:rPr lang="en-US" altLang="en-US" sz="4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Enduring troubles, hardships, calamities, in stripes, in imprisonments, in tumults, in labors, in </a:t>
            </a:r>
            <a:r>
              <a:rPr lang="en-US" altLang="en-US" sz="4000" dirty="0" err="1">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watchings</a:t>
            </a:r>
            <a:r>
              <a:rPr lang="en-US" altLang="en-US" sz="4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in </a:t>
            </a:r>
            <a:r>
              <a:rPr lang="en-US" altLang="en-US" sz="4000" dirty="0" err="1">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fastings</a:t>
            </a:r>
            <a:r>
              <a:rPr lang="en-US" altLang="en-US" sz="4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beatings, imprisonments, riots, overwork, </a:t>
            </a:r>
            <a:r>
              <a:rPr lang="en-US" altLang="en-US" sz="4000" dirty="0">
                <a:solidFill>
                  <a:srgbClr val="FFFF66"/>
                </a:solidFill>
                <a:latin typeface="Arial Rounded MT Bold" panose="020F0704030504030204" pitchFamily="34" charset="0"/>
                <a:ea typeface="Arial Unicode MS" panose="020B0604020202020204" pitchFamily="34" charset="-128"/>
                <a:cs typeface="Arial Unicode MS" panose="020B0604020202020204" pitchFamily="34" charset="-128"/>
              </a:rPr>
              <a:t>lack of sleep</a:t>
            </a:r>
            <a:r>
              <a:rPr lang="en-US" altLang="en-US" sz="4000" dirty="0">
                <a:solidFill>
                  <a:schemeClr val="bg1"/>
                </a:solidFill>
                <a:latin typeface="Arial Rounded MT Bold" panose="020F0704030504030204" pitchFamily="34" charset="0"/>
                <a:ea typeface="Arial Unicode MS" panose="020B0604020202020204" pitchFamily="34" charset="-128"/>
                <a:cs typeface="Arial Unicode MS" panose="020B0604020202020204" pitchFamily="34" charset="-128"/>
              </a:rPr>
              <a:t> and food. </a:t>
            </a:r>
          </a:p>
        </p:txBody>
      </p:sp>
    </p:spTree>
    <p:extLst>
      <p:ext uri="{BB962C8B-B14F-4D97-AF65-F5344CB8AC3E}">
        <p14:creationId xmlns:p14="http://schemas.microsoft.com/office/powerpoint/2010/main" val="38515647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C4E725DC-8882-4944-AEB6-BC50E64BE67F}"/>
              </a:ext>
            </a:extLst>
          </p:cNvPr>
          <p:cNvSpPr>
            <a:spLocks noGrp="1" noChangeArrowheads="1"/>
          </p:cNvSpPr>
          <p:nvPr>
            <p:ph idx="1"/>
          </p:nvPr>
        </p:nvSpPr>
        <p:spPr>
          <a:xfrm>
            <a:off x="274637" y="0"/>
            <a:ext cx="8305800" cy="5143500"/>
          </a:xfrm>
        </p:spPr>
        <p:txBody>
          <a:bodyPr>
            <a:normAutofit lnSpcReduction="10000"/>
          </a:bodyPr>
          <a:lstStyle/>
          <a:p>
            <a:pPr marL="0" indent="0" eaLnBrk="1" hangingPunct="1">
              <a:lnSpc>
                <a:spcPct val="90000"/>
              </a:lnSpc>
              <a:buNone/>
              <a:defRPr/>
            </a:pPr>
            <a:r>
              <a:rPr lang="en-US" altLang="en-US" sz="4000" baseline="30000" dirty="0">
                <a:solidFill>
                  <a:schemeClr val="bg1"/>
                </a:solidFill>
                <a:latin typeface="Arial Rounded MT Bold" panose="020F0704030504030204" pitchFamily="34" charset="0"/>
              </a:rPr>
              <a:t>Daniel 9.2-6</a:t>
            </a:r>
            <a:r>
              <a:rPr lang="en-US" altLang="en-US" sz="4000" dirty="0">
                <a:solidFill>
                  <a:schemeClr val="bg1"/>
                </a:solidFill>
                <a:latin typeface="Arial Rounded MT Bold" panose="020F0704030504030204" pitchFamily="34" charset="0"/>
              </a:rPr>
              <a:t> I, </a:t>
            </a:r>
            <a:r>
              <a:rPr lang="en-US" altLang="en-US" sz="4000" dirty="0" err="1">
                <a:solidFill>
                  <a:schemeClr val="bg1"/>
                </a:solidFill>
                <a:latin typeface="Arial Rounded MT Bold" panose="020F0704030504030204" pitchFamily="34" charset="0"/>
              </a:rPr>
              <a:t>Dani’el</a:t>
            </a:r>
            <a:r>
              <a:rPr lang="en-US" altLang="en-US" sz="4000" dirty="0">
                <a:solidFill>
                  <a:schemeClr val="bg1"/>
                </a:solidFill>
                <a:latin typeface="Arial Rounded MT Bold" panose="020F0704030504030204" pitchFamily="34" charset="0"/>
              </a:rPr>
              <a:t>, was reading the Scriptures and thinking about the number of years which Adonai had told </a:t>
            </a:r>
            <a:r>
              <a:rPr lang="en-US" altLang="en-US" sz="4000" dirty="0" err="1">
                <a:solidFill>
                  <a:schemeClr val="bg1"/>
                </a:solidFill>
                <a:latin typeface="Arial Rounded MT Bold" panose="020F0704030504030204" pitchFamily="34" charset="0"/>
              </a:rPr>
              <a:t>Yirmeyah</a:t>
            </a:r>
            <a:r>
              <a:rPr lang="en-US" altLang="en-US" sz="4000" dirty="0">
                <a:solidFill>
                  <a:schemeClr val="bg1"/>
                </a:solidFill>
                <a:latin typeface="Arial Rounded MT Bold" panose="020F0704030504030204" pitchFamily="34" charset="0"/>
              </a:rPr>
              <a:t> the prophet would be the period of </a:t>
            </a:r>
            <a:r>
              <a:rPr lang="en-US" altLang="en-US" sz="4000" dirty="0" err="1">
                <a:solidFill>
                  <a:schemeClr val="bg1"/>
                </a:solidFill>
                <a:latin typeface="Arial Rounded MT Bold" panose="020F0704030504030204" pitchFamily="34" charset="0"/>
              </a:rPr>
              <a:t>Yerushalayim’s</a:t>
            </a:r>
            <a:r>
              <a:rPr lang="en-US" altLang="en-US" sz="4000" dirty="0">
                <a:solidFill>
                  <a:schemeClr val="bg1"/>
                </a:solidFill>
                <a:latin typeface="Arial Rounded MT Bold" panose="020F0704030504030204" pitchFamily="34" charset="0"/>
              </a:rPr>
              <a:t> desolation, seventy years. I turned to Adonai, God, to seek an answer, pleading with him in prayer, with fasting, sackcloth and ashes.  </a:t>
            </a:r>
          </a:p>
        </p:txBody>
      </p:sp>
    </p:spTree>
    <p:extLst>
      <p:ext uri="{BB962C8B-B14F-4D97-AF65-F5344CB8AC3E}">
        <p14:creationId xmlns:p14="http://schemas.microsoft.com/office/powerpoint/2010/main" val="2069168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C4E725DC-8882-4944-AEB6-BC50E64BE67F}"/>
              </a:ext>
            </a:extLst>
          </p:cNvPr>
          <p:cNvSpPr>
            <a:spLocks noGrp="1" noChangeArrowheads="1"/>
          </p:cNvSpPr>
          <p:nvPr>
            <p:ph idx="1"/>
          </p:nvPr>
        </p:nvSpPr>
        <p:spPr>
          <a:xfrm>
            <a:off x="274637" y="0"/>
            <a:ext cx="8305800" cy="5143500"/>
          </a:xfrm>
        </p:spPr>
        <p:txBody>
          <a:bodyPr>
            <a:normAutofit lnSpcReduction="10000"/>
          </a:bodyPr>
          <a:lstStyle/>
          <a:p>
            <a:pPr marL="0" indent="0" eaLnBrk="1" hangingPunct="1">
              <a:lnSpc>
                <a:spcPct val="90000"/>
              </a:lnSpc>
              <a:buNone/>
              <a:defRPr/>
            </a:pPr>
            <a:r>
              <a:rPr lang="en-US" altLang="en-US" sz="4000" baseline="30000" dirty="0">
                <a:solidFill>
                  <a:schemeClr val="bg1"/>
                </a:solidFill>
                <a:latin typeface="Arial Rounded MT Bold" panose="020F0704030504030204" pitchFamily="34" charset="0"/>
              </a:rPr>
              <a:t>Daniel 9.2-6</a:t>
            </a:r>
            <a:r>
              <a:rPr lang="en-US" altLang="en-US" sz="4000" dirty="0">
                <a:solidFill>
                  <a:schemeClr val="bg1"/>
                </a:solidFill>
                <a:latin typeface="Arial Rounded MT Bold" panose="020F0704030504030204" pitchFamily="34" charset="0"/>
              </a:rPr>
              <a:t> I prayed to Adonai my God and made this confession: “Please, Adonai, great and fearsome God, who keeps his covenant and extends grace to those who love him and observe his mitzvot! We have sinned, done wrong, acted wickedly, rebelled and turned away from your mitzvot and rulings. </a:t>
            </a:r>
          </a:p>
        </p:txBody>
      </p:sp>
    </p:spTree>
    <p:extLst>
      <p:ext uri="{BB962C8B-B14F-4D97-AF65-F5344CB8AC3E}">
        <p14:creationId xmlns:p14="http://schemas.microsoft.com/office/powerpoint/2010/main" val="3415874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C4E725DC-8882-4944-AEB6-BC50E64BE67F}"/>
              </a:ext>
            </a:extLst>
          </p:cNvPr>
          <p:cNvSpPr>
            <a:spLocks noGrp="1" noChangeArrowheads="1"/>
          </p:cNvSpPr>
          <p:nvPr>
            <p:ph idx="1"/>
          </p:nvPr>
        </p:nvSpPr>
        <p:spPr>
          <a:xfrm>
            <a:off x="274637" y="0"/>
            <a:ext cx="8305800" cy="5143500"/>
          </a:xfrm>
        </p:spPr>
        <p:txBody>
          <a:bodyPr>
            <a:normAutofit/>
          </a:bodyPr>
          <a:lstStyle/>
          <a:p>
            <a:pPr marL="0" indent="0" eaLnBrk="1" hangingPunct="1">
              <a:lnSpc>
                <a:spcPct val="90000"/>
              </a:lnSpc>
              <a:buNone/>
              <a:defRPr/>
            </a:pPr>
            <a:r>
              <a:rPr lang="en-US" altLang="en-US" sz="4000" baseline="30000" dirty="0">
                <a:solidFill>
                  <a:schemeClr val="bg1"/>
                </a:solidFill>
                <a:latin typeface="Arial Rounded MT Bold" panose="020F0704030504030204" pitchFamily="34" charset="0"/>
              </a:rPr>
              <a:t>Daniel 9.2-6</a:t>
            </a:r>
            <a:r>
              <a:rPr lang="en-US" altLang="en-US" sz="4000" dirty="0">
                <a:solidFill>
                  <a:schemeClr val="bg1"/>
                </a:solidFill>
                <a:latin typeface="Arial Rounded MT Bold" panose="020F0704030504030204" pitchFamily="34" charset="0"/>
              </a:rPr>
              <a:t> We have not listened to your servants the prophets, who spoke in your name to our kings, our leaders, our ancestors and to all the people of the land.</a:t>
            </a:r>
          </a:p>
        </p:txBody>
      </p:sp>
    </p:spTree>
    <p:extLst>
      <p:ext uri="{BB962C8B-B14F-4D97-AF65-F5344CB8AC3E}">
        <p14:creationId xmlns:p14="http://schemas.microsoft.com/office/powerpoint/2010/main" val="1854963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6600FF"/>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C99721F-5DAD-4937-A4FA-E88E5A36AC6C}"/>
              </a:ext>
            </a:extLst>
          </p:cNvPr>
          <p:cNvSpPr>
            <a:spLocks noGrp="1" noChangeArrowheads="1"/>
          </p:cNvSpPr>
          <p:nvPr>
            <p:ph type="body" idx="1"/>
          </p:nvPr>
        </p:nvSpPr>
        <p:spPr>
          <a:xfrm>
            <a:off x="438943" y="238719"/>
            <a:ext cx="7900988" cy="4666064"/>
          </a:xfrm>
        </p:spPr>
        <p:txBody>
          <a:bodyPr/>
          <a:lstStyle/>
          <a:p>
            <a:pPr marL="0" indent="0" algn="ctr" eaLnBrk="1" hangingPunct="1"/>
            <a:r>
              <a:rPr lang="en-US" altLang="en-US" sz="4000" dirty="0"/>
              <a:t>For not listening to Your voice</a:t>
            </a:r>
          </a:p>
          <a:p>
            <a:pPr marL="0" indent="0" algn="ctr" eaLnBrk="1" hangingPunct="1"/>
            <a:r>
              <a:rPr lang="en-US" altLang="en-US" sz="4000" dirty="0"/>
              <a:t>within us; </a:t>
            </a:r>
          </a:p>
          <a:p>
            <a:pPr marL="0" indent="0" algn="ctr" eaLnBrk="1" hangingPunct="1"/>
            <a:r>
              <a:rPr lang="en-US" altLang="en-US" sz="4000" dirty="0"/>
              <a:t>For denying the need of our soul;</a:t>
            </a:r>
          </a:p>
          <a:p>
            <a:pPr marL="0" indent="0" algn="ctr" eaLnBrk="1" hangingPunct="1"/>
            <a:r>
              <a:rPr lang="en-US" altLang="en-US" sz="4000" dirty="0"/>
              <a:t>For making this world a god;</a:t>
            </a:r>
          </a:p>
          <a:p>
            <a:pPr marL="0" indent="0" eaLnBrk="1" hangingPunct="1"/>
            <a:endParaRPr lang="en-GB" altLang="en-US" sz="4000" dirty="0"/>
          </a:p>
          <a:p>
            <a:pPr marL="0" indent="0" algn="ctr" rtl="1" eaLnBrk="1" hangingPunct="1"/>
            <a:endParaRPr lang="en-US" altLang="en-US" dirty="0"/>
          </a:p>
        </p:txBody>
      </p:sp>
    </p:spTree>
    <p:extLst>
      <p:ext uri="{BB962C8B-B14F-4D97-AF65-F5344CB8AC3E}">
        <p14:creationId xmlns:p14="http://schemas.microsoft.com/office/powerpoint/2010/main" val="30032591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6600FF"/>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4BF757E-2AB0-47AB-821F-35513C6B7760}"/>
              </a:ext>
            </a:extLst>
          </p:cNvPr>
          <p:cNvSpPr>
            <a:spLocks noGrp="1" noChangeArrowheads="1"/>
          </p:cNvSpPr>
          <p:nvPr>
            <p:ph type="body" idx="1"/>
          </p:nvPr>
        </p:nvSpPr>
        <p:spPr>
          <a:xfrm>
            <a:off x="274637" y="0"/>
            <a:ext cx="8229600" cy="5143500"/>
          </a:xfrm>
        </p:spPr>
        <p:txBody>
          <a:bodyPr/>
          <a:lstStyle/>
          <a:p>
            <a:pPr marL="0" indent="0" algn="ctr" eaLnBrk="1" hangingPunct="1"/>
            <a:r>
              <a:rPr lang="en-US" altLang="en-US" sz="4000" dirty="0"/>
              <a:t>For not doing ourselves justice;</a:t>
            </a:r>
          </a:p>
          <a:p>
            <a:pPr marL="0" indent="0" algn="ctr" eaLnBrk="1" hangingPunct="1"/>
            <a:r>
              <a:rPr lang="en-US" altLang="en-US" sz="4000" dirty="0"/>
              <a:t>For giving our money and </a:t>
            </a:r>
          </a:p>
          <a:p>
            <a:pPr marL="0" indent="0" algn="ctr" eaLnBrk="1" hangingPunct="1"/>
            <a:r>
              <a:rPr lang="en-US" altLang="en-US" sz="4000" dirty="0"/>
              <a:t>withholding ourselves;</a:t>
            </a:r>
          </a:p>
          <a:p>
            <a:pPr marL="0" indent="0" algn="ctr" eaLnBrk="1" hangingPunct="1"/>
            <a:r>
              <a:rPr lang="en-US" altLang="en-US" sz="4000" dirty="0"/>
              <a:t>For shrugging our shoulders; </a:t>
            </a:r>
          </a:p>
          <a:p>
            <a:pPr marL="0" indent="0" eaLnBrk="1" hangingPunct="1"/>
            <a:endParaRPr lang="en-US" altLang="en-US" sz="4000" dirty="0"/>
          </a:p>
          <a:p>
            <a:pPr marL="0" indent="0" algn="ctr" eaLnBrk="1" hangingPunct="1"/>
            <a:endParaRPr lang="en-US" altLang="en-US" dirty="0"/>
          </a:p>
        </p:txBody>
      </p:sp>
    </p:spTree>
    <p:extLst>
      <p:ext uri="{BB962C8B-B14F-4D97-AF65-F5344CB8AC3E}">
        <p14:creationId xmlns:p14="http://schemas.microsoft.com/office/powerpoint/2010/main" val="2222447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6600FF"/>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247D3E1-5B20-4891-8DCE-B30D53254B22}"/>
              </a:ext>
            </a:extLst>
          </p:cNvPr>
          <p:cNvSpPr>
            <a:spLocks noGrp="1" noChangeArrowheads="1"/>
          </p:cNvSpPr>
          <p:nvPr>
            <p:ph type="body" idx="1"/>
          </p:nvPr>
        </p:nvSpPr>
        <p:spPr>
          <a:xfrm>
            <a:off x="350837" y="57150"/>
            <a:ext cx="8153400" cy="5086350"/>
          </a:xfrm>
        </p:spPr>
        <p:txBody>
          <a:bodyPr/>
          <a:lstStyle/>
          <a:p>
            <a:pPr marL="0" indent="0" algn="ctr" eaLnBrk="1" hangingPunct="1"/>
            <a:r>
              <a:rPr lang="en-US" altLang="en-US" sz="3600" dirty="0"/>
              <a:t>For passing blame on others; </a:t>
            </a:r>
          </a:p>
          <a:p>
            <a:pPr marL="0" indent="0" algn="ctr" eaLnBrk="1" hangingPunct="1"/>
            <a:r>
              <a:rPr lang="en-US" altLang="en-US" sz="3600" dirty="0"/>
              <a:t>For using them for our own ends; </a:t>
            </a:r>
          </a:p>
          <a:p>
            <a:pPr marL="0" indent="0" algn="ctr" eaLnBrk="1" hangingPunct="1"/>
            <a:r>
              <a:rPr lang="en-US" altLang="en-US" sz="3600" dirty="0"/>
              <a:t>For not taking responsibility;</a:t>
            </a:r>
          </a:p>
          <a:p>
            <a:pPr marL="0" indent="0" algn="ctr" eaLnBrk="1" hangingPunct="1"/>
            <a:r>
              <a:rPr lang="en-US" altLang="en-US" sz="3600" dirty="0"/>
              <a:t>For calculating kindness and </a:t>
            </a:r>
          </a:p>
          <a:p>
            <a:pPr marL="0" indent="0" algn="ctr" eaLnBrk="1" hangingPunct="1"/>
            <a:r>
              <a:rPr lang="en-US" altLang="en-US" sz="3600" dirty="0"/>
              <a:t>measuring our pity;</a:t>
            </a:r>
          </a:p>
          <a:p>
            <a:pPr marL="0" indent="0" algn="ctr" eaLnBrk="1" hangingPunct="1"/>
            <a:r>
              <a:rPr lang="en-US" altLang="en-US" sz="3600" dirty="0"/>
              <a:t>For charity that is cold and prayer without feeling;</a:t>
            </a:r>
          </a:p>
        </p:txBody>
      </p:sp>
    </p:spTree>
    <p:extLst>
      <p:ext uri="{BB962C8B-B14F-4D97-AF65-F5344CB8AC3E}">
        <p14:creationId xmlns:p14="http://schemas.microsoft.com/office/powerpoint/2010/main" val="17537920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6600FF"/>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4E4328A-8D63-4819-A717-DB7972AF00E7}"/>
              </a:ext>
            </a:extLst>
          </p:cNvPr>
          <p:cNvSpPr>
            <a:spLocks noGrp="1" noChangeArrowheads="1"/>
          </p:cNvSpPr>
          <p:nvPr>
            <p:ph type="body" idx="1"/>
          </p:nvPr>
        </p:nvSpPr>
        <p:spPr>
          <a:xfrm>
            <a:off x="274637" y="0"/>
            <a:ext cx="8153400" cy="5143500"/>
          </a:xfrm>
        </p:spPr>
        <p:txBody>
          <a:bodyPr/>
          <a:lstStyle/>
          <a:p>
            <a:pPr marL="0" indent="0" algn="ctr" eaLnBrk="1" hangingPunct="1"/>
            <a:r>
              <a:rPr lang="en-US" altLang="en-US" sz="4000" dirty="0"/>
              <a:t>For sins we committed against </a:t>
            </a:r>
          </a:p>
          <a:p>
            <a:pPr marL="0" indent="0" algn="ctr" eaLnBrk="1" hangingPunct="1"/>
            <a:r>
              <a:rPr lang="en-US" altLang="en-US" sz="4000" dirty="0"/>
              <a:t>You, through evading and </a:t>
            </a:r>
          </a:p>
          <a:p>
            <a:pPr marL="0" indent="0" algn="ctr" eaLnBrk="1" hangingPunct="1"/>
            <a:r>
              <a:rPr lang="en-US" altLang="en-US" sz="4000" dirty="0"/>
              <a:t>avoiding because we could not </a:t>
            </a:r>
          </a:p>
          <a:p>
            <a:pPr marL="0" indent="0" algn="ctr" eaLnBrk="1" hangingPunct="1"/>
            <a:r>
              <a:rPr lang="en-US" altLang="en-US" sz="4000" dirty="0"/>
              <a:t>face the truth; </a:t>
            </a:r>
          </a:p>
          <a:p>
            <a:pPr marL="0" indent="0" algn="ctr" eaLnBrk="1" hangingPunct="1"/>
            <a:r>
              <a:rPr lang="en-US" altLang="en-US" sz="4000" dirty="0"/>
              <a:t>For our flight into hypocrisy and deception because we did not                         dare to speak it;</a:t>
            </a:r>
          </a:p>
        </p:txBody>
      </p:sp>
    </p:spTree>
    <p:extLst>
      <p:ext uri="{BB962C8B-B14F-4D97-AF65-F5344CB8AC3E}">
        <p14:creationId xmlns:p14="http://schemas.microsoft.com/office/powerpoint/2010/main" val="3079171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8954947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6600FF"/>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A025F09-D167-44E2-9532-7A24FAA2901A}"/>
              </a:ext>
            </a:extLst>
          </p:cNvPr>
          <p:cNvSpPr>
            <a:spLocks noGrp="1" noChangeArrowheads="1"/>
          </p:cNvSpPr>
          <p:nvPr>
            <p:ph type="body" idx="1"/>
          </p:nvPr>
        </p:nvSpPr>
        <p:spPr>
          <a:xfrm>
            <a:off x="350837" y="0"/>
            <a:ext cx="8153400" cy="5143500"/>
          </a:xfrm>
        </p:spPr>
        <p:txBody>
          <a:bodyPr/>
          <a:lstStyle/>
          <a:p>
            <a:pPr marL="0" indent="0" algn="ctr" eaLnBrk="1" hangingPunct="1"/>
            <a:r>
              <a:rPr lang="en-US" altLang="en-US" sz="3600" dirty="0"/>
              <a:t>For feeding our bodies and </a:t>
            </a:r>
          </a:p>
          <a:p>
            <a:pPr marL="0" indent="0" algn="ctr" eaLnBrk="1" hangingPunct="1"/>
            <a:r>
              <a:rPr lang="en-US" altLang="en-US" sz="3600" dirty="0"/>
              <a:t>starving our souls; </a:t>
            </a:r>
          </a:p>
          <a:p>
            <a:pPr marL="0" indent="0" algn="ctr" eaLnBrk="1" hangingPunct="1"/>
            <a:r>
              <a:rPr lang="en-US" altLang="en-US" sz="3600" dirty="0"/>
              <a:t>For interfering with </a:t>
            </a:r>
          </a:p>
          <a:p>
            <a:pPr marL="0" indent="0" algn="ctr" eaLnBrk="1" hangingPunct="1"/>
            <a:r>
              <a:rPr lang="en-US" altLang="en-US" sz="3600" dirty="0"/>
              <a:t>the souls of others</a:t>
            </a:r>
          </a:p>
          <a:p>
            <a:pPr marL="0" indent="0" algn="ctr" eaLnBrk="1" hangingPunct="1"/>
            <a:r>
              <a:rPr lang="en-US" altLang="en-US" sz="3600" dirty="0"/>
              <a:t> and neglecting their needs; </a:t>
            </a:r>
          </a:p>
          <a:p>
            <a:pPr marL="0" indent="0" algn="ctr" eaLnBrk="1" hangingPunct="1"/>
            <a:r>
              <a:rPr lang="en-US" altLang="en-US" sz="3600" dirty="0"/>
              <a:t>For the appeals we ignored and </a:t>
            </a:r>
          </a:p>
          <a:p>
            <a:pPr marL="0" indent="0" algn="ctr" eaLnBrk="1" hangingPunct="1"/>
            <a:r>
              <a:rPr lang="en-US" altLang="en-US" sz="3600" dirty="0"/>
              <a:t>the people whom we refused;</a:t>
            </a:r>
          </a:p>
        </p:txBody>
      </p:sp>
    </p:spTree>
    <p:extLst>
      <p:ext uri="{BB962C8B-B14F-4D97-AF65-F5344CB8AC3E}">
        <p14:creationId xmlns:p14="http://schemas.microsoft.com/office/powerpoint/2010/main" val="22455686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6600FF"/>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3478B38-6ED9-483D-A7A1-D4ADFB54B288}"/>
              </a:ext>
            </a:extLst>
          </p:cNvPr>
          <p:cNvSpPr>
            <a:spLocks noGrp="1" noChangeArrowheads="1"/>
          </p:cNvSpPr>
          <p:nvPr>
            <p:ph type="body" idx="1"/>
          </p:nvPr>
        </p:nvSpPr>
        <p:spPr>
          <a:xfrm>
            <a:off x="350837" y="0"/>
            <a:ext cx="8153400" cy="5143500"/>
          </a:xfrm>
        </p:spPr>
        <p:txBody>
          <a:bodyPr/>
          <a:lstStyle/>
          <a:p>
            <a:pPr marL="0" indent="0" algn="ctr" eaLnBrk="1" hangingPunct="1">
              <a:lnSpc>
                <a:spcPct val="90000"/>
              </a:lnSpc>
            </a:pPr>
            <a:r>
              <a:rPr lang="en-US" altLang="en-US" sz="4000" dirty="0"/>
              <a:t>For the affection which died and our love that became bitter;</a:t>
            </a:r>
          </a:p>
          <a:p>
            <a:pPr marL="0" indent="0" algn="ctr" eaLnBrk="1" hangingPunct="1">
              <a:lnSpc>
                <a:spcPct val="90000"/>
              </a:lnSpc>
            </a:pPr>
            <a:r>
              <a:rPr lang="en-US" altLang="en-US" sz="4000" dirty="0"/>
              <a:t>For the vision which faded, the </a:t>
            </a:r>
          </a:p>
          <a:p>
            <a:pPr marL="0" indent="0" algn="ctr" eaLnBrk="1" hangingPunct="1">
              <a:lnSpc>
                <a:spcPct val="90000"/>
              </a:lnSpc>
            </a:pPr>
            <a:r>
              <a:rPr lang="en-US" altLang="en-US" sz="4000" dirty="0"/>
              <a:t>ideals we neglected,</a:t>
            </a:r>
          </a:p>
          <a:p>
            <a:pPr marL="0" indent="0" algn="ctr" eaLnBrk="1" hangingPunct="1">
              <a:lnSpc>
                <a:spcPct val="90000"/>
              </a:lnSpc>
            </a:pPr>
            <a:r>
              <a:rPr lang="en-US" altLang="en-US" sz="4000" dirty="0"/>
              <a:t>and the opportunities we lost;</a:t>
            </a:r>
          </a:p>
          <a:p>
            <a:pPr marL="0" indent="0" algn="ctr" eaLnBrk="1" hangingPunct="1">
              <a:lnSpc>
                <a:spcPct val="90000"/>
              </a:lnSpc>
            </a:pPr>
            <a:r>
              <a:rPr lang="en-US" altLang="en-US" sz="4000" dirty="0"/>
              <a:t>For the hoarding of grudges and insults, for refusing to let go; </a:t>
            </a:r>
          </a:p>
          <a:p>
            <a:pPr marL="0" indent="0" algn="ctr" eaLnBrk="1" hangingPunct="1">
              <a:lnSpc>
                <a:spcPct val="90000"/>
              </a:lnSpc>
            </a:pPr>
            <a:endParaRPr lang="en-US" altLang="en-US" dirty="0"/>
          </a:p>
        </p:txBody>
      </p:sp>
    </p:spTree>
    <p:extLst>
      <p:ext uri="{BB962C8B-B14F-4D97-AF65-F5344CB8AC3E}">
        <p14:creationId xmlns:p14="http://schemas.microsoft.com/office/powerpoint/2010/main" val="31753324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6600FF"/>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FBE4A66-27CB-44D8-9A55-A44F9A92E942}"/>
              </a:ext>
            </a:extLst>
          </p:cNvPr>
          <p:cNvSpPr>
            <a:spLocks noGrp="1" noChangeArrowheads="1"/>
          </p:cNvSpPr>
          <p:nvPr>
            <p:ph type="body" idx="1"/>
          </p:nvPr>
        </p:nvSpPr>
        <p:spPr>
          <a:xfrm>
            <a:off x="274637" y="0"/>
            <a:ext cx="8229600" cy="5143499"/>
          </a:xfrm>
        </p:spPr>
        <p:txBody>
          <a:bodyPr/>
          <a:lstStyle/>
          <a:p>
            <a:pPr marL="0" indent="0" algn="ctr" eaLnBrk="1" hangingPunct="1"/>
            <a:r>
              <a:rPr lang="en-US" altLang="en-US" sz="4000" dirty="0"/>
              <a:t>For abandoning hope;</a:t>
            </a:r>
          </a:p>
          <a:p>
            <a:pPr marL="0" indent="0" algn="ctr" eaLnBrk="1" hangingPunct="1"/>
            <a:r>
              <a:rPr lang="en-US" altLang="en-US" sz="4000" dirty="0"/>
              <a:t>For fear of change and renewal; </a:t>
            </a:r>
          </a:p>
          <a:p>
            <a:pPr marL="0" indent="0" algn="ctr" eaLnBrk="1" hangingPunct="1"/>
            <a:r>
              <a:rPr lang="en-US" altLang="en-US" sz="4000" dirty="0"/>
              <a:t>For saying prayers aloud, but </a:t>
            </a:r>
          </a:p>
          <a:p>
            <a:pPr marL="0" indent="0" algn="ctr" eaLnBrk="1" hangingPunct="1"/>
            <a:r>
              <a:rPr lang="en-US" altLang="en-US" sz="4000" dirty="0"/>
              <a:t>refusing to listen;</a:t>
            </a:r>
          </a:p>
          <a:p>
            <a:pPr marL="0" indent="0" algn="ctr" eaLnBrk="1" hangingPunct="1"/>
            <a:r>
              <a:rPr lang="en-US" altLang="en-US" sz="4000" dirty="0"/>
              <a:t>For being our own worst enemy;</a:t>
            </a:r>
          </a:p>
          <a:p>
            <a:pPr marL="0" indent="0" algn="ctr" eaLnBrk="1" hangingPunct="1"/>
            <a:endParaRPr lang="en-US" altLang="en-US" dirty="0"/>
          </a:p>
        </p:txBody>
      </p:sp>
    </p:spTree>
    <p:extLst>
      <p:ext uri="{BB962C8B-B14F-4D97-AF65-F5344CB8AC3E}">
        <p14:creationId xmlns:p14="http://schemas.microsoft.com/office/powerpoint/2010/main" val="13364703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0099"/>
            </a:gs>
            <a:gs pos="50000">
              <a:srgbClr val="FF0000"/>
            </a:gs>
            <a:gs pos="100000">
              <a:srgbClr val="CC0099"/>
            </a:gs>
          </a:gsLst>
          <a:lin ang="2700000" scaled="1"/>
        </a:gra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B175A91-AAD3-4545-BE7B-09595C46D167}"/>
              </a:ext>
            </a:extLst>
          </p:cNvPr>
          <p:cNvSpPr>
            <a:spLocks noGrp="1" noChangeArrowheads="1"/>
          </p:cNvSpPr>
          <p:nvPr>
            <p:ph type="body" idx="1"/>
          </p:nvPr>
        </p:nvSpPr>
        <p:spPr>
          <a:xfrm>
            <a:off x="493811" y="212428"/>
            <a:ext cx="7846120" cy="4663777"/>
          </a:xfrm>
        </p:spPr>
        <p:txBody>
          <a:bodyPr/>
          <a:lstStyle/>
          <a:p>
            <a:pPr marL="0" indent="0" eaLnBrk="1" hangingPunct="1">
              <a:defRPr/>
            </a:pPr>
            <a:r>
              <a:rPr lang="en-US" altLang="en-US" sz="4000" dirty="0">
                <a:solidFill>
                  <a:srgbClr val="FFFF00"/>
                </a:solidFill>
              </a:rPr>
              <a:t>All</a:t>
            </a:r>
            <a:r>
              <a:rPr lang="en-US" altLang="en-US" sz="3600" dirty="0"/>
              <a:t>  I repent for myself and those in my generational line for the 7 sins of </a:t>
            </a:r>
            <a:r>
              <a:rPr lang="en-US" altLang="en-US" sz="3600" dirty="0" err="1"/>
              <a:t>Mishlei</a:t>
            </a:r>
            <a:r>
              <a:rPr lang="en-US" altLang="en-US" sz="3600" dirty="0"/>
              <a:t>/Proverbs 6.16:</a:t>
            </a:r>
            <a:endParaRPr lang="en-US" altLang="en-US" sz="2000" dirty="0"/>
          </a:p>
          <a:p>
            <a:pPr marL="514350" indent="-514350" eaLnBrk="1" hangingPunct="1">
              <a:buAutoNum type="arabicPeriod"/>
              <a:defRPr/>
            </a:pPr>
            <a:r>
              <a:rPr lang="en-US" altLang="en-US" sz="3600" dirty="0">
                <a:solidFill>
                  <a:srgbClr val="00B0F0"/>
                </a:solidFill>
              </a:rPr>
              <a:t>Men</a:t>
            </a:r>
            <a:r>
              <a:rPr lang="en-US" altLang="en-US" sz="3600" dirty="0"/>
              <a:t>  A proud look    </a:t>
            </a:r>
          </a:p>
          <a:p>
            <a:pPr marL="514350" indent="-514350" eaLnBrk="1" hangingPunct="1">
              <a:buAutoNum type="arabicPeriod"/>
              <a:defRPr/>
            </a:pPr>
            <a:r>
              <a:rPr lang="en-US" altLang="en-US" sz="3600" dirty="0">
                <a:solidFill>
                  <a:schemeClr val="accent1">
                    <a:lumMod val="50000"/>
                  </a:schemeClr>
                </a:solidFill>
              </a:rPr>
              <a:t>Women</a:t>
            </a:r>
            <a:r>
              <a:rPr lang="en-US" altLang="en-US" sz="3600" dirty="0"/>
              <a:t>  A lying tongue </a:t>
            </a:r>
          </a:p>
          <a:p>
            <a:pPr marL="514350" indent="-514350" eaLnBrk="1" hangingPunct="1">
              <a:buAutoNum type="arabicPeriod"/>
              <a:defRPr/>
            </a:pPr>
            <a:r>
              <a:rPr lang="en-US" altLang="en-US" sz="3600" dirty="0">
                <a:solidFill>
                  <a:srgbClr val="00B0F0"/>
                </a:solidFill>
              </a:rPr>
              <a:t>Men</a:t>
            </a:r>
            <a:r>
              <a:rPr lang="en-US" altLang="en-US" sz="3600" dirty="0"/>
              <a:t>  Hands that shed innocent blood</a:t>
            </a:r>
          </a:p>
        </p:txBody>
      </p:sp>
    </p:spTree>
    <p:extLst>
      <p:ext uri="{BB962C8B-B14F-4D97-AF65-F5344CB8AC3E}">
        <p14:creationId xmlns:p14="http://schemas.microsoft.com/office/powerpoint/2010/main" val="36401280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0099"/>
            </a:gs>
            <a:gs pos="50000">
              <a:srgbClr val="FF0000"/>
            </a:gs>
            <a:gs pos="100000">
              <a:srgbClr val="CC0099"/>
            </a:gs>
          </a:gsLst>
          <a:lin ang="2700000" scaled="1"/>
        </a:gra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2145A7D-DDDE-4DFE-8495-BC248789EE65}"/>
              </a:ext>
            </a:extLst>
          </p:cNvPr>
          <p:cNvSpPr>
            <a:spLocks noGrp="1" noChangeArrowheads="1"/>
          </p:cNvSpPr>
          <p:nvPr>
            <p:ph type="body" idx="1"/>
          </p:nvPr>
        </p:nvSpPr>
        <p:spPr>
          <a:xfrm>
            <a:off x="274637" y="1"/>
            <a:ext cx="8305800" cy="5040808"/>
          </a:xfrm>
        </p:spPr>
        <p:txBody>
          <a:bodyPr/>
          <a:lstStyle/>
          <a:p>
            <a:pPr marL="0" indent="0" eaLnBrk="1" hangingPunct="1">
              <a:defRPr/>
            </a:pPr>
            <a:r>
              <a:rPr lang="en-US" altLang="en-US" dirty="0"/>
              <a:t>4. </a:t>
            </a:r>
            <a:r>
              <a:rPr lang="en-US" altLang="en-US" dirty="0">
                <a:solidFill>
                  <a:schemeClr val="accent1">
                    <a:lumMod val="50000"/>
                  </a:schemeClr>
                </a:solidFill>
              </a:rPr>
              <a:t>Women</a:t>
            </a:r>
            <a:r>
              <a:rPr lang="en-US" altLang="en-US" dirty="0"/>
              <a:t>  </a:t>
            </a:r>
            <a:r>
              <a:rPr lang="en-US" altLang="en-US" sz="3600" dirty="0"/>
              <a:t>A heart that manufactures wicked thoughts and plans </a:t>
            </a:r>
          </a:p>
          <a:p>
            <a:pPr marL="0" indent="0" eaLnBrk="1" hangingPunct="1">
              <a:defRPr/>
            </a:pPr>
            <a:r>
              <a:rPr lang="en-US" altLang="en-US" dirty="0"/>
              <a:t>5. </a:t>
            </a:r>
            <a:r>
              <a:rPr lang="en-US" altLang="en-US" dirty="0">
                <a:solidFill>
                  <a:srgbClr val="00B0F0"/>
                </a:solidFill>
              </a:rPr>
              <a:t>Men </a:t>
            </a:r>
            <a:r>
              <a:rPr lang="en-US" altLang="en-US" sz="4400" dirty="0"/>
              <a:t> </a:t>
            </a:r>
            <a:r>
              <a:rPr lang="en-US" altLang="en-US" sz="3600" dirty="0"/>
              <a:t>Feet that are swift in running to evil </a:t>
            </a:r>
          </a:p>
          <a:p>
            <a:pPr marL="0" indent="0" eaLnBrk="1" hangingPunct="1">
              <a:defRPr/>
            </a:pPr>
            <a:r>
              <a:rPr lang="en-US" altLang="en-US" dirty="0"/>
              <a:t>6. </a:t>
            </a:r>
            <a:r>
              <a:rPr lang="en-US" altLang="en-US" dirty="0">
                <a:solidFill>
                  <a:schemeClr val="accent1">
                    <a:lumMod val="50000"/>
                  </a:schemeClr>
                </a:solidFill>
              </a:rPr>
              <a:t>Women</a:t>
            </a:r>
            <a:r>
              <a:rPr lang="en-US" altLang="en-US" dirty="0"/>
              <a:t>  </a:t>
            </a:r>
            <a:r>
              <a:rPr lang="en-US" altLang="en-US" sz="3600" dirty="0"/>
              <a:t>A false witness</a:t>
            </a:r>
            <a:endParaRPr lang="en-US" altLang="en-US" dirty="0"/>
          </a:p>
          <a:p>
            <a:pPr marL="0" indent="0" eaLnBrk="1" hangingPunct="1">
              <a:defRPr/>
            </a:pPr>
            <a:r>
              <a:rPr lang="en-US" altLang="en-US" dirty="0"/>
              <a:t>7. </a:t>
            </a:r>
            <a:r>
              <a:rPr lang="en-US" altLang="en-US" dirty="0">
                <a:solidFill>
                  <a:srgbClr val="00B0F0"/>
                </a:solidFill>
              </a:rPr>
              <a:t>Men</a:t>
            </a:r>
            <a:r>
              <a:rPr lang="en-US" altLang="en-US" dirty="0"/>
              <a:t>  </a:t>
            </a:r>
            <a:r>
              <a:rPr lang="en-US" altLang="en-US" sz="3600" dirty="0"/>
              <a:t>He who sows discord among his brothers</a:t>
            </a:r>
            <a:endParaRPr lang="en-US" altLang="en-US" dirty="0"/>
          </a:p>
        </p:txBody>
      </p:sp>
    </p:spTree>
    <p:extLst>
      <p:ext uri="{BB962C8B-B14F-4D97-AF65-F5344CB8AC3E}">
        <p14:creationId xmlns:p14="http://schemas.microsoft.com/office/powerpoint/2010/main" val="5415596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0099"/>
            </a:gs>
            <a:gs pos="50000">
              <a:srgbClr val="FF0000"/>
            </a:gs>
            <a:gs pos="100000">
              <a:srgbClr val="CC0099"/>
            </a:gs>
          </a:gsLst>
          <a:lin ang="2700000" scaled="1"/>
        </a:gra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6969D18-5AD5-41B7-963B-F700BB21B8C1}"/>
              </a:ext>
            </a:extLst>
          </p:cNvPr>
          <p:cNvSpPr>
            <a:spLocks noGrp="1" noChangeArrowheads="1"/>
          </p:cNvSpPr>
          <p:nvPr>
            <p:ph type="body" idx="1"/>
          </p:nvPr>
        </p:nvSpPr>
        <p:spPr>
          <a:xfrm>
            <a:off x="493811" y="267295"/>
            <a:ext cx="7846120" cy="4663777"/>
          </a:xfrm>
        </p:spPr>
        <p:txBody>
          <a:bodyPr/>
          <a:lstStyle/>
          <a:p>
            <a:pPr marL="0" indent="0" eaLnBrk="1" hangingPunct="1">
              <a:defRPr/>
            </a:pPr>
            <a:r>
              <a:rPr lang="en-US" altLang="en-US" sz="4000" dirty="0">
                <a:solidFill>
                  <a:schemeClr val="accent1">
                    <a:lumMod val="50000"/>
                  </a:schemeClr>
                </a:solidFill>
              </a:rPr>
              <a:t>Women</a:t>
            </a:r>
            <a:r>
              <a:rPr lang="en-US" altLang="en-US" sz="4000" dirty="0"/>
              <a:t>  I repent for myself and all those in my family line who have entered into rebellion, defiance, apostasy and have entered into unholy covenants, divination and legalism. </a:t>
            </a:r>
          </a:p>
        </p:txBody>
      </p:sp>
    </p:spTree>
    <p:extLst>
      <p:ext uri="{BB962C8B-B14F-4D97-AF65-F5344CB8AC3E}">
        <p14:creationId xmlns:p14="http://schemas.microsoft.com/office/powerpoint/2010/main" val="13966332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0099"/>
            </a:gs>
            <a:gs pos="50000">
              <a:srgbClr val="FF0000"/>
            </a:gs>
            <a:gs pos="100000">
              <a:srgbClr val="CC0099"/>
            </a:gs>
          </a:gsLst>
          <a:lin ang="2700000" scaled="1"/>
        </a:gra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3B44A1F-C6DC-475C-83F9-CE9C0EA0C578}"/>
              </a:ext>
            </a:extLst>
          </p:cNvPr>
          <p:cNvSpPr>
            <a:spLocks noGrp="1" noChangeArrowheads="1"/>
          </p:cNvSpPr>
          <p:nvPr>
            <p:ph type="body" idx="1"/>
          </p:nvPr>
        </p:nvSpPr>
        <p:spPr>
          <a:xfrm>
            <a:off x="274637" y="0"/>
            <a:ext cx="8229600" cy="5143499"/>
          </a:xfrm>
        </p:spPr>
        <p:txBody>
          <a:bodyPr/>
          <a:lstStyle/>
          <a:p>
            <a:pPr marL="0" indent="0" eaLnBrk="1" hangingPunct="1"/>
            <a:r>
              <a:rPr lang="en-US" altLang="en-US" sz="4000" dirty="0">
                <a:solidFill>
                  <a:srgbClr val="00B0F0"/>
                </a:solidFill>
              </a:rPr>
              <a:t>Men</a:t>
            </a:r>
            <a:r>
              <a:rPr lang="en-US" altLang="en-US" sz="4000" dirty="0"/>
              <a:t>  I renounce and repent for all ungodly agreements with ungodly leadership, and unquestioning acceptance of unholy leaders, in word, thought, or deed for myself and past generations. </a:t>
            </a:r>
          </a:p>
        </p:txBody>
      </p:sp>
    </p:spTree>
    <p:extLst>
      <p:ext uri="{BB962C8B-B14F-4D97-AF65-F5344CB8AC3E}">
        <p14:creationId xmlns:p14="http://schemas.microsoft.com/office/powerpoint/2010/main" val="8150240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0099"/>
            </a:gs>
            <a:gs pos="50000">
              <a:srgbClr val="FF0000"/>
            </a:gs>
            <a:gs pos="100000">
              <a:srgbClr val="CC0099"/>
            </a:gs>
          </a:gsLst>
          <a:lin ang="2700000" scaled="1"/>
        </a:gra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2ABD8F3-4D42-4123-BB92-E9A35CC99367}"/>
              </a:ext>
            </a:extLst>
          </p:cNvPr>
          <p:cNvSpPr>
            <a:spLocks noGrp="1" noChangeArrowheads="1"/>
          </p:cNvSpPr>
          <p:nvPr>
            <p:ph type="body" idx="1"/>
          </p:nvPr>
        </p:nvSpPr>
        <p:spPr>
          <a:xfrm>
            <a:off x="438943" y="267295"/>
            <a:ext cx="7900988" cy="4663777"/>
          </a:xfrm>
        </p:spPr>
        <p:txBody>
          <a:bodyPr/>
          <a:lstStyle/>
          <a:p>
            <a:pPr marL="0" indent="0" eaLnBrk="1" hangingPunct="1">
              <a:defRPr/>
            </a:pPr>
            <a:r>
              <a:rPr lang="en-US" altLang="en-US" dirty="0">
                <a:solidFill>
                  <a:schemeClr val="accent1">
                    <a:lumMod val="50000"/>
                  </a:schemeClr>
                </a:solidFill>
              </a:rPr>
              <a:t>Women</a:t>
            </a:r>
            <a:r>
              <a:rPr lang="en-US" altLang="en-US" dirty="0"/>
              <a:t>  </a:t>
            </a:r>
            <a:r>
              <a:rPr lang="en-US" altLang="en-US" sz="4000" dirty="0"/>
              <a:t>I repent and renounce for myself and for my ancestors who prayed against the will of G-d and spoke false prophecies, incantations, and mystical experiences not of the true Ruakh. </a:t>
            </a:r>
            <a:endParaRPr lang="en-US" altLang="en-US" dirty="0"/>
          </a:p>
        </p:txBody>
      </p:sp>
    </p:spTree>
    <p:extLst>
      <p:ext uri="{BB962C8B-B14F-4D97-AF65-F5344CB8AC3E}">
        <p14:creationId xmlns:p14="http://schemas.microsoft.com/office/powerpoint/2010/main" val="9206329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0099"/>
            </a:gs>
            <a:gs pos="50000">
              <a:srgbClr val="FF0000"/>
            </a:gs>
            <a:gs pos="100000">
              <a:srgbClr val="CC0099"/>
            </a:gs>
          </a:gsLst>
          <a:lin ang="2700000" scaled="1"/>
        </a:gra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1080DE8-645A-4CD6-9BCF-2033CB638F7B}"/>
              </a:ext>
            </a:extLst>
          </p:cNvPr>
          <p:cNvSpPr>
            <a:spLocks noGrp="1" noChangeArrowheads="1"/>
          </p:cNvSpPr>
          <p:nvPr>
            <p:ph type="body" idx="1"/>
          </p:nvPr>
        </p:nvSpPr>
        <p:spPr>
          <a:xfrm>
            <a:off x="438943" y="267295"/>
            <a:ext cx="7900988" cy="4663777"/>
          </a:xfrm>
        </p:spPr>
        <p:txBody>
          <a:bodyPr/>
          <a:lstStyle/>
          <a:p>
            <a:pPr marL="0" indent="0" eaLnBrk="1" hangingPunct="1"/>
            <a:r>
              <a:rPr lang="en-US" altLang="en-US" sz="4000" dirty="0">
                <a:solidFill>
                  <a:srgbClr val="00B0F0"/>
                </a:solidFill>
              </a:rPr>
              <a:t>Men</a:t>
            </a:r>
            <a:r>
              <a:rPr lang="en-US" altLang="en-US" sz="4000" dirty="0"/>
              <a:t>  I repent and renounce for alignment with any counterfeit holy spirit. </a:t>
            </a:r>
          </a:p>
        </p:txBody>
      </p:sp>
    </p:spTree>
    <p:extLst>
      <p:ext uri="{BB962C8B-B14F-4D97-AF65-F5344CB8AC3E}">
        <p14:creationId xmlns:p14="http://schemas.microsoft.com/office/powerpoint/2010/main" val="2993176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0099"/>
            </a:gs>
            <a:gs pos="50000">
              <a:srgbClr val="FF0000"/>
            </a:gs>
            <a:gs pos="100000">
              <a:srgbClr val="CC0099"/>
            </a:gs>
          </a:gsLst>
          <a:lin ang="2700000" scaled="1"/>
        </a:gra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2279DBE-A99B-4CA0-B03C-F348BA5DC7C4}"/>
              </a:ext>
            </a:extLst>
          </p:cNvPr>
          <p:cNvSpPr>
            <a:spLocks noGrp="1" noChangeArrowheads="1"/>
          </p:cNvSpPr>
          <p:nvPr>
            <p:ph type="body" idx="1"/>
          </p:nvPr>
        </p:nvSpPr>
        <p:spPr>
          <a:xfrm>
            <a:off x="493811" y="267295"/>
            <a:ext cx="7846120" cy="4663777"/>
          </a:xfrm>
        </p:spPr>
        <p:txBody>
          <a:bodyPr/>
          <a:lstStyle/>
          <a:p>
            <a:pPr marL="0" indent="0" eaLnBrk="1" hangingPunct="1"/>
            <a:r>
              <a:rPr lang="en-US" altLang="en-US" sz="3312" dirty="0">
                <a:solidFill>
                  <a:srgbClr val="FFFF00"/>
                </a:solidFill>
              </a:rPr>
              <a:t>All</a:t>
            </a:r>
            <a:r>
              <a:rPr lang="en-US" altLang="en-US" dirty="0"/>
              <a:t>  </a:t>
            </a:r>
            <a:r>
              <a:rPr lang="en-US" altLang="en-US" sz="3600" dirty="0"/>
              <a:t>I repent of and renounce all allegiance to the ungodly world system, break all connections to the queen of heaven or secret societies in my life and my generational line, and choose to come out of the ungodly world system.</a:t>
            </a:r>
            <a:endParaRPr lang="en-US" altLang="en-US" dirty="0"/>
          </a:p>
        </p:txBody>
      </p:sp>
    </p:spTree>
    <p:extLst>
      <p:ext uri="{BB962C8B-B14F-4D97-AF65-F5344CB8AC3E}">
        <p14:creationId xmlns:p14="http://schemas.microsoft.com/office/powerpoint/2010/main" val="3070446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hlinkClick r:id="rId3"/>
              </a:rPr>
              <a:t>https://www.facebook.com/theisraelproject/videos/10157556808522316/</a:t>
            </a:r>
            <a:r>
              <a:rPr lang="en-US" dirty="0"/>
              <a:t> </a:t>
            </a:r>
          </a:p>
          <a:p>
            <a:pPr algn="l"/>
            <a:endParaRPr lang="en-US" dirty="0"/>
          </a:p>
        </p:txBody>
      </p:sp>
      <p:pic>
        <p:nvPicPr>
          <p:cNvPr id="2" name="Picture 1">
            <a:extLst>
              <a:ext uri="{FF2B5EF4-FFF2-40B4-BE49-F238E27FC236}">
                <a16:creationId xmlns:a16="http://schemas.microsoft.com/office/drawing/2014/main" id="{C2D635A8-91C3-4179-B6FD-8CEAD1263DFF}"/>
              </a:ext>
            </a:extLst>
          </p:cNvPr>
          <p:cNvPicPr>
            <a:picLocks noChangeAspect="1"/>
          </p:cNvPicPr>
          <p:nvPr/>
        </p:nvPicPr>
        <p:blipFill>
          <a:blip r:embed="rId4"/>
          <a:stretch>
            <a:fillRect/>
          </a:stretch>
        </p:blipFill>
        <p:spPr>
          <a:xfrm>
            <a:off x="884237" y="1962150"/>
            <a:ext cx="6781800" cy="2847975"/>
          </a:xfrm>
          <a:prstGeom prst="rect">
            <a:avLst/>
          </a:prstGeom>
        </p:spPr>
      </p:pic>
    </p:spTree>
    <p:extLst>
      <p:ext uri="{BB962C8B-B14F-4D97-AF65-F5344CB8AC3E}">
        <p14:creationId xmlns:p14="http://schemas.microsoft.com/office/powerpoint/2010/main" val="26851669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Lead by humility: Jewish repentance to the Nations!</a:t>
            </a:r>
          </a:p>
        </p:txBody>
      </p:sp>
    </p:spTree>
    <p:extLst>
      <p:ext uri="{BB962C8B-B14F-4D97-AF65-F5344CB8AC3E}">
        <p14:creationId xmlns:p14="http://schemas.microsoft.com/office/powerpoint/2010/main" val="3132589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Mes</a:t>
            </a:r>
            <a:r>
              <a:rPr lang="en-US" baseline="30000" dirty="0"/>
              <a:t> Jews 6.11-12</a:t>
            </a:r>
            <a:r>
              <a:rPr lang="en-US" dirty="0"/>
              <a:t> We want each one of you to keep showing the same diligence right up to the end, when your hope will be realized; </a:t>
            </a:r>
            <a:r>
              <a:rPr lang="en-US" b="1" baseline="30000" dirty="0"/>
              <a:t> </a:t>
            </a:r>
            <a:r>
              <a:rPr lang="en-US" dirty="0"/>
              <a:t>so that you will not become sluggish, but will be imitators of those who by their trust and patience are receiving what has been promised.</a:t>
            </a:r>
          </a:p>
        </p:txBody>
      </p:sp>
    </p:spTree>
    <p:extLst>
      <p:ext uri="{BB962C8B-B14F-4D97-AF65-F5344CB8AC3E}">
        <p14:creationId xmlns:p14="http://schemas.microsoft.com/office/powerpoint/2010/main" val="2202213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baseline="30000" dirty="0" err="1"/>
              <a:t>Mes</a:t>
            </a:r>
            <a:r>
              <a:rPr lang="en-US" baseline="30000" dirty="0"/>
              <a:t> Jews/Heb 9</a:t>
            </a:r>
            <a:r>
              <a:rPr lang="en-US" dirty="0"/>
              <a:t> When Messiah appeared as </a:t>
            </a:r>
            <a:r>
              <a:rPr lang="en-US" i="1" dirty="0"/>
              <a:t>Kohen </a:t>
            </a:r>
            <a:r>
              <a:rPr lang="en-US" i="1" dirty="0" err="1"/>
              <a:t>Gadol</a:t>
            </a:r>
            <a:r>
              <a:rPr lang="en-US" dirty="0"/>
              <a:t> of the good things that have now come, passing through the greater and more perfect Tent not made with hands (that is to say not of this creation), </a:t>
            </a:r>
            <a:r>
              <a:rPr lang="en-US" b="1" baseline="30000" dirty="0"/>
              <a:t> </a:t>
            </a:r>
            <a:r>
              <a:rPr lang="en-US" dirty="0"/>
              <a:t>He entered into the Holies once for all—not by the blood of goats and calves but by His own blood, having obtained eternal redemption. </a:t>
            </a:r>
          </a:p>
        </p:txBody>
      </p:sp>
    </p:spTree>
    <p:extLst>
      <p:ext uri="{BB962C8B-B14F-4D97-AF65-F5344CB8AC3E}">
        <p14:creationId xmlns:p14="http://schemas.microsoft.com/office/powerpoint/2010/main" val="4238250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We recited the </a:t>
            </a:r>
            <a:r>
              <a:rPr lang="en-US" dirty="0" err="1"/>
              <a:t>Kol</a:t>
            </a:r>
            <a:r>
              <a:rPr lang="en-US" dirty="0"/>
              <a:t> Nidre prayer earlier … renunciation of evil bondages.   </a:t>
            </a:r>
          </a:p>
          <a:p>
            <a:pPr algn="l"/>
            <a:r>
              <a:rPr lang="en-US" dirty="0" err="1"/>
              <a:t>Kol</a:t>
            </a:r>
            <a:r>
              <a:rPr lang="en-US" dirty="0"/>
              <a:t> Nidre grew out of the concept of preparation for Yom Kippur, pinnacle of preparation for worship.</a:t>
            </a:r>
          </a:p>
          <a:p>
            <a:pPr algn="l"/>
            <a:r>
              <a:rPr lang="en-US" dirty="0"/>
              <a:t>Torah precedent…</a:t>
            </a:r>
          </a:p>
        </p:txBody>
      </p:sp>
    </p:spTree>
    <p:extLst>
      <p:ext uri="{BB962C8B-B14F-4D97-AF65-F5344CB8AC3E}">
        <p14:creationId xmlns:p14="http://schemas.microsoft.com/office/powerpoint/2010/main" val="991687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Shmot</a:t>
            </a:r>
            <a:r>
              <a:rPr lang="en-US" baseline="30000" dirty="0"/>
              <a:t>/Ex 40.32-34</a:t>
            </a:r>
            <a:r>
              <a:rPr lang="en-US" dirty="0"/>
              <a:t> He [Moshe] set up the courtyard around the Tabernacle and the altar and set up the screen at the gate of the courtyard. So Moses finished the work.  Then the cloud covered the Tent of Meeting, and the glory of Adonai filled the Tabernacle.  </a:t>
            </a:r>
          </a:p>
        </p:txBody>
      </p:sp>
    </p:spTree>
    <p:extLst>
      <p:ext uri="{BB962C8B-B14F-4D97-AF65-F5344CB8AC3E}">
        <p14:creationId xmlns:p14="http://schemas.microsoft.com/office/powerpoint/2010/main" val="4206950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Image result for mishkan">
            <a:extLst>
              <a:ext uri="{FF2B5EF4-FFF2-40B4-BE49-F238E27FC236}">
                <a16:creationId xmlns:a16="http://schemas.microsoft.com/office/drawing/2014/main" id="{B7FDEE29-F7ED-49C1-938B-F91092F13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38" y="133350"/>
            <a:ext cx="7595654" cy="495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022992"/>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81314</TotalTime>
  <Words>2230</Words>
  <Application>Microsoft Office PowerPoint</Application>
  <PresentationFormat>Custom</PresentationFormat>
  <Paragraphs>232</Paragraphs>
  <Slides>62</Slides>
  <Notes>32</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62</vt:i4>
      </vt:variant>
    </vt:vector>
  </HeadingPairs>
  <TitlesOfParts>
    <vt:vector size="70" baseType="lpstr">
      <vt:lpstr>Arial Unicode MS</vt:lpstr>
      <vt:lpstr>Arial</vt:lpstr>
      <vt:lpstr>Arial Rounded MT Bold</vt:lpstr>
      <vt:lpstr>1_Default Design</vt:lpstr>
      <vt:lpstr>Default Design</vt:lpstr>
      <vt:lpstr>3_Default Design</vt:lpstr>
      <vt:lpstr>13_Default Design</vt:lpstr>
      <vt:lpstr>15_Default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2164</cp:revision>
  <dcterms:created xsi:type="dcterms:W3CDTF">2006-04-21T19:34:43Z</dcterms:created>
  <dcterms:modified xsi:type="dcterms:W3CDTF">2018-09-18T22:03:51Z</dcterms:modified>
</cp:coreProperties>
</file>