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02" r:id="rId2"/>
    <p:sldMasterId id="2147483704" r:id="rId3"/>
  </p:sldMasterIdLst>
  <p:notesMasterIdLst>
    <p:notesMasterId r:id="rId77"/>
  </p:notesMasterIdLst>
  <p:handoutMasterIdLst>
    <p:handoutMasterId r:id="rId78"/>
  </p:handoutMasterIdLst>
  <p:sldIdLst>
    <p:sldId id="2045" r:id="rId4"/>
    <p:sldId id="58247" r:id="rId5"/>
    <p:sldId id="58195" r:id="rId6"/>
    <p:sldId id="58196" r:id="rId7"/>
    <p:sldId id="58194" r:id="rId8"/>
    <p:sldId id="58248" r:id="rId9"/>
    <p:sldId id="58198" r:id="rId10"/>
    <p:sldId id="58226" r:id="rId11"/>
    <p:sldId id="58197" r:id="rId12"/>
    <p:sldId id="58245" r:id="rId13"/>
    <p:sldId id="56113" r:id="rId14"/>
    <p:sldId id="55943" r:id="rId15"/>
    <p:sldId id="58239" r:id="rId16"/>
    <p:sldId id="58240" r:id="rId17"/>
    <p:sldId id="58221" r:id="rId18"/>
    <p:sldId id="58235" r:id="rId19"/>
    <p:sldId id="58234" r:id="rId20"/>
    <p:sldId id="58225" r:id="rId21"/>
    <p:sldId id="58260" r:id="rId22"/>
    <p:sldId id="58241" r:id="rId23"/>
    <p:sldId id="58249" r:id="rId24"/>
    <p:sldId id="58258" r:id="rId25"/>
    <p:sldId id="58254" r:id="rId26"/>
    <p:sldId id="58259" r:id="rId27"/>
    <p:sldId id="58252" r:id="rId28"/>
    <p:sldId id="58255" r:id="rId29"/>
    <p:sldId id="58253" r:id="rId30"/>
    <p:sldId id="58256" r:id="rId31"/>
    <p:sldId id="58257" r:id="rId32"/>
    <p:sldId id="58261" r:id="rId33"/>
    <p:sldId id="58188" r:id="rId34"/>
    <p:sldId id="58264" r:id="rId35"/>
    <p:sldId id="58224" r:id="rId36"/>
    <p:sldId id="58231" r:id="rId37"/>
    <p:sldId id="58223" r:id="rId38"/>
    <p:sldId id="58236" r:id="rId39"/>
    <p:sldId id="58238" r:id="rId40"/>
    <p:sldId id="58265" r:id="rId41"/>
    <p:sldId id="58266" r:id="rId42"/>
    <p:sldId id="58263" r:id="rId43"/>
    <p:sldId id="58272" r:id="rId44"/>
    <p:sldId id="58273" r:id="rId45"/>
    <p:sldId id="58267" r:id="rId46"/>
    <p:sldId id="58284" r:id="rId47"/>
    <p:sldId id="58274" r:id="rId48"/>
    <p:sldId id="58268" r:id="rId49"/>
    <p:sldId id="58275" r:id="rId50"/>
    <p:sldId id="58276" r:id="rId51"/>
    <p:sldId id="58269" r:id="rId52"/>
    <p:sldId id="58277" r:id="rId53"/>
    <p:sldId id="58298" r:id="rId54"/>
    <p:sldId id="58299" r:id="rId55"/>
    <p:sldId id="58270" r:id="rId56"/>
    <p:sldId id="58282" r:id="rId57"/>
    <p:sldId id="58283" r:id="rId58"/>
    <p:sldId id="58287" r:id="rId59"/>
    <p:sldId id="58250" r:id="rId60"/>
    <p:sldId id="58251" r:id="rId61"/>
    <p:sldId id="58243" r:id="rId62"/>
    <p:sldId id="58244" r:id="rId63"/>
    <p:sldId id="58288" r:id="rId64"/>
    <p:sldId id="58289" r:id="rId65"/>
    <p:sldId id="58290" r:id="rId66"/>
    <p:sldId id="58294" r:id="rId67"/>
    <p:sldId id="58291" r:id="rId68"/>
    <p:sldId id="58293" r:id="rId69"/>
    <p:sldId id="56886" r:id="rId70"/>
    <p:sldId id="58232" r:id="rId71"/>
    <p:sldId id="58271" r:id="rId72"/>
    <p:sldId id="58295" r:id="rId73"/>
    <p:sldId id="58035" r:id="rId74"/>
    <p:sldId id="58296" r:id="rId75"/>
    <p:sldId id="58297" r:id="rId76"/>
  </p:sldIdLst>
  <p:sldSz cx="8778875" cy="5143500"/>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39061"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678271"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017217"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356390"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695300" algn="l" defTabSz="678271" rtl="0" eaLnBrk="1" latinLnBrk="0" hangingPunct="1">
      <a:defRPr sz="4000" kern="1200">
        <a:solidFill>
          <a:schemeClr val="bg1"/>
        </a:solidFill>
        <a:latin typeface="Arial Rounded MT Bold" pitchFamily="34" charset="0"/>
        <a:ea typeface="+mn-ea"/>
        <a:cs typeface="Arial" charset="0"/>
      </a:defRPr>
    </a:lvl6pPr>
    <a:lvl7pPr marL="2034313" algn="l" defTabSz="678271" rtl="0" eaLnBrk="1" latinLnBrk="0" hangingPunct="1">
      <a:defRPr sz="4000" kern="1200">
        <a:solidFill>
          <a:schemeClr val="bg1"/>
        </a:solidFill>
        <a:latin typeface="Arial Rounded MT Bold" pitchFamily="34" charset="0"/>
        <a:ea typeface="+mn-ea"/>
        <a:cs typeface="Arial" charset="0"/>
      </a:defRPr>
    </a:lvl7pPr>
    <a:lvl8pPr marL="2373419" algn="l" defTabSz="678271" rtl="0" eaLnBrk="1" latinLnBrk="0" hangingPunct="1">
      <a:defRPr sz="4000" kern="1200">
        <a:solidFill>
          <a:schemeClr val="bg1"/>
        </a:solidFill>
        <a:latin typeface="Arial Rounded MT Bold" pitchFamily="34" charset="0"/>
        <a:ea typeface="+mn-ea"/>
        <a:cs typeface="Arial" charset="0"/>
      </a:defRPr>
    </a:lvl8pPr>
    <a:lvl9pPr marL="2712509" algn="l" defTabSz="678271"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p15="http://schemas.microsoft.com/office/powerpoint/2012/main">
        <p15:guide id="1" orient="horz" pos="1620">
          <p15:clr>
            <a:srgbClr val="A4A3A4"/>
          </p15:clr>
        </p15:guide>
        <p15:guide id="2" pos="276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66"/>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20" autoAdjust="0"/>
    <p:restoredTop sz="88655" autoAdjust="0"/>
  </p:normalViewPr>
  <p:slideViewPr>
    <p:cSldViewPr>
      <p:cViewPr varScale="1">
        <p:scale>
          <a:sx n="103" d="100"/>
          <a:sy n="103" d="100"/>
        </p:scale>
        <p:origin x="84" y="402"/>
      </p:cViewPr>
      <p:guideLst>
        <p:guide orient="horz" pos="1620"/>
        <p:guide pos="2765"/>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5466"/>
    </p:cViewPr>
  </p:sorterViewPr>
  <p:notesViewPr>
    <p:cSldViewPr>
      <p:cViewPr varScale="1">
        <p:scale>
          <a:sx n="79" d="100"/>
          <a:sy n="79" d="100"/>
        </p:scale>
        <p:origin x="202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presProps" Target="presProps.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handoutMaster" Target="handoutMasters/handoutMaster1.xml"/><Relationship Id="rId8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Carrol Mills Memorial</a:t>
            </a:r>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June 2, 2017  5777</a:t>
            </a:r>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Carrol Mills Memorial</a:t>
            </a:r>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June 2, 2017  5777</a:t>
            </a:r>
          </a:p>
        </p:txBody>
      </p:sp>
      <p:sp>
        <p:nvSpPr>
          <p:cNvPr id="5124" name="Rectangle 4"/>
          <p:cNvSpPr>
            <a:spLocks noGrp="1" noRot="1" noChangeAspect="1" noChangeArrowheads="1" noTextEdit="1"/>
          </p:cNvSpPr>
          <p:nvPr>
            <p:ph type="sldImg" idx="2"/>
          </p:nvPr>
        </p:nvSpPr>
        <p:spPr bwMode="auto">
          <a:xfrm>
            <a:off x="503238" y="685800"/>
            <a:ext cx="5851525"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39061"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678271" algn="l" rtl="0" fontAlgn="base">
      <a:spcBef>
        <a:spcPct val="30000"/>
      </a:spcBef>
      <a:spcAft>
        <a:spcPct val="0"/>
      </a:spcAft>
      <a:defRPr sz="1200" kern="1200">
        <a:solidFill>
          <a:schemeClr val="tx1"/>
        </a:solidFill>
        <a:latin typeface="Arial" charset="0"/>
        <a:ea typeface="+mn-ea"/>
        <a:cs typeface="Arial" charset="0"/>
      </a:defRPr>
    </a:lvl3pPr>
    <a:lvl4pPr marL="1017217" algn="l" rtl="0" fontAlgn="base">
      <a:spcBef>
        <a:spcPct val="30000"/>
      </a:spcBef>
      <a:spcAft>
        <a:spcPct val="0"/>
      </a:spcAft>
      <a:defRPr sz="1200" kern="1200">
        <a:solidFill>
          <a:schemeClr val="tx1"/>
        </a:solidFill>
        <a:latin typeface="Arial" charset="0"/>
        <a:ea typeface="+mn-ea"/>
        <a:cs typeface="Arial" charset="0"/>
      </a:defRPr>
    </a:lvl4pPr>
    <a:lvl5pPr marL="1356390" algn="l" rtl="0" fontAlgn="base">
      <a:spcBef>
        <a:spcPct val="30000"/>
      </a:spcBef>
      <a:spcAft>
        <a:spcPct val="0"/>
      </a:spcAft>
      <a:defRPr sz="1200" kern="1200">
        <a:solidFill>
          <a:schemeClr val="tx1"/>
        </a:solidFill>
        <a:latin typeface="Arial" charset="0"/>
        <a:ea typeface="+mn-ea"/>
        <a:cs typeface="Arial" charset="0"/>
      </a:defRPr>
    </a:lvl5pPr>
    <a:lvl6pPr marL="1695300" algn="l" defTabSz="678271" rtl="0" eaLnBrk="1" latinLnBrk="0" hangingPunct="1">
      <a:defRPr sz="1200" kern="1200">
        <a:solidFill>
          <a:schemeClr val="tx1"/>
        </a:solidFill>
        <a:latin typeface="+mn-lt"/>
        <a:ea typeface="+mn-ea"/>
        <a:cs typeface="+mn-cs"/>
      </a:defRPr>
    </a:lvl6pPr>
    <a:lvl7pPr marL="2034313" algn="l" defTabSz="678271" rtl="0" eaLnBrk="1" latinLnBrk="0" hangingPunct="1">
      <a:defRPr sz="1200" kern="1200">
        <a:solidFill>
          <a:schemeClr val="tx1"/>
        </a:solidFill>
        <a:latin typeface="+mn-lt"/>
        <a:ea typeface="+mn-ea"/>
        <a:cs typeface="+mn-cs"/>
      </a:defRPr>
    </a:lvl7pPr>
    <a:lvl8pPr marL="2373419" algn="l" defTabSz="678271" rtl="0" eaLnBrk="1" latinLnBrk="0" hangingPunct="1">
      <a:defRPr sz="1200" kern="1200">
        <a:solidFill>
          <a:schemeClr val="tx1"/>
        </a:solidFill>
        <a:latin typeface="+mn-lt"/>
        <a:ea typeface="+mn-ea"/>
        <a:cs typeface="+mn-cs"/>
      </a:defRPr>
    </a:lvl8pPr>
    <a:lvl9pPr marL="2712509" algn="l" defTabSz="67827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RH erev 5778 New</a:t>
            </a:r>
          </a:p>
        </p:txBody>
      </p:sp>
      <p:sp>
        <p:nvSpPr>
          <p:cNvPr id="5" name="Rectangle 3"/>
          <p:cNvSpPr>
            <a:spLocks noGrp="1" noChangeArrowheads="1"/>
          </p:cNvSpPr>
          <p:nvPr>
            <p:ph type="dt" idx="1"/>
          </p:nvPr>
        </p:nvSpPr>
        <p:spPr>
          <a:ln/>
        </p:spPr>
        <p:txBody>
          <a:bodyPr/>
          <a:lstStyle/>
          <a:p>
            <a:r>
              <a:rPr lang="en-US" altLang="en-US">
                <a:solidFill>
                  <a:prstClr val="white"/>
                </a:solidFill>
              </a:rPr>
              <a:t>Sept. 20, 2017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i="1" dirty="0"/>
              <a:t>Am </a:t>
            </a:r>
            <a:r>
              <a:rPr lang="en-US" altLang="en-US" sz="2000" i="1" dirty="0" err="1"/>
              <a:t>Yisrael</a:t>
            </a:r>
            <a:r>
              <a:rPr lang="en-US" altLang="en-US" sz="2000" i="1" dirty="0"/>
              <a:t> </a:t>
            </a:r>
            <a:r>
              <a:rPr lang="en-US" altLang="en-US" sz="2000" i="1" dirty="0" err="1"/>
              <a:t>khi</a:t>
            </a:r>
            <a:r>
              <a:rPr lang="en-US" altLang="en-US" sz="2000" i="1" dirty="0"/>
              <a:t> </a:t>
            </a:r>
            <a:r>
              <a:rPr lang="en-US" altLang="en-US" sz="2000" dirty="0"/>
              <a:t>on one of the legs: The people of Israel live</a:t>
            </a:r>
          </a:p>
          <a:p>
            <a:r>
              <a:rPr lang="en-US" altLang="en-US" sz="2000" dirty="0"/>
              <a:t>Adelson Family Foundation: Las Vegas Casino billionaire philanthropists</a:t>
            </a:r>
          </a:p>
        </p:txBody>
      </p:sp>
    </p:spTree>
    <p:extLst>
      <p:ext uri="{BB962C8B-B14F-4D97-AF65-F5344CB8AC3E}">
        <p14:creationId xmlns:p14="http://schemas.microsoft.com/office/powerpoint/2010/main" val="906978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Slide Image Placeholder 1"/>
          <p:cNvSpPr>
            <a:spLocks noGrp="1" noRot="1" noChangeAspect="1" noTextEdit="1"/>
          </p:cNvSpPr>
          <p:nvPr>
            <p:ph type="sldImg"/>
          </p:nvPr>
        </p:nvSpPr>
        <p:spPr>
          <a:xfrm>
            <a:off x="384175" y="685800"/>
            <a:ext cx="6083300" cy="3422650"/>
          </a:xfrm>
          <a:ln/>
        </p:spPr>
      </p:sp>
      <p:sp>
        <p:nvSpPr>
          <p:cNvPr id="338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cs typeface="Arial" pitchFamily="34" charset="0"/>
            </a:endParaRPr>
          </a:p>
        </p:txBody>
      </p:sp>
      <p:sp>
        <p:nvSpPr>
          <p:cNvPr id="4" name="Slide Number Placeholder 3"/>
          <p:cNvSpPr>
            <a:spLocks noGrp="1"/>
          </p:cNvSpPr>
          <p:nvPr>
            <p:ph type="sldNum" sz="quarter" idx="5"/>
          </p:nvPr>
        </p:nvSpPr>
        <p:spPr/>
        <p:txBody>
          <a:bodyPr/>
          <a:lstStyle>
            <a:lvl1pPr>
              <a:defRPr sz="7900">
                <a:solidFill>
                  <a:schemeClr val="tx1"/>
                </a:solidFill>
                <a:latin typeface="Arial" pitchFamily="34" charset="0"/>
                <a:cs typeface="Arial" pitchFamily="34" charset="0"/>
              </a:defRPr>
            </a:lvl1pPr>
            <a:lvl2pPr marL="729057" indent="-280406">
              <a:defRPr sz="7900">
                <a:solidFill>
                  <a:schemeClr val="tx1"/>
                </a:solidFill>
                <a:latin typeface="Arial" pitchFamily="34" charset="0"/>
                <a:cs typeface="Arial" pitchFamily="34" charset="0"/>
              </a:defRPr>
            </a:lvl2pPr>
            <a:lvl3pPr marL="1121626" indent="-224325">
              <a:defRPr sz="7900">
                <a:solidFill>
                  <a:schemeClr val="tx1"/>
                </a:solidFill>
                <a:latin typeface="Arial" pitchFamily="34" charset="0"/>
                <a:cs typeface="Arial" pitchFamily="34" charset="0"/>
              </a:defRPr>
            </a:lvl3pPr>
            <a:lvl4pPr marL="1570276" indent="-224325">
              <a:defRPr sz="7900">
                <a:solidFill>
                  <a:schemeClr val="tx1"/>
                </a:solidFill>
                <a:latin typeface="Arial" pitchFamily="34" charset="0"/>
                <a:cs typeface="Arial" pitchFamily="34" charset="0"/>
              </a:defRPr>
            </a:lvl4pPr>
            <a:lvl5pPr marL="2018927" indent="-224325">
              <a:defRPr sz="7900">
                <a:solidFill>
                  <a:schemeClr val="tx1"/>
                </a:solidFill>
                <a:latin typeface="Arial" pitchFamily="34" charset="0"/>
                <a:cs typeface="Arial" pitchFamily="34" charset="0"/>
              </a:defRPr>
            </a:lvl5pPr>
            <a:lvl6pPr marL="2467577" indent="-224325" eaLnBrk="0" fontAlgn="base" hangingPunct="0">
              <a:spcBef>
                <a:spcPct val="0"/>
              </a:spcBef>
              <a:spcAft>
                <a:spcPct val="0"/>
              </a:spcAft>
              <a:defRPr sz="7900">
                <a:solidFill>
                  <a:schemeClr val="tx1"/>
                </a:solidFill>
                <a:latin typeface="Arial" pitchFamily="34" charset="0"/>
                <a:cs typeface="Arial" pitchFamily="34" charset="0"/>
              </a:defRPr>
            </a:lvl6pPr>
            <a:lvl7pPr marL="2916227" indent="-224325" eaLnBrk="0" fontAlgn="base" hangingPunct="0">
              <a:spcBef>
                <a:spcPct val="0"/>
              </a:spcBef>
              <a:spcAft>
                <a:spcPct val="0"/>
              </a:spcAft>
              <a:defRPr sz="7900">
                <a:solidFill>
                  <a:schemeClr val="tx1"/>
                </a:solidFill>
                <a:latin typeface="Arial" pitchFamily="34" charset="0"/>
                <a:cs typeface="Arial" pitchFamily="34" charset="0"/>
              </a:defRPr>
            </a:lvl7pPr>
            <a:lvl8pPr marL="3364878" indent="-224325" eaLnBrk="0" fontAlgn="base" hangingPunct="0">
              <a:spcBef>
                <a:spcPct val="0"/>
              </a:spcBef>
              <a:spcAft>
                <a:spcPct val="0"/>
              </a:spcAft>
              <a:defRPr sz="7900">
                <a:solidFill>
                  <a:schemeClr val="tx1"/>
                </a:solidFill>
                <a:latin typeface="Arial" pitchFamily="34" charset="0"/>
                <a:cs typeface="Arial" pitchFamily="34" charset="0"/>
              </a:defRPr>
            </a:lvl8pPr>
            <a:lvl9pPr marL="3813528" indent="-224325" eaLnBrk="0" fontAlgn="base" hangingPunct="0">
              <a:spcBef>
                <a:spcPct val="0"/>
              </a:spcBef>
              <a:spcAft>
                <a:spcPct val="0"/>
              </a:spcAft>
              <a:defRPr sz="7900">
                <a:solidFill>
                  <a:schemeClr val="tx1"/>
                </a:solidFill>
                <a:latin typeface="Arial" pitchFamily="34" charset="0"/>
                <a:cs typeface="Arial" pitchFamily="34" charset="0"/>
              </a:defRPr>
            </a:lvl9pPr>
          </a:lstStyle>
          <a:p>
            <a:pPr marL="0" marR="0" lvl="0" indent="0" algn="r" defTabSz="897301" rtl="0" eaLnBrk="1" fontAlgn="auto" latinLnBrk="0" hangingPunct="1">
              <a:lnSpc>
                <a:spcPct val="100000"/>
              </a:lnSpc>
              <a:spcBef>
                <a:spcPts val="0"/>
              </a:spcBef>
              <a:spcAft>
                <a:spcPts val="0"/>
              </a:spcAft>
              <a:buClrTx/>
              <a:buSzTx/>
              <a:buFontTx/>
              <a:buNone/>
              <a:tabLst/>
              <a:defRPr/>
            </a:pPr>
            <a:fld id="{45F6C25F-6C70-4A78-AE69-304999D70D58}" type="slidenum">
              <a:rPr kumimoji="0" lang="en-US" altLang="en-US" sz="1800" b="0" i="0" u="none" strike="noStrike" kern="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897301" rtl="0" eaLnBrk="1" fontAlgn="auto" latinLnBrk="0" hangingPunct="1">
                <a:lnSpc>
                  <a:spcPct val="100000"/>
                </a:lnSpc>
                <a:spcBef>
                  <a:spcPts val="0"/>
                </a:spcBef>
                <a:spcAft>
                  <a:spcPts val="0"/>
                </a:spcAft>
                <a:buClrTx/>
                <a:buSzTx/>
                <a:buFontTx/>
                <a:buNone/>
                <a:tabLst/>
                <a:defRPr/>
              </a:pPr>
              <a:t>11</a:t>
            </a:fld>
            <a:endParaRPr kumimoji="0" lang="en-US" altLang="en-US" sz="1800" b="0" i="0" u="none" strike="noStrike" kern="0" cap="none" spc="0" normalizeH="0" baseline="0" noProof="0" dirty="0">
              <a:ln>
                <a:noFill/>
              </a:ln>
              <a:solidFill>
                <a:srgbClr val="000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1664575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Might not seem that there is a whole sermon here, but the Ruakh got my attention…</a:t>
            </a:r>
          </a:p>
          <a:p>
            <a:endParaRPr lang="en-US" dirty="0"/>
          </a:p>
          <a:p>
            <a:r>
              <a:rPr lang="en-US" dirty="0"/>
              <a:t>Why does Stern translate it as “singing the Hallel”</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6810751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Note: Praise, laud</a:t>
            </a:r>
          </a:p>
        </p:txBody>
      </p:sp>
    </p:spTree>
    <p:extLst>
      <p:ext uri="{BB962C8B-B14F-4D97-AF65-F5344CB8AC3E}">
        <p14:creationId xmlns:p14="http://schemas.microsoft.com/office/powerpoint/2010/main" val="10299693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https://en.wikipedia.org/wiki/Hallel</a:t>
            </a:r>
          </a:p>
        </p:txBody>
      </p:sp>
    </p:spTree>
    <p:extLst>
      <p:ext uri="{BB962C8B-B14F-4D97-AF65-F5344CB8AC3E}">
        <p14:creationId xmlns:p14="http://schemas.microsoft.com/office/powerpoint/2010/main" val="19160780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https://en.wikipedia.org/wiki/Hallel</a:t>
            </a:r>
          </a:p>
        </p:txBody>
      </p:sp>
    </p:spTree>
    <p:extLst>
      <p:ext uri="{BB962C8B-B14F-4D97-AF65-F5344CB8AC3E}">
        <p14:creationId xmlns:p14="http://schemas.microsoft.com/office/powerpoint/2010/main" val="14269405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50" dirty="0"/>
              <a:t>https://www.myjewishlearning.com/article/hallel-at-the-seder</a:t>
            </a:r>
          </a:p>
          <a:p>
            <a:endParaRPr lang="en-US" altLang="en-US" sz="1050" dirty="0"/>
          </a:p>
        </p:txBody>
      </p:sp>
    </p:spTree>
    <p:extLst>
      <p:ext uri="{BB962C8B-B14F-4D97-AF65-F5344CB8AC3E}">
        <p14:creationId xmlns:p14="http://schemas.microsoft.com/office/powerpoint/2010/main" val="9010039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https://www.myjewishlearning.com/article/hallel-at-the-seder</a:t>
            </a:r>
          </a:p>
          <a:p>
            <a:endParaRPr lang="en-US" altLang="en-US" sz="1050" dirty="0"/>
          </a:p>
          <a:p>
            <a:r>
              <a:rPr lang="en-US" altLang="en-US" sz="2000" dirty="0"/>
              <a:t>Connecting leaving Egypt with the Temple worship, as its goal</a:t>
            </a:r>
          </a:p>
        </p:txBody>
      </p:sp>
    </p:spTree>
    <p:extLst>
      <p:ext uri="{BB962C8B-B14F-4D97-AF65-F5344CB8AC3E}">
        <p14:creationId xmlns:p14="http://schemas.microsoft.com/office/powerpoint/2010/main" val="38769196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50" dirty="0"/>
              <a:t>https://www.myjewishlearning.com/article/hallel-at-the-seder</a:t>
            </a:r>
          </a:p>
          <a:p>
            <a:endParaRPr lang="en-US" altLang="en-US" sz="1050" dirty="0"/>
          </a:p>
        </p:txBody>
      </p:sp>
    </p:spTree>
    <p:extLst>
      <p:ext uri="{BB962C8B-B14F-4D97-AF65-F5344CB8AC3E}">
        <p14:creationId xmlns:p14="http://schemas.microsoft.com/office/powerpoint/2010/main" val="18547676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50" dirty="0"/>
              <a:t>https://www.myjewishlearning.com/article/hallel-at-the-seder</a:t>
            </a:r>
          </a:p>
          <a:p>
            <a:endParaRPr lang="en-US" altLang="en-US" sz="1050" dirty="0"/>
          </a:p>
        </p:txBody>
      </p:sp>
    </p:spTree>
    <p:extLst>
      <p:ext uri="{BB962C8B-B14F-4D97-AF65-F5344CB8AC3E}">
        <p14:creationId xmlns:p14="http://schemas.microsoft.com/office/powerpoint/2010/main" val="2322748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922133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50" dirty="0"/>
              <a:t>https://www.myjewishlearning.com/article/hallel-at-the-seder</a:t>
            </a:r>
          </a:p>
          <a:p>
            <a:endParaRPr lang="en-US" altLang="en-US" sz="1050" dirty="0"/>
          </a:p>
        </p:txBody>
      </p:sp>
    </p:spTree>
    <p:extLst>
      <p:ext uri="{BB962C8B-B14F-4D97-AF65-F5344CB8AC3E}">
        <p14:creationId xmlns:p14="http://schemas.microsoft.com/office/powerpoint/2010/main" val="8470911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50" dirty="0"/>
              <a:t>https://www.myjewishlearning.com/article/hallel-at-the-seder</a:t>
            </a:r>
          </a:p>
          <a:p>
            <a:endParaRPr lang="en-US" altLang="en-US" sz="1050" dirty="0"/>
          </a:p>
        </p:txBody>
      </p:sp>
    </p:spTree>
    <p:extLst>
      <p:ext uri="{BB962C8B-B14F-4D97-AF65-F5344CB8AC3E}">
        <p14:creationId xmlns:p14="http://schemas.microsoft.com/office/powerpoint/2010/main" val="31879347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4629845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9684521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1922001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9986245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33654311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2000" b="0" i="0" kern="1200" dirty="0">
                <a:solidFill>
                  <a:schemeClr val="tx1"/>
                </a:solidFill>
                <a:effectLst/>
                <a:latin typeface="Arial Rounded MT Bold" pitchFamily="34" charset="0"/>
                <a:ea typeface="+mn-ea"/>
                <a:cs typeface="Arial" charset="0"/>
              </a:rPr>
              <a:t> </a:t>
            </a:r>
            <a:r>
              <a:rPr lang="en-US" dirty="0"/>
              <a:t>Nu 35:4-5</a:t>
            </a:r>
            <a:r>
              <a:rPr lang="en-US" sz="2000" b="0" i="0" kern="1200" dirty="0">
                <a:solidFill>
                  <a:schemeClr val="tx1"/>
                </a:solidFill>
                <a:effectLst/>
                <a:latin typeface="Arial Rounded MT Bold" pitchFamily="34" charset="0"/>
                <a:ea typeface="+mn-ea"/>
                <a:cs typeface="Arial" charset="0"/>
              </a:rPr>
              <a:t> which they understand thus:</a:t>
            </a:r>
          </a:p>
          <a:p>
            <a:r>
              <a:rPr lang="en-US" dirty="0"/>
              <a:t>“a thousand cubits are the suburbs (of the city), and two thousand cubits the bounds”</a:t>
            </a:r>
          </a:p>
          <a:p>
            <a:r>
              <a:rPr lang="en-US" b="0" i="0" kern="1200" dirty="0">
                <a:solidFill>
                  <a:schemeClr val="tx1"/>
                </a:solidFill>
                <a:effectLst/>
                <a:latin typeface="Arial Rounded MT Bold" pitchFamily="34" charset="0"/>
                <a:ea typeface="+mn-ea"/>
                <a:cs typeface="Arial" charset="0"/>
              </a:rPr>
              <a:t>And that this was the proper space they also </a:t>
            </a:r>
            <a:r>
              <a:rPr lang="en-US" sz="2000" b="0" i="0" kern="1200" dirty="0">
                <a:solidFill>
                  <a:schemeClr val="tx1"/>
                </a:solidFill>
                <a:effectLst/>
                <a:latin typeface="Arial Rounded MT Bold" pitchFamily="34" charset="0"/>
                <a:ea typeface="+mn-ea"/>
                <a:cs typeface="Arial" charset="0"/>
              </a:rPr>
              <a:t>gather from ( </a:t>
            </a:r>
            <a:r>
              <a:rPr lang="en-US" dirty="0"/>
              <a:t>Joshua 3:4</a:t>
            </a:r>
            <a:r>
              <a:rPr lang="en-US" sz="2000" b="0" i="0" kern="1200" dirty="0">
                <a:solidFill>
                  <a:schemeClr val="tx1"/>
                </a:solidFill>
                <a:effectLst/>
                <a:latin typeface="Arial Rounded MT Bold" pitchFamily="34" charset="0"/>
                <a:ea typeface="+mn-ea"/>
                <a:cs typeface="Arial" charset="0"/>
              </a:rPr>
              <a:t> ) it </a:t>
            </a:r>
            <a:r>
              <a:rPr lang="en-US" sz="2000" b="0" i="0" kern="1200" dirty="0">
                <a:solidFill>
                  <a:srgbClr val="C00000"/>
                </a:solidFill>
                <a:effectLst/>
                <a:latin typeface="Arial Rounded MT Bold" pitchFamily="34" charset="0"/>
                <a:ea typeface="+mn-ea"/>
                <a:cs typeface="Arial" charset="0"/>
              </a:rPr>
              <a:t>being the distance between the ark and the people</a:t>
            </a:r>
            <a:r>
              <a:rPr lang="en-US" sz="2000" b="0" i="0" kern="1200" dirty="0">
                <a:solidFill>
                  <a:schemeClr val="tx1"/>
                </a:solidFill>
                <a:effectLst/>
                <a:latin typeface="Arial Rounded MT Bold" pitchFamily="34" charset="0"/>
                <a:ea typeface="+mn-ea"/>
                <a:cs typeface="Arial" charset="0"/>
              </a:rPr>
              <a:t> when they marched</a:t>
            </a:r>
            <a:endParaRPr lang="en-US" altLang="en-US" sz="1050" dirty="0"/>
          </a:p>
        </p:txBody>
      </p:sp>
    </p:spTree>
    <p:extLst>
      <p:ext uri="{BB962C8B-B14F-4D97-AF65-F5344CB8AC3E}">
        <p14:creationId xmlns:p14="http://schemas.microsoft.com/office/powerpoint/2010/main" val="21949625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indent="0">
              <a:buFont typeface="+mj-lt"/>
              <a:buNone/>
            </a:pPr>
            <a:r>
              <a:rPr lang="en-US" altLang="en-US" dirty="0"/>
              <a:t>It’s a bit insane for me to address all three of these in one Shabbat message, and then just as a rabbit trail.  But “I feel led.”  Need to give some attention.   May offend some.  Very divisive issues.</a:t>
            </a:r>
          </a:p>
          <a:p>
            <a:pPr marL="280988" indent="-280988">
              <a:buFont typeface="+mj-lt"/>
              <a:buAutoNum type="arabicPeriod"/>
            </a:pPr>
            <a:r>
              <a:rPr lang="en-US" altLang="en-US" dirty="0"/>
              <a:t>Closest thing to a split, lost about 20 people over this.</a:t>
            </a:r>
          </a:p>
          <a:p>
            <a:pPr marL="280988" indent="-280988">
              <a:buFont typeface="+mj-lt"/>
              <a:buAutoNum type="arabicPeriod"/>
            </a:pPr>
            <a:endParaRPr lang="en-US" altLang="en-US" dirty="0"/>
          </a:p>
        </p:txBody>
      </p:sp>
    </p:spTree>
    <p:extLst>
      <p:ext uri="{BB962C8B-B14F-4D97-AF65-F5344CB8AC3E}">
        <p14:creationId xmlns:p14="http://schemas.microsoft.com/office/powerpoint/2010/main" val="10150516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Talmud 101 minus [less than]</a:t>
            </a:r>
          </a:p>
        </p:txBody>
      </p:sp>
    </p:spTree>
    <p:extLst>
      <p:ext uri="{BB962C8B-B14F-4D97-AF65-F5344CB8AC3E}">
        <p14:creationId xmlns:p14="http://schemas.microsoft.com/office/powerpoint/2010/main" val="19701464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charismanews.com/opinion/in-the-line-of-fire/75353-all-6-democratic-presidential-candidates-vote-for-infanticide?utm_source=In%20the%20Line%20of%20Fire&amp;utm_medium=email&amp;utm_content=subscriber_id:5194514&amp;utm_campaign=Blogger%20-%20Michael%20Brown%20-%202019-02-27</a:t>
            </a:r>
          </a:p>
        </p:txBody>
      </p:sp>
    </p:spTree>
    <p:extLst>
      <p:ext uri="{BB962C8B-B14F-4D97-AF65-F5344CB8AC3E}">
        <p14:creationId xmlns:p14="http://schemas.microsoft.com/office/powerpoint/2010/main" val="27133706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40513947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Within each Order/Seder are Tractates/</a:t>
            </a:r>
            <a:r>
              <a:rPr lang="en-US" dirty="0" err="1"/>
              <a:t>masekhtot</a:t>
            </a:r>
            <a:r>
              <a:rPr lang="en-US" dirty="0"/>
              <a:t>;</a:t>
            </a:r>
            <a:endParaRPr lang="en-US" altLang="en-US" dirty="0"/>
          </a:p>
        </p:txBody>
      </p:sp>
    </p:spTree>
    <p:extLst>
      <p:ext uri="{BB962C8B-B14F-4D97-AF65-F5344CB8AC3E}">
        <p14:creationId xmlns:p14="http://schemas.microsoft.com/office/powerpoint/2010/main" val="10761727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Soncino Classics Collection</a:t>
            </a:r>
          </a:p>
        </p:txBody>
      </p:sp>
    </p:spTree>
    <p:extLst>
      <p:ext uri="{BB962C8B-B14F-4D97-AF65-F5344CB8AC3E}">
        <p14:creationId xmlns:p14="http://schemas.microsoft.com/office/powerpoint/2010/main" val="13428156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Deals with all levels of complexity…</a:t>
            </a:r>
          </a:p>
        </p:txBody>
      </p:sp>
    </p:spTree>
    <p:extLst>
      <p:ext uri="{BB962C8B-B14F-4D97-AF65-F5344CB8AC3E}">
        <p14:creationId xmlns:p14="http://schemas.microsoft.com/office/powerpoint/2010/main" val="35534310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Focus in on highlighted phrase.</a:t>
            </a:r>
          </a:p>
        </p:txBody>
      </p:sp>
    </p:spTree>
    <p:extLst>
      <p:ext uri="{BB962C8B-B14F-4D97-AF65-F5344CB8AC3E}">
        <p14:creationId xmlns:p14="http://schemas.microsoft.com/office/powerpoint/2010/main" val="21895514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50" dirty="0"/>
              <a:t>Soncino Classics Collection</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50" dirty="0"/>
              <a:t>That will preach!  Take that in memory if in discussion.</a:t>
            </a:r>
          </a:p>
          <a:p>
            <a:endParaRPr lang="en-US" altLang="en-US" sz="1050" dirty="0"/>
          </a:p>
        </p:txBody>
      </p:sp>
    </p:spTree>
    <p:extLst>
      <p:ext uri="{BB962C8B-B14F-4D97-AF65-F5344CB8AC3E}">
        <p14:creationId xmlns:p14="http://schemas.microsoft.com/office/powerpoint/2010/main" val="10936444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50" dirty="0"/>
              <a:t>https://www.ulpanor.com/2019/03/01/not-to-miss-the-royalty/?inf_contact_key=defd9050d7f8d2ff7dae7000a51e7c65680f8914173f9191b1c0223e68310bb1</a:t>
            </a:r>
          </a:p>
          <a:p>
            <a:endParaRPr lang="en-US" altLang="en-US" sz="1050" dirty="0"/>
          </a:p>
        </p:txBody>
      </p:sp>
    </p:spTree>
    <p:extLst>
      <p:ext uri="{BB962C8B-B14F-4D97-AF65-F5344CB8AC3E}">
        <p14:creationId xmlns:p14="http://schemas.microsoft.com/office/powerpoint/2010/main" val="17384004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50" dirty="0"/>
              <a:t>https://www.ulpanor.com/2019/03/01/not-to-miss-the-royalty/?inf_contact_key=defd9050d7f8d2ff7dae7000a51e7c65680f8914173f9191b1c0223e68310bb1</a:t>
            </a:r>
          </a:p>
          <a:p>
            <a:endParaRPr lang="en-US" altLang="en-US" sz="1050" dirty="0"/>
          </a:p>
        </p:txBody>
      </p:sp>
    </p:spTree>
    <p:extLst>
      <p:ext uri="{BB962C8B-B14F-4D97-AF65-F5344CB8AC3E}">
        <p14:creationId xmlns:p14="http://schemas.microsoft.com/office/powerpoint/2010/main" val="6235238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00" dirty="0"/>
              <a:t>https://www.ulpanor.com/2019/03/01/not-to-miss-the-royalty/?inf_contact_key=defd9050d7f8d2ff7dae7000a51e7c65680f8914173f9191b1c0223e68310bb1</a:t>
            </a:r>
          </a:p>
          <a:p>
            <a:r>
              <a:rPr lang="en-US" altLang="en-US" dirty="0"/>
              <a:t>Pretty beautiful</a:t>
            </a:r>
          </a:p>
        </p:txBody>
      </p:sp>
    </p:spTree>
    <p:extLst>
      <p:ext uri="{BB962C8B-B14F-4D97-AF65-F5344CB8AC3E}">
        <p14:creationId xmlns:p14="http://schemas.microsoft.com/office/powerpoint/2010/main" val="12464910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5445912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50"/>
              <a:t>https://www.charismanews.com/opinion/in-the-line-of-fire/75353-all-6-democratic-presidential-candidates-vote-for-infanticide?utm_source=In%20the%20Line%20of%20Fire&amp;utm_medium=email&amp;utm_content=subscriber_id:5194514&amp;utm_campaign=Blogger%20-%20Michael%20Brown%20-%202019-02-27</a:t>
            </a:r>
          </a:p>
          <a:p>
            <a:endParaRPr lang="en-US" altLang="en-US" sz="1050" dirty="0"/>
          </a:p>
        </p:txBody>
      </p:sp>
    </p:spTree>
    <p:extLst>
      <p:ext uri="{BB962C8B-B14F-4D97-AF65-F5344CB8AC3E}">
        <p14:creationId xmlns:p14="http://schemas.microsoft.com/office/powerpoint/2010/main" val="227838405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Not replacing Jewish covenantal PEOPLE, but leaders.</a:t>
            </a:r>
          </a:p>
        </p:txBody>
      </p:sp>
    </p:spTree>
    <p:extLst>
      <p:ext uri="{BB962C8B-B14F-4D97-AF65-F5344CB8AC3E}">
        <p14:creationId xmlns:p14="http://schemas.microsoft.com/office/powerpoint/2010/main" val="161787502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06800444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280988" indent="-280988">
              <a:buFont typeface="+mj-lt"/>
              <a:buAutoNum type="arabicPeriod"/>
            </a:pPr>
            <a:r>
              <a:rPr lang="en-US" altLang="en-US" dirty="0"/>
              <a:t>Closest thing to a split, lost about 20 people over this.</a:t>
            </a:r>
          </a:p>
          <a:p>
            <a:pPr marL="280988" indent="-280988">
              <a:buFont typeface="+mj-lt"/>
              <a:buAutoNum type="arabicPeriod"/>
            </a:pPr>
            <a:endParaRPr lang="en-US" altLang="en-US" dirty="0"/>
          </a:p>
        </p:txBody>
      </p:sp>
    </p:spTree>
    <p:extLst>
      <p:ext uri="{BB962C8B-B14F-4D97-AF65-F5344CB8AC3E}">
        <p14:creationId xmlns:p14="http://schemas.microsoft.com/office/powerpoint/2010/main" val="50189682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20847051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90747508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56278999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37329973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422042572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280988" indent="-280988">
              <a:buFont typeface="+mj-lt"/>
              <a:buAutoNum type="arabicPeriod"/>
            </a:pPr>
            <a:r>
              <a:rPr lang="en-US" altLang="en-US" dirty="0"/>
              <a:t>Closest thing to a split, lost about 20 people over this.</a:t>
            </a:r>
          </a:p>
          <a:p>
            <a:pPr marL="280988" indent="-280988">
              <a:buFont typeface="+mj-lt"/>
              <a:buAutoNum type="arabicPeriod"/>
            </a:pPr>
            <a:endParaRPr lang="en-US" altLang="en-US" dirty="0"/>
          </a:p>
        </p:txBody>
      </p:sp>
    </p:spTree>
    <p:extLst>
      <p:ext uri="{BB962C8B-B14F-4D97-AF65-F5344CB8AC3E}">
        <p14:creationId xmlns:p14="http://schemas.microsoft.com/office/powerpoint/2010/main" val="40297877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41119974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charismanews.com/opinion/in-the-line-of-fire/75353-all-6-democratic-presidential-candidates-vote-for-infanticide?utm_source=In%20the%20Line%20of%20Fire&amp;utm_medium=email&amp;utm_content=subscriber_id:5194514&amp;utm_campaign=Blogger%20-%20Michael%20Brown%20-%202019-02-27</a:t>
            </a:r>
          </a:p>
        </p:txBody>
      </p:sp>
    </p:spTree>
    <p:extLst>
      <p:ext uri="{BB962C8B-B14F-4D97-AF65-F5344CB8AC3E}">
        <p14:creationId xmlns:p14="http://schemas.microsoft.com/office/powerpoint/2010/main" val="312918018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2000" b="0" i="0" kern="1200" dirty="0">
                <a:solidFill>
                  <a:schemeClr val="tx1"/>
                </a:solidFill>
                <a:effectLst/>
                <a:latin typeface="Arial Rounded MT Bold" pitchFamily="34" charset="0"/>
                <a:ea typeface="+mn-ea"/>
                <a:cs typeface="Arial" charset="0"/>
              </a:rPr>
              <a:t> evidence, genetic, genealogical, and historic </a:t>
            </a:r>
          </a:p>
          <a:p>
            <a:r>
              <a:rPr lang="en-US" altLang="en-US" sz="1050" dirty="0"/>
              <a:t>https://www.amazon.com/Quest-Lost-Tribes-Simcha-Jacobovici/dp/B06XV87W9W?ref_=nav_signin&amp;</a:t>
            </a:r>
          </a:p>
        </p:txBody>
      </p:sp>
    </p:spTree>
    <p:extLst>
      <p:ext uri="{BB962C8B-B14F-4D97-AF65-F5344CB8AC3E}">
        <p14:creationId xmlns:p14="http://schemas.microsoft.com/office/powerpoint/2010/main" val="156549501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21889940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indent="0">
              <a:buFont typeface="+mj-lt"/>
              <a:buNone/>
            </a:pPr>
            <a:endParaRPr lang="en-US" altLang="en-US" dirty="0"/>
          </a:p>
        </p:txBody>
      </p:sp>
    </p:spTree>
    <p:extLst>
      <p:ext uri="{BB962C8B-B14F-4D97-AF65-F5344CB8AC3E}">
        <p14:creationId xmlns:p14="http://schemas.microsoft.com/office/powerpoint/2010/main" val="277116629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419787558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does Stern translate it as “singing the Hallel”</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55179204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Not read in entirety, but relative to His soon coming death</a:t>
            </a:r>
          </a:p>
        </p:txBody>
      </p:sp>
    </p:spTree>
    <p:extLst>
      <p:ext uri="{BB962C8B-B14F-4D97-AF65-F5344CB8AC3E}">
        <p14:creationId xmlns:p14="http://schemas.microsoft.com/office/powerpoint/2010/main" val="378637076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Roman gods, eagles, idols all around.</a:t>
            </a:r>
          </a:p>
        </p:txBody>
      </p:sp>
    </p:spTree>
    <p:extLst>
      <p:ext uri="{BB962C8B-B14F-4D97-AF65-F5344CB8AC3E}">
        <p14:creationId xmlns:p14="http://schemas.microsoft.com/office/powerpoint/2010/main" val="427103815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45910005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419804420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164769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18592978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81007410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57121127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88880153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16415234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81371888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573748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410939907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126607457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427611183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5814556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05247332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41443485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69076532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67324762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6498445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8198184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Artists rendering.</a:t>
            </a:r>
          </a:p>
          <a:p>
            <a:r>
              <a:rPr lang="en-US" altLang="en-US" sz="1050" dirty="0"/>
              <a:t>Zooming in…</a:t>
            </a:r>
          </a:p>
        </p:txBody>
      </p:sp>
    </p:spTree>
    <p:extLst>
      <p:ext uri="{BB962C8B-B14F-4D97-AF65-F5344CB8AC3E}">
        <p14:creationId xmlns:p14="http://schemas.microsoft.com/office/powerpoint/2010/main" val="9634316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8416" y="1601751"/>
            <a:ext cx="7462044" cy="1102519"/>
          </a:xfrm>
        </p:spPr>
        <p:txBody>
          <a:bodyPr/>
          <a:lstStyle/>
          <a:p>
            <a:r>
              <a:rPr lang="en-US"/>
              <a:t>Click to edit Master title style</a:t>
            </a:r>
          </a:p>
        </p:txBody>
      </p:sp>
      <p:sp>
        <p:nvSpPr>
          <p:cNvPr id="3" name="Subtitle 2"/>
          <p:cNvSpPr>
            <a:spLocks noGrp="1"/>
          </p:cNvSpPr>
          <p:nvPr>
            <p:ph type="subTitle" idx="1"/>
          </p:nvPr>
        </p:nvSpPr>
        <p:spPr>
          <a:xfrm>
            <a:off x="1319915" y="2914650"/>
            <a:ext cx="6145213" cy="1314450"/>
          </a:xfrm>
        </p:spPr>
        <p:txBody>
          <a:bodyPr/>
          <a:lstStyle>
            <a:lvl1pPr marL="0" indent="0" algn="ctr">
              <a:buNone/>
              <a:defRPr/>
            </a:lvl1pPr>
            <a:lvl2pPr marL="339061" indent="0" algn="ctr">
              <a:buNone/>
              <a:defRPr/>
            </a:lvl2pPr>
            <a:lvl3pPr marL="678271" indent="0" algn="ctr">
              <a:buNone/>
              <a:defRPr/>
            </a:lvl3pPr>
            <a:lvl4pPr marL="1017217" indent="0" algn="ctr">
              <a:buNone/>
              <a:defRPr/>
            </a:lvl4pPr>
            <a:lvl5pPr marL="1356390" indent="0" algn="ctr">
              <a:buNone/>
              <a:defRPr/>
            </a:lvl5pPr>
            <a:lvl6pPr marL="1695300" indent="0" algn="ctr">
              <a:buNone/>
              <a:defRPr/>
            </a:lvl6pPr>
            <a:lvl7pPr marL="2034313" indent="0" algn="ctr">
              <a:buNone/>
              <a:defRPr/>
            </a:lvl7pPr>
            <a:lvl8pPr marL="2373419" indent="0" algn="ctr">
              <a:buNone/>
              <a:defRPr/>
            </a:lvl8pPr>
            <a:lvl9pPr marL="271250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752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773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4684" y="205992"/>
            <a:ext cx="1975247"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38945" y="205992"/>
            <a:ext cx="5779426"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9372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sz="288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lgn="l" defTabSz="658459">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defTabSz="658459">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defTabSz="658459">
              <a:defRPr/>
            </a:pPr>
            <a:fld id="{008EDFD0-AEF6-440D-A2A9-52A80FF54F5E}" type="slidenum">
              <a:rPr lang="en-US" altLang="en-US" smtClean="0">
                <a:latin typeface="Arial" pitchFamily="34" charset="0"/>
                <a:cs typeface="Arial" pitchFamily="34" charset="0"/>
              </a:rPr>
              <a:pPr defTabSz="658459">
                <a:defRPr/>
              </a:pPr>
              <a:t>‹#›</a:t>
            </a:fld>
            <a:endParaRPr lang="en-US" altLang="en-US" dirty="0">
              <a:latin typeface="Arial" pitchFamily="34" charset="0"/>
              <a:cs typeface="Arial" pitchFamily="34" charset="0"/>
            </a:endParaRPr>
          </a:p>
        </p:txBody>
      </p:sp>
    </p:spTree>
    <p:extLst>
      <p:ext uri="{BB962C8B-B14F-4D97-AF65-F5344CB8AC3E}">
        <p14:creationId xmlns:p14="http://schemas.microsoft.com/office/powerpoint/2010/main" val="29078226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sz="288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lgn="l" defTabSz="658459">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defTabSz="658459">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defTabSz="658459">
              <a:defRPr/>
            </a:pPr>
            <a:fld id="{74C7E32F-A007-40FE-BCD5-17EC31FC5224}" type="slidenum">
              <a:rPr lang="en-US" smtClean="0"/>
              <a:pPr defTabSz="658459">
                <a:defRPr/>
              </a:pPr>
              <a:t>‹#›</a:t>
            </a:fld>
            <a:endParaRPr lang="en-US" dirty="0"/>
          </a:p>
        </p:txBody>
      </p:sp>
    </p:spTree>
    <p:extLst>
      <p:ext uri="{BB962C8B-B14F-4D97-AF65-F5344CB8AC3E}">
        <p14:creationId xmlns:p14="http://schemas.microsoft.com/office/powerpoint/2010/main" val="3346227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2506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3471" y="3305191"/>
            <a:ext cx="7462044"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93471" y="2180035"/>
            <a:ext cx="7462044" cy="1125140"/>
          </a:xfrm>
        </p:spPr>
        <p:txBody>
          <a:bodyPr anchor="b"/>
          <a:lstStyle>
            <a:lvl1pPr marL="0" indent="0">
              <a:buNone/>
              <a:defRPr sz="2000"/>
            </a:lvl1pPr>
            <a:lvl2pPr marL="339061" indent="0">
              <a:buNone/>
              <a:defRPr sz="1800"/>
            </a:lvl2pPr>
            <a:lvl3pPr marL="678271" indent="0">
              <a:buNone/>
              <a:defRPr sz="1600"/>
            </a:lvl3pPr>
            <a:lvl4pPr marL="1017217" indent="0">
              <a:buNone/>
              <a:defRPr sz="1400"/>
            </a:lvl4pPr>
            <a:lvl5pPr marL="1356390" indent="0">
              <a:buNone/>
              <a:defRPr sz="1400"/>
            </a:lvl5pPr>
            <a:lvl6pPr marL="1695300" indent="0">
              <a:buNone/>
              <a:defRPr sz="1400"/>
            </a:lvl6pPr>
            <a:lvl7pPr marL="2034313" indent="0">
              <a:buNone/>
              <a:defRPr sz="1400"/>
            </a:lvl7pPr>
            <a:lvl8pPr marL="2373419" indent="0">
              <a:buNone/>
              <a:defRPr sz="1400"/>
            </a:lvl8pPr>
            <a:lvl9pPr marL="2712509"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325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8945" y="1200155"/>
            <a:ext cx="38773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62595" y="1200155"/>
            <a:ext cx="38773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1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39465" y="1151335"/>
            <a:ext cx="3878861" cy="479822"/>
          </a:xfrm>
        </p:spPr>
        <p:txBody>
          <a:bodyPr anchor="b"/>
          <a:lstStyle>
            <a:lvl1pPr marL="0" indent="0">
              <a:buNone/>
              <a:defRPr sz="2400" b="1"/>
            </a:lvl1pPr>
            <a:lvl2pPr marL="339061" indent="0">
              <a:buNone/>
              <a:defRPr sz="2000" b="1"/>
            </a:lvl2pPr>
            <a:lvl3pPr marL="678271" indent="0">
              <a:buNone/>
              <a:defRPr sz="1800" b="1"/>
            </a:lvl3pPr>
            <a:lvl4pPr marL="1017217" indent="0">
              <a:buNone/>
              <a:defRPr sz="1600" b="1"/>
            </a:lvl4pPr>
            <a:lvl5pPr marL="1356390" indent="0">
              <a:buNone/>
              <a:defRPr sz="1600" b="1"/>
            </a:lvl5pPr>
            <a:lvl6pPr marL="1695300" indent="0">
              <a:buNone/>
              <a:defRPr sz="1600" b="1"/>
            </a:lvl6pPr>
            <a:lvl7pPr marL="2034313" indent="0">
              <a:buNone/>
              <a:defRPr sz="1600" b="1"/>
            </a:lvl7pPr>
            <a:lvl8pPr marL="2373419" indent="0">
              <a:buNone/>
              <a:defRPr sz="1600" b="1"/>
            </a:lvl8pPr>
            <a:lvl9pPr marL="2712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39465" y="1631156"/>
            <a:ext cx="3878861"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462544" y="1151335"/>
            <a:ext cx="3880385" cy="479822"/>
          </a:xfrm>
        </p:spPr>
        <p:txBody>
          <a:bodyPr anchor="b"/>
          <a:lstStyle>
            <a:lvl1pPr marL="0" indent="0">
              <a:buNone/>
              <a:defRPr sz="2400" b="1"/>
            </a:lvl1pPr>
            <a:lvl2pPr marL="339061" indent="0">
              <a:buNone/>
              <a:defRPr sz="2000" b="1"/>
            </a:lvl2pPr>
            <a:lvl3pPr marL="678271" indent="0">
              <a:buNone/>
              <a:defRPr sz="1800" b="1"/>
            </a:lvl3pPr>
            <a:lvl4pPr marL="1017217" indent="0">
              <a:buNone/>
              <a:defRPr sz="1600" b="1"/>
            </a:lvl4pPr>
            <a:lvl5pPr marL="1356390" indent="0">
              <a:buNone/>
              <a:defRPr sz="1600" b="1"/>
            </a:lvl5pPr>
            <a:lvl6pPr marL="1695300" indent="0">
              <a:buNone/>
              <a:defRPr sz="1600" b="1"/>
            </a:lvl6pPr>
            <a:lvl7pPr marL="2034313" indent="0">
              <a:buNone/>
              <a:defRPr sz="1600" b="1"/>
            </a:lvl7pPr>
            <a:lvl8pPr marL="2373419" indent="0">
              <a:buNone/>
              <a:defRPr sz="1600" b="1"/>
            </a:lvl8pPr>
            <a:lvl9pPr marL="2712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62544" y="1631156"/>
            <a:ext cx="388038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102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499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986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2047" y="204787"/>
            <a:ext cx="2888189"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432805" y="208717"/>
            <a:ext cx="4907635"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42047" y="1076343"/>
            <a:ext cx="2888189" cy="3518297"/>
          </a:xfrm>
        </p:spPr>
        <p:txBody>
          <a:bodyPr/>
          <a:lstStyle>
            <a:lvl1pPr marL="0" indent="0">
              <a:buNone/>
              <a:defRPr sz="1400"/>
            </a:lvl1pPr>
            <a:lvl2pPr marL="339061" indent="0">
              <a:buNone/>
              <a:defRPr sz="1200"/>
            </a:lvl2pPr>
            <a:lvl3pPr marL="678271" indent="0">
              <a:buNone/>
              <a:defRPr sz="1000"/>
            </a:lvl3pPr>
            <a:lvl4pPr marL="1017217" indent="0">
              <a:buNone/>
              <a:defRPr sz="900"/>
            </a:lvl4pPr>
            <a:lvl5pPr marL="1356390" indent="0">
              <a:buNone/>
              <a:defRPr sz="900"/>
            </a:lvl5pPr>
            <a:lvl6pPr marL="1695300" indent="0">
              <a:buNone/>
              <a:defRPr sz="900"/>
            </a:lvl6pPr>
            <a:lvl7pPr marL="2034313" indent="0">
              <a:buNone/>
              <a:defRPr sz="900"/>
            </a:lvl7pPr>
            <a:lvl8pPr marL="2373419" indent="0">
              <a:buNone/>
              <a:defRPr sz="900"/>
            </a:lvl8pPr>
            <a:lvl9pPr marL="2712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537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20734" y="3600451"/>
            <a:ext cx="5267325"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20734" y="459581"/>
            <a:ext cx="5267325" cy="3086100"/>
          </a:xfrm>
        </p:spPr>
        <p:txBody>
          <a:bodyPr/>
          <a:lstStyle>
            <a:lvl1pPr marL="0" indent="0">
              <a:buNone/>
              <a:defRPr sz="3200"/>
            </a:lvl1pPr>
            <a:lvl2pPr marL="339061" indent="0">
              <a:buNone/>
              <a:defRPr sz="2800"/>
            </a:lvl2pPr>
            <a:lvl3pPr marL="678271" indent="0">
              <a:buNone/>
              <a:defRPr sz="2400"/>
            </a:lvl3pPr>
            <a:lvl4pPr marL="1017217" indent="0">
              <a:buNone/>
              <a:defRPr sz="2000"/>
            </a:lvl4pPr>
            <a:lvl5pPr marL="1356390" indent="0">
              <a:buNone/>
              <a:defRPr sz="2000"/>
            </a:lvl5pPr>
            <a:lvl6pPr marL="1695300" indent="0">
              <a:buNone/>
              <a:defRPr sz="2000"/>
            </a:lvl6pPr>
            <a:lvl7pPr marL="2034313" indent="0">
              <a:buNone/>
              <a:defRPr sz="2000"/>
            </a:lvl7pPr>
            <a:lvl8pPr marL="2373419" indent="0">
              <a:buNone/>
              <a:defRPr sz="2000"/>
            </a:lvl8pPr>
            <a:lvl9pPr marL="2712509" indent="0">
              <a:buNone/>
              <a:defRPr sz="2000"/>
            </a:lvl9pPr>
          </a:lstStyle>
          <a:p>
            <a:endParaRPr lang="en-US"/>
          </a:p>
        </p:txBody>
      </p:sp>
      <p:sp>
        <p:nvSpPr>
          <p:cNvPr id="4" name="Text Placeholder 3"/>
          <p:cNvSpPr>
            <a:spLocks noGrp="1"/>
          </p:cNvSpPr>
          <p:nvPr>
            <p:ph type="body" sz="half" idx="2"/>
          </p:nvPr>
        </p:nvSpPr>
        <p:spPr>
          <a:xfrm>
            <a:off x="1720734" y="4029419"/>
            <a:ext cx="5267325" cy="603647"/>
          </a:xfrm>
        </p:spPr>
        <p:txBody>
          <a:bodyPr/>
          <a:lstStyle>
            <a:lvl1pPr marL="0" indent="0">
              <a:buNone/>
              <a:defRPr sz="1400"/>
            </a:lvl1pPr>
            <a:lvl2pPr marL="339061" indent="0">
              <a:buNone/>
              <a:defRPr sz="1200"/>
            </a:lvl2pPr>
            <a:lvl3pPr marL="678271" indent="0">
              <a:buNone/>
              <a:defRPr sz="1000"/>
            </a:lvl3pPr>
            <a:lvl4pPr marL="1017217" indent="0">
              <a:buNone/>
              <a:defRPr sz="900"/>
            </a:lvl4pPr>
            <a:lvl5pPr marL="1356390" indent="0">
              <a:buNone/>
              <a:defRPr sz="900"/>
            </a:lvl5pPr>
            <a:lvl6pPr marL="1695300" indent="0">
              <a:buNone/>
              <a:defRPr sz="900"/>
            </a:lvl6pPr>
            <a:lvl7pPr marL="2034313" indent="0">
              <a:buNone/>
              <a:defRPr sz="900"/>
            </a:lvl7pPr>
            <a:lvl8pPr marL="2373419" indent="0">
              <a:buNone/>
              <a:defRPr sz="900"/>
            </a:lvl8pPr>
            <a:lvl9pPr marL="2712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939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38944" y="205979"/>
            <a:ext cx="79009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38944" y="1200155"/>
            <a:ext cx="7900988"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38944"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l">
              <a:defRPr sz="1400">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2999463" y="4683919"/>
            <a:ext cx="2779977"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defRPr sz="1400">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291528"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r">
              <a:defRPr sz="1400">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7919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339061" algn="ctr" rtl="0" fontAlgn="base">
        <a:spcBef>
          <a:spcPct val="0"/>
        </a:spcBef>
        <a:spcAft>
          <a:spcPct val="0"/>
        </a:spcAft>
        <a:defRPr sz="4400">
          <a:solidFill>
            <a:schemeClr val="tx2"/>
          </a:solidFill>
          <a:latin typeface="Arial" charset="0"/>
          <a:cs typeface="Arial" charset="0"/>
        </a:defRPr>
      </a:lvl6pPr>
      <a:lvl7pPr marL="678271" algn="ctr" rtl="0" fontAlgn="base">
        <a:spcBef>
          <a:spcPct val="0"/>
        </a:spcBef>
        <a:spcAft>
          <a:spcPct val="0"/>
        </a:spcAft>
        <a:defRPr sz="4400">
          <a:solidFill>
            <a:schemeClr val="tx2"/>
          </a:solidFill>
          <a:latin typeface="Arial" charset="0"/>
          <a:cs typeface="Arial" charset="0"/>
        </a:defRPr>
      </a:lvl7pPr>
      <a:lvl8pPr marL="1017217" algn="ctr" rtl="0" fontAlgn="base">
        <a:spcBef>
          <a:spcPct val="0"/>
        </a:spcBef>
        <a:spcAft>
          <a:spcPct val="0"/>
        </a:spcAft>
        <a:defRPr sz="4400">
          <a:solidFill>
            <a:schemeClr val="tx2"/>
          </a:solidFill>
          <a:latin typeface="Arial" charset="0"/>
          <a:cs typeface="Arial" charset="0"/>
        </a:defRPr>
      </a:lvl8pPr>
      <a:lvl9pPr marL="1356390" algn="ctr" rtl="0" fontAlgn="base">
        <a:spcBef>
          <a:spcPct val="0"/>
        </a:spcBef>
        <a:spcAft>
          <a:spcPct val="0"/>
        </a:spcAft>
        <a:defRPr sz="4400">
          <a:solidFill>
            <a:schemeClr val="tx2"/>
          </a:solidFill>
          <a:latin typeface="Arial" charset="0"/>
          <a:cs typeface="Arial" charset="0"/>
        </a:defRPr>
      </a:lvl9pPr>
    </p:titleStyle>
    <p:bodyStyle>
      <a:lvl1pPr marL="254229" indent="-254229" algn="l" rtl="0" fontAlgn="base">
        <a:spcBef>
          <a:spcPct val="20000"/>
        </a:spcBef>
        <a:spcAft>
          <a:spcPct val="0"/>
        </a:spcAft>
        <a:buChar char="•"/>
        <a:defRPr sz="4000">
          <a:solidFill>
            <a:schemeClr val="bg1"/>
          </a:solidFill>
          <a:latin typeface="+mn-lt"/>
          <a:ea typeface="+mn-ea"/>
          <a:cs typeface="+mn-cs"/>
        </a:defRPr>
      </a:lvl1pPr>
      <a:lvl2pPr marL="551136" indent="-211893" algn="l" rtl="0" fontAlgn="base">
        <a:spcBef>
          <a:spcPct val="20000"/>
        </a:spcBef>
        <a:spcAft>
          <a:spcPct val="0"/>
        </a:spcAft>
        <a:buChar char="–"/>
        <a:defRPr sz="4000">
          <a:solidFill>
            <a:schemeClr val="bg1"/>
          </a:solidFill>
          <a:latin typeface="+mn-lt"/>
        </a:defRPr>
      </a:lvl2pPr>
      <a:lvl3pPr marL="847639" indent="-169563" algn="l" rtl="0" fontAlgn="base">
        <a:spcBef>
          <a:spcPct val="20000"/>
        </a:spcBef>
        <a:spcAft>
          <a:spcPct val="0"/>
        </a:spcAft>
        <a:buChar char="•"/>
        <a:defRPr sz="2400">
          <a:solidFill>
            <a:schemeClr val="tx1"/>
          </a:solidFill>
          <a:latin typeface="+mj-lt"/>
          <a:cs typeface="+mj-cs"/>
        </a:defRPr>
      </a:lvl3pPr>
      <a:lvl4pPr marL="1186788" indent="-169563" algn="l" rtl="0" fontAlgn="base">
        <a:spcBef>
          <a:spcPct val="20000"/>
        </a:spcBef>
        <a:spcAft>
          <a:spcPct val="0"/>
        </a:spcAft>
        <a:buChar char="–"/>
        <a:defRPr sz="2000">
          <a:solidFill>
            <a:schemeClr val="tx1"/>
          </a:solidFill>
          <a:latin typeface="+mj-lt"/>
          <a:cs typeface="+mj-cs"/>
        </a:defRPr>
      </a:lvl4pPr>
      <a:lvl5pPr marL="1525913" indent="-169563" algn="l" rtl="0" fontAlgn="base">
        <a:spcBef>
          <a:spcPct val="20000"/>
        </a:spcBef>
        <a:spcAft>
          <a:spcPct val="0"/>
        </a:spcAft>
        <a:buChar char="»"/>
        <a:defRPr sz="2000">
          <a:solidFill>
            <a:schemeClr val="tx1"/>
          </a:solidFill>
          <a:latin typeface="+mj-lt"/>
          <a:cs typeface="+mj-cs"/>
        </a:defRPr>
      </a:lvl5pPr>
      <a:lvl6pPr marL="1864758" indent="-169563" algn="l" rtl="0" fontAlgn="base">
        <a:spcBef>
          <a:spcPct val="20000"/>
        </a:spcBef>
        <a:spcAft>
          <a:spcPct val="0"/>
        </a:spcAft>
        <a:buChar char="»"/>
        <a:defRPr sz="2000">
          <a:solidFill>
            <a:schemeClr val="tx1"/>
          </a:solidFill>
          <a:latin typeface="+mj-lt"/>
          <a:cs typeface="+mj-cs"/>
        </a:defRPr>
      </a:lvl6pPr>
      <a:lvl7pPr marL="2203930" indent="-169563" algn="l" rtl="0" fontAlgn="base">
        <a:spcBef>
          <a:spcPct val="20000"/>
        </a:spcBef>
        <a:spcAft>
          <a:spcPct val="0"/>
        </a:spcAft>
        <a:buChar char="»"/>
        <a:defRPr sz="2000">
          <a:solidFill>
            <a:schemeClr val="tx1"/>
          </a:solidFill>
          <a:latin typeface="+mj-lt"/>
          <a:cs typeface="+mj-cs"/>
        </a:defRPr>
      </a:lvl7pPr>
      <a:lvl8pPr marL="2542973" indent="-169563" algn="l" rtl="0" fontAlgn="base">
        <a:spcBef>
          <a:spcPct val="20000"/>
        </a:spcBef>
        <a:spcAft>
          <a:spcPct val="0"/>
        </a:spcAft>
        <a:buChar char="»"/>
        <a:defRPr sz="2000">
          <a:solidFill>
            <a:schemeClr val="tx1"/>
          </a:solidFill>
          <a:latin typeface="+mj-lt"/>
          <a:cs typeface="+mj-cs"/>
        </a:defRPr>
      </a:lvl8pPr>
      <a:lvl9pPr marL="2882131" indent="-169563" algn="l" rtl="0" fontAlgn="base">
        <a:spcBef>
          <a:spcPct val="20000"/>
        </a:spcBef>
        <a:spcAft>
          <a:spcPct val="0"/>
        </a:spcAft>
        <a:buChar char="»"/>
        <a:defRPr sz="2000">
          <a:solidFill>
            <a:schemeClr val="tx1"/>
          </a:solidFill>
          <a:latin typeface="+mj-lt"/>
          <a:cs typeface="+mj-cs"/>
        </a:defRPr>
      </a:lvl9pPr>
    </p:bodyStyle>
    <p:otherStyle>
      <a:defPPr>
        <a:defRPr lang="en-US"/>
      </a:defPPr>
      <a:lvl1pPr marL="0" algn="l" defTabSz="678271" rtl="0" eaLnBrk="1" latinLnBrk="0" hangingPunct="1">
        <a:defRPr sz="1800" kern="1200">
          <a:solidFill>
            <a:schemeClr val="tx1"/>
          </a:solidFill>
          <a:latin typeface="+mn-lt"/>
          <a:ea typeface="+mn-ea"/>
          <a:cs typeface="+mn-cs"/>
        </a:defRPr>
      </a:lvl1pPr>
      <a:lvl2pPr marL="339061" algn="l" defTabSz="678271" rtl="0" eaLnBrk="1" latinLnBrk="0" hangingPunct="1">
        <a:defRPr sz="1800" kern="1200">
          <a:solidFill>
            <a:schemeClr val="tx1"/>
          </a:solidFill>
          <a:latin typeface="+mn-lt"/>
          <a:ea typeface="+mn-ea"/>
          <a:cs typeface="+mn-cs"/>
        </a:defRPr>
      </a:lvl2pPr>
      <a:lvl3pPr marL="678271" algn="l" defTabSz="678271" rtl="0" eaLnBrk="1" latinLnBrk="0" hangingPunct="1">
        <a:defRPr sz="1800" kern="1200">
          <a:solidFill>
            <a:schemeClr val="tx1"/>
          </a:solidFill>
          <a:latin typeface="+mn-lt"/>
          <a:ea typeface="+mn-ea"/>
          <a:cs typeface="+mn-cs"/>
        </a:defRPr>
      </a:lvl3pPr>
      <a:lvl4pPr marL="1017217" algn="l" defTabSz="678271" rtl="0" eaLnBrk="1" latinLnBrk="0" hangingPunct="1">
        <a:defRPr sz="1800" kern="1200">
          <a:solidFill>
            <a:schemeClr val="tx1"/>
          </a:solidFill>
          <a:latin typeface="+mn-lt"/>
          <a:ea typeface="+mn-ea"/>
          <a:cs typeface="+mn-cs"/>
        </a:defRPr>
      </a:lvl4pPr>
      <a:lvl5pPr marL="1356390" algn="l" defTabSz="678271" rtl="0" eaLnBrk="1" latinLnBrk="0" hangingPunct="1">
        <a:defRPr sz="1800" kern="1200">
          <a:solidFill>
            <a:schemeClr val="tx1"/>
          </a:solidFill>
          <a:latin typeface="+mn-lt"/>
          <a:ea typeface="+mn-ea"/>
          <a:cs typeface="+mn-cs"/>
        </a:defRPr>
      </a:lvl5pPr>
      <a:lvl6pPr marL="1695300" algn="l" defTabSz="678271" rtl="0" eaLnBrk="1" latinLnBrk="0" hangingPunct="1">
        <a:defRPr sz="1800" kern="1200">
          <a:solidFill>
            <a:schemeClr val="tx1"/>
          </a:solidFill>
          <a:latin typeface="+mn-lt"/>
          <a:ea typeface="+mn-ea"/>
          <a:cs typeface="+mn-cs"/>
        </a:defRPr>
      </a:lvl6pPr>
      <a:lvl7pPr marL="2034313" algn="l" defTabSz="678271" rtl="0" eaLnBrk="1" latinLnBrk="0" hangingPunct="1">
        <a:defRPr sz="1800" kern="1200">
          <a:solidFill>
            <a:schemeClr val="tx1"/>
          </a:solidFill>
          <a:latin typeface="+mn-lt"/>
          <a:ea typeface="+mn-ea"/>
          <a:cs typeface="+mn-cs"/>
        </a:defRPr>
      </a:lvl7pPr>
      <a:lvl8pPr marL="2373419" algn="l" defTabSz="678271" rtl="0" eaLnBrk="1" latinLnBrk="0" hangingPunct="1">
        <a:defRPr sz="1800" kern="1200">
          <a:solidFill>
            <a:schemeClr val="tx1"/>
          </a:solidFill>
          <a:latin typeface="+mn-lt"/>
          <a:ea typeface="+mn-ea"/>
          <a:cs typeface="+mn-cs"/>
        </a:defRPr>
      </a:lvl8pPr>
      <a:lvl9pPr marL="2712509" algn="l" defTabSz="67827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bwMode="auto">
          <a:xfrm>
            <a:off x="438944" y="205979"/>
            <a:ext cx="7900988" cy="857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96259" name="Rectangle 3"/>
          <p:cNvSpPr>
            <a:spLocks noGrp="1" noChangeArrowheads="1"/>
          </p:cNvSpPr>
          <p:nvPr>
            <p:ph type="body" idx="1"/>
          </p:nvPr>
        </p:nvSpPr>
        <p:spPr bwMode="auto">
          <a:xfrm>
            <a:off x="438944" y="1200151"/>
            <a:ext cx="7900988" cy="33944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p:cNvSpPr>
            <a:spLocks noGrp="1" noChangeArrowheads="1"/>
          </p:cNvSpPr>
          <p:nvPr>
            <p:ph type="dt" sz="half" idx="2"/>
          </p:nvPr>
        </p:nvSpPr>
        <p:spPr bwMode="auto">
          <a:xfrm>
            <a:off x="438944"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8">
                <a:solidFill>
                  <a:srgbClr val="000000"/>
                </a:solidFill>
                <a:latin typeface="Arial" charset="0"/>
                <a:cs typeface="Arial" charset="0"/>
              </a:defRPr>
            </a:lvl1pPr>
          </a:lstStyle>
          <a:p>
            <a:pPr>
              <a:defRPr/>
            </a:pPr>
            <a:endParaRPr lang="en-US" dirty="0"/>
          </a:p>
        </p:txBody>
      </p:sp>
      <p:sp>
        <p:nvSpPr>
          <p:cNvPr id="3077" name="Rectangle 5"/>
          <p:cNvSpPr>
            <a:spLocks noGrp="1" noChangeArrowheads="1"/>
          </p:cNvSpPr>
          <p:nvPr>
            <p:ph type="ftr" sz="quarter" idx="3"/>
          </p:nvPr>
        </p:nvSpPr>
        <p:spPr bwMode="auto">
          <a:xfrm>
            <a:off x="2999449" y="4683919"/>
            <a:ext cx="2779977"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8">
                <a:solidFill>
                  <a:srgbClr val="000000"/>
                </a:solidFill>
                <a:latin typeface="Arial" charset="0"/>
                <a:cs typeface="Arial" charset="0"/>
              </a:defRPr>
            </a:lvl1pPr>
          </a:lstStyle>
          <a:p>
            <a:pPr>
              <a:defRPr/>
            </a:pPr>
            <a:endParaRPr lang="en-US" dirty="0"/>
          </a:p>
        </p:txBody>
      </p:sp>
      <p:sp>
        <p:nvSpPr>
          <p:cNvPr id="3078" name="Rectangle 6"/>
          <p:cNvSpPr>
            <a:spLocks noGrp="1" noChangeArrowheads="1"/>
          </p:cNvSpPr>
          <p:nvPr>
            <p:ph type="sldNum" sz="quarter" idx="4"/>
          </p:nvPr>
        </p:nvSpPr>
        <p:spPr bwMode="auto">
          <a:xfrm>
            <a:off x="6291527"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8">
                <a:solidFill>
                  <a:srgbClr val="000000"/>
                </a:solidFill>
              </a:defRPr>
            </a:lvl1pPr>
          </a:lstStyle>
          <a:p>
            <a:fld id="{94317EE0-CD2D-4428-881C-38C7122CD0C7}" type="slidenum">
              <a:rPr lang="en-US" altLang="en-US" smtClean="0"/>
              <a:pPr/>
              <a:t>‹#›</a:t>
            </a:fld>
            <a:endParaRPr lang="en-US" altLang="en-US" dirty="0"/>
          </a:p>
        </p:txBody>
      </p:sp>
    </p:spTree>
    <p:extLst>
      <p:ext uri="{BB962C8B-B14F-4D97-AF65-F5344CB8AC3E}">
        <p14:creationId xmlns:p14="http://schemas.microsoft.com/office/powerpoint/2010/main" val="3293191417"/>
      </p:ext>
    </p:extLst>
  </p:cSld>
  <p:clrMap bg1="lt1" tx1="dk1" bg2="lt2" tx2="dk2" accent1="accent1" accent2="accent2" accent3="accent3" accent4="accent4" accent5="accent5" accent6="accent6" hlink="hlink" folHlink="folHlink"/>
  <p:sldLayoutIdLst>
    <p:sldLayoutId id="2147483703" r:id="rId1"/>
  </p:sldLayoutIdLst>
  <p:txStyles>
    <p:titleStyle>
      <a:lvl1pPr algn="ctr" rtl="0" eaLnBrk="0" fontAlgn="base" hangingPunct="0">
        <a:spcBef>
          <a:spcPct val="0"/>
        </a:spcBef>
        <a:spcAft>
          <a:spcPct val="0"/>
        </a:spcAft>
        <a:defRPr sz="3168">
          <a:solidFill>
            <a:schemeClr val="bg1"/>
          </a:solidFill>
          <a:latin typeface="+mj-lt"/>
          <a:ea typeface="+mj-ea"/>
          <a:cs typeface="+mj-cs"/>
        </a:defRPr>
      </a:lvl1pPr>
      <a:lvl2pPr algn="ctr" rtl="0" eaLnBrk="0" fontAlgn="base" hangingPunct="0">
        <a:spcBef>
          <a:spcPct val="0"/>
        </a:spcBef>
        <a:spcAft>
          <a:spcPct val="0"/>
        </a:spcAft>
        <a:defRPr sz="3168">
          <a:solidFill>
            <a:schemeClr val="bg1"/>
          </a:solidFill>
          <a:latin typeface="Arial Rounded MT Bold" pitchFamily="34" charset="0"/>
          <a:cs typeface="Arial" charset="0"/>
        </a:defRPr>
      </a:lvl2pPr>
      <a:lvl3pPr algn="ctr" rtl="0" eaLnBrk="0" fontAlgn="base" hangingPunct="0">
        <a:spcBef>
          <a:spcPct val="0"/>
        </a:spcBef>
        <a:spcAft>
          <a:spcPct val="0"/>
        </a:spcAft>
        <a:defRPr sz="3168">
          <a:solidFill>
            <a:schemeClr val="bg1"/>
          </a:solidFill>
          <a:latin typeface="Arial Rounded MT Bold" pitchFamily="34" charset="0"/>
          <a:cs typeface="Arial" charset="0"/>
        </a:defRPr>
      </a:lvl3pPr>
      <a:lvl4pPr algn="ctr" rtl="0" eaLnBrk="0" fontAlgn="base" hangingPunct="0">
        <a:spcBef>
          <a:spcPct val="0"/>
        </a:spcBef>
        <a:spcAft>
          <a:spcPct val="0"/>
        </a:spcAft>
        <a:defRPr sz="3168">
          <a:solidFill>
            <a:schemeClr val="bg1"/>
          </a:solidFill>
          <a:latin typeface="Arial Rounded MT Bold" pitchFamily="34" charset="0"/>
          <a:cs typeface="Arial" charset="0"/>
        </a:defRPr>
      </a:lvl4pPr>
      <a:lvl5pPr algn="ctr" rtl="0" eaLnBrk="0" fontAlgn="base" hangingPunct="0">
        <a:spcBef>
          <a:spcPct val="0"/>
        </a:spcBef>
        <a:spcAft>
          <a:spcPct val="0"/>
        </a:spcAft>
        <a:defRPr sz="3168">
          <a:solidFill>
            <a:schemeClr val="bg1"/>
          </a:solidFill>
          <a:latin typeface="Arial Rounded MT Bold" pitchFamily="34" charset="0"/>
          <a:cs typeface="Arial" charset="0"/>
        </a:defRPr>
      </a:lvl5pPr>
      <a:lvl6pPr marL="329230" algn="ctr" rtl="0" fontAlgn="base">
        <a:spcBef>
          <a:spcPct val="0"/>
        </a:spcBef>
        <a:spcAft>
          <a:spcPct val="0"/>
        </a:spcAft>
        <a:defRPr sz="3168">
          <a:solidFill>
            <a:schemeClr val="bg1"/>
          </a:solidFill>
          <a:latin typeface="Arial Rounded MT Bold" pitchFamily="34" charset="0"/>
          <a:cs typeface="Arial" charset="0"/>
        </a:defRPr>
      </a:lvl6pPr>
      <a:lvl7pPr marL="658459" algn="ctr" rtl="0" fontAlgn="base">
        <a:spcBef>
          <a:spcPct val="0"/>
        </a:spcBef>
        <a:spcAft>
          <a:spcPct val="0"/>
        </a:spcAft>
        <a:defRPr sz="3168">
          <a:solidFill>
            <a:schemeClr val="bg1"/>
          </a:solidFill>
          <a:latin typeface="Arial Rounded MT Bold" pitchFamily="34" charset="0"/>
          <a:cs typeface="Arial" charset="0"/>
        </a:defRPr>
      </a:lvl7pPr>
      <a:lvl8pPr marL="987689" algn="ctr" rtl="0" fontAlgn="base">
        <a:spcBef>
          <a:spcPct val="0"/>
        </a:spcBef>
        <a:spcAft>
          <a:spcPct val="0"/>
        </a:spcAft>
        <a:defRPr sz="3168">
          <a:solidFill>
            <a:schemeClr val="bg1"/>
          </a:solidFill>
          <a:latin typeface="Arial Rounded MT Bold" pitchFamily="34" charset="0"/>
          <a:cs typeface="Arial" charset="0"/>
        </a:defRPr>
      </a:lvl8pPr>
      <a:lvl9pPr marL="1316919" algn="ctr" rtl="0" fontAlgn="base">
        <a:spcBef>
          <a:spcPct val="0"/>
        </a:spcBef>
        <a:spcAft>
          <a:spcPct val="0"/>
        </a:spcAft>
        <a:defRPr sz="3168">
          <a:solidFill>
            <a:schemeClr val="bg1"/>
          </a:solidFill>
          <a:latin typeface="Arial Rounded MT Bold" pitchFamily="34" charset="0"/>
          <a:cs typeface="Arial" charset="0"/>
        </a:defRPr>
      </a:lvl9pPr>
    </p:titleStyle>
    <p:bodyStyle>
      <a:lvl1pPr marL="246922" indent="-246922" algn="l" rtl="0" eaLnBrk="0" fontAlgn="base" hangingPunct="0">
        <a:spcBef>
          <a:spcPct val="20000"/>
        </a:spcBef>
        <a:spcAft>
          <a:spcPct val="0"/>
        </a:spcAft>
        <a:defRPr sz="3168">
          <a:solidFill>
            <a:schemeClr val="bg1"/>
          </a:solidFill>
          <a:latin typeface="+mn-lt"/>
          <a:ea typeface="+mn-ea"/>
          <a:cs typeface="+mn-cs"/>
        </a:defRPr>
      </a:lvl1pPr>
      <a:lvl2pPr marL="534998" indent="-205769" algn="l" rtl="0" eaLnBrk="0" fontAlgn="base" hangingPunct="0">
        <a:spcBef>
          <a:spcPct val="20000"/>
        </a:spcBef>
        <a:spcAft>
          <a:spcPct val="0"/>
        </a:spcAft>
        <a:buChar char="–"/>
        <a:defRPr sz="2016">
          <a:solidFill>
            <a:schemeClr val="tx1"/>
          </a:solidFill>
          <a:latin typeface="Arial" charset="0"/>
          <a:cs typeface="+mn-cs"/>
        </a:defRPr>
      </a:lvl2pPr>
      <a:lvl3pPr marL="823074" indent="-164615" algn="l" rtl="0" eaLnBrk="0" fontAlgn="base" hangingPunct="0">
        <a:spcBef>
          <a:spcPct val="20000"/>
        </a:spcBef>
        <a:spcAft>
          <a:spcPct val="0"/>
        </a:spcAft>
        <a:buChar char="•"/>
        <a:defRPr sz="1728">
          <a:solidFill>
            <a:schemeClr val="tx1"/>
          </a:solidFill>
          <a:latin typeface="Arial" charset="0"/>
          <a:cs typeface="+mn-cs"/>
        </a:defRPr>
      </a:lvl3pPr>
      <a:lvl4pPr marL="1152304" indent="-164615" algn="l" rtl="0" eaLnBrk="0" fontAlgn="base" hangingPunct="0">
        <a:spcBef>
          <a:spcPct val="20000"/>
        </a:spcBef>
        <a:spcAft>
          <a:spcPct val="0"/>
        </a:spcAft>
        <a:buChar char="–"/>
        <a:defRPr sz="1440">
          <a:solidFill>
            <a:schemeClr val="tx1"/>
          </a:solidFill>
          <a:latin typeface="Arial" charset="0"/>
          <a:cs typeface="+mn-cs"/>
        </a:defRPr>
      </a:lvl4pPr>
      <a:lvl5pPr marL="1481534" indent="-164615" algn="l" rtl="0" eaLnBrk="0" fontAlgn="base" hangingPunct="0">
        <a:spcBef>
          <a:spcPct val="20000"/>
        </a:spcBef>
        <a:spcAft>
          <a:spcPct val="0"/>
        </a:spcAft>
        <a:buChar char="»"/>
        <a:defRPr sz="1440">
          <a:solidFill>
            <a:schemeClr val="tx1"/>
          </a:solidFill>
          <a:latin typeface="Arial" charset="0"/>
          <a:cs typeface="+mn-cs"/>
        </a:defRPr>
      </a:lvl5pPr>
      <a:lvl6pPr marL="1810763" indent="-164615" algn="l" rtl="0" fontAlgn="base">
        <a:spcBef>
          <a:spcPct val="20000"/>
        </a:spcBef>
        <a:spcAft>
          <a:spcPct val="0"/>
        </a:spcAft>
        <a:buChar char="»"/>
        <a:defRPr sz="1440">
          <a:solidFill>
            <a:schemeClr val="tx1"/>
          </a:solidFill>
          <a:latin typeface="Arial" charset="0"/>
          <a:cs typeface="+mn-cs"/>
        </a:defRPr>
      </a:lvl6pPr>
      <a:lvl7pPr marL="2139993" indent="-164615" algn="l" rtl="0" fontAlgn="base">
        <a:spcBef>
          <a:spcPct val="20000"/>
        </a:spcBef>
        <a:spcAft>
          <a:spcPct val="0"/>
        </a:spcAft>
        <a:buChar char="»"/>
        <a:defRPr sz="1440">
          <a:solidFill>
            <a:schemeClr val="tx1"/>
          </a:solidFill>
          <a:latin typeface="Arial" charset="0"/>
          <a:cs typeface="+mn-cs"/>
        </a:defRPr>
      </a:lvl7pPr>
      <a:lvl8pPr marL="2469223" indent="-164615" algn="l" rtl="0" fontAlgn="base">
        <a:spcBef>
          <a:spcPct val="20000"/>
        </a:spcBef>
        <a:spcAft>
          <a:spcPct val="0"/>
        </a:spcAft>
        <a:buChar char="»"/>
        <a:defRPr sz="1440">
          <a:solidFill>
            <a:schemeClr val="tx1"/>
          </a:solidFill>
          <a:latin typeface="Arial" charset="0"/>
          <a:cs typeface="+mn-cs"/>
        </a:defRPr>
      </a:lvl8pPr>
      <a:lvl9pPr marL="2798453" indent="-164615" algn="l" rtl="0" fontAlgn="base">
        <a:spcBef>
          <a:spcPct val="20000"/>
        </a:spcBef>
        <a:spcAft>
          <a:spcPct val="0"/>
        </a:spcAft>
        <a:buChar char="»"/>
        <a:defRPr sz="1440">
          <a:solidFill>
            <a:schemeClr val="tx1"/>
          </a:solidFill>
          <a:latin typeface="Arial" charset="0"/>
          <a:cs typeface="+mn-cs"/>
        </a:defRPr>
      </a:lvl9pPr>
    </p:bodyStyle>
    <p:otherStyle>
      <a:defPPr>
        <a:defRPr lang="en-US"/>
      </a:defPPr>
      <a:lvl1pPr marL="0" algn="l" defTabSz="658459" rtl="0" eaLnBrk="1" latinLnBrk="0" hangingPunct="1">
        <a:defRPr sz="1296" kern="1200">
          <a:solidFill>
            <a:schemeClr val="tx1"/>
          </a:solidFill>
          <a:latin typeface="+mn-lt"/>
          <a:ea typeface="+mn-ea"/>
          <a:cs typeface="+mn-cs"/>
        </a:defRPr>
      </a:lvl1pPr>
      <a:lvl2pPr marL="329230" algn="l" defTabSz="658459" rtl="0" eaLnBrk="1" latinLnBrk="0" hangingPunct="1">
        <a:defRPr sz="1296" kern="1200">
          <a:solidFill>
            <a:schemeClr val="tx1"/>
          </a:solidFill>
          <a:latin typeface="+mn-lt"/>
          <a:ea typeface="+mn-ea"/>
          <a:cs typeface="+mn-cs"/>
        </a:defRPr>
      </a:lvl2pPr>
      <a:lvl3pPr marL="658459" algn="l" defTabSz="658459" rtl="0" eaLnBrk="1" latinLnBrk="0" hangingPunct="1">
        <a:defRPr sz="1296" kern="1200">
          <a:solidFill>
            <a:schemeClr val="tx1"/>
          </a:solidFill>
          <a:latin typeface="+mn-lt"/>
          <a:ea typeface="+mn-ea"/>
          <a:cs typeface="+mn-cs"/>
        </a:defRPr>
      </a:lvl3pPr>
      <a:lvl4pPr marL="987689" algn="l" defTabSz="658459" rtl="0" eaLnBrk="1" latinLnBrk="0" hangingPunct="1">
        <a:defRPr sz="1296" kern="1200">
          <a:solidFill>
            <a:schemeClr val="tx1"/>
          </a:solidFill>
          <a:latin typeface="+mn-lt"/>
          <a:ea typeface="+mn-ea"/>
          <a:cs typeface="+mn-cs"/>
        </a:defRPr>
      </a:lvl4pPr>
      <a:lvl5pPr marL="1316919" algn="l" defTabSz="658459" rtl="0" eaLnBrk="1" latinLnBrk="0" hangingPunct="1">
        <a:defRPr sz="1296" kern="1200">
          <a:solidFill>
            <a:schemeClr val="tx1"/>
          </a:solidFill>
          <a:latin typeface="+mn-lt"/>
          <a:ea typeface="+mn-ea"/>
          <a:cs typeface="+mn-cs"/>
        </a:defRPr>
      </a:lvl5pPr>
      <a:lvl6pPr marL="1646149" algn="l" defTabSz="658459" rtl="0" eaLnBrk="1" latinLnBrk="0" hangingPunct="1">
        <a:defRPr sz="1296" kern="1200">
          <a:solidFill>
            <a:schemeClr val="tx1"/>
          </a:solidFill>
          <a:latin typeface="+mn-lt"/>
          <a:ea typeface="+mn-ea"/>
          <a:cs typeface="+mn-cs"/>
        </a:defRPr>
      </a:lvl6pPr>
      <a:lvl7pPr marL="1975378" algn="l" defTabSz="658459" rtl="0" eaLnBrk="1" latinLnBrk="0" hangingPunct="1">
        <a:defRPr sz="1296" kern="1200">
          <a:solidFill>
            <a:schemeClr val="tx1"/>
          </a:solidFill>
          <a:latin typeface="+mn-lt"/>
          <a:ea typeface="+mn-ea"/>
          <a:cs typeface="+mn-cs"/>
        </a:defRPr>
      </a:lvl7pPr>
      <a:lvl8pPr marL="2304608" algn="l" defTabSz="658459" rtl="0" eaLnBrk="1" latinLnBrk="0" hangingPunct="1">
        <a:defRPr sz="1296" kern="1200">
          <a:solidFill>
            <a:schemeClr val="tx1"/>
          </a:solidFill>
          <a:latin typeface="+mn-lt"/>
          <a:ea typeface="+mn-ea"/>
          <a:cs typeface="+mn-cs"/>
        </a:defRPr>
      </a:lvl8pPr>
      <a:lvl9pPr marL="2633838" algn="l" defTabSz="658459" rtl="0" eaLnBrk="1" latinLnBrk="0" hangingPunct="1">
        <a:defRPr sz="1296"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bwMode="auto">
          <a:xfrm>
            <a:off x="438944" y="205979"/>
            <a:ext cx="7900988" cy="857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8851" name="Rectangle 3"/>
          <p:cNvSpPr>
            <a:spLocks noGrp="1" noChangeArrowheads="1"/>
          </p:cNvSpPr>
          <p:nvPr>
            <p:ph type="body" idx="1"/>
          </p:nvPr>
        </p:nvSpPr>
        <p:spPr bwMode="auto">
          <a:xfrm>
            <a:off x="438944" y="1200151"/>
            <a:ext cx="7900988" cy="33944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p:cNvSpPr>
            <a:spLocks noGrp="1" noChangeArrowheads="1"/>
          </p:cNvSpPr>
          <p:nvPr>
            <p:ph type="dt" sz="half" idx="2"/>
          </p:nvPr>
        </p:nvSpPr>
        <p:spPr bwMode="auto">
          <a:xfrm>
            <a:off x="438944"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8">
                <a:solidFill>
                  <a:srgbClr val="000000"/>
                </a:solidFill>
                <a:latin typeface="Arial" charset="0"/>
                <a:cs typeface="Arial" charset="0"/>
              </a:defRPr>
            </a:lvl1pPr>
          </a:lstStyle>
          <a:p>
            <a:pPr>
              <a:defRPr/>
            </a:pPr>
            <a:endParaRPr lang="en-US" dirty="0"/>
          </a:p>
        </p:txBody>
      </p:sp>
      <p:sp>
        <p:nvSpPr>
          <p:cNvPr id="3077" name="Rectangle 5"/>
          <p:cNvSpPr>
            <a:spLocks noGrp="1" noChangeArrowheads="1"/>
          </p:cNvSpPr>
          <p:nvPr>
            <p:ph type="ftr" sz="quarter" idx="3"/>
          </p:nvPr>
        </p:nvSpPr>
        <p:spPr bwMode="auto">
          <a:xfrm>
            <a:off x="2999449" y="4683919"/>
            <a:ext cx="2779977"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8">
                <a:solidFill>
                  <a:srgbClr val="000000"/>
                </a:solidFill>
                <a:latin typeface="Arial" charset="0"/>
                <a:cs typeface="Arial" charset="0"/>
              </a:defRPr>
            </a:lvl1pPr>
          </a:lstStyle>
          <a:p>
            <a:pPr>
              <a:defRPr/>
            </a:pPr>
            <a:endParaRPr lang="en-US" dirty="0"/>
          </a:p>
        </p:txBody>
      </p:sp>
      <p:sp>
        <p:nvSpPr>
          <p:cNvPr id="3078" name="Rectangle 6"/>
          <p:cNvSpPr>
            <a:spLocks noGrp="1" noChangeArrowheads="1"/>
          </p:cNvSpPr>
          <p:nvPr>
            <p:ph type="sldNum" sz="quarter" idx="4"/>
          </p:nvPr>
        </p:nvSpPr>
        <p:spPr bwMode="auto">
          <a:xfrm>
            <a:off x="6291527"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8">
                <a:solidFill>
                  <a:srgbClr val="000000"/>
                </a:solidFill>
                <a:latin typeface="Arial" charset="0"/>
                <a:cs typeface="Arial" charset="0"/>
              </a:defRPr>
            </a:lvl1pPr>
          </a:lstStyle>
          <a:p>
            <a:pPr>
              <a:defRPr/>
            </a:pPr>
            <a:fld id="{3915AB1D-1CA0-4FDF-B570-0BA71515FA0F}" type="slidenum">
              <a:rPr lang="en-US"/>
              <a:pPr>
                <a:defRPr/>
              </a:pPr>
              <a:t>‹#›</a:t>
            </a:fld>
            <a:endParaRPr lang="en-US" dirty="0"/>
          </a:p>
        </p:txBody>
      </p:sp>
    </p:spTree>
    <p:extLst>
      <p:ext uri="{BB962C8B-B14F-4D97-AF65-F5344CB8AC3E}">
        <p14:creationId xmlns:p14="http://schemas.microsoft.com/office/powerpoint/2010/main" val="2201819391"/>
      </p:ext>
    </p:extLst>
  </p:cSld>
  <p:clrMap bg1="lt1" tx1="dk1" bg2="lt2" tx2="dk2" accent1="accent1" accent2="accent2" accent3="accent3" accent4="accent4" accent5="accent5" accent6="accent6" hlink="hlink" folHlink="folHlink"/>
  <p:sldLayoutIdLst>
    <p:sldLayoutId id="2147483705" r:id="rId1"/>
  </p:sldLayoutIdLst>
  <p:txStyles>
    <p:titleStyle>
      <a:lvl1pPr algn="ctr" rtl="0" eaLnBrk="0" fontAlgn="base" hangingPunct="0">
        <a:spcBef>
          <a:spcPct val="0"/>
        </a:spcBef>
        <a:spcAft>
          <a:spcPct val="0"/>
        </a:spcAft>
        <a:defRPr sz="3168">
          <a:solidFill>
            <a:schemeClr val="bg1"/>
          </a:solidFill>
          <a:latin typeface="+mj-lt"/>
          <a:ea typeface="+mj-ea"/>
          <a:cs typeface="+mj-cs"/>
        </a:defRPr>
      </a:lvl1pPr>
      <a:lvl2pPr algn="ctr" rtl="0" eaLnBrk="0" fontAlgn="base" hangingPunct="0">
        <a:spcBef>
          <a:spcPct val="0"/>
        </a:spcBef>
        <a:spcAft>
          <a:spcPct val="0"/>
        </a:spcAft>
        <a:defRPr sz="3168">
          <a:solidFill>
            <a:schemeClr val="bg1"/>
          </a:solidFill>
          <a:latin typeface="Arial Rounded MT Bold" pitchFamily="34" charset="0"/>
          <a:cs typeface="Arial" charset="0"/>
        </a:defRPr>
      </a:lvl2pPr>
      <a:lvl3pPr algn="ctr" rtl="0" eaLnBrk="0" fontAlgn="base" hangingPunct="0">
        <a:spcBef>
          <a:spcPct val="0"/>
        </a:spcBef>
        <a:spcAft>
          <a:spcPct val="0"/>
        </a:spcAft>
        <a:defRPr sz="3168">
          <a:solidFill>
            <a:schemeClr val="bg1"/>
          </a:solidFill>
          <a:latin typeface="Arial Rounded MT Bold" pitchFamily="34" charset="0"/>
          <a:cs typeface="Arial" charset="0"/>
        </a:defRPr>
      </a:lvl3pPr>
      <a:lvl4pPr algn="ctr" rtl="0" eaLnBrk="0" fontAlgn="base" hangingPunct="0">
        <a:spcBef>
          <a:spcPct val="0"/>
        </a:spcBef>
        <a:spcAft>
          <a:spcPct val="0"/>
        </a:spcAft>
        <a:defRPr sz="3168">
          <a:solidFill>
            <a:schemeClr val="bg1"/>
          </a:solidFill>
          <a:latin typeface="Arial Rounded MT Bold" pitchFamily="34" charset="0"/>
          <a:cs typeface="Arial" charset="0"/>
        </a:defRPr>
      </a:lvl4pPr>
      <a:lvl5pPr algn="ctr" rtl="0" eaLnBrk="0" fontAlgn="base" hangingPunct="0">
        <a:spcBef>
          <a:spcPct val="0"/>
        </a:spcBef>
        <a:spcAft>
          <a:spcPct val="0"/>
        </a:spcAft>
        <a:defRPr sz="3168">
          <a:solidFill>
            <a:schemeClr val="bg1"/>
          </a:solidFill>
          <a:latin typeface="Arial Rounded MT Bold" pitchFamily="34" charset="0"/>
          <a:cs typeface="Arial" charset="0"/>
        </a:defRPr>
      </a:lvl5pPr>
      <a:lvl6pPr marL="329230" algn="ctr" rtl="0" fontAlgn="base">
        <a:spcBef>
          <a:spcPct val="0"/>
        </a:spcBef>
        <a:spcAft>
          <a:spcPct val="0"/>
        </a:spcAft>
        <a:defRPr sz="3168">
          <a:solidFill>
            <a:schemeClr val="bg1"/>
          </a:solidFill>
          <a:latin typeface="Arial Rounded MT Bold" pitchFamily="34" charset="0"/>
          <a:cs typeface="Arial" charset="0"/>
        </a:defRPr>
      </a:lvl6pPr>
      <a:lvl7pPr marL="658459" algn="ctr" rtl="0" fontAlgn="base">
        <a:spcBef>
          <a:spcPct val="0"/>
        </a:spcBef>
        <a:spcAft>
          <a:spcPct val="0"/>
        </a:spcAft>
        <a:defRPr sz="3168">
          <a:solidFill>
            <a:schemeClr val="bg1"/>
          </a:solidFill>
          <a:latin typeface="Arial Rounded MT Bold" pitchFamily="34" charset="0"/>
          <a:cs typeface="Arial" charset="0"/>
        </a:defRPr>
      </a:lvl7pPr>
      <a:lvl8pPr marL="987689" algn="ctr" rtl="0" fontAlgn="base">
        <a:spcBef>
          <a:spcPct val="0"/>
        </a:spcBef>
        <a:spcAft>
          <a:spcPct val="0"/>
        </a:spcAft>
        <a:defRPr sz="3168">
          <a:solidFill>
            <a:schemeClr val="bg1"/>
          </a:solidFill>
          <a:latin typeface="Arial Rounded MT Bold" pitchFamily="34" charset="0"/>
          <a:cs typeface="Arial" charset="0"/>
        </a:defRPr>
      </a:lvl8pPr>
      <a:lvl9pPr marL="1316919" algn="ctr" rtl="0" fontAlgn="base">
        <a:spcBef>
          <a:spcPct val="0"/>
        </a:spcBef>
        <a:spcAft>
          <a:spcPct val="0"/>
        </a:spcAft>
        <a:defRPr sz="3168">
          <a:solidFill>
            <a:schemeClr val="bg1"/>
          </a:solidFill>
          <a:latin typeface="Arial Rounded MT Bold" pitchFamily="34" charset="0"/>
          <a:cs typeface="Arial" charset="0"/>
        </a:defRPr>
      </a:lvl9pPr>
    </p:titleStyle>
    <p:bodyStyle>
      <a:lvl1pPr marL="246922" indent="-246922" algn="l" rtl="0" eaLnBrk="0" fontAlgn="base" hangingPunct="0">
        <a:spcBef>
          <a:spcPct val="20000"/>
        </a:spcBef>
        <a:spcAft>
          <a:spcPct val="0"/>
        </a:spcAft>
        <a:defRPr sz="3168">
          <a:solidFill>
            <a:schemeClr val="bg1"/>
          </a:solidFill>
          <a:latin typeface="+mn-lt"/>
          <a:ea typeface="+mn-ea"/>
          <a:cs typeface="+mn-cs"/>
        </a:defRPr>
      </a:lvl1pPr>
      <a:lvl2pPr marL="534998" indent="-205769" algn="l" rtl="0" eaLnBrk="0" fontAlgn="base" hangingPunct="0">
        <a:spcBef>
          <a:spcPct val="20000"/>
        </a:spcBef>
        <a:spcAft>
          <a:spcPct val="0"/>
        </a:spcAft>
        <a:buChar char="–"/>
        <a:defRPr sz="2016">
          <a:solidFill>
            <a:schemeClr val="tx1"/>
          </a:solidFill>
          <a:latin typeface="Arial" charset="0"/>
          <a:cs typeface="+mn-cs"/>
        </a:defRPr>
      </a:lvl2pPr>
      <a:lvl3pPr marL="823074" indent="-164615" algn="l" rtl="0" eaLnBrk="0" fontAlgn="base" hangingPunct="0">
        <a:spcBef>
          <a:spcPct val="20000"/>
        </a:spcBef>
        <a:spcAft>
          <a:spcPct val="0"/>
        </a:spcAft>
        <a:buChar char="•"/>
        <a:defRPr sz="1728">
          <a:solidFill>
            <a:schemeClr val="tx1"/>
          </a:solidFill>
          <a:latin typeface="Arial" charset="0"/>
          <a:cs typeface="+mn-cs"/>
        </a:defRPr>
      </a:lvl3pPr>
      <a:lvl4pPr marL="1152304" indent="-164615" algn="l" rtl="0" eaLnBrk="0" fontAlgn="base" hangingPunct="0">
        <a:spcBef>
          <a:spcPct val="20000"/>
        </a:spcBef>
        <a:spcAft>
          <a:spcPct val="0"/>
        </a:spcAft>
        <a:buChar char="–"/>
        <a:defRPr sz="1440">
          <a:solidFill>
            <a:schemeClr val="tx1"/>
          </a:solidFill>
          <a:latin typeface="Arial" charset="0"/>
          <a:cs typeface="+mn-cs"/>
        </a:defRPr>
      </a:lvl4pPr>
      <a:lvl5pPr marL="1481534" indent="-164615" algn="l" rtl="0" eaLnBrk="0" fontAlgn="base" hangingPunct="0">
        <a:spcBef>
          <a:spcPct val="20000"/>
        </a:spcBef>
        <a:spcAft>
          <a:spcPct val="0"/>
        </a:spcAft>
        <a:buChar char="»"/>
        <a:defRPr sz="1440">
          <a:solidFill>
            <a:schemeClr val="tx1"/>
          </a:solidFill>
          <a:latin typeface="Arial" charset="0"/>
          <a:cs typeface="+mn-cs"/>
        </a:defRPr>
      </a:lvl5pPr>
      <a:lvl6pPr marL="1810763" indent="-164615" algn="l" rtl="0" fontAlgn="base">
        <a:spcBef>
          <a:spcPct val="20000"/>
        </a:spcBef>
        <a:spcAft>
          <a:spcPct val="0"/>
        </a:spcAft>
        <a:buChar char="»"/>
        <a:defRPr sz="1440">
          <a:solidFill>
            <a:schemeClr val="tx1"/>
          </a:solidFill>
          <a:latin typeface="Arial" charset="0"/>
          <a:cs typeface="+mn-cs"/>
        </a:defRPr>
      </a:lvl6pPr>
      <a:lvl7pPr marL="2139993" indent="-164615" algn="l" rtl="0" fontAlgn="base">
        <a:spcBef>
          <a:spcPct val="20000"/>
        </a:spcBef>
        <a:spcAft>
          <a:spcPct val="0"/>
        </a:spcAft>
        <a:buChar char="»"/>
        <a:defRPr sz="1440">
          <a:solidFill>
            <a:schemeClr val="tx1"/>
          </a:solidFill>
          <a:latin typeface="Arial" charset="0"/>
          <a:cs typeface="+mn-cs"/>
        </a:defRPr>
      </a:lvl7pPr>
      <a:lvl8pPr marL="2469223" indent="-164615" algn="l" rtl="0" fontAlgn="base">
        <a:spcBef>
          <a:spcPct val="20000"/>
        </a:spcBef>
        <a:spcAft>
          <a:spcPct val="0"/>
        </a:spcAft>
        <a:buChar char="»"/>
        <a:defRPr sz="1440">
          <a:solidFill>
            <a:schemeClr val="tx1"/>
          </a:solidFill>
          <a:latin typeface="Arial" charset="0"/>
          <a:cs typeface="+mn-cs"/>
        </a:defRPr>
      </a:lvl8pPr>
      <a:lvl9pPr marL="2798453" indent="-164615" algn="l" rtl="0" fontAlgn="base">
        <a:spcBef>
          <a:spcPct val="20000"/>
        </a:spcBef>
        <a:spcAft>
          <a:spcPct val="0"/>
        </a:spcAft>
        <a:buChar char="»"/>
        <a:defRPr sz="1440">
          <a:solidFill>
            <a:schemeClr val="tx1"/>
          </a:solidFill>
          <a:latin typeface="Arial" charset="0"/>
          <a:cs typeface="+mn-cs"/>
        </a:defRPr>
      </a:lvl9pPr>
    </p:bodyStyle>
    <p:otherStyle>
      <a:defPPr>
        <a:defRPr lang="en-US"/>
      </a:defPPr>
      <a:lvl1pPr marL="0" algn="l" defTabSz="658459" rtl="0" eaLnBrk="1" latinLnBrk="0" hangingPunct="1">
        <a:defRPr sz="1296" kern="1200">
          <a:solidFill>
            <a:schemeClr val="tx1"/>
          </a:solidFill>
          <a:latin typeface="+mn-lt"/>
          <a:ea typeface="+mn-ea"/>
          <a:cs typeface="+mn-cs"/>
        </a:defRPr>
      </a:lvl1pPr>
      <a:lvl2pPr marL="329230" algn="l" defTabSz="658459" rtl="0" eaLnBrk="1" latinLnBrk="0" hangingPunct="1">
        <a:defRPr sz="1296" kern="1200">
          <a:solidFill>
            <a:schemeClr val="tx1"/>
          </a:solidFill>
          <a:latin typeface="+mn-lt"/>
          <a:ea typeface="+mn-ea"/>
          <a:cs typeface="+mn-cs"/>
        </a:defRPr>
      </a:lvl2pPr>
      <a:lvl3pPr marL="658459" algn="l" defTabSz="658459" rtl="0" eaLnBrk="1" latinLnBrk="0" hangingPunct="1">
        <a:defRPr sz="1296" kern="1200">
          <a:solidFill>
            <a:schemeClr val="tx1"/>
          </a:solidFill>
          <a:latin typeface="+mn-lt"/>
          <a:ea typeface="+mn-ea"/>
          <a:cs typeface="+mn-cs"/>
        </a:defRPr>
      </a:lvl3pPr>
      <a:lvl4pPr marL="987689" algn="l" defTabSz="658459" rtl="0" eaLnBrk="1" latinLnBrk="0" hangingPunct="1">
        <a:defRPr sz="1296" kern="1200">
          <a:solidFill>
            <a:schemeClr val="tx1"/>
          </a:solidFill>
          <a:latin typeface="+mn-lt"/>
          <a:ea typeface="+mn-ea"/>
          <a:cs typeface="+mn-cs"/>
        </a:defRPr>
      </a:lvl4pPr>
      <a:lvl5pPr marL="1316919" algn="l" defTabSz="658459" rtl="0" eaLnBrk="1" latinLnBrk="0" hangingPunct="1">
        <a:defRPr sz="1296" kern="1200">
          <a:solidFill>
            <a:schemeClr val="tx1"/>
          </a:solidFill>
          <a:latin typeface="+mn-lt"/>
          <a:ea typeface="+mn-ea"/>
          <a:cs typeface="+mn-cs"/>
        </a:defRPr>
      </a:lvl5pPr>
      <a:lvl6pPr marL="1646149" algn="l" defTabSz="658459" rtl="0" eaLnBrk="1" latinLnBrk="0" hangingPunct="1">
        <a:defRPr sz="1296" kern="1200">
          <a:solidFill>
            <a:schemeClr val="tx1"/>
          </a:solidFill>
          <a:latin typeface="+mn-lt"/>
          <a:ea typeface="+mn-ea"/>
          <a:cs typeface="+mn-cs"/>
        </a:defRPr>
      </a:lvl6pPr>
      <a:lvl7pPr marL="1975378" algn="l" defTabSz="658459" rtl="0" eaLnBrk="1" latinLnBrk="0" hangingPunct="1">
        <a:defRPr sz="1296" kern="1200">
          <a:solidFill>
            <a:schemeClr val="tx1"/>
          </a:solidFill>
          <a:latin typeface="+mn-lt"/>
          <a:ea typeface="+mn-ea"/>
          <a:cs typeface="+mn-cs"/>
        </a:defRPr>
      </a:lvl7pPr>
      <a:lvl8pPr marL="2304608" algn="l" defTabSz="658459" rtl="0" eaLnBrk="1" latinLnBrk="0" hangingPunct="1">
        <a:defRPr sz="1296" kern="1200">
          <a:solidFill>
            <a:schemeClr val="tx1"/>
          </a:solidFill>
          <a:latin typeface="+mn-lt"/>
          <a:ea typeface="+mn-ea"/>
          <a:cs typeface="+mn-cs"/>
        </a:defRPr>
      </a:lvl8pPr>
      <a:lvl9pPr marL="2633838" algn="l" defTabSz="658459" rtl="0" eaLnBrk="1" latinLnBrk="0" hangingPunct="1">
        <a:defRPr sz="129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r>
              <a:rPr lang="en-US" dirty="0"/>
              <a:t>e-handout</a:t>
            </a:r>
          </a:p>
          <a:p>
            <a:r>
              <a:rPr lang="en-US" dirty="0"/>
              <a:t>To have these notes </a:t>
            </a:r>
          </a:p>
          <a:p>
            <a:r>
              <a:rPr lang="en-US" dirty="0"/>
              <a:t>without taking notes</a:t>
            </a:r>
          </a:p>
          <a:p>
            <a:r>
              <a:rPr lang="en-US" dirty="0"/>
              <a:t>Go to </a:t>
            </a:r>
            <a:r>
              <a:rPr lang="en-US" dirty="0">
                <a:solidFill>
                  <a:srgbClr val="FFFF66"/>
                </a:solidFill>
              </a:rPr>
              <a:t>OrHaOlam.com</a:t>
            </a:r>
          </a:p>
          <a:p>
            <a:r>
              <a:rPr lang="en-US" dirty="0"/>
              <a:t>Click on</a:t>
            </a:r>
            <a:r>
              <a:rPr lang="en-US" dirty="0">
                <a:solidFill>
                  <a:srgbClr val="FFFF66"/>
                </a:solidFill>
              </a:rPr>
              <a:t> downloads, </a:t>
            </a:r>
          </a:p>
          <a:p>
            <a:r>
              <a:rPr lang="en-US" dirty="0">
                <a:solidFill>
                  <a:srgbClr val="FFFF66"/>
                </a:solidFill>
              </a:rPr>
              <a:t>messages, 2019</a:t>
            </a:r>
          </a:p>
        </p:txBody>
      </p:sp>
    </p:spTree>
    <p:extLst>
      <p:ext uri="{BB962C8B-B14F-4D97-AF65-F5344CB8AC3E}">
        <p14:creationId xmlns:p14="http://schemas.microsoft.com/office/powerpoint/2010/main" val="3204019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1026" name="Picture 2" descr="https://cdn.mos.cms.futurecdn.net/iVLY3sYLagbodHPA5DqMeR.jpg">
            <a:extLst>
              <a:ext uri="{FF2B5EF4-FFF2-40B4-BE49-F238E27FC236}">
                <a16:creationId xmlns:a16="http://schemas.microsoft.com/office/drawing/2014/main" id="{EA2AA9B3-C3A9-42C0-AC54-19EE5757347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8701" t="21852" r="31461" b="32222"/>
          <a:stretch/>
        </p:blipFill>
        <p:spPr bwMode="auto">
          <a:xfrm>
            <a:off x="960437" y="25252"/>
            <a:ext cx="7099505" cy="511824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CA380C5-E704-474F-8C8B-8F7CF2C213D9}"/>
              </a:ext>
            </a:extLst>
          </p:cNvPr>
          <p:cNvSpPr txBox="1"/>
          <p:nvPr/>
        </p:nvSpPr>
        <p:spPr>
          <a:xfrm>
            <a:off x="68637" y="133350"/>
            <a:ext cx="4867102" cy="769441"/>
          </a:xfrm>
          <a:prstGeom prst="rect">
            <a:avLst/>
          </a:prstGeom>
          <a:noFill/>
        </p:spPr>
        <p:txBody>
          <a:bodyPr wrap="none" rtlCol="0">
            <a:spAutoFit/>
          </a:bodyPr>
          <a:lstStyle/>
          <a:p>
            <a:pPr rtl="1"/>
            <a:r>
              <a:rPr lang="he-IL" sz="44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בראשית</a:t>
            </a:r>
            <a:r>
              <a:rPr lang="en-US" sz="44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 </a:t>
            </a:r>
            <a:r>
              <a:rPr lang="he-IL" b="1" dirty="0">
                <a:latin typeface="David" panose="020E0502060401010101" pitchFamily="34" charset="-79"/>
                <a:cs typeface="David" panose="020E0502060401010101" pitchFamily="34" charset="-79"/>
              </a:rPr>
              <a:t> </a:t>
            </a:r>
            <a:r>
              <a:rPr lang="en-US" dirty="0" err="1"/>
              <a:t>Beresheet</a:t>
            </a:r>
            <a:endParaRPr lang="en-US" dirty="0"/>
          </a:p>
        </p:txBody>
      </p:sp>
    </p:spTree>
    <p:extLst>
      <p:ext uri="{BB962C8B-B14F-4D97-AF65-F5344CB8AC3E}">
        <p14:creationId xmlns:p14="http://schemas.microsoft.com/office/powerpoint/2010/main" val="13246218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37922" name="Rectangle 2"/>
          <p:cNvSpPr>
            <a:spLocks noGrp="1" noChangeArrowheads="1"/>
          </p:cNvSpPr>
          <p:nvPr>
            <p:ph type="body" idx="1"/>
          </p:nvPr>
        </p:nvSpPr>
        <p:spPr>
          <a:xfrm>
            <a:off x="438943" y="3065562"/>
            <a:ext cx="7900988" cy="1646039"/>
          </a:xfrm>
        </p:spPr>
        <p:txBody>
          <a:bodyPr/>
          <a:lstStyle/>
          <a:p>
            <a:pPr lvl="0" algn="r" rtl="1" eaLnBrk="1" hangingPunct="1"/>
            <a:r>
              <a:rPr lang="he-IL" altLang="en-US" sz="5185" b="1" dirty="0">
                <a:solidFill>
                  <a:srgbClr val="FFFFFF"/>
                </a:solidFill>
                <a:cs typeface="David" panose="020E0502060401010101" pitchFamily="34" charset="-79"/>
              </a:rPr>
              <a:t>מַתִּתְיָהוּ</a:t>
            </a:r>
            <a:r>
              <a:rPr lang="en-US" altLang="en-US" sz="3456" dirty="0">
                <a:solidFill>
                  <a:srgbClr val="FFFFFF"/>
                </a:solidFill>
              </a:rPr>
              <a:t> Mattityahu  </a:t>
            </a:r>
          </a:p>
          <a:p>
            <a:pPr lvl="0" algn="r" eaLnBrk="1" hangingPunct="1"/>
            <a:r>
              <a:rPr lang="en-US" altLang="en-US" sz="3456" dirty="0">
                <a:solidFill>
                  <a:srgbClr val="FFFFFF"/>
                </a:solidFill>
              </a:rPr>
              <a:t>(Matthew) 26:30-32</a:t>
            </a:r>
          </a:p>
        </p:txBody>
      </p:sp>
    </p:spTree>
    <p:extLst>
      <p:ext uri="{BB962C8B-B14F-4D97-AF65-F5344CB8AC3E}">
        <p14:creationId xmlns:p14="http://schemas.microsoft.com/office/powerpoint/2010/main" val="34568285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3" y="743634"/>
            <a:ext cx="7900988" cy="4444305"/>
          </a:xfrm>
        </p:spPr>
        <p:txBody>
          <a:bodyPr>
            <a:normAutofit/>
          </a:bodyPr>
          <a:lstStyle/>
          <a:p>
            <a:pPr algn="r" rtl="1"/>
            <a:r>
              <a:rPr lang="he-IL" sz="4400" b="1" dirty="0">
                <a:latin typeface="David" panose="020E0502060401010101" pitchFamily="34" charset="-79"/>
                <a:cs typeface="David" panose="020E0502060401010101" pitchFamily="34" charset="-79"/>
              </a:rPr>
              <a:t>לְאַחַר שֶׁשָּׁרוּ אֶת הַהַלֵּל יָצְאוּ אֶל הַר הַזֵּיתִים</a:t>
            </a:r>
            <a:r>
              <a:rPr lang="en-US" sz="3200" baseline="30000" dirty="0"/>
              <a:t>    </a:t>
            </a:r>
          </a:p>
          <a:p>
            <a:r>
              <a:rPr lang="en-US" baseline="30000" dirty="0"/>
              <a:t>  </a:t>
            </a:r>
            <a:endParaRPr lang="en-US" sz="144" baseline="30000" dirty="0"/>
          </a:p>
          <a:p>
            <a:r>
              <a:rPr lang="en-US" sz="3168" baseline="30000" dirty="0"/>
              <a:t>   </a:t>
            </a:r>
            <a:r>
              <a:rPr lang="en-US" sz="4000" dirty="0"/>
              <a:t>After singing the </a:t>
            </a:r>
            <a:r>
              <a:rPr lang="en-US" sz="4000" i="1" dirty="0"/>
              <a:t>Hallel</a:t>
            </a:r>
            <a:r>
              <a:rPr lang="en-US" sz="4000" dirty="0"/>
              <a:t>, they went out to the Mount of Olives.</a:t>
            </a:r>
            <a:endParaRPr lang="en-US" sz="3168" dirty="0"/>
          </a:p>
        </p:txBody>
      </p:sp>
      <p:sp>
        <p:nvSpPr>
          <p:cNvPr id="372738" name="Rectangle 2"/>
          <p:cNvSpPr>
            <a:spLocks noGrp="1" noChangeArrowheads="1"/>
          </p:cNvSpPr>
          <p:nvPr>
            <p:ph type="title"/>
          </p:nvPr>
        </p:nvSpPr>
        <p:spPr>
          <a:xfrm>
            <a:off x="932755" y="322163"/>
            <a:ext cx="6913364" cy="405795"/>
          </a:xfrm>
        </p:spPr>
        <p:txBody>
          <a:bodyPr/>
          <a:lstStyle/>
          <a:p>
            <a:pPr eaLnBrk="1" hangingPunct="1"/>
            <a:r>
              <a:rPr lang="en-US" altLang="en-US" sz="2016" dirty="0">
                <a:solidFill>
                  <a:srgbClr val="FFFF00"/>
                </a:solidFill>
              </a:rPr>
              <a:t>Mattityahu (Matthew) 26:30</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29912942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4E8B850-720E-4226-BA93-752C07A12D80}"/>
              </a:ext>
            </a:extLst>
          </p:cNvPr>
          <p:cNvPicPr>
            <a:picLocks noChangeAspect="1"/>
          </p:cNvPicPr>
          <p:nvPr/>
        </p:nvPicPr>
        <p:blipFill>
          <a:blip r:embed="rId3"/>
          <a:stretch>
            <a:fillRect/>
          </a:stretch>
        </p:blipFill>
        <p:spPr>
          <a:xfrm>
            <a:off x="167061" y="707551"/>
            <a:ext cx="8381999" cy="2269012"/>
          </a:xfrm>
          <a:prstGeom prst="rect">
            <a:avLst/>
          </a:prstGeom>
        </p:spPr>
      </p:pic>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sp>
        <p:nvSpPr>
          <p:cNvPr id="3" name="TextBox 2">
            <a:extLst>
              <a:ext uri="{FF2B5EF4-FFF2-40B4-BE49-F238E27FC236}">
                <a16:creationId xmlns:a16="http://schemas.microsoft.com/office/drawing/2014/main" id="{1F669749-9CBB-4A9A-818D-5589B8ECB723}"/>
              </a:ext>
            </a:extLst>
          </p:cNvPr>
          <p:cNvSpPr txBox="1"/>
          <p:nvPr/>
        </p:nvSpPr>
        <p:spPr>
          <a:xfrm>
            <a:off x="791871" y="3486150"/>
            <a:ext cx="6714980" cy="707886"/>
          </a:xfrm>
          <a:prstGeom prst="rect">
            <a:avLst/>
          </a:prstGeom>
          <a:noFill/>
        </p:spPr>
        <p:txBody>
          <a:bodyPr wrap="none" rtlCol="0">
            <a:spAutoFit/>
          </a:bodyPr>
          <a:lstStyle/>
          <a:p>
            <a:pPr algn="l"/>
            <a:r>
              <a:rPr lang="en-US"/>
              <a:t>humneó: to sing to, to laud</a:t>
            </a:r>
            <a:endParaRPr lang="en-US" dirty="0"/>
          </a:p>
        </p:txBody>
      </p:sp>
    </p:spTree>
    <p:extLst>
      <p:ext uri="{BB962C8B-B14F-4D97-AF65-F5344CB8AC3E}">
        <p14:creationId xmlns:p14="http://schemas.microsoft.com/office/powerpoint/2010/main" val="35316456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lnSpcReduction="10000"/>
          </a:bodyPr>
          <a:lstStyle/>
          <a:p>
            <a:pPr algn="l"/>
            <a:r>
              <a:rPr lang="en-US" dirty="0"/>
              <a:t>Why does Stern translate </a:t>
            </a:r>
            <a:r>
              <a:rPr lang="en-US" dirty="0" err="1"/>
              <a:t>hymnēsantes</a:t>
            </a:r>
            <a:r>
              <a:rPr lang="en-US" dirty="0"/>
              <a:t> </a:t>
            </a:r>
            <a:r>
              <a:rPr lang="el-GR" dirty="0"/>
              <a:t>ὑμνήσαντες</a:t>
            </a:r>
            <a:r>
              <a:rPr lang="el-GR" b="1" dirty="0"/>
              <a:t> </a:t>
            </a:r>
            <a:r>
              <a:rPr lang="en-US" dirty="0"/>
              <a:t> </a:t>
            </a:r>
          </a:p>
          <a:p>
            <a:pPr algn="l"/>
            <a:r>
              <a:rPr lang="en-US" dirty="0"/>
              <a:t>as Hallel?</a:t>
            </a:r>
          </a:p>
          <a:p>
            <a:pPr algn="l"/>
            <a:r>
              <a:rPr lang="en-US" dirty="0"/>
              <a:t>Hallel </a:t>
            </a:r>
            <a:r>
              <a:rPr lang="he-IL" sz="4800" b="1" dirty="0">
                <a:latin typeface="David" panose="020E0502060401010101" pitchFamily="34" charset="-79"/>
                <a:cs typeface="David" panose="020E0502060401010101" pitchFamily="34" charset="-79"/>
              </a:rPr>
              <a:t>הַלֵּל</a:t>
            </a:r>
            <a:r>
              <a:rPr lang="en-US" sz="4800" b="1" dirty="0">
                <a:latin typeface="David" panose="020E0502060401010101" pitchFamily="34" charset="-79"/>
                <a:cs typeface="David" panose="020E0502060401010101" pitchFamily="34" charset="-79"/>
              </a:rPr>
              <a:t> </a:t>
            </a:r>
            <a:r>
              <a:rPr lang="en-US" dirty="0"/>
              <a:t>Praise is a Jewish prayer, a verbatim recitation from Psalms 113–118 which is recited by observant Jews on Jewish holidays as an act of praise and thanksgiving.    </a:t>
            </a:r>
            <a:r>
              <a:rPr lang="en-US" u="sng" dirty="0">
                <a:solidFill>
                  <a:srgbClr val="FFFF99"/>
                </a:solidFill>
              </a:rPr>
              <a:t>Rabbi’s tradition</a:t>
            </a:r>
          </a:p>
        </p:txBody>
      </p:sp>
    </p:spTree>
    <p:extLst>
      <p:ext uri="{BB962C8B-B14F-4D97-AF65-F5344CB8AC3E}">
        <p14:creationId xmlns:p14="http://schemas.microsoft.com/office/powerpoint/2010/main" val="22505253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Hallel is recited…by all communities during the </a:t>
            </a:r>
            <a:r>
              <a:rPr lang="en-US" dirty="0" err="1"/>
              <a:t>Pesakh</a:t>
            </a:r>
            <a:r>
              <a:rPr lang="en-US" dirty="0"/>
              <a:t> Seder service, according to the Talmud,[</a:t>
            </a:r>
            <a:r>
              <a:rPr lang="en-US" dirty="0" err="1"/>
              <a:t>Pesakhim</a:t>
            </a:r>
            <a:r>
              <a:rPr lang="en-US" dirty="0"/>
              <a:t> 116b].  </a:t>
            </a:r>
          </a:p>
          <a:p>
            <a:pPr algn="l"/>
            <a:r>
              <a:rPr lang="en-US" dirty="0"/>
              <a:t>Why?</a:t>
            </a:r>
          </a:p>
        </p:txBody>
      </p:sp>
    </p:spTree>
    <p:extLst>
      <p:ext uri="{BB962C8B-B14F-4D97-AF65-F5344CB8AC3E}">
        <p14:creationId xmlns:p14="http://schemas.microsoft.com/office/powerpoint/2010/main" val="35675889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a:bodyPr>
          <a:lstStyle/>
          <a:p>
            <a:pPr algn="l"/>
            <a:r>
              <a:rPr lang="en-US" dirty="0"/>
              <a:t>The psalms of Hallel are closely related to the song that the Israelites sang at the Sea of Reeds, a prayer of thanksgiving. Hallel highlights the movement from Egypt to the Temple, and the movement from human bondage to service of God is what the Passover story is all about. </a:t>
            </a:r>
          </a:p>
        </p:txBody>
      </p:sp>
    </p:spTree>
    <p:extLst>
      <p:ext uri="{BB962C8B-B14F-4D97-AF65-F5344CB8AC3E}">
        <p14:creationId xmlns:p14="http://schemas.microsoft.com/office/powerpoint/2010/main" val="38352546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a:bodyPr>
          <a:lstStyle/>
          <a:p>
            <a:pPr algn="l"/>
            <a:r>
              <a:rPr lang="en-US" baseline="30000" dirty="0" err="1"/>
              <a:t>Shmot</a:t>
            </a:r>
            <a:r>
              <a:rPr lang="en-US" baseline="30000" dirty="0"/>
              <a:t>/Ex 15.16b-18</a:t>
            </a:r>
            <a:r>
              <a:rPr lang="en-US" dirty="0"/>
              <a:t> until your people pass over, A</a:t>
            </a:r>
            <a:r>
              <a:rPr lang="en-US" cap="small" dirty="0"/>
              <a:t>doni</a:t>
            </a:r>
            <a:r>
              <a:rPr lang="en-US" dirty="0"/>
              <a:t>, till the people you purchased pass over. You will bring them in and plant them on the mountain which is your heritage, the place, A</a:t>
            </a:r>
            <a:r>
              <a:rPr lang="en-US" cap="small" dirty="0"/>
              <a:t>doni</a:t>
            </a:r>
            <a:r>
              <a:rPr lang="en-US" dirty="0"/>
              <a:t>, that </a:t>
            </a:r>
            <a:r>
              <a:rPr lang="en-US" dirty="0">
                <a:solidFill>
                  <a:srgbClr val="FFFF99"/>
                </a:solidFill>
              </a:rPr>
              <a:t>you made your abode, the sanctuary</a:t>
            </a:r>
            <a:r>
              <a:rPr lang="en-US" dirty="0"/>
              <a:t>, A</a:t>
            </a:r>
            <a:r>
              <a:rPr lang="en-US" cap="small" dirty="0"/>
              <a:t>doni</a:t>
            </a:r>
            <a:r>
              <a:rPr lang="en-US" dirty="0"/>
              <a:t>, which your hands established. A</a:t>
            </a:r>
            <a:r>
              <a:rPr lang="en-US" cap="small" dirty="0"/>
              <a:t>doni</a:t>
            </a:r>
            <a:r>
              <a:rPr lang="en-US" dirty="0"/>
              <a:t> will reign forever and ever.</a:t>
            </a:r>
          </a:p>
        </p:txBody>
      </p:sp>
    </p:spTree>
    <p:extLst>
      <p:ext uri="{BB962C8B-B14F-4D97-AF65-F5344CB8AC3E}">
        <p14:creationId xmlns:p14="http://schemas.microsoft.com/office/powerpoint/2010/main" val="35264156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The Rabbis chose to end the </a:t>
            </a:r>
            <a:r>
              <a:rPr lang="en-US" dirty="0" err="1"/>
              <a:t>seder</a:t>
            </a:r>
            <a:r>
              <a:rPr lang="en-US" dirty="0"/>
              <a:t> with Hallel for another reason as well. The Hallel we recite at the </a:t>
            </a:r>
            <a:r>
              <a:rPr lang="en-US" dirty="0" err="1"/>
              <a:t>seder</a:t>
            </a:r>
            <a:r>
              <a:rPr lang="en-US" dirty="0"/>
              <a:t> and in holiday prayers is called “the Egyptian Hallel” not only because of the explicit reference to Israel leaving Egypt in Psalm 114, </a:t>
            </a:r>
          </a:p>
        </p:txBody>
      </p:sp>
    </p:spTree>
    <p:extLst>
      <p:ext uri="{BB962C8B-B14F-4D97-AF65-F5344CB8AC3E}">
        <p14:creationId xmlns:p14="http://schemas.microsoft.com/office/powerpoint/2010/main" val="37755924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but also because the historical Exodus story and the experience of personal redemption are predominant motifs throughout the passages.</a:t>
            </a:r>
          </a:p>
          <a:p>
            <a:pPr algn="l"/>
            <a:endParaRPr lang="en-US" dirty="0"/>
          </a:p>
        </p:txBody>
      </p:sp>
    </p:spTree>
    <p:extLst>
      <p:ext uri="{BB962C8B-B14F-4D97-AF65-F5344CB8AC3E}">
        <p14:creationId xmlns:p14="http://schemas.microsoft.com/office/powerpoint/2010/main" val="16128931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endParaRPr lang="en-US" dirty="0"/>
          </a:p>
          <a:p>
            <a:r>
              <a:rPr lang="en-US" dirty="0"/>
              <a:t>Shameful news for </a:t>
            </a:r>
          </a:p>
          <a:p>
            <a:r>
              <a:rPr lang="en-US" dirty="0"/>
              <a:t>The United States of America</a:t>
            </a:r>
          </a:p>
        </p:txBody>
      </p:sp>
    </p:spTree>
    <p:extLst>
      <p:ext uri="{BB962C8B-B14F-4D97-AF65-F5344CB8AC3E}">
        <p14:creationId xmlns:p14="http://schemas.microsoft.com/office/powerpoint/2010/main" val="5831465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a:bodyPr>
          <a:lstStyle/>
          <a:p>
            <a:pPr algn="l"/>
            <a:r>
              <a:rPr lang="en-US" dirty="0"/>
              <a:t>The Israelites </a:t>
            </a:r>
            <a:r>
              <a:rPr lang="en-US" dirty="0">
                <a:solidFill>
                  <a:srgbClr val="FFFF99"/>
                </a:solidFill>
              </a:rPr>
              <a:t>do not pray </a:t>
            </a:r>
            <a:r>
              <a:rPr lang="en-US" dirty="0"/>
              <a:t>to God in response to their suffering at the hands of the Egyptians. The Israelites “groan” when their labor is intensified and “cry out” when they cannot bear the oppression (Exod. 2:23), and God responds to these cries of pain (2:23-25); but they are not expressions of prayer. </a:t>
            </a:r>
          </a:p>
        </p:txBody>
      </p:sp>
    </p:spTree>
    <p:extLst>
      <p:ext uri="{BB962C8B-B14F-4D97-AF65-F5344CB8AC3E}">
        <p14:creationId xmlns:p14="http://schemas.microsoft.com/office/powerpoint/2010/main" val="351776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a:bodyPr>
          <a:lstStyle/>
          <a:p>
            <a:pPr algn="l"/>
            <a:r>
              <a:rPr lang="en-US" dirty="0"/>
              <a:t>Lack of voice and personal agency is a fundamental feature of slavery that precludes prayer. Remarkably, by the end of the story, the People of Israel are able to sing–to tell of their experiences, to express their gratitude, to articulate their hopes–which is the ultimate mark of freedom.</a:t>
            </a:r>
          </a:p>
        </p:txBody>
      </p:sp>
    </p:spTree>
    <p:extLst>
      <p:ext uri="{BB962C8B-B14F-4D97-AF65-F5344CB8AC3E}">
        <p14:creationId xmlns:p14="http://schemas.microsoft.com/office/powerpoint/2010/main" val="19374796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3" name="Picture 2">
            <a:extLst>
              <a:ext uri="{FF2B5EF4-FFF2-40B4-BE49-F238E27FC236}">
                <a16:creationId xmlns:a16="http://schemas.microsoft.com/office/drawing/2014/main" id="{5AA37686-442D-4432-938E-F2483D4C176D}"/>
              </a:ext>
            </a:extLst>
          </p:cNvPr>
          <p:cNvPicPr>
            <a:picLocks noChangeAspect="1"/>
          </p:cNvPicPr>
          <p:nvPr/>
        </p:nvPicPr>
        <p:blipFill rotWithShape="1">
          <a:blip r:embed="rId3">
            <a:extLst>
              <a:ext uri="{28A0092B-C50C-407E-A947-70E740481C1C}">
                <a14:useLocalDpi xmlns:a14="http://schemas.microsoft.com/office/drawing/2010/main" val="0"/>
              </a:ext>
            </a:extLst>
          </a:blip>
          <a:srcRect b="73827"/>
          <a:stretch/>
        </p:blipFill>
        <p:spPr>
          <a:xfrm>
            <a:off x="299652" y="209550"/>
            <a:ext cx="8076773" cy="1981200"/>
          </a:xfrm>
          <a:prstGeom prst="rect">
            <a:avLst/>
          </a:prstGeom>
        </p:spPr>
      </p:pic>
    </p:spTree>
    <p:extLst>
      <p:ext uri="{BB962C8B-B14F-4D97-AF65-F5344CB8AC3E}">
        <p14:creationId xmlns:p14="http://schemas.microsoft.com/office/powerpoint/2010/main" val="6989922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3" name="Picture 2">
            <a:extLst>
              <a:ext uri="{FF2B5EF4-FFF2-40B4-BE49-F238E27FC236}">
                <a16:creationId xmlns:a16="http://schemas.microsoft.com/office/drawing/2014/main" id="{5AA37686-442D-4432-938E-F2483D4C176D}"/>
              </a:ext>
            </a:extLst>
          </p:cNvPr>
          <p:cNvPicPr>
            <a:picLocks noChangeAspect="1"/>
          </p:cNvPicPr>
          <p:nvPr/>
        </p:nvPicPr>
        <p:blipFill rotWithShape="1">
          <a:blip r:embed="rId3">
            <a:extLst>
              <a:ext uri="{28A0092B-C50C-407E-A947-70E740481C1C}">
                <a14:useLocalDpi xmlns:a14="http://schemas.microsoft.com/office/drawing/2010/main" val="0"/>
              </a:ext>
            </a:extLst>
          </a:blip>
          <a:srcRect t="26173" b="42668"/>
          <a:stretch/>
        </p:blipFill>
        <p:spPr>
          <a:xfrm>
            <a:off x="226228" y="819150"/>
            <a:ext cx="8326418" cy="2057400"/>
          </a:xfrm>
          <a:prstGeom prst="rect">
            <a:avLst/>
          </a:prstGeom>
        </p:spPr>
      </p:pic>
    </p:spTree>
    <p:extLst>
      <p:ext uri="{BB962C8B-B14F-4D97-AF65-F5344CB8AC3E}">
        <p14:creationId xmlns:p14="http://schemas.microsoft.com/office/powerpoint/2010/main" val="19629971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3" name="Picture 2">
            <a:extLst>
              <a:ext uri="{FF2B5EF4-FFF2-40B4-BE49-F238E27FC236}">
                <a16:creationId xmlns:a16="http://schemas.microsoft.com/office/drawing/2014/main" id="{5AA37686-442D-4432-938E-F2483D4C176D}"/>
              </a:ext>
            </a:extLst>
          </p:cNvPr>
          <p:cNvPicPr>
            <a:picLocks noChangeAspect="1"/>
          </p:cNvPicPr>
          <p:nvPr/>
        </p:nvPicPr>
        <p:blipFill rotWithShape="1">
          <a:blip r:embed="rId3">
            <a:extLst>
              <a:ext uri="{28A0092B-C50C-407E-A947-70E740481C1C}">
                <a14:useLocalDpi xmlns:a14="http://schemas.microsoft.com/office/drawing/2010/main" val="0"/>
              </a:ext>
            </a:extLst>
          </a:blip>
          <a:srcRect t="57331"/>
          <a:stretch/>
        </p:blipFill>
        <p:spPr>
          <a:xfrm>
            <a:off x="198430" y="514350"/>
            <a:ext cx="8395302" cy="3352800"/>
          </a:xfrm>
          <a:prstGeom prst="rect">
            <a:avLst/>
          </a:prstGeom>
        </p:spPr>
      </p:pic>
      <p:sp>
        <p:nvSpPr>
          <p:cNvPr id="2" name="Rectangle: Rounded Corners 1">
            <a:extLst>
              <a:ext uri="{FF2B5EF4-FFF2-40B4-BE49-F238E27FC236}">
                <a16:creationId xmlns:a16="http://schemas.microsoft.com/office/drawing/2014/main" id="{E353D6ED-E38A-4E70-89D8-464674465929}"/>
              </a:ext>
            </a:extLst>
          </p:cNvPr>
          <p:cNvSpPr/>
          <p:nvPr/>
        </p:nvSpPr>
        <p:spPr bwMode="auto">
          <a:xfrm>
            <a:off x="350838" y="2419350"/>
            <a:ext cx="8077199" cy="1295400"/>
          </a:xfrm>
          <a:prstGeom prst="roundRect">
            <a:avLst/>
          </a:prstGeom>
          <a:noFill/>
          <a:ln w="44450" cap="flat" cmpd="sng" algn="ctr">
            <a:solidFill>
              <a:srgbClr val="FFC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000" b="0" i="0" u="none" strike="noStrike" cap="none" normalizeH="0" baseline="0">
              <a:ln>
                <a:noFill/>
              </a:ln>
              <a:solidFill>
                <a:schemeClr val="bg1"/>
              </a:solidFill>
              <a:effectLst/>
              <a:latin typeface="Arial Rounded MT Bold" pitchFamily="34" charset="0"/>
              <a:cs typeface="Arial" charset="0"/>
            </a:endParaRPr>
          </a:p>
        </p:txBody>
      </p:sp>
    </p:spTree>
    <p:extLst>
      <p:ext uri="{BB962C8B-B14F-4D97-AF65-F5344CB8AC3E}">
        <p14:creationId xmlns:p14="http://schemas.microsoft.com/office/powerpoint/2010/main" val="4533242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So Yeshua followed normative Rabbinic Jewish custom in this.  </a:t>
            </a:r>
          </a:p>
          <a:p>
            <a:pPr algn="l"/>
            <a:r>
              <a:rPr lang="en-US" dirty="0"/>
              <a:t>Questions:</a:t>
            </a:r>
          </a:p>
          <a:p>
            <a:pPr marL="512763" indent="-512763" algn="l">
              <a:buFont typeface="+mj-lt"/>
              <a:buAutoNum type="arabicPeriod"/>
            </a:pPr>
            <a:r>
              <a:rPr lang="en-US" dirty="0"/>
              <a:t>Did He always follow Rabbinic custom?</a:t>
            </a:r>
          </a:p>
          <a:p>
            <a:pPr marL="512763" indent="-512763" algn="l">
              <a:buFont typeface="+mj-lt"/>
              <a:buAutoNum type="arabicPeriod"/>
            </a:pPr>
            <a:r>
              <a:rPr lang="en-US" dirty="0"/>
              <a:t>Should we always follow Rabbinic custom?</a:t>
            </a:r>
          </a:p>
          <a:p>
            <a:pPr algn="l"/>
            <a:endParaRPr lang="en-US" dirty="0"/>
          </a:p>
        </p:txBody>
      </p:sp>
    </p:spTree>
    <p:extLst>
      <p:ext uri="{BB962C8B-B14F-4D97-AF65-F5344CB8AC3E}">
        <p14:creationId xmlns:p14="http://schemas.microsoft.com/office/powerpoint/2010/main" val="15936797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3" y="743634"/>
            <a:ext cx="7900988" cy="4444305"/>
          </a:xfrm>
        </p:spPr>
        <p:txBody>
          <a:bodyPr>
            <a:normAutofit/>
          </a:bodyPr>
          <a:lstStyle/>
          <a:p>
            <a:pPr algn="r" rtl="1"/>
            <a:r>
              <a:rPr lang="he-IL" sz="4400" b="1" dirty="0">
                <a:latin typeface="David" panose="020E0502060401010101" pitchFamily="34" charset="-79"/>
                <a:cs typeface="David" panose="020E0502060401010101" pitchFamily="34" charset="-79"/>
              </a:rPr>
              <a:t>לְאַחַר שֶׁשָּׁרוּ אֶת הַהַלֵּל יָצְאוּ אֶל הַר הַזֵּיתִים</a:t>
            </a:r>
            <a:r>
              <a:rPr lang="en-US" sz="3200" baseline="30000" dirty="0"/>
              <a:t>    </a:t>
            </a:r>
          </a:p>
          <a:p>
            <a:r>
              <a:rPr lang="en-US" baseline="30000" dirty="0"/>
              <a:t>  </a:t>
            </a:r>
            <a:endParaRPr lang="en-US" sz="144" baseline="30000" dirty="0"/>
          </a:p>
          <a:p>
            <a:r>
              <a:rPr lang="en-US" sz="3168" baseline="30000" dirty="0"/>
              <a:t>   </a:t>
            </a:r>
            <a:r>
              <a:rPr lang="en-US" sz="4000" dirty="0"/>
              <a:t>After singing the </a:t>
            </a:r>
            <a:r>
              <a:rPr lang="en-US" sz="4000" i="1" dirty="0"/>
              <a:t>Hallel</a:t>
            </a:r>
            <a:r>
              <a:rPr lang="en-US" sz="4000" dirty="0"/>
              <a:t>, they went out to the Mount of Olives.</a:t>
            </a:r>
            <a:endParaRPr lang="en-US" sz="3168" dirty="0"/>
          </a:p>
        </p:txBody>
      </p:sp>
      <p:sp>
        <p:nvSpPr>
          <p:cNvPr id="372738" name="Rectangle 2"/>
          <p:cNvSpPr>
            <a:spLocks noGrp="1" noChangeArrowheads="1"/>
          </p:cNvSpPr>
          <p:nvPr>
            <p:ph type="title"/>
          </p:nvPr>
        </p:nvSpPr>
        <p:spPr>
          <a:xfrm>
            <a:off x="932755" y="322163"/>
            <a:ext cx="6913364" cy="405795"/>
          </a:xfrm>
        </p:spPr>
        <p:txBody>
          <a:bodyPr/>
          <a:lstStyle/>
          <a:p>
            <a:pPr eaLnBrk="1" hangingPunct="1"/>
            <a:r>
              <a:rPr lang="en-US" altLang="en-US" sz="2016" dirty="0">
                <a:solidFill>
                  <a:srgbClr val="FFFF00"/>
                </a:solidFill>
              </a:rPr>
              <a:t>Mattityahu (Matthew) 26:30</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6642651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Another example of Rabbinic custom followed.</a:t>
            </a:r>
          </a:p>
          <a:p>
            <a:pPr algn="l"/>
            <a:r>
              <a:rPr lang="en-US" baseline="30000" dirty="0"/>
              <a:t>Acts 1.12</a:t>
            </a:r>
            <a:r>
              <a:rPr lang="en-US" dirty="0"/>
              <a:t> They returned to Jerusalem from the Mount of Olives (which is near Jerusalem, </a:t>
            </a:r>
            <a:r>
              <a:rPr lang="en-US" dirty="0">
                <a:solidFill>
                  <a:srgbClr val="FFFF99"/>
                </a:solidFill>
              </a:rPr>
              <a:t>a Shabbat day’s journey</a:t>
            </a:r>
            <a:r>
              <a:rPr lang="en-US" dirty="0"/>
              <a:t>).</a:t>
            </a:r>
          </a:p>
          <a:p>
            <a:pPr algn="l"/>
            <a:r>
              <a:rPr lang="en-US" dirty="0"/>
              <a:t>Leads me to a Rabbi trail…</a:t>
            </a:r>
          </a:p>
        </p:txBody>
      </p:sp>
    </p:spTree>
    <p:extLst>
      <p:ext uri="{BB962C8B-B14F-4D97-AF65-F5344CB8AC3E}">
        <p14:creationId xmlns:p14="http://schemas.microsoft.com/office/powerpoint/2010/main" val="22448384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dirty="0"/>
              <a:t>Three hazard zones in the Messianic movement:</a:t>
            </a:r>
          </a:p>
          <a:p>
            <a:pPr marL="457200" indent="-457200" algn="l">
              <a:buFont typeface="+mj-lt"/>
              <a:buAutoNum type="arabicPeriod"/>
            </a:pPr>
            <a:r>
              <a:rPr lang="en-US" dirty="0"/>
              <a:t>Do we always follow normative Judaism, Rabbinic </a:t>
            </a:r>
            <a:r>
              <a:rPr lang="en-US" dirty="0" err="1"/>
              <a:t>halakhah</a:t>
            </a:r>
            <a:r>
              <a:rPr lang="en-US" dirty="0"/>
              <a:t>?</a:t>
            </a:r>
          </a:p>
          <a:p>
            <a:pPr marL="457200" indent="-457200" algn="l">
              <a:buFont typeface="+mj-lt"/>
              <a:buAutoNum type="arabicPeriod"/>
            </a:pPr>
            <a:r>
              <a:rPr lang="en-US" dirty="0"/>
              <a:t>Do Gentiles and Jews follow the same level of obedience to Torah and/or </a:t>
            </a:r>
            <a:r>
              <a:rPr lang="en-US" dirty="0" err="1"/>
              <a:t>rabbinics</a:t>
            </a:r>
            <a:r>
              <a:rPr lang="en-US" dirty="0"/>
              <a:t>?</a:t>
            </a:r>
          </a:p>
          <a:p>
            <a:pPr marL="457200" indent="-457200" algn="l">
              <a:buFont typeface="+mj-lt"/>
              <a:buAutoNum type="arabicPeriod"/>
            </a:pPr>
            <a:r>
              <a:rPr lang="en-US" dirty="0"/>
              <a:t>Who is a Gentile or a Jew?</a:t>
            </a:r>
          </a:p>
        </p:txBody>
      </p:sp>
    </p:spTree>
    <p:extLst>
      <p:ext uri="{BB962C8B-B14F-4D97-AF65-F5344CB8AC3E}">
        <p14:creationId xmlns:p14="http://schemas.microsoft.com/office/powerpoint/2010/main" val="10951137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marL="457200" indent="-457200" algn="l">
              <a:buFont typeface="+mj-lt"/>
              <a:buAutoNum type="arabicPeriod"/>
            </a:pPr>
            <a:r>
              <a:rPr lang="en-US" dirty="0"/>
              <a:t>Do we always follow normative Rabbinic </a:t>
            </a:r>
            <a:r>
              <a:rPr lang="en-US" dirty="0" err="1"/>
              <a:t>halakhah</a:t>
            </a:r>
            <a:r>
              <a:rPr lang="en-US" dirty="0"/>
              <a:t>?</a:t>
            </a:r>
          </a:p>
          <a:p>
            <a:pPr algn="l"/>
            <a:r>
              <a:rPr lang="en-US" dirty="0"/>
              <a:t>A. Plus side: We love </a:t>
            </a:r>
            <a:r>
              <a:rPr lang="en-US" dirty="0" err="1"/>
              <a:t>rabbinics</a:t>
            </a:r>
            <a:r>
              <a:rPr lang="en-US" dirty="0"/>
              <a:t>.  Gives context to scripture.  Last week I was speaking on the many forms of atonement in scripture, which seemed to undermine the pre-eminent need of Blood Atonement.  </a:t>
            </a:r>
          </a:p>
        </p:txBody>
      </p:sp>
    </p:spTree>
    <p:extLst>
      <p:ext uri="{BB962C8B-B14F-4D97-AF65-F5344CB8AC3E}">
        <p14:creationId xmlns:p14="http://schemas.microsoft.com/office/powerpoint/2010/main" val="10820397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276264" y="-1301003"/>
            <a:ext cx="9462815" cy="6444503"/>
          </a:xfrm>
        </p:spPr>
        <p:txBody>
          <a:bodyPr>
            <a:normAutofit/>
          </a:bodyPr>
          <a:lstStyle/>
          <a:p>
            <a:pPr algn="l"/>
            <a:r>
              <a:rPr lang="en-US" dirty="0"/>
              <a:t> </a:t>
            </a:r>
          </a:p>
        </p:txBody>
      </p:sp>
      <p:pic>
        <p:nvPicPr>
          <p:cNvPr id="1026" name="Picture 2" descr="https://ci6.googleusercontent.com/proxy/2013qHHaAv6acF4lpkSWQm7y1UpAHedf_cgPT25gTjaRYY8IC0YTY_7xBgLpKfYgwmnlHqEdXEDrxBGmA1alahwk_4pcJtQYwJ9i-Mic73y5GQ=s0-d-e1-ft#https://www.charismanews.com/images/stories/2019/02/Newborn.jpg">
            <a:extLst>
              <a:ext uri="{FF2B5EF4-FFF2-40B4-BE49-F238E27FC236}">
                <a16:creationId xmlns:a16="http://schemas.microsoft.com/office/drawing/2014/main" id="{59BAD4EF-8AB5-4BCB-8903-361AD52B24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296" y="18496"/>
            <a:ext cx="8242037" cy="453445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4CCB2B8-F6FC-4A21-9FC8-86722EB4F59C}"/>
              </a:ext>
            </a:extLst>
          </p:cNvPr>
          <p:cNvSpPr txBox="1"/>
          <p:nvPr/>
        </p:nvSpPr>
        <p:spPr>
          <a:xfrm>
            <a:off x="234297" y="209550"/>
            <a:ext cx="37093910" cy="4401205"/>
          </a:xfrm>
          <a:prstGeom prst="rect">
            <a:avLst/>
          </a:prstGeom>
          <a:noFill/>
        </p:spPr>
        <p:txBody>
          <a:bodyPr wrap="square" rtlCol="0">
            <a:spAutoFit/>
          </a:bodyPr>
          <a:lstStyle/>
          <a:p>
            <a:pPr algn="l"/>
            <a:r>
              <a:rPr lang="en-US" dirty="0">
                <a:effectLst>
                  <a:outerShdw blurRad="38100" dist="38100" dir="2700000" algn="tl">
                    <a:srgbClr val="000000">
                      <a:alpha val="43137"/>
                    </a:srgbClr>
                  </a:outerShdw>
                </a:effectLst>
              </a:rPr>
              <a:t>On Feb. 25, 44 Democrat senators,</a:t>
            </a:r>
          </a:p>
          <a:p>
            <a:pPr algn="l"/>
            <a:r>
              <a:rPr lang="en-US" dirty="0">
                <a:effectLst>
                  <a:outerShdw blurRad="38100" dist="38100" dir="2700000" algn="tl">
                    <a:srgbClr val="000000">
                      <a:alpha val="43137"/>
                    </a:srgbClr>
                  </a:outerShdw>
                </a:effectLst>
              </a:rPr>
              <a:t>including all six declared </a:t>
            </a:r>
          </a:p>
          <a:p>
            <a:pPr algn="l"/>
            <a:r>
              <a:rPr lang="en-US" dirty="0">
                <a:effectLst>
                  <a:outerShdw blurRad="38100" dist="38100" dir="2700000" algn="tl">
                    <a:srgbClr val="000000">
                      <a:alpha val="43137"/>
                    </a:srgbClr>
                  </a:outerShdw>
                </a:effectLst>
              </a:rPr>
              <a:t>presidential candidates, </a:t>
            </a:r>
          </a:p>
          <a:p>
            <a:pPr algn="l"/>
            <a:r>
              <a:rPr lang="en-US" dirty="0">
                <a:effectLst>
                  <a:outerShdw blurRad="38100" dist="38100" dir="2700000" algn="tl">
                    <a:srgbClr val="000000">
                      <a:alpha val="43137"/>
                    </a:srgbClr>
                  </a:outerShdw>
                </a:effectLst>
              </a:rPr>
              <a:t>voted against the </a:t>
            </a:r>
          </a:p>
          <a:p>
            <a:pPr algn="l"/>
            <a:r>
              <a:rPr lang="en-US" dirty="0">
                <a:effectLst>
                  <a:outerShdw blurRad="38100" dist="38100" dir="2700000" algn="tl">
                    <a:srgbClr val="000000">
                      <a:alpha val="43137"/>
                    </a:srgbClr>
                  </a:outerShdw>
                </a:effectLst>
              </a:rPr>
              <a:t>Born Alive Protection Act. </a:t>
            </a:r>
          </a:p>
          <a:p>
            <a:pPr algn="l"/>
            <a:r>
              <a:rPr lang="en-US" dirty="0">
                <a:effectLst>
                  <a:outerShdw blurRad="38100" dist="38100" dir="2700000" algn="tl">
                    <a:srgbClr val="000000">
                      <a:alpha val="43137"/>
                    </a:srgbClr>
                  </a:outerShdw>
                </a:effectLst>
              </a:rPr>
              <a:t>Put another way, </a:t>
            </a:r>
          </a:p>
          <a:p>
            <a:pPr algn="l"/>
            <a:r>
              <a:rPr lang="en-US" dirty="0">
                <a:effectLst>
                  <a:outerShdw blurRad="38100" dist="38100" dir="2700000" algn="tl">
                    <a:srgbClr val="000000">
                      <a:alpha val="43137"/>
                    </a:srgbClr>
                  </a:outerShdw>
                </a:effectLst>
              </a:rPr>
              <a:t>they voted for infanticide.</a:t>
            </a:r>
          </a:p>
        </p:txBody>
      </p:sp>
    </p:spTree>
    <p:extLst>
      <p:ext uri="{BB962C8B-B14F-4D97-AF65-F5344CB8AC3E}">
        <p14:creationId xmlns:p14="http://schemas.microsoft.com/office/powerpoint/2010/main" val="33530522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dirty="0"/>
              <a:t>My understanding is that Blood sacrifice is primary, but </a:t>
            </a:r>
            <a:r>
              <a:rPr lang="en-US" dirty="0">
                <a:solidFill>
                  <a:srgbClr val="FFFF99"/>
                </a:solidFill>
              </a:rPr>
              <a:t>ALL forms of atonement are needed</a:t>
            </a:r>
            <a:r>
              <a:rPr lang="en-US" dirty="0"/>
              <a:t>.</a:t>
            </a:r>
          </a:p>
          <a:p>
            <a:pPr algn="l"/>
            <a:r>
              <a:rPr lang="en-US" dirty="0"/>
              <a:t>“Actualize the atonement.”</a:t>
            </a:r>
          </a:p>
          <a:p>
            <a:pPr algn="l"/>
            <a:endParaRPr lang="en-US" dirty="0"/>
          </a:p>
          <a:p>
            <a:pPr algn="l"/>
            <a:r>
              <a:rPr lang="en-US" dirty="0"/>
              <a:t>Since I gave the message received Talmudic insight that the Blood is primary!</a:t>
            </a:r>
          </a:p>
        </p:txBody>
      </p:sp>
    </p:spTree>
    <p:extLst>
      <p:ext uri="{BB962C8B-B14F-4D97-AF65-F5344CB8AC3E}">
        <p14:creationId xmlns:p14="http://schemas.microsoft.com/office/powerpoint/2010/main" val="41934587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6751637" y="0"/>
            <a:ext cx="1828808" cy="5143500"/>
          </a:xfrm>
        </p:spPr>
        <p:txBody>
          <a:bodyPr>
            <a:normAutofit/>
          </a:bodyPr>
          <a:lstStyle/>
          <a:p>
            <a:pPr algn="l"/>
            <a:r>
              <a:rPr lang="en-US" sz="2800" u="sng" dirty="0"/>
              <a:t>Six orders of the Mishnah</a:t>
            </a:r>
            <a:r>
              <a:rPr lang="en-US" sz="2800" dirty="0"/>
              <a:t>:</a:t>
            </a:r>
          </a:p>
          <a:p>
            <a:pPr marL="288925" indent="-288925" algn="l">
              <a:buFont typeface="+mj-lt"/>
              <a:buAutoNum type="arabicPeriod"/>
            </a:pPr>
            <a:r>
              <a:rPr lang="en-US" sz="2800" dirty="0"/>
              <a:t>Seeds</a:t>
            </a:r>
          </a:p>
          <a:p>
            <a:pPr marL="288925" indent="-288925" algn="l">
              <a:buFont typeface="+mj-lt"/>
              <a:buAutoNum type="arabicPeriod"/>
            </a:pPr>
            <a:r>
              <a:rPr lang="en-US" sz="2400" dirty="0"/>
              <a:t>Festivals</a:t>
            </a:r>
          </a:p>
          <a:p>
            <a:pPr marL="288925" indent="-288925" algn="l">
              <a:buFont typeface="+mj-lt"/>
              <a:buAutoNum type="arabicPeriod"/>
            </a:pPr>
            <a:r>
              <a:rPr lang="en-US" sz="2800" dirty="0"/>
              <a:t>Women</a:t>
            </a:r>
          </a:p>
          <a:p>
            <a:pPr marL="288925" indent="-288925" algn="l">
              <a:buFont typeface="+mj-lt"/>
              <a:buAutoNum type="arabicPeriod"/>
            </a:pPr>
            <a:r>
              <a:rPr lang="en-US" sz="2400" dirty="0"/>
              <a:t>Damages</a:t>
            </a:r>
          </a:p>
          <a:p>
            <a:pPr marL="288925" indent="-288925" algn="l">
              <a:buFont typeface="+mj-lt"/>
              <a:buAutoNum type="arabicPeriod"/>
            </a:pPr>
            <a:r>
              <a:rPr lang="en-US" sz="2800" dirty="0"/>
              <a:t>Holies</a:t>
            </a:r>
          </a:p>
          <a:p>
            <a:pPr marL="288925" indent="-288925" algn="l">
              <a:buFont typeface="+mj-lt"/>
              <a:buAutoNum type="arabicPeriod"/>
            </a:pPr>
            <a:r>
              <a:rPr lang="en-US" sz="2800" dirty="0"/>
              <a:t>Purity</a:t>
            </a:r>
          </a:p>
        </p:txBody>
      </p:sp>
      <p:pic>
        <p:nvPicPr>
          <p:cNvPr id="2" name="Picture 1">
            <a:extLst>
              <a:ext uri="{FF2B5EF4-FFF2-40B4-BE49-F238E27FC236}">
                <a16:creationId xmlns:a16="http://schemas.microsoft.com/office/drawing/2014/main" id="{973DD62E-D3AF-4A0D-8DD0-B3180B06FDDD}"/>
              </a:ext>
            </a:extLst>
          </p:cNvPr>
          <p:cNvPicPr>
            <a:picLocks noChangeAspect="1"/>
          </p:cNvPicPr>
          <p:nvPr/>
        </p:nvPicPr>
        <p:blipFill rotWithShape="1">
          <a:blip r:embed="rId3"/>
          <a:srcRect t="12685" r="48978"/>
          <a:stretch/>
        </p:blipFill>
        <p:spPr>
          <a:xfrm>
            <a:off x="274637" y="162169"/>
            <a:ext cx="6400800" cy="2337931"/>
          </a:xfrm>
          <a:prstGeom prst="rect">
            <a:avLst/>
          </a:prstGeom>
        </p:spPr>
      </p:pic>
      <p:pic>
        <p:nvPicPr>
          <p:cNvPr id="5" name="Picture 4">
            <a:extLst>
              <a:ext uri="{FF2B5EF4-FFF2-40B4-BE49-F238E27FC236}">
                <a16:creationId xmlns:a16="http://schemas.microsoft.com/office/drawing/2014/main" id="{5396A725-8E05-4238-B2F2-1591F1A1A02B}"/>
              </a:ext>
            </a:extLst>
          </p:cNvPr>
          <p:cNvPicPr>
            <a:picLocks noChangeAspect="1"/>
          </p:cNvPicPr>
          <p:nvPr/>
        </p:nvPicPr>
        <p:blipFill>
          <a:blip r:embed="rId4"/>
          <a:stretch>
            <a:fillRect/>
          </a:stretch>
        </p:blipFill>
        <p:spPr>
          <a:xfrm>
            <a:off x="274637" y="2591852"/>
            <a:ext cx="6477000" cy="2365764"/>
          </a:xfrm>
          <a:prstGeom prst="rect">
            <a:avLst/>
          </a:prstGeom>
        </p:spPr>
      </p:pic>
      <p:sp>
        <p:nvSpPr>
          <p:cNvPr id="6" name="Rectangle: Rounded Corners 5">
            <a:extLst>
              <a:ext uri="{FF2B5EF4-FFF2-40B4-BE49-F238E27FC236}">
                <a16:creationId xmlns:a16="http://schemas.microsoft.com/office/drawing/2014/main" id="{F56B0E00-19E9-49FE-BC17-81C7679E97E2}"/>
              </a:ext>
            </a:extLst>
          </p:cNvPr>
          <p:cNvSpPr/>
          <p:nvPr/>
        </p:nvSpPr>
        <p:spPr bwMode="auto">
          <a:xfrm>
            <a:off x="2484437" y="1352550"/>
            <a:ext cx="457200" cy="304800"/>
          </a:xfrm>
          <a:prstGeom prst="roundRect">
            <a:avLst/>
          </a:prstGeom>
          <a:noFill/>
          <a:ln w="44450" cap="flat" cmpd="sng" algn="ctr">
            <a:solidFill>
              <a:srgbClr val="FFC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000" b="0" i="0" u="none" strike="noStrike" cap="none" normalizeH="0" baseline="0">
              <a:ln>
                <a:noFill/>
              </a:ln>
              <a:solidFill>
                <a:schemeClr val="bg1"/>
              </a:solidFill>
              <a:effectLst/>
              <a:latin typeface="Arial Rounded MT Bold" pitchFamily="34" charset="0"/>
              <a:cs typeface="Arial" charset="0"/>
            </a:endParaRPr>
          </a:p>
        </p:txBody>
      </p:sp>
    </p:spTree>
    <p:extLst>
      <p:ext uri="{BB962C8B-B14F-4D97-AF65-F5344CB8AC3E}">
        <p14:creationId xmlns:p14="http://schemas.microsoft.com/office/powerpoint/2010/main" val="36343287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Soncino Classics Collection:</a:t>
            </a:r>
          </a:p>
          <a:p>
            <a:pPr algn="l"/>
            <a:endParaRPr lang="en-US" dirty="0"/>
          </a:p>
        </p:txBody>
      </p:sp>
      <p:sp>
        <p:nvSpPr>
          <p:cNvPr id="5" name="TextBox 4">
            <a:extLst>
              <a:ext uri="{FF2B5EF4-FFF2-40B4-BE49-F238E27FC236}">
                <a16:creationId xmlns:a16="http://schemas.microsoft.com/office/drawing/2014/main" id="{50D5C9E1-C7DE-4C3E-8697-139D444795F8}"/>
              </a:ext>
            </a:extLst>
          </p:cNvPr>
          <p:cNvSpPr txBox="1"/>
          <p:nvPr/>
        </p:nvSpPr>
        <p:spPr>
          <a:xfrm>
            <a:off x="375392" y="2495550"/>
            <a:ext cx="6552948" cy="2554545"/>
          </a:xfrm>
          <a:prstGeom prst="rect">
            <a:avLst/>
          </a:prstGeom>
          <a:noFill/>
        </p:spPr>
        <p:txBody>
          <a:bodyPr wrap="none" rtlCol="0">
            <a:spAutoFit/>
          </a:bodyPr>
          <a:lstStyle/>
          <a:p>
            <a:pPr algn="l"/>
            <a:endParaRPr lang="en-US" dirty="0"/>
          </a:p>
          <a:p>
            <a:pPr algn="l"/>
            <a:r>
              <a:rPr lang="en-US" dirty="0"/>
              <a:t>Babylonian Talmud</a:t>
            </a:r>
          </a:p>
          <a:p>
            <a:pPr algn="l"/>
            <a:r>
              <a:rPr lang="en-US" dirty="0"/>
              <a:t>Seder </a:t>
            </a:r>
            <a:r>
              <a:rPr lang="en-US" dirty="0" err="1"/>
              <a:t>Moed</a:t>
            </a:r>
            <a:endParaRPr lang="en-US" dirty="0"/>
          </a:p>
          <a:p>
            <a:pPr algn="l"/>
            <a:r>
              <a:rPr lang="en-US" dirty="0" err="1"/>
              <a:t>Masekhet</a:t>
            </a:r>
            <a:r>
              <a:rPr lang="en-US" dirty="0"/>
              <a:t> / Tractate </a:t>
            </a:r>
            <a:r>
              <a:rPr lang="en-US" dirty="0" err="1"/>
              <a:t>Yoma</a:t>
            </a:r>
            <a:endParaRPr lang="en-US" dirty="0"/>
          </a:p>
        </p:txBody>
      </p:sp>
      <p:pic>
        <p:nvPicPr>
          <p:cNvPr id="6" name="Picture 5">
            <a:extLst>
              <a:ext uri="{FF2B5EF4-FFF2-40B4-BE49-F238E27FC236}">
                <a16:creationId xmlns:a16="http://schemas.microsoft.com/office/drawing/2014/main" id="{C6E5DC8D-1E1E-4000-8456-74383B0E094B}"/>
              </a:ext>
            </a:extLst>
          </p:cNvPr>
          <p:cNvPicPr>
            <a:picLocks noChangeAspect="1"/>
          </p:cNvPicPr>
          <p:nvPr/>
        </p:nvPicPr>
        <p:blipFill>
          <a:blip r:embed="rId3"/>
          <a:stretch>
            <a:fillRect/>
          </a:stretch>
        </p:blipFill>
        <p:spPr>
          <a:xfrm>
            <a:off x="337453" y="691463"/>
            <a:ext cx="8089999" cy="2100944"/>
          </a:xfrm>
          <a:prstGeom prst="rect">
            <a:avLst/>
          </a:prstGeom>
        </p:spPr>
      </p:pic>
    </p:spTree>
    <p:extLst>
      <p:ext uri="{BB962C8B-B14F-4D97-AF65-F5344CB8AC3E}">
        <p14:creationId xmlns:p14="http://schemas.microsoft.com/office/powerpoint/2010/main" val="4985023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Soncino Classics Collection:</a:t>
            </a:r>
          </a:p>
        </p:txBody>
      </p:sp>
      <p:pic>
        <p:nvPicPr>
          <p:cNvPr id="3" name="Picture 2">
            <a:extLst>
              <a:ext uri="{FF2B5EF4-FFF2-40B4-BE49-F238E27FC236}">
                <a16:creationId xmlns:a16="http://schemas.microsoft.com/office/drawing/2014/main" id="{089A372F-925A-4B81-A8AC-9BA77510ABBA}"/>
              </a:ext>
            </a:extLst>
          </p:cNvPr>
          <p:cNvPicPr>
            <a:picLocks noChangeAspect="1"/>
          </p:cNvPicPr>
          <p:nvPr/>
        </p:nvPicPr>
        <p:blipFill rotWithShape="1">
          <a:blip r:embed="rId3"/>
          <a:srcRect t="4167"/>
          <a:stretch/>
        </p:blipFill>
        <p:spPr>
          <a:xfrm>
            <a:off x="503237" y="708958"/>
            <a:ext cx="6782400" cy="1752600"/>
          </a:xfrm>
          <a:prstGeom prst="rect">
            <a:avLst/>
          </a:prstGeom>
        </p:spPr>
      </p:pic>
      <p:sp>
        <p:nvSpPr>
          <p:cNvPr id="5" name="TextBox 4">
            <a:extLst>
              <a:ext uri="{FF2B5EF4-FFF2-40B4-BE49-F238E27FC236}">
                <a16:creationId xmlns:a16="http://schemas.microsoft.com/office/drawing/2014/main" id="{50D5C9E1-C7DE-4C3E-8697-139D444795F8}"/>
              </a:ext>
            </a:extLst>
          </p:cNvPr>
          <p:cNvSpPr txBox="1"/>
          <p:nvPr/>
        </p:nvSpPr>
        <p:spPr>
          <a:xfrm>
            <a:off x="375392" y="2495550"/>
            <a:ext cx="6552948" cy="1938992"/>
          </a:xfrm>
          <a:prstGeom prst="rect">
            <a:avLst/>
          </a:prstGeom>
          <a:noFill/>
        </p:spPr>
        <p:txBody>
          <a:bodyPr wrap="none" rtlCol="0">
            <a:spAutoFit/>
          </a:bodyPr>
          <a:lstStyle/>
          <a:p>
            <a:pPr algn="l"/>
            <a:r>
              <a:rPr lang="en-US" dirty="0"/>
              <a:t>Babylonian Talmud</a:t>
            </a:r>
          </a:p>
          <a:p>
            <a:pPr algn="l"/>
            <a:r>
              <a:rPr lang="en-US" dirty="0"/>
              <a:t>Seder </a:t>
            </a:r>
            <a:r>
              <a:rPr lang="en-US" dirty="0" err="1"/>
              <a:t>Moed</a:t>
            </a:r>
            <a:endParaRPr lang="en-US" dirty="0"/>
          </a:p>
          <a:p>
            <a:pPr algn="l"/>
            <a:r>
              <a:rPr lang="en-US" dirty="0" err="1"/>
              <a:t>Masekhet</a:t>
            </a:r>
            <a:r>
              <a:rPr lang="en-US" dirty="0"/>
              <a:t> / Tractate </a:t>
            </a:r>
            <a:r>
              <a:rPr lang="en-US" dirty="0" err="1"/>
              <a:t>Yoma</a:t>
            </a:r>
            <a:endParaRPr lang="en-US" dirty="0"/>
          </a:p>
        </p:txBody>
      </p:sp>
    </p:spTree>
    <p:extLst>
      <p:ext uri="{BB962C8B-B14F-4D97-AF65-F5344CB8AC3E}">
        <p14:creationId xmlns:p14="http://schemas.microsoft.com/office/powerpoint/2010/main" val="24599088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77500" lnSpcReduction="20000"/>
          </a:bodyPr>
          <a:lstStyle/>
          <a:p>
            <a:pPr algn="l"/>
            <a:r>
              <a:rPr lang="en-US" baseline="30000" dirty="0"/>
              <a:t>﻿Talmud - Mas. </a:t>
            </a:r>
            <a:r>
              <a:rPr lang="en-US" baseline="30000" dirty="0" err="1"/>
              <a:t>Yoma</a:t>
            </a:r>
            <a:r>
              <a:rPr lang="en-US" baseline="30000" dirty="0"/>
              <a:t> 5a  </a:t>
            </a:r>
            <a:r>
              <a:rPr lang="en-US" dirty="0"/>
              <a:t>For we have been taught: 7 To be waved, to make atonement for him.8 Does the waving make atonement? </a:t>
            </a:r>
            <a:r>
              <a:rPr lang="en-US" dirty="0">
                <a:solidFill>
                  <a:srgbClr val="FFFF99"/>
                </a:solidFill>
              </a:rPr>
              <a:t>Is it not the blood which makes atonement, as it is written, For it is the blood that </a:t>
            </a:r>
            <a:r>
              <a:rPr lang="en-US" dirty="0" err="1">
                <a:solidFill>
                  <a:srgbClr val="FFFF99"/>
                </a:solidFill>
              </a:rPr>
              <a:t>maketh</a:t>
            </a:r>
            <a:r>
              <a:rPr lang="en-US" dirty="0">
                <a:solidFill>
                  <a:srgbClr val="FFFF99"/>
                </a:solidFill>
              </a:rPr>
              <a:t> atonement by reason of the life? </a:t>
            </a:r>
            <a:r>
              <a:rPr lang="en-US" dirty="0"/>
              <a:t>Then why does Scripture say, To be waved, to make atonement for him? To say that if he treats the waving as an unimportant part of the ceremony, Scripture accounts it to him as if he had not obtained proper atonement.</a:t>
            </a:r>
          </a:p>
        </p:txBody>
      </p:sp>
    </p:spTree>
    <p:extLst>
      <p:ext uri="{BB962C8B-B14F-4D97-AF65-F5344CB8AC3E}">
        <p14:creationId xmlns:p14="http://schemas.microsoft.com/office/powerpoint/2010/main" val="5650325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a:bodyPr>
          <a:lstStyle/>
          <a:p>
            <a:pPr algn="r"/>
            <a:endParaRPr lang="en-US" b="1" dirty="0"/>
          </a:p>
          <a:p>
            <a:pPr algn="r" rtl="1"/>
            <a:endParaRPr lang="en-US" sz="1500" b="1" dirty="0"/>
          </a:p>
          <a:p>
            <a:pPr algn="r" rtl="1"/>
            <a:r>
              <a:rPr lang="he-IL" b="1" dirty="0"/>
              <a:t>﻿</a:t>
            </a:r>
            <a:r>
              <a:rPr lang="he-IL" sz="4800" b="1" dirty="0">
                <a:solidFill>
                  <a:srgbClr val="FFFF99"/>
                </a:solidFill>
                <a:latin typeface="David" panose="020E0502060401010101" pitchFamily="34" charset="-79"/>
                <a:cs typeface="David" panose="020E0502060401010101" pitchFamily="34" charset="-79"/>
              </a:rPr>
              <a:t>אֵין כַּפָּרָה אֶלָּא בַּדָּם.</a:t>
            </a:r>
            <a:endParaRPr lang="en-US" sz="4800" b="1" dirty="0">
              <a:solidFill>
                <a:srgbClr val="FFFF99"/>
              </a:solidFill>
              <a:latin typeface="David" panose="020E0502060401010101" pitchFamily="34" charset="-79"/>
              <a:cs typeface="David" panose="020E0502060401010101" pitchFamily="34" charset="-79"/>
            </a:endParaRPr>
          </a:p>
          <a:p>
            <a:pPr algn="r" rtl="1"/>
            <a:r>
              <a:rPr lang="he-IL" sz="4800" b="1" dirty="0">
                <a:latin typeface="David" panose="020E0502060401010101" pitchFamily="34" charset="-79"/>
                <a:cs typeface="David" panose="020E0502060401010101" pitchFamily="34" charset="-79"/>
              </a:rPr>
              <a:t> נֶאֱמַר  </a:t>
            </a:r>
            <a:r>
              <a:rPr lang="he-IL" sz="3000" b="1" dirty="0">
                <a:latin typeface="David" panose="020E0502060401010101" pitchFamily="34" charset="-79"/>
                <a:cs typeface="David" panose="020E0502060401010101" pitchFamily="34" charset="-79"/>
              </a:rPr>
              <a:t>וַיִּקְרָא יז </a:t>
            </a:r>
            <a:r>
              <a:rPr lang="en-US" sz="3000" b="1" dirty="0">
                <a:latin typeface="David" panose="020E0502060401010101" pitchFamily="34" charset="-79"/>
                <a:cs typeface="David" panose="020E0502060401010101" pitchFamily="34" charset="-79"/>
              </a:rPr>
              <a:t> </a:t>
            </a:r>
            <a:r>
              <a:rPr lang="he-IL" sz="4800" b="1" dirty="0">
                <a:latin typeface="David" panose="020E0502060401010101" pitchFamily="34" charset="-79"/>
                <a:cs typeface="David" panose="020E0502060401010101" pitchFamily="34" charset="-79"/>
              </a:rPr>
              <a:t>כִּי הַדָּם הוּא</a:t>
            </a:r>
            <a:r>
              <a:rPr lang="en-US" sz="4800" b="1" dirty="0">
                <a:latin typeface="David" panose="020E0502060401010101" pitchFamily="34" charset="-79"/>
                <a:cs typeface="David" panose="020E0502060401010101" pitchFamily="34" charset="-79"/>
              </a:rPr>
              <a:t> </a:t>
            </a:r>
            <a:r>
              <a:rPr lang="he-IL" sz="4800" b="1" dirty="0">
                <a:latin typeface="David" panose="020E0502060401010101" pitchFamily="34" charset="-79"/>
                <a:cs typeface="David" panose="020E0502060401010101" pitchFamily="34" charset="-79"/>
              </a:rPr>
              <a:t>﻿בַּנֶּפֶשׁ יְכַפֵּר.</a:t>
            </a:r>
            <a:endParaRPr lang="he-IL" b="1" dirty="0">
              <a:latin typeface="David" panose="020E0502060401010101" pitchFamily="34" charset="-79"/>
              <a:cs typeface="David" panose="020E0502060401010101" pitchFamily="34" charset="-79"/>
            </a:endParaRPr>
          </a:p>
          <a:p>
            <a:pPr algn="r" rtl="1"/>
            <a:endParaRPr lang="he-IL" sz="1600" dirty="0">
              <a:latin typeface="David" panose="020E0502060401010101" pitchFamily="34" charset="-79"/>
              <a:cs typeface="David" panose="020E0502060401010101" pitchFamily="34" charset="-79"/>
            </a:endParaRPr>
          </a:p>
          <a:p>
            <a:pPr algn="l"/>
            <a:r>
              <a:rPr lang="en-US" dirty="0"/>
              <a:t>And </a:t>
            </a:r>
            <a:r>
              <a:rPr lang="en-US" dirty="0">
                <a:solidFill>
                  <a:srgbClr val="FFFF99"/>
                </a:solidFill>
              </a:rPr>
              <a:t>there is no atonement but with blood</a:t>
            </a:r>
            <a:r>
              <a:rPr lang="en-US" dirty="0"/>
              <a:t>. As it is written </a:t>
            </a:r>
            <a:r>
              <a:rPr lang="en-US" sz="2200" dirty="0"/>
              <a:t>(Leviticus 17) </a:t>
            </a:r>
            <a:r>
              <a:rPr lang="en-US" dirty="0"/>
              <a:t>that blood in the soul will be atoned </a:t>
            </a:r>
          </a:p>
          <a:p>
            <a:pPr algn="l"/>
            <a:endParaRPr lang="en-US" dirty="0"/>
          </a:p>
        </p:txBody>
      </p:sp>
      <p:pic>
        <p:nvPicPr>
          <p:cNvPr id="2" name="Picture 1">
            <a:extLst>
              <a:ext uri="{FF2B5EF4-FFF2-40B4-BE49-F238E27FC236}">
                <a16:creationId xmlns:a16="http://schemas.microsoft.com/office/drawing/2014/main" id="{3DB382F3-DAC5-4D26-98C9-D0A65CC59D49}"/>
              </a:ext>
            </a:extLst>
          </p:cNvPr>
          <p:cNvPicPr>
            <a:picLocks noChangeAspect="1"/>
          </p:cNvPicPr>
          <p:nvPr/>
        </p:nvPicPr>
        <p:blipFill rotWithShape="1">
          <a:blip r:embed="rId3"/>
          <a:srcRect l="9091"/>
          <a:stretch/>
        </p:blipFill>
        <p:spPr>
          <a:xfrm>
            <a:off x="6065837" y="133350"/>
            <a:ext cx="2286000" cy="646113"/>
          </a:xfrm>
          <a:prstGeom prst="rect">
            <a:avLst/>
          </a:prstGeom>
        </p:spPr>
      </p:pic>
    </p:spTree>
    <p:extLst>
      <p:ext uri="{BB962C8B-B14F-4D97-AF65-F5344CB8AC3E}">
        <p14:creationId xmlns:p14="http://schemas.microsoft.com/office/powerpoint/2010/main" val="10619264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Rabbinic understanding:</a:t>
            </a:r>
          </a:p>
          <a:p>
            <a:pPr algn="l"/>
            <a:r>
              <a:rPr lang="en-US" dirty="0"/>
              <a:t>In the existence of “Space-Time”, Shabbat is like an island in time, a day of rest in the rush of activity that engulfs the other six days of the weekly cycle.</a:t>
            </a:r>
          </a:p>
        </p:txBody>
      </p:sp>
    </p:spTree>
    <p:extLst>
      <p:ext uri="{BB962C8B-B14F-4D97-AF65-F5344CB8AC3E}">
        <p14:creationId xmlns:p14="http://schemas.microsoft.com/office/powerpoint/2010/main" val="42282882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endParaRPr lang="en-US" dirty="0"/>
          </a:p>
        </p:txBody>
      </p:sp>
      <p:pic>
        <p:nvPicPr>
          <p:cNvPr id="3" name="Picture 2" descr="http://staticapp.icpsc.com/icp/resources/mogile/113437/f1ac9bc27a0b3f50e12ac1389d790b4b.jpeg">
            <a:extLst>
              <a:ext uri="{FF2B5EF4-FFF2-40B4-BE49-F238E27FC236}">
                <a16:creationId xmlns:a16="http://schemas.microsoft.com/office/drawing/2014/main" id="{4BE41C56-851E-48D3-A03B-FBB1CB7115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430" y="57150"/>
            <a:ext cx="8398934" cy="47244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A927674-16F1-44CF-892E-AEBD4140D05C}"/>
              </a:ext>
            </a:extLst>
          </p:cNvPr>
          <p:cNvSpPr txBox="1"/>
          <p:nvPr/>
        </p:nvSpPr>
        <p:spPr>
          <a:xfrm>
            <a:off x="198430" y="0"/>
            <a:ext cx="7832785" cy="1323439"/>
          </a:xfrm>
          <a:prstGeom prst="rect">
            <a:avLst/>
          </a:prstGeom>
          <a:noFill/>
        </p:spPr>
        <p:txBody>
          <a:bodyPr wrap="none" rtlCol="0">
            <a:spAutoFit/>
          </a:bodyPr>
          <a:lstStyle/>
          <a:p>
            <a:pPr algn="l"/>
            <a:r>
              <a:rPr lang="en-US" dirty="0"/>
              <a:t>Curve of space time according</a:t>
            </a:r>
          </a:p>
          <a:p>
            <a:pPr algn="l"/>
            <a:r>
              <a:rPr lang="en-US" dirty="0"/>
              <a:t>to the Theory of Relativity</a:t>
            </a:r>
          </a:p>
        </p:txBody>
      </p:sp>
    </p:spTree>
    <p:extLst>
      <p:ext uri="{BB962C8B-B14F-4D97-AF65-F5344CB8AC3E}">
        <p14:creationId xmlns:p14="http://schemas.microsoft.com/office/powerpoint/2010/main" val="6631550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From sundown Friday evening to nightfall Saturday night — we cease all activities that considered to be “creation”.  We transcend the worries and struggles of our daily routine, and enjoy the divine tranquility of G‑d‘s “day of rest”.</a:t>
            </a:r>
          </a:p>
          <a:p>
            <a:pPr algn="l"/>
            <a:endParaRPr lang="en-US" dirty="0"/>
          </a:p>
        </p:txBody>
      </p:sp>
    </p:spTree>
    <p:extLst>
      <p:ext uri="{BB962C8B-B14F-4D97-AF65-F5344CB8AC3E}">
        <p14:creationId xmlns:p14="http://schemas.microsoft.com/office/powerpoint/2010/main" val="15882984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marL="457200" indent="-457200" algn="l">
              <a:buFont typeface="+mj-lt"/>
              <a:buAutoNum type="arabicPeriod"/>
            </a:pPr>
            <a:r>
              <a:rPr lang="en-US" dirty="0"/>
              <a:t>Do we always follow normative Rabbinic </a:t>
            </a:r>
            <a:r>
              <a:rPr lang="en-US" dirty="0" err="1"/>
              <a:t>halakhah</a:t>
            </a:r>
            <a:r>
              <a:rPr lang="en-US" dirty="0"/>
              <a:t>?</a:t>
            </a:r>
          </a:p>
          <a:p>
            <a:pPr marL="512763" indent="-512763" algn="l">
              <a:buAutoNum type="alphaUcPeriod"/>
            </a:pPr>
            <a:r>
              <a:rPr lang="en-US" dirty="0"/>
              <a:t>We love </a:t>
            </a:r>
            <a:r>
              <a:rPr lang="en-US" dirty="0" err="1"/>
              <a:t>rabbinics</a:t>
            </a:r>
            <a:r>
              <a:rPr lang="en-US" dirty="0"/>
              <a:t>.</a:t>
            </a:r>
          </a:p>
          <a:p>
            <a:pPr marL="512763" indent="-512763" algn="l">
              <a:buAutoNum type="alphaUcPeriod"/>
            </a:pPr>
            <a:r>
              <a:rPr lang="en-US" dirty="0"/>
              <a:t>Nevertheless, it was rabbinic leaders that rejected Yeshua.  </a:t>
            </a:r>
          </a:p>
        </p:txBody>
      </p:sp>
    </p:spTree>
    <p:extLst>
      <p:ext uri="{BB962C8B-B14F-4D97-AF65-F5344CB8AC3E}">
        <p14:creationId xmlns:p14="http://schemas.microsoft.com/office/powerpoint/2010/main" val="12530893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As Senate majority leader Mitch McConnell stated plainly before the vote was taken, "It isn't about restrictions on abortion. It's just about recognizing that a newborn baby is a newborn baby, period."</a:t>
            </a:r>
          </a:p>
        </p:txBody>
      </p:sp>
    </p:spTree>
    <p:extLst>
      <p:ext uri="{BB962C8B-B14F-4D97-AF65-F5344CB8AC3E}">
        <p14:creationId xmlns:p14="http://schemas.microsoft.com/office/powerpoint/2010/main" val="15715162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err="1"/>
              <a:t>Mtt</a:t>
            </a:r>
            <a:r>
              <a:rPr lang="en-US" baseline="30000" dirty="0"/>
              <a:t> 21.44-45 </a:t>
            </a:r>
            <a:r>
              <a:rPr lang="en-US" dirty="0"/>
              <a:t>Therefore, I tell you that the Kingdom of God will be taken away from you and given to the kind of people that will produce its fruit!” As the </a:t>
            </a:r>
            <a:r>
              <a:rPr lang="en-US" dirty="0">
                <a:solidFill>
                  <a:srgbClr val="FFFF99"/>
                </a:solidFill>
              </a:rPr>
              <a:t>head </a:t>
            </a:r>
            <a:r>
              <a:rPr lang="en-US" dirty="0" err="1">
                <a:solidFill>
                  <a:srgbClr val="FFFF99"/>
                </a:solidFill>
              </a:rPr>
              <a:t>cohanim</a:t>
            </a:r>
            <a:r>
              <a:rPr lang="en-US" dirty="0">
                <a:solidFill>
                  <a:srgbClr val="FFFF99"/>
                </a:solidFill>
              </a:rPr>
              <a:t> and the </a:t>
            </a:r>
            <a:r>
              <a:rPr lang="en-US" dirty="0" err="1">
                <a:solidFill>
                  <a:srgbClr val="FFFF99"/>
                </a:solidFill>
              </a:rPr>
              <a:t>P’rushim</a:t>
            </a:r>
            <a:r>
              <a:rPr lang="en-US" dirty="0">
                <a:solidFill>
                  <a:srgbClr val="FFFF99"/>
                </a:solidFill>
              </a:rPr>
              <a:t> listened to his stories, they saw that </a:t>
            </a:r>
            <a:r>
              <a:rPr lang="en-US" u="sng" dirty="0">
                <a:solidFill>
                  <a:srgbClr val="FFFF99"/>
                </a:solidFill>
              </a:rPr>
              <a:t>he was speaking about them</a:t>
            </a:r>
            <a:r>
              <a:rPr lang="en-US" dirty="0"/>
              <a:t>.</a:t>
            </a:r>
          </a:p>
          <a:p>
            <a:pPr algn="l"/>
            <a:endParaRPr lang="en-US" dirty="0"/>
          </a:p>
        </p:txBody>
      </p:sp>
    </p:spTree>
    <p:extLst>
      <p:ext uri="{BB962C8B-B14F-4D97-AF65-F5344CB8AC3E}">
        <p14:creationId xmlns:p14="http://schemas.microsoft.com/office/powerpoint/2010/main" val="24840345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marL="457200" indent="-457200" algn="l">
              <a:buFont typeface="+mj-lt"/>
              <a:buAutoNum type="arabicPeriod"/>
            </a:pPr>
            <a:r>
              <a:rPr lang="en-US" dirty="0"/>
              <a:t>Do we always follow normative Rabbinic </a:t>
            </a:r>
            <a:r>
              <a:rPr lang="en-US" dirty="0" err="1"/>
              <a:t>halakhah</a:t>
            </a:r>
            <a:r>
              <a:rPr lang="en-US" dirty="0"/>
              <a:t>?</a:t>
            </a:r>
          </a:p>
          <a:p>
            <a:pPr marL="512763" indent="-512763" algn="l">
              <a:buAutoNum type="alphaUcPeriod"/>
            </a:pPr>
            <a:r>
              <a:rPr lang="en-US" dirty="0"/>
              <a:t>We love </a:t>
            </a:r>
            <a:r>
              <a:rPr lang="en-US" dirty="0" err="1"/>
              <a:t>rabbinics</a:t>
            </a:r>
            <a:r>
              <a:rPr lang="en-US" dirty="0"/>
              <a:t>.</a:t>
            </a:r>
          </a:p>
          <a:p>
            <a:pPr marL="512763" indent="-512763" algn="l">
              <a:buAutoNum type="alphaUcPeriod"/>
            </a:pPr>
            <a:r>
              <a:rPr lang="en-US" dirty="0"/>
              <a:t>Nevertheless, it was rabbinic leaders that rejected Yeshua. </a:t>
            </a:r>
          </a:p>
          <a:p>
            <a:pPr marL="512763" indent="-512763" algn="l">
              <a:buAutoNum type="alphaUcPeriod"/>
            </a:pPr>
            <a:r>
              <a:rPr lang="en-US" dirty="0"/>
              <a:t>Test everything by Scripture.  Only the 66 books of the cannon are </a:t>
            </a:r>
            <a:r>
              <a:rPr lang="en-US" dirty="0">
                <a:solidFill>
                  <a:srgbClr val="FFFF99"/>
                </a:solidFill>
              </a:rPr>
              <a:t>authoritative</a:t>
            </a:r>
            <a:r>
              <a:rPr lang="en-US" dirty="0"/>
              <a:t>.  </a:t>
            </a:r>
          </a:p>
        </p:txBody>
      </p:sp>
    </p:spTree>
    <p:extLst>
      <p:ext uri="{BB962C8B-B14F-4D97-AF65-F5344CB8AC3E}">
        <p14:creationId xmlns:p14="http://schemas.microsoft.com/office/powerpoint/2010/main" val="27310011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dirty="0"/>
              <a:t>Three hazard zones in the Messianic movement:</a:t>
            </a:r>
          </a:p>
          <a:p>
            <a:pPr marL="457200" indent="-457200" algn="l">
              <a:buFont typeface="+mj-lt"/>
              <a:buAutoNum type="arabicPeriod"/>
            </a:pPr>
            <a:r>
              <a:rPr lang="en-US" dirty="0"/>
              <a:t>Do we always follow normative Rabbinic </a:t>
            </a:r>
            <a:r>
              <a:rPr lang="en-US" dirty="0" err="1"/>
              <a:t>halakhah</a:t>
            </a:r>
            <a:r>
              <a:rPr lang="en-US" dirty="0"/>
              <a:t>?</a:t>
            </a:r>
          </a:p>
          <a:p>
            <a:pPr marL="457200" indent="-457200" algn="l">
              <a:buFont typeface="+mj-lt"/>
              <a:buAutoNum type="arabicPeriod"/>
            </a:pPr>
            <a:r>
              <a:rPr lang="en-US" dirty="0">
                <a:solidFill>
                  <a:srgbClr val="FFFF99"/>
                </a:solidFill>
              </a:rPr>
              <a:t>Do Gentiles and Jews follow the same level of obedience to Torah and/or </a:t>
            </a:r>
            <a:r>
              <a:rPr lang="en-US" dirty="0" err="1">
                <a:solidFill>
                  <a:srgbClr val="FFFF99"/>
                </a:solidFill>
              </a:rPr>
              <a:t>rabbinics</a:t>
            </a:r>
            <a:r>
              <a:rPr lang="en-US" dirty="0">
                <a:solidFill>
                  <a:srgbClr val="FFFF99"/>
                </a:solidFill>
              </a:rPr>
              <a:t>?</a:t>
            </a:r>
          </a:p>
          <a:p>
            <a:pPr marL="457200" indent="-457200" algn="l">
              <a:buFont typeface="+mj-lt"/>
              <a:buAutoNum type="arabicPeriod"/>
            </a:pPr>
            <a:r>
              <a:rPr lang="en-US" dirty="0"/>
              <a:t>Who is a Gentile or a Jew?</a:t>
            </a:r>
          </a:p>
        </p:txBody>
      </p:sp>
    </p:spTree>
    <p:extLst>
      <p:ext uri="{BB962C8B-B14F-4D97-AF65-F5344CB8AC3E}">
        <p14:creationId xmlns:p14="http://schemas.microsoft.com/office/powerpoint/2010/main" val="147275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dirty="0">
                <a:solidFill>
                  <a:srgbClr val="FFFF99"/>
                </a:solidFill>
              </a:rPr>
              <a:t>Do Gentiles and Jews follow the same level of obedience to Torah and/or </a:t>
            </a:r>
            <a:r>
              <a:rPr lang="en-US" dirty="0" err="1">
                <a:solidFill>
                  <a:srgbClr val="FFFF99"/>
                </a:solidFill>
              </a:rPr>
              <a:t>rabbinics</a:t>
            </a:r>
            <a:r>
              <a:rPr lang="en-US" dirty="0">
                <a:solidFill>
                  <a:srgbClr val="FFFF99"/>
                </a:solidFill>
              </a:rPr>
              <a:t>?</a:t>
            </a:r>
          </a:p>
          <a:p>
            <a:pPr algn="l"/>
            <a:r>
              <a:rPr lang="en-US" dirty="0"/>
              <a:t>One Law movement, </a:t>
            </a:r>
          </a:p>
          <a:p>
            <a:pPr algn="l"/>
            <a:r>
              <a:rPr lang="en-US" dirty="0"/>
              <a:t>Hebrew Roots, filled Bartle Hall. </a:t>
            </a:r>
          </a:p>
          <a:p>
            <a:pPr algn="l"/>
            <a:r>
              <a:rPr lang="en-US" sz="3600" dirty="0"/>
              <a:t>Summary:</a:t>
            </a:r>
          </a:p>
          <a:p>
            <a:pPr algn="l"/>
            <a:r>
              <a:rPr lang="en-US" sz="3600" dirty="0"/>
              <a:t>Divine permission for the Nations. </a:t>
            </a:r>
          </a:p>
          <a:p>
            <a:pPr algn="l"/>
            <a:r>
              <a:rPr lang="en-US" sz="3600" dirty="0"/>
              <a:t>Divine invitation for Jews.  </a:t>
            </a:r>
            <a:endParaRPr lang="en-US" dirty="0"/>
          </a:p>
        </p:txBody>
      </p:sp>
    </p:spTree>
    <p:extLst>
      <p:ext uri="{BB962C8B-B14F-4D97-AF65-F5344CB8AC3E}">
        <p14:creationId xmlns:p14="http://schemas.microsoft.com/office/powerpoint/2010/main" val="19284259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lnSpcReduction="10000"/>
          </a:bodyPr>
          <a:lstStyle/>
          <a:p>
            <a:pPr algn="l"/>
            <a:r>
              <a:rPr lang="en-US" dirty="0"/>
              <a:t>Following f</a:t>
            </a:r>
            <a:r>
              <a:rPr lang="en-US" altLang="en-US" dirty="0"/>
              <a:t>rom Ron Cantor’s paper that we distributed [which evaluates FFOZ at a bad point in their evolution of thinking about Torah]</a:t>
            </a:r>
          </a:p>
          <a:p>
            <a:pPr marL="457200" indent="-457200" algn="l">
              <a:buFont typeface="+mj-lt"/>
              <a:buAutoNum type="arabicPeriod"/>
            </a:pPr>
            <a:r>
              <a:rPr lang="en-US" altLang="en-US" dirty="0"/>
              <a:t>1990’s excluded “must, should, have to”</a:t>
            </a:r>
          </a:p>
          <a:p>
            <a:pPr marL="457200" indent="-457200" algn="l">
              <a:buFont typeface="+mj-lt"/>
              <a:buAutoNum type="arabicPeriod"/>
            </a:pPr>
            <a:r>
              <a:rPr lang="en-US" altLang="en-US" dirty="0"/>
              <a:t>Divine mandate</a:t>
            </a:r>
          </a:p>
          <a:p>
            <a:pPr marL="457200" indent="-457200" algn="l">
              <a:buFont typeface="+mj-lt"/>
              <a:buAutoNum type="arabicPeriod"/>
            </a:pPr>
            <a:r>
              <a:rPr lang="en-US" altLang="en-US" dirty="0"/>
              <a:t> back to first position</a:t>
            </a:r>
          </a:p>
          <a:p>
            <a:pPr algn="l"/>
            <a:endParaRPr lang="en-US" dirty="0"/>
          </a:p>
        </p:txBody>
      </p:sp>
    </p:spTree>
    <p:extLst>
      <p:ext uri="{BB962C8B-B14F-4D97-AF65-F5344CB8AC3E}">
        <p14:creationId xmlns:p14="http://schemas.microsoft.com/office/powerpoint/2010/main" val="32936146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lnSpcReduction="20000"/>
          </a:bodyPr>
          <a:lstStyle/>
          <a:p>
            <a:pPr algn="l"/>
            <a:r>
              <a:rPr lang="en-US" dirty="0"/>
              <a:t>Even were we to say that Gentiles are free to embrace Torah, the calendar of Israel, and more, there is no word that there is </a:t>
            </a:r>
            <a:r>
              <a:rPr lang="en-US" dirty="0">
                <a:solidFill>
                  <a:srgbClr val="FFFF99"/>
                </a:solidFill>
              </a:rPr>
              <a:t>any covenant responsibility for Gentiles to do so</a:t>
            </a:r>
            <a:r>
              <a:rPr lang="en-US" dirty="0"/>
              <a:t>. Acts 21 reinforces this impression. Here James/Yaakov tells Paul of the rumor that he teaches Jews who embrace Yeshua to forsake Torah. This of course is not true. </a:t>
            </a:r>
          </a:p>
        </p:txBody>
      </p:sp>
    </p:spTree>
    <p:extLst>
      <p:ext uri="{BB962C8B-B14F-4D97-AF65-F5344CB8AC3E}">
        <p14:creationId xmlns:p14="http://schemas.microsoft.com/office/powerpoint/2010/main" val="8344588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a:bodyPr>
          <a:lstStyle/>
          <a:p>
            <a:pPr algn="l"/>
            <a:r>
              <a:rPr lang="en-US" dirty="0"/>
              <a:t>So, Paul demonstrates this to be a false rumor by his Temple sacrifice involvement. Yaakov reminds Paul that Gentiles were freed from responsibility for the full weight of Torah. Neither Paul nor Yaakov gives the slightest hint that they were encouraging full Torah observance among Gentiles.  </a:t>
            </a:r>
          </a:p>
        </p:txBody>
      </p:sp>
    </p:spTree>
    <p:extLst>
      <p:ext uri="{BB962C8B-B14F-4D97-AF65-F5344CB8AC3E}">
        <p14:creationId xmlns:p14="http://schemas.microsoft.com/office/powerpoint/2010/main" val="19099225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Paul could have said, “Not only do I not teach Jews to forsake Moses, but I even encourage Gentiles to embrace more and more of the Torah as they come to understand and appreciate it.”</a:t>
            </a:r>
          </a:p>
          <a:p>
            <a:pPr algn="l"/>
            <a:r>
              <a:rPr lang="en-US" dirty="0"/>
              <a:t>Key phrase: </a:t>
            </a:r>
            <a:r>
              <a:rPr lang="en-US" dirty="0">
                <a:solidFill>
                  <a:srgbClr val="FFFF99"/>
                </a:solidFill>
              </a:rPr>
              <a:t>covenant responsibility </a:t>
            </a:r>
            <a:endParaRPr lang="en-US" dirty="0"/>
          </a:p>
        </p:txBody>
      </p:sp>
    </p:spTree>
    <p:extLst>
      <p:ext uri="{BB962C8B-B14F-4D97-AF65-F5344CB8AC3E}">
        <p14:creationId xmlns:p14="http://schemas.microsoft.com/office/powerpoint/2010/main" val="14364676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dirty="0"/>
              <a:t>Three hazard zones in the Messianic movement:</a:t>
            </a:r>
          </a:p>
          <a:p>
            <a:pPr marL="457200" indent="-457200" algn="l">
              <a:buFont typeface="+mj-lt"/>
              <a:buAutoNum type="arabicPeriod"/>
            </a:pPr>
            <a:r>
              <a:rPr lang="en-US" dirty="0"/>
              <a:t>Do we always follow normative Rabbinic </a:t>
            </a:r>
            <a:r>
              <a:rPr lang="en-US" dirty="0" err="1"/>
              <a:t>halakhah</a:t>
            </a:r>
            <a:r>
              <a:rPr lang="en-US" dirty="0"/>
              <a:t>?</a:t>
            </a:r>
          </a:p>
          <a:p>
            <a:pPr marL="457200" indent="-457200" algn="l">
              <a:buFont typeface="+mj-lt"/>
              <a:buAutoNum type="arabicPeriod"/>
            </a:pPr>
            <a:r>
              <a:rPr lang="en-US" dirty="0"/>
              <a:t>Do Gentiles and Jews follow the same level of obedience to Torah and/or </a:t>
            </a:r>
            <a:r>
              <a:rPr lang="en-US" dirty="0" err="1"/>
              <a:t>rabbinics</a:t>
            </a:r>
            <a:r>
              <a:rPr lang="en-US" dirty="0"/>
              <a:t>?</a:t>
            </a:r>
          </a:p>
          <a:p>
            <a:pPr marL="457200" indent="-457200" algn="l">
              <a:buFont typeface="+mj-lt"/>
              <a:buAutoNum type="arabicPeriod"/>
            </a:pPr>
            <a:r>
              <a:rPr lang="en-US" dirty="0">
                <a:solidFill>
                  <a:srgbClr val="FFFF99"/>
                </a:solidFill>
              </a:rPr>
              <a:t>Who is a Gentile or a Jew?</a:t>
            </a:r>
          </a:p>
        </p:txBody>
      </p:sp>
    </p:spTree>
    <p:extLst>
      <p:ext uri="{BB962C8B-B14F-4D97-AF65-F5344CB8AC3E}">
        <p14:creationId xmlns:p14="http://schemas.microsoft.com/office/powerpoint/2010/main" val="19290038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a:bodyPr>
          <a:lstStyle/>
          <a:p>
            <a:pPr algn="l"/>
            <a:r>
              <a:rPr lang="en-US" dirty="0">
                <a:solidFill>
                  <a:srgbClr val="FFFF99"/>
                </a:solidFill>
              </a:rPr>
              <a:t>Who is a Gentile or a Jew?</a:t>
            </a:r>
          </a:p>
          <a:p>
            <a:pPr algn="l"/>
            <a:r>
              <a:rPr lang="en-US" u="sng" dirty="0">
                <a:solidFill>
                  <a:srgbClr val="FFFF99"/>
                </a:solidFill>
              </a:rPr>
              <a:t>Family: By genealogy or marriage</a:t>
            </a:r>
          </a:p>
          <a:p>
            <a:pPr algn="l"/>
            <a:r>
              <a:rPr lang="en-US" dirty="0"/>
              <a:t>Major false idea on this: Everyone who believe in Messiah must have DNA from on of the Israelite tribes.</a:t>
            </a:r>
          </a:p>
          <a:p>
            <a:pPr marL="288925" indent="-288925" algn="l">
              <a:buFont typeface="Arial" panose="020B0604020202020204" pitchFamily="34" charset="0"/>
              <a:buChar char="•"/>
              <a:tabLst>
                <a:tab pos="233363" algn="l"/>
              </a:tabLst>
            </a:pPr>
            <a:r>
              <a:rPr lang="en-US" dirty="0"/>
              <a:t>Saxons = sons of Isaac?</a:t>
            </a:r>
          </a:p>
          <a:p>
            <a:pPr marL="288925" indent="-288925" algn="l">
              <a:buFont typeface="Arial" panose="020B0604020202020204" pitchFamily="34" charset="0"/>
              <a:buChar char="•"/>
              <a:tabLst>
                <a:tab pos="233363" algn="l"/>
              </a:tabLst>
            </a:pPr>
            <a:r>
              <a:rPr lang="en-US" dirty="0"/>
              <a:t>Danube river = tribe of Dan?</a:t>
            </a:r>
          </a:p>
          <a:p>
            <a:pPr algn="l"/>
            <a:endParaRPr lang="en-US" dirty="0"/>
          </a:p>
        </p:txBody>
      </p:sp>
    </p:spTree>
    <p:extLst>
      <p:ext uri="{BB962C8B-B14F-4D97-AF65-F5344CB8AC3E}">
        <p14:creationId xmlns:p14="http://schemas.microsoft.com/office/powerpoint/2010/main" val="16257597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The Democrats truly have become the party of death, joined enthusiastically by far-left Bernie Sanders.</a:t>
            </a:r>
          </a:p>
        </p:txBody>
      </p:sp>
    </p:spTree>
    <p:extLst>
      <p:ext uri="{BB962C8B-B14F-4D97-AF65-F5344CB8AC3E}">
        <p14:creationId xmlns:p14="http://schemas.microsoft.com/office/powerpoint/2010/main" val="41024537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4EC147A-0819-4C7B-AC62-6982E5443142}"/>
              </a:ext>
            </a:extLst>
          </p:cNvPr>
          <p:cNvPicPr>
            <a:picLocks noChangeAspect="1"/>
          </p:cNvPicPr>
          <p:nvPr/>
        </p:nvPicPr>
        <p:blipFill>
          <a:blip r:embed="rId3"/>
          <a:stretch>
            <a:fillRect/>
          </a:stretch>
        </p:blipFill>
        <p:spPr>
          <a:xfrm>
            <a:off x="186928" y="0"/>
            <a:ext cx="3821509" cy="5046972"/>
          </a:xfrm>
          <a:prstGeom prst="rect">
            <a:avLst/>
          </a:prstGeom>
        </p:spPr>
      </p:pic>
      <p:sp>
        <p:nvSpPr>
          <p:cNvPr id="4" name="Subtitle 3"/>
          <p:cNvSpPr>
            <a:spLocks noGrp="1"/>
          </p:cNvSpPr>
          <p:nvPr>
            <p:ph type="subTitle" idx="1"/>
          </p:nvPr>
        </p:nvSpPr>
        <p:spPr>
          <a:xfrm>
            <a:off x="4008437" y="0"/>
            <a:ext cx="4572008" cy="5143500"/>
          </a:xfrm>
        </p:spPr>
        <p:txBody>
          <a:bodyPr>
            <a:normAutofit fontScale="77500" lnSpcReduction="20000"/>
          </a:bodyPr>
          <a:lstStyle/>
          <a:p>
            <a:pPr algn="l"/>
            <a:r>
              <a:rPr lang="en-US" dirty="0"/>
              <a:t>Israeli archeologist Simcha </a:t>
            </a:r>
            <a:r>
              <a:rPr lang="en-US" dirty="0" err="1"/>
              <a:t>Jacobovici</a:t>
            </a:r>
            <a:r>
              <a:rPr lang="en-US" dirty="0"/>
              <a:t> makes a near world-wide search for the ten so-called "Missing Tribes " of Israel. He searches throughout the Middle East and Central Asia, North and East Africa, India and Asia to find evidence for the missing tribes</a:t>
            </a:r>
          </a:p>
        </p:txBody>
      </p:sp>
    </p:spTree>
    <p:extLst>
      <p:ext uri="{BB962C8B-B14F-4D97-AF65-F5344CB8AC3E}">
        <p14:creationId xmlns:p14="http://schemas.microsoft.com/office/powerpoint/2010/main" val="21095784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marL="457200" indent="-457200" algn="l">
              <a:buFont typeface="+mj-lt"/>
              <a:buAutoNum type="arabicPeriod"/>
            </a:pPr>
            <a:r>
              <a:rPr lang="en-US" dirty="0"/>
              <a:t>Not every believer in Messiah is a Jew or Israelite.</a:t>
            </a:r>
          </a:p>
          <a:p>
            <a:pPr marL="457200" indent="-457200" algn="l">
              <a:buFont typeface="+mj-lt"/>
              <a:buAutoNum type="arabicPeriod"/>
            </a:pPr>
            <a:r>
              <a:rPr lang="en-US" dirty="0"/>
              <a:t>We don’t do conversions to Judaism.  ”I will bless you…and you are to be a blessing. I will bless those who bless you”</a:t>
            </a:r>
          </a:p>
        </p:txBody>
      </p:sp>
    </p:spTree>
    <p:extLst>
      <p:ext uri="{BB962C8B-B14F-4D97-AF65-F5344CB8AC3E}">
        <p14:creationId xmlns:p14="http://schemas.microsoft.com/office/powerpoint/2010/main" val="18371430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dirty="0"/>
              <a:t>Three hazard zones in the Messianic movement:</a:t>
            </a:r>
          </a:p>
          <a:p>
            <a:pPr marL="457200" indent="-457200" algn="l">
              <a:buFont typeface="+mj-lt"/>
              <a:buAutoNum type="arabicPeriod"/>
            </a:pPr>
            <a:r>
              <a:rPr lang="en-US" dirty="0"/>
              <a:t>Do we always follow normative Rabbinic </a:t>
            </a:r>
            <a:r>
              <a:rPr lang="en-US" dirty="0" err="1"/>
              <a:t>halakhah</a:t>
            </a:r>
            <a:r>
              <a:rPr lang="en-US" dirty="0"/>
              <a:t>?</a:t>
            </a:r>
          </a:p>
          <a:p>
            <a:pPr marL="457200" indent="-457200" algn="l">
              <a:buFont typeface="+mj-lt"/>
              <a:buAutoNum type="arabicPeriod"/>
            </a:pPr>
            <a:r>
              <a:rPr lang="en-US" dirty="0"/>
              <a:t>Do Gentiles and Jews follow the same level of obedience to Torah and/or </a:t>
            </a:r>
            <a:r>
              <a:rPr lang="en-US" dirty="0" err="1"/>
              <a:t>rabbinics</a:t>
            </a:r>
            <a:r>
              <a:rPr lang="en-US" dirty="0"/>
              <a:t>?</a:t>
            </a:r>
          </a:p>
          <a:p>
            <a:pPr marL="457200" indent="-457200" algn="l">
              <a:buFont typeface="+mj-lt"/>
              <a:buAutoNum type="arabicPeriod"/>
            </a:pPr>
            <a:r>
              <a:rPr lang="en-US" dirty="0"/>
              <a:t>Who is a Gentile or a Jew?</a:t>
            </a:r>
          </a:p>
        </p:txBody>
      </p:sp>
    </p:spTree>
    <p:extLst>
      <p:ext uri="{BB962C8B-B14F-4D97-AF65-F5344CB8AC3E}">
        <p14:creationId xmlns:p14="http://schemas.microsoft.com/office/powerpoint/2010/main" val="326865409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End of Rabbi trail addressing 3 Messianic Judaism theological landmines.</a:t>
            </a:r>
          </a:p>
        </p:txBody>
      </p:sp>
    </p:spTree>
    <p:extLst>
      <p:ext uri="{BB962C8B-B14F-4D97-AF65-F5344CB8AC3E}">
        <p14:creationId xmlns:p14="http://schemas.microsoft.com/office/powerpoint/2010/main" val="389146209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3" y="743634"/>
            <a:ext cx="7900988" cy="4444305"/>
          </a:xfrm>
        </p:spPr>
        <p:txBody>
          <a:bodyPr>
            <a:normAutofit/>
          </a:bodyPr>
          <a:lstStyle/>
          <a:p>
            <a:pPr algn="r" rtl="1"/>
            <a:r>
              <a:rPr lang="he-IL" sz="4400" b="1" dirty="0">
                <a:latin typeface="David" panose="020E0502060401010101" pitchFamily="34" charset="-79"/>
                <a:cs typeface="David" panose="020E0502060401010101" pitchFamily="34" charset="-79"/>
              </a:rPr>
              <a:t>לְאַחַר שֶׁשָּׁרוּ אֶת הַהַלֵּל יָצְאוּ אֶל הַר הַזֵּיתִים</a:t>
            </a:r>
            <a:r>
              <a:rPr lang="en-US" sz="3200" baseline="30000" dirty="0"/>
              <a:t>    </a:t>
            </a:r>
          </a:p>
          <a:p>
            <a:r>
              <a:rPr lang="en-US" baseline="30000" dirty="0"/>
              <a:t>  </a:t>
            </a:r>
            <a:endParaRPr lang="en-US" sz="144" baseline="30000" dirty="0"/>
          </a:p>
          <a:p>
            <a:r>
              <a:rPr lang="en-US" sz="3168" baseline="30000" dirty="0"/>
              <a:t>   </a:t>
            </a:r>
            <a:r>
              <a:rPr lang="en-US" sz="4000" dirty="0"/>
              <a:t>After singing the </a:t>
            </a:r>
            <a:r>
              <a:rPr lang="en-US" sz="4000" i="1" dirty="0"/>
              <a:t>Hallel</a:t>
            </a:r>
            <a:r>
              <a:rPr lang="en-US" sz="4000" dirty="0"/>
              <a:t>, they went out to the Mount of Olives.</a:t>
            </a:r>
            <a:endParaRPr lang="en-US" sz="3168" dirty="0"/>
          </a:p>
        </p:txBody>
      </p:sp>
      <p:sp>
        <p:nvSpPr>
          <p:cNvPr id="372738" name="Rectangle 2"/>
          <p:cNvSpPr>
            <a:spLocks noGrp="1" noChangeArrowheads="1"/>
          </p:cNvSpPr>
          <p:nvPr>
            <p:ph type="title"/>
          </p:nvPr>
        </p:nvSpPr>
        <p:spPr>
          <a:xfrm>
            <a:off x="932755" y="322163"/>
            <a:ext cx="6913364" cy="405795"/>
          </a:xfrm>
        </p:spPr>
        <p:txBody>
          <a:bodyPr/>
          <a:lstStyle/>
          <a:p>
            <a:pPr eaLnBrk="1" hangingPunct="1"/>
            <a:r>
              <a:rPr lang="en-US" altLang="en-US" sz="2016" dirty="0">
                <a:solidFill>
                  <a:srgbClr val="FFFF00"/>
                </a:solidFill>
              </a:rPr>
              <a:t>Mattityahu (Matthew) 26:30</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47414567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3" name="Picture 2">
            <a:extLst>
              <a:ext uri="{FF2B5EF4-FFF2-40B4-BE49-F238E27FC236}">
                <a16:creationId xmlns:a16="http://schemas.microsoft.com/office/drawing/2014/main" id="{5AA37686-442D-4432-938E-F2483D4C176D}"/>
              </a:ext>
            </a:extLst>
          </p:cNvPr>
          <p:cNvPicPr>
            <a:picLocks noChangeAspect="1"/>
          </p:cNvPicPr>
          <p:nvPr/>
        </p:nvPicPr>
        <p:blipFill rotWithShape="1">
          <a:blip r:embed="rId3">
            <a:extLst>
              <a:ext uri="{28A0092B-C50C-407E-A947-70E740481C1C}">
                <a14:useLocalDpi xmlns:a14="http://schemas.microsoft.com/office/drawing/2010/main" val="0"/>
              </a:ext>
            </a:extLst>
          </a:blip>
          <a:srcRect t="81575"/>
          <a:stretch/>
        </p:blipFill>
        <p:spPr>
          <a:xfrm>
            <a:off x="274637" y="514350"/>
            <a:ext cx="8395302" cy="1447800"/>
          </a:xfrm>
          <a:prstGeom prst="rect">
            <a:avLst/>
          </a:prstGeom>
        </p:spPr>
      </p:pic>
      <p:sp>
        <p:nvSpPr>
          <p:cNvPr id="2" name="TextBox 1">
            <a:extLst>
              <a:ext uri="{FF2B5EF4-FFF2-40B4-BE49-F238E27FC236}">
                <a16:creationId xmlns:a16="http://schemas.microsoft.com/office/drawing/2014/main" id="{C4D67F9B-D541-4F72-92B8-4B89DB471497}"/>
              </a:ext>
            </a:extLst>
          </p:cNvPr>
          <p:cNvSpPr txBox="1"/>
          <p:nvPr/>
        </p:nvSpPr>
        <p:spPr>
          <a:xfrm>
            <a:off x="400969" y="2571750"/>
            <a:ext cx="8056757" cy="1938992"/>
          </a:xfrm>
          <a:prstGeom prst="rect">
            <a:avLst/>
          </a:prstGeom>
          <a:noFill/>
        </p:spPr>
        <p:txBody>
          <a:bodyPr wrap="none" rtlCol="0">
            <a:spAutoFit/>
          </a:bodyPr>
          <a:lstStyle/>
          <a:p>
            <a:pPr algn="l"/>
            <a:r>
              <a:rPr lang="en-US" dirty="0"/>
              <a:t>What was the content of the </a:t>
            </a:r>
          </a:p>
          <a:p>
            <a:pPr algn="l"/>
            <a:r>
              <a:rPr lang="en-US" dirty="0"/>
              <a:t>Hallel / praise time for Messiah?</a:t>
            </a:r>
          </a:p>
          <a:p>
            <a:pPr algn="l"/>
            <a:r>
              <a:rPr lang="en-US" dirty="0" err="1"/>
              <a:t>T’hillim</a:t>
            </a:r>
            <a:r>
              <a:rPr lang="en-US" dirty="0"/>
              <a:t>/Psalms 115 to 118</a:t>
            </a:r>
          </a:p>
        </p:txBody>
      </p:sp>
    </p:spTree>
    <p:extLst>
      <p:ext uri="{BB962C8B-B14F-4D97-AF65-F5344CB8AC3E}">
        <p14:creationId xmlns:p14="http://schemas.microsoft.com/office/powerpoint/2010/main" val="180312042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baseline="30000" dirty="0" err="1"/>
              <a:t>T’hillim</a:t>
            </a:r>
            <a:r>
              <a:rPr lang="en-US" baseline="30000" dirty="0"/>
              <a:t>/Ps 115.2-8</a:t>
            </a:r>
            <a:r>
              <a:rPr lang="en-US" dirty="0"/>
              <a:t>  Why should the nations say: “</a:t>
            </a:r>
            <a:r>
              <a:rPr lang="en-US" dirty="0">
                <a:solidFill>
                  <a:srgbClr val="FFFF99"/>
                </a:solidFill>
              </a:rPr>
              <a:t>Where is their God now?”</a:t>
            </a:r>
            <a:r>
              <a:rPr lang="en-US" dirty="0"/>
              <a:t> </a:t>
            </a:r>
            <a:r>
              <a:rPr lang="en-US" b="1" baseline="30000" dirty="0"/>
              <a:t> </a:t>
            </a:r>
            <a:r>
              <a:rPr lang="en-US" dirty="0"/>
              <a:t>Our God is in the heavens— He does whatever pleases Him! </a:t>
            </a:r>
            <a:r>
              <a:rPr lang="en-US" b="1" baseline="30000" dirty="0"/>
              <a:t> </a:t>
            </a:r>
            <a:r>
              <a:rPr lang="en-US" dirty="0"/>
              <a:t>Their idols are silver and gold, the work of human hands. They have mouths, but cannot speak; eyes, but cannot see.</a:t>
            </a:r>
          </a:p>
        </p:txBody>
      </p:sp>
    </p:spTree>
    <p:extLst>
      <p:ext uri="{BB962C8B-B14F-4D97-AF65-F5344CB8AC3E}">
        <p14:creationId xmlns:p14="http://schemas.microsoft.com/office/powerpoint/2010/main" val="303610409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err="1"/>
              <a:t>T’hillim</a:t>
            </a:r>
            <a:r>
              <a:rPr lang="en-US" baseline="30000" dirty="0"/>
              <a:t>/Ps 115.2-8</a:t>
            </a:r>
            <a:r>
              <a:rPr lang="en-US" dirty="0"/>
              <a:t>  They have ears, but cannot hear; noses, but cannot smell. </a:t>
            </a:r>
            <a:r>
              <a:rPr lang="en-US" b="1" baseline="30000" dirty="0"/>
              <a:t> </a:t>
            </a:r>
            <a:r>
              <a:rPr lang="en-US" dirty="0"/>
              <a:t>They have hands, but cannot feel; feet, but cannot walk, nor utter a sound with their throat. Those making them will become like them,	 everyone trusting in them.</a:t>
            </a:r>
          </a:p>
        </p:txBody>
      </p:sp>
    </p:spTree>
    <p:extLst>
      <p:ext uri="{BB962C8B-B14F-4D97-AF65-F5344CB8AC3E}">
        <p14:creationId xmlns:p14="http://schemas.microsoft.com/office/powerpoint/2010/main" val="146220197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err="1"/>
              <a:t>T’hillim</a:t>
            </a:r>
            <a:r>
              <a:rPr lang="en-US" baseline="30000" dirty="0"/>
              <a:t>/Ps 115.9, 17-18</a:t>
            </a:r>
            <a:r>
              <a:rPr lang="en-US" dirty="0"/>
              <a:t> O Israel, trust in </a:t>
            </a:r>
            <a:r>
              <a:rPr lang="en-US" cap="small" dirty="0"/>
              <a:t>Adoni</a:t>
            </a:r>
            <a:r>
              <a:rPr lang="en-US" i="1" cap="small" dirty="0"/>
              <a:t> </a:t>
            </a:r>
            <a:r>
              <a:rPr lang="en-US" dirty="0"/>
              <a:t>— He is their help and their shield! </a:t>
            </a:r>
            <a:r>
              <a:rPr lang="en-US" dirty="0">
                <a:solidFill>
                  <a:srgbClr val="FFFF66"/>
                </a:solidFill>
              </a:rPr>
              <a:t>The dead do not praise </a:t>
            </a:r>
            <a:r>
              <a:rPr lang="en-US" cap="small" dirty="0">
                <a:solidFill>
                  <a:srgbClr val="FFFF66"/>
                </a:solidFill>
              </a:rPr>
              <a:t>Adoni</a:t>
            </a:r>
            <a:r>
              <a:rPr lang="en-US" dirty="0"/>
              <a:t>, nor do any who go down into silence. </a:t>
            </a:r>
            <a:r>
              <a:rPr lang="en-US" b="1" baseline="30000" dirty="0"/>
              <a:t> </a:t>
            </a:r>
            <a:r>
              <a:rPr lang="en-US" dirty="0"/>
              <a:t>But we—we will bless</a:t>
            </a:r>
            <a:r>
              <a:rPr lang="en-US" cap="small" dirty="0"/>
              <a:t> Adoni</a:t>
            </a:r>
            <a:r>
              <a:rPr lang="en-US" i="1" cap="small" dirty="0"/>
              <a:t> </a:t>
            </a:r>
            <a:r>
              <a:rPr lang="en-US" dirty="0"/>
              <a:t>both now and forever. </a:t>
            </a:r>
            <a:r>
              <a:rPr lang="en-US" dirty="0" err="1"/>
              <a:t>Halleluyah</a:t>
            </a:r>
            <a:r>
              <a:rPr lang="en-US" dirty="0"/>
              <a:t>!</a:t>
            </a:r>
          </a:p>
        </p:txBody>
      </p:sp>
    </p:spTree>
    <p:extLst>
      <p:ext uri="{BB962C8B-B14F-4D97-AF65-F5344CB8AC3E}">
        <p14:creationId xmlns:p14="http://schemas.microsoft.com/office/powerpoint/2010/main" val="92158444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err="1"/>
              <a:t>T’hillim</a:t>
            </a:r>
            <a:r>
              <a:rPr lang="en-US" baseline="30000" dirty="0"/>
              <a:t>/Ps 116.3,6  </a:t>
            </a:r>
            <a:r>
              <a:rPr lang="en-US" dirty="0"/>
              <a:t>The ropes of death entangled me, and the </a:t>
            </a:r>
            <a:r>
              <a:rPr lang="en-US" dirty="0">
                <a:solidFill>
                  <a:srgbClr val="FFFF66"/>
                </a:solidFill>
              </a:rPr>
              <a:t>torments of </a:t>
            </a:r>
            <a:r>
              <a:rPr lang="en-US" i="1" dirty="0" err="1">
                <a:solidFill>
                  <a:srgbClr val="FFFF66"/>
                </a:solidFill>
              </a:rPr>
              <a:t>Sheol</a:t>
            </a:r>
            <a:r>
              <a:rPr lang="en-US" dirty="0">
                <a:solidFill>
                  <a:srgbClr val="FFFF66"/>
                </a:solidFill>
              </a:rPr>
              <a:t> found me</a:t>
            </a:r>
            <a:r>
              <a:rPr lang="en-US" dirty="0"/>
              <a:t>. I found trouble and sorrow. </a:t>
            </a:r>
            <a:r>
              <a:rPr lang="en-US" cap="small" dirty="0"/>
              <a:t>Adoni</a:t>
            </a:r>
            <a:r>
              <a:rPr lang="en-US" dirty="0"/>
              <a:t> protects the simple-hearted.</a:t>
            </a:r>
            <a:br>
              <a:rPr lang="en-US" dirty="0"/>
            </a:br>
            <a:r>
              <a:rPr lang="en-US" dirty="0"/>
              <a:t>When </a:t>
            </a:r>
            <a:r>
              <a:rPr lang="en-US" dirty="0">
                <a:solidFill>
                  <a:srgbClr val="FFFF66"/>
                </a:solidFill>
              </a:rPr>
              <a:t>I was brought low</a:t>
            </a:r>
            <a:r>
              <a:rPr lang="en-US" dirty="0"/>
              <a:t>, He saved me.</a:t>
            </a:r>
          </a:p>
        </p:txBody>
      </p:sp>
    </p:spTree>
    <p:extLst>
      <p:ext uri="{BB962C8B-B14F-4D97-AF65-F5344CB8AC3E}">
        <p14:creationId xmlns:p14="http://schemas.microsoft.com/office/powerpoint/2010/main" val="30745078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endParaRPr lang="en-US" dirty="0"/>
          </a:p>
          <a:p>
            <a:r>
              <a:rPr lang="en-US" dirty="0"/>
              <a:t>Good News from </a:t>
            </a:r>
          </a:p>
          <a:p>
            <a:r>
              <a:rPr lang="en-US" dirty="0"/>
              <a:t>Space IL</a:t>
            </a:r>
          </a:p>
          <a:p>
            <a:r>
              <a:rPr lang="en-US" dirty="0"/>
              <a:t>Israel</a:t>
            </a:r>
          </a:p>
        </p:txBody>
      </p:sp>
    </p:spTree>
    <p:extLst>
      <p:ext uri="{BB962C8B-B14F-4D97-AF65-F5344CB8AC3E}">
        <p14:creationId xmlns:p14="http://schemas.microsoft.com/office/powerpoint/2010/main" val="53711042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err="1"/>
              <a:t>T’hillim</a:t>
            </a:r>
            <a:r>
              <a:rPr lang="en-US" baseline="30000" dirty="0"/>
              <a:t>/Ps 116.8-10 </a:t>
            </a:r>
            <a:r>
              <a:rPr lang="en-US" dirty="0"/>
              <a:t>For You delivered my soul </a:t>
            </a:r>
            <a:r>
              <a:rPr lang="en-US" dirty="0">
                <a:solidFill>
                  <a:srgbClr val="FFFF66"/>
                </a:solidFill>
              </a:rPr>
              <a:t>from death</a:t>
            </a:r>
            <a:r>
              <a:rPr lang="en-US" dirty="0"/>
              <a:t>, my eyes from tears, my feet from stumbling. </a:t>
            </a:r>
            <a:r>
              <a:rPr lang="en-US" b="1" baseline="30000" dirty="0"/>
              <a:t> </a:t>
            </a:r>
            <a:r>
              <a:rPr lang="en-US" dirty="0"/>
              <a:t>I will walk before </a:t>
            </a:r>
            <a:r>
              <a:rPr lang="en-US" cap="small" dirty="0"/>
              <a:t>Adoni </a:t>
            </a:r>
            <a:r>
              <a:rPr lang="en-US" dirty="0">
                <a:solidFill>
                  <a:srgbClr val="FFFF66"/>
                </a:solidFill>
              </a:rPr>
              <a:t>in the lands of the living</a:t>
            </a:r>
            <a:r>
              <a:rPr lang="en-US" dirty="0"/>
              <a:t>. I trusted even when I said, </a:t>
            </a:r>
            <a:r>
              <a:rPr lang="en-US" dirty="0">
                <a:solidFill>
                  <a:srgbClr val="FFFF66"/>
                </a:solidFill>
              </a:rPr>
              <a:t>“I am very afflicted.”</a:t>
            </a:r>
          </a:p>
        </p:txBody>
      </p:sp>
    </p:spTree>
    <p:extLst>
      <p:ext uri="{BB962C8B-B14F-4D97-AF65-F5344CB8AC3E}">
        <p14:creationId xmlns:p14="http://schemas.microsoft.com/office/powerpoint/2010/main" val="258498564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err="1"/>
              <a:t>T’hillim</a:t>
            </a:r>
            <a:r>
              <a:rPr lang="en-US" baseline="30000" dirty="0"/>
              <a:t>/Ps 116.15 </a:t>
            </a:r>
            <a:r>
              <a:rPr lang="en-US" dirty="0"/>
              <a:t>Precious in the sight of </a:t>
            </a:r>
            <a:r>
              <a:rPr lang="en-US" cap="small" dirty="0"/>
              <a:t>Adoni </a:t>
            </a:r>
            <a:r>
              <a:rPr lang="en-US" dirty="0"/>
              <a:t>is </a:t>
            </a:r>
            <a:r>
              <a:rPr lang="en-US" dirty="0">
                <a:solidFill>
                  <a:srgbClr val="FFFF66"/>
                </a:solidFill>
              </a:rPr>
              <a:t>the death of His </a:t>
            </a:r>
            <a:r>
              <a:rPr lang="en-US" i="1" dirty="0" err="1">
                <a:solidFill>
                  <a:srgbClr val="FFFF66"/>
                </a:solidFill>
              </a:rPr>
              <a:t>kedoshim</a:t>
            </a:r>
            <a:r>
              <a:rPr lang="en-US" i="1" dirty="0">
                <a:solidFill>
                  <a:srgbClr val="FFFF66"/>
                </a:solidFill>
              </a:rPr>
              <a:t> </a:t>
            </a:r>
            <a:r>
              <a:rPr lang="en-US" dirty="0">
                <a:solidFill>
                  <a:srgbClr val="FFFF66"/>
                </a:solidFill>
              </a:rPr>
              <a:t>/seekers of holiness.</a:t>
            </a:r>
          </a:p>
        </p:txBody>
      </p:sp>
    </p:spTree>
    <p:extLst>
      <p:ext uri="{BB962C8B-B14F-4D97-AF65-F5344CB8AC3E}">
        <p14:creationId xmlns:p14="http://schemas.microsoft.com/office/powerpoint/2010/main" val="131230050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err="1"/>
              <a:t>T’hillim</a:t>
            </a:r>
            <a:r>
              <a:rPr lang="en-US" baseline="30000" dirty="0"/>
              <a:t>/Ps 117 </a:t>
            </a:r>
            <a:r>
              <a:rPr lang="en-US" dirty="0"/>
              <a:t>Praise </a:t>
            </a:r>
            <a:r>
              <a:rPr lang="en-US" cap="small" dirty="0"/>
              <a:t>Adoni</a:t>
            </a:r>
            <a:r>
              <a:rPr lang="en-US" dirty="0"/>
              <a:t>, all you nations! Glorify Him, all you peoples.</a:t>
            </a:r>
            <a:r>
              <a:rPr lang="en-US" b="1" baseline="30000" dirty="0"/>
              <a:t> </a:t>
            </a:r>
            <a:r>
              <a:rPr lang="en-US" dirty="0"/>
              <a:t>For great is His lovingkindness toward us, and </a:t>
            </a:r>
            <a:r>
              <a:rPr lang="en-US" cap="small" dirty="0" err="1"/>
              <a:t>Adoni</a:t>
            </a:r>
            <a:r>
              <a:rPr lang="en-US" dirty="0" err="1"/>
              <a:t>’s</a:t>
            </a:r>
            <a:r>
              <a:rPr lang="en-US" dirty="0"/>
              <a:t> truth endures forever. </a:t>
            </a:r>
            <a:r>
              <a:rPr lang="en-US" i="1" dirty="0" err="1"/>
              <a:t>Halleluyah</a:t>
            </a:r>
            <a:r>
              <a:rPr lang="en-US" i="1" dirty="0"/>
              <a:t>!</a:t>
            </a:r>
          </a:p>
          <a:p>
            <a:pPr algn="l"/>
            <a:r>
              <a:rPr lang="en-US" dirty="0" err="1"/>
              <a:t>Boskey</a:t>
            </a:r>
            <a:r>
              <a:rPr lang="en-US" dirty="0"/>
              <a:t>: Nations praise G-d for His love to Israel!!!  </a:t>
            </a:r>
          </a:p>
        </p:txBody>
      </p:sp>
    </p:spTree>
    <p:extLst>
      <p:ext uri="{BB962C8B-B14F-4D97-AF65-F5344CB8AC3E}">
        <p14:creationId xmlns:p14="http://schemas.microsoft.com/office/powerpoint/2010/main" val="249420369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err="1"/>
              <a:t>T’hillim</a:t>
            </a:r>
            <a:r>
              <a:rPr lang="en-US" baseline="30000" dirty="0"/>
              <a:t>/Ps 118.6-8 </a:t>
            </a:r>
            <a:r>
              <a:rPr lang="en-US" cap="small" dirty="0"/>
              <a:t>Adoni</a:t>
            </a:r>
            <a:r>
              <a:rPr lang="en-US" dirty="0"/>
              <a:t> is for me—I will not fear! </a:t>
            </a:r>
            <a:r>
              <a:rPr lang="en-US" dirty="0">
                <a:solidFill>
                  <a:srgbClr val="FFFF66"/>
                </a:solidFill>
              </a:rPr>
              <a:t>What can man do to me?</a:t>
            </a:r>
            <a:r>
              <a:rPr lang="en-US" dirty="0"/>
              <a:t> </a:t>
            </a:r>
            <a:r>
              <a:rPr lang="en-US" cap="small" dirty="0"/>
              <a:t>Adoni </a:t>
            </a:r>
            <a:r>
              <a:rPr lang="en-US" dirty="0"/>
              <a:t>is for me, as my helper. I will see the downfall of </a:t>
            </a:r>
            <a:r>
              <a:rPr lang="en-US" dirty="0">
                <a:solidFill>
                  <a:srgbClr val="FFFF66"/>
                </a:solidFill>
              </a:rPr>
              <a:t>those who hate me</a:t>
            </a:r>
            <a:r>
              <a:rPr lang="en-US" dirty="0"/>
              <a:t>. It is better to take refuge in</a:t>
            </a:r>
            <a:r>
              <a:rPr lang="en-US" cap="small" dirty="0"/>
              <a:t> Adoni </a:t>
            </a:r>
            <a:r>
              <a:rPr lang="en-US" dirty="0"/>
              <a:t>than to trust in man.</a:t>
            </a:r>
            <a:br>
              <a:rPr lang="en-US" dirty="0"/>
            </a:br>
            <a:endParaRPr lang="en-US" dirty="0"/>
          </a:p>
        </p:txBody>
      </p:sp>
    </p:spTree>
    <p:extLst>
      <p:ext uri="{BB962C8B-B14F-4D97-AF65-F5344CB8AC3E}">
        <p14:creationId xmlns:p14="http://schemas.microsoft.com/office/powerpoint/2010/main" val="82835137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err="1"/>
              <a:t>T’hillim</a:t>
            </a:r>
            <a:r>
              <a:rPr lang="en-US" baseline="30000" dirty="0"/>
              <a:t>/Ps 118.13-14 </a:t>
            </a:r>
            <a:r>
              <a:rPr lang="en-US" dirty="0"/>
              <a:t>You </a:t>
            </a:r>
            <a:r>
              <a:rPr lang="en-US" dirty="0">
                <a:solidFill>
                  <a:srgbClr val="FFFF99"/>
                </a:solidFill>
              </a:rPr>
              <a:t>pushed me hard </a:t>
            </a:r>
            <a:r>
              <a:rPr lang="en-US" dirty="0"/>
              <a:t>to make me fall, but </a:t>
            </a:r>
            <a:r>
              <a:rPr lang="en-US" cap="small" dirty="0"/>
              <a:t>Adoni </a:t>
            </a:r>
            <a:r>
              <a:rPr lang="en-US" dirty="0"/>
              <a:t>helped me.</a:t>
            </a:r>
            <a:r>
              <a:rPr lang="en-US" b="1" baseline="30000" dirty="0"/>
              <a:t> </a:t>
            </a:r>
            <a:r>
              <a:rPr lang="en-US" cap="small" dirty="0"/>
              <a:t> Adoni </a:t>
            </a:r>
            <a:r>
              <a:rPr lang="en-US" dirty="0"/>
              <a:t>is my strength and song, and </a:t>
            </a:r>
            <a:r>
              <a:rPr lang="en-US" dirty="0">
                <a:solidFill>
                  <a:srgbClr val="FFFF99"/>
                </a:solidFill>
              </a:rPr>
              <a:t>He has become my salvation.   </a:t>
            </a:r>
            <a:r>
              <a:rPr lang="en-US" dirty="0"/>
              <a:t>[incarnational]</a:t>
            </a:r>
          </a:p>
        </p:txBody>
      </p:sp>
    </p:spTree>
    <p:extLst>
      <p:ext uri="{BB962C8B-B14F-4D97-AF65-F5344CB8AC3E}">
        <p14:creationId xmlns:p14="http://schemas.microsoft.com/office/powerpoint/2010/main" val="306026909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err="1"/>
              <a:t>T’hillim</a:t>
            </a:r>
            <a:r>
              <a:rPr lang="en-US" baseline="30000" dirty="0"/>
              <a:t>/Ps 118.17-19 </a:t>
            </a:r>
            <a:r>
              <a:rPr lang="en-US" dirty="0">
                <a:solidFill>
                  <a:srgbClr val="FFFF99"/>
                </a:solidFill>
              </a:rPr>
              <a:t>I will not die, but live, and proclaim what </a:t>
            </a:r>
            <a:r>
              <a:rPr lang="en-US" cap="small" dirty="0">
                <a:solidFill>
                  <a:srgbClr val="FFFF99"/>
                </a:solidFill>
              </a:rPr>
              <a:t>Adoni</a:t>
            </a:r>
            <a:r>
              <a:rPr lang="en-US" dirty="0">
                <a:solidFill>
                  <a:srgbClr val="FFFF99"/>
                </a:solidFill>
              </a:rPr>
              <a:t> has done! </a:t>
            </a:r>
            <a:r>
              <a:rPr lang="en-US" cap="small" dirty="0">
                <a:solidFill>
                  <a:srgbClr val="FFFF99"/>
                </a:solidFill>
              </a:rPr>
              <a:t>Adoni</a:t>
            </a:r>
            <a:r>
              <a:rPr lang="en-US" dirty="0">
                <a:solidFill>
                  <a:srgbClr val="FFFF99"/>
                </a:solidFill>
              </a:rPr>
              <a:t> has chastened me hard, but has not given me over to death</a:t>
            </a:r>
            <a:r>
              <a:rPr lang="en-US" dirty="0"/>
              <a:t>. Open to me the gates of righteousness, that I may enter through them and praise </a:t>
            </a:r>
            <a:r>
              <a:rPr lang="en-US" cap="small" dirty="0"/>
              <a:t>Adoni</a:t>
            </a:r>
            <a:r>
              <a:rPr lang="en-US" dirty="0"/>
              <a:t>.</a:t>
            </a:r>
          </a:p>
        </p:txBody>
      </p:sp>
    </p:spTree>
    <p:extLst>
      <p:ext uri="{BB962C8B-B14F-4D97-AF65-F5344CB8AC3E}">
        <p14:creationId xmlns:p14="http://schemas.microsoft.com/office/powerpoint/2010/main" val="250479090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baseline="30000" dirty="0" err="1"/>
              <a:t>T’hillim</a:t>
            </a:r>
            <a:r>
              <a:rPr lang="en-US" baseline="30000" dirty="0"/>
              <a:t>/Ps 118.22-25  </a:t>
            </a:r>
            <a:r>
              <a:rPr lang="en-US" dirty="0"/>
              <a:t>The stone the builders </a:t>
            </a:r>
            <a:r>
              <a:rPr lang="en-US" dirty="0">
                <a:solidFill>
                  <a:srgbClr val="FFFF99"/>
                </a:solidFill>
              </a:rPr>
              <a:t>rejected</a:t>
            </a:r>
            <a:r>
              <a:rPr lang="en-US" dirty="0"/>
              <a:t> has become the capstone. It is from </a:t>
            </a:r>
            <a:r>
              <a:rPr lang="en-US" cap="small" dirty="0"/>
              <a:t>Adoni</a:t>
            </a:r>
            <a:r>
              <a:rPr lang="en-US" dirty="0"/>
              <a:t>: it is marvelous in our eyes!</a:t>
            </a:r>
            <a:r>
              <a:rPr lang="en-US" b="1" baseline="30000" dirty="0"/>
              <a:t> </a:t>
            </a:r>
            <a:r>
              <a:rPr lang="en-US" dirty="0"/>
              <a:t>This is the day that </a:t>
            </a:r>
            <a:r>
              <a:rPr lang="en-US" cap="small" dirty="0"/>
              <a:t>Adoni </a:t>
            </a:r>
            <a:r>
              <a:rPr lang="en-US" dirty="0"/>
              <a:t>has made!</a:t>
            </a:r>
            <a:br>
              <a:rPr lang="en-US" dirty="0"/>
            </a:br>
            <a:r>
              <a:rPr lang="en-US" dirty="0"/>
              <a:t>Let us rejoice and be glad in it!</a:t>
            </a:r>
            <a:br>
              <a:rPr lang="en-US" dirty="0"/>
            </a:br>
            <a:r>
              <a:rPr lang="en-US" i="1" dirty="0" err="1"/>
              <a:t>Hoshia-na</a:t>
            </a:r>
            <a:r>
              <a:rPr lang="en-US" dirty="0"/>
              <a:t>! Please,</a:t>
            </a:r>
            <a:r>
              <a:rPr lang="en-US" cap="small" dirty="0"/>
              <a:t> </a:t>
            </a:r>
            <a:r>
              <a:rPr lang="en-US" cap="small" dirty="0">
                <a:solidFill>
                  <a:srgbClr val="FFFF99"/>
                </a:solidFill>
              </a:rPr>
              <a:t>Adoni</a:t>
            </a:r>
            <a:r>
              <a:rPr lang="en-US" dirty="0">
                <a:solidFill>
                  <a:srgbClr val="FFFF99"/>
                </a:solidFill>
              </a:rPr>
              <a:t>, save now!</a:t>
            </a:r>
            <a:r>
              <a:rPr lang="en-US" dirty="0"/>
              <a:t> We beseech You,</a:t>
            </a:r>
            <a:r>
              <a:rPr lang="en-US" cap="small" dirty="0"/>
              <a:t> Adoni</a:t>
            </a:r>
            <a:r>
              <a:rPr lang="en-US" dirty="0"/>
              <a:t>, prosper us!</a:t>
            </a:r>
          </a:p>
        </p:txBody>
      </p:sp>
    </p:spTree>
    <p:extLst>
      <p:ext uri="{BB962C8B-B14F-4D97-AF65-F5344CB8AC3E}">
        <p14:creationId xmlns:p14="http://schemas.microsoft.com/office/powerpoint/2010/main" val="180347460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3" y="596503"/>
            <a:ext cx="7900988" cy="4444305"/>
          </a:xfrm>
        </p:spPr>
        <p:txBody>
          <a:bodyPr>
            <a:normAutofit/>
          </a:bodyPr>
          <a:lstStyle/>
          <a:p>
            <a:pPr algn="r"/>
            <a:r>
              <a:rPr lang="he-IL" sz="4400" b="1" dirty="0">
                <a:latin typeface="David" panose="020E0502060401010101" pitchFamily="34" charset="-79"/>
                <a:cs typeface="David" panose="020E0502060401010101" pitchFamily="34" charset="-79"/>
              </a:rPr>
              <a:t>אָמַר לָהֶם יֵשׁוּעַ: ”אַתֶּם כֻּלְּכֶם תִּכָּשְׁלוּ בִּגְלָלִי הַלַּיְלָה, שֶׁהֲרֵי כָּתוּב, </a:t>
            </a:r>
            <a:r>
              <a:rPr lang="en-US" baseline="30000" dirty="0"/>
              <a:t>    </a:t>
            </a:r>
          </a:p>
          <a:p>
            <a:r>
              <a:rPr lang="en-US" baseline="30000" dirty="0"/>
              <a:t>    </a:t>
            </a:r>
          </a:p>
          <a:p>
            <a:r>
              <a:rPr lang="en-US" sz="3600" dirty="0"/>
              <a:t>   </a:t>
            </a:r>
            <a:r>
              <a:rPr lang="en-US" sz="4000" dirty="0"/>
              <a:t>Yeshua then said to them, “Tonight you will all lose faith in me, as the </a:t>
            </a:r>
            <a:r>
              <a:rPr lang="en-US" sz="4000" i="1" dirty="0"/>
              <a:t>Tanakh</a:t>
            </a:r>
            <a:r>
              <a:rPr lang="en-US" sz="4000" dirty="0"/>
              <a:t> says,</a:t>
            </a:r>
            <a:endParaRPr lang="en-US" sz="3600" dirty="0"/>
          </a:p>
        </p:txBody>
      </p:sp>
      <p:sp>
        <p:nvSpPr>
          <p:cNvPr id="372738" name="Rectangle 2"/>
          <p:cNvSpPr>
            <a:spLocks noGrp="1" noChangeArrowheads="1"/>
          </p:cNvSpPr>
          <p:nvPr>
            <p:ph type="title"/>
          </p:nvPr>
        </p:nvSpPr>
        <p:spPr>
          <a:xfrm>
            <a:off x="932755" y="322163"/>
            <a:ext cx="6913364" cy="405795"/>
          </a:xfrm>
        </p:spPr>
        <p:txBody>
          <a:bodyPr/>
          <a:lstStyle/>
          <a:p>
            <a:pPr eaLnBrk="1" hangingPunct="1"/>
            <a:r>
              <a:rPr lang="en-US" altLang="en-US" sz="2016" dirty="0">
                <a:solidFill>
                  <a:srgbClr val="FFFF00"/>
                </a:solidFill>
              </a:rPr>
              <a:t>Mattityahu (Matthew) 26:31</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8954101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3" y="596503"/>
            <a:ext cx="7900988" cy="4444305"/>
          </a:xfrm>
        </p:spPr>
        <p:txBody>
          <a:bodyPr>
            <a:normAutofit/>
          </a:bodyPr>
          <a:lstStyle/>
          <a:p>
            <a:pPr algn="r" rtl="1"/>
            <a:r>
              <a:rPr lang="he-IL" sz="4000" b="1" dirty="0">
                <a:latin typeface="David" panose="020E0502060401010101" pitchFamily="34" charset="-79"/>
                <a:cs typeface="David" panose="020E0502060401010101" pitchFamily="34" charset="-79"/>
              </a:rPr>
              <a:t>א’אַכֶּה אֶת־הָרֹעֶה וּתְפוּצֶין הַצֹּאן.‘</a:t>
            </a:r>
            <a:r>
              <a:rPr lang="en-US" baseline="30000" dirty="0"/>
              <a:t>    </a:t>
            </a:r>
          </a:p>
          <a:p>
            <a:r>
              <a:rPr lang="en-US" baseline="30000" dirty="0"/>
              <a:t>    </a:t>
            </a:r>
          </a:p>
          <a:p>
            <a:r>
              <a:rPr lang="en-US" sz="3168" dirty="0"/>
              <a:t>   </a:t>
            </a:r>
            <a:r>
              <a:rPr lang="en-US" sz="4000" dirty="0"/>
              <a:t>‘I will strike the shepherd dead, and the sheep of the flock will be scattered.’</a:t>
            </a:r>
            <a:endParaRPr lang="en-US" sz="3024" dirty="0"/>
          </a:p>
        </p:txBody>
      </p:sp>
      <p:sp>
        <p:nvSpPr>
          <p:cNvPr id="372738" name="Rectangle 2"/>
          <p:cNvSpPr>
            <a:spLocks noGrp="1" noChangeArrowheads="1"/>
          </p:cNvSpPr>
          <p:nvPr>
            <p:ph type="title"/>
          </p:nvPr>
        </p:nvSpPr>
        <p:spPr>
          <a:xfrm>
            <a:off x="808037" y="102692"/>
            <a:ext cx="6913364" cy="405795"/>
          </a:xfrm>
        </p:spPr>
        <p:txBody>
          <a:bodyPr/>
          <a:lstStyle/>
          <a:p>
            <a:pPr eaLnBrk="1" hangingPunct="1"/>
            <a:r>
              <a:rPr lang="en-US" altLang="en-US" sz="2016" dirty="0">
                <a:solidFill>
                  <a:srgbClr val="FFFF00"/>
                </a:solidFill>
              </a:rPr>
              <a:t>Mattityahu (Matthew) 26:31</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333082639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baseline="30000" dirty="0" err="1"/>
              <a:t>Zekh</a:t>
            </a:r>
            <a:r>
              <a:rPr lang="en-US" baseline="30000" dirty="0"/>
              <a:t> 13.7-9 </a:t>
            </a:r>
            <a:r>
              <a:rPr lang="en-US" dirty="0"/>
              <a:t>Awake, O sword, against My shepherd, against the man who is My companion! It is a declaration of </a:t>
            </a:r>
            <a:r>
              <a:rPr lang="en-US" cap="small" dirty="0"/>
              <a:t> Adoni </a:t>
            </a:r>
            <a:r>
              <a:rPr lang="en-US" i="1" dirty="0" err="1"/>
              <a:t>Tzva’ot</a:t>
            </a:r>
            <a:r>
              <a:rPr lang="en-US" dirty="0"/>
              <a:t>. Strike the shepherd and the sheep will be scattered! I will turn My hand against the little ones. Then it will happen — it is a declaration of </a:t>
            </a:r>
            <a:r>
              <a:rPr lang="en-US" cap="small" dirty="0"/>
              <a:t>Adoni</a:t>
            </a:r>
            <a:r>
              <a:rPr lang="en-US" dirty="0"/>
              <a:t>— </a:t>
            </a:r>
          </a:p>
        </p:txBody>
      </p:sp>
    </p:spTree>
    <p:extLst>
      <p:ext uri="{BB962C8B-B14F-4D97-AF65-F5344CB8AC3E}">
        <p14:creationId xmlns:p14="http://schemas.microsoft.com/office/powerpoint/2010/main" val="12102925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lnSpcReduction="10000"/>
          </a:bodyPr>
          <a:lstStyle/>
          <a:p>
            <a:pPr algn="l"/>
            <a:r>
              <a:rPr lang="en-US" dirty="0"/>
              <a:t>Israel's first lunar lander appears to be back on track.</a:t>
            </a:r>
            <a:r>
              <a:rPr lang="he-IL" dirty="0"/>
              <a:t> </a:t>
            </a:r>
            <a:r>
              <a:rPr lang="en-US" dirty="0"/>
              <a:t>The 5-foot-tall spacecraft, known as </a:t>
            </a:r>
            <a:r>
              <a:rPr lang="he-IL" b="1" dirty="0">
                <a:latin typeface="David" panose="020E0502060401010101" pitchFamily="34" charset="-79"/>
                <a:cs typeface="David" panose="020E0502060401010101" pitchFamily="34" charset="-79"/>
              </a:rPr>
              <a:t>בראשית</a:t>
            </a:r>
            <a:r>
              <a:rPr lang="en-US" b="1" dirty="0">
                <a:latin typeface="David" panose="020E0502060401010101" pitchFamily="34" charset="-79"/>
                <a:cs typeface="David" panose="020E0502060401010101" pitchFamily="34" charset="-79"/>
              </a:rPr>
              <a:t> </a:t>
            </a:r>
            <a:r>
              <a:rPr lang="en-US" dirty="0" err="1"/>
              <a:t>Beresheet</a:t>
            </a:r>
            <a:r>
              <a:rPr lang="en-US" dirty="0"/>
              <a:t>, missed a planned engine firing Monday, Feb. 25, after its onboard computer reset unexpectedly. But the mission team managed to troubleshoot the issue, and the lander performed the maneuver Thursday, Feb. 28.</a:t>
            </a:r>
          </a:p>
        </p:txBody>
      </p:sp>
    </p:spTree>
    <p:extLst>
      <p:ext uri="{BB962C8B-B14F-4D97-AF65-F5344CB8AC3E}">
        <p14:creationId xmlns:p14="http://schemas.microsoft.com/office/powerpoint/2010/main" val="2078872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lnSpcReduction="10000"/>
          </a:bodyPr>
          <a:lstStyle/>
          <a:p>
            <a:pPr algn="l"/>
            <a:r>
              <a:rPr lang="en-US" baseline="30000" dirty="0" err="1"/>
              <a:t>Zekh</a:t>
            </a:r>
            <a:r>
              <a:rPr lang="en-US" baseline="30000" dirty="0"/>
              <a:t> 13.7-9 </a:t>
            </a:r>
            <a:r>
              <a:rPr lang="en-US" dirty="0"/>
              <a:t>that in the entire land two-thirds will be cut off and die, but a third will be left in it. This third I will bring through the fire. I will refine them as silver is refined, and will test them as gold is tested. They will call on My Name and I will answer them. I will say, ‘They are My people,’ and they will answer, ‘</a:t>
            </a:r>
            <a:r>
              <a:rPr lang="en-US" cap="small" dirty="0"/>
              <a:t>Adoni </a:t>
            </a:r>
            <a:r>
              <a:rPr lang="en-US" dirty="0"/>
              <a:t>is my God.’</a:t>
            </a:r>
          </a:p>
        </p:txBody>
      </p:sp>
    </p:spTree>
    <p:extLst>
      <p:ext uri="{BB962C8B-B14F-4D97-AF65-F5344CB8AC3E}">
        <p14:creationId xmlns:p14="http://schemas.microsoft.com/office/powerpoint/2010/main" val="334148907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3" y="596503"/>
            <a:ext cx="7900988" cy="4444305"/>
          </a:xfrm>
        </p:spPr>
        <p:txBody>
          <a:bodyPr>
            <a:normAutofit/>
          </a:bodyPr>
          <a:lstStyle/>
          <a:p>
            <a:pPr algn="r"/>
            <a:r>
              <a:rPr lang="he-IL" sz="3889" b="1" dirty="0">
                <a:latin typeface="David" panose="020E0502060401010101" pitchFamily="34" charset="-79"/>
                <a:cs typeface="David" panose="020E0502060401010101" pitchFamily="34" charset="-79"/>
              </a:rPr>
              <a:t>הֵשִׁיב לוֹ כֵּיפָא וְאָמַר: ”אִם הַכֹּל יִכָּשְׁלוּ בִּגְלָלְךָ, אֲנִי לְעוֹלָם לֹא אֶכָּשֵׁל!“</a:t>
            </a:r>
            <a:r>
              <a:rPr lang="he-IL" sz="3889" dirty="0"/>
              <a:t>‏</a:t>
            </a:r>
            <a:r>
              <a:rPr lang="en-US" baseline="30000" dirty="0"/>
              <a:t>    </a:t>
            </a:r>
          </a:p>
          <a:p>
            <a:r>
              <a:rPr lang="en-US" baseline="30000" dirty="0"/>
              <a:t>    </a:t>
            </a:r>
          </a:p>
          <a:p>
            <a:r>
              <a:rPr lang="en-US" dirty="0"/>
              <a:t> </a:t>
            </a:r>
            <a:r>
              <a:rPr lang="en-US" baseline="30000" dirty="0"/>
              <a:t> </a:t>
            </a:r>
            <a:r>
              <a:rPr lang="en-US" sz="4000" baseline="30000" dirty="0"/>
              <a:t> “</a:t>
            </a:r>
            <a:r>
              <a:rPr lang="en-US" sz="4000" dirty="0"/>
              <a:t>But after I have been raised, I will go ahead of you into the Galil.”</a:t>
            </a:r>
            <a:endParaRPr lang="en-US" sz="3024" dirty="0"/>
          </a:p>
        </p:txBody>
      </p:sp>
      <p:sp>
        <p:nvSpPr>
          <p:cNvPr id="372738" name="Rectangle 2"/>
          <p:cNvSpPr>
            <a:spLocks noGrp="1" noChangeArrowheads="1"/>
          </p:cNvSpPr>
          <p:nvPr>
            <p:ph type="title"/>
          </p:nvPr>
        </p:nvSpPr>
        <p:spPr>
          <a:xfrm>
            <a:off x="932755" y="322163"/>
            <a:ext cx="6913364" cy="405795"/>
          </a:xfrm>
        </p:spPr>
        <p:txBody>
          <a:bodyPr/>
          <a:lstStyle/>
          <a:p>
            <a:pPr eaLnBrk="1" hangingPunct="1"/>
            <a:r>
              <a:rPr lang="en-US" altLang="en-US" sz="2016" dirty="0">
                <a:solidFill>
                  <a:srgbClr val="FFFF00"/>
                </a:solidFill>
              </a:rPr>
              <a:t>Mattityahu (Matthew) 26:32</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366009148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Build your heart in the promises of G-d.  Life won’t be easy, may be ex</a:t>
            </a:r>
            <a:r>
              <a:rPr lang="en-US" dirty="0">
                <a:solidFill>
                  <a:srgbClr val="FFFF99"/>
                </a:solidFill>
              </a:rPr>
              <a:t>cruc</a:t>
            </a:r>
            <a:r>
              <a:rPr lang="en-US" dirty="0"/>
              <a:t>iating.   But it will be ultimately glorious.</a:t>
            </a:r>
          </a:p>
          <a:p>
            <a:pPr algn="l"/>
            <a:r>
              <a:rPr lang="en-US" dirty="0"/>
              <a:t>Surrender to Him, to His praise, His Hallel.</a:t>
            </a:r>
          </a:p>
        </p:txBody>
      </p:sp>
    </p:spTree>
    <p:extLst>
      <p:ext uri="{BB962C8B-B14F-4D97-AF65-F5344CB8AC3E}">
        <p14:creationId xmlns:p14="http://schemas.microsoft.com/office/powerpoint/2010/main" val="167866756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endParaRPr lang="en-US" dirty="0"/>
          </a:p>
        </p:txBody>
      </p:sp>
    </p:spTree>
    <p:extLst>
      <p:ext uri="{BB962C8B-B14F-4D97-AF65-F5344CB8AC3E}">
        <p14:creationId xmlns:p14="http://schemas.microsoft.com/office/powerpoint/2010/main" val="14572250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520397" y="179707"/>
            <a:ext cx="7984137" cy="4861101"/>
          </a:xfrm>
        </p:spPr>
        <p:txBody>
          <a:bodyPr>
            <a:normAutofit/>
          </a:bodyPr>
          <a:lstStyle/>
          <a:p>
            <a:pPr algn="l"/>
            <a:r>
              <a:rPr lang="he-IL" dirty="0"/>
              <a:t> </a:t>
            </a:r>
            <a:endParaRPr lang="en-US" dirty="0"/>
          </a:p>
        </p:txBody>
      </p:sp>
      <p:pic>
        <p:nvPicPr>
          <p:cNvPr id="1026" name="Picture 2" descr="https://cdn.mos.cms.futurecdn.net/wduqC6uhVBLc4TnDtzvuwi-970-80.jpg">
            <a:extLst>
              <a:ext uri="{FF2B5EF4-FFF2-40B4-BE49-F238E27FC236}">
                <a16:creationId xmlns:a16="http://schemas.microsoft.com/office/drawing/2014/main" id="{AB66AB6C-D63B-42F0-9199-78D0777ABF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189" y="219683"/>
            <a:ext cx="8372495" cy="470413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4CC2C8D1-48DE-4E61-B2B0-A330EF9D8AC9}"/>
              </a:ext>
            </a:extLst>
          </p:cNvPr>
          <p:cNvSpPr/>
          <p:nvPr/>
        </p:nvSpPr>
        <p:spPr>
          <a:xfrm>
            <a:off x="-1" y="0"/>
            <a:ext cx="8778875" cy="1508105"/>
          </a:xfrm>
          <a:prstGeom prst="rect">
            <a:avLst/>
          </a:prstGeom>
        </p:spPr>
        <p:txBody>
          <a:bodyPr wrap="square">
            <a:spAutoFit/>
          </a:bodyPr>
          <a:lstStyle/>
          <a:p>
            <a:pPr algn="l"/>
            <a:r>
              <a:rPr lang="en-US" dirty="0" err="1"/>
              <a:t>Beresheet</a:t>
            </a:r>
            <a:r>
              <a:rPr lang="en-US" dirty="0"/>
              <a:t> </a:t>
            </a:r>
            <a:r>
              <a:rPr lang="he-IL" sz="48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בראשית</a:t>
            </a:r>
            <a:r>
              <a:rPr lang="en-US"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 </a:t>
            </a:r>
            <a:r>
              <a:rPr lang="en-US" dirty="0"/>
              <a:t>firing its rocket motor</a:t>
            </a:r>
            <a:r>
              <a:rPr lang="en-US" sz="44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 </a:t>
            </a:r>
            <a:endParaRPr lang="en-US" dirty="0"/>
          </a:p>
        </p:txBody>
      </p:sp>
    </p:spTree>
    <p:extLst>
      <p:ext uri="{BB962C8B-B14F-4D97-AF65-F5344CB8AC3E}">
        <p14:creationId xmlns:p14="http://schemas.microsoft.com/office/powerpoint/2010/main" val="32922358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endParaRPr lang="en-US" dirty="0"/>
          </a:p>
        </p:txBody>
      </p:sp>
      <p:pic>
        <p:nvPicPr>
          <p:cNvPr id="1026" name="Picture 2" descr="https://cdn.mos.cms.futurecdn.net/iVLY3sYLagbodHPA5DqMeR.jpg">
            <a:extLst>
              <a:ext uri="{FF2B5EF4-FFF2-40B4-BE49-F238E27FC236}">
                <a16:creationId xmlns:a16="http://schemas.microsoft.com/office/drawing/2014/main" id="{EA2AA9B3-C3A9-42C0-AC54-19EE575734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225" y="0"/>
            <a:ext cx="8224838"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CA380C5-E704-474F-8C8B-8F7CF2C213D9}"/>
              </a:ext>
            </a:extLst>
          </p:cNvPr>
          <p:cNvSpPr txBox="1"/>
          <p:nvPr/>
        </p:nvSpPr>
        <p:spPr>
          <a:xfrm>
            <a:off x="131154" y="133350"/>
            <a:ext cx="4742067" cy="769441"/>
          </a:xfrm>
          <a:prstGeom prst="rect">
            <a:avLst/>
          </a:prstGeom>
          <a:noFill/>
        </p:spPr>
        <p:txBody>
          <a:bodyPr wrap="none" rtlCol="0">
            <a:spAutoFit/>
          </a:bodyPr>
          <a:lstStyle/>
          <a:p>
            <a:pPr rtl="1"/>
            <a:r>
              <a:rPr lang="he-IL" sz="44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בראשית</a:t>
            </a:r>
            <a:r>
              <a:rPr lang="en-US" sz="44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 </a:t>
            </a:r>
            <a:r>
              <a:rPr lang="he-IL" b="1" dirty="0">
                <a:latin typeface="David" panose="020E0502060401010101" pitchFamily="34" charset="-79"/>
                <a:cs typeface="David" panose="020E0502060401010101" pitchFamily="34" charset="-79"/>
              </a:rPr>
              <a:t> </a:t>
            </a:r>
            <a:r>
              <a:rPr lang="en-US" dirty="0" err="1"/>
              <a:t>Beresheet</a:t>
            </a:r>
            <a:endParaRPr lang="en-US" dirty="0"/>
          </a:p>
        </p:txBody>
      </p:sp>
    </p:spTree>
    <p:extLst>
      <p:ext uri="{BB962C8B-B14F-4D97-AF65-F5344CB8AC3E}">
        <p14:creationId xmlns:p14="http://schemas.microsoft.com/office/powerpoint/2010/main" val="4216497525"/>
      </p:ext>
    </p:extLst>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36_Default Design">
  <a:themeElements>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28_Default Design">
  <a:themeElements>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99601</TotalTime>
  <Words>3050</Words>
  <Application>Microsoft Office PowerPoint</Application>
  <PresentationFormat>Custom</PresentationFormat>
  <Paragraphs>430</Paragraphs>
  <Slides>73</Slides>
  <Notes>73</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73</vt:i4>
      </vt:variant>
    </vt:vector>
  </HeadingPairs>
  <TitlesOfParts>
    <vt:vector size="79" baseType="lpstr">
      <vt:lpstr>Arial</vt:lpstr>
      <vt:lpstr>Arial Rounded MT Bold</vt:lpstr>
      <vt:lpstr>David</vt:lpstr>
      <vt:lpstr>1_Default Design</vt:lpstr>
      <vt:lpstr>136_Default Design</vt:lpstr>
      <vt:lpstr>128_Default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Mattityahu (Matthew) 26:30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Mattityahu (Matthew) 26:30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Mattityahu (Matthew) 26:30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Mattityahu (Matthew) 26:31</vt:lpstr>
      <vt:lpstr>Mattityahu (Matthew) 26:31</vt:lpstr>
      <vt:lpstr>PowerPoint Presentation</vt:lpstr>
      <vt:lpstr>PowerPoint Presentation</vt:lpstr>
      <vt:lpstr>Mattityahu (Matthew) 26:32</vt:lpstr>
      <vt:lpstr>PowerPoint Presentation</vt:lpstr>
      <vt:lpstr>PowerPoint Presentation</vt:lpstr>
    </vt:vector>
  </TitlesOfParts>
  <Company>Or HaOlam Messianic Congregation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Shmuel</cp:lastModifiedBy>
  <cp:revision>2709</cp:revision>
  <dcterms:created xsi:type="dcterms:W3CDTF">2006-04-21T19:34:43Z</dcterms:created>
  <dcterms:modified xsi:type="dcterms:W3CDTF">2019-03-02T14:59:55Z</dcterms:modified>
</cp:coreProperties>
</file>