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2" r:id="rId2"/>
    <p:sldMasterId id="2147483704" r:id="rId3"/>
  </p:sldMasterIdLst>
  <p:notesMasterIdLst>
    <p:notesMasterId r:id="rId92"/>
  </p:notesMasterIdLst>
  <p:handoutMasterIdLst>
    <p:handoutMasterId r:id="rId93"/>
  </p:handoutMasterIdLst>
  <p:sldIdLst>
    <p:sldId id="2045" r:id="rId4"/>
    <p:sldId id="59279" r:id="rId5"/>
    <p:sldId id="59250" r:id="rId6"/>
    <p:sldId id="60144" r:id="rId7"/>
    <p:sldId id="56113" r:id="rId8"/>
    <p:sldId id="59156" r:id="rId9"/>
    <p:sldId id="60148" r:id="rId10"/>
    <p:sldId id="59155" r:id="rId11"/>
    <p:sldId id="59154" r:id="rId12"/>
    <p:sldId id="60091" r:id="rId13"/>
    <p:sldId id="60146" r:id="rId14"/>
    <p:sldId id="60149" r:id="rId15"/>
    <p:sldId id="60109" r:id="rId16"/>
    <p:sldId id="60108" r:id="rId17"/>
    <p:sldId id="60092" r:id="rId18"/>
    <p:sldId id="60147" r:id="rId19"/>
    <p:sldId id="60110" r:id="rId20"/>
    <p:sldId id="60096" r:id="rId21"/>
    <p:sldId id="59280" r:id="rId22"/>
    <p:sldId id="60097" r:id="rId23"/>
    <p:sldId id="60098" r:id="rId24"/>
    <p:sldId id="60095" r:id="rId25"/>
    <p:sldId id="59278" r:id="rId26"/>
    <p:sldId id="60099" r:id="rId27"/>
    <p:sldId id="60101" r:id="rId28"/>
    <p:sldId id="60161" r:id="rId29"/>
    <p:sldId id="60104" r:id="rId30"/>
    <p:sldId id="60105" r:id="rId31"/>
    <p:sldId id="60111" r:id="rId32"/>
    <p:sldId id="60173" r:id="rId33"/>
    <p:sldId id="60106" r:id="rId34"/>
    <p:sldId id="60160" r:id="rId35"/>
    <p:sldId id="60142" r:id="rId36"/>
    <p:sldId id="60126" r:id="rId37"/>
    <p:sldId id="60115" r:id="rId38"/>
    <p:sldId id="60119" r:id="rId39"/>
    <p:sldId id="60120" r:id="rId40"/>
    <p:sldId id="60121" r:id="rId41"/>
    <p:sldId id="60122" r:id="rId42"/>
    <p:sldId id="60123" r:id="rId43"/>
    <p:sldId id="60143" r:id="rId44"/>
    <p:sldId id="60150" r:id="rId45"/>
    <p:sldId id="60152" r:id="rId46"/>
    <p:sldId id="60118" r:id="rId47"/>
    <p:sldId id="60125" r:id="rId48"/>
    <p:sldId id="60112" r:id="rId49"/>
    <p:sldId id="60124" r:id="rId50"/>
    <p:sldId id="60170" r:id="rId51"/>
    <p:sldId id="60127" r:id="rId52"/>
    <p:sldId id="60128" r:id="rId53"/>
    <p:sldId id="60113" r:id="rId54"/>
    <p:sldId id="60129" r:id="rId55"/>
    <p:sldId id="60151" r:id="rId56"/>
    <p:sldId id="60132" r:id="rId57"/>
    <p:sldId id="60130" r:id="rId58"/>
    <p:sldId id="60135" r:id="rId59"/>
    <p:sldId id="60136" r:id="rId60"/>
    <p:sldId id="60137" r:id="rId61"/>
    <p:sldId id="60133" r:id="rId62"/>
    <p:sldId id="60139" r:id="rId63"/>
    <p:sldId id="60138" r:id="rId64"/>
    <p:sldId id="60134" r:id="rId65"/>
    <p:sldId id="60131" r:id="rId66"/>
    <p:sldId id="60116" r:id="rId67"/>
    <p:sldId id="60117" r:id="rId68"/>
    <p:sldId id="60114" r:id="rId69"/>
    <p:sldId id="59282" r:id="rId70"/>
    <p:sldId id="60159" r:id="rId71"/>
    <p:sldId id="60140" r:id="rId72"/>
    <p:sldId id="60155" r:id="rId73"/>
    <p:sldId id="59283" r:id="rId74"/>
    <p:sldId id="60153" r:id="rId75"/>
    <p:sldId id="60141" r:id="rId76"/>
    <p:sldId id="60154" r:id="rId77"/>
    <p:sldId id="60163" r:id="rId78"/>
    <p:sldId id="58863" r:id="rId79"/>
    <p:sldId id="59249" r:id="rId80"/>
    <p:sldId id="60162" r:id="rId81"/>
    <p:sldId id="60164" r:id="rId82"/>
    <p:sldId id="60165" r:id="rId83"/>
    <p:sldId id="60166" r:id="rId84"/>
    <p:sldId id="60167" r:id="rId85"/>
    <p:sldId id="60168" r:id="rId86"/>
    <p:sldId id="60156" r:id="rId87"/>
    <p:sldId id="59281" r:id="rId88"/>
    <p:sldId id="60169" r:id="rId89"/>
    <p:sldId id="60171" r:id="rId90"/>
    <p:sldId id="60172" r:id="rId91"/>
  </p:sldIdLst>
  <p:sldSz cx="8778875" cy="5143500"/>
  <p:notesSz cx="6858000" cy="9144000"/>
  <p:defaultTextStyle>
    <a:defPPr>
      <a:defRPr lang="en-US"/>
    </a:defPPr>
    <a:lvl1pPr algn="ctr" rtl="0" fontAlgn="base">
      <a:spcBef>
        <a:spcPct val="0"/>
      </a:spcBef>
      <a:spcAft>
        <a:spcPct val="0"/>
      </a:spcAft>
      <a:defRPr sz="4000" kern="1200">
        <a:solidFill>
          <a:schemeClr val="bg1"/>
        </a:solidFill>
        <a:latin typeface="Arial Rounded MT Bold" pitchFamily="34" charset="0"/>
        <a:ea typeface="+mn-ea"/>
        <a:cs typeface="Arial" charset="0"/>
      </a:defRPr>
    </a:lvl1pPr>
    <a:lvl2pPr marL="339061" algn="ctr" rtl="0" fontAlgn="base">
      <a:spcBef>
        <a:spcPct val="0"/>
      </a:spcBef>
      <a:spcAft>
        <a:spcPct val="0"/>
      </a:spcAft>
      <a:defRPr sz="4000" kern="1200">
        <a:solidFill>
          <a:schemeClr val="bg1"/>
        </a:solidFill>
        <a:latin typeface="Arial Rounded MT Bold" pitchFamily="34" charset="0"/>
        <a:ea typeface="+mn-ea"/>
        <a:cs typeface="Arial" charset="0"/>
      </a:defRPr>
    </a:lvl2pPr>
    <a:lvl3pPr marL="678271" algn="ctr" rtl="0" fontAlgn="base">
      <a:spcBef>
        <a:spcPct val="0"/>
      </a:spcBef>
      <a:spcAft>
        <a:spcPct val="0"/>
      </a:spcAft>
      <a:defRPr sz="4000" kern="1200">
        <a:solidFill>
          <a:schemeClr val="bg1"/>
        </a:solidFill>
        <a:latin typeface="Arial Rounded MT Bold" pitchFamily="34" charset="0"/>
        <a:ea typeface="+mn-ea"/>
        <a:cs typeface="Arial" charset="0"/>
      </a:defRPr>
    </a:lvl3pPr>
    <a:lvl4pPr marL="1017217" algn="ctr" rtl="0" fontAlgn="base">
      <a:spcBef>
        <a:spcPct val="0"/>
      </a:spcBef>
      <a:spcAft>
        <a:spcPct val="0"/>
      </a:spcAft>
      <a:defRPr sz="4000" kern="1200">
        <a:solidFill>
          <a:schemeClr val="bg1"/>
        </a:solidFill>
        <a:latin typeface="Arial Rounded MT Bold" pitchFamily="34" charset="0"/>
        <a:ea typeface="+mn-ea"/>
        <a:cs typeface="Arial" charset="0"/>
      </a:defRPr>
    </a:lvl4pPr>
    <a:lvl5pPr marL="1356390" algn="ctr" rtl="0" fontAlgn="base">
      <a:spcBef>
        <a:spcPct val="0"/>
      </a:spcBef>
      <a:spcAft>
        <a:spcPct val="0"/>
      </a:spcAft>
      <a:defRPr sz="4000" kern="1200">
        <a:solidFill>
          <a:schemeClr val="bg1"/>
        </a:solidFill>
        <a:latin typeface="Arial Rounded MT Bold" pitchFamily="34" charset="0"/>
        <a:ea typeface="+mn-ea"/>
        <a:cs typeface="Arial" charset="0"/>
      </a:defRPr>
    </a:lvl5pPr>
    <a:lvl6pPr marL="1695300" algn="l" defTabSz="678271" rtl="0" eaLnBrk="1" latinLnBrk="0" hangingPunct="1">
      <a:defRPr sz="4000" kern="1200">
        <a:solidFill>
          <a:schemeClr val="bg1"/>
        </a:solidFill>
        <a:latin typeface="Arial Rounded MT Bold" pitchFamily="34" charset="0"/>
        <a:ea typeface="+mn-ea"/>
        <a:cs typeface="Arial" charset="0"/>
      </a:defRPr>
    </a:lvl6pPr>
    <a:lvl7pPr marL="2034313" algn="l" defTabSz="678271" rtl="0" eaLnBrk="1" latinLnBrk="0" hangingPunct="1">
      <a:defRPr sz="4000" kern="1200">
        <a:solidFill>
          <a:schemeClr val="bg1"/>
        </a:solidFill>
        <a:latin typeface="Arial Rounded MT Bold" pitchFamily="34" charset="0"/>
        <a:ea typeface="+mn-ea"/>
        <a:cs typeface="Arial" charset="0"/>
      </a:defRPr>
    </a:lvl7pPr>
    <a:lvl8pPr marL="2373419" algn="l" defTabSz="678271" rtl="0" eaLnBrk="1" latinLnBrk="0" hangingPunct="1">
      <a:defRPr sz="4000" kern="1200">
        <a:solidFill>
          <a:schemeClr val="bg1"/>
        </a:solidFill>
        <a:latin typeface="Arial Rounded MT Bold" pitchFamily="34" charset="0"/>
        <a:ea typeface="+mn-ea"/>
        <a:cs typeface="Arial" charset="0"/>
      </a:defRPr>
    </a:lvl8pPr>
    <a:lvl9pPr marL="2712509" algn="l" defTabSz="678271" rtl="0" eaLnBrk="1" latinLnBrk="0" hangingPunct="1">
      <a:defRPr sz="4000" kern="1200">
        <a:solidFill>
          <a:schemeClr val="bg1"/>
        </a:solidFill>
        <a:latin typeface="Arial Rounded MT Bold"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76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muel" initials="SW" lastIdx="1" clrIdx="0">
    <p:extLst>
      <p:ext uri="{19B8F6BF-5375-455C-9EA6-DF929625EA0E}">
        <p15:presenceInfo xmlns:p15="http://schemas.microsoft.com/office/powerpoint/2012/main" userId="Shmu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82214" autoAdjust="0"/>
  </p:normalViewPr>
  <p:slideViewPr>
    <p:cSldViewPr>
      <p:cViewPr varScale="1">
        <p:scale>
          <a:sx n="103" d="100"/>
          <a:sy n="103" d="100"/>
        </p:scale>
        <p:origin x="102" y="252"/>
      </p:cViewPr>
      <p:guideLst>
        <p:guide orient="horz" pos="1620"/>
        <p:guide pos="2765"/>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6522"/>
    </p:cViewPr>
  </p:sorterViewPr>
  <p:notesViewPr>
    <p:cSldViewPr>
      <p:cViewPr varScale="1">
        <p:scale>
          <a:sx n="79" d="100"/>
          <a:sy n="79" d="100"/>
        </p:scale>
        <p:origin x="202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theme" Target="theme/theme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presProps" Target="presProp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handoutMaster" Target="handoutMasters/handoutMaster1.xml"/><Relationship Id="rId98"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r>
              <a:rPr lang="en-US" altLang="en-US"/>
              <a:t>Carrol Mills Memorial</a:t>
            </a:r>
          </a:p>
        </p:txBody>
      </p:sp>
      <p:sp>
        <p:nvSpPr>
          <p:cNvPr id="2969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r>
              <a:rPr lang="en-US" altLang="en-US"/>
              <a:t>June 2, 2017  5777</a:t>
            </a:r>
          </a:p>
        </p:txBody>
      </p:sp>
      <p:sp>
        <p:nvSpPr>
          <p:cNvPr id="2970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ltLang="en-US"/>
          </a:p>
        </p:txBody>
      </p:sp>
      <p:sp>
        <p:nvSpPr>
          <p:cNvPr id="2970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743E3E74-A71D-4F9E-A274-799584BDC6E6}" type="slidenum">
              <a:rPr lang="en-US" altLang="en-US"/>
              <a:pPr/>
              <a:t>‹#›</a:t>
            </a:fld>
            <a:endParaRPr lang="en-US" altLang="en-US"/>
          </a:p>
        </p:txBody>
      </p:sp>
    </p:spTree>
    <p:extLst>
      <p:ext uri="{BB962C8B-B14F-4D97-AF65-F5344CB8AC3E}">
        <p14:creationId xmlns:p14="http://schemas.microsoft.com/office/powerpoint/2010/main" val="20885928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r>
              <a:rPr lang="en-US" altLang="en-US"/>
              <a:t>Carrol Mills Memorial</a:t>
            </a:r>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r>
              <a:rPr lang="en-US" altLang="en-US"/>
              <a:t>June 2, 2017  5777</a:t>
            </a:r>
          </a:p>
        </p:txBody>
      </p:sp>
      <p:sp>
        <p:nvSpPr>
          <p:cNvPr id="5124" name="Rectangle 4"/>
          <p:cNvSpPr>
            <a:spLocks noGrp="1" noRot="1" noChangeAspect="1" noChangeArrowheads="1" noTextEdit="1"/>
          </p:cNvSpPr>
          <p:nvPr>
            <p:ph type="sldImg" idx="2"/>
          </p:nvPr>
        </p:nvSpPr>
        <p:spPr bwMode="auto">
          <a:xfrm>
            <a:off x="503238" y="685800"/>
            <a:ext cx="58515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00E9F95B-100C-4401-AFC8-043CE70D51A5}" type="slidenum">
              <a:rPr lang="en-US" altLang="en-US"/>
              <a:pPr/>
              <a:t>‹#›</a:t>
            </a:fld>
            <a:endParaRPr lang="en-US" altLang="en-US"/>
          </a:p>
        </p:txBody>
      </p:sp>
    </p:spTree>
    <p:extLst>
      <p:ext uri="{BB962C8B-B14F-4D97-AF65-F5344CB8AC3E}">
        <p14:creationId xmlns:p14="http://schemas.microsoft.com/office/powerpoint/2010/main" val="3266379074"/>
      </p:ext>
    </p:extLst>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sz="2000" kern="1200">
        <a:solidFill>
          <a:schemeClr val="tx1"/>
        </a:solidFill>
        <a:latin typeface="Arial Rounded MT Bold" pitchFamily="34" charset="0"/>
        <a:ea typeface="+mn-ea"/>
        <a:cs typeface="Arial" charset="0"/>
      </a:defRPr>
    </a:lvl1pPr>
    <a:lvl2pPr marL="339061" algn="l" rtl="0" fontAlgn="base">
      <a:spcBef>
        <a:spcPct val="30000"/>
      </a:spcBef>
      <a:spcAft>
        <a:spcPct val="0"/>
      </a:spcAft>
      <a:defRPr sz="2000" kern="1200">
        <a:solidFill>
          <a:schemeClr val="tx1"/>
        </a:solidFill>
        <a:latin typeface="Arial Rounded MT Bold" pitchFamily="34" charset="0"/>
        <a:ea typeface="+mn-ea"/>
        <a:cs typeface="Arial" charset="0"/>
      </a:defRPr>
    </a:lvl2pPr>
    <a:lvl3pPr marL="678271" algn="l" rtl="0" fontAlgn="base">
      <a:spcBef>
        <a:spcPct val="30000"/>
      </a:spcBef>
      <a:spcAft>
        <a:spcPct val="0"/>
      </a:spcAft>
      <a:defRPr sz="1200" kern="1200">
        <a:solidFill>
          <a:schemeClr val="tx1"/>
        </a:solidFill>
        <a:latin typeface="Arial" charset="0"/>
        <a:ea typeface="+mn-ea"/>
        <a:cs typeface="Arial" charset="0"/>
      </a:defRPr>
    </a:lvl3pPr>
    <a:lvl4pPr marL="1017217" algn="l" rtl="0" fontAlgn="base">
      <a:spcBef>
        <a:spcPct val="30000"/>
      </a:spcBef>
      <a:spcAft>
        <a:spcPct val="0"/>
      </a:spcAft>
      <a:defRPr sz="1200" kern="1200">
        <a:solidFill>
          <a:schemeClr val="tx1"/>
        </a:solidFill>
        <a:latin typeface="Arial" charset="0"/>
        <a:ea typeface="+mn-ea"/>
        <a:cs typeface="Arial" charset="0"/>
      </a:defRPr>
    </a:lvl4pPr>
    <a:lvl5pPr marL="1356390" algn="l" rtl="0" fontAlgn="base">
      <a:spcBef>
        <a:spcPct val="30000"/>
      </a:spcBef>
      <a:spcAft>
        <a:spcPct val="0"/>
      </a:spcAft>
      <a:defRPr sz="1200" kern="1200">
        <a:solidFill>
          <a:schemeClr val="tx1"/>
        </a:solidFill>
        <a:latin typeface="Arial" charset="0"/>
        <a:ea typeface="+mn-ea"/>
        <a:cs typeface="Arial" charset="0"/>
      </a:defRPr>
    </a:lvl5pPr>
    <a:lvl6pPr marL="1695300" algn="l" defTabSz="678271" rtl="0" eaLnBrk="1" latinLnBrk="0" hangingPunct="1">
      <a:defRPr sz="1200" kern="1200">
        <a:solidFill>
          <a:schemeClr val="tx1"/>
        </a:solidFill>
        <a:latin typeface="+mn-lt"/>
        <a:ea typeface="+mn-ea"/>
        <a:cs typeface="+mn-cs"/>
      </a:defRPr>
    </a:lvl6pPr>
    <a:lvl7pPr marL="2034313" algn="l" defTabSz="678271" rtl="0" eaLnBrk="1" latinLnBrk="0" hangingPunct="1">
      <a:defRPr sz="1200" kern="1200">
        <a:solidFill>
          <a:schemeClr val="tx1"/>
        </a:solidFill>
        <a:latin typeface="+mn-lt"/>
        <a:ea typeface="+mn-ea"/>
        <a:cs typeface="+mn-cs"/>
      </a:defRPr>
    </a:lvl7pPr>
    <a:lvl8pPr marL="2373419" algn="l" defTabSz="678271" rtl="0" eaLnBrk="1" latinLnBrk="0" hangingPunct="1">
      <a:defRPr sz="1200" kern="1200">
        <a:solidFill>
          <a:schemeClr val="tx1"/>
        </a:solidFill>
        <a:latin typeface="+mn-lt"/>
        <a:ea typeface="+mn-ea"/>
        <a:cs typeface="+mn-cs"/>
      </a:defRPr>
    </a:lvl8pPr>
    <a:lvl9pPr marL="2712509" algn="l" defTabSz="67827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jackhayford.org/teaching/articles/the-birth-of-majesty/"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jackhayford.org/teaching/articles/the-birth-of-majesty/"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unitedwithisrael.org/immigration-to-israel-rises-21-percent-so-far-this-year/?utm_source=MadMimi&amp;utm_medium=email&amp;utm_content=War+Against+Gaza+is+Israel%E2%80%99s+Only+Option%3B+Trump%3A+%E2%80%98I+Don%E2%80%99t+Believe+the+Israelis+Are+Spying+on+Us%E2%80%99%3B+Facebook+Must+Ban+Fatah%E2%80%99s+Pro-Terror+Page%21&amp;utm_campaign=20190913_m153996054_War+Against+Gaza+is+Israel%E2%80%99s+Only+Option%3B+Trump%3A+%E2%80%98I+Don%E2%80%99t+Believe+the+Israelis+Are+Spying+on+Us%E2%80%99%3B+Facebook+Must+Ban+Fatah%E2%80%99s+Pro-Terror+Page%21&amp;utm_term=more_btn_dark_jp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jackhayford.org/teaching/articles/the-birth-of-majesty/"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jackhayford.org/teaching/articles/the-birth-of-majesty/"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jackhayford.org/teaching/articles/the-birth-of-majesty/"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jackhayford.org/teaching/articles/the-birth-of-majesty/"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www.jackhayford.org/teaching/articles/the-birth-of-majesty/"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ytimes.com/2019/09/10/world/middleeast/netanyahu-israel-west-bank.html?te=1&amp;nl=morning-briefing&amp;emc=edit_NN_p_20190911&amp;section=topNews?campaign_id=9&amp;instance_id=12293&amp;segment_id=16919&amp;user_id=0c340ef4a0010f69a562b70ff5e66878&amp;regi_id=35997600tion=topNew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s://www.biblestudytools.com/commentaries/gills-exposition-of-the-bible/numbers-23-21.html" TargetMode="External"/><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3" Type="http://schemas.openxmlformats.org/officeDocument/2006/relationships/hyperlink" Target="https://thetorah.com/coronation-on-rosh-hashanah-what-kind-of-king/" TargetMode="External"/><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3" Type="http://schemas.openxmlformats.org/officeDocument/2006/relationships/hyperlink" Target="https://thetorah.com/coronation-on-rosh-hashanah-what-kind-of-king/" TargetMode="External"/><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3" Type="http://schemas.openxmlformats.org/officeDocument/2006/relationships/hyperlink" Target="https://thetorah.com/coronation-on-rosh-hashanah-what-kind-of-king/" TargetMode="External"/><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3" Type="http://schemas.openxmlformats.org/officeDocument/2006/relationships/hyperlink" Target="https://thetorah.com/coronation-on-rosh-hashanah-what-kind-of-king/" TargetMode="External"/><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3" Type="http://schemas.openxmlformats.org/officeDocument/2006/relationships/hyperlink" Target="https://thetorah.com/coronation-on-rosh-hashanah-what-kind-of-king/" TargetMode="External"/><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3" Type="http://schemas.openxmlformats.org/officeDocument/2006/relationships/hyperlink" Target="https://www.frc.org/get.cfm?i=WA19I04&amp;f=WU19I02" TargetMode="External"/><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3" Type="http://schemas.openxmlformats.org/officeDocument/2006/relationships/hyperlink" Target="https://www.frc.org/get.cfm?i=WA19I04&amp;f=WU19I02" TargetMode="External"/><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3" Type="http://schemas.openxmlformats.org/officeDocument/2006/relationships/hyperlink" Target="https://www.frc.org/get.cfm?i=WA19I04&amp;f=WU19I02" TargetMode="External"/><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RH erev 5778 New</a:t>
            </a:r>
          </a:p>
        </p:txBody>
      </p:sp>
      <p:sp>
        <p:nvSpPr>
          <p:cNvPr id="5" name="Rectangle 3"/>
          <p:cNvSpPr>
            <a:spLocks noGrp="1" noChangeArrowheads="1"/>
          </p:cNvSpPr>
          <p:nvPr>
            <p:ph type="dt" idx="1"/>
          </p:nvPr>
        </p:nvSpPr>
        <p:spPr>
          <a:ln/>
        </p:spPr>
        <p:txBody>
          <a:bodyPr/>
          <a:lstStyle/>
          <a:p>
            <a:r>
              <a:rPr lang="en-US" altLang="en-US">
                <a:solidFill>
                  <a:prstClr val="white"/>
                </a:solidFill>
              </a:rPr>
              <a:t>Sept. 20, 2017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1</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dirty="0"/>
              <a:t>.  </a:t>
            </a:r>
          </a:p>
        </p:txBody>
      </p:sp>
      <p:cxnSp>
        <p:nvCxnSpPr>
          <p:cNvPr id="3" name="Straight Connector 2">
            <a:extLst>
              <a:ext uri="{FF2B5EF4-FFF2-40B4-BE49-F238E27FC236}">
                <a16:creationId xmlns:a16="http://schemas.microsoft.com/office/drawing/2014/main" id="{3F0789C7-0A24-4F87-80C2-D32F7688E25A}"/>
              </a:ext>
            </a:extLst>
          </p:cNvPr>
          <p:cNvCxnSpPr/>
          <p:nvPr/>
        </p:nvCxnSpPr>
        <p:spPr>
          <a:xfrm flipH="1" flipV="1">
            <a:off x="5486400" y="-304800"/>
            <a:ext cx="152400" cy="533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E7A7E2-61D4-416D-8868-15EA825CCC5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0" cap="none" spc="0" normalizeH="0" baseline="0" noProof="0" dirty="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33990517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4019060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E7A7E2-61D4-416D-8868-15EA825CCC5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800" b="0" i="0" u="none" strike="noStrike" kern="0" cap="none" spc="0" normalizeH="0" baseline="0" noProof="0" dirty="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313316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627071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659888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1050" dirty="0"/>
              <a:t>Am I already making an ethnic spoof?   Just reporting.</a:t>
            </a:r>
          </a:p>
        </p:txBody>
      </p:sp>
    </p:spTree>
    <p:extLst>
      <p:ext uri="{BB962C8B-B14F-4D97-AF65-F5344CB8AC3E}">
        <p14:creationId xmlns:p14="http://schemas.microsoft.com/office/powerpoint/2010/main" val="1489216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109266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1050" dirty="0"/>
              <a:t>Start at 31 seconds.  </a:t>
            </a:r>
          </a:p>
        </p:txBody>
      </p:sp>
    </p:spTree>
    <p:extLst>
      <p:ext uri="{BB962C8B-B14F-4D97-AF65-F5344CB8AC3E}">
        <p14:creationId xmlns:p14="http://schemas.microsoft.com/office/powerpoint/2010/main" val="2267091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dirty="0">
                <a:hlinkClick r:id="rId3"/>
              </a:rPr>
              <a:t>https://www.jackhayford.org/teaching/articles/the-birth-of-majesty/</a:t>
            </a:r>
            <a:endParaRPr lang="en-US" altLang="en-US" sz="1050" dirty="0"/>
          </a:p>
          <a:p>
            <a:endParaRPr lang="en-US" altLang="en-US" sz="1050" dirty="0"/>
          </a:p>
        </p:txBody>
      </p:sp>
    </p:spTree>
    <p:extLst>
      <p:ext uri="{BB962C8B-B14F-4D97-AF65-F5344CB8AC3E}">
        <p14:creationId xmlns:p14="http://schemas.microsoft.com/office/powerpoint/2010/main" val="435727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dirty="0">
                <a:hlinkClick r:id="rId3"/>
              </a:rPr>
              <a:t>https://www.jackhayford.org/teaching/articles/the-birth-of-majesty/</a:t>
            </a:r>
            <a:endParaRPr lang="en-US" altLang="en-US" sz="1050" dirty="0"/>
          </a:p>
          <a:p>
            <a:endParaRPr lang="en-US" altLang="en-US" sz="1050" dirty="0"/>
          </a:p>
        </p:txBody>
      </p:sp>
    </p:spTree>
    <p:extLst>
      <p:ext uri="{BB962C8B-B14F-4D97-AF65-F5344CB8AC3E}">
        <p14:creationId xmlns:p14="http://schemas.microsoft.com/office/powerpoint/2010/main" val="2142531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2000" b="0" i="0" kern="1200" dirty="0">
                <a:solidFill>
                  <a:schemeClr val="tx1"/>
                </a:solidFill>
                <a:effectLst/>
                <a:latin typeface="Arial Rounded MT Bold" pitchFamily="34" charset="0"/>
                <a:ea typeface="+mn-ea"/>
                <a:cs typeface="Arial" charset="0"/>
              </a:rPr>
              <a:t>Israel’s population is also being boosted by a decrease in emigration, according to the Central Bureau of Statistics.</a:t>
            </a:r>
          </a:p>
          <a:p>
            <a:r>
              <a:rPr lang="en-US" sz="2000" b="0" i="0" kern="1200" dirty="0">
                <a:solidFill>
                  <a:schemeClr val="tx1"/>
                </a:solidFill>
                <a:effectLst/>
                <a:latin typeface="Arial Rounded MT Bold" pitchFamily="34" charset="0"/>
                <a:ea typeface="+mn-ea"/>
                <a:cs typeface="Arial" charset="0"/>
              </a:rPr>
              <a:t>The annual emigration rate in 2017, the number of Israelis not returning from abroad for more than a year, fell to 14,300, the smallest number since 2010, says the </a:t>
            </a:r>
            <a:r>
              <a:rPr lang="en-US" sz="2000" b="0" i="1" kern="1200" dirty="0">
                <a:solidFill>
                  <a:schemeClr val="tx1"/>
                </a:solidFill>
                <a:effectLst/>
                <a:latin typeface="Arial Rounded MT Bold" pitchFamily="34" charset="0"/>
                <a:ea typeface="+mn-ea"/>
                <a:cs typeface="Arial" charset="0"/>
              </a:rPr>
              <a:t>Globes</a:t>
            </a:r>
            <a:r>
              <a:rPr lang="en-US" sz="2000" b="0" i="0" kern="1200" dirty="0">
                <a:solidFill>
                  <a:schemeClr val="tx1"/>
                </a:solidFill>
                <a:effectLst/>
                <a:latin typeface="Arial Rounded MT Bold" pitchFamily="34" charset="0"/>
                <a:ea typeface="+mn-ea"/>
                <a:cs typeface="Arial" charset="0"/>
              </a:rPr>
              <a:t> report. The newcomers are said to include the returning children of Israeli citizens living abroad and who already have Israeli citizenship.</a:t>
            </a:r>
          </a:p>
          <a:p>
            <a:r>
              <a:rPr lang="en-US" sz="900" dirty="0">
                <a:hlinkClick r:id="rId3"/>
              </a:rPr>
              <a:t>https://unitedwithisrael.org/immigration-to-israel-rises-21-percent-so-far-this-year/?utm_source=MadMimi&amp;utm_medium=email&amp;utm_content=War+Against+Gaza+is+Israel%E2%80%99s+Only+Option%3B+Trump%3A+%E2%80%98I+Don%E2%80%99t+Believe+the+Israelis+Are+Spying+on+Us%E2%80%99%3B+Facebook+Must+Ban+Fatah%E2%80%99s+Pro-Terror+Page%21&amp;utm_campaign=20190913_m153996054_War+Against+Gaza+is+Israel%E2%80%99s+Only+Option%3B+Trump%3A+%E2%80%98I+Don%E2%80%99t+Believe+the+Israelis+Are+Spying+on+Us%E2%80%99%3B+Facebook+Must+Ban+Fatah%E2%80%99s+Pro-Terror+Page%21&amp;utm_term=more_btn_dark_jpg</a:t>
            </a:r>
            <a:endParaRPr lang="en-US" sz="900" dirty="0"/>
          </a:p>
          <a:p>
            <a:endParaRPr lang="en-US" sz="2000" b="0" i="0" kern="1200" dirty="0">
              <a:solidFill>
                <a:schemeClr val="tx1"/>
              </a:solidFill>
              <a:effectLst/>
              <a:latin typeface="Arial Rounded MT Bold" pitchFamily="34" charset="0"/>
              <a:ea typeface="+mn-ea"/>
              <a:cs typeface="Arial" charset="0"/>
            </a:endParaRPr>
          </a:p>
          <a:p>
            <a:endParaRPr lang="en-US" altLang="en-US" sz="1050" dirty="0"/>
          </a:p>
        </p:txBody>
      </p:sp>
    </p:spTree>
    <p:extLst>
      <p:ext uri="{BB962C8B-B14F-4D97-AF65-F5344CB8AC3E}">
        <p14:creationId xmlns:p14="http://schemas.microsoft.com/office/powerpoint/2010/main" val="15311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dirty="0">
                <a:hlinkClick r:id="rId3"/>
              </a:rPr>
              <a:t>https://www.jackhayford.org/teaching/articles/the-birth-of-majesty/</a:t>
            </a:r>
            <a:endParaRPr lang="en-US" altLang="en-US" sz="1050" dirty="0"/>
          </a:p>
          <a:p>
            <a:endParaRPr lang="en-US" altLang="en-US" sz="1050" dirty="0"/>
          </a:p>
        </p:txBody>
      </p:sp>
    </p:spTree>
    <p:extLst>
      <p:ext uri="{BB962C8B-B14F-4D97-AF65-F5344CB8AC3E}">
        <p14:creationId xmlns:p14="http://schemas.microsoft.com/office/powerpoint/2010/main" val="18215138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dirty="0">
                <a:hlinkClick r:id="rId3"/>
              </a:rPr>
              <a:t>https://www.jackhayford.org/teaching/articles/the-birth-of-majesty/</a:t>
            </a:r>
            <a:endParaRPr lang="en-US" altLang="en-US" sz="1050" dirty="0"/>
          </a:p>
          <a:p>
            <a:endParaRPr lang="en-US" altLang="en-US" sz="1050" dirty="0"/>
          </a:p>
        </p:txBody>
      </p:sp>
    </p:spTree>
    <p:extLst>
      <p:ext uri="{BB962C8B-B14F-4D97-AF65-F5344CB8AC3E}">
        <p14:creationId xmlns:p14="http://schemas.microsoft.com/office/powerpoint/2010/main" val="29172259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2000" dirty="0"/>
              <a:t>Peter van der </a:t>
            </a:r>
            <a:r>
              <a:rPr lang="en-US" sz="2000" dirty="0" err="1"/>
              <a:t>Steur</a:t>
            </a:r>
            <a:r>
              <a:rPr lang="en-US" sz="2000" dirty="0"/>
              <a:t> and I and others were in a weeklong course taught by Jack Hayford in Van Nuys, CA.   He mentioned this story, that he was driving away from one of the palaces.</a:t>
            </a:r>
            <a:endParaRPr lang="en-US" sz="2000" dirty="0">
              <a:hlinkClick r:id="rId3"/>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050" dirty="0">
              <a:hlinkClick r:id="rId3"/>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dirty="0">
                <a:hlinkClick r:id="rId3"/>
              </a:rPr>
              <a:t>https://www.jackhayford.org/teaching/articles/the-birth-of-majesty/</a:t>
            </a:r>
            <a:endParaRPr lang="en-US" altLang="en-US" sz="1050" dirty="0"/>
          </a:p>
          <a:p>
            <a:endParaRPr lang="en-US" altLang="en-US" sz="1050" dirty="0"/>
          </a:p>
        </p:txBody>
      </p:sp>
    </p:spTree>
    <p:extLst>
      <p:ext uri="{BB962C8B-B14F-4D97-AF65-F5344CB8AC3E}">
        <p14:creationId xmlns:p14="http://schemas.microsoft.com/office/powerpoint/2010/main" val="7845259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https://www.jackhayford.org/teaching/articles/the-birth-of-majesty/</a:t>
            </a:r>
            <a:endParaRPr lang="en-US" altLang="en-US" sz="1050" dirty="0"/>
          </a:p>
        </p:txBody>
      </p:sp>
    </p:spTree>
    <p:extLst>
      <p:ext uri="{BB962C8B-B14F-4D97-AF65-F5344CB8AC3E}">
        <p14:creationId xmlns:p14="http://schemas.microsoft.com/office/powerpoint/2010/main" val="18086969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https://www.jackhayford.org/teaching/articles/the-birth-of-majesty/</a:t>
            </a:r>
            <a:endParaRPr lang="en-US" altLang="en-US" sz="1050" dirty="0"/>
          </a:p>
        </p:txBody>
      </p:sp>
    </p:spTree>
    <p:extLst>
      <p:ext uri="{BB962C8B-B14F-4D97-AF65-F5344CB8AC3E}">
        <p14:creationId xmlns:p14="http://schemas.microsoft.com/office/powerpoint/2010/main" val="24199525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b="1" dirty="0"/>
              <a:t>Only G-d, only Son.  </a:t>
            </a:r>
            <a:r>
              <a:rPr lang="en-US" altLang="en-US" sz="2000" b="1" dirty="0" err="1"/>
              <a:t>Shma</a:t>
            </a:r>
            <a:r>
              <a:rPr lang="en-US" altLang="en-US" sz="2000" b="1" dirty="0"/>
              <a:t> </a:t>
            </a:r>
            <a:r>
              <a:rPr lang="he-IL" altLang="en-US" sz="2000" b="1" dirty="0"/>
              <a:t>שמע</a:t>
            </a:r>
            <a:endParaRPr lang="en-US" altLang="en-US" sz="2000" b="1" dirty="0"/>
          </a:p>
        </p:txBody>
      </p:sp>
    </p:spTree>
    <p:extLst>
      <p:ext uri="{BB962C8B-B14F-4D97-AF65-F5344CB8AC3E}">
        <p14:creationId xmlns:p14="http://schemas.microsoft.com/office/powerpoint/2010/main" val="40274005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dirty="0"/>
              <a:t>Maybe you’ve never entered into your inheritance.   Receive Him, Repent of your sins, receive His Love, grace, forgiveness, royal sonship, daughterhood.</a:t>
            </a:r>
          </a:p>
        </p:txBody>
      </p:sp>
    </p:spTree>
    <p:extLst>
      <p:ext uri="{BB962C8B-B14F-4D97-AF65-F5344CB8AC3E}">
        <p14:creationId xmlns:p14="http://schemas.microsoft.com/office/powerpoint/2010/main" val="39116410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1050" dirty="0"/>
              <a:t>Do we live a life of praise</a:t>
            </a:r>
          </a:p>
        </p:txBody>
      </p:sp>
    </p:spTree>
    <p:extLst>
      <p:ext uri="{BB962C8B-B14F-4D97-AF65-F5344CB8AC3E}">
        <p14:creationId xmlns:p14="http://schemas.microsoft.com/office/powerpoint/2010/main" val="35449930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9118456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4035489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www.nytimes.com/2019/09/10/world/middleeast/netanyahu-israel-west-bank.html?te=1&amp;nl=morning-briefing&amp;emc=edit_NN_p_20190911&amp;section=topNews?campaign_id=9&amp;instance_id=12293&amp;segment_id=16919&amp;user_id=0c340ef4a0010f69a562b70ff5e66878&amp;regi_id=35997600tion=topNews</a:t>
            </a:r>
            <a:endParaRPr lang="en-US" altLang="en-US" sz="1050" dirty="0"/>
          </a:p>
        </p:txBody>
      </p:sp>
    </p:spTree>
    <p:extLst>
      <p:ext uri="{BB962C8B-B14F-4D97-AF65-F5344CB8AC3E}">
        <p14:creationId xmlns:p14="http://schemas.microsoft.com/office/powerpoint/2010/main" val="6713849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5008648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713180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dirty="0"/>
              <a:t>Maybe you’ve never entered into your inheritance.   Receive Him, Repent of your sins, his Love, </a:t>
            </a:r>
          </a:p>
        </p:txBody>
      </p:sp>
    </p:spTree>
    <p:extLst>
      <p:ext uri="{BB962C8B-B14F-4D97-AF65-F5344CB8AC3E}">
        <p14:creationId xmlns:p14="http://schemas.microsoft.com/office/powerpoint/2010/main" val="41379540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42394890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9691709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1050" dirty="0"/>
              <a:t>Some say we should only say “Yom </a:t>
            </a:r>
            <a:r>
              <a:rPr lang="en-US" altLang="en-US" sz="1050" dirty="0" err="1"/>
              <a:t>T’ruah</a:t>
            </a:r>
            <a:r>
              <a:rPr lang="en-US" altLang="en-US" sz="1050" dirty="0"/>
              <a:t>” </a:t>
            </a:r>
          </a:p>
        </p:txBody>
      </p:sp>
    </p:spTree>
    <p:extLst>
      <p:ext uri="{BB962C8B-B14F-4D97-AF65-F5344CB8AC3E}">
        <p14:creationId xmlns:p14="http://schemas.microsoft.com/office/powerpoint/2010/main" val="11120881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1372618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36615223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5243245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698190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1050" b="1" dirty="0"/>
              <a:t>If you don’t know why I’m saying this, better.  </a:t>
            </a:r>
          </a:p>
        </p:txBody>
      </p:sp>
    </p:spTree>
    <p:extLst>
      <p:ext uri="{BB962C8B-B14F-4D97-AF65-F5344CB8AC3E}">
        <p14:creationId xmlns:p14="http://schemas.microsoft.com/office/powerpoint/2010/main" val="26010569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8893770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6065741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41245046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7817148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380632044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39732390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rtl="0"/>
            <a:r>
              <a:rPr lang="en-US" altLang="en-US" sz="1050" dirty="0" err="1"/>
              <a:t>Teruah</a:t>
            </a:r>
            <a:r>
              <a:rPr lang="en-US" altLang="en-US" sz="1050" dirty="0"/>
              <a:t> and Kings, therefore Rosh </a:t>
            </a:r>
            <a:r>
              <a:rPr lang="en-US" altLang="en-US" sz="1050" dirty="0" err="1"/>
              <a:t>HaShannah</a:t>
            </a:r>
            <a:r>
              <a:rPr lang="en-US" altLang="en-US" sz="1050" dirty="0"/>
              <a:t>/</a:t>
            </a:r>
            <a:r>
              <a:rPr lang="en-US" altLang="en-US" sz="1050" dirty="0" err="1"/>
              <a:t>Teruah</a:t>
            </a:r>
            <a:r>
              <a:rPr lang="en-US" altLang="en-US" sz="1050" dirty="0"/>
              <a:t> and royalty.</a:t>
            </a:r>
          </a:p>
        </p:txBody>
      </p:sp>
    </p:spTree>
    <p:extLst>
      <p:ext uri="{BB962C8B-B14F-4D97-AF65-F5344CB8AC3E}">
        <p14:creationId xmlns:p14="http://schemas.microsoft.com/office/powerpoint/2010/main" val="246718303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b="1" dirty="0"/>
              <a:t>So, an ancient connection with </a:t>
            </a:r>
            <a:r>
              <a:rPr lang="en-US" altLang="en-US" sz="2000" b="1" dirty="0" err="1"/>
              <a:t>Teruah</a:t>
            </a:r>
            <a:r>
              <a:rPr lang="en-US" altLang="en-US" sz="2000" b="1" dirty="0"/>
              <a:t> </a:t>
            </a:r>
            <a:r>
              <a:rPr lang="en-US" altLang="en-US" sz="2000" b="1" dirty="0">
                <a:sym typeface="Wingdings" panose="05000000000000000000" pitchFamily="2" charset="2"/>
              </a:rPr>
              <a:t> Rosh </a:t>
            </a:r>
            <a:r>
              <a:rPr lang="en-US" altLang="en-US" sz="2000" b="1" dirty="0" err="1">
                <a:sym typeface="Wingdings" panose="05000000000000000000" pitchFamily="2" charset="2"/>
              </a:rPr>
              <a:t>HaShannah</a:t>
            </a:r>
            <a:r>
              <a:rPr lang="en-US" altLang="en-US" sz="2000" b="1" dirty="0">
                <a:sym typeface="Wingdings" panose="05000000000000000000" pitchFamily="2" charset="2"/>
              </a:rPr>
              <a:t> and King Messiah</a:t>
            </a:r>
            <a:endParaRPr lang="en-US" altLang="en-US" sz="2000" b="1" dirty="0"/>
          </a:p>
          <a:p>
            <a:endParaRPr lang="en-US" altLang="en-US" sz="2000" b="1" dirty="0"/>
          </a:p>
          <a:p>
            <a:r>
              <a:rPr lang="en-US" altLang="en-US" sz="2000" b="1" dirty="0"/>
              <a:t>Targum </a:t>
            </a:r>
            <a:r>
              <a:rPr lang="en-US" altLang="en-US" sz="2000" b="1" dirty="0" err="1"/>
              <a:t>Onkelos</a:t>
            </a:r>
            <a:r>
              <a:rPr lang="en-US" altLang="en-US" sz="2000" b="1" dirty="0"/>
              <a:t> on the Torah (Written Law)</a:t>
            </a:r>
          </a:p>
          <a:p>
            <a:r>
              <a:rPr lang="en-US" altLang="en-US" sz="2000" b="1" dirty="0"/>
              <a:t>Targum Jonathan on the Nevi'im (Prophets)</a:t>
            </a:r>
          </a:p>
          <a:p>
            <a:endParaRPr lang="en-US" altLang="en-US" sz="1050" dirty="0"/>
          </a:p>
          <a:p>
            <a:endParaRPr lang="en-US" altLang="en-US" sz="1050" dirty="0"/>
          </a:p>
          <a:p>
            <a:r>
              <a:rPr lang="en-US" sz="1050" dirty="0">
                <a:hlinkClick r:id="rId3"/>
              </a:rPr>
              <a:t>https://www.biblestudytools.com/commentaries/gills-exposition-of-the-bible/numbers-23-21.html</a:t>
            </a:r>
            <a:endParaRPr lang="en-US" altLang="en-US" sz="1050" dirty="0"/>
          </a:p>
        </p:txBody>
      </p:sp>
    </p:spTree>
    <p:extLst>
      <p:ext uri="{BB962C8B-B14F-4D97-AF65-F5344CB8AC3E}">
        <p14:creationId xmlns:p14="http://schemas.microsoft.com/office/powerpoint/2010/main" val="24619606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086703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910135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Slide Image Placeholder 1"/>
          <p:cNvSpPr>
            <a:spLocks noGrp="1" noRot="1" noChangeAspect="1" noTextEdit="1"/>
          </p:cNvSpPr>
          <p:nvPr>
            <p:ph type="sldImg"/>
          </p:nvPr>
        </p:nvSpPr>
        <p:spPr>
          <a:xfrm>
            <a:off x="384175" y="685800"/>
            <a:ext cx="6083300" cy="3422650"/>
          </a:xfrm>
          <a:ln/>
        </p:spPr>
      </p:sp>
      <p:sp>
        <p:nvSpPr>
          <p:cNvPr id="338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cs typeface="Arial" pitchFamily="34" charset="0"/>
            </a:endParaRPr>
          </a:p>
        </p:txBody>
      </p:sp>
      <p:sp>
        <p:nvSpPr>
          <p:cNvPr id="4" name="Slide Number Placeholder 3"/>
          <p:cNvSpPr>
            <a:spLocks noGrp="1"/>
          </p:cNvSpPr>
          <p:nvPr>
            <p:ph type="sldNum" sz="quarter" idx="5"/>
          </p:nvPr>
        </p:nvSpPr>
        <p:spPr/>
        <p:txBody>
          <a:bodyPr/>
          <a:lstStyle>
            <a:lvl1pPr>
              <a:defRPr sz="7900">
                <a:solidFill>
                  <a:schemeClr val="tx1"/>
                </a:solidFill>
                <a:latin typeface="Arial" pitchFamily="34" charset="0"/>
                <a:cs typeface="Arial" pitchFamily="34" charset="0"/>
              </a:defRPr>
            </a:lvl1pPr>
            <a:lvl2pPr marL="729057" indent="-280406">
              <a:defRPr sz="7900">
                <a:solidFill>
                  <a:schemeClr val="tx1"/>
                </a:solidFill>
                <a:latin typeface="Arial" pitchFamily="34" charset="0"/>
                <a:cs typeface="Arial" pitchFamily="34" charset="0"/>
              </a:defRPr>
            </a:lvl2pPr>
            <a:lvl3pPr marL="1121626" indent="-224325">
              <a:defRPr sz="7900">
                <a:solidFill>
                  <a:schemeClr val="tx1"/>
                </a:solidFill>
                <a:latin typeface="Arial" pitchFamily="34" charset="0"/>
                <a:cs typeface="Arial" pitchFamily="34" charset="0"/>
              </a:defRPr>
            </a:lvl3pPr>
            <a:lvl4pPr marL="1570276" indent="-224325">
              <a:defRPr sz="7900">
                <a:solidFill>
                  <a:schemeClr val="tx1"/>
                </a:solidFill>
                <a:latin typeface="Arial" pitchFamily="34" charset="0"/>
                <a:cs typeface="Arial" pitchFamily="34" charset="0"/>
              </a:defRPr>
            </a:lvl4pPr>
            <a:lvl5pPr marL="2018927" indent="-224325">
              <a:defRPr sz="7900">
                <a:solidFill>
                  <a:schemeClr val="tx1"/>
                </a:solidFill>
                <a:latin typeface="Arial" pitchFamily="34" charset="0"/>
                <a:cs typeface="Arial" pitchFamily="34" charset="0"/>
              </a:defRPr>
            </a:lvl5pPr>
            <a:lvl6pPr marL="2467577" indent="-224325" eaLnBrk="0" fontAlgn="base" hangingPunct="0">
              <a:spcBef>
                <a:spcPct val="0"/>
              </a:spcBef>
              <a:spcAft>
                <a:spcPct val="0"/>
              </a:spcAft>
              <a:defRPr sz="7900">
                <a:solidFill>
                  <a:schemeClr val="tx1"/>
                </a:solidFill>
                <a:latin typeface="Arial" pitchFamily="34" charset="0"/>
                <a:cs typeface="Arial" pitchFamily="34" charset="0"/>
              </a:defRPr>
            </a:lvl6pPr>
            <a:lvl7pPr marL="2916227" indent="-224325" eaLnBrk="0" fontAlgn="base" hangingPunct="0">
              <a:spcBef>
                <a:spcPct val="0"/>
              </a:spcBef>
              <a:spcAft>
                <a:spcPct val="0"/>
              </a:spcAft>
              <a:defRPr sz="7900">
                <a:solidFill>
                  <a:schemeClr val="tx1"/>
                </a:solidFill>
                <a:latin typeface="Arial" pitchFamily="34" charset="0"/>
                <a:cs typeface="Arial" pitchFamily="34" charset="0"/>
              </a:defRPr>
            </a:lvl7pPr>
            <a:lvl8pPr marL="3364878" indent="-224325" eaLnBrk="0" fontAlgn="base" hangingPunct="0">
              <a:spcBef>
                <a:spcPct val="0"/>
              </a:spcBef>
              <a:spcAft>
                <a:spcPct val="0"/>
              </a:spcAft>
              <a:defRPr sz="7900">
                <a:solidFill>
                  <a:schemeClr val="tx1"/>
                </a:solidFill>
                <a:latin typeface="Arial" pitchFamily="34" charset="0"/>
                <a:cs typeface="Arial" pitchFamily="34" charset="0"/>
              </a:defRPr>
            </a:lvl8pPr>
            <a:lvl9pPr marL="3813528" indent="-224325" eaLnBrk="0" fontAlgn="base" hangingPunct="0">
              <a:spcBef>
                <a:spcPct val="0"/>
              </a:spcBef>
              <a:spcAft>
                <a:spcPct val="0"/>
              </a:spcAft>
              <a:defRPr sz="7900">
                <a:solidFill>
                  <a:schemeClr val="tx1"/>
                </a:solidFill>
                <a:latin typeface="Arial" pitchFamily="34" charset="0"/>
                <a:cs typeface="Arial" pitchFamily="34" charset="0"/>
              </a:defRPr>
            </a:lvl9pPr>
          </a:lstStyle>
          <a:p>
            <a:pPr marL="0" marR="0" lvl="0" indent="0" algn="r" defTabSz="897301" rtl="0" eaLnBrk="1" fontAlgn="auto" latinLnBrk="0" hangingPunct="1">
              <a:lnSpc>
                <a:spcPct val="100000"/>
              </a:lnSpc>
              <a:spcBef>
                <a:spcPts val="0"/>
              </a:spcBef>
              <a:spcAft>
                <a:spcPts val="0"/>
              </a:spcAft>
              <a:buClrTx/>
              <a:buSzTx/>
              <a:buFontTx/>
              <a:buNone/>
              <a:tabLst/>
              <a:defRPr/>
            </a:pPr>
            <a:fld id="{45F6C25F-6C70-4A78-AE69-304999D70D58}" type="slidenum">
              <a:rPr kumimoji="0" lang="en-US" altLang="en-US" sz="1800" b="0" i="0" u="none" strike="noStrike" kern="0" cap="none" spc="0" normalizeH="0" baseline="0" noProof="0">
                <a:ln>
                  <a:noFill/>
                </a:ln>
                <a:solidFill>
                  <a:srgbClr val="000000"/>
                </a:solidFill>
                <a:effectLst/>
                <a:uLnTx/>
                <a:uFillTx/>
                <a:latin typeface="Arial" pitchFamily="34" charset="0"/>
                <a:ea typeface="+mn-ea"/>
                <a:cs typeface="Arial" pitchFamily="34" charset="0"/>
              </a:rPr>
              <a:pPr marL="0" marR="0" lvl="0" indent="0" algn="r" defTabSz="897301" rtl="0" eaLnBrk="1" fontAlgn="auto" latinLnBrk="0" hangingPunct="1">
                <a:lnSpc>
                  <a:spcPct val="100000"/>
                </a:lnSpc>
                <a:spcBef>
                  <a:spcPts val="0"/>
                </a:spcBef>
                <a:spcAft>
                  <a:spcPts val="0"/>
                </a:spcAft>
                <a:buClrTx/>
                <a:buSzTx/>
                <a:buFontTx/>
                <a:buNone/>
                <a:tabLst/>
                <a:defRPr/>
              </a:pPr>
              <a:t>5</a:t>
            </a:fld>
            <a:endParaRPr kumimoji="0" lang="en-US" altLang="en-US" sz="1800" b="0" i="0" u="none" strike="noStrike" kern="0" cap="none" spc="0" normalizeH="0" baseline="0" noProof="0" dirty="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80871300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65720857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53287825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04074438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94883095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dirty="0">
                <a:hlinkClick r:id="rId3"/>
              </a:rPr>
              <a:t>https://thetorah.com/coronation-on-rosh-hashanah-what-kind-of-king/</a:t>
            </a:r>
            <a:r>
              <a:rPr lang="en-US" sz="1050" dirty="0"/>
              <a:t>  </a:t>
            </a:r>
            <a:r>
              <a:rPr lang="en-US" sz="2000" b="0" i="0" kern="1200" dirty="0">
                <a:solidFill>
                  <a:schemeClr val="tx1"/>
                </a:solidFill>
                <a:effectLst/>
                <a:latin typeface="Arial Rounded MT Bold" pitchFamily="34" charset="0"/>
                <a:ea typeface="+mn-ea"/>
                <a:cs typeface="Arial" charset="0"/>
              </a:rPr>
              <a:t>Professor Marc </a:t>
            </a:r>
            <a:r>
              <a:rPr lang="en-US" sz="2000" b="0" i="0" kern="1200" dirty="0" err="1">
                <a:solidFill>
                  <a:schemeClr val="tx1"/>
                </a:solidFill>
                <a:effectLst/>
                <a:latin typeface="Arial Rounded MT Bold" pitchFamily="34" charset="0"/>
                <a:ea typeface="+mn-ea"/>
                <a:cs typeface="Arial" charset="0"/>
              </a:rPr>
              <a:t>Zvi</a:t>
            </a:r>
            <a:r>
              <a:rPr lang="en-US" sz="2000" b="0" i="0" kern="1200" dirty="0">
                <a:solidFill>
                  <a:schemeClr val="tx1"/>
                </a:solidFill>
                <a:effectLst/>
                <a:latin typeface="Arial Rounded MT Bold" pitchFamily="34" charset="0"/>
                <a:ea typeface="+mn-ea"/>
                <a:cs typeface="Arial" charset="0"/>
              </a:rPr>
              <a:t> </a:t>
            </a:r>
            <a:r>
              <a:rPr lang="en-US" sz="2000" b="0" i="0" kern="1200" dirty="0" err="1">
                <a:solidFill>
                  <a:schemeClr val="tx1"/>
                </a:solidFill>
                <a:effectLst/>
                <a:latin typeface="Arial Rounded MT Bold" pitchFamily="34" charset="0"/>
                <a:ea typeface="+mn-ea"/>
                <a:cs typeface="Arial" charset="0"/>
              </a:rPr>
              <a:t>Brettler</a:t>
            </a:r>
            <a:r>
              <a:rPr lang="en-US" sz="2000" b="0" i="0" kern="1200" dirty="0">
                <a:solidFill>
                  <a:schemeClr val="tx1"/>
                </a:solidFill>
                <a:effectLst/>
                <a:latin typeface="Arial Rounded MT Bold" pitchFamily="34" charset="0"/>
                <a:ea typeface="+mn-ea"/>
                <a:cs typeface="Arial" charset="0"/>
              </a:rPr>
              <a:t> is Dora Golding Professor of Biblical Literature at Brandeis University. </a:t>
            </a:r>
            <a:endParaRPr lang="en-US" altLang="en-US" sz="1050" dirty="0"/>
          </a:p>
          <a:p>
            <a:endParaRPr lang="en-US" altLang="en-US" sz="1050" dirty="0"/>
          </a:p>
        </p:txBody>
      </p:sp>
    </p:spTree>
    <p:extLst>
      <p:ext uri="{BB962C8B-B14F-4D97-AF65-F5344CB8AC3E}">
        <p14:creationId xmlns:p14="http://schemas.microsoft.com/office/powerpoint/2010/main" val="333797360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https://thetorah.com/coronation-on-rosh-hashanah-what-kind-of-king/</a:t>
            </a:r>
            <a:endParaRPr lang="en-US" altLang="en-US" sz="1050" dirty="0"/>
          </a:p>
        </p:txBody>
      </p:sp>
    </p:spTree>
    <p:extLst>
      <p:ext uri="{BB962C8B-B14F-4D97-AF65-F5344CB8AC3E}">
        <p14:creationId xmlns:p14="http://schemas.microsoft.com/office/powerpoint/2010/main" val="353491678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https://thetorah.com/coronation-on-rosh-hashanah-what-kind-of-king/</a:t>
            </a:r>
            <a:endParaRPr lang="en-US" altLang="en-US" sz="1050" dirty="0"/>
          </a:p>
        </p:txBody>
      </p:sp>
    </p:spTree>
    <p:extLst>
      <p:ext uri="{BB962C8B-B14F-4D97-AF65-F5344CB8AC3E}">
        <p14:creationId xmlns:p14="http://schemas.microsoft.com/office/powerpoint/2010/main" val="411375914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https://thetorah.com/coronation-on-rosh-hashanah-what-kind-of-king/</a:t>
            </a:r>
            <a:endParaRPr lang="en-US" altLang="en-US" sz="1050" dirty="0"/>
          </a:p>
        </p:txBody>
      </p:sp>
    </p:spTree>
    <p:extLst>
      <p:ext uri="{BB962C8B-B14F-4D97-AF65-F5344CB8AC3E}">
        <p14:creationId xmlns:p14="http://schemas.microsoft.com/office/powerpoint/2010/main" val="69506617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https://thetorah.com/coronation-on-rosh-hashanah-what-kind-of-king/</a:t>
            </a:r>
            <a:endParaRPr lang="en-US" altLang="en-US" sz="1050" dirty="0"/>
          </a:p>
        </p:txBody>
      </p:sp>
    </p:spTree>
    <p:extLst>
      <p:ext uri="{BB962C8B-B14F-4D97-AF65-F5344CB8AC3E}">
        <p14:creationId xmlns:p14="http://schemas.microsoft.com/office/powerpoint/2010/main" val="209797182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60847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E7A7E2-61D4-416D-8868-15EA825CCC5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800" b="0" i="0" u="none" strike="noStrike" kern="0" cap="none" spc="0" normalizeH="0" baseline="0" noProof="0" dirty="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158718371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05762462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393614112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62</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416360691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18593518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42166608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356704611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67801792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403517143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dirty="0"/>
              <a:t>Maybe you’ve never entered into your inheritance.   Receive Him, Repent of your sins, his Love.</a:t>
            </a:r>
          </a:p>
          <a:p>
            <a:endParaRPr lang="en-US" altLang="en-US" sz="2000" dirty="0"/>
          </a:p>
          <a:p>
            <a:r>
              <a:rPr lang="en-US" altLang="en-US" sz="2000" dirty="0"/>
              <a:t>An example of behavior in the presence of royalty is truthfulness.</a:t>
            </a:r>
          </a:p>
          <a:p>
            <a:r>
              <a:rPr lang="en-US" altLang="en-US" sz="2000" dirty="0"/>
              <a:t>How many saw </a:t>
            </a:r>
            <a:r>
              <a:rPr lang="en-US" altLang="en-US" sz="2000" i="1" dirty="0"/>
              <a:t>Ever After</a:t>
            </a:r>
            <a:r>
              <a:rPr lang="en-US" altLang="en-US" sz="2000" dirty="0"/>
              <a:t>?  1998 Drew Barrymore</a:t>
            </a:r>
          </a:p>
        </p:txBody>
      </p:sp>
    </p:spTree>
    <p:extLst>
      <p:ext uri="{BB962C8B-B14F-4D97-AF65-F5344CB8AC3E}">
        <p14:creationId xmlns:p14="http://schemas.microsoft.com/office/powerpoint/2010/main" val="13105631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321530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E7A7E2-61D4-416D-8868-15EA825CCC5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0" cap="none" spc="0" normalizeH="0" baseline="0" noProof="0" dirty="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129680817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70</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1932016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0132849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72</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421459105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07750254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b="1" dirty="0">
                <a:solidFill>
                  <a:schemeClr val="tx1"/>
                </a:solidFill>
              </a:rPr>
              <a:t>Do we keep our commitments?  Is our word ironclad?</a:t>
            </a:r>
          </a:p>
        </p:txBody>
      </p:sp>
    </p:spTree>
    <p:extLst>
      <p:ext uri="{BB962C8B-B14F-4D97-AF65-F5344CB8AC3E}">
        <p14:creationId xmlns:p14="http://schemas.microsoft.com/office/powerpoint/2010/main" val="98572659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dirty="0"/>
              <a:t>Maybe you’ve never entered into your inheritance.   Receive Him, Repent of your sins, his Love, </a:t>
            </a:r>
          </a:p>
        </p:txBody>
      </p:sp>
    </p:spTree>
    <p:extLst>
      <p:ext uri="{BB962C8B-B14F-4D97-AF65-F5344CB8AC3E}">
        <p14:creationId xmlns:p14="http://schemas.microsoft.com/office/powerpoint/2010/main" val="283410866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https://www.frc.org/get.cfm?i=WA19I04&amp;f=WU19I02</a:t>
            </a:r>
            <a:endParaRPr lang="en-US" altLang="en-US" sz="1050" dirty="0"/>
          </a:p>
        </p:txBody>
      </p:sp>
    </p:spTree>
    <p:extLst>
      <p:ext uri="{BB962C8B-B14F-4D97-AF65-F5344CB8AC3E}">
        <p14:creationId xmlns:p14="http://schemas.microsoft.com/office/powerpoint/2010/main" val="36778267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https://www.frc.org/get.cfm?i=WA19I04&amp;f=WU19I02</a:t>
            </a:r>
            <a:endParaRPr lang="en-US" altLang="en-US" sz="1050" dirty="0"/>
          </a:p>
        </p:txBody>
      </p:sp>
    </p:spTree>
    <p:extLst>
      <p:ext uri="{BB962C8B-B14F-4D97-AF65-F5344CB8AC3E}">
        <p14:creationId xmlns:p14="http://schemas.microsoft.com/office/powerpoint/2010/main" val="344905315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50" dirty="0">
                <a:hlinkClick r:id="rId3"/>
              </a:rPr>
              <a:t>https://www.frc.org/get.cfm?i=WA19I04&amp;f=WU19I02</a:t>
            </a:r>
            <a:endParaRPr lang="en-US" altLang="en-US" sz="1050" dirty="0"/>
          </a:p>
        </p:txBody>
      </p:sp>
    </p:spTree>
    <p:extLst>
      <p:ext uri="{BB962C8B-B14F-4D97-AF65-F5344CB8AC3E}">
        <p14:creationId xmlns:p14="http://schemas.microsoft.com/office/powerpoint/2010/main" val="669522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b="1" dirty="0"/>
              <a:t>Maybe you’ve never entered into your inheritance.   </a:t>
            </a:r>
          </a:p>
          <a:p>
            <a:pPr marL="109538" indent="-109538">
              <a:buFont typeface="Arial" panose="020B0604020202020204" pitchFamily="34" charset="0"/>
              <a:buChar char="•"/>
            </a:pPr>
            <a:r>
              <a:rPr lang="en-US" altLang="en-US" sz="2000" b="1" dirty="0"/>
              <a:t>Receive Him, Repent of your sins, receive His Love.   </a:t>
            </a:r>
          </a:p>
          <a:p>
            <a:pPr marL="109538" indent="-109538">
              <a:buFont typeface="Arial" panose="020B0604020202020204" pitchFamily="34" charset="0"/>
              <a:buChar char="•"/>
            </a:pPr>
            <a:r>
              <a:rPr lang="en-US" altLang="en-US" sz="2000" b="1" dirty="0"/>
              <a:t>Enter more deeply.  Filled with His Spirit.  Speak in tongues.  </a:t>
            </a:r>
          </a:p>
          <a:p>
            <a:pPr marL="109538" indent="-109538">
              <a:buFont typeface="Arial" panose="020B0604020202020204" pitchFamily="34" charset="0"/>
              <a:buChar char="•"/>
            </a:pPr>
            <a:r>
              <a:rPr lang="en-US" altLang="en-US" sz="2000" b="1" dirty="0"/>
              <a:t>Pray and intercede.  </a:t>
            </a:r>
          </a:p>
          <a:p>
            <a:pPr marL="109538" indent="-109538">
              <a:buFont typeface="Arial" panose="020B0604020202020204" pitchFamily="34" charset="0"/>
              <a:buChar char="•"/>
            </a:pPr>
            <a:r>
              <a:rPr lang="en-US" altLang="en-US" sz="2000" b="1" dirty="0"/>
              <a:t>Act.</a:t>
            </a:r>
          </a:p>
          <a:p>
            <a:endParaRPr lang="en-US" altLang="en-US" b="1" dirty="0"/>
          </a:p>
          <a:p>
            <a:r>
              <a:rPr lang="en-US" altLang="en-US" sz="2000" b="1" dirty="0"/>
              <a:t>All part of living as royalty.</a:t>
            </a:r>
          </a:p>
          <a:p>
            <a:endParaRPr lang="en-US" altLang="en-US" b="1" dirty="0"/>
          </a:p>
          <a:p>
            <a:r>
              <a:rPr lang="en-US" altLang="en-US" sz="2000" b="1" dirty="0"/>
              <a:t>One more topic in this text in </a:t>
            </a:r>
            <a:r>
              <a:rPr lang="en-US" altLang="en-US" sz="2000" b="1" dirty="0" err="1"/>
              <a:t>Mattityahu</a:t>
            </a:r>
            <a:endParaRPr lang="en-US" altLang="en-US" sz="2000" b="1" dirty="0"/>
          </a:p>
        </p:txBody>
      </p:sp>
    </p:spTree>
    <p:extLst>
      <p:ext uri="{BB962C8B-B14F-4D97-AF65-F5344CB8AC3E}">
        <p14:creationId xmlns:p14="http://schemas.microsoft.com/office/powerpoint/2010/main" val="1213718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E7A7E2-61D4-416D-8868-15EA825CCC5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0" cap="none" spc="0" normalizeH="0" baseline="0" noProof="0" dirty="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44292762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E7A7E2-61D4-416D-8868-15EA825CCC5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US" sz="1800" b="0" i="0" u="none" strike="noStrike" kern="0" cap="none" spc="0" normalizeH="0" baseline="0" noProof="0" dirty="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112717140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E7A7E2-61D4-416D-8868-15EA825CCC5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US" sz="1800" b="0" i="0" u="none" strike="noStrike" kern="0" cap="none" spc="0" normalizeH="0" baseline="0" noProof="0" dirty="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220860099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E7A7E2-61D4-416D-8868-15EA825CCC5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US" sz="1800" b="0" i="0" u="none" strike="noStrike" kern="0" cap="none" spc="0" normalizeH="0" baseline="0" noProof="0" dirty="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860844981"/>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83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74234066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84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77903584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85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1050" dirty="0"/>
              <a:t>Ulpan Or</a:t>
            </a:r>
          </a:p>
        </p:txBody>
      </p:sp>
    </p:spTree>
    <p:extLst>
      <p:ext uri="{BB962C8B-B14F-4D97-AF65-F5344CB8AC3E}">
        <p14:creationId xmlns:p14="http://schemas.microsoft.com/office/powerpoint/2010/main" val="265083597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86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23274655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87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dirty="0"/>
              <a:t>Maybe you’ve never entered into your inheritance.   Receive Him, Repent of your sins, his Love, </a:t>
            </a:r>
          </a:p>
        </p:txBody>
      </p:sp>
    </p:spTree>
    <p:extLst>
      <p:ext uri="{BB962C8B-B14F-4D97-AF65-F5344CB8AC3E}">
        <p14:creationId xmlns:p14="http://schemas.microsoft.com/office/powerpoint/2010/main" val="359719555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25.05-07 Delay</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Oct. 27, 2018 5779</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88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79431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E7A7E2-61D4-416D-8868-15EA825CCC56}" type="slidenum">
              <a:rPr kumimoji="0" lang="en-US" sz="1800" b="0" i="0" u="none" strike="noStrike" kern="0" cap="none" spc="0" normalizeH="0" baseline="0" noProof="0" smtClean="0">
                <a:ln>
                  <a:noFill/>
                </a:ln>
                <a:solidFill>
                  <a:sysClr val="windowText" lastClr="000000"/>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800" b="0" i="0" u="none" strike="noStrike" kern="0" cap="none" spc="0" normalizeH="0" baseline="0" noProof="0" dirty="0">
              <a:ln>
                <a:noFill/>
              </a:ln>
              <a:solidFill>
                <a:sysClr val="windowText" lastClr="000000"/>
              </a:solidFill>
              <a:effectLst/>
              <a:uLnTx/>
              <a:uFillTx/>
              <a:latin typeface="Arial" charset="0"/>
              <a:ea typeface="+mn-ea"/>
              <a:cs typeface="Arial" charset="0"/>
            </a:endParaRPr>
          </a:p>
        </p:txBody>
      </p:sp>
    </p:spTree>
    <p:extLst>
      <p:ext uri="{BB962C8B-B14F-4D97-AF65-F5344CB8AC3E}">
        <p14:creationId xmlns:p14="http://schemas.microsoft.com/office/powerpoint/2010/main" val="100770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58416" y="1601751"/>
            <a:ext cx="7462044" cy="1102519"/>
          </a:xfrm>
        </p:spPr>
        <p:txBody>
          <a:bodyPr/>
          <a:lstStyle/>
          <a:p>
            <a:r>
              <a:rPr lang="en-US"/>
              <a:t>Click to edit Master title style</a:t>
            </a:r>
          </a:p>
        </p:txBody>
      </p:sp>
      <p:sp>
        <p:nvSpPr>
          <p:cNvPr id="3" name="Subtitle 2"/>
          <p:cNvSpPr>
            <a:spLocks noGrp="1"/>
          </p:cNvSpPr>
          <p:nvPr>
            <p:ph type="subTitle" idx="1"/>
          </p:nvPr>
        </p:nvSpPr>
        <p:spPr>
          <a:xfrm>
            <a:off x="1319915" y="2914650"/>
            <a:ext cx="6145213" cy="1314450"/>
          </a:xfrm>
        </p:spPr>
        <p:txBody>
          <a:bodyPr/>
          <a:lstStyle>
            <a:lvl1pPr marL="0" indent="0" algn="ctr">
              <a:buNone/>
              <a:defRPr/>
            </a:lvl1pPr>
            <a:lvl2pPr marL="339061" indent="0" algn="ctr">
              <a:buNone/>
              <a:defRPr/>
            </a:lvl2pPr>
            <a:lvl3pPr marL="678271" indent="0" algn="ctr">
              <a:buNone/>
              <a:defRPr/>
            </a:lvl3pPr>
            <a:lvl4pPr marL="1017217" indent="0" algn="ctr">
              <a:buNone/>
              <a:defRPr/>
            </a:lvl4pPr>
            <a:lvl5pPr marL="1356390" indent="0" algn="ctr">
              <a:buNone/>
              <a:defRPr/>
            </a:lvl5pPr>
            <a:lvl6pPr marL="1695300" indent="0" algn="ctr">
              <a:buNone/>
              <a:defRPr/>
            </a:lvl6pPr>
            <a:lvl7pPr marL="2034313" indent="0" algn="ctr">
              <a:buNone/>
              <a:defRPr/>
            </a:lvl7pPr>
            <a:lvl8pPr marL="2373419" indent="0" algn="ctr">
              <a:buNone/>
              <a:defRPr/>
            </a:lvl8pPr>
            <a:lvl9pPr marL="2712509"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26EB06D-C9AC-4BAA-90E1-11627B68CA4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37528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836C97D-7EB4-4470-B36A-8CE1DF35336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9773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4684" y="205992"/>
            <a:ext cx="1975247"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8945" y="205992"/>
            <a:ext cx="5779426"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2A1C997-1C84-4E42-B804-9E6F0693A64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39372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288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lgn="l" defTabSz="658459">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defTabSz="658459">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defTabSz="658459">
              <a:defRPr/>
            </a:pPr>
            <a:fld id="{008EDFD0-AEF6-440D-A2A9-52A80FF54F5E}" type="slidenum">
              <a:rPr lang="en-US" altLang="en-US" smtClean="0">
                <a:latin typeface="Arial" pitchFamily="34" charset="0"/>
                <a:cs typeface="Arial" pitchFamily="34" charset="0"/>
              </a:rPr>
              <a:pPr defTabSz="658459">
                <a:defRPr/>
              </a:pPr>
              <a:t>‹#›</a:t>
            </a:fld>
            <a:endParaRPr lang="en-US" altLang="en-US" dirty="0">
              <a:latin typeface="Arial" pitchFamily="34" charset="0"/>
              <a:cs typeface="Arial" pitchFamily="34" charset="0"/>
            </a:endParaRPr>
          </a:p>
        </p:txBody>
      </p:sp>
    </p:spTree>
    <p:extLst>
      <p:ext uri="{BB962C8B-B14F-4D97-AF65-F5344CB8AC3E}">
        <p14:creationId xmlns:p14="http://schemas.microsoft.com/office/powerpoint/2010/main" val="835675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288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lgn="l" defTabSz="658459">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defTabSz="658459">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defTabSz="658459">
              <a:defRPr/>
            </a:pPr>
            <a:fld id="{74C7E32F-A007-40FE-BCD5-17EC31FC5224}" type="slidenum">
              <a:rPr lang="en-US" smtClean="0"/>
              <a:pPr defTabSz="658459">
                <a:defRPr/>
              </a:pPr>
              <a:t>‹#›</a:t>
            </a:fld>
            <a:endParaRPr lang="en-US" dirty="0"/>
          </a:p>
        </p:txBody>
      </p:sp>
    </p:spTree>
    <p:extLst>
      <p:ext uri="{BB962C8B-B14F-4D97-AF65-F5344CB8AC3E}">
        <p14:creationId xmlns:p14="http://schemas.microsoft.com/office/powerpoint/2010/main" val="389693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62809BE-4F75-4AE8-85BB-D151C4B7CC4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22506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93471" y="3305191"/>
            <a:ext cx="7462044"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93471" y="2180035"/>
            <a:ext cx="7462044" cy="1125140"/>
          </a:xfrm>
        </p:spPr>
        <p:txBody>
          <a:bodyPr anchor="b"/>
          <a:lstStyle>
            <a:lvl1pPr marL="0" indent="0">
              <a:buNone/>
              <a:defRPr sz="2000"/>
            </a:lvl1pPr>
            <a:lvl2pPr marL="339061" indent="0">
              <a:buNone/>
              <a:defRPr sz="1800"/>
            </a:lvl2pPr>
            <a:lvl3pPr marL="678271" indent="0">
              <a:buNone/>
              <a:defRPr sz="1600"/>
            </a:lvl3pPr>
            <a:lvl4pPr marL="1017217" indent="0">
              <a:buNone/>
              <a:defRPr sz="1400"/>
            </a:lvl4pPr>
            <a:lvl5pPr marL="1356390" indent="0">
              <a:buNone/>
              <a:defRPr sz="1400"/>
            </a:lvl5pPr>
            <a:lvl6pPr marL="1695300" indent="0">
              <a:buNone/>
              <a:defRPr sz="1400"/>
            </a:lvl6pPr>
            <a:lvl7pPr marL="2034313" indent="0">
              <a:buNone/>
              <a:defRPr sz="1400"/>
            </a:lvl7pPr>
            <a:lvl8pPr marL="2373419" indent="0">
              <a:buNone/>
              <a:defRPr sz="1400"/>
            </a:lvl8pPr>
            <a:lvl9pPr marL="2712509"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7AE4B22-24C9-4BD8-A2D6-8E3898629F9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79325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8945" y="1200155"/>
            <a:ext cx="3877336"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62595" y="1200155"/>
            <a:ext cx="3877336"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B11E98B-EED2-4B67-A443-F4B6B35947A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7216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9465" y="1151335"/>
            <a:ext cx="3878861" cy="479822"/>
          </a:xfrm>
        </p:spPr>
        <p:txBody>
          <a:bodyPr anchor="b"/>
          <a:lstStyle>
            <a:lvl1pPr marL="0" indent="0">
              <a:buNone/>
              <a:defRPr sz="2400" b="1"/>
            </a:lvl1pPr>
            <a:lvl2pPr marL="339061" indent="0">
              <a:buNone/>
              <a:defRPr sz="2000" b="1"/>
            </a:lvl2pPr>
            <a:lvl3pPr marL="678271" indent="0">
              <a:buNone/>
              <a:defRPr sz="1800" b="1"/>
            </a:lvl3pPr>
            <a:lvl4pPr marL="1017217" indent="0">
              <a:buNone/>
              <a:defRPr sz="1600" b="1"/>
            </a:lvl4pPr>
            <a:lvl5pPr marL="1356390" indent="0">
              <a:buNone/>
              <a:defRPr sz="1600" b="1"/>
            </a:lvl5pPr>
            <a:lvl6pPr marL="1695300" indent="0">
              <a:buNone/>
              <a:defRPr sz="1600" b="1"/>
            </a:lvl6pPr>
            <a:lvl7pPr marL="2034313" indent="0">
              <a:buNone/>
              <a:defRPr sz="1600" b="1"/>
            </a:lvl7pPr>
            <a:lvl8pPr marL="2373419" indent="0">
              <a:buNone/>
              <a:defRPr sz="1600" b="1"/>
            </a:lvl8pPr>
            <a:lvl9pPr marL="2712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39465" y="1631156"/>
            <a:ext cx="3878861"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62544" y="1151335"/>
            <a:ext cx="3880385" cy="479822"/>
          </a:xfrm>
        </p:spPr>
        <p:txBody>
          <a:bodyPr anchor="b"/>
          <a:lstStyle>
            <a:lvl1pPr marL="0" indent="0">
              <a:buNone/>
              <a:defRPr sz="2400" b="1"/>
            </a:lvl1pPr>
            <a:lvl2pPr marL="339061" indent="0">
              <a:buNone/>
              <a:defRPr sz="2000" b="1"/>
            </a:lvl2pPr>
            <a:lvl3pPr marL="678271" indent="0">
              <a:buNone/>
              <a:defRPr sz="1800" b="1"/>
            </a:lvl3pPr>
            <a:lvl4pPr marL="1017217" indent="0">
              <a:buNone/>
              <a:defRPr sz="1600" b="1"/>
            </a:lvl4pPr>
            <a:lvl5pPr marL="1356390" indent="0">
              <a:buNone/>
              <a:defRPr sz="1600" b="1"/>
            </a:lvl5pPr>
            <a:lvl6pPr marL="1695300" indent="0">
              <a:buNone/>
              <a:defRPr sz="1600" b="1"/>
            </a:lvl6pPr>
            <a:lvl7pPr marL="2034313" indent="0">
              <a:buNone/>
              <a:defRPr sz="1600" b="1"/>
            </a:lvl7pPr>
            <a:lvl8pPr marL="2373419" indent="0">
              <a:buNone/>
              <a:defRPr sz="1600" b="1"/>
            </a:lvl8pPr>
            <a:lvl9pPr marL="2712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62544" y="1631156"/>
            <a:ext cx="388038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65CDC162-1900-40CE-9BEB-10030CC81F0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41027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E4CB589C-4D57-407B-91A2-640CFE24FC6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34998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46F5A7C8-905E-4755-8782-9AD9A4FE91F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2986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2047" y="204787"/>
            <a:ext cx="2888189"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432805" y="208717"/>
            <a:ext cx="49076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42047" y="1076343"/>
            <a:ext cx="2888189" cy="3518297"/>
          </a:xfrm>
        </p:spPr>
        <p:txBody>
          <a:bodyPr/>
          <a:lstStyle>
            <a:lvl1pPr marL="0" indent="0">
              <a:buNone/>
              <a:defRPr sz="1400"/>
            </a:lvl1pPr>
            <a:lvl2pPr marL="339061" indent="0">
              <a:buNone/>
              <a:defRPr sz="1200"/>
            </a:lvl2pPr>
            <a:lvl3pPr marL="678271" indent="0">
              <a:buNone/>
              <a:defRPr sz="1000"/>
            </a:lvl3pPr>
            <a:lvl4pPr marL="1017217" indent="0">
              <a:buNone/>
              <a:defRPr sz="900"/>
            </a:lvl4pPr>
            <a:lvl5pPr marL="1356390" indent="0">
              <a:buNone/>
              <a:defRPr sz="900"/>
            </a:lvl5pPr>
            <a:lvl6pPr marL="1695300" indent="0">
              <a:buNone/>
              <a:defRPr sz="900"/>
            </a:lvl6pPr>
            <a:lvl7pPr marL="2034313" indent="0">
              <a:buNone/>
              <a:defRPr sz="900"/>
            </a:lvl7pPr>
            <a:lvl8pPr marL="2373419" indent="0">
              <a:buNone/>
              <a:defRPr sz="900"/>
            </a:lvl8pPr>
            <a:lvl9pPr marL="2712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C47A99C-07AA-42E0-A17B-9B37B53AD97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4537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20734" y="3600451"/>
            <a:ext cx="5267325"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20734" y="459581"/>
            <a:ext cx="5267325" cy="3086100"/>
          </a:xfrm>
        </p:spPr>
        <p:txBody>
          <a:bodyPr/>
          <a:lstStyle>
            <a:lvl1pPr marL="0" indent="0">
              <a:buNone/>
              <a:defRPr sz="3200"/>
            </a:lvl1pPr>
            <a:lvl2pPr marL="339061" indent="0">
              <a:buNone/>
              <a:defRPr sz="2800"/>
            </a:lvl2pPr>
            <a:lvl3pPr marL="678271" indent="0">
              <a:buNone/>
              <a:defRPr sz="2400"/>
            </a:lvl3pPr>
            <a:lvl4pPr marL="1017217" indent="0">
              <a:buNone/>
              <a:defRPr sz="2000"/>
            </a:lvl4pPr>
            <a:lvl5pPr marL="1356390" indent="0">
              <a:buNone/>
              <a:defRPr sz="2000"/>
            </a:lvl5pPr>
            <a:lvl6pPr marL="1695300" indent="0">
              <a:buNone/>
              <a:defRPr sz="2000"/>
            </a:lvl6pPr>
            <a:lvl7pPr marL="2034313" indent="0">
              <a:buNone/>
              <a:defRPr sz="2000"/>
            </a:lvl7pPr>
            <a:lvl8pPr marL="2373419" indent="0">
              <a:buNone/>
              <a:defRPr sz="2000"/>
            </a:lvl8pPr>
            <a:lvl9pPr marL="2712509" indent="0">
              <a:buNone/>
              <a:defRPr sz="2000"/>
            </a:lvl9pPr>
          </a:lstStyle>
          <a:p>
            <a:endParaRPr lang="en-US"/>
          </a:p>
        </p:txBody>
      </p:sp>
      <p:sp>
        <p:nvSpPr>
          <p:cNvPr id="4" name="Text Placeholder 3"/>
          <p:cNvSpPr>
            <a:spLocks noGrp="1"/>
          </p:cNvSpPr>
          <p:nvPr>
            <p:ph type="body" sz="half" idx="2"/>
          </p:nvPr>
        </p:nvSpPr>
        <p:spPr>
          <a:xfrm>
            <a:off x="1720734" y="4029419"/>
            <a:ext cx="5267325" cy="603647"/>
          </a:xfrm>
        </p:spPr>
        <p:txBody>
          <a:bodyPr/>
          <a:lstStyle>
            <a:lvl1pPr marL="0" indent="0">
              <a:buNone/>
              <a:defRPr sz="1400"/>
            </a:lvl1pPr>
            <a:lvl2pPr marL="339061" indent="0">
              <a:buNone/>
              <a:defRPr sz="1200"/>
            </a:lvl2pPr>
            <a:lvl3pPr marL="678271" indent="0">
              <a:buNone/>
              <a:defRPr sz="1000"/>
            </a:lvl3pPr>
            <a:lvl4pPr marL="1017217" indent="0">
              <a:buNone/>
              <a:defRPr sz="900"/>
            </a:lvl4pPr>
            <a:lvl5pPr marL="1356390" indent="0">
              <a:buNone/>
              <a:defRPr sz="900"/>
            </a:lvl5pPr>
            <a:lvl6pPr marL="1695300" indent="0">
              <a:buNone/>
              <a:defRPr sz="900"/>
            </a:lvl6pPr>
            <a:lvl7pPr marL="2034313" indent="0">
              <a:buNone/>
              <a:defRPr sz="900"/>
            </a:lvl7pPr>
            <a:lvl8pPr marL="2373419" indent="0">
              <a:buNone/>
              <a:defRPr sz="900"/>
            </a:lvl8pPr>
            <a:lvl9pPr marL="2712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DAB7C7D-F77A-452E-A8B2-BE455B7E510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8939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8944" y="205979"/>
            <a:ext cx="7900988"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38944" y="1200155"/>
            <a:ext cx="7900988"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38944" y="4683919"/>
            <a:ext cx="2048404"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t" anchorCtr="0" compatLnSpc="1">
            <a:prstTxWarp prst="textNoShape">
              <a:avLst/>
            </a:prstTxWarp>
          </a:bodyPr>
          <a:lstStyle>
            <a:lvl1pPr algn="l">
              <a:defRPr sz="1400">
                <a:solidFill>
                  <a:schemeClr val="tx1"/>
                </a:solidFill>
                <a:latin typeface="+mj-lt"/>
              </a:defRPr>
            </a:lvl1pPr>
          </a:lstStyle>
          <a:p>
            <a:endParaRPr lang="en-US" altLang="en-US">
              <a:solidFill>
                <a:srgbClr val="000000"/>
              </a:solidFill>
            </a:endParaRPr>
          </a:p>
        </p:txBody>
      </p:sp>
      <p:sp>
        <p:nvSpPr>
          <p:cNvPr id="1029" name="Rectangle 5"/>
          <p:cNvSpPr>
            <a:spLocks noGrp="1" noChangeArrowheads="1"/>
          </p:cNvSpPr>
          <p:nvPr>
            <p:ph type="ftr" sz="quarter" idx="3"/>
          </p:nvPr>
        </p:nvSpPr>
        <p:spPr bwMode="auto">
          <a:xfrm>
            <a:off x="2999463" y="4683919"/>
            <a:ext cx="277997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t" anchorCtr="0" compatLnSpc="1">
            <a:prstTxWarp prst="textNoShape">
              <a:avLst/>
            </a:prstTxWarp>
          </a:bodyPr>
          <a:lstStyle>
            <a:lvl1pPr>
              <a:defRPr sz="1400">
                <a:solidFill>
                  <a:schemeClr val="tx1"/>
                </a:solidFill>
                <a:latin typeface="+mj-lt"/>
              </a:defRPr>
            </a:lvl1pPr>
          </a:lstStyle>
          <a:p>
            <a:endParaRPr lang="en-US" altLang="en-US">
              <a:solidFill>
                <a:srgbClr val="000000"/>
              </a:solidFill>
            </a:endParaRPr>
          </a:p>
        </p:txBody>
      </p:sp>
      <p:sp>
        <p:nvSpPr>
          <p:cNvPr id="1030" name="Rectangle 6"/>
          <p:cNvSpPr>
            <a:spLocks noGrp="1" noChangeArrowheads="1"/>
          </p:cNvSpPr>
          <p:nvPr>
            <p:ph type="sldNum" sz="quarter" idx="4"/>
          </p:nvPr>
        </p:nvSpPr>
        <p:spPr bwMode="auto">
          <a:xfrm>
            <a:off x="6291528" y="4683919"/>
            <a:ext cx="2048404"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t" anchorCtr="0" compatLnSpc="1">
            <a:prstTxWarp prst="textNoShape">
              <a:avLst/>
            </a:prstTxWarp>
          </a:bodyPr>
          <a:lstStyle>
            <a:lvl1pPr algn="r">
              <a:defRPr sz="1400">
                <a:solidFill>
                  <a:schemeClr val="tx1"/>
                </a:solidFill>
                <a:latin typeface="+mj-lt"/>
              </a:defRPr>
            </a:lvl1pPr>
          </a:lstStyle>
          <a:p>
            <a:fld id="{2B47646A-D41E-4824-8B47-F9447472355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827919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7">
                                            <p:txEl>
                                              <p:pRg st="0" end="0"/>
                                            </p:txEl>
                                          </p:spTgt>
                                        </p:tgtEl>
                                        <p:attrNameLst>
                                          <p:attrName>style.visibility</p:attrName>
                                        </p:attrNameLst>
                                      </p:cBhvr>
                                      <p:to>
                                        <p:strVal val="visible"/>
                                      </p:to>
                                    </p:set>
                                    <p:animEffect transition="in" filter="wipe(left)">
                                      <p:cBhvr>
                                        <p:cTn id="12" dur="500"/>
                                        <p:tgtEl>
                                          <p:spTgt spid="1027">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27">
                                            <p:txEl>
                                              <p:pRg st="1" end="1"/>
                                            </p:txEl>
                                          </p:spTgt>
                                        </p:tgtEl>
                                        <p:attrNameLst>
                                          <p:attrName>style.visibility</p:attrName>
                                        </p:attrNameLst>
                                      </p:cBhvr>
                                      <p:to>
                                        <p:strVal val="visible"/>
                                      </p:to>
                                    </p:set>
                                    <p:animEffect transition="in" filter="wipe(left)">
                                      <p:cBhvr>
                                        <p:cTn id="15" dur="500"/>
                                        <p:tgtEl>
                                          <p:spTgt spid="1027">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027">
                                            <p:txEl>
                                              <p:pRg st="2" end="2"/>
                                            </p:txEl>
                                          </p:spTgt>
                                        </p:tgtEl>
                                        <p:attrNameLst>
                                          <p:attrName>style.visibility</p:attrName>
                                        </p:attrNameLst>
                                      </p:cBhvr>
                                      <p:to>
                                        <p:strVal val="visible"/>
                                      </p:to>
                                    </p:set>
                                    <p:animEffect transition="in" filter="wipe(left)">
                                      <p:cBhvr>
                                        <p:cTn id="18" dur="500"/>
                                        <p:tgtEl>
                                          <p:spTgt spid="1027">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027">
                                            <p:txEl>
                                              <p:pRg st="3" end="3"/>
                                            </p:txEl>
                                          </p:spTgt>
                                        </p:tgtEl>
                                        <p:attrNameLst>
                                          <p:attrName>style.visibility</p:attrName>
                                        </p:attrNameLst>
                                      </p:cBhvr>
                                      <p:to>
                                        <p:strVal val="visible"/>
                                      </p:to>
                                    </p:set>
                                    <p:animEffect transition="in" filter="wipe(left)">
                                      <p:cBhvr>
                                        <p:cTn id="21" dur="500"/>
                                        <p:tgtEl>
                                          <p:spTgt spid="1027">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027">
                                            <p:txEl>
                                              <p:pRg st="4" end="4"/>
                                            </p:txEl>
                                          </p:spTgt>
                                        </p:tgtEl>
                                        <p:attrNameLst>
                                          <p:attrName>style.visibility</p:attrName>
                                        </p:attrNameLst>
                                      </p:cBhvr>
                                      <p:to>
                                        <p:strVal val="visible"/>
                                      </p:to>
                                    </p:set>
                                    <p:animEffect transition="in" filter="wipe(left)">
                                      <p:cBhvr>
                                        <p:cTn id="24"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339061" algn="ctr" rtl="0" fontAlgn="base">
        <a:spcBef>
          <a:spcPct val="0"/>
        </a:spcBef>
        <a:spcAft>
          <a:spcPct val="0"/>
        </a:spcAft>
        <a:defRPr sz="4400">
          <a:solidFill>
            <a:schemeClr val="tx2"/>
          </a:solidFill>
          <a:latin typeface="Arial" charset="0"/>
          <a:cs typeface="Arial" charset="0"/>
        </a:defRPr>
      </a:lvl6pPr>
      <a:lvl7pPr marL="678271" algn="ctr" rtl="0" fontAlgn="base">
        <a:spcBef>
          <a:spcPct val="0"/>
        </a:spcBef>
        <a:spcAft>
          <a:spcPct val="0"/>
        </a:spcAft>
        <a:defRPr sz="4400">
          <a:solidFill>
            <a:schemeClr val="tx2"/>
          </a:solidFill>
          <a:latin typeface="Arial" charset="0"/>
          <a:cs typeface="Arial" charset="0"/>
        </a:defRPr>
      </a:lvl7pPr>
      <a:lvl8pPr marL="1017217" algn="ctr" rtl="0" fontAlgn="base">
        <a:spcBef>
          <a:spcPct val="0"/>
        </a:spcBef>
        <a:spcAft>
          <a:spcPct val="0"/>
        </a:spcAft>
        <a:defRPr sz="4400">
          <a:solidFill>
            <a:schemeClr val="tx2"/>
          </a:solidFill>
          <a:latin typeface="Arial" charset="0"/>
          <a:cs typeface="Arial" charset="0"/>
        </a:defRPr>
      </a:lvl8pPr>
      <a:lvl9pPr marL="1356390" algn="ctr" rtl="0" fontAlgn="base">
        <a:spcBef>
          <a:spcPct val="0"/>
        </a:spcBef>
        <a:spcAft>
          <a:spcPct val="0"/>
        </a:spcAft>
        <a:defRPr sz="4400">
          <a:solidFill>
            <a:schemeClr val="tx2"/>
          </a:solidFill>
          <a:latin typeface="Arial" charset="0"/>
          <a:cs typeface="Arial" charset="0"/>
        </a:defRPr>
      </a:lvl9pPr>
    </p:titleStyle>
    <p:bodyStyle>
      <a:lvl1pPr marL="254229" indent="-254229" algn="l" rtl="0" fontAlgn="base">
        <a:spcBef>
          <a:spcPct val="20000"/>
        </a:spcBef>
        <a:spcAft>
          <a:spcPct val="0"/>
        </a:spcAft>
        <a:buChar char="•"/>
        <a:defRPr sz="4000">
          <a:solidFill>
            <a:schemeClr val="bg1"/>
          </a:solidFill>
          <a:latin typeface="+mn-lt"/>
          <a:ea typeface="+mn-ea"/>
          <a:cs typeface="+mn-cs"/>
        </a:defRPr>
      </a:lvl1pPr>
      <a:lvl2pPr marL="551136" indent="-211893" algn="l" rtl="0" fontAlgn="base">
        <a:spcBef>
          <a:spcPct val="20000"/>
        </a:spcBef>
        <a:spcAft>
          <a:spcPct val="0"/>
        </a:spcAft>
        <a:buChar char="–"/>
        <a:defRPr sz="4000">
          <a:solidFill>
            <a:schemeClr val="bg1"/>
          </a:solidFill>
          <a:latin typeface="+mn-lt"/>
        </a:defRPr>
      </a:lvl2pPr>
      <a:lvl3pPr marL="847639" indent="-169563" algn="l" rtl="0" fontAlgn="base">
        <a:spcBef>
          <a:spcPct val="20000"/>
        </a:spcBef>
        <a:spcAft>
          <a:spcPct val="0"/>
        </a:spcAft>
        <a:buChar char="•"/>
        <a:defRPr sz="2400">
          <a:solidFill>
            <a:schemeClr val="tx1"/>
          </a:solidFill>
          <a:latin typeface="+mj-lt"/>
          <a:cs typeface="+mj-cs"/>
        </a:defRPr>
      </a:lvl3pPr>
      <a:lvl4pPr marL="1186788" indent="-169563" algn="l" rtl="0" fontAlgn="base">
        <a:spcBef>
          <a:spcPct val="20000"/>
        </a:spcBef>
        <a:spcAft>
          <a:spcPct val="0"/>
        </a:spcAft>
        <a:buChar char="–"/>
        <a:defRPr sz="2000">
          <a:solidFill>
            <a:schemeClr val="tx1"/>
          </a:solidFill>
          <a:latin typeface="+mj-lt"/>
          <a:cs typeface="+mj-cs"/>
        </a:defRPr>
      </a:lvl4pPr>
      <a:lvl5pPr marL="1525913" indent="-169563" algn="l" rtl="0" fontAlgn="base">
        <a:spcBef>
          <a:spcPct val="20000"/>
        </a:spcBef>
        <a:spcAft>
          <a:spcPct val="0"/>
        </a:spcAft>
        <a:buChar char="»"/>
        <a:defRPr sz="2000">
          <a:solidFill>
            <a:schemeClr val="tx1"/>
          </a:solidFill>
          <a:latin typeface="+mj-lt"/>
          <a:cs typeface="+mj-cs"/>
        </a:defRPr>
      </a:lvl5pPr>
      <a:lvl6pPr marL="1864758" indent="-169563" algn="l" rtl="0" fontAlgn="base">
        <a:spcBef>
          <a:spcPct val="20000"/>
        </a:spcBef>
        <a:spcAft>
          <a:spcPct val="0"/>
        </a:spcAft>
        <a:buChar char="»"/>
        <a:defRPr sz="2000">
          <a:solidFill>
            <a:schemeClr val="tx1"/>
          </a:solidFill>
          <a:latin typeface="+mj-lt"/>
          <a:cs typeface="+mj-cs"/>
        </a:defRPr>
      </a:lvl6pPr>
      <a:lvl7pPr marL="2203930" indent="-169563" algn="l" rtl="0" fontAlgn="base">
        <a:spcBef>
          <a:spcPct val="20000"/>
        </a:spcBef>
        <a:spcAft>
          <a:spcPct val="0"/>
        </a:spcAft>
        <a:buChar char="»"/>
        <a:defRPr sz="2000">
          <a:solidFill>
            <a:schemeClr val="tx1"/>
          </a:solidFill>
          <a:latin typeface="+mj-lt"/>
          <a:cs typeface="+mj-cs"/>
        </a:defRPr>
      </a:lvl7pPr>
      <a:lvl8pPr marL="2542973" indent="-169563" algn="l" rtl="0" fontAlgn="base">
        <a:spcBef>
          <a:spcPct val="20000"/>
        </a:spcBef>
        <a:spcAft>
          <a:spcPct val="0"/>
        </a:spcAft>
        <a:buChar char="»"/>
        <a:defRPr sz="2000">
          <a:solidFill>
            <a:schemeClr val="tx1"/>
          </a:solidFill>
          <a:latin typeface="+mj-lt"/>
          <a:cs typeface="+mj-cs"/>
        </a:defRPr>
      </a:lvl8pPr>
      <a:lvl9pPr marL="2882131" indent="-169563" algn="l" rtl="0" fontAlgn="base">
        <a:spcBef>
          <a:spcPct val="20000"/>
        </a:spcBef>
        <a:spcAft>
          <a:spcPct val="0"/>
        </a:spcAft>
        <a:buChar char="»"/>
        <a:defRPr sz="2000">
          <a:solidFill>
            <a:schemeClr val="tx1"/>
          </a:solidFill>
          <a:latin typeface="+mj-lt"/>
          <a:cs typeface="+mj-cs"/>
        </a:defRPr>
      </a:lvl9pPr>
    </p:bodyStyle>
    <p:otherStyle>
      <a:defPPr>
        <a:defRPr lang="en-US"/>
      </a:defPPr>
      <a:lvl1pPr marL="0" algn="l" defTabSz="678271" rtl="0" eaLnBrk="1" latinLnBrk="0" hangingPunct="1">
        <a:defRPr sz="1800" kern="1200">
          <a:solidFill>
            <a:schemeClr val="tx1"/>
          </a:solidFill>
          <a:latin typeface="+mn-lt"/>
          <a:ea typeface="+mn-ea"/>
          <a:cs typeface="+mn-cs"/>
        </a:defRPr>
      </a:lvl1pPr>
      <a:lvl2pPr marL="339061" algn="l" defTabSz="678271" rtl="0" eaLnBrk="1" latinLnBrk="0" hangingPunct="1">
        <a:defRPr sz="1800" kern="1200">
          <a:solidFill>
            <a:schemeClr val="tx1"/>
          </a:solidFill>
          <a:latin typeface="+mn-lt"/>
          <a:ea typeface="+mn-ea"/>
          <a:cs typeface="+mn-cs"/>
        </a:defRPr>
      </a:lvl2pPr>
      <a:lvl3pPr marL="678271" algn="l" defTabSz="678271" rtl="0" eaLnBrk="1" latinLnBrk="0" hangingPunct="1">
        <a:defRPr sz="1800" kern="1200">
          <a:solidFill>
            <a:schemeClr val="tx1"/>
          </a:solidFill>
          <a:latin typeface="+mn-lt"/>
          <a:ea typeface="+mn-ea"/>
          <a:cs typeface="+mn-cs"/>
        </a:defRPr>
      </a:lvl3pPr>
      <a:lvl4pPr marL="1017217" algn="l" defTabSz="678271" rtl="0" eaLnBrk="1" latinLnBrk="0" hangingPunct="1">
        <a:defRPr sz="1800" kern="1200">
          <a:solidFill>
            <a:schemeClr val="tx1"/>
          </a:solidFill>
          <a:latin typeface="+mn-lt"/>
          <a:ea typeface="+mn-ea"/>
          <a:cs typeface="+mn-cs"/>
        </a:defRPr>
      </a:lvl4pPr>
      <a:lvl5pPr marL="1356390" algn="l" defTabSz="678271" rtl="0" eaLnBrk="1" latinLnBrk="0" hangingPunct="1">
        <a:defRPr sz="1800" kern="1200">
          <a:solidFill>
            <a:schemeClr val="tx1"/>
          </a:solidFill>
          <a:latin typeface="+mn-lt"/>
          <a:ea typeface="+mn-ea"/>
          <a:cs typeface="+mn-cs"/>
        </a:defRPr>
      </a:lvl5pPr>
      <a:lvl6pPr marL="1695300" algn="l" defTabSz="678271" rtl="0" eaLnBrk="1" latinLnBrk="0" hangingPunct="1">
        <a:defRPr sz="1800" kern="1200">
          <a:solidFill>
            <a:schemeClr val="tx1"/>
          </a:solidFill>
          <a:latin typeface="+mn-lt"/>
          <a:ea typeface="+mn-ea"/>
          <a:cs typeface="+mn-cs"/>
        </a:defRPr>
      </a:lvl6pPr>
      <a:lvl7pPr marL="2034313" algn="l" defTabSz="678271" rtl="0" eaLnBrk="1" latinLnBrk="0" hangingPunct="1">
        <a:defRPr sz="1800" kern="1200">
          <a:solidFill>
            <a:schemeClr val="tx1"/>
          </a:solidFill>
          <a:latin typeface="+mn-lt"/>
          <a:ea typeface="+mn-ea"/>
          <a:cs typeface="+mn-cs"/>
        </a:defRPr>
      </a:lvl7pPr>
      <a:lvl8pPr marL="2373419" algn="l" defTabSz="678271" rtl="0" eaLnBrk="1" latinLnBrk="0" hangingPunct="1">
        <a:defRPr sz="1800" kern="1200">
          <a:solidFill>
            <a:schemeClr val="tx1"/>
          </a:solidFill>
          <a:latin typeface="+mn-lt"/>
          <a:ea typeface="+mn-ea"/>
          <a:cs typeface="+mn-cs"/>
        </a:defRPr>
      </a:lvl8pPr>
      <a:lvl9pPr marL="2712509" algn="l" defTabSz="67827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bwMode="auto">
          <a:xfrm>
            <a:off x="438944" y="205979"/>
            <a:ext cx="7900988" cy="8572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96259" name="Rectangle 3"/>
          <p:cNvSpPr>
            <a:spLocks noGrp="1" noChangeArrowheads="1"/>
          </p:cNvSpPr>
          <p:nvPr>
            <p:ph type="body" idx="1"/>
          </p:nvPr>
        </p:nvSpPr>
        <p:spPr bwMode="auto">
          <a:xfrm>
            <a:off x="438944" y="1200151"/>
            <a:ext cx="7900988" cy="339447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6" name="Rectangle 4"/>
          <p:cNvSpPr>
            <a:spLocks noGrp="1" noChangeArrowheads="1"/>
          </p:cNvSpPr>
          <p:nvPr>
            <p:ph type="dt" sz="half" idx="2"/>
          </p:nvPr>
        </p:nvSpPr>
        <p:spPr bwMode="auto">
          <a:xfrm>
            <a:off x="438944" y="4683919"/>
            <a:ext cx="2048404"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8">
                <a:solidFill>
                  <a:srgbClr val="000000"/>
                </a:solidFill>
                <a:latin typeface="Arial" charset="0"/>
                <a:cs typeface="Arial" charset="0"/>
              </a:defRPr>
            </a:lvl1pPr>
          </a:lstStyle>
          <a:p>
            <a:pPr>
              <a:defRPr/>
            </a:pPr>
            <a:endParaRPr lang="en-US" dirty="0"/>
          </a:p>
        </p:txBody>
      </p:sp>
      <p:sp>
        <p:nvSpPr>
          <p:cNvPr id="3077" name="Rectangle 5"/>
          <p:cNvSpPr>
            <a:spLocks noGrp="1" noChangeArrowheads="1"/>
          </p:cNvSpPr>
          <p:nvPr>
            <p:ph type="ftr" sz="quarter" idx="3"/>
          </p:nvPr>
        </p:nvSpPr>
        <p:spPr bwMode="auto">
          <a:xfrm>
            <a:off x="2999449" y="4683919"/>
            <a:ext cx="2779977"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8">
                <a:solidFill>
                  <a:srgbClr val="000000"/>
                </a:solidFill>
                <a:latin typeface="Arial" charset="0"/>
                <a:cs typeface="Arial" charset="0"/>
              </a:defRPr>
            </a:lvl1pPr>
          </a:lstStyle>
          <a:p>
            <a:pPr>
              <a:defRPr/>
            </a:pPr>
            <a:endParaRPr lang="en-US" dirty="0"/>
          </a:p>
        </p:txBody>
      </p:sp>
      <p:sp>
        <p:nvSpPr>
          <p:cNvPr id="3078" name="Rectangle 6"/>
          <p:cNvSpPr>
            <a:spLocks noGrp="1" noChangeArrowheads="1"/>
          </p:cNvSpPr>
          <p:nvPr>
            <p:ph type="sldNum" sz="quarter" idx="4"/>
          </p:nvPr>
        </p:nvSpPr>
        <p:spPr bwMode="auto">
          <a:xfrm>
            <a:off x="6291527" y="4683919"/>
            <a:ext cx="2048404"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8">
                <a:solidFill>
                  <a:srgbClr val="000000"/>
                </a:solidFill>
              </a:defRPr>
            </a:lvl1pPr>
          </a:lstStyle>
          <a:p>
            <a:fld id="{94317EE0-CD2D-4428-881C-38C7122CD0C7}" type="slidenum">
              <a:rPr lang="en-US" altLang="en-US" smtClean="0"/>
              <a:pPr/>
              <a:t>‹#›</a:t>
            </a:fld>
            <a:endParaRPr lang="en-US" altLang="en-US" dirty="0"/>
          </a:p>
        </p:txBody>
      </p:sp>
    </p:spTree>
    <p:extLst>
      <p:ext uri="{BB962C8B-B14F-4D97-AF65-F5344CB8AC3E}">
        <p14:creationId xmlns:p14="http://schemas.microsoft.com/office/powerpoint/2010/main" val="1478258675"/>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0" fontAlgn="base" hangingPunct="0">
        <a:spcBef>
          <a:spcPct val="0"/>
        </a:spcBef>
        <a:spcAft>
          <a:spcPct val="0"/>
        </a:spcAft>
        <a:defRPr sz="3168">
          <a:solidFill>
            <a:schemeClr val="bg1"/>
          </a:solidFill>
          <a:latin typeface="+mj-lt"/>
          <a:ea typeface="+mj-ea"/>
          <a:cs typeface="+mj-cs"/>
        </a:defRPr>
      </a:lvl1pPr>
      <a:lvl2pPr algn="ctr" rtl="0" eaLnBrk="0" fontAlgn="base" hangingPunct="0">
        <a:spcBef>
          <a:spcPct val="0"/>
        </a:spcBef>
        <a:spcAft>
          <a:spcPct val="0"/>
        </a:spcAft>
        <a:defRPr sz="3168">
          <a:solidFill>
            <a:schemeClr val="bg1"/>
          </a:solidFill>
          <a:latin typeface="Arial Rounded MT Bold" pitchFamily="34" charset="0"/>
          <a:cs typeface="Arial" charset="0"/>
        </a:defRPr>
      </a:lvl2pPr>
      <a:lvl3pPr algn="ctr" rtl="0" eaLnBrk="0" fontAlgn="base" hangingPunct="0">
        <a:spcBef>
          <a:spcPct val="0"/>
        </a:spcBef>
        <a:spcAft>
          <a:spcPct val="0"/>
        </a:spcAft>
        <a:defRPr sz="3168">
          <a:solidFill>
            <a:schemeClr val="bg1"/>
          </a:solidFill>
          <a:latin typeface="Arial Rounded MT Bold" pitchFamily="34" charset="0"/>
          <a:cs typeface="Arial" charset="0"/>
        </a:defRPr>
      </a:lvl3pPr>
      <a:lvl4pPr algn="ctr" rtl="0" eaLnBrk="0" fontAlgn="base" hangingPunct="0">
        <a:spcBef>
          <a:spcPct val="0"/>
        </a:spcBef>
        <a:spcAft>
          <a:spcPct val="0"/>
        </a:spcAft>
        <a:defRPr sz="3168">
          <a:solidFill>
            <a:schemeClr val="bg1"/>
          </a:solidFill>
          <a:latin typeface="Arial Rounded MT Bold" pitchFamily="34" charset="0"/>
          <a:cs typeface="Arial" charset="0"/>
        </a:defRPr>
      </a:lvl4pPr>
      <a:lvl5pPr algn="ctr" rtl="0" eaLnBrk="0" fontAlgn="base" hangingPunct="0">
        <a:spcBef>
          <a:spcPct val="0"/>
        </a:spcBef>
        <a:spcAft>
          <a:spcPct val="0"/>
        </a:spcAft>
        <a:defRPr sz="3168">
          <a:solidFill>
            <a:schemeClr val="bg1"/>
          </a:solidFill>
          <a:latin typeface="Arial Rounded MT Bold" pitchFamily="34" charset="0"/>
          <a:cs typeface="Arial" charset="0"/>
        </a:defRPr>
      </a:lvl5pPr>
      <a:lvl6pPr marL="329230" algn="ctr" rtl="0" fontAlgn="base">
        <a:spcBef>
          <a:spcPct val="0"/>
        </a:spcBef>
        <a:spcAft>
          <a:spcPct val="0"/>
        </a:spcAft>
        <a:defRPr sz="3168">
          <a:solidFill>
            <a:schemeClr val="bg1"/>
          </a:solidFill>
          <a:latin typeface="Arial Rounded MT Bold" pitchFamily="34" charset="0"/>
          <a:cs typeface="Arial" charset="0"/>
        </a:defRPr>
      </a:lvl6pPr>
      <a:lvl7pPr marL="658459" algn="ctr" rtl="0" fontAlgn="base">
        <a:spcBef>
          <a:spcPct val="0"/>
        </a:spcBef>
        <a:spcAft>
          <a:spcPct val="0"/>
        </a:spcAft>
        <a:defRPr sz="3168">
          <a:solidFill>
            <a:schemeClr val="bg1"/>
          </a:solidFill>
          <a:latin typeface="Arial Rounded MT Bold" pitchFamily="34" charset="0"/>
          <a:cs typeface="Arial" charset="0"/>
        </a:defRPr>
      </a:lvl7pPr>
      <a:lvl8pPr marL="987689" algn="ctr" rtl="0" fontAlgn="base">
        <a:spcBef>
          <a:spcPct val="0"/>
        </a:spcBef>
        <a:spcAft>
          <a:spcPct val="0"/>
        </a:spcAft>
        <a:defRPr sz="3168">
          <a:solidFill>
            <a:schemeClr val="bg1"/>
          </a:solidFill>
          <a:latin typeface="Arial Rounded MT Bold" pitchFamily="34" charset="0"/>
          <a:cs typeface="Arial" charset="0"/>
        </a:defRPr>
      </a:lvl8pPr>
      <a:lvl9pPr marL="1316919" algn="ctr" rtl="0" fontAlgn="base">
        <a:spcBef>
          <a:spcPct val="0"/>
        </a:spcBef>
        <a:spcAft>
          <a:spcPct val="0"/>
        </a:spcAft>
        <a:defRPr sz="3168">
          <a:solidFill>
            <a:schemeClr val="bg1"/>
          </a:solidFill>
          <a:latin typeface="Arial Rounded MT Bold" pitchFamily="34" charset="0"/>
          <a:cs typeface="Arial" charset="0"/>
        </a:defRPr>
      </a:lvl9pPr>
    </p:titleStyle>
    <p:bodyStyle>
      <a:lvl1pPr marL="246922" indent="-246922" algn="l" rtl="0" eaLnBrk="0" fontAlgn="base" hangingPunct="0">
        <a:spcBef>
          <a:spcPct val="20000"/>
        </a:spcBef>
        <a:spcAft>
          <a:spcPct val="0"/>
        </a:spcAft>
        <a:defRPr sz="3168">
          <a:solidFill>
            <a:schemeClr val="bg1"/>
          </a:solidFill>
          <a:latin typeface="+mn-lt"/>
          <a:ea typeface="+mn-ea"/>
          <a:cs typeface="+mn-cs"/>
        </a:defRPr>
      </a:lvl1pPr>
      <a:lvl2pPr marL="534998" indent="-205769" algn="l" rtl="0" eaLnBrk="0" fontAlgn="base" hangingPunct="0">
        <a:spcBef>
          <a:spcPct val="20000"/>
        </a:spcBef>
        <a:spcAft>
          <a:spcPct val="0"/>
        </a:spcAft>
        <a:buChar char="–"/>
        <a:defRPr sz="2016">
          <a:solidFill>
            <a:schemeClr val="tx1"/>
          </a:solidFill>
          <a:latin typeface="Arial" charset="0"/>
          <a:cs typeface="+mn-cs"/>
        </a:defRPr>
      </a:lvl2pPr>
      <a:lvl3pPr marL="823074" indent="-164615" algn="l" rtl="0" eaLnBrk="0" fontAlgn="base" hangingPunct="0">
        <a:spcBef>
          <a:spcPct val="20000"/>
        </a:spcBef>
        <a:spcAft>
          <a:spcPct val="0"/>
        </a:spcAft>
        <a:buChar char="•"/>
        <a:defRPr sz="1728">
          <a:solidFill>
            <a:schemeClr val="tx1"/>
          </a:solidFill>
          <a:latin typeface="Arial" charset="0"/>
          <a:cs typeface="+mn-cs"/>
        </a:defRPr>
      </a:lvl3pPr>
      <a:lvl4pPr marL="1152304" indent="-164615" algn="l" rtl="0" eaLnBrk="0" fontAlgn="base" hangingPunct="0">
        <a:spcBef>
          <a:spcPct val="20000"/>
        </a:spcBef>
        <a:spcAft>
          <a:spcPct val="0"/>
        </a:spcAft>
        <a:buChar char="–"/>
        <a:defRPr sz="1440">
          <a:solidFill>
            <a:schemeClr val="tx1"/>
          </a:solidFill>
          <a:latin typeface="Arial" charset="0"/>
          <a:cs typeface="+mn-cs"/>
        </a:defRPr>
      </a:lvl4pPr>
      <a:lvl5pPr marL="1481534" indent="-164615" algn="l" rtl="0" eaLnBrk="0" fontAlgn="base" hangingPunct="0">
        <a:spcBef>
          <a:spcPct val="20000"/>
        </a:spcBef>
        <a:spcAft>
          <a:spcPct val="0"/>
        </a:spcAft>
        <a:buChar char="»"/>
        <a:defRPr sz="1440">
          <a:solidFill>
            <a:schemeClr val="tx1"/>
          </a:solidFill>
          <a:latin typeface="Arial" charset="0"/>
          <a:cs typeface="+mn-cs"/>
        </a:defRPr>
      </a:lvl5pPr>
      <a:lvl6pPr marL="1810763" indent="-164615" algn="l" rtl="0" fontAlgn="base">
        <a:spcBef>
          <a:spcPct val="20000"/>
        </a:spcBef>
        <a:spcAft>
          <a:spcPct val="0"/>
        </a:spcAft>
        <a:buChar char="»"/>
        <a:defRPr sz="1440">
          <a:solidFill>
            <a:schemeClr val="tx1"/>
          </a:solidFill>
          <a:latin typeface="Arial" charset="0"/>
          <a:cs typeface="+mn-cs"/>
        </a:defRPr>
      </a:lvl6pPr>
      <a:lvl7pPr marL="2139993" indent="-164615" algn="l" rtl="0" fontAlgn="base">
        <a:spcBef>
          <a:spcPct val="20000"/>
        </a:spcBef>
        <a:spcAft>
          <a:spcPct val="0"/>
        </a:spcAft>
        <a:buChar char="»"/>
        <a:defRPr sz="1440">
          <a:solidFill>
            <a:schemeClr val="tx1"/>
          </a:solidFill>
          <a:latin typeface="Arial" charset="0"/>
          <a:cs typeface="+mn-cs"/>
        </a:defRPr>
      </a:lvl7pPr>
      <a:lvl8pPr marL="2469223" indent="-164615" algn="l" rtl="0" fontAlgn="base">
        <a:spcBef>
          <a:spcPct val="20000"/>
        </a:spcBef>
        <a:spcAft>
          <a:spcPct val="0"/>
        </a:spcAft>
        <a:buChar char="»"/>
        <a:defRPr sz="1440">
          <a:solidFill>
            <a:schemeClr val="tx1"/>
          </a:solidFill>
          <a:latin typeface="Arial" charset="0"/>
          <a:cs typeface="+mn-cs"/>
        </a:defRPr>
      </a:lvl8pPr>
      <a:lvl9pPr marL="2798453" indent="-164615" algn="l" rtl="0" fontAlgn="base">
        <a:spcBef>
          <a:spcPct val="20000"/>
        </a:spcBef>
        <a:spcAft>
          <a:spcPct val="0"/>
        </a:spcAft>
        <a:buChar char="»"/>
        <a:defRPr sz="1440">
          <a:solidFill>
            <a:schemeClr val="tx1"/>
          </a:solidFill>
          <a:latin typeface="Arial" charset="0"/>
          <a:cs typeface="+mn-cs"/>
        </a:defRPr>
      </a:lvl9pPr>
    </p:bodyStyle>
    <p:otherStyle>
      <a:defPPr>
        <a:defRPr lang="en-US"/>
      </a:defPPr>
      <a:lvl1pPr marL="0" algn="l" defTabSz="658459" rtl="0" eaLnBrk="1" latinLnBrk="0" hangingPunct="1">
        <a:defRPr sz="1296" kern="1200">
          <a:solidFill>
            <a:schemeClr val="tx1"/>
          </a:solidFill>
          <a:latin typeface="+mn-lt"/>
          <a:ea typeface="+mn-ea"/>
          <a:cs typeface="+mn-cs"/>
        </a:defRPr>
      </a:lvl1pPr>
      <a:lvl2pPr marL="329230" algn="l" defTabSz="658459" rtl="0" eaLnBrk="1" latinLnBrk="0" hangingPunct="1">
        <a:defRPr sz="1296" kern="1200">
          <a:solidFill>
            <a:schemeClr val="tx1"/>
          </a:solidFill>
          <a:latin typeface="+mn-lt"/>
          <a:ea typeface="+mn-ea"/>
          <a:cs typeface="+mn-cs"/>
        </a:defRPr>
      </a:lvl2pPr>
      <a:lvl3pPr marL="658459" algn="l" defTabSz="658459" rtl="0" eaLnBrk="1" latinLnBrk="0" hangingPunct="1">
        <a:defRPr sz="1296" kern="1200">
          <a:solidFill>
            <a:schemeClr val="tx1"/>
          </a:solidFill>
          <a:latin typeface="+mn-lt"/>
          <a:ea typeface="+mn-ea"/>
          <a:cs typeface="+mn-cs"/>
        </a:defRPr>
      </a:lvl3pPr>
      <a:lvl4pPr marL="987689" algn="l" defTabSz="658459" rtl="0" eaLnBrk="1" latinLnBrk="0" hangingPunct="1">
        <a:defRPr sz="1296" kern="1200">
          <a:solidFill>
            <a:schemeClr val="tx1"/>
          </a:solidFill>
          <a:latin typeface="+mn-lt"/>
          <a:ea typeface="+mn-ea"/>
          <a:cs typeface="+mn-cs"/>
        </a:defRPr>
      </a:lvl4pPr>
      <a:lvl5pPr marL="1316919" algn="l" defTabSz="658459" rtl="0" eaLnBrk="1" latinLnBrk="0" hangingPunct="1">
        <a:defRPr sz="1296" kern="1200">
          <a:solidFill>
            <a:schemeClr val="tx1"/>
          </a:solidFill>
          <a:latin typeface="+mn-lt"/>
          <a:ea typeface="+mn-ea"/>
          <a:cs typeface="+mn-cs"/>
        </a:defRPr>
      </a:lvl5pPr>
      <a:lvl6pPr marL="1646149" algn="l" defTabSz="658459" rtl="0" eaLnBrk="1" latinLnBrk="0" hangingPunct="1">
        <a:defRPr sz="1296" kern="1200">
          <a:solidFill>
            <a:schemeClr val="tx1"/>
          </a:solidFill>
          <a:latin typeface="+mn-lt"/>
          <a:ea typeface="+mn-ea"/>
          <a:cs typeface="+mn-cs"/>
        </a:defRPr>
      </a:lvl6pPr>
      <a:lvl7pPr marL="1975378" algn="l" defTabSz="658459" rtl="0" eaLnBrk="1" latinLnBrk="0" hangingPunct="1">
        <a:defRPr sz="1296" kern="1200">
          <a:solidFill>
            <a:schemeClr val="tx1"/>
          </a:solidFill>
          <a:latin typeface="+mn-lt"/>
          <a:ea typeface="+mn-ea"/>
          <a:cs typeface="+mn-cs"/>
        </a:defRPr>
      </a:lvl7pPr>
      <a:lvl8pPr marL="2304608" algn="l" defTabSz="658459" rtl="0" eaLnBrk="1" latinLnBrk="0" hangingPunct="1">
        <a:defRPr sz="1296" kern="1200">
          <a:solidFill>
            <a:schemeClr val="tx1"/>
          </a:solidFill>
          <a:latin typeface="+mn-lt"/>
          <a:ea typeface="+mn-ea"/>
          <a:cs typeface="+mn-cs"/>
        </a:defRPr>
      </a:lvl8pPr>
      <a:lvl9pPr marL="2633838" algn="l" defTabSz="658459" rtl="0" eaLnBrk="1" latinLnBrk="0" hangingPunct="1">
        <a:defRPr sz="129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438944" y="205979"/>
            <a:ext cx="7900988" cy="8572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8851" name="Rectangle 3"/>
          <p:cNvSpPr>
            <a:spLocks noGrp="1" noChangeArrowheads="1"/>
          </p:cNvSpPr>
          <p:nvPr>
            <p:ph type="body" idx="1"/>
          </p:nvPr>
        </p:nvSpPr>
        <p:spPr bwMode="auto">
          <a:xfrm>
            <a:off x="438944" y="1200151"/>
            <a:ext cx="7900988" cy="339447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6" name="Rectangle 4"/>
          <p:cNvSpPr>
            <a:spLocks noGrp="1" noChangeArrowheads="1"/>
          </p:cNvSpPr>
          <p:nvPr>
            <p:ph type="dt" sz="half" idx="2"/>
          </p:nvPr>
        </p:nvSpPr>
        <p:spPr bwMode="auto">
          <a:xfrm>
            <a:off x="438944" y="4683919"/>
            <a:ext cx="2048404"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8">
                <a:solidFill>
                  <a:srgbClr val="000000"/>
                </a:solidFill>
                <a:latin typeface="Arial" charset="0"/>
                <a:cs typeface="Arial" charset="0"/>
              </a:defRPr>
            </a:lvl1pPr>
          </a:lstStyle>
          <a:p>
            <a:pPr>
              <a:defRPr/>
            </a:pPr>
            <a:endParaRPr lang="en-US" dirty="0"/>
          </a:p>
        </p:txBody>
      </p:sp>
      <p:sp>
        <p:nvSpPr>
          <p:cNvPr id="3077" name="Rectangle 5"/>
          <p:cNvSpPr>
            <a:spLocks noGrp="1" noChangeArrowheads="1"/>
          </p:cNvSpPr>
          <p:nvPr>
            <p:ph type="ftr" sz="quarter" idx="3"/>
          </p:nvPr>
        </p:nvSpPr>
        <p:spPr bwMode="auto">
          <a:xfrm>
            <a:off x="2999449" y="4683919"/>
            <a:ext cx="2779977"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8">
                <a:solidFill>
                  <a:srgbClr val="000000"/>
                </a:solidFill>
                <a:latin typeface="Arial" charset="0"/>
                <a:cs typeface="Arial" charset="0"/>
              </a:defRPr>
            </a:lvl1pPr>
          </a:lstStyle>
          <a:p>
            <a:pPr>
              <a:defRPr/>
            </a:pPr>
            <a:endParaRPr lang="en-US" dirty="0"/>
          </a:p>
        </p:txBody>
      </p:sp>
      <p:sp>
        <p:nvSpPr>
          <p:cNvPr id="3078" name="Rectangle 6"/>
          <p:cNvSpPr>
            <a:spLocks noGrp="1" noChangeArrowheads="1"/>
          </p:cNvSpPr>
          <p:nvPr>
            <p:ph type="sldNum" sz="quarter" idx="4"/>
          </p:nvPr>
        </p:nvSpPr>
        <p:spPr bwMode="auto">
          <a:xfrm>
            <a:off x="6291527" y="4683919"/>
            <a:ext cx="2048404"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8">
                <a:solidFill>
                  <a:srgbClr val="000000"/>
                </a:solidFill>
                <a:latin typeface="Arial" charset="0"/>
                <a:cs typeface="Arial" charset="0"/>
              </a:defRPr>
            </a:lvl1pPr>
          </a:lstStyle>
          <a:p>
            <a:pPr>
              <a:defRPr/>
            </a:pPr>
            <a:fld id="{3915AB1D-1CA0-4FDF-B570-0BA71515FA0F}" type="slidenum">
              <a:rPr lang="en-US"/>
              <a:pPr>
                <a:defRPr/>
              </a:pPr>
              <a:t>‹#›</a:t>
            </a:fld>
            <a:endParaRPr lang="en-US" dirty="0"/>
          </a:p>
        </p:txBody>
      </p:sp>
    </p:spTree>
    <p:extLst>
      <p:ext uri="{BB962C8B-B14F-4D97-AF65-F5344CB8AC3E}">
        <p14:creationId xmlns:p14="http://schemas.microsoft.com/office/powerpoint/2010/main" val="1863755079"/>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0" fontAlgn="base" hangingPunct="0">
        <a:spcBef>
          <a:spcPct val="0"/>
        </a:spcBef>
        <a:spcAft>
          <a:spcPct val="0"/>
        </a:spcAft>
        <a:defRPr sz="3168">
          <a:solidFill>
            <a:schemeClr val="bg1"/>
          </a:solidFill>
          <a:latin typeface="+mj-lt"/>
          <a:ea typeface="+mj-ea"/>
          <a:cs typeface="+mj-cs"/>
        </a:defRPr>
      </a:lvl1pPr>
      <a:lvl2pPr algn="ctr" rtl="0" eaLnBrk="0" fontAlgn="base" hangingPunct="0">
        <a:spcBef>
          <a:spcPct val="0"/>
        </a:spcBef>
        <a:spcAft>
          <a:spcPct val="0"/>
        </a:spcAft>
        <a:defRPr sz="3168">
          <a:solidFill>
            <a:schemeClr val="bg1"/>
          </a:solidFill>
          <a:latin typeface="Arial Rounded MT Bold" pitchFamily="34" charset="0"/>
          <a:cs typeface="Arial" charset="0"/>
        </a:defRPr>
      </a:lvl2pPr>
      <a:lvl3pPr algn="ctr" rtl="0" eaLnBrk="0" fontAlgn="base" hangingPunct="0">
        <a:spcBef>
          <a:spcPct val="0"/>
        </a:spcBef>
        <a:spcAft>
          <a:spcPct val="0"/>
        </a:spcAft>
        <a:defRPr sz="3168">
          <a:solidFill>
            <a:schemeClr val="bg1"/>
          </a:solidFill>
          <a:latin typeface="Arial Rounded MT Bold" pitchFamily="34" charset="0"/>
          <a:cs typeface="Arial" charset="0"/>
        </a:defRPr>
      </a:lvl3pPr>
      <a:lvl4pPr algn="ctr" rtl="0" eaLnBrk="0" fontAlgn="base" hangingPunct="0">
        <a:spcBef>
          <a:spcPct val="0"/>
        </a:spcBef>
        <a:spcAft>
          <a:spcPct val="0"/>
        </a:spcAft>
        <a:defRPr sz="3168">
          <a:solidFill>
            <a:schemeClr val="bg1"/>
          </a:solidFill>
          <a:latin typeface="Arial Rounded MT Bold" pitchFamily="34" charset="0"/>
          <a:cs typeface="Arial" charset="0"/>
        </a:defRPr>
      </a:lvl4pPr>
      <a:lvl5pPr algn="ctr" rtl="0" eaLnBrk="0" fontAlgn="base" hangingPunct="0">
        <a:spcBef>
          <a:spcPct val="0"/>
        </a:spcBef>
        <a:spcAft>
          <a:spcPct val="0"/>
        </a:spcAft>
        <a:defRPr sz="3168">
          <a:solidFill>
            <a:schemeClr val="bg1"/>
          </a:solidFill>
          <a:latin typeface="Arial Rounded MT Bold" pitchFamily="34" charset="0"/>
          <a:cs typeface="Arial" charset="0"/>
        </a:defRPr>
      </a:lvl5pPr>
      <a:lvl6pPr marL="329230" algn="ctr" rtl="0" fontAlgn="base">
        <a:spcBef>
          <a:spcPct val="0"/>
        </a:spcBef>
        <a:spcAft>
          <a:spcPct val="0"/>
        </a:spcAft>
        <a:defRPr sz="3168">
          <a:solidFill>
            <a:schemeClr val="bg1"/>
          </a:solidFill>
          <a:latin typeface="Arial Rounded MT Bold" pitchFamily="34" charset="0"/>
          <a:cs typeface="Arial" charset="0"/>
        </a:defRPr>
      </a:lvl6pPr>
      <a:lvl7pPr marL="658459" algn="ctr" rtl="0" fontAlgn="base">
        <a:spcBef>
          <a:spcPct val="0"/>
        </a:spcBef>
        <a:spcAft>
          <a:spcPct val="0"/>
        </a:spcAft>
        <a:defRPr sz="3168">
          <a:solidFill>
            <a:schemeClr val="bg1"/>
          </a:solidFill>
          <a:latin typeface="Arial Rounded MT Bold" pitchFamily="34" charset="0"/>
          <a:cs typeface="Arial" charset="0"/>
        </a:defRPr>
      </a:lvl7pPr>
      <a:lvl8pPr marL="987689" algn="ctr" rtl="0" fontAlgn="base">
        <a:spcBef>
          <a:spcPct val="0"/>
        </a:spcBef>
        <a:spcAft>
          <a:spcPct val="0"/>
        </a:spcAft>
        <a:defRPr sz="3168">
          <a:solidFill>
            <a:schemeClr val="bg1"/>
          </a:solidFill>
          <a:latin typeface="Arial Rounded MT Bold" pitchFamily="34" charset="0"/>
          <a:cs typeface="Arial" charset="0"/>
        </a:defRPr>
      </a:lvl8pPr>
      <a:lvl9pPr marL="1316919" algn="ctr" rtl="0" fontAlgn="base">
        <a:spcBef>
          <a:spcPct val="0"/>
        </a:spcBef>
        <a:spcAft>
          <a:spcPct val="0"/>
        </a:spcAft>
        <a:defRPr sz="3168">
          <a:solidFill>
            <a:schemeClr val="bg1"/>
          </a:solidFill>
          <a:latin typeface="Arial Rounded MT Bold" pitchFamily="34" charset="0"/>
          <a:cs typeface="Arial" charset="0"/>
        </a:defRPr>
      </a:lvl9pPr>
    </p:titleStyle>
    <p:bodyStyle>
      <a:lvl1pPr marL="246922" indent="-246922" algn="l" rtl="0" eaLnBrk="0" fontAlgn="base" hangingPunct="0">
        <a:spcBef>
          <a:spcPct val="20000"/>
        </a:spcBef>
        <a:spcAft>
          <a:spcPct val="0"/>
        </a:spcAft>
        <a:defRPr sz="3168">
          <a:solidFill>
            <a:schemeClr val="bg1"/>
          </a:solidFill>
          <a:latin typeface="+mn-lt"/>
          <a:ea typeface="+mn-ea"/>
          <a:cs typeface="+mn-cs"/>
        </a:defRPr>
      </a:lvl1pPr>
      <a:lvl2pPr marL="534998" indent="-205769" algn="l" rtl="0" eaLnBrk="0" fontAlgn="base" hangingPunct="0">
        <a:spcBef>
          <a:spcPct val="20000"/>
        </a:spcBef>
        <a:spcAft>
          <a:spcPct val="0"/>
        </a:spcAft>
        <a:buChar char="–"/>
        <a:defRPr sz="2016">
          <a:solidFill>
            <a:schemeClr val="tx1"/>
          </a:solidFill>
          <a:latin typeface="Arial" charset="0"/>
          <a:cs typeface="+mn-cs"/>
        </a:defRPr>
      </a:lvl2pPr>
      <a:lvl3pPr marL="823074" indent="-164615" algn="l" rtl="0" eaLnBrk="0" fontAlgn="base" hangingPunct="0">
        <a:spcBef>
          <a:spcPct val="20000"/>
        </a:spcBef>
        <a:spcAft>
          <a:spcPct val="0"/>
        </a:spcAft>
        <a:buChar char="•"/>
        <a:defRPr sz="1728">
          <a:solidFill>
            <a:schemeClr val="tx1"/>
          </a:solidFill>
          <a:latin typeface="Arial" charset="0"/>
          <a:cs typeface="+mn-cs"/>
        </a:defRPr>
      </a:lvl3pPr>
      <a:lvl4pPr marL="1152304" indent="-164615" algn="l" rtl="0" eaLnBrk="0" fontAlgn="base" hangingPunct="0">
        <a:spcBef>
          <a:spcPct val="20000"/>
        </a:spcBef>
        <a:spcAft>
          <a:spcPct val="0"/>
        </a:spcAft>
        <a:buChar char="–"/>
        <a:defRPr sz="1440">
          <a:solidFill>
            <a:schemeClr val="tx1"/>
          </a:solidFill>
          <a:latin typeface="Arial" charset="0"/>
          <a:cs typeface="+mn-cs"/>
        </a:defRPr>
      </a:lvl4pPr>
      <a:lvl5pPr marL="1481534" indent="-164615" algn="l" rtl="0" eaLnBrk="0" fontAlgn="base" hangingPunct="0">
        <a:spcBef>
          <a:spcPct val="20000"/>
        </a:spcBef>
        <a:spcAft>
          <a:spcPct val="0"/>
        </a:spcAft>
        <a:buChar char="»"/>
        <a:defRPr sz="1440">
          <a:solidFill>
            <a:schemeClr val="tx1"/>
          </a:solidFill>
          <a:latin typeface="Arial" charset="0"/>
          <a:cs typeface="+mn-cs"/>
        </a:defRPr>
      </a:lvl5pPr>
      <a:lvl6pPr marL="1810763" indent="-164615" algn="l" rtl="0" fontAlgn="base">
        <a:spcBef>
          <a:spcPct val="20000"/>
        </a:spcBef>
        <a:spcAft>
          <a:spcPct val="0"/>
        </a:spcAft>
        <a:buChar char="»"/>
        <a:defRPr sz="1440">
          <a:solidFill>
            <a:schemeClr val="tx1"/>
          </a:solidFill>
          <a:latin typeface="Arial" charset="0"/>
          <a:cs typeface="+mn-cs"/>
        </a:defRPr>
      </a:lvl6pPr>
      <a:lvl7pPr marL="2139993" indent="-164615" algn="l" rtl="0" fontAlgn="base">
        <a:spcBef>
          <a:spcPct val="20000"/>
        </a:spcBef>
        <a:spcAft>
          <a:spcPct val="0"/>
        </a:spcAft>
        <a:buChar char="»"/>
        <a:defRPr sz="1440">
          <a:solidFill>
            <a:schemeClr val="tx1"/>
          </a:solidFill>
          <a:latin typeface="Arial" charset="0"/>
          <a:cs typeface="+mn-cs"/>
        </a:defRPr>
      </a:lvl7pPr>
      <a:lvl8pPr marL="2469223" indent="-164615" algn="l" rtl="0" fontAlgn="base">
        <a:spcBef>
          <a:spcPct val="20000"/>
        </a:spcBef>
        <a:spcAft>
          <a:spcPct val="0"/>
        </a:spcAft>
        <a:buChar char="»"/>
        <a:defRPr sz="1440">
          <a:solidFill>
            <a:schemeClr val="tx1"/>
          </a:solidFill>
          <a:latin typeface="Arial" charset="0"/>
          <a:cs typeface="+mn-cs"/>
        </a:defRPr>
      </a:lvl8pPr>
      <a:lvl9pPr marL="2798453" indent="-164615" algn="l" rtl="0" fontAlgn="base">
        <a:spcBef>
          <a:spcPct val="20000"/>
        </a:spcBef>
        <a:spcAft>
          <a:spcPct val="0"/>
        </a:spcAft>
        <a:buChar char="»"/>
        <a:defRPr sz="1440">
          <a:solidFill>
            <a:schemeClr val="tx1"/>
          </a:solidFill>
          <a:latin typeface="Arial" charset="0"/>
          <a:cs typeface="+mn-cs"/>
        </a:defRPr>
      </a:lvl9pPr>
    </p:bodyStyle>
    <p:otherStyle>
      <a:defPPr>
        <a:defRPr lang="en-US"/>
      </a:defPPr>
      <a:lvl1pPr marL="0" algn="l" defTabSz="658459" rtl="0" eaLnBrk="1" latinLnBrk="0" hangingPunct="1">
        <a:defRPr sz="1296" kern="1200">
          <a:solidFill>
            <a:schemeClr val="tx1"/>
          </a:solidFill>
          <a:latin typeface="+mn-lt"/>
          <a:ea typeface="+mn-ea"/>
          <a:cs typeface="+mn-cs"/>
        </a:defRPr>
      </a:lvl1pPr>
      <a:lvl2pPr marL="329230" algn="l" defTabSz="658459" rtl="0" eaLnBrk="1" latinLnBrk="0" hangingPunct="1">
        <a:defRPr sz="1296" kern="1200">
          <a:solidFill>
            <a:schemeClr val="tx1"/>
          </a:solidFill>
          <a:latin typeface="+mn-lt"/>
          <a:ea typeface="+mn-ea"/>
          <a:cs typeface="+mn-cs"/>
        </a:defRPr>
      </a:lvl2pPr>
      <a:lvl3pPr marL="658459" algn="l" defTabSz="658459" rtl="0" eaLnBrk="1" latinLnBrk="0" hangingPunct="1">
        <a:defRPr sz="1296" kern="1200">
          <a:solidFill>
            <a:schemeClr val="tx1"/>
          </a:solidFill>
          <a:latin typeface="+mn-lt"/>
          <a:ea typeface="+mn-ea"/>
          <a:cs typeface="+mn-cs"/>
        </a:defRPr>
      </a:lvl3pPr>
      <a:lvl4pPr marL="987689" algn="l" defTabSz="658459" rtl="0" eaLnBrk="1" latinLnBrk="0" hangingPunct="1">
        <a:defRPr sz="1296" kern="1200">
          <a:solidFill>
            <a:schemeClr val="tx1"/>
          </a:solidFill>
          <a:latin typeface="+mn-lt"/>
          <a:ea typeface="+mn-ea"/>
          <a:cs typeface="+mn-cs"/>
        </a:defRPr>
      </a:lvl4pPr>
      <a:lvl5pPr marL="1316919" algn="l" defTabSz="658459" rtl="0" eaLnBrk="1" latinLnBrk="0" hangingPunct="1">
        <a:defRPr sz="1296" kern="1200">
          <a:solidFill>
            <a:schemeClr val="tx1"/>
          </a:solidFill>
          <a:latin typeface="+mn-lt"/>
          <a:ea typeface="+mn-ea"/>
          <a:cs typeface="+mn-cs"/>
        </a:defRPr>
      </a:lvl5pPr>
      <a:lvl6pPr marL="1646149" algn="l" defTabSz="658459" rtl="0" eaLnBrk="1" latinLnBrk="0" hangingPunct="1">
        <a:defRPr sz="1296" kern="1200">
          <a:solidFill>
            <a:schemeClr val="tx1"/>
          </a:solidFill>
          <a:latin typeface="+mn-lt"/>
          <a:ea typeface="+mn-ea"/>
          <a:cs typeface="+mn-cs"/>
        </a:defRPr>
      </a:lvl6pPr>
      <a:lvl7pPr marL="1975378" algn="l" defTabSz="658459" rtl="0" eaLnBrk="1" latinLnBrk="0" hangingPunct="1">
        <a:defRPr sz="1296" kern="1200">
          <a:solidFill>
            <a:schemeClr val="tx1"/>
          </a:solidFill>
          <a:latin typeface="+mn-lt"/>
          <a:ea typeface="+mn-ea"/>
          <a:cs typeface="+mn-cs"/>
        </a:defRPr>
      </a:lvl7pPr>
      <a:lvl8pPr marL="2304608" algn="l" defTabSz="658459" rtl="0" eaLnBrk="1" latinLnBrk="0" hangingPunct="1">
        <a:defRPr sz="1296" kern="1200">
          <a:solidFill>
            <a:schemeClr val="tx1"/>
          </a:solidFill>
          <a:latin typeface="+mn-lt"/>
          <a:ea typeface="+mn-ea"/>
          <a:cs typeface="+mn-cs"/>
        </a:defRPr>
      </a:lvl8pPr>
      <a:lvl9pPr marL="2633838" algn="l" defTabSz="658459" rtl="0" eaLnBrk="1" latinLnBrk="0" hangingPunct="1">
        <a:defRPr sz="129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ideo" Target="https://www.youtube.com/embed/88a7x80o60w?feature=oembed" TargetMode="Externa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ideo" Target="https://www.youtube.com/embed/E0UcjSHd7mo?feature=oembed" TargetMode="Externa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jackhayford.org/teaching/articles/the-birth-of-majesty/"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1.xml"/><Relationship Id="rId1" Type="http://schemas.openxmlformats.org/officeDocument/2006/relationships/video" Target="https://www.youtube.com/embed/JOtRFysSrzE?feature=oembed" TargetMode="Externa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hyperlink" Target="https://www.psycom.net/what-is-ghosting" TargetMode="External"/><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82" name="Rectangle 2"/>
          <p:cNvSpPr>
            <a:spLocks noGrp="1" noChangeArrowheads="1"/>
          </p:cNvSpPr>
          <p:nvPr>
            <p:ph type="subTitle" idx="1"/>
          </p:nvPr>
        </p:nvSpPr>
        <p:spPr>
          <a:xfrm>
            <a:off x="219472" y="0"/>
            <a:ext cx="8266774" cy="5143500"/>
          </a:xfrm>
        </p:spPr>
        <p:txBody>
          <a:bodyPr>
            <a:normAutofit/>
          </a:bodyPr>
          <a:lstStyle/>
          <a:p>
            <a:r>
              <a:rPr lang="en-US" dirty="0"/>
              <a:t>e-handout</a:t>
            </a:r>
          </a:p>
          <a:p>
            <a:r>
              <a:rPr lang="en-US" dirty="0"/>
              <a:t>To have these notes </a:t>
            </a:r>
          </a:p>
          <a:p>
            <a:r>
              <a:rPr lang="en-US" dirty="0"/>
              <a:t>without taking notes</a:t>
            </a:r>
          </a:p>
          <a:p>
            <a:r>
              <a:rPr lang="en-US" dirty="0"/>
              <a:t>Go to </a:t>
            </a:r>
            <a:r>
              <a:rPr lang="en-US" dirty="0">
                <a:solidFill>
                  <a:srgbClr val="FFFF66"/>
                </a:solidFill>
              </a:rPr>
              <a:t>OrHaOlam.com</a:t>
            </a:r>
          </a:p>
          <a:p>
            <a:r>
              <a:rPr lang="en-US" dirty="0"/>
              <a:t>Click on</a:t>
            </a:r>
            <a:r>
              <a:rPr lang="en-US" dirty="0">
                <a:solidFill>
                  <a:srgbClr val="FFFF66"/>
                </a:solidFill>
              </a:rPr>
              <a:t> downloads, </a:t>
            </a:r>
          </a:p>
          <a:p>
            <a:r>
              <a:rPr lang="en-US" dirty="0">
                <a:solidFill>
                  <a:srgbClr val="FFFF66"/>
                </a:solidFill>
              </a:rPr>
              <a:t>messages, 2019</a:t>
            </a:r>
          </a:p>
        </p:txBody>
      </p:sp>
    </p:spTree>
    <p:extLst>
      <p:ext uri="{BB962C8B-B14F-4D97-AF65-F5344CB8AC3E}">
        <p14:creationId xmlns:p14="http://schemas.microsoft.com/office/powerpoint/2010/main" val="3204019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438943" y="743634"/>
            <a:ext cx="7900988" cy="4444305"/>
          </a:xfrm>
        </p:spPr>
        <p:txBody>
          <a:bodyPr>
            <a:normAutofit/>
          </a:bodyPr>
          <a:lstStyle/>
          <a:p>
            <a:pPr algn="r"/>
            <a:r>
              <a:rPr lang="he-IL" sz="4321" b="1" dirty="0">
                <a:latin typeface="David" panose="020E0502060401010101" pitchFamily="34" charset="-79"/>
                <a:cs typeface="David" panose="020E0502060401010101" pitchFamily="34" charset="-79"/>
              </a:rPr>
              <a:t>אַךְ הוּא לֹא הֵשִׁיב לוֹ גַּם לֹא עַל טַעֲנָה אַחַת, לְתִמְהוֹנוֹ הָרַב שֶׁל הַנָּצִיב.</a:t>
            </a:r>
            <a:r>
              <a:rPr lang="en-US" baseline="30000" dirty="0"/>
              <a:t>    </a:t>
            </a:r>
          </a:p>
          <a:p>
            <a:r>
              <a:rPr lang="en-US" baseline="30000" dirty="0"/>
              <a:t>    </a:t>
            </a:r>
            <a:endParaRPr lang="en-US" sz="3168" baseline="30000" dirty="0"/>
          </a:p>
          <a:p>
            <a:pPr marL="0" indent="0"/>
            <a:r>
              <a:rPr lang="en-US" sz="4000" dirty="0"/>
              <a:t>But to the governor’s great amazement,   he did not say a single word in reply to the accusations.</a:t>
            </a:r>
          </a:p>
        </p:txBody>
      </p:sp>
      <p:sp>
        <p:nvSpPr>
          <p:cNvPr id="372738" name="Rectangle 2"/>
          <p:cNvSpPr>
            <a:spLocks noGrp="1" noChangeArrowheads="1"/>
          </p:cNvSpPr>
          <p:nvPr>
            <p:ph type="title"/>
          </p:nvPr>
        </p:nvSpPr>
        <p:spPr>
          <a:xfrm>
            <a:off x="932755" y="322163"/>
            <a:ext cx="6913364" cy="405795"/>
          </a:xfrm>
        </p:spPr>
        <p:txBody>
          <a:bodyPr/>
          <a:lstStyle/>
          <a:p>
            <a:pPr eaLnBrk="1" hangingPunct="1"/>
            <a:r>
              <a:rPr lang="en-US" altLang="en-US" sz="2016" dirty="0">
                <a:solidFill>
                  <a:srgbClr val="FFFF00"/>
                </a:solidFill>
              </a:rPr>
              <a:t>Mattityahu (Matthew) 27:14</a:t>
            </a:r>
            <a:endParaRPr lang="en-US" altLang="en-US" sz="2016" dirty="0">
              <a:solidFill>
                <a:srgbClr val="FFFF00"/>
              </a:solidFill>
              <a:cs typeface="Vilna" pitchFamily="2" charset="-79"/>
            </a:endParaRPr>
          </a:p>
        </p:txBody>
      </p:sp>
    </p:spTree>
    <p:extLst>
      <p:ext uri="{BB962C8B-B14F-4D97-AF65-F5344CB8AC3E}">
        <p14:creationId xmlns:p14="http://schemas.microsoft.com/office/powerpoint/2010/main" val="2665310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Summary: Two topics</a:t>
            </a:r>
          </a:p>
          <a:p>
            <a:pPr algn="l"/>
            <a:r>
              <a:rPr lang="en-US" dirty="0"/>
              <a:t>Relating to royalty.</a:t>
            </a:r>
          </a:p>
          <a:p>
            <a:pPr algn="l"/>
            <a:r>
              <a:rPr lang="en-US" dirty="0"/>
              <a:t>Relating to leadership.</a:t>
            </a:r>
          </a:p>
        </p:txBody>
      </p:sp>
    </p:spTree>
    <p:extLst>
      <p:ext uri="{BB962C8B-B14F-4D97-AF65-F5344CB8AC3E}">
        <p14:creationId xmlns:p14="http://schemas.microsoft.com/office/powerpoint/2010/main" val="1842057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274637" y="743634"/>
            <a:ext cx="8065294" cy="4444305"/>
          </a:xfrm>
        </p:spPr>
        <p:txBody>
          <a:bodyPr>
            <a:normAutofit/>
          </a:bodyPr>
          <a:lstStyle/>
          <a:p>
            <a:pPr algn="r"/>
            <a:r>
              <a:rPr lang="he-IL" sz="4321" b="1" dirty="0">
                <a:latin typeface="David" panose="020E0502060401010101" pitchFamily="34" charset="-79"/>
                <a:cs typeface="David" panose="020E0502060401010101" pitchFamily="34" charset="-79"/>
              </a:rPr>
              <a:t>”אַתָּה מֶלֶךְ הַיְּהוּדִים?“</a:t>
            </a:r>
            <a:r>
              <a:rPr lang="en-US" baseline="30000" dirty="0"/>
              <a:t>    </a:t>
            </a:r>
          </a:p>
          <a:p>
            <a:r>
              <a:rPr lang="en-US" baseline="30000" dirty="0"/>
              <a:t>    </a:t>
            </a:r>
            <a:r>
              <a:rPr lang="en-US" sz="4000" dirty="0"/>
              <a:t> “Are you </a:t>
            </a:r>
            <a:r>
              <a:rPr lang="en-US" sz="4000" dirty="0">
                <a:solidFill>
                  <a:srgbClr val="FFFF99"/>
                </a:solidFill>
              </a:rPr>
              <a:t>the King of the Jews?”</a:t>
            </a:r>
            <a:endParaRPr lang="en-US" sz="3096" dirty="0"/>
          </a:p>
        </p:txBody>
      </p:sp>
      <p:sp>
        <p:nvSpPr>
          <p:cNvPr id="372738" name="Rectangle 2"/>
          <p:cNvSpPr>
            <a:spLocks noGrp="1" noChangeArrowheads="1"/>
          </p:cNvSpPr>
          <p:nvPr>
            <p:ph type="title"/>
          </p:nvPr>
        </p:nvSpPr>
        <p:spPr>
          <a:xfrm>
            <a:off x="932755" y="322163"/>
            <a:ext cx="6913364" cy="405795"/>
          </a:xfrm>
        </p:spPr>
        <p:txBody>
          <a:bodyPr/>
          <a:lstStyle/>
          <a:p>
            <a:pPr eaLnBrk="1" hangingPunct="1"/>
            <a:r>
              <a:rPr lang="en-US" altLang="en-US" sz="2016" dirty="0">
                <a:solidFill>
                  <a:srgbClr val="FFFF00"/>
                </a:solidFill>
              </a:rPr>
              <a:t>Mattityahu (Matthew) 27:11</a:t>
            </a:r>
            <a:endParaRPr lang="en-US" altLang="en-US" sz="2016" dirty="0">
              <a:solidFill>
                <a:srgbClr val="FFFF00"/>
              </a:solidFill>
              <a:cs typeface="Vilna" pitchFamily="2" charset="-79"/>
            </a:endParaRPr>
          </a:p>
        </p:txBody>
      </p:sp>
    </p:spTree>
    <p:extLst>
      <p:ext uri="{BB962C8B-B14F-4D97-AF65-F5344CB8AC3E}">
        <p14:creationId xmlns:p14="http://schemas.microsoft.com/office/powerpoint/2010/main" val="2994995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We don’t understand/visualize Kingship in our republic.  </a:t>
            </a:r>
          </a:p>
        </p:txBody>
      </p:sp>
    </p:spTree>
    <p:extLst>
      <p:ext uri="{BB962C8B-B14F-4D97-AF65-F5344CB8AC3E}">
        <p14:creationId xmlns:p14="http://schemas.microsoft.com/office/powerpoint/2010/main" val="1341319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The British crown was once over the 13 colonies of America. We had Kingship. </a:t>
            </a:r>
          </a:p>
          <a:p>
            <a:pPr algn="l"/>
            <a:r>
              <a:rPr lang="en-US" dirty="0"/>
              <a:t>British Parliamentary, governmental behavior in the absence of the Queen…</a:t>
            </a:r>
          </a:p>
        </p:txBody>
      </p:sp>
    </p:spTree>
    <p:extLst>
      <p:ext uri="{BB962C8B-B14F-4D97-AF65-F5344CB8AC3E}">
        <p14:creationId xmlns:p14="http://schemas.microsoft.com/office/powerpoint/2010/main" val="1389368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 </a:t>
            </a:r>
          </a:p>
        </p:txBody>
      </p:sp>
      <p:pic>
        <p:nvPicPr>
          <p:cNvPr id="2" name="Online Media 1" title="Raucous Scenes As 'Silenced' Lawmakers Protest Parliament's Suspension Ahead Of Brexit | NBC News">
            <a:hlinkClick r:id="" action="ppaction://media"/>
            <a:extLst>
              <a:ext uri="{FF2B5EF4-FFF2-40B4-BE49-F238E27FC236}">
                <a16:creationId xmlns:a16="http://schemas.microsoft.com/office/drawing/2014/main" id="{6628FB6F-BE13-43E3-9C3C-E3CC6013033F}"/>
              </a:ext>
            </a:extLst>
          </p:cNvPr>
          <p:cNvPicPr>
            <a:picLocks noRot="1" noChangeAspect="1"/>
          </p:cNvPicPr>
          <p:nvPr>
            <a:videoFile r:link="rId1"/>
          </p:nvPr>
        </p:nvPicPr>
        <p:blipFill>
          <a:blip r:embed="rId4"/>
          <a:stretch>
            <a:fillRect/>
          </a:stretch>
        </p:blipFill>
        <p:spPr>
          <a:xfrm>
            <a:off x="88372" y="361950"/>
            <a:ext cx="8500533" cy="4781550"/>
          </a:xfrm>
          <a:prstGeom prst="rect">
            <a:avLst/>
          </a:prstGeom>
        </p:spPr>
      </p:pic>
      <p:sp>
        <p:nvSpPr>
          <p:cNvPr id="3" name="TextBox 2">
            <a:extLst>
              <a:ext uri="{FF2B5EF4-FFF2-40B4-BE49-F238E27FC236}">
                <a16:creationId xmlns:a16="http://schemas.microsoft.com/office/drawing/2014/main" id="{B7A2C244-C1C1-4A70-BABC-56D7D3ECE8B7}"/>
              </a:ext>
            </a:extLst>
          </p:cNvPr>
          <p:cNvSpPr txBox="1"/>
          <p:nvPr/>
        </p:nvSpPr>
        <p:spPr>
          <a:xfrm>
            <a:off x="868071" y="742950"/>
            <a:ext cx="5165838" cy="707886"/>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Rounded MT Bold" pitchFamily="34" charset="0"/>
                <a:ea typeface="+mn-ea"/>
                <a:cs typeface="Arial" charset="0"/>
              </a:rPr>
              <a:t>Raucous Parliament</a:t>
            </a:r>
          </a:p>
        </p:txBody>
      </p:sp>
    </p:spTree>
    <p:extLst>
      <p:ext uri="{BB962C8B-B14F-4D97-AF65-F5344CB8AC3E}">
        <p14:creationId xmlns:p14="http://schemas.microsoft.com/office/powerpoint/2010/main" val="425295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endParaRPr lang="en-US" dirty="0"/>
          </a:p>
          <a:p>
            <a:pPr algn="l"/>
            <a:r>
              <a:rPr lang="en-US" dirty="0"/>
              <a:t>But when the Queen is present…</a:t>
            </a:r>
          </a:p>
          <a:p>
            <a:pPr algn="l"/>
            <a:endParaRPr lang="en-US" dirty="0"/>
          </a:p>
        </p:txBody>
      </p:sp>
    </p:spTree>
    <p:extLst>
      <p:ext uri="{BB962C8B-B14F-4D97-AF65-F5344CB8AC3E}">
        <p14:creationId xmlns:p14="http://schemas.microsoft.com/office/powerpoint/2010/main" val="3703668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 </a:t>
            </a:r>
          </a:p>
        </p:txBody>
      </p:sp>
      <p:pic>
        <p:nvPicPr>
          <p:cNvPr id="2" name="Online Media 1" title="State Opening of Parliament 2016">
            <a:hlinkClick r:id="" action="ppaction://media"/>
            <a:extLst>
              <a:ext uri="{FF2B5EF4-FFF2-40B4-BE49-F238E27FC236}">
                <a16:creationId xmlns:a16="http://schemas.microsoft.com/office/drawing/2014/main" id="{80EF5391-5493-4210-85B2-0876BC5B4E37}"/>
              </a:ext>
            </a:extLst>
          </p:cNvPr>
          <p:cNvPicPr>
            <a:picLocks noRot="1" noChangeAspect="1"/>
          </p:cNvPicPr>
          <p:nvPr>
            <a:videoFile r:link="rId1"/>
          </p:nvPr>
        </p:nvPicPr>
        <p:blipFill>
          <a:blip r:embed="rId4"/>
          <a:stretch>
            <a:fillRect/>
          </a:stretch>
        </p:blipFill>
        <p:spPr>
          <a:xfrm>
            <a:off x="88372" y="361950"/>
            <a:ext cx="8500533" cy="4781550"/>
          </a:xfrm>
          <a:prstGeom prst="rect">
            <a:avLst/>
          </a:prstGeom>
        </p:spPr>
      </p:pic>
    </p:spTree>
    <p:extLst>
      <p:ext uri="{BB962C8B-B14F-4D97-AF65-F5344CB8AC3E}">
        <p14:creationId xmlns:p14="http://schemas.microsoft.com/office/powerpoint/2010/main" val="45920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5303837" y="361950"/>
            <a:ext cx="3276608" cy="4781549"/>
          </a:xfrm>
        </p:spPr>
        <p:txBody>
          <a:bodyPr>
            <a:normAutofit/>
          </a:bodyPr>
          <a:lstStyle/>
          <a:p>
            <a:pPr algn="l"/>
            <a:r>
              <a:rPr lang="en-US" dirty="0"/>
              <a:t> Jack Hayford</a:t>
            </a:r>
          </a:p>
        </p:txBody>
      </p:sp>
      <p:pic>
        <p:nvPicPr>
          <p:cNvPr id="2052" name="Picture 4" descr="Image result for jack hayford">
            <a:extLst>
              <a:ext uri="{FF2B5EF4-FFF2-40B4-BE49-F238E27FC236}">
                <a16:creationId xmlns:a16="http://schemas.microsoft.com/office/drawing/2014/main" id="{54334EB1-3A5A-4B95-B3E0-85E3A99A4E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837" y="235457"/>
            <a:ext cx="48006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8565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lnSpcReduction="10000"/>
          </a:bodyPr>
          <a:lstStyle/>
          <a:p>
            <a:pPr algn="l"/>
            <a:r>
              <a:rPr lang="en-US" dirty="0"/>
              <a:t>In 1977 my wife Anna and I spent our vacation in Great Britain, traveling throughout the land from the south country and Wales to the northern parts of Scotland. It was the same year as the 25th Anniversary of Queen Elizabeth’s coronation, and symbols of royalty were abundantly in evidence.</a:t>
            </a:r>
          </a:p>
        </p:txBody>
      </p:sp>
    </p:spTree>
    <p:extLst>
      <p:ext uri="{BB962C8B-B14F-4D97-AF65-F5344CB8AC3E}">
        <p14:creationId xmlns:p14="http://schemas.microsoft.com/office/powerpoint/2010/main" val="1295209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78382" y="361950"/>
            <a:ext cx="8302063" cy="4781550"/>
          </a:xfrm>
        </p:spPr>
        <p:txBody>
          <a:bodyPr>
            <a:normAutofit/>
          </a:bodyPr>
          <a:lstStyle/>
          <a:p>
            <a:pPr algn="l"/>
            <a:r>
              <a:rPr lang="en-US" dirty="0"/>
              <a:t> </a:t>
            </a:r>
          </a:p>
        </p:txBody>
      </p:sp>
      <p:pic>
        <p:nvPicPr>
          <p:cNvPr id="1026" name="Picture 2" descr="New immigrants from North America arrive on a special &quot; Aliyah Flight&quot; on behalf of Nefesh B'Nefesh organization, at Ben Gurion International Airport on August 14, 2019.">
            <a:extLst>
              <a:ext uri="{FF2B5EF4-FFF2-40B4-BE49-F238E27FC236}">
                <a16:creationId xmlns:a16="http://schemas.microsoft.com/office/drawing/2014/main" id="{B420D031-C02F-4CE9-A65E-736647AFE1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628" y="361950"/>
            <a:ext cx="8529447" cy="46482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FADE9B6-6137-493D-A17B-80B13EBCA406}"/>
              </a:ext>
            </a:extLst>
          </p:cNvPr>
          <p:cNvSpPr txBox="1"/>
          <p:nvPr/>
        </p:nvSpPr>
        <p:spPr>
          <a:xfrm>
            <a:off x="0" y="3886736"/>
            <a:ext cx="8092152" cy="1323439"/>
          </a:xfrm>
          <a:prstGeom prst="rect">
            <a:avLst/>
          </a:prstGeom>
          <a:noFill/>
        </p:spPr>
        <p:txBody>
          <a:bodyPr wrap="none" rtlCol="0">
            <a:spAutoFit/>
          </a:bodyPr>
          <a:lstStyle/>
          <a:p>
            <a:pPr algn="l"/>
            <a:r>
              <a:rPr lang="en-US" dirty="0">
                <a:effectLst>
                  <a:outerShdw blurRad="38100" dist="38100" dir="2700000" algn="tl">
                    <a:srgbClr val="000000">
                      <a:alpha val="43137"/>
                    </a:srgbClr>
                  </a:outerShdw>
                </a:effectLst>
              </a:rPr>
              <a:t>Immigration to Israel Rises 21 %</a:t>
            </a:r>
          </a:p>
          <a:p>
            <a:pPr algn="l"/>
            <a:r>
              <a:rPr lang="en-US" dirty="0">
                <a:effectLst>
                  <a:outerShdw blurRad="38100" dist="38100" dir="2700000" algn="tl">
                    <a:srgbClr val="000000">
                      <a:alpha val="43137"/>
                    </a:srgbClr>
                  </a:outerShdw>
                </a:effectLst>
              </a:rPr>
              <a:t>This Year</a:t>
            </a:r>
          </a:p>
        </p:txBody>
      </p:sp>
    </p:spTree>
    <p:extLst>
      <p:ext uri="{BB962C8B-B14F-4D97-AF65-F5344CB8AC3E}">
        <p14:creationId xmlns:p14="http://schemas.microsoft.com/office/powerpoint/2010/main" val="418522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lnSpcReduction="10000"/>
          </a:bodyPr>
          <a:lstStyle/>
          <a:p>
            <a:pPr algn="l"/>
            <a:r>
              <a:rPr lang="en-US" dirty="0"/>
              <a:t>For years I have been convinced that the provisions of the Messiah for the believer not only include our forgiveness for sin; but provide restoration to a royal relationship with God as sons and daughters born into the family through His Majesty, our Savior, the Messiah Yeshua. </a:t>
            </a:r>
          </a:p>
        </p:txBody>
      </p:sp>
    </p:spTree>
    <p:extLst>
      <p:ext uri="{BB962C8B-B14F-4D97-AF65-F5344CB8AC3E}">
        <p14:creationId xmlns:p14="http://schemas.microsoft.com/office/powerpoint/2010/main" val="3669107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Within that relationship, as people of The Kingdom, I felt the Bible disclosed a new dimension of dominion over “all the works of the devil” bequeathed to us as heirs of God and joint-heirs with the Messiah.</a:t>
            </a:r>
          </a:p>
          <a:p>
            <a:pPr algn="l"/>
            <a:endParaRPr lang="en-US" dirty="0"/>
          </a:p>
        </p:txBody>
      </p:sp>
    </p:spTree>
    <p:extLst>
      <p:ext uri="{BB962C8B-B14F-4D97-AF65-F5344CB8AC3E}">
        <p14:creationId xmlns:p14="http://schemas.microsoft.com/office/powerpoint/2010/main" val="583919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lnSpcReduction="10000"/>
          </a:bodyPr>
          <a:lstStyle/>
          <a:p>
            <a:pPr algn="l"/>
            <a:r>
              <a:rPr lang="en-US" dirty="0"/>
              <a:t>One day, as Anna and I drove along together, the opening lyrics and melody of “Majesty” simply came to my heart. I continued driving, asking Anna to jot the words and melody line in the notebook she had beside her.</a:t>
            </a:r>
          </a:p>
          <a:p>
            <a:pPr algn="l"/>
            <a:r>
              <a:rPr lang="en-US" dirty="0"/>
              <a:t>Join me.  </a:t>
            </a:r>
            <a:r>
              <a:rPr lang="en-US" dirty="0" err="1"/>
              <a:t>Messianized</a:t>
            </a:r>
            <a:r>
              <a:rPr lang="en-US" dirty="0"/>
              <a:t> lyrics… </a:t>
            </a:r>
            <a:endParaRPr lang="en-US" dirty="0">
              <a:hlinkClick r:id="rId3"/>
            </a:endParaRPr>
          </a:p>
          <a:p>
            <a:pPr algn="l"/>
            <a:endParaRPr lang="en-US" dirty="0"/>
          </a:p>
        </p:txBody>
      </p:sp>
    </p:spTree>
    <p:extLst>
      <p:ext uri="{BB962C8B-B14F-4D97-AF65-F5344CB8AC3E}">
        <p14:creationId xmlns:p14="http://schemas.microsoft.com/office/powerpoint/2010/main" val="3730689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Majesty, worship His Majesty!</a:t>
            </a:r>
            <a:br>
              <a:rPr lang="en-US" dirty="0"/>
            </a:br>
            <a:r>
              <a:rPr lang="en-US" dirty="0"/>
              <a:t>Unto Yeshua be all glory, honor and praise.</a:t>
            </a:r>
            <a:br>
              <a:rPr lang="en-US" dirty="0"/>
            </a:br>
            <a:r>
              <a:rPr lang="en-US" dirty="0"/>
              <a:t>Majesty, Kingdom authority,</a:t>
            </a:r>
            <a:br>
              <a:rPr lang="en-US" dirty="0"/>
            </a:br>
            <a:r>
              <a:rPr lang="en-US" dirty="0"/>
              <a:t>Flows from His throne, unto His own,</a:t>
            </a:r>
            <a:br>
              <a:rPr lang="en-US" dirty="0"/>
            </a:br>
            <a:r>
              <a:rPr lang="en-US" dirty="0"/>
              <a:t>His anthem raise.</a:t>
            </a:r>
          </a:p>
        </p:txBody>
      </p:sp>
    </p:spTree>
    <p:extLst>
      <p:ext uri="{BB962C8B-B14F-4D97-AF65-F5344CB8AC3E}">
        <p14:creationId xmlns:p14="http://schemas.microsoft.com/office/powerpoint/2010/main" val="840719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lnSpcReduction="10000"/>
          </a:bodyPr>
          <a:lstStyle/>
          <a:p>
            <a:pPr algn="l"/>
            <a:r>
              <a:rPr lang="en-US" dirty="0"/>
              <a:t>So exalt, lift up on high the name of Yeshua.</a:t>
            </a:r>
          </a:p>
          <a:p>
            <a:pPr algn="l"/>
            <a:r>
              <a:rPr lang="en-US" dirty="0"/>
              <a:t>Magnify, come glorify, Messiah the King.</a:t>
            </a:r>
          </a:p>
          <a:p>
            <a:pPr algn="l"/>
            <a:r>
              <a:rPr lang="en-US" dirty="0"/>
              <a:t>Majesty, worship His Majesty,</a:t>
            </a:r>
          </a:p>
          <a:p>
            <a:pPr algn="l"/>
            <a:r>
              <a:rPr lang="en-US" dirty="0"/>
              <a:t>Yeshua who died, now glorified,</a:t>
            </a:r>
          </a:p>
          <a:p>
            <a:pPr algn="l"/>
            <a:r>
              <a:rPr lang="en-US" dirty="0"/>
              <a:t>King of all kings.</a:t>
            </a:r>
          </a:p>
        </p:txBody>
      </p:sp>
    </p:spTree>
    <p:extLst>
      <p:ext uri="{BB962C8B-B14F-4D97-AF65-F5344CB8AC3E}">
        <p14:creationId xmlns:p14="http://schemas.microsoft.com/office/powerpoint/2010/main" val="1194146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1 Tim 1.17 </a:t>
            </a:r>
            <a:r>
              <a:rPr lang="en-US" dirty="0"/>
              <a:t>Now to the King eternal, immortal, invisible, the </a:t>
            </a:r>
            <a:r>
              <a:rPr lang="en-US" dirty="0">
                <a:solidFill>
                  <a:srgbClr val="FFFF99"/>
                </a:solidFill>
              </a:rPr>
              <a:t>only</a:t>
            </a:r>
            <a:r>
              <a:rPr lang="en-US" dirty="0"/>
              <a:t> God, be honor and glory forever and ever. Amen.</a:t>
            </a:r>
          </a:p>
        </p:txBody>
      </p:sp>
    </p:spTree>
    <p:extLst>
      <p:ext uri="{BB962C8B-B14F-4D97-AF65-F5344CB8AC3E}">
        <p14:creationId xmlns:p14="http://schemas.microsoft.com/office/powerpoint/2010/main" val="1826036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We need to acknowledge Messiah Yeshua as </a:t>
            </a:r>
            <a:r>
              <a:rPr lang="en-US" dirty="0">
                <a:solidFill>
                  <a:srgbClr val="FFFF99"/>
                </a:solidFill>
              </a:rPr>
              <a:t>King.</a:t>
            </a:r>
          </a:p>
          <a:p>
            <a:pPr marL="512763" indent="-512763" algn="l">
              <a:buFont typeface="+mj-lt"/>
              <a:buAutoNum type="arabicPeriod"/>
            </a:pPr>
            <a:r>
              <a:rPr lang="en-US" dirty="0"/>
              <a:t>Royal </a:t>
            </a:r>
            <a:r>
              <a:rPr lang="en-US" dirty="0">
                <a:solidFill>
                  <a:srgbClr val="FFFF99"/>
                </a:solidFill>
              </a:rPr>
              <a:t>worship</a:t>
            </a:r>
          </a:p>
          <a:p>
            <a:pPr marL="512763" indent="-512763" algn="l">
              <a:buFont typeface="+mj-lt"/>
              <a:buAutoNum type="arabicPeriod"/>
            </a:pPr>
            <a:r>
              <a:rPr lang="en-US" dirty="0"/>
              <a:t>Royal </a:t>
            </a:r>
            <a:r>
              <a:rPr lang="en-US" dirty="0">
                <a:solidFill>
                  <a:srgbClr val="FFFF99"/>
                </a:solidFill>
              </a:rPr>
              <a:t>behavior</a:t>
            </a:r>
            <a:r>
              <a:rPr lang="en-US" dirty="0"/>
              <a:t> as His princes and princesses. </a:t>
            </a:r>
            <a:endParaRPr lang="en-US" dirty="0">
              <a:solidFill>
                <a:srgbClr val="FFFF99"/>
              </a:solidFill>
            </a:endParaRPr>
          </a:p>
          <a:p>
            <a:pPr marL="512763" indent="-512763" algn="l">
              <a:buFont typeface="+mj-lt"/>
              <a:buAutoNum type="arabicPeriod"/>
            </a:pPr>
            <a:r>
              <a:rPr lang="en-US" dirty="0"/>
              <a:t>Royal </a:t>
            </a:r>
            <a:r>
              <a:rPr lang="en-US" dirty="0">
                <a:solidFill>
                  <a:srgbClr val="FFFF99"/>
                </a:solidFill>
              </a:rPr>
              <a:t>authority</a:t>
            </a:r>
            <a:r>
              <a:rPr lang="en-US" dirty="0"/>
              <a:t> as His princes and princesses. </a:t>
            </a:r>
          </a:p>
          <a:p>
            <a:pPr marL="512763" indent="-512763" algn="l">
              <a:buFont typeface="+mj-lt"/>
              <a:buAutoNum type="arabicPeriod"/>
            </a:pPr>
            <a:endParaRPr lang="en-US" dirty="0">
              <a:solidFill>
                <a:srgbClr val="FFFF99"/>
              </a:solidFill>
            </a:endParaRPr>
          </a:p>
          <a:p>
            <a:pPr algn="l"/>
            <a:endParaRPr lang="en-US" dirty="0">
              <a:solidFill>
                <a:srgbClr val="FFFF99"/>
              </a:solidFill>
            </a:endParaRPr>
          </a:p>
        </p:txBody>
      </p:sp>
    </p:spTree>
    <p:extLst>
      <p:ext uri="{BB962C8B-B14F-4D97-AF65-F5344CB8AC3E}">
        <p14:creationId xmlns:p14="http://schemas.microsoft.com/office/powerpoint/2010/main" val="707417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a:bodyPr>
          <a:lstStyle/>
          <a:p>
            <a:pPr algn="l"/>
            <a:r>
              <a:rPr lang="en-US" baseline="30000" dirty="0"/>
              <a:t>1 Tim 6.15-16 </a:t>
            </a:r>
            <a:r>
              <a:rPr lang="en-US" dirty="0"/>
              <a:t> He will reveal in His own time—the blessed and only Ruler, the </a:t>
            </a:r>
            <a:r>
              <a:rPr lang="en-US" dirty="0">
                <a:solidFill>
                  <a:srgbClr val="FFFF99"/>
                </a:solidFill>
              </a:rPr>
              <a:t>King of kings </a:t>
            </a:r>
            <a:r>
              <a:rPr lang="en-US" dirty="0"/>
              <a:t>and the Lord of lords, who alone has immortality, dwelling in unapproachable light, whom no man has seen or is able to see. To Him be honor and eternal dominion! Amen.</a:t>
            </a:r>
          </a:p>
        </p:txBody>
      </p:sp>
    </p:spTree>
    <p:extLst>
      <p:ext uri="{BB962C8B-B14F-4D97-AF65-F5344CB8AC3E}">
        <p14:creationId xmlns:p14="http://schemas.microsoft.com/office/powerpoint/2010/main" val="1674458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lnSpcReduction="10000"/>
          </a:bodyPr>
          <a:lstStyle/>
          <a:p>
            <a:pPr algn="l"/>
            <a:r>
              <a:rPr lang="en-US" baseline="30000" dirty="0"/>
              <a:t>Rev 1.4-6</a:t>
            </a:r>
            <a:r>
              <a:rPr lang="en-US" dirty="0"/>
              <a:t> Him who is and who was and who is to come, as well as from the seven spirits who are before </a:t>
            </a:r>
            <a:r>
              <a:rPr lang="en-US" dirty="0">
                <a:solidFill>
                  <a:srgbClr val="FFFF99"/>
                </a:solidFill>
              </a:rPr>
              <a:t>His throne</a:t>
            </a:r>
            <a:r>
              <a:rPr lang="en-US" dirty="0"/>
              <a:t>,</a:t>
            </a:r>
            <a:r>
              <a:rPr lang="en-US" b="1" baseline="30000" dirty="0"/>
              <a:t> </a:t>
            </a:r>
            <a:r>
              <a:rPr lang="en-US" dirty="0"/>
              <a:t>and from Messiah Yeshua, the faithful witness, the firstborn of the dead, and the ruler of the kings of the earth. </a:t>
            </a:r>
          </a:p>
        </p:txBody>
      </p:sp>
    </p:spTree>
    <p:extLst>
      <p:ext uri="{BB962C8B-B14F-4D97-AF65-F5344CB8AC3E}">
        <p14:creationId xmlns:p14="http://schemas.microsoft.com/office/powerpoint/2010/main" val="3082186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Rev 1.4-6</a:t>
            </a:r>
            <a:r>
              <a:rPr lang="en-US" dirty="0"/>
              <a:t> To Him who loves us and has freed us from our sins by His blood</a:t>
            </a:r>
            <a:r>
              <a:rPr lang="en-US" b="1" baseline="30000" dirty="0"/>
              <a:t> </a:t>
            </a:r>
            <a:r>
              <a:rPr lang="en-US" dirty="0"/>
              <a:t>and </a:t>
            </a:r>
            <a:r>
              <a:rPr lang="en-US" dirty="0">
                <a:solidFill>
                  <a:srgbClr val="FFFF99"/>
                </a:solidFill>
              </a:rPr>
              <a:t>made us a kingdom</a:t>
            </a:r>
            <a:r>
              <a:rPr lang="en-US" dirty="0"/>
              <a:t>, kohanim to His God and Father—to Him be glory and power forever! Amen!</a:t>
            </a:r>
          </a:p>
        </p:txBody>
      </p:sp>
    </p:spTree>
    <p:extLst>
      <p:ext uri="{BB962C8B-B14F-4D97-AF65-F5344CB8AC3E}">
        <p14:creationId xmlns:p14="http://schemas.microsoft.com/office/powerpoint/2010/main" val="429183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1095BF3-3A6F-45B3-8DD5-1A8A75AB48D3}"/>
              </a:ext>
            </a:extLst>
          </p:cNvPr>
          <p:cNvPicPr>
            <a:picLocks noChangeAspect="1"/>
          </p:cNvPicPr>
          <p:nvPr/>
        </p:nvPicPr>
        <p:blipFill>
          <a:blip r:embed="rId3"/>
          <a:stretch>
            <a:fillRect/>
          </a:stretch>
        </p:blipFill>
        <p:spPr>
          <a:xfrm>
            <a:off x="274637" y="243638"/>
            <a:ext cx="5236678" cy="4899862"/>
          </a:xfrm>
          <a:prstGeom prst="rect">
            <a:avLst/>
          </a:prstGeom>
        </p:spPr>
      </p:pic>
      <p:sp>
        <p:nvSpPr>
          <p:cNvPr id="4" name="Subtitle 3"/>
          <p:cNvSpPr>
            <a:spLocks noGrp="1"/>
          </p:cNvSpPr>
          <p:nvPr>
            <p:ph type="subTitle" idx="1"/>
          </p:nvPr>
        </p:nvSpPr>
        <p:spPr>
          <a:xfrm>
            <a:off x="5511315" y="361950"/>
            <a:ext cx="3069130" cy="4781550"/>
          </a:xfrm>
        </p:spPr>
        <p:txBody>
          <a:bodyPr>
            <a:normAutofit/>
          </a:bodyPr>
          <a:lstStyle/>
          <a:p>
            <a:pPr algn="l"/>
            <a:r>
              <a:rPr lang="en-US" dirty="0" err="1"/>
              <a:t>Netanyhu’s</a:t>
            </a:r>
            <a:r>
              <a:rPr lang="en-US" dirty="0"/>
              <a:t> proposed annexation of Judea, Samaria, excluding Jericho</a:t>
            </a:r>
          </a:p>
        </p:txBody>
      </p:sp>
    </p:spTree>
    <p:extLst>
      <p:ext uri="{BB962C8B-B14F-4D97-AF65-F5344CB8AC3E}">
        <p14:creationId xmlns:p14="http://schemas.microsoft.com/office/powerpoint/2010/main" val="14045165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altLang="en-US" dirty="0"/>
              <a:t>Look at someone next to you, and say, </a:t>
            </a:r>
          </a:p>
          <a:p>
            <a:pPr algn="l"/>
            <a:r>
              <a:rPr lang="en-US" altLang="en-US" dirty="0"/>
              <a:t>“You are royalty, adopted by </a:t>
            </a:r>
            <a:r>
              <a:rPr lang="en-US" altLang="en-US" dirty="0" err="1"/>
              <a:t>thye</a:t>
            </a:r>
            <a:r>
              <a:rPr lang="en-US" altLang="en-US" dirty="0"/>
              <a:t> King by His Blood atonement!”</a:t>
            </a:r>
          </a:p>
          <a:p>
            <a:pPr algn="l"/>
            <a:endParaRPr lang="en-US" dirty="0"/>
          </a:p>
        </p:txBody>
      </p:sp>
    </p:spTree>
    <p:extLst>
      <p:ext uri="{BB962C8B-B14F-4D97-AF65-F5344CB8AC3E}">
        <p14:creationId xmlns:p14="http://schemas.microsoft.com/office/powerpoint/2010/main" val="2881552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Rev. 17.14</a:t>
            </a:r>
            <a:r>
              <a:rPr lang="en-US" b="1" baseline="30000" dirty="0"/>
              <a:t> </a:t>
            </a:r>
            <a:r>
              <a:rPr lang="en-US" dirty="0"/>
              <a:t>They will make war against the Lamb, and the Lamb will overcome them — because He is Lord of lords and </a:t>
            </a:r>
            <a:r>
              <a:rPr lang="en-US" dirty="0">
                <a:solidFill>
                  <a:srgbClr val="FFFF99"/>
                </a:solidFill>
              </a:rPr>
              <a:t>King of kings</a:t>
            </a:r>
            <a:r>
              <a:rPr lang="en-US" dirty="0"/>
              <a:t>, and those with Him are called and chosen and faithful.”</a:t>
            </a:r>
          </a:p>
        </p:txBody>
      </p:sp>
    </p:spTree>
    <p:extLst>
      <p:ext uri="{BB962C8B-B14F-4D97-AF65-F5344CB8AC3E}">
        <p14:creationId xmlns:p14="http://schemas.microsoft.com/office/powerpoint/2010/main" val="3882352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We need to acknowledge Messiah Yeshua as </a:t>
            </a:r>
            <a:r>
              <a:rPr lang="en-US" dirty="0">
                <a:solidFill>
                  <a:srgbClr val="FFFF99"/>
                </a:solidFill>
              </a:rPr>
              <a:t>King.</a:t>
            </a:r>
          </a:p>
          <a:p>
            <a:pPr marL="512763" indent="-512763" algn="l">
              <a:buFont typeface="+mj-lt"/>
              <a:buAutoNum type="arabicPeriod"/>
            </a:pPr>
            <a:r>
              <a:rPr lang="en-US" dirty="0"/>
              <a:t>Royal </a:t>
            </a:r>
            <a:r>
              <a:rPr lang="en-US" dirty="0">
                <a:solidFill>
                  <a:srgbClr val="FFFF99"/>
                </a:solidFill>
              </a:rPr>
              <a:t>worship</a:t>
            </a:r>
          </a:p>
          <a:p>
            <a:pPr marL="512763" indent="-512763" algn="l">
              <a:buFont typeface="+mj-lt"/>
              <a:buAutoNum type="arabicPeriod"/>
            </a:pPr>
            <a:r>
              <a:rPr lang="en-US" dirty="0"/>
              <a:t>Royal </a:t>
            </a:r>
            <a:r>
              <a:rPr lang="en-US" dirty="0">
                <a:solidFill>
                  <a:srgbClr val="FFFF99"/>
                </a:solidFill>
              </a:rPr>
              <a:t>behavior</a:t>
            </a:r>
            <a:r>
              <a:rPr lang="en-US" dirty="0"/>
              <a:t> as His princes and princesses. </a:t>
            </a:r>
            <a:endParaRPr lang="en-US" dirty="0">
              <a:solidFill>
                <a:srgbClr val="FFFF99"/>
              </a:solidFill>
            </a:endParaRPr>
          </a:p>
          <a:p>
            <a:pPr marL="512763" indent="-512763" algn="l">
              <a:buFont typeface="+mj-lt"/>
              <a:buAutoNum type="arabicPeriod"/>
            </a:pPr>
            <a:r>
              <a:rPr lang="en-US" dirty="0"/>
              <a:t>Royal </a:t>
            </a:r>
            <a:r>
              <a:rPr lang="en-US" dirty="0">
                <a:solidFill>
                  <a:srgbClr val="FFFF99"/>
                </a:solidFill>
              </a:rPr>
              <a:t>authority</a:t>
            </a:r>
            <a:r>
              <a:rPr lang="en-US" dirty="0"/>
              <a:t> as His princes and princesses. </a:t>
            </a:r>
          </a:p>
          <a:p>
            <a:pPr marL="512763" indent="-512763" algn="l">
              <a:buFont typeface="+mj-lt"/>
              <a:buAutoNum type="arabicPeriod"/>
            </a:pPr>
            <a:endParaRPr lang="en-US" dirty="0">
              <a:solidFill>
                <a:srgbClr val="FFFF99"/>
              </a:solidFill>
            </a:endParaRPr>
          </a:p>
          <a:p>
            <a:pPr algn="l"/>
            <a:endParaRPr lang="en-US" dirty="0">
              <a:solidFill>
                <a:srgbClr val="FFFF99"/>
              </a:solidFill>
            </a:endParaRPr>
          </a:p>
        </p:txBody>
      </p:sp>
    </p:spTree>
    <p:extLst>
      <p:ext uri="{BB962C8B-B14F-4D97-AF65-F5344CB8AC3E}">
        <p14:creationId xmlns:p14="http://schemas.microsoft.com/office/powerpoint/2010/main" val="2535730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Rosh </a:t>
            </a:r>
            <a:r>
              <a:rPr lang="en-US" dirty="0" err="1"/>
              <a:t>HaShannah</a:t>
            </a:r>
            <a:r>
              <a:rPr lang="en-US" dirty="0"/>
              <a:t> has a theme of the Kingship of G-d.  </a:t>
            </a:r>
          </a:p>
        </p:txBody>
      </p:sp>
    </p:spTree>
    <p:extLst>
      <p:ext uri="{BB962C8B-B14F-4D97-AF65-F5344CB8AC3E}">
        <p14:creationId xmlns:p14="http://schemas.microsoft.com/office/powerpoint/2010/main" val="13420782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But first, a </a:t>
            </a:r>
            <a:r>
              <a:rPr lang="en-US" u="sng" dirty="0">
                <a:solidFill>
                  <a:srgbClr val="FFFF99"/>
                </a:solidFill>
              </a:rPr>
              <a:t>rabbi</a:t>
            </a:r>
            <a:r>
              <a:rPr lang="en-US" dirty="0"/>
              <a:t>t trail.</a:t>
            </a:r>
          </a:p>
          <a:p>
            <a:pPr algn="l"/>
            <a:r>
              <a:rPr lang="en-US" dirty="0"/>
              <a:t>Reasons why it’s OK to call the holiday New Year, Rosh </a:t>
            </a:r>
            <a:r>
              <a:rPr lang="en-US" dirty="0" err="1"/>
              <a:t>HaShannah</a:t>
            </a:r>
            <a:r>
              <a:rPr lang="en-US" dirty="0"/>
              <a:t> in Vayikra/Lev.23.24</a:t>
            </a:r>
            <a:endParaRPr lang="en-US" sz="4400" b="1" dirty="0">
              <a:solidFill>
                <a:srgbClr val="FFFF99"/>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764941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lnSpcReduction="10000"/>
          </a:bodyPr>
          <a:lstStyle/>
          <a:p>
            <a:pPr algn="l"/>
            <a:r>
              <a:rPr lang="en-US" baseline="30000" dirty="0"/>
              <a:t>Vayikra/Lev.23.24 </a:t>
            </a:r>
            <a:r>
              <a:rPr lang="en-US" dirty="0"/>
              <a:t>“Tell the people of Isra’el, ‘In the seventh month, the first of the month is to be for you a day of complete rest for remembering, a holy convocation </a:t>
            </a:r>
            <a:r>
              <a:rPr lang="en-US" dirty="0">
                <a:solidFill>
                  <a:srgbClr val="FFFF99"/>
                </a:solidFill>
              </a:rPr>
              <a:t>announced with blasts </a:t>
            </a:r>
          </a:p>
          <a:p>
            <a:pPr algn="l"/>
            <a:r>
              <a:rPr lang="en-US" i="1" dirty="0" err="1">
                <a:solidFill>
                  <a:srgbClr val="FFFF99"/>
                </a:solidFill>
              </a:rPr>
              <a:t>Zikaron</a:t>
            </a:r>
            <a:r>
              <a:rPr lang="en-US" i="1" dirty="0">
                <a:solidFill>
                  <a:srgbClr val="FFFF99"/>
                </a:solidFill>
              </a:rPr>
              <a:t> </a:t>
            </a:r>
            <a:r>
              <a:rPr lang="en-US" i="1" dirty="0" err="1">
                <a:solidFill>
                  <a:srgbClr val="FFFF99"/>
                </a:solidFill>
              </a:rPr>
              <a:t>T’ruah</a:t>
            </a:r>
            <a:r>
              <a:rPr lang="en-US" dirty="0">
                <a:solidFill>
                  <a:srgbClr val="FFFF99"/>
                </a:solidFill>
              </a:rPr>
              <a:t> </a:t>
            </a:r>
            <a:r>
              <a:rPr lang="he-IL" sz="4400" b="1" dirty="0">
                <a:latin typeface="David" panose="020E0502060401010101" pitchFamily="34" charset="-79"/>
                <a:cs typeface="David" panose="020E0502060401010101" pitchFamily="34" charset="-79"/>
              </a:rPr>
              <a:t>זִכְרוֹן תְּרוּעָה </a:t>
            </a:r>
            <a:r>
              <a:rPr lang="en-US" sz="4400" b="1" dirty="0">
                <a:latin typeface="David" panose="020E0502060401010101" pitchFamily="34" charset="-79"/>
                <a:cs typeface="David" panose="020E0502060401010101" pitchFamily="34" charset="-79"/>
              </a:rPr>
              <a:t> </a:t>
            </a:r>
          </a:p>
          <a:p>
            <a:pPr algn="l"/>
            <a:r>
              <a:rPr lang="en-US" dirty="0"/>
              <a:t>lit: “remembering a loud sound”</a:t>
            </a:r>
            <a:endParaRPr lang="en-US" sz="4400" b="1" dirty="0">
              <a:solidFill>
                <a:srgbClr val="FFFF99"/>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73161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a:bodyPr>
          <a:lstStyle/>
          <a:p>
            <a:pPr algn="l"/>
            <a:r>
              <a:rPr lang="en-US" dirty="0"/>
              <a:t>1. According to the Encyclopedia Judaica, the Babylonian name Tishri seems to derive from the root Ugaritic or Akkadian </a:t>
            </a:r>
            <a:r>
              <a:rPr lang="en-US" dirty="0" err="1"/>
              <a:t>seru</a:t>
            </a:r>
            <a:r>
              <a:rPr lang="en-US" dirty="0"/>
              <a:t>, which means "to begin." The ancient Semitic peoples thought of the year as beginning in the autumn, at the time of the late harvest. </a:t>
            </a:r>
          </a:p>
        </p:txBody>
      </p:sp>
    </p:spTree>
    <p:extLst>
      <p:ext uri="{BB962C8B-B14F-4D97-AF65-F5344CB8AC3E}">
        <p14:creationId xmlns:p14="http://schemas.microsoft.com/office/powerpoint/2010/main" val="974117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lnSpcReduction="20000"/>
          </a:bodyPr>
          <a:lstStyle/>
          <a:p>
            <a:pPr algn="l"/>
            <a:r>
              <a:rPr lang="en-US" dirty="0"/>
              <a:t>This was the beginning of the economic year, when crops began to be sold. </a:t>
            </a:r>
          </a:p>
          <a:p>
            <a:pPr algn="l"/>
            <a:r>
              <a:rPr lang="en-US" dirty="0"/>
              <a:t>2. The historian Josephus, and the ancient Aramaic translation of the Bible, the Targum Jonathan, identify Rosh </a:t>
            </a:r>
            <a:r>
              <a:rPr lang="en-US" dirty="0" err="1"/>
              <a:t>HaShannah</a:t>
            </a:r>
            <a:r>
              <a:rPr lang="en-US" dirty="0"/>
              <a:t> as the New Year observed by the people of Israel before the holiday of Passover was instituted. </a:t>
            </a:r>
          </a:p>
        </p:txBody>
      </p:sp>
    </p:spTree>
    <p:extLst>
      <p:ext uri="{BB962C8B-B14F-4D97-AF65-F5344CB8AC3E}">
        <p14:creationId xmlns:p14="http://schemas.microsoft.com/office/powerpoint/2010/main" val="22496574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a:bodyPr>
          <a:lstStyle/>
          <a:p>
            <a:pPr algn="l"/>
            <a:r>
              <a:rPr lang="en-US" dirty="0"/>
              <a:t>3. In addition, the traditional Jewish concept is that the world was created on Rosh </a:t>
            </a:r>
            <a:r>
              <a:rPr lang="en-US" dirty="0" err="1"/>
              <a:t>HaShannah</a:t>
            </a:r>
            <a:r>
              <a:rPr lang="en-US" dirty="0"/>
              <a:t>, so this day is indeed the beginning of the year chronologically. </a:t>
            </a:r>
          </a:p>
          <a:p>
            <a:pPr algn="l"/>
            <a:r>
              <a:rPr lang="en-US" dirty="0"/>
              <a:t>4. G-d made a spiritual cycle to start on </a:t>
            </a:r>
            <a:r>
              <a:rPr lang="en-US" dirty="0" err="1"/>
              <a:t>Pesakh</a:t>
            </a:r>
            <a:r>
              <a:rPr lang="en-US" dirty="0"/>
              <a:t>, but the chronological year didn't change.</a:t>
            </a:r>
          </a:p>
        </p:txBody>
      </p:sp>
    </p:spTree>
    <p:extLst>
      <p:ext uri="{BB962C8B-B14F-4D97-AF65-F5344CB8AC3E}">
        <p14:creationId xmlns:p14="http://schemas.microsoft.com/office/powerpoint/2010/main" val="35775415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So, Jews have two new years [actually more], a chronological one, and a spiritual one. Passover is described in these terms for it is written, </a:t>
            </a:r>
            <a:r>
              <a:rPr lang="en-US" baseline="30000" dirty="0"/>
              <a:t>Ex. 12:1-2 </a:t>
            </a:r>
            <a:r>
              <a:rPr lang="en-US" dirty="0"/>
              <a:t>Now Adoni said to Moses and Aaron in the land of Egypt, </a:t>
            </a:r>
          </a:p>
        </p:txBody>
      </p:sp>
    </p:spTree>
    <p:extLst>
      <p:ext uri="{BB962C8B-B14F-4D97-AF65-F5344CB8AC3E}">
        <p14:creationId xmlns:p14="http://schemas.microsoft.com/office/powerpoint/2010/main" val="404047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u="sng" dirty="0"/>
              <a:t>Personal</a:t>
            </a:r>
            <a:r>
              <a:rPr lang="en-US" dirty="0"/>
              <a:t>: </a:t>
            </a:r>
          </a:p>
          <a:p>
            <a:pPr algn="l"/>
            <a:r>
              <a:rPr lang="en-US" dirty="0"/>
              <a:t>I </a:t>
            </a:r>
            <a:r>
              <a:rPr lang="en-US" u="sng" dirty="0"/>
              <a:t>never ever</a:t>
            </a:r>
            <a:r>
              <a:rPr lang="en-US" dirty="0"/>
              <a:t> make ethnic jokes, racial jokes, denominational jokes.  I don’t say “Gosh, gee…”</a:t>
            </a:r>
          </a:p>
          <a:p>
            <a:pPr algn="l"/>
            <a:r>
              <a:rPr lang="en-US" dirty="0"/>
              <a:t>From now on, you will </a:t>
            </a:r>
            <a:r>
              <a:rPr lang="en-US" u="sng" dirty="0"/>
              <a:t>never</a:t>
            </a:r>
            <a:r>
              <a:rPr lang="en-US" dirty="0"/>
              <a:t> hear me make gender jokes.  I apologize for ever doing so.  </a:t>
            </a:r>
          </a:p>
        </p:txBody>
      </p:sp>
    </p:spTree>
    <p:extLst>
      <p:ext uri="{BB962C8B-B14F-4D97-AF65-F5344CB8AC3E}">
        <p14:creationId xmlns:p14="http://schemas.microsoft.com/office/powerpoint/2010/main" val="32627298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[about Passover]: "This month </a:t>
            </a:r>
            <a:r>
              <a:rPr lang="en-US" u="sng" dirty="0">
                <a:solidFill>
                  <a:srgbClr val="FFFF99"/>
                </a:solidFill>
              </a:rPr>
              <a:t>shall be</a:t>
            </a:r>
            <a:r>
              <a:rPr lang="en-US" dirty="0">
                <a:solidFill>
                  <a:srgbClr val="FFFF99"/>
                </a:solidFill>
              </a:rPr>
              <a:t> the beginning of months </a:t>
            </a:r>
            <a:r>
              <a:rPr lang="en-US" u="sng" dirty="0">
                <a:solidFill>
                  <a:srgbClr val="FFFF99"/>
                </a:solidFill>
              </a:rPr>
              <a:t>for you</a:t>
            </a:r>
            <a:r>
              <a:rPr lang="en-US" dirty="0"/>
              <a:t>; it is to be the first month of the year to you. </a:t>
            </a:r>
            <a:r>
              <a:rPr lang="en-US" sz="1800" dirty="0"/>
              <a:t>NASU</a:t>
            </a:r>
            <a:r>
              <a:rPr lang="en-US" dirty="0"/>
              <a:t>  </a:t>
            </a:r>
          </a:p>
        </p:txBody>
      </p:sp>
    </p:spTree>
    <p:extLst>
      <p:ext uri="{BB962C8B-B14F-4D97-AF65-F5344CB8AC3E}">
        <p14:creationId xmlns:p14="http://schemas.microsoft.com/office/powerpoint/2010/main" val="811598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Therefore, it is not unscriptural to call this holiday the New Year, or Rosh </a:t>
            </a:r>
            <a:r>
              <a:rPr lang="en-US" dirty="0" err="1"/>
              <a:t>HaShannah</a:t>
            </a:r>
            <a:r>
              <a:rPr lang="en-US" dirty="0"/>
              <a:t>.</a:t>
            </a:r>
          </a:p>
          <a:p>
            <a:pPr algn="l"/>
            <a:endParaRPr lang="en-US" dirty="0"/>
          </a:p>
        </p:txBody>
      </p:sp>
    </p:spTree>
    <p:extLst>
      <p:ext uri="{BB962C8B-B14F-4D97-AF65-F5344CB8AC3E}">
        <p14:creationId xmlns:p14="http://schemas.microsoft.com/office/powerpoint/2010/main" val="553789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endParaRPr lang="en-US" dirty="0"/>
          </a:p>
        </p:txBody>
      </p:sp>
    </p:spTree>
    <p:extLst>
      <p:ext uri="{BB962C8B-B14F-4D97-AF65-F5344CB8AC3E}">
        <p14:creationId xmlns:p14="http://schemas.microsoft.com/office/powerpoint/2010/main" val="30067690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Rosh </a:t>
            </a:r>
            <a:r>
              <a:rPr lang="en-US" dirty="0" err="1"/>
              <a:t>HaShannah</a:t>
            </a:r>
            <a:r>
              <a:rPr lang="en-US" dirty="0"/>
              <a:t> has a theme of the Kingship of G-d.  </a:t>
            </a:r>
          </a:p>
          <a:p>
            <a:pPr algn="l"/>
            <a:r>
              <a:rPr lang="en-US" dirty="0"/>
              <a:t>a holy convocation </a:t>
            </a:r>
            <a:r>
              <a:rPr lang="en-US" dirty="0">
                <a:solidFill>
                  <a:srgbClr val="FFFF99"/>
                </a:solidFill>
              </a:rPr>
              <a:t>announced with blasts </a:t>
            </a:r>
          </a:p>
          <a:p>
            <a:pPr algn="l"/>
            <a:r>
              <a:rPr lang="en-US" i="1" dirty="0" err="1">
                <a:solidFill>
                  <a:srgbClr val="FFFF99"/>
                </a:solidFill>
              </a:rPr>
              <a:t>Zikaron</a:t>
            </a:r>
            <a:r>
              <a:rPr lang="en-US" i="1" dirty="0">
                <a:solidFill>
                  <a:srgbClr val="FFFF99"/>
                </a:solidFill>
              </a:rPr>
              <a:t> </a:t>
            </a:r>
            <a:r>
              <a:rPr lang="en-US" i="1" dirty="0" err="1">
                <a:solidFill>
                  <a:srgbClr val="FFFF99"/>
                </a:solidFill>
              </a:rPr>
              <a:t>T’ruah</a:t>
            </a:r>
            <a:r>
              <a:rPr lang="en-US" i="1" dirty="0">
                <a:solidFill>
                  <a:srgbClr val="FFFF99"/>
                </a:solidFill>
              </a:rPr>
              <a:t> </a:t>
            </a:r>
            <a:r>
              <a:rPr lang="he-IL" sz="4400" b="1" dirty="0">
                <a:latin typeface="David" panose="020E0502060401010101" pitchFamily="34" charset="-79"/>
                <a:cs typeface="David" panose="020E0502060401010101" pitchFamily="34" charset="-79"/>
              </a:rPr>
              <a:t>זִכְרוֹן תְּרוּעָה </a:t>
            </a:r>
            <a:r>
              <a:rPr lang="en-US" sz="4400" b="1" dirty="0">
                <a:latin typeface="David" panose="020E0502060401010101" pitchFamily="34" charset="-79"/>
                <a:cs typeface="David" panose="020E0502060401010101" pitchFamily="34" charset="-79"/>
              </a:rPr>
              <a:t> </a:t>
            </a:r>
            <a:r>
              <a:rPr lang="en-US" dirty="0"/>
              <a:t>lit: “remembering a loud sound”</a:t>
            </a:r>
          </a:p>
        </p:txBody>
      </p:sp>
    </p:spTree>
    <p:extLst>
      <p:ext uri="{BB962C8B-B14F-4D97-AF65-F5344CB8AC3E}">
        <p14:creationId xmlns:p14="http://schemas.microsoft.com/office/powerpoint/2010/main" val="22659133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Lev 23:24 </a:t>
            </a:r>
            <a:r>
              <a:rPr lang="en-US" dirty="0"/>
              <a:t>is “commemorated with loud blasts </a:t>
            </a:r>
            <a:r>
              <a:rPr lang="he-IL" sz="4400" b="1" dirty="0">
                <a:latin typeface="David" panose="020E0502060401010101" pitchFamily="34" charset="-79"/>
                <a:cs typeface="David" panose="020E0502060401010101" pitchFamily="34" charset="-79"/>
              </a:rPr>
              <a:t>זִכְרוֹן תְּרוּעָה</a:t>
            </a:r>
            <a:r>
              <a:rPr lang="he-IL" dirty="0"/>
              <a:t> </a:t>
            </a:r>
            <a:endParaRPr lang="en-US" dirty="0"/>
          </a:p>
          <a:p>
            <a:pPr algn="l"/>
            <a:r>
              <a:rPr lang="en-US" dirty="0" err="1"/>
              <a:t>Zikaron</a:t>
            </a:r>
            <a:r>
              <a:rPr lang="en-US" dirty="0"/>
              <a:t> </a:t>
            </a:r>
            <a:r>
              <a:rPr lang="en-US" dirty="0" err="1"/>
              <a:t>t’ruah</a:t>
            </a:r>
            <a:endParaRPr lang="en-US" dirty="0"/>
          </a:p>
        </p:txBody>
      </p:sp>
    </p:spTree>
    <p:extLst>
      <p:ext uri="{BB962C8B-B14F-4D97-AF65-F5344CB8AC3E}">
        <p14:creationId xmlns:p14="http://schemas.microsoft.com/office/powerpoint/2010/main" val="17010062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err="1"/>
              <a:t>T’ruah</a:t>
            </a:r>
            <a:r>
              <a:rPr lang="en-US" dirty="0"/>
              <a:t> </a:t>
            </a:r>
            <a:r>
              <a:rPr lang="he-IL" b="1" dirty="0">
                <a:latin typeface="David" panose="020E0502060401010101" pitchFamily="34" charset="-79"/>
                <a:cs typeface="David" panose="020E0502060401010101" pitchFamily="34" charset="-79"/>
              </a:rPr>
              <a:t> תְּרוּעָה </a:t>
            </a:r>
            <a:r>
              <a:rPr lang="en-US" dirty="0"/>
              <a:t>connotes a loud noise, whether made by </a:t>
            </a:r>
          </a:p>
          <a:p>
            <a:pPr marL="288925" indent="-288925" algn="l">
              <a:buFont typeface="Arial" panose="020B0604020202020204" pitchFamily="34" charset="0"/>
              <a:buChar char="•"/>
            </a:pPr>
            <a:r>
              <a:rPr lang="en-US" dirty="0"/>
              <a:t>a silver trumpeter (Num 10:5), </a:t>
            </a:r>
          </a:p>
          <a:p>
            <a:pPr marL="288925" indent="-288925" algn="l">
              <a:buFont typeface="Arial" panose="020B0604020202020204" pitchFamily="34" charset="0"/>
              <a:buChar char="•"/>
            </a:pPr>
            <a:r>
              <a:rPr lang="en-US" dirty="0"/>
              <a:t>a human outcry (Josh 6:5), </a:t>
            </a:r>
          </a:p>
          <a:p>
            <a:pPr marL="288925" indent="-288925" algn="l">
              <a:buFont typeface="Arial" panose="020B0604020202020204" pitchFamily="34" charset="0"/>
              <a:buChar char="•"/>
            </a:pPr>
            <a:r>
              <a:rPr lang="en-US" dirty="0"/>
              <a:t>or a shofar (Lev 25:9).</a:t>
            </a:r>
            <a:r>
              <a:rPr lang="en-US" baseline="30000" dirty="0"/>
              <a:t>[3]</a:t>
            </a:r>
            <a:r>
              <a:rPr lang="en-US" dirty="0"/>
              <a:t>  </a:t>
            </a:r>
          </a:p>
        </p:txBody>
      </p:sp>
    </p:spTree>
    <p:extLst>
      <p:ext uri="{BB962C8B-B14F-4D97-AF65-F5344CB8AC3E}">
        <p14:creationId xmlns:p14="http://schemas.microsoft.com/office/powerpoint/2010/main" val="24691262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err="1"/>
              <a:t>Bamidbar</a:t>
            </a:r>
            <a:r>
              <a:rPr lang="en-US" baseline="30000" dirty="0"/>
              <a:t>/Nu 23.21</a:t>
            </a:r>
            <a:r>
              <a:rPr lang="en-US" dirty="0"/>
              <a:t> Adoni their God is with them — the King’s shout is among them!</a:t>
            </a:r>
            <a:r>
              <a:rPr lang="he-IL" b="1" dirty="0">
                <a:latin typeface="David" panose="020E0502060401010101" pitchFamily="34" charset="-79"/>
                <a:cs typeface="David" panose="020E0502060401010101" pitchFamily="34" charset="-79"/>
              </a:rPr>
              <a:t>עִמּוֹ וּתְרוּעַת מֶלֶךְ בּוֹ: </a:t>
            </a:r>
            <a:endParaRPr lang="en-US" b="1" dirty="0">
              <a:latin typeface="David" panose="020E0502060401010101" pitchFamily="34" charset="-79"/>
              <a:cs typeface="David" panose="020E0502060401010101" pitchFamily="34" charset="-79"/>
            </a:endParaRPr>
          </a:p>
          <a:p>
            <a:pPr algn="l"/>
            <a:r>
              <a:rPr lang="en-US" dirty="0" err="1">
                <a:solidFill>
                  <a:srgbClr val="FFFF99"/>
                </a:solidFill>
              </a:rPr>
              <a:t>Teruah</a:t>
            </a:r>
            <a:r>
              <a:rPr lang="en-US" dirty="0"/>
              <a:t> here is explicitly associated with </a:t>
            </a:r>
            <a:r>
              <a:rPr lang="en-US" dirty="0">
                <a:solidFill>
                  <a:srgbClr val="FFFF99"/>
                </a:solidFill>
              </a:rPr>
              <a:t>kings</a:t>
            </a:r>
            <a:r>
              <a:rPr lang="en-US" dirty="0"/>
              <a:t> (Numbers 23:21 “king’s acclaim” </a:t>
            </a:r>
            <a:r>
              <a:rPr lang="he-IL" sz="4400" b="1" dirty="0">
                <a:latin typeface="David" panose="020E0502060401010101" pitchFamily="34" charset="-79"/>
                <a:cs typeface="David" panose="020E0502060401010101" pitchFamily="34" charset="-79"/>
              </a:rPr>
              <a:t>תְרוּעַת מֶלֶךְ</a:t>
            </a:r>
            <a:endParaRPr lang="en-US" sz="4400" b="1" dirty="0">
              <a:latin typeface="David" panose="020E0502060401010101" pitchFamily="34" charset="-79"/>
              <a:cs typeface="David" panose="020E0502060401010101" pitchFamily="34" charset="-79"/>
            </a:endParaRPr>
          </a:p>
          <a:p>
            <a:pPr algn="l"/>
            <a:r>
              <a:rPr lang="en-US" dirty="0"/>
              <a:t>Ancient interpretive translations:</a:t>
            </a:r>
          </a:p>
          <a:p>
            <a:pPr algn="l"/>
            <a:endParaRPr lang="en-US"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40395032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lnSpcReduction="20000"/>
          </a:bodyPr>
          <a:lstStyle/>
          <a:p>
            <a:pPr marL="233363" indent="-233363" algn="l">
              <a:buFont typeface="Arial" panose="020B0604020202020204" pitchFamily="34" charset="0"/>
              <a:buChar char="•"/>
            </a:pPr>
            <a:r>
              <a:rPr lang="en-US" dirty="0"/>
              <a:t>the Targum of </a:t>
            </a:r>
            <a:r>
              <a:rPr lang="en-US" dirty="0" err="1"/>
              <a:t>Onkelos</a:t>
            </a:r>
            <a:r>
              <a:rPr lang="en-US" dirty="0"/>
              <a:t>: of God their King, the </a:t>
            </a:r>
            <a:r>
              <a:rPr lang="en-US" dirty="0" err="1"/>
              <a:t>Shekhinah</a:t>
            </a:r>
            <a:r>
              <a:rPr lang="en-US" dirty="0"/>
              <a:t> of their King</a:t>
            </a:r>
          </a:p>
          <a:p>
            <a:pPr marL="233363" indent="-233363" algn="l">
              <a:buFont typeface="Arial" panose="020B0604020202020204" pitchFamily="34" charset="0"/>
              <a:buChar char="•"/>
            </a:pPr>
            <a:r>
              <a:rPr lang="en-US" dirty="0"/>
              <a:t>Targum of Jonathan: of the King Messiah</a:t>
            </a:r>
          </a:p>
          <a:p>
            <a:pPr marL="233363" indent="-233363" algn="l">
              <a:buFont typeface="Arial" panose="020B0604020202020204" pitchFamily="34" charset="0"/>
              <a:buChar char="•"/>
            </a:pPr>
            <a:r>
              <a:rPr lang="en-US" sz="2400" dirty="0"/>
              <a:t> </a:t>
            </a:r>
            <a:r>
              <a:rPr lang="en-US" sz="2400" dirty="0" err="1"/>
              <a:t>Pesikta</a:t>
            </a:r>
            <a:r>
              <a:rPr lang="en-US" sz="2400" dirty="0"/>
              <a:t> in </a:t>
            </a:r>
            <a:r>
              <a:rPr lang="en-US" sz="2400" dirty="0" err="1"/>
              <a:t>Ketoreth</a:t>
            </a:r>
            <a:r>
              <a:rPr lang="en-US" sz="2400" dirty="0"/>
              <a:t> </a:t>
            </a:r>
            <a:r>
              <a:rPr lang="en-US" sz="2400" dirty="0" err="1"/>
              <a:t>Hassamim</a:t>
            </a:r>
            <a:r>
              <a:rPr lang="en-US" sz="2400" dirty="0"/>
              <a:t> in Numb. fol. 25. 4  </a:t>
            </a:r>
            <a:r>
              <a:rPr lang="en-US" dirty="0"/>
              <a:t>the days of the Messiah: and this shout may respect the joyful sound of the good news presented</a:t>
            </a:r>
          </a:p>
          <a:p>
            <a:pPr algn="l"/>
            <a:endParaRPr lang="en-US"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1512265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sz="3800" dirty="0">
                <a:solidFill>
                  <a:srgbClr val="FFFF99"/>
                </a:solidFill>
              </a:rPr>
              <a:t>So when we hear the shofar, it’s Messiah’s ROYAL proclamation!</a:t>
            </a:r>
          </a:p>
          <a:p>
            <a:pPr algn="l"/>
            <a:endParaRPr lang="en-US"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584426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lnSpcReduction="10000"/>
          </a:bodyPr>
          <a:lstStyle/>
          <a:p>
            <a:pPr algn="l"/>
            <a:r>
              <a:rPr lang="en-US" dirty="0"/>
              <a:t>The related root is associated with royal coronations</a:t>
            </a:r>
          </a:p>
          <a:p>
            <a:pPr algn="l"/>
            <a:r>
              <a:rPr lang="en-US" dirty="0" err="1"/>
              <a:t>Sh’mu’el</a:t>
            </a:r>
            <a:r>
              <a:rPr lang="en-US" dirty="0"/>
              <a:t> said to all the people, “Do you see the man </a:t>
            </a:r>
            <a:r>
              <a:rPr lang="en-US" cap="small" dirty="0"/>
              <a:t>Adoni</a:t>
            </a:r>
            <a:r>
              <a:rPr lang="en-US" dirty="0"/>
              <a:t> has chosen, that there is no one like him among all the people?” Then all the people </a:t>
            </a:r>
            <a:r>
              <a:rPr lang="en-US" dirty="0">
                <a:solidFill>
                  <a:srgbClr val="FFFF99"/>
                </a:solidFill>
              </a:rPr>
              <a:t>shouted</a:t>
            </a:r>
            <a:r>
              <a:rPr lang="en-US" dirty="0"/>
              <a:t>, “Long live the king!”</a:t>
            </a:r>
          </a:p>
          <a:p>
            <a:pPr algn="r" rtl="1"/>
            <a:r>
              <a:rPr lang="he-IL" sz="4800" b="1" dirty="0">
                <a:latin typeface="David" panose="020E0502060401010101" pitchFamily="34" charset="-79"/>
                <a:cs typeface="David" panose="020E0502060401010101" pitchFamily="34" charset="-79"/>
              </a:rPr>
              <a:t>ו</a:t>
            </a:r>
            <a:r>
              <a:rPr lang="he-IL" sz="4800" b="1" dirty="0">
                <a:solidFill>
                  <a:srgbClr val="FFFF99"/>
                </a:solidFill>
                <a:latin typeface="David" panose="020E0502060401010101" pitchFamily="34" charset="-79"/>
                <a:cs typeface="David" panose="020E0502060401010101" pitchFamily="34" charset="-79"/>
              </a:rPr>
              <a:t>ַיָּרִעוּ </a:t>
            </a:r>
            <a:r>
              <a:rPr lang="he-IL" sz="4800" b="1" dirty="0">
                <a:latin typeface="David" panose="020E0502060401010101" pitchFamily="34" charset="-79"/>
                <a:cs typeface="David" panose="020E0502060401010101" pitchFamily="34" charset="-79"/>
              </a:rPr>
              <a:t>כָל-הָעָם וַיֹּאמְרוּ, יְחִי הַמֶּלֶךְ.</a:t>
            </a:r>
            <a:endParaRPr lang="en-US" sz="4800" b="1" dirty="0">
              <a:latin typeface="David" panose="020E0502060401010101" pitchFamily="34" charset="-79"/>
              <a:cs typeface="David" panose="020E0502060401010101" pitchFamily="34" charset="-79"/>
            </a:endParaRPr>
          </a:p>
          <a:p>
            <a:pPr algn="l"/>
            <a:endParaRPr lang="en-US" dirty="0"/>
          </a:p>
        </p:txBody>
      </p:sp>
    </p:spTree>
    <p:extLst>
      <p:ext uri="{BB962C8B-B14F-4D97-AF65-F5344CB8AC3E}">
        <p14:creationId xmlns:p14="http://schemas.microsoft.com/office/powerpoint/2010/main" val="2080195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37922" name="Rectangle 2"/>
          <p:cNvSpPr>
            <a:spLocks noGrp="1" noChangeArrowheads="1"/>
          </p:cNvSpPr>
          <p:nvPr>
            <p:ph type="body" idx="1"/>
          </p:nvPr>
        </p:nvSpPr>
        <p:spPr>
          <a:xfrm>
            <a:off x="438943" y="3065562"/>
            <a:ext cx="7900988" cy="1646039"/>
          </a:xfrm>
        </p:spPr>
        <p:txBody>
          <a:bodyPr/>
          <a:lstStyle/>
          <a:p>
            <a:pPr lvl="0" algn="r" rtl="1" eaLnBrk="1" hangingPunct="1"/>
            <a:r>
              <a:rPr lang="he-IL" altLang="en-US" sz="5185" b="1" dirty="0">
                <a:solidFill>
                  <a:srgbClr val="FFFFFF"/>
                </a:solidFill>
                <a:cs typeface="David" panose="020E0502060401010101" pitchFamily="34" charset="-79"/>
              </a:rPr>
              <a:t>מַתִּתְיָהוּ</a:t>
            </a:r>
            <a:r>
              <a:rPr lang="en-US" altLang="en-US" sz="3456" dirty="0">
                <a:solidFill>
                  <a:srgbClr val="FFFFFF"/>
                </a:solidFill>
              </a:rPr>
              <a:t> Mattityahu  </a:t>
            </a:r>
          </a:p>
          <a:p>
            <a:pPr lvl="0" algn="r" eaLnBrk="1" hangingPunct="1"/>
            <a:r>
              <a:rPr lang="en-US" altLang="en-US" sz="3456" dirty="0">
                <a:solidFill>
                  <a:srgbClr val="FFFFFF"/>
                </a:solidFill>
              </a:rPr>
              <a:t>(Matthew) 27:11-14</a:t>
            </a:r>
          </a:p>
        </p:txBody>
      </p:sp>
    </p:spTree>
    <p:extLst>
      <p:ext uri="{BB962C8B-B14F-4D97-AF65-F5344CB8AC3E}">
        <p14:creationId xmlns:p14="http://schemas.microsoft.com/office/powerpoint/2010/main" val="22261737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1 Kgs 1:34 </a:t>
            </a:r>
            <a:r>
              <a:rPr lang="en-US" dirty="0"/>
              <a:t>Let Zadok the </a:t>
            </a:r>
            <a:r>
              <a:rPr lang="en-US" i="1" dirty="0"/>
              <a:t>kohen</a:t>
            </a:r>
            <a:r>
              <a:rPr lang="en-US" dirty="0"/>
              <a:t> and Nathan the prophet anoint him as king over Israel, blow the shofar and say: ‘Long live King Solomon!’	</a:t>
            </a:r>
          </a:p>
        </p:txBody>
      </p:sp>
    </p:spTree>
    <p:extLst>
      <p:ext uri="{BB962C8B-B14F-4D97-AF65-F5344CB8AC3E}">
        <p14:creationId xmlns:p14="http://schemas.microsoft.com/office/powerpoint/2010/main" val="21893659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1 K 1.39-41 </a:t>
            </a:r>
            <a:r>
              <a:rPr lang="en-US" dirty="0"/>
              <a:t>Then Zadok the kohen took the horn of oil out of the Tent and anointed </a:t>
            </a:r>
            <a:r>
              <a:rPr lang="en-US" dirty="0" err="1"/>
              <a:t>Shlomo</a:t>
            </a:r>
            <a:r>
              <a:rPr lang="en-US" dirty="0"/>
              <a:t>. </a:t>
            </a:r>
            <a:r>
              <a:rPr lang="en-US" dirty="0">
                <a:solidFill>
                  <a:srgbClr val="FFFF99"/>
                </a:solidFill>
              </a:rPr>
              <a:t>Then they blew the shofar</a:t>
            </a:r>
            <a:r>
              <a:rPr lang="en-US" dirty="0"/>
              <a:t>, and all the people said: “Long live King </a:t>
            </a:r>
            <a:r>
              <a:rPr lang="en-US" dirty="0" err="1"/>
              <a:t>Shlomo</a:t>
            </a:r>
            <a:r>
              <a:rPr lang="en-US" dirty="0"/>
              <a:t>!”  All the people went up after him,</a:t>
            </a:r>
          </a:p>
        </p:txBody>
      </p:sp>
    </p:spTree>
    <p:extLst>
      <p:ext uri="{BB962C8B-B14F-4D97-AF65-F5344CB8AC3E}">
        <p14:creationId xmlns:p14="http://schemas.microsoft.com/office/powerpoint/2010/main" val="6098190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lnSpcReduction="10000"/>
          </a:bodyPr>
          <a:lstStyle/>
          <a:p>
            <a:pPr algn="l"/>
            <a:r>
              <a:rPr lang="en-US" baseline="30000" dirty="0"/>
              <a:t>1 K 1.39-41 </a:t>
            </a:r>
            <a:r>
              <a:rPr lang="en-US" dirty="0"/>
              <a:t>while the people were playing on flutes and rejoicing with great joy, so that the ground shook at their noise. Now </a:t>
            </a:r>
            <a:r>
              <a:rPr lang="en-US" dirty="0" err="1"/>
              <a:t>Adoniyah</a:t>
            </a:r>
            <a:r>
              <a:rPr lang="en-US" dirty="0"/>
              <a:t> and all the guests who were with him heard it, just as they finished eating. When Joab </a:t>
            </a:r>
            <a:r>
              <a:rPr lang="en-US" dirty="0">
                <a:solidFill>
                  <a:srgbClr val="FFFF99"/>
                </a:solidFill>
              </a:rPr>
              <a:t>heard the sound of the shofar</a:t>
            </a:r>
            <a:r>
              <a:rPr lang="en-US" dirty="0"/>
              <a:t>, he said: “Why is the city in an uproar?”</a:t>
            </a:r>
          </a:p>
        </p:txBody>
      </p:sp>
    </p:spTree>
    <p:extLst>
      <p:ext uri="{BB962C8B-B14F-4D97-AF65-F5344CB8AC3E}">
        <p14:creationId xmlns:p14="http://schemas.microsoft.com/office/powerpoint/2010/main" val="11579496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endParaRPr lang="en-US" dirty="0"/>
          </a:p>
        </p:txBody>
      </p:sp>
    </p:spTree>
    <p:extLst>
      <p:ext uri="{BB962C8B-B14F-4D97-AF65-F5344CB8AC3E}">
        <p14:creationId xmlns:p14="http://schemas.microsoft.com/office/powerpoint/2010/main" val="13787333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a:bodyPr>
          <a:lstStyle/>
          <a:p>
            <a:pPr algn="l"/>
            <a:r>
              <a:rPr lang="en-US" dirty="0"/>
              <a:t>A number of psalms…explicitly mention God’s kingship as well as many in which this is an implicit theme, originated in a Temple-based festival in which God was (re)enthroned annually as king.</a:t>
            </a:r>
            <a:r>
              <a:rPr lang="en-US" baseline="30000" dirty="0"/>
              <a:t>  </a:t>
            </a:r>
            <a:r>
              <a:rPr lang="en-US" dirty="0"/>
              <a:t>This most likely occurred at the (agricultural) new-year.</a:t>
            </a:r>
          </a:p>
        </p:txBody>
      </p:sp>
    </p:spTree>
    <p:extLst>
      <p:ext uri="{BB962C8B-B14F-4D97-AF65-F5344CB8AC3E}">
        <p14:creationId xmlns:p14="http://schemas.microsoft.com/office/powerpoint/2010/main" val="31992540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err="1"/>
              <a:t>T’hillim</a:t>
            </a:r>
            <a:r>
              <a:rPr lang="en-US" baseline="30000" dirty="0"/>
              <a:t>/Ps 93.1-2</a:t>
            </a:r>
            <a:r>
              <a:rPr lang="en-US" i="1" cap="small" baseline="30000" dirty="0"/>
              <a:t> </a:t>
            </a:r>
            <a:r>
              <a:rPr lang="en-US" i="1" cap="small" dirty="0"/>
              <a:t>Adonai</a:t>
            </a:r>
            <a:r>
              <a:rPr lang="en-US" dirty="0"/>
              <a:t> is king, robed in majesty; </a:t>
            </a:r>
            <a:r>
              <a:rPr lang="en-US" i="1" cap="small" dirty="0"/>
              <a:t>Adonai</a:t>
            </a:r>
            <a:r>
              <a:rPr lang="en-US" dirty="0"/>
              <a:t> is robed, girded with strength; The world is well established; it cannot be moved. Your throne was established long ago; you have existed forever.</a:t>
            </a:r>
          </a:p>
        </p:txBody>
      </p:sp>
    </p:spTree>
    <p:extLst>
      <p:ext uri="{BB962C8B-B14F-4D97-AF65-F5344CB8AC3E}">
        <p14:creationId xmlns:p14="http://schemas.microsoft.com/office/powerpoint/2010/main" val="25590428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err="1"/>
              <a:t>T’hillim</a:t>
            </a:r>
            <a:r>
              <a:rPr lang="en-US" baseline="30000" dirty="0"/>
              <a:t>/Ps 97.1-3</a:t>
            </a:r>
            <a:r>
              <a:rPr lang="en-US" i="1" cap="small" baseline="30000" dirty="0"/>
              <a:t> </a:t>
            </a:r>
            <a:r>
              <a:rPr lang="en-US" cap="small" dirty="0"/>
              <a:t>Adoni</a:t>
            </a:r>
            <a:r>
              <a:rPr lang="en-US" dirty="0"/>
              <a:t> is king, let the earth rejoice, let the many coasts and islands be glad.</a:t>
            </a:r>
            <a:r>
              <a:rPr lang="en-US" b="1" baseline="30000" dirty="0"/>
              <a:t> </a:t>
            </a:r>
            <a:r>
              <a:rPr lang="en-US" dirty="0"/>
              <a:t>Clouds and thick darkness surround him; righteousness and justice are the foundation of his throne.  </a:t>
            </a:r>
          </a:p>
        </p:txBody>
      </p:sp>
    </p:spTree>
    <p:extLst>
      <p:ext uri="{BB962C8B-B14F-4D97-AF65-F5344CB8AC3E}">
        <p14:creationId xmlns:p14="http://schemas.microsoft.com/office/powerpoint/2010/main" val="10517878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err="1"/>
              <a:t>T’hillim</a:t>
            </a:r>
            <a:r>
              <a:rPr lang="en-US" baseline="30000" dirty="0"/>
              <a:t>/Ps 97.1-3</a:t>
            </a:r>
            <a:r>
              <a:rPr lang="en-US" i="1" cap="small" baseline="30000" dirty="0"/>
              <a:t> </a:t>
            </a:r>
            <a:r>
              <a:rPr lang="en-US" dirty="0"/>
              <a:t>Fire goes before him, setting ablaze his foes on every side. </a:t>
            </a:r>
            <a:r>
              <a:rPr lang="en-US" b="1" baseline="30000" dirty="0"/>
              <a:t> </a:t>
            </a:r>
            <a:r>
              <a:rPr lang="en-US" dirty="0"/>
              <a:t>His flashes of lightning light up the world; the earth sees it and trembles. </a:t>
            </a:r>
          </a:p>
        </p:txBody>
      </p:sp>
    </p:spTree>
    <p:extLst>
      <p:ext uri="{BB962C8B-B14F-4D97-AF65-F5344CB8AC3E}">
        <p14:creationId xmlns:p14="http://schemas.microsoft.com/office/powerpoint/2010/main" val="20360867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err="1"/>
              <a:t>T’hillim</a:t>
            </a:r>
            <a:r>
              <a:rPr lang="en-US" baseline="30000" dirty="0"/>
              <a:t>/Ps 97.1-3</a:t>
            </a:r>
            <a:r>
              <a:rPr lang="en-US" i="1" cap="small" baseline="30000" dirty="0"/>
              <a:t> </a:t>
            </a:r>
            <a:r>
              <a:rPr lang="en-US" dirty="0"/>
              <a:t>The mountains melt like wax at the presence of </a:t>
            </a:r>
            <a:r>
              <a:rPr lang="en-US" cap="small" dirty="0"/>
              <a:t>Adoni</a:t>
            </a:r>
            <a:r>
              <a:rPr lang="en-US" dirty="0"/>
              <a:t>, at the presence of the Lord of all the earth. The heavens declare his righteousness, and all the peoples see his glory.  </a:t>
            </a:r>
          </a:p>
        </p:txBody>
      </p:sp>
    </p:spTree>
    <p:extLst>
      <p:ext uri="{BB962C8B-B14F-4D97-AF65-F5344CB8AC3E}">
        <p14:creationId xmlns:p14="http://schemas.microsoft.com/office/powerpoint/2010/main" val="815584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Exodus 15:18</a:t>
            </a:r>
            <a:r>
              <a:rPr lang="en-US" dirty="0"/>
              <a:t> “A</a:t>
            </a:r>
            <a:r>
              <a:rPr lang="en-US" cap="small" dirty="0"/>
              <a:t>doni</a:t>
            </a:r>
            <a:r>
              <a:rPr lang="en-US" dirty="0"/>
              <a:t> will reign for ever and ever!”</a:t>
            </a:r>
          </a:p>
          <a:p>
            <a:pPr algn="l"/>
            <a:r>
              <a:rPr lang="en-US" dirty="0"/>
              <a:t>A</a:t>
            </a:r>
            <a:r>
              <a:rPr lang="en-US" cap="small" dirty="0"/>
              <a:t>doni</a:t>
            </a:r>
            <a:r>
              <a:rPr lang="en-US" dirty="0"/>
              <a:t> </a:t>
            </a:r>
            <a:r>
              <a:rPr lang="en-US" dirty="0" err="1"/>
              <a:t>Melekh</a:t>
            </a:r>
            <a:r>
              <a:rPr lang="en-US" dirty="0"/>
              <a:t> </a:t>
            </a:r>
            <a:r>
              <a:rPr lang="he-IL" b="1" dirty="0">
                <a:latin typeface="David" panose="020E0502060401010101" pitchFamily="34" charset="-79"/>
                <a:cs typeface="David" panose="020E0502060401010101" pitchFamily="34" charset="-79"/>
              </a:rPr>
              <a:t>יי מלך</a:t>
            </a:r>
            <a:endParaRPr lang="en-US" b="1" dirty="0">
              <a:latin typeface="David" panose="020E0502060401010101" pitchFamily="34" charset="-79"/>
              <a:cs typeface="David" panose="020E0502060401010101" pitchFamily="34" charset="-79"/>
            </a:endParaRPr>
          </a:p>
          <a:p>
            <a:pPr algn="l"/>
            <a:r>
              <a:rPr lang="en-US" dirty="0"/>
              <a:t>A</a:t>
            </a:r>
            <a:r>
              <a:rPr lang="en-US" cap="small" dirty="0"/>
              <a:t>doni</a:t>
            </a:r>
            <a:r>
              <a:rPr lang="en-US" dirty="0"/>
              <a:t> </a:t>
            </a:r>
            <a:r>
              <a:rPr lang="en-US" dirty="0" err="1"/>
              <a:t>Malakh</a:t>
            </a:r>
            <a:r>
              <a:rPr lang="en-US" dirty="0"/>
              <a:t>  </a:t>
            </a:r>
            <a:r>
              <a:rPr lang="he-IL" dirty="0"/>
              <a:t>  </a:t>
            </a:r>
            <a:r>
              <a:rPr lang="he-IL" b="1" dirty="0">
                <a:latin typeface="David" panose="020E0502060401010101" pitchFamily="34" charset="-79"/>
                <a:cs typeface="David" panose="020E0502060401010101" pitchFamily="34" charset="-79"/>
              </a:rPr>
              <a:t>יי מלך</a:t>
            </a:r>
            <a:endParaRPr lang="en-US" b="1" dirty="0">
              <a:latin typeface="David" panose="020E0502060401010101" pitchFamily="34" charset="-79"/>
              <a:cs typeface="David" panose="020E0502060401010101" pitchFamily="34" charset="-79"/>
            </a:endParaRPr>
          </a:p>
          <a:p>
            <a:pPr algn="l"/>
            <a:r>
              <a:rPr lang="en-US" dirty="0"/>
              <a:t>A</a:t>
            </a:r>
            <a:r>
              <a:rPr lang="en-US" cap="small" dirty="0"/>
              <a:t>doni</a:t>
            </a:r>
            <a:r>
              <a:rPr lang="en-US" dirty="0"/>
              <a:t> </a:t>
            </a:r>
            <a:r>
              <a:rPr lang="en-US" dirty="0" err="1"/>
              <a:t>Yim-lokh</a:t>
            </a:r>
            <a:r>
              <a:rPr lang="en-US" dirty="0"/>
              <a:t>, </a:t>
            </a:r>
            <a:r>
              <a:rPr lang="en-US" dirty="0" err="1"/>
              <a:t>l’olam</a:t>
            </a:r>
            <a:r>
              <a:rPr lang="en-US" dirty="0"/>
              <a:t> </a:t>
            </a:r>
            <a:r>
              <a:rPr lang="en-US" dirty="0" err="1"/>
              <a:t>vaed</a:t>
            </a:r>
            <a:r>
              <a:rPr lang="en-US" dirty="0"/>
              <a:t>. </a:t>
            </a:r>
          </a:p>
          <a:p>
            <a:pPr algn="r" rtl="1"/>
            <a:r>
              <a:rPr lang="he-IL" b="1" dirty="0">
                <a:latin typeface="David" panose="020E0502060401010101" pitchFamily="34" charset="-79"/>
                <a:cs typeface="David" panose="020E0502060401010101" pitchFamily="34" charset="-79"/>
              </a:rPr>
              <a:t>יי מלך לעולם ועד</a:t>
            </a:r>
            <a:endParaRPr lang="en-US" b="1" dirty="0">
              <a:latin typeface="David" panose="020E0502060401010101" pitchFamily="34" charset="-79"/>
              <a:cs typeface="David" panose="020E0502060401010101" pitchFamily="34" charset="-79"/>
            </a:endParaRPr>
          </a:p>
          <a:p>
            <a:pPr algn="l"/>
            <a:endParaRPr lang="en-US" dirty="0"/>
          </a:p>
        </p:txBody>
      </p:sp>
    </p:spTree>
    <p:extLst>
      <p:ext uri="{BB962C8B-B14F-4D97-AF65-F5344CB8AC3E}">
        <p14:creationId xmlns:p14="http://schemas.microsoft.com/office/powerpoint/2010/main" val="180759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274637" y="743634"/>
            <a:ext cx="8065294" cy="4444305"/>
          </a:xfrm>
        </p:spPr>
        <p:txBody>
          <a:bodyPr>
            <a:normAutofit/>
          </a:bodyPr>
          <a:lstStyle/>
          <a:p>
            <a:pPr algn="r"/>
            <a:r>
              <a:rPr lang="he-IL" sz="4321" b="1" dirty="0">
                <a:latin typeface="David" panose="020E0502060401010101" pitchFamily="34" charset="-79"/>
                <a:cs typeface="David" panose="020E0502060401010101" pitchFamily="34" charset="-79"/>
              </a:rPr>
              <a:t>יֵשׁוּעַ עָמַד לִפְנֵי הַנָּצִיב. שָׁאַל אוֹתוֹ הַנָּצִיב: </a:t>
            </a:r>
            <a:r>
              <a:rPr lang="en-US" baseline="30000" dirty="0"/>
              <a:t>    </a:t>
            </a:r>
          </a:p>
          <a:p>
            <a:r>
              <a:rPr lang="en-US" sz="4000" baseline="30000" dirty="0"/>
              <a:t>    </a:t>
            </a:r>
            <a:r>
              <a:rPr lang="en-US" sz="4000" dirty="0"/>
              <a:t>Meanwhile, Yeshua was brought before the governor, and the governor put this question to him:</a:t>
            </a:r>
          </a:p>
        </p:txBody>
      </p:sp>
      <p:sp>
        <p:nvSpPr>
          <p:cNvPr id="372738" name="Rectangle 2"/>
          <p:cNvSpPr>
            <a:spLocks noGrp="1" noChangeArrowheads="1"/>
          </p:cNvSpPr>
          <p:nvPr>
            <p:ph type="title"/>
          </p:nvPr>
        </p:nvSpPr>
        <p:spPr>
          <a:xfrm>
            <a:off x="932755" y="322163"/>
            <a:ext cx="6913364" cy="405795"/>
          </a:xfrm>
        </p:spPr>
        <p:txBody>
          <a:bodyPr/>
          <a:lstStyle/>
          <a:p>
            <a:pPr eaLnBrk="1" hangingPunct="1"/>
            <a:r>
              <a:rPr lang="en-US" altLang="en-US" sz="2016" dirty="0">
                <a:solidFill>
                  <a:srgbClr val="FFFF00"/>
                </a:solidFill>
              </a:rPr>
              <a:t>Mattityahu (Matthew) 27:11</a:t>
            </a:r>
            <a:endParaRPr lang="en-US" altLang="en-US" sz="2016" dirty="0">
              <a:solidFill>
                <a:srgbClr val="FFFF00"/>
              </a:solidFill>
              <a:cs typeface="Vilna" pitchFamily="2" charset="-79"/>
            </a:endParaRPr>
          </a:p>
        </p:txBody>
      </p:sp>
    </p:spTree>
    <p:extLst>
      <p:ext uri="{BB962C8B-B14F-4D97-AF65-F5344CB8AC3E}">
        <p14:creationId xmlns:p14="http://schemas.microsoft.com/office/powerpoint/2010/main" val="4395867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Numbers 23:21</a:t>
            </a:r>
            <a:r>
              <a:rPr lang="en-US" dirty="0"/>
              <a:t> “No harm is in sight for Jacob, no woe in view for Israel. Adoni their God is with them, And their King’s acclaim in their midst”</a:t>
            </a:r>
          </a:p>
        </p:txBody>
      </p:sp>
    </p:spTree>
    <p:extLst>
      <p:ext uri="{BB962C8B-B14F-4D97-AF65-F5344CB8AC3E}">
        <p14:creationId xmlns:p14="http://schemas.microsoft.com/office/powerpoint/2010/main" val="10239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err="1"/>
              <a:t>Deut</a:t>
            </a:r>
            <a:r>
              <a:rPr lang="en-US" baseline="30000" dirty="0"/>
              <a:t> 33:5</a:t>
            </a:r>
            <a:r>
              <a:rPr lang="en-US" dirty="0"/>
              <a:t> “Then He became King in Yeshurun, When the heads of the people assembled, The tribes of Israel together.”</a:t>
            </a:r>
          </a:p>
          <a:p>
            <a:pPr algn="l"/>
            <a:endParaRPr lang="en-US" dirty="0"/>
          </a:p>
        </p:txBody>
      </p:sp>
    </p:spTree>
    <p:extLst>
      <p:ext uri="{BB962C8B-B14F-4D97-AF65-F5344CB8AC3E}">
        <p14:creationId xmlns:p14="http://schemas.microsoft.com/office/powerpoint/2010/main" val="27673197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err="1"/>
              <a:t>Yeshyahu</a:t>
            </a:r>
            <a:r>
              <a:rPr lang="en-US" baseline="30000" dirty="0"/>
              <a:t>/Is 6.1</a:t>
            </a:r>
            <a:r>
              <a:rPr lang="en-US" dirty="0"/>
              <a:t> In the year of King ‘</a:t>
            </a:r>
            <a:r>
              <a:rPr lang="en-US" dirty="0" err="1"/>
              <a:t>Uziyahu’s</a:t>
            </a:r>
            <a:r>
              <a:rPr lang="en-US" dirty="0"/>
              <a:t> death I saw </a:t>
            </a:r>
            <a:r>
              <a:rPr lang="en-US" i="1" dirty="0"/>
              <a:t>Adonai</a:t>
            </a:r>
            <a:r>
              <a:rPr lang="en-US" dirty="0"/>
              <a:t> sitting on a high, lofty throne! The hem of his robe filled the temple.</a:t>
            </a:r>
          </a:p>
          <a:p>
            <a:pPr algn="l"/>
            <a:r>
              <a:rPr lang="en-US" dirty="0"/>
              <a:t>Ps 23 Shepherd/King</a:t>
            </a:r>
          </a:p>
        </p:txBody>
      </p:sp>
    </p:spTree>
    <p:extLst>
      <p:ext uri="{BB962C8B-B14F-4D97-AF65-F5344CB8AC3E}">
        <p14:creationId xmlns:p14="http://schemas.microsoft.com/office/powerpoint/2010/main" val="6330364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Isaiah 44:6 </a:t>
            </a:r>
            <a:r>
              <a:rPr lang="en-US" dirty="0"/>
              <a:t> “Thus said A</a:t>
            </a:r>
            <a:r>
              <a:rPr lang="en-US" cap="small" dirty="0"/>
              <a:t>doni</a:t>
            </a:r>
            <a:r>
              <a:rPr lang="en-US" dirty="0"/>
              <a:t>, the King of Israel, their Redeemer, the A</a:t>
            </a:r>
            <a:r>
              <a:rPr lang="en-US" cap="small" dirty="0"/>
              <a:t>doni</a:t>
            </a:r>
            <a:r>
              <a:rPr lang="en-US" dirty="0"/>
              <a:t> of armies: I am the first and I am the last, and there is no god but Me.”</a:t>
            </a:r>
          </a:p>
        </p:txBody>
      </p:sp>
    </p:spTree>
    <p:extLst>
      <p:ext uri="{BB962C8B-B14F-4D97-AF65-F5344CB8AC3E}">
        <p14:creationId xmlns:p14="http://schemas.microsoft.com/office/powerpoint/2010/main" val="23613713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Rev. 19.15-16 </a:t>
            </a:r>
            <a:r>
              <a:rPr lang="en-US" dirty="0"/>
              <a:t>And out of his mouth comes a sharp sword with which to strike down nations — “He will rule them with a staff of iron.” It is he who treads the winepress from which flows the wine of the furious rage of </a:t>
            </a:r>
            <a:r>
              <a:rPr lang="en-US" cap="small" dirty="0"/>
              <a:t>Adoni</a:t>
            </a:r>
            <a:r>
              <a:rPr lang="en-US" dirty="0"/>
              <a:t>, </a:t>
            </a:r>
          </a:p>
        </p:txBody>
      </p:sp>
    </p:spTree>
    <p:extLst>
      <p:ext uri="{BB962C8B-B14F-4D97-AF65-F5344CB8AC3E}">
        <p14:creationId xmlns:p14="http://schemas.microsoft.com/office/powerpoint/2010/main" val="37306354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Rev. 19.15-16  </a:t>
            </a:r>
            <a:r>
              <a:rPr lang="en-US" dirty="0"/>
              <a:t>God of heaven’s armies. And on his robe and on his thigh he has a name written: </a:t>
            </a:r>
            <a:r>
              <a:rPr lang="en-US" dirty="0">
                <a:solidFill>
                  <a:srgbClr val="FFFF99"/>
                </a:solidFill>
              </a:rPr>
              <a:t>King Of Kings</a:t>
            </a:r>
            <a:r>
              <a:rPr lang="en-US" dirty="0"/>
              <a:t> and Lord Of Lords.</a:t>
            </a:r>
          </a:p>
          <a:p>
            <a:pPr algn="l"/>
            <a:endParaRPr lang="en-US" dirty="0"/>
          </a:p>
        </p:txBody>
      </p:sp>
    </p:spTree>
    <p:extLst>
      <p:ext uri="{BB962C8B-B14F-4D97-AF65-F5344CB8AC3E}">
        <p14:creationId xmlns:p14="http://schemas.microsoft.com/office/powerpoint/2010/main" val="41022177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lnSpcReduction="10000"/>
          </a:bodyPr>
          <a:lstStyle/>
          <a:p>
            <a:pPr algn="l"/>
            <a:r>
              <a:rPr lang="en-US" dirty="0"/>
              <a:t>They were singing the song of Moshe, the servant of God, and the song of the Lamb:</a:t>
            </a:r>
          </a:p>
          <a:p>
            <a:pPr algn="l"/>
            <a:r>
              <a:rPr lang="en-US" dirty="0"/>
              <a:t>“Great and wonderful are the things you have done, </a:t>
            </a:r>
            <a:r>
              <a:rPr lang="en-US" cap="small" dirty="0"/>
              <a:t>Adonai</a:t>
            </a:r>
            <a:r>
              <a:rPr lang="en-US" dirty="0"/>
              <a:t>, God of heaven’s armies! Just and true are your ways, king of the nations!</a:t>
            </a:r>
          </a:p>
          <a:p>
            <a:pPr algn="l"/>
            <a:endParaRPr lang="en-US" dirty="0"/>
          </a:p>
        </p:txBody>
      </p:sp>
    </p:spTree>
    <p:extLst>
      <p:ext uri="{BB962C8B-B14F-4D97-AF65-F5344CB8AC3E}">
        <p14:creationId xmlns:p14="http://schemas.microsoft.com/office/powerpoint/2010/main" val="40529718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Ps 22:29 </a:t>
            </a:r>
            <a:r>
              <a:rPr lang="en-US" dirty="0"/>
              <a:t>For kingship is </a:t>
            </a:r>
            <a:r>
              <a:rPr lang="en-US" dirty="0" err="1"/>
              <a:t>A</a:t>
            </a:r>
            <a:r>
              <a:rPr lang="en-US" cap="small" dirty="0" err="1"/>
              <a:t>doni</a:t>
            </a:r>
            <a:r>
              <a:rPr lang="en-US" dirty="0" err="1"/>
              <a:t>’s</a:t>
            </a:r>
            <a:r>
              <a:rPr lang="en-US" dirty="0"/>
              <a:t> and He rules the nations”</a:t>
            </a:r>
            <a:r>
              <a:rPr lang="en-US" baseline="30000" dirty="0"/>
              <a:t> </a:t>
            </a:r>
          </a:p>
          <a:p>
            <a:pPr algn="l"/>
            <a:r>
              <a:rPr lang="en-US" baseline="30000" dirty="0"/>
              <a:t>Zech. 14:9 </a:t>
            </a:r>
            <a:r>
              <a:rPr lang="en-US" dirty="0"/>
              <a:t>“Then A</a:t>
            </a:r>
            <a:r>
              <a:rPr lang="en-US" cap="small" dirty="0"/>
              <a:t>doni</a:t>
            </a:r>
            <a:r>
              <a:rPr lang="en-US" dirty="0"/>
              <a:t> will be king</a:t>
            </a:r>
            <a:br>
              <a:rPr lang="en-US" dirty="0"/>
            </a:br>
            <a:r>
              <a:rPr lang="en-US" dirty="0"/>
              <a:t>over the whole world. On that day A</a:t>
            </a:r>
            <a:r>
              <a:rPr lang="en-US" cap="small" dirty="0"/>
              <a:t>doni</a:t>
            </a:r>
            <a:r>
              <a:rPr lang="en-US" dirty="0"/>
              <a:t> will be the only one, and His name will be the only name.</a:t>
            </a:r>
          </a:p>
        </p:txBody>
      </p:sp>
    </p:spTree>
    <p:extLst>
      <p:ext uri="{BB962C8B-B14F-4D97-AF65-F5344CB8AC3E}">
        <p14:creationId xmlns:p14="http://schemas.microsoft.com/office/powerpoint/2010/main" val="19299199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We need to acknowledge Messiah Yeshua as </a:t>
            </a:r>
            <a:r>
              <a:rPr lang="en-US" dirty="0">
                <a:solidFill>
                  <a:srgbClr val="FFFF99"/>
                </a:solidFill>
              </a:rPr>
              <a:t>King.</a:t>
            </a:r>
          </a:p>
          <a:p>
            <a:pPr marL="512763" indent="-512763" algn="l">
              <a:buFont typeface="+mj-lt"/>
              <a:buAutoNum type="arabicPeriod"/>
            </a:pPr>
            <a:r>
              <a:rPr lang="en-US" dirty="0"/>
              <a:t>Royal </a:t>
            </a:r>
            <a:r>
              <a:rPr lang="en-US" dirty="0">
                <a:solidFill>
                  <a:srgbClr val="FFFF99"/>
                </a:solidFill>
              </a:rPr>
              <a:t>worship</a:t>
            </a:r>
          </a:p>
          <a:p>
            <a:pPr marL="512763" indent="-512763" algn="l">
              <a:buFont typeface="+mj-lt"/>
              <a:buAutoNum type="arabicPeriod"/>
            </a:pPr>
            <a:r>
              <a:rPr lang="en-US" dirty="0"/>
              <a:t>Royal </a:t>
            </a:r>
            <a:r>
              <a:rPr lang="en-US" dirty="0">
                <a:solidFill>
                  <a:srgbClr val="FFFF99"/>
                </a:solidFill>
              </a:rPr>
              <a:t>behavior</a:t>
            </a:r>
            <a:r>
              <a:rPr lang="en-US" dirty="0"/>
              <a:t> as His princes and princesses. </a:t>
            </a:r>
            <a:endParaRPr lang="en-US" dirty="0">
              <a:solidFill>
                <a:srgbClr val="FFFF99"/>
              </a:solidFill>
            </a:endParaRPr>
          </a:p>
          <a:p>
            <a:pPr marL="512763" indent="-512763" algn="l">
              <a:buFont typeface="+mj-lt"/>
              <a:buAutoNum type="arabicPeriod"/>
            </a:pPr>
            <a:r>
              <a:rPr lang="en-US" dirty="0"/>
              <a:t>Royal </a:t>
            </a:r>
            <a:r>
              <a:rPr lang="en-US" dirty="0">
                <a:solidFill>
                  <a:srgbClr val="FFFF99"/>
                </a:solidFill>
              </a:rPr>
              <a:t>authority</a:t>
            </a:r>
            <a:r>
              <a:rPr lang="en-US" dirty="0"/>
              <a:t> as His princes and princesses. </a:t>
            </a:r>
          </a:p>
          <a:p>
            <a:pPr marL="512763" indent="-512763" algn="l">
              <a:buFont typeface="+mj-lt"/>
              <a:buAutoNum type="arabicPeriod"/>
            </a:pPr>
            <a:endParaRPr lang="en-US" dirty="0">
              <a:solidFill>
                <a:srgbClr val="FFFF99"/>
              </a:solidFill>
            </a:endParaRPr>
          </a:p>
          <a:p>
            <a:pPr algn="l"/>
            <a:endParaRPr lang="en-US" dirty="0">
              <a:solidFill>
                <a:srgbClr val="FFFF99"/>
              </a:solidFill>
            </a:endParaRPr>
          </a:p>
        </p:txBody>
      </p:sp>
    </p:spTree>
    <p:extLst>
      <p:ext uri="{BB962C8B-B14F-4D97-AF65-F5344CB8AC3E}">
        <p14:creationId xmlns:p14="http://schemas.microsoft.com/office/powerpoint/2010/main" val="21873420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 </a:t>
            </a:r>
          </a:p>
        </p:txBody>
      </p:sp>
      <p:pic>
        <p:nvPicPr>
          <p:cNvPr id="2" name="Online Media 1" title="Ever After Drew Barrymore">
            <a:hlinkClick r:id="" action="ppaction://media"/>
            <a:extLst>
              <a:ext uri="{FF2B5EF4-FFF2-40B4-BE49-F238E27FC236}">
                <a16:creationId xmlns:a16="http://schemas.microsoft.com/office/drawing/2014/main" id="{E38DE532-332E-4145-B2EF-C7C1186A4804}"/>
              </a:ext>
            </a:extLst>
          </p:cNvPr>
          <p:cNvPicPr>
            <a:picLocks noRot="1" noChangeAspect="1"/>
          </p:cNvPicPr>
          <p:nvPr>
            <a:videoFile r:link="rId1"/>
          </p:nvPr>
        </p:nvPicPr>
        <p:blipFill>
          <a:blip r:embed="rId4"/>
          <a:stretch>
            <a:fillRect/>
          </a:stretch>
        </p:blipFill>
        <p:spPr>
          <a:xfrm>
            <a:off x="189971" y="361950"/>
            <a:ext cx="8398934" cy="4724400"/>
          </a:xfrm>
          <a:prstGeom prst="rect">
            <a:avLst/>
          </a:prstGeom>
        </p:spPr>
      </p:pic>
      <p:sp>
        <p:nvSpPr>
          <p:cNvPr id="3" name="TextBox 2">
            <a:extLst>
              <a:ext uri="{FF2B5EF4-FFF2-40B4-BE49-F238E27FC236}">
                <a16:creationId xmlns:a16="http://schemas.microsoft.com/office/drawing/2014/main" id="{E1123F93-7488-4F1B-A5E5-14A15EFC341D}"/>
              </a:ext>
            </a:extLst>
          </p:cNvPr>
          <p:cNvSpPr txBox="1"/>
          <p:nvPr/>
        </p:nvSpPr>
        <p:spPr>
          <a:xfrm>
            <a:off x="808037" y="361950"/>
            <a:ext cx="6753452" cy="707886"/>
          </a:xfrm>
          <a:prstGeom prst="rect">
            <a:avLst/>
          </a:prstGeom>
          <a:noFill/>
        </p:spPr>
        <p:txBody>
          <a:bodyPr wrap="none" rtlCol="0">
            <a:spAutoFit/>
          </a:bodyPr>
          <a:lstStyle/>
          <a:p>
            <a:pPr algn="l"/>
            <a:r>
              <a:rPr lang="en-US" dirty="0">
                <a:effectLst>
                  <a:outerShdw blurRad="38100" dist="38100" dir="2700000" algn="tl">
                    <a:srgbClr val="000000">
                      <a:alpha val="43137"/>
                    </a:srgbClr>
                  </a:outerShdw>
                </a:effectLst>
              </a:rPr>
              <a:t>Did you lie to Her Majesty?</a:t>
            </a:r>
          </a:p>
        </p:txBody>
      </p:sp>
    </p:spTree>
    <p:extLst>
      <p:ext uri="{BB962C8B-B14F-4D97-AF65-F5344CB8AC3E}">
        <p14:creationId xmlns:p14="http://schemas.microsoft.com/office/powerpoint/2010/main" val="272582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274637" y="743634"/>
            <a:ext cx="8065294" cy="4444305"/>
          </a:xfrm>
        </p:spPr>
        <p:txBody>
          <a:bodyPr>
            <a:normAutofit/>
          </a:bodyPr>
          <a:lstStyle/>
          <a:p>
            <a:pPr algn="r"/>
            <a:r>
              <a:rPr lang="he-IL" sz="4321" b="1" dirty="0">
                <a:latin typeface="David" panose="020E0502060401010101" pitchFamily="34" charset="-79"/>
                <a:cs typeface="David" panose="020E0502060401010101" pitchFamily="34" charset="-79"/>
              </a:rPr>
              <a:t>”אַתָּה מֶלֶךְ הַיְּהוּדִים?“ הֵשִׁיב יֵשׁוּעַ: ”אַתָּה אוֹמֵר“,</a:t>
            </a:r>
            <a:r>
              <a:rPr lang="en-US" baseline="30000" dirty="0"/>
              <a:t>    </a:t>
            </a:r>
          </a:p>
          <a:p>
            <a:r>
              <a:rPr lang="en-US" baseline="30000" dirty="0"/>
              <a:t>    </a:t>
            </a:r>
            <a:r>
              <a:rPr lang="en-US" sz="4000" dirty="0"/>
              <a:t> “Are you the King of the Jews?” Yeshua answered, “The words are yours.”</a:t>
            </a:r>
            <a:endParaRPr lang="en-US" sz="3096" dirty="0"/>
          </a:p>
        </p:txBody>
      </p:sp>
      <p:sp>
        <p:nvSpPr>
          <p:cNvPr id="372738" name="Rectangle 2"/>
          <p:cNvSpPr>
            <a:spLocks noGrp="1" noChangeArrowheads="1"/>
          </p:cNvSpPr>
          <p:nvPr>
            <p:ph type="title"/>
          </p:nvPr>
        </p:nvSpPr>
        <p:spPr>
          <a:xfrm>
            <a:off x="932755" y="322163"/>
            <a:ext cx="6913364" cy="405795"/>
          </a:xfrm>
        </p:spPr>
        <p:txBody>
          <a:bodyPr/>
          <a:lstStyle/>
          <a:p>
            <a:pPr eaLnBrk="1" hangingPunct="1"/>
            <a:r>
              <a:rPr lang="en-US" altLang="en-US" sz="2016" dirty="0">
                <a:solidFill>
                  <a:srgbClr val="FFFF00"/>
                </a:solidFill>
              </a:rPr>
              <a:t>Mattityahu (Matthew) 27:11</a:t>
            </a:r>
            <a:endParaRPr lang="en-US" altLang="en-US" sz="2016" dirty="0">
              <a:solidFill>
                <a:srgbClr val="FFFF00"/>
              </a:solidFill>
              <a:cs typeface="Vilna" pitchFamily="2" charset="-79"/>
            </a:endParaRPr>
          </a:p>
        </p:txBody>
      </p:sp>
    </p:spTree>
    <p:extLst>
      <p:ext uri="{BB962C8B-B14F-4D97-AF65-F5344CB8AC3E}">
        <p14:creationId xmlns:p14="http://schemas.microsoft.com/office/powerpoint/2010/main" val="32708290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Did you lie to Her Majesty the Queen?</a:t>
            </a:r>
          </a:p>
          <a:p>
            <a:pPr algn="l"/>
            <a:r>
              <a:rPr lang="en-US" dirty="0"/>
              <a:t>I learned a new word Thursday.  It’s been around since the 2000’s.</a:t>
            </a:r>
          </a:p>
          <a:p>
            <a:r>
              <a:rPr lang="en-US" dirty="0"/>
              <a:t>Ghosting.</a:t>
            </a:r>
          </a:p>
        </p:txBody>
      </p:sp>
    </p:spTree>
    <p:extLst>
      <p:ext uri="{BB962C8B-B14F-4D97-AF65-F5344CB8AC3E}">
        <p14:creationId xmlns:p14="http://schemas.microsoft.com/office/powerpoint/2010/main" val="30800062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Image result for ghosting">
            <a:extLst>
              <a:ext uri="{FF2B5EF4-FFF2-40B4-BE49-F238E27FC236}">
                <a16:creationId xmlns:a16="http://schemas.microsoft.com/office/drawing/2014/main" id="{AE69D27D-1E40-4AF6-9E9B-CF10F2DD44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637" y="361950"/>
            <a:ext cx="6524823" cy="4781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3159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a:bodyPr>
          <a:lstStyle/>
          <a:p>
            <a:r>
              <a:rPr lang="en-US" dirty="0"/>
              <a:t>Ghosting is breaking off a relationship by stopping all communication and contact with the partner without any apparent warning or justification, as well as ignoring the partner's attempts to reach out or communicate.</a:t>
            </a:r>
            <a:br>
              <a:rPr lang="en-US" dirty="0">
                <a:hlinkClick r:id="rId3"/>
              </a:rPr>
            </a:br>
            <a:endParaRPr lang="en-US" dirty="0"/>
          </a:p>
        </p:txBody>
      </p:sp>
    </p:spTree>
    <p:extLst>
      <p:ext uri="{BB962C8B-B14F-4D97-AF65-F5344CB8AC3E}">
        <p14:creationId xmlns:p14="http://schemas.microsoft.com/office/powerpoint/2010/main" val="14948916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 </a:t>
            </a:r>
          </a:p>
        </p:txBody>
      </p:sp>
      <p:pic>
        <p:nvPicPr>
          <p:cNvPr id="3074" name="Picture 2" descr="Image result for ghosting">
            <a:extLst>
              <a:ext uri="{FF2B5EF4-FFF2-40B4-BE49-F238E27FC236}">
                <a16:creationId xmlns:a16="http://schemas.microsoft.com/office/drawing/2014/main" id="{59BC63BB-AF13-47AC-AABC-8A692A128F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6237" y="265222"/>
            <a:ext cx="5791200" cy="4869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0771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Mt. 5.37</a:t>
            </a:r>
            <a:r>
              <a:rPr lang="en-US" b="1" baseline="30000" dirty="0"/>
              <a:t> </a:t>
            </a:r>
            <a:r>
              <a:rPr lang="en-US" dirty="0"/>
              <a:t>Just let your ‘Yes’ be a simple ‘Yes,’ and your ‘No’ a simple ‘No’; anything more than this has its origin in evil.</a:t>
            </a:r>
          </a:p>
          <a:p>
            <a:pPr algn="l"/>
            <a:r>
              <a:rPr lang="en-US" dirty="0"/>
              <a:t>That is, DO what you say, and if you can’t, SAY so.  </a:t>
            </a:r>
          </a:p>
        </p:txBody>
      </p:sp>
    </p:spTree>
    <p:extLst>
      <p:ext uri="{BB962C8B-B14F-4D97-AF65-F5344CB8AC3E}">
        <p14:creationId xmlns:p14="http://schemas.microsoft.com/office/powerpoint/2010/main" val="16563197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We need to acknowledge Messiah Yeshua as </a:t>
            </a:r>
            <a:r>
              <a:rPr lang="en-US" dirty="0">
                <a:solidFill>
                  <a:srgbClr val="FFFF99"/>
                </a:solidFill>
              </a:rPr>
              <a:t>King.</a:t>
            </a:r>
          </a:p>
          <a:p>
            <a:pPr marL="512763" indent="-512763" algn="l">
              <a:buFont typeface="+mj-lt"/>
              <a:buAutoNum type="arabicPeriod"/>
            </a:pPr>
            <a:r>
              <a:rPr lang="en-US" dirty="0"/>
              <a:t>Royal </a:t>
            </a:r>
            <a:r>
              <a:rPr lang="en-US" dirty="0">
                <a:solidFill>
                  <a:srgbClr val="FFFF99"/>
                </a:solidFill>
              </a:rPr>
              <a:t>worship</a:t>
            </a:r>
          </a:p>
          <a:p>
            <a:pPr marL="512763" indent="-512763" algn="l">
              <a:buFont typeface="+mj-lt"/>
              <a:buAutoNum type="arabicPeriod"/>
            </a:pPr>
            <a:r>
              <a:rPr lang="en-US" dirty="0"/>
              <a:t>Royal </a:t>
            </a:r>
            <a:r>
              <a:rPr lang="en-US" dirty="0">
                <a:solidFill>
                  <a:srgbClr val="FFFF99"/>
                </a:solidFill>
              </a:rPr>
              <a:t>behavior</a:t>
            </a:r>
            <a:r>
              <a:rPr lang="en-US" dirty="0"/>
              <a:t> as His princes and princesses. </a:t>
            </a:r>
            <a:endParaRPr lang="en-US" dirty="0">
              <a:solidFill>
                <a:srgbClr val="FFFF99"/>
              </a:solidFill>
            </a:endParaRPr>
          </a:p>
          <a:p>
            <a:pPr marL="512763" indent="-512763" algn="l">
              <a:buFont typeface="+mj-lt"/>
              <a:buAutoNum type="arabicPeriod"/>
            </a:pPr>
            <a:r>
              <a:rPr lang="en-US" dirty="0"/>
              <a:t>Royal </a:t>
            </a:r>
            <a:r>
              <a:rPr lang="en-US" dirty="0">
                <a:solidFill>
                  <a:srgbClr val="FFFF99"/>
                </a:solidFill>
              </a:rPr>
              <a:t>authority</a:t>
            </a:r>
            <a:r>
              <a:rPr lang="en-US" dirty="0"/>
              <a:t> as His princes and princesses. </a:t>
            </a:r>
          </a:p>
          <a:p>
            <a:pPr marL="512763" indent="-512763" algn="l">
              <a:buFont typeface="+mj-lt"/>
              <a:buAutoNum type="arabicPeriod"/>
            </a:pPr>
            <a:endParaRPr lang="en-US" dirty="0">
              <a:solidFill>
                <a:srgbClr val="FFFF99"/>
              </a:solidFill>
            </a:endParaRPr>
          </a:p>
          <a:p>
            <a:pPr algn="l"/>
            <a:endParaRPr lang="en-US" dirty="0">
              <a:solidFill>
                <a:srgbClr val="FFFF99"/>
              </a:solidFill>
            </a:endParaRPr>
          </a:p>
        </p:txBody>
      </p:sp>
    </p:spTree>
    <p:extLst>
      <p:ext uri="{BB962C8B-B14F-4D97-AF65-F5344CB8AC3E}">
        <p14:creationId xmlns:p14="http://schemas.microsoft.com/office/powerpoint/2010/main" val="26894764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lnSpcReduction="10000"/>
          </a:bodyPr>
          <a:lstStyle/>
          <a:p>
            <a:pPr algn="l"/>
            <a:r>
              <a:rPr lang="en-US" dirty="0"/>
              <a:t>The Chicago Sun-Times estimated "between 10 percent and 20 percent" of aborted babies "survive for short periods." That means an hour, Jill insists, maybe two. Plenty of time, everyone knows, to save them.</a:t>
            </a:r>
          </a:p>
        </p:txBody>
      </p:sp>
    </p:spTree>
    <p:extLst>
      <p:ext uri="{BB962C8B-B14F-4D97-AF65-F5344CB8AC3E}">
        <p14:creationId xmlns:p14="http://schemas.microsoft.com/office/powerpoint/2010/main" val="22599093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Now is the time to stand up and say, "Enough." Join FRC in calling on your senator to put politics aside and remember who we are as a nation. Call them, email them, even visit them. </a:t>
            </a:r>
          </a:p>
        </p:txBody>
      </p:sp>
    </p:spTree>
    <p:extLst>
      <p:ext uri="{BB962C8B-B14F-4D97-AF65-F5344CB8AC3E}">
        <p14:creationId xmlns:p14="http://schemas.microsoft.com/office/powerpoint/2010/main" val="37471132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Remind them that the Born-Alive Abortion Survivors Protection Act is more than just another piece of legislation. It's our future.</a:t>
            </a:r>
          </a:p>
        </p:txBody>
      </p:sp>
    </p:spTree>
    <p:extLst>
      <p:ext uri="{BB962C8B-B14F-4D97-AF65-F5344CB8AC3E}">
        <p14:creationId xmlns:p14="http://schemas.microsoft.com/office/powerpoint/2010/main" val="23261151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We need to acknowledge Messiah Yeshua as </a:t>
            </a:r>
            <a:r>
              <a:rPr lang="en-US" dirty="0">
                <a:solidFill>
                  <a:srgbClr val="FFFF99"/>
                </a:solidFill>
              </a:rPr>
              <a:t>King.</a:t>
            </a:r>
          </a:p>
          <a:p>
            <a:pPr marL="512763" indent="-512763" algn="l">
              <a:buFont typeface="+mj-lt"/>
              <a:buAutoNum type="arabicPeriod"/>
            </a:pPr>
            <a:r>
              <a:rPr lang="en-US" dirty="0"/>
              <a:t>Royal </a:t>
            </a:r>
            <a:r>
              <a:rPr lang="en-US" dirty="0">
                <a:solidFill>
                  <a:srgbClr val="FFFF99"/>
                </a:solidFill>
              </a:rPr>
              <a:t>worship</a:t>
            </a:r>
          </a:p>
          <a:p>
            <a:pPr marL="512763" indent="-512763" algn="l">
              <a:buFont typeface="+mj-lt"/>
              <a:buAutoNum type="arabicPeriod"/>
            </a:pPr>
            <a:r>
              <a:rPr lang="en-US" dirty="0"/>
              <a:t>Royal </a:t>
            </a:r>
            <a:r>
              <a:rPr lang="en-US" dirty="0">
                <a:solidFill>
                  <a:srgbClr val="FFFF99"/>
                </a:solidFill>
              </a:rPr>
              <a:t>behavior</a:t>
            </a:r>
            <a:r>
              <a:rPr lang="en-US" dirty="0"/>
              <a:t> as His princes and princesses. </a:t>
            </a:r>
            <a:endParaRPr lang="en-US" dirty="0">
              <a:solidFill>
                <a:srgbClr val="FFFF99"/>
              </a:solidFill>
            </a:endParaRPr>
          </a:p>
          <a:p>
            <a:pPr marL="512763" indent="-512763" algn="l">
              <a:buFont typeface="+mj-lt"/>
              <a:buAutoNum type="arabicPeriod"/>
            </a:pPr>
            <a:r>
              <a:rPr lang="en-US" dirty="0"/>
              <a:t>Royal </a:t>
            </a:r>
            <a:r>
              <a:rPr lang="en-US" dirty="0">
                <a:solidFill>
                  <a:srgbClr val="FFFF99"/>
                </a:solidFill>
              </a:rPr>
              <a:t>authority</a:t>
            </a:r>
            <a:r>
              <a:rPr lang="en-US" dirty="0"/>
              <a:t> as His princes and princesses. </a:t>
            </a:r>
          </a:p>
          <a:p>
            <a:pPr marL="512763" indent="-512763" algn="l">
              <a:buFont typeface="+mj-lt"/>
              <a:buAutoNum type="arabicPeriod"/>
            </a:pPr>
            <a:endParaRPr lang="en-US" dirty="0">
              <a:solidFill>
                <a:srgbClr val="FFFF99"/>
              </a:solidFill>
            </a:endParaRPr>
          </a:p>
          <a:p>
            <a:pPr algn="l"/>
            <a:endParaRPr lang="en-US" dirty="0">
              <a:solidFill>
                <a:srgbClr val="FFFF99"/>
              </a:solidFill>
            </a:endParaRPr>
          </a:p>
        </p:txBody>
      </p:sp>
    </p:spTree>
    <p:extLst>
      <p:ext uri="{BB962C8B-B14F-4D97-AF65-F5344CB8AC3E}">
        <p14:creationId xmlns:p14="http://schemas.microsoft.com/office/powerpoint/2010/main" val="2502969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438943" y="743634"/>
            <a:ext cx="7900988" cy="4444305"/>
          </a:xfrm>
        </p:spPr>
        <p:txBody>
          <a:bodyPr>
            <a:normAutofit/>
          </a:bodyPr>
          <a:lstStyle/>
          <a:p>
            <a:pPr algn="r"/>
            <a:r>
              <a:rPr lang="he-IL" sz="4321" b="1" dirty="0">
                <a:latin typeface="David" panose="020E0502060401010101" pitchFamily="34" charset="-79"/>
                <a:cs typeface="David" panose="020E0502060401010101" pitchFamily="34" charset="-79"/>
              </a:rPr>
              <a:t>וְלֹא עָנָה דָּבָר כַּאֲשֶׁר הֶאֱשִׁימוּהוּ רָאשֵׁי הַכֹּהֲנִים וְהַזְּקֵנִים.</a:t>
            </a:r>
            <a:r>
              <a:rPr lang="en-US" baseline="30000" dirty="0"/>
              <a:t>    </a:t>
            </a:r>
          </a:p>
          <a:p>
            <a:r>
              <a:rPr lang="en-US" baseline="30000" dirty="0"/>
              <a:t>   </a:t>
            </a:r>
          </a:p>
          <a:p>
            <a:r>
              <a:rPr lang="en-US" sz="3168" dirty="0"/>
              <a:t>  </a:t>
            </a:r>
            <a:r>
              <a:rPr lang="en-US" sz="3168" baseline="30000" dirty="0"/>
              <a:t> </a:t>
            </a:r>
            <a:r>
              <a:rPr lang="en-US" sz="4000" dirty="0"/>
              <a:t>But when he was accused by the head </a:t>
            </a:r>
            <a:r>
              <a:rPr lang="en-US" sz="4000" i="1" dirty="0"/>
              <a:t>cohanim</a:t>
            </a:r>
            <a:r>
              <a:rPr lang="en-US" sz="4000" dirty="0"/>
              <a:t> and elders, he gave no answer. </a:t>
            </a:r>
            <a:endParaRPr lang="en-US" sz="3024" dirty="0"/>
          </a:p>
        </p:txBody>
      </p:sp>
      <p:sp>
        <p:nvSpPr>
          <p:cNvPr id="372738" name="Rectangle 2"/>
          <p:cNvSpPr>
            <a:spLocks noGrp="1" noChangeArrowheads="1"/>
          </p:cNvSpPr>
          <p:nvPr>
            <p:ph type="title"/>
          </p:nvPr>
        </p:nvSpPr>
        <p:spPr>
          <a:xfrm>
            <a:off x="932755" y="322163"/>
            <a:ext cx="6913364" cy="405795"/>
          </a:xfrm>
        </p:spPr>
        <p:txBody>
          <a:bodyPr/>
          <a:lstStyle/>
          <a:p>
            <a:pPr eaLnBrk="1" hangingPunct="1"/>
            <a:r>
              <a:rPr lang="en-US" altLang="en-US" sz="2016" dirty="0">
                <a:solidFill>
                  <a:srgbClr val="FFFF00"/>
                </a:solidFill>
              </a:rPr>
              <a:t>Mattityahu (Matthew) 27:12</a:t>
            </a:r>
            <a:endParaRPr lang="en-US" altLang="en-US" sz="2016" dirty="0">
              <a:solidFill>
                <a:srgbClr val="FFFF00"/>
              </a:solidFill>
              <a:cs typeface="Vilna" pitchFamily="2" charset="-79"/>
            </a:endParaRPr>
          </a:p>
        </p:txBody>
      </p:sp>
    </p:spTree>
    <p:extLst>
      <p:ext uri="{BB962C8B-B14F-4D97-AF65-F5344CB8AC3E}">
        <p14:creationId xmlns:p14="http://schemas.microsoft.com/office/powerpoint/2010/main" val="20136426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438943" y="743634"/>
            <a:ext cx="7900988" cy="4444305"/>
          </a:xfrm>
        </p:spPr>
        <p:txBody>
          <a:bodyPr>
            <a:normAutofit/>
          </a:bodyPr>
          <a:lstStyle/>
          <a:p>
            <a:pPr algn="r"/>
            <a:r>
              <a:rPr lang="he-IL" sz="4321" b="1" dirty="0">
                <a:latin typeface="David" panose="020E0502060401010101" pitchFamily="34" charset="-79"/>
                <a:cs typeface="David" panose="020E0502060401010101" pitchFamily="34" charset="-79"/>
              </a:rPr>
              <a:t>וְלֹא עָנָה דָּבָר כַּאֲשֶׁר הֶאֱשִׁימוּהוּ רָאשֵׁי הַכֹּהֲנִים וְהַזְּקֵנִים.</a:t>
            </a:r>
            <a:r>
              <a:rPr lang="en-US" baseline="30000" dirty="0"/>
              <a:t>    </a:t>
            </a:r>
          </a:p>
          <a:p>
            <a:r>
              <a:rPr lang="en-US" baseline="30000" dirty="0"/>
              <a:t>   </a:t>
            </a:r>
          </a:p>
          <a:p>
            <a:r>
              <a:rPr lang="en-US" sz="3168" dirty="0"/>
              <a:t>  </a:t>
            </a:r>
            <a:r>
              <a:rPr lang="en-US" sz="3168" baseline="30000" dirty="0"/>
              <a:t> </a:t>
            </a:r>
            <a:r>
              <a:rPr lang="en-US" sz="4000" dirty="0"/>
              <a:t>But when he was accused by the head </a:t>
            </a:r>
            <a:r>
              <a:rPr lang="en-US" sz="4000" i="1" dirty="0"/>
              <a:t>cohanim</a:t>
            </a:r>
            <a:r>
              <a:rPr lang="en-US" sz="4000" dirty="0"/>
              <a:t> and elders, he gave no answer. </a:t>
            </a:r>
            <a:endParaRPr lang="en-US" sz="3024" dirty="0"/>
          </a:p>
        </p:txBody>
      </p:sp>
      <p:sp>
        <p:nvSpPr>
          <p:cNvPr id="372738" name="Rectangle 2"/>
          <p:cNvSpPr>
            <a:spLocks noGrp="1" noChangeArrowheads="1"/>
          </p:cNvSpPr>
          <p:nvPr>
            <p:ph type="title"/>
          </p:nvPr>
        </p:nvSpPr>
        <p:spPr>
          <a:xfrm>
            <a:off x="932755" y="322163"/>
            <a:ext cx="6913364" cy="405795"/>
          </a:xfrm>
        </p:spPr>
        <p:txBody>
          <a:bodyPr/>
          <a:lstStyle/>
          <a:p>
            <a:pPr eaLnBrk="1" hangingPunct="1"/>
            <a:r>
              <a:rPr lang="en-US" altLang="en-US" sz="2016" dirty="0">
                <a:solidFill>
                  <a:srgbClr val="FFFF00"/>
                </a:solidFill>
              </a:rPr>
              <a:t>Mattityahu (Matthew) 27:12</a:t>
            </a:r>
            <a:endParaRPr lang="en-US" altLang="en-US" sz="2016" dirty="0">
              <a:solidFill>
                <a:srgbClr val="FFFF00"/>
              </a:solidFill>
              <a:cs typeface="Vilna" pitchFamily="2" charset="-79"/>
            </a:endParaRPr>
          </a:p>
        </p:txBody>
      </p:sp>
    </p:spTree>
    <p:extLst>
      <p:ext uri="{BB962C8B-B14F-4D97-AF65-F5344CB8AC3E}">
        <p14:creationId xmlns:p14="http://schemas.microsoft.com/office/powerpoint/2010/main" val="36137495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438943" y="743634"/>
            <a:ext cx="7900988" cy="4444305"/>
          </a:xfrm>
        </p:spPr>
        <p:txBody>
          <a:bodyPr>
            <a:normAutofit/>
          </a:bodyPr>
          <a:lstStyle/>
          <a:p>
            <a:pPr algn="r"/>
            <a:r>
              <a:rPr lang="he-IL" sz="4321" b="1" dirty="0">
                <a:latin typeface="David" panose="020E0502060401010101" pitchFamily="34" charset="-79"/>
                <a:cs typeface="David" panose="020E0502060401010101" pitchFamily="34" charset="-79"/>
              </a:rPr>
              <a:t>אָמַר אֵלָיו פִּילָטוֹס: ”אֵינְךָ שׁוֹמֵעַ כַּמָּה הֵם מְעִידִים נֶגְדְּךָ?“</a:t>
            </a:r>
            <a:r>
              <a:rPr lang="en-US" baseline="30000" dirty="0"/>
              <a:t>    </a:t>
            </a:r>
          </a:p>
          <a:p>
            <a:r>
              <a:rPr lang="en-US" baseline="30000" dirty="0"/>
              <a:t>   </a:t>
            </a:r>
            <a:r>
              <a:rPr lang="en-US" sz="4000" dirty="0"/>
              <a:t>Then Pilate said to him, “Don’t you hear all these charges they are making against you?” </a:t>
            </a:r>
            <a:endParaRPr lang="en-US" sz="3024" dirty="0"/>
          </a:p>
        </p:txBody>
      </p:sp>
      <p:sp>
        <p:nvSpPr>
          <p:cNvPr id="372738" name="Rectangle 2"/>
          <p:cNvSpPr>
            <a:spLocks noGrp="1" noChangeArrowheads="1"/>
          </p:cNvSpPr>
          <p:nvPr>
            <p:ph type="title"/>
          </p:nvPr>
        </p:nvSpPr>
        <p:spPr>
          <a:xfrm>
            <a:off x="932755" y="322163"/>
            <a:ext cx="6913364" cy="405795"/>
          </a:xfrm>
        </p:spPr>
        <p:txBody>
          <a:bodyPr/>
          <a:lstStyle/>
          <a:p>
            <a:pPr eaLnBrk="1" hangingPunct="1"/>
            <a:r>
              <a:rPr lang="en-US" altLang="en-US" sz="2016" dirty="0">
                <a:solidFill>
                  <a:srgbClr val="FFFF00"/>
                </a:solidFill>
              </a:rPr>
              <a:t>Mattityahu (Matthew) 27:13</a:t>
            </a:r>
            <a:endParaRPr lang="en-US" altLang="en-US" sz="2016" dirty="0">
              <a:solidFill>
                <a:srgbClr val="FFFF00"/>
              </a:solidFill>
              <a:cs typeface="Vilna" pitchFamily="2" charset="-79"/>
            </a:endParaRPr>
          </a:p>
        </p:txBody>
      </p:sp>
    </p:spTree>
    <p:extLst>
      <p:ext uri="{BB962C8B-B14F-4D97-AF65-F5344CB8AC3E}">
        <p14:creationId xmlns:p14="http://schemas.microsoft.com/office/powerpoint/2010/main" val="427795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438943" y="743634"/>
            <a:ext cx="7900988" cy="4444305"/>
          </a:xfrm>
        </p:spPr>
        <p:txBody>
          <a:bodyPr>
            <a:normAutofit/>
          </a:bodyPr>
          <a:lstStyle/>
          <a:p>
            <a:pPr algn="r"/>
            <a:r>
              <a:rPr lang="he-IL" sz="4321" b="1" dirty="0">
                <a:latin typeface="David" panose="020E0502060401010101" pitchFamily="34" charset="-79"/>
                <a:cs typeface="David" panose="020E0502060401010101" pitchFamily="34" charset="-79"/>
              </a:rPr>
              <a:t>אַךְ הוּא לֹא הֵשִׁיב לוֹ גַּם לֹא עַל טַעֲנָה אַחַת, לְתִמְהוֹנוֹ הָרַב שֶׁל הַנָּצִיב.</a:t>
            </a:r>
            <a:r>
              <a:rPr lang="en-US" baseline="30000" dirty="0"/>
              <a:t>    </a:t>
            </a:r>
          </a:p>
          <a:p>
            <a:r>
              <a:rPr lang="en-US" baseline="30000" dirty="0"/>
              <a:t>    </a:t>
            </a:r>
            <a:endParaRPr lang="en-US" sz="3168" baseline="30000" dirty="0"/>
          </a:p>
          <a:p>
            <a:pPr marL="0" indent="0"/>
            <a:r>
              <a:rPr lang="en-US" sz="4000" dirty="0"/>
              <a:t>But to the governor’s great amazement,   he did not say a single word in reply to the accusations.</a:t>
            </a:r>
          </a:p>
        </p:txBody>
      </p:sp>
      <p:sp>
        <p:nvSpPr>
          <p:cNvPr id="372738" name="Rectangle 2"/>
          <p:cNvSpPr>
            <a:spLocks noGrp="1" noChangeArrowheads="1"/>
          </p:cNvSpPr>
          <p:nvPr>
            <p:ph type="title"/>
          </p:nvPr>
        </p:nvSpPr>
        <p:spPr>
          <a:xfrm>
            <a:off x="932755" y="322163"/>
            <a:ext cx="6913364" cy="405795"/>
          </a:xfrm>
        </p:spPr>
        <p:txBody>
          <a:bodyPr/>
          <a:lstStyle/>
          <a:p>
            <a:pPr eaLnBrk="1" hangingPunct="1"/>
            <a:r>
              <a:rPr lang="en-US" altLang="en-US" sz="2016" dirty="0">
                <a:solidFill>
                  <a:srgbClr val="FFFF00"/>
                </a:solidFill>
              </a:rPr>
              <a:t>Mattityahu (Matthew) 27:14</a:t>
            </a:r>
            <a:endParaRPr lang="en-US" altLang="en-US" sz="2016" dirty="0">
              <a:solidFill>
                <a:srgbClr val="FFFF00"/>
              </a:solidFill>
              <a:cs typeface="Vilna" pitchFamily="2" charset="-79"/>
            </a:endParaRPr>
          </a:p>
        </p:txBody>
      </p:sp>
    </p:spTree>
    <p:extLst>
      <p:ext uri="{BB962C8B-B14F-4D97-AF65-F5344CB8AC3E}">
        <p14:creationId xmlns:p14="http://schemas.microsoft.com/office/powerpoint/2010/main" val="14643861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Relating to royalty.</a:t>
            </a:r>
          </a:p>
          <a:p>
            <a:pPr algn="l"/>
            <a:r>
              <a:rPr lang="en-US" dirty="0"/>
              <a:t>Relating to leadership.</a:t>
            </a:r>
          </a:p>
          <a:p>
            <a:pPr algn="l"/>
            <a:endParaRPr lang="en-US" dirty="0"/>
          </a:p>
          <a:p>
            <a:pPr algn="l"/>
            <a:r>
              <a:rPr lang="en-US" b="1" baseline="30000" dirty="0"/>
              <a:t> </a:t>
            </a:r>
            <a:r>
              <a:rPr lang="en-US" baseline="30000" dirty="0"/>
              <a:t>1 Timothy 5.19 </a:t>
            </a:r>
            <a:r>
              <a:rPr lang="en-US" dirty="0"/>
              <a:t>Never listen to any accusation against a leader unless it is supported by two or three witnesses.</a:t>
            </a:r>
          </a:p>
        </p:txBody>
      </p:sp>
    </p:spTree>
    <p:extLst>
      <p:ext uri="{BB962C8B-B14F-4D97-AF65-F5344CB8AC3E}">
        <p14:creationId xmlns:p14="http://schemas.microsoft.com/office/powerpoint/2010/main" val="111073839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baseline="30000" dirty="0"/>
              <a:t> 1 Timothy 5.1 </a:t>
            </a:r>
            <a:r>
              <a:rPr lang="en-US" dirty="0"/>
              <a:t>Rebuke not an elder, but intreat him as a father; and the younger men as brethren;</a:t>
            </a:r>
          </a:p>
        </p:txBody>
      </p:sp>
    </p:spTree>
    <p:extLst>
      <p:ext uri="{BB962C8B-B14F-4D97-AF65-F5344CB8AC3E}">
        <p14:creationId xmlns:p14="http://schemas.microsoft.com/office/powerpoint/2010/main" val="8006704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92500" lnSpcReduction="10000"/>
          </a:bodyPr>
          <a:lstStyle/>
          <a:p>
            <a:r>
              <a:rPr lang="he-IL" dirty="0"/>
              <a:t> </a:t>
            </a:r>
            <a:r>
              <a:rPr lang="he-IL" b="1" dirty="0">
                <a:latin typeface="David" panose="020E0502060401010101" pitchFamily="34" charset="-79"/>
                <a:cs typeface="David" panose="020E0502060401010101" pitchFamily="34" charset="-79"/>
              </a:rPr>
              <a:t>כִּי</a:t>
            </a:r>
            <a:r>
              <a:rPr lang="he-IL" b="1" dirty="0">
                <a:solidFill>
                  <a:srgbClr val="FFFF99"/>
                </a:solidFill>
                <a:latin typeface="David" panose="020E0502060401010101" pitchFamily="34" charset="-79"/>
                <a:cs typeface="David" panose="020E0502060401010101" pitchFamily="34" charset="-79"/>
              </a:rPr>
              <a:t> תֵצֵא</a:t>
            </a:r>
            <a:r>
              <a:rPr lang="he-IL" b="1" dirty="0">
                <a:latin typeface="David" panose="020E0502060401010101" pitchFamily="34" charset="-79"/>
                <a:cs typeface="David" panose="020E0502060401010101" pitchFamily="34" charset="-79"/>
              </a:rPr>
              <a:t> לַמִּלְחָמָה עַל אֹיְבֶיךָ וּנְתָנוֹ ה' אֱלֹקֶיךָ בְּיָדֶךָ</a:t>
            </a:r>
          </a:p>
          <a:p>
            <a:r>
              <a:rPr lang="he-IL" dirty="0"/>
              <a:t> "</a:t>
            </a:r>
            <a:r>
              <a:rPr lang="en-US" dirty="0"/>
              <a:t>When </a:t>
            </a:r>
            <a:r>
              <a:rPr lang="en-US" dirty="0">
                <a:solidFill>
                  <a:srgbClr val="FFFF99"/>
                </a:solidFill>
              </a:rPr>
              <a:t>you go out</a:t>
            </a:r>
            <a:r>
              <a:rPr lang="en-US" dirty="0"/>
              <a:t> to war against your enemies, and God your God will deliver them into your hands." (Dt. 21:10)</a:t>
            </a:r>
          </a:p>
          <a:p>
            <a:r>
              <a:rPr lang="en-US" dirty="0"/>
              <a:t>Our Sages noticed that in this verse it is written </a:t>
            </a:r>
            <a:r>
              <a:rPr lang="en-US" b="1" i="1" dirty="0"/>
              <a:t>"when you (sg.) go out"</a:t>
            </a:r>
            <a:r>
              <a:rPr lang="en-US" dirty="0"/>
              <a:t>  </a:t>
            </a:r>
            <a:r>
              <a:rPr lang="he-IL" b="1" dirty="0">
                <a:solidFill>
                  <a:srgbClr val="FFFF99"/>
                </a:solidFill>
                <a:latin typeface="David" panose="020E0502060401010101" pitchFamily="34" charset="-79"/>
                <a:cs typeface="David" panose="020E0502060401010101" pitchFamily="34" charset="-79"/>
              </a:rPr>
              <a:t> תֵצֵא</a:t>
            </a:r>
            <a:r>
              <a:rPr lang="en-US" dirty="0"/>
              <a:t>in the singular.</a:t>
            </a:r>
          </a:p>
          <a:p>
            <a:pPr algn="l"/>
            <a:endParaRPr lang="en-US" dirty="0"/>
          </a:p>
        </p:txBody>
      </p:sp>
    </p:spTree>
    <p:extLst>
      <p:ext uri="{BB962C8B-B14F-4D97-AF65-F5344CB8AC3E}">
        <p14:creationId xmlns:p14="http://schemas.microsoft.com/office/powerpoint/2010/main" val="122504528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fontScale="85000" lnSpcReduction="10000"/>
          </a:bodyPr>
          <a:lstStyle/>
          <a:p>
            <a:r>
              <a:rPr lang="en-US" dirty="0"/>
              <a:t>In Hebrew we have a distinction between singular and plural forms related to verbs.</a:t>
            </a:r>
          </a:p>
          <a:p>
            <a:r>
              <a:rPr lang="en-US" dirty="0"/>
              <a:t>It says </a:t>
            </a:r>
            <a:r>
              <a:rPr lang="he-IL" b="1" dirty="0">
                <a:latin typeface="David" panose="020E0502060401010101" pitchFamily="34" charset="-79"/>
                <a:cs typeface="David" panose="020E0502060401010101" pitchFamily="34" charset="-79"/>
              </a:rPr>
              <a:t>כי תצא</a:t>
            </a:r>
            <a:r>
              <a:rPr lang="he-IL" dirty="0">
                <a:latin typeface="David" panose="020E0502060401010101" pitchFamily="34" charset="-79"/>
                <a:cs typeface="David" panose="020E0502060401010101" pitchFamily="34" charset="-79"/>
              </a:rPr>
              <a:t> </a:t>
            </a:r>
            <a:r>
              <a:rPr lang="en-US" dirty="0">
                <a:latin typeface="David" panose="020E0502060401010101" pitchFamily="34" charset="-79"/>
                <a:cs typeface="David" panose="020E0502060401010101" pitchFamily="34" charset="-79"/>
              </a:rPr>
              <a:t> </a:t>
            </a:r>
            <a:r>
              <a:rPr lang="en-US" i="1" dirty="0"/>
              <a:t>KI TE'TZEH </a:t>
            </a:r>
            <a:r>
              <a:rPr lang="en-US" dirty="0"/>
              <a:t>(sg.) and not</a:t>
            </a:r>
            <a:br>
              <a:rPr lang="en-US" dirty="0"/>
            </a:br>
            <a:r>
              <a:rPr lang="en-US" dirty="0"/>
              <a:t> </a:t>
            </a:r>
            <a:r>
              <a:rPr lang="en-US" b="1" dirty="0"/>
              <a:t> </a:t>
            </a:r>
            <a:r>
              <a:rPr lang="he-IL" b="1" dirty="0">
                <a:latin typeface="David" panose="020E0502060401010101" pitchFamily="34" charset="-79"/>
                <a:cs typeface="David" panose="020E0502060401010101" pitchFamily="34" charset="-79"/>
              </a:rPr>
              <a:t>כי תצאו</a:t>
            </a:r>
            <a:r>
              <a:rPr lang="he-IL" dirty="0">
                <a:latin typeface="David" panose="020E0502060401010101" pitchFamily="34" charset="-79"/>
                <a:cs typeface="David" panose="020E0502060401010101" pitchFamily="34" charset="-79"/>
              </a:rPr>
              <a:t> </a:t>
            </a:r>
            <a:r>
              <a:rPr lang="en-US" dirty="0">
                <a:latin typeface="David" panose="020E0502060401010101" pitchFamily="34" charset="-79"/>
                <a:cs typeface="David" panose="020E0502060401010101" pitchFamily="34" charset="-79"/>
              </a:rPr>
              <a:t> </a:t>
            </a:r>
            <a:r>
              <a:rPr lang="en-US" i="1" dirty="0"/>
              <a:t>KI TE'TZOO </a:t>
            </a:r>
            <a:r>
              <a:rPr lang="en-US" dirty="0"/>
              <a:t>(pl.)</a:t>
            </a:r>
          </a:p>
          <a:p>
            <a:r>
              <a:rPr lang="en-US" dirty="0"/>
              <a:t>Therefore, one needs to learn from here that it is possible to beat the enemies only when the nation of Israel is </a:t>
            </a:r>
            <a:r>
              <a:rPr lang="en-US" u="sng" dirty="0"/>
              <a:t>united,</a:t>
            </a:r>
            <a:r>
              <a:rPr lang="en-US" dirty="0"/>
              <a:t> becoming "</a:t>
            </a:r>
            <a:r>
              <a:rPr lang="en-US" b="1" i="1" dirty="0"/>
              <a:t>one person</a:t>
            </a:r>
            <a:r>
              <a:rPr lang="en-US" dirty="0"/>
              <a:t>".</a:t>
            </a:r>
          </a:p>
          <a:p>
            <a:pPr algn="l"/>
            <a:endParaRPr lang="en-US" dirty="0"/>
          </a:p>
        </p:txBody>
      </p:sp>
    </p:spTree>
    <p:extLst>
      <p:ext uri="{BB962C8B-B14F-4D97-AF65-F5344CB8AC3E}">
        <p14:creationId xmlns:p14="http://schemas.microsoft.com/office/powerpoint/2010/main" val="340761840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r>
              <a:rPr lang="en-US" dirty="0"/>
              <a:t>We need to acknowledge Messiah Yeshua as </a:t>
            </a:r>
            <a:r>
              <a:rPr lang="en-US" dirty="0">
                <a:solidFill>
                  <a:srgbClr val="FFFF99"/>
                </a:solidFill>
              </a:rPr>
              <a:t>King.</a:t>
            </a:r>
          </a:p>
          <a:p>
            <a:pPr marL="512763" indent="-512763" algn="l">
              <a:buFont typeface="+mj-lt"/>
              <a:buAutoNum type="arabicPeriod"/>
            </a:pPr>
            <a:r>
              <a:rPr lang="en-US" dirty="0"/>
              <a:t>Royal </a:t>
            </a:r>
            <a:r>
              <a:rPr lang="en-US" dirty="0">
                <a:solidFill>
                  <a:srgbClr val="FFFF99"/>
                </a:solidFill>
              </a:rPr>
              <a:t>worship</a:t>
            </a:r>
          </a:p>
          <a:p>
            <a:pPr marL="512763" indent="-512763" algn="l">
              <a:buFont typeface="+mj-lt"/>
              <a:buAutoNum type="arabicPeriod"/>
            </a:pPr>
            <a:r>
              <a:rPr lang="en-US" dirty="0"/>
              <a:t>Royal </a:t>
            </a:r>
            <a:r>
              <a:rPr lang="en-US" dirty="0">
                <a:solidFill>
                  <a:srgbClr val="FFFF99"/>
                </a:solidFill>
              </a:rPr>
              <a:t>behavior</a:t>
            </a:r>
            <a:r>
              <a:rPr lang="en-US" dirty="0"/>
              <a:t> as His princes and princesses. </a:t>
            </a:r>
            <a:endParaRPr lang="en-US" dirty="0">
              <a:solidFill>
                <a:srgbClr val="FFFF99"/>
              </a:solidFill>
            </a:endParaRPr>
          </a:p>
          <a:p>
            <a:pPr marL="512763" indent="-512763" algn="l">
              <a:buFont typeface="+mj-lt"/>
              <a:buAutoNum type="arabicPeriod"/>
            </a:pPr>
            <a:r>
              <a:rPr lang="en-US" dirty="0"/>
              <a:t>Royal </a:t>
            </a:r>
            <a:r>
              <a:rPr lang="en-US" dirty="0">
                <a:solidFill>
                  <a:srgbClr val="FFFF99"/>
                </a:solidFill>
              </a:rPr>
              <a:t>authority</a:t>
            </a:r>
            <a:r>
              <a:rPr lang="en-US" dirty="0"/>
              <a:t> as His princes and princesses. </a:t>
            </a:r>
          </a:p>
          <a:p>
            <a:pPr marL="512763" indent="-512763" algn="l">
              <a:buFont typeface="+mj-lt"/>
              <a:buAutoNum type="arabicPeriod"/>
            </a:pPr>
            <a:endParaRPr lang="en-US" dirty="0">
              <a:solidFill>
                <a:srgbClr val="FFFF99"/>
              </a:solidFill>
            </a:endParaRPr>
          </a:p>
          <a:p>
            <a:pPr algn="l"/>
            <a:endParaRPr lang="en-US" dirty="0">
              <a:solidFill>
                <a:srgbClr val="FFFF99"/>
              </a:solidFill>
            </a:endParaRPr>
          </a:p>
        </p:txBody>
      </p:sp>
    </p:spTree>
    <p:extLst>
      <p:ext uri="{BB962C8B-B14F-4D97-AF65-F5344CB8AC3E}">
        <p14:creationId xmlns:p14="http://schemas.microsoft.com/office/powerpoint/2010/main" val="10874038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361950"/>
            <a:ext cx="8381999" cy="4781550"/>
          </a:xfrm>
        </p:spPr>
        <p:txBody>
          <a:bodyPr>
            <a:normAutofit/>
          </a:bodyPr>
          <a:lstStyle/>
          <a:p>
            <a:pPr algn="l"/>
            <a:endParaRPr lang="en-US" dirty="0"/>
          </a:p>
        </p:txBody>
      </p:sp>
    </p:spTree>
    <p:extLst>
      <p:ext uri="{BB962C8B-B14F-4D97-AF65-F5344CB8AC3E}">
        <p14:creationId xmlns:p14="http://schemas.microsoft.com/office/powerpoint/2010/main" val="382399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2739" name="Rectangle 3"/>
          <p:cNvSpPr>
            <a:spLocks noGrp="1" noChangeArrowheads="1"/>
          </p:cNvSpPr>
          <p:nvPr>
            <p:ph type="body" idx="1"/>
          </p:nvPr>
        </p:nvSpPr>
        <p:spPr>
          <a:xfrm>
            <a:off x="438943" y="743634"/>
            <a:ext cx="7900988" cy="4444305"/>
          </a:xfrm>
        </p:spPr>
        <p:txBody>
          <a:bodyPr>
            <a:normAutofit/>
          </a:bodyPr>
          <a:lstStyle/>
          <a:p>
            <a:pPr algn="r"/>
            <a:r>
              <a:rPr lang="he-IL" sz="4321" b="1" dirty="0">
                <a:latin typeface="David" panose="020E0502060401010101" pitchFamily="34" charset="-79"/>
                <a:cs typeface="David" panose="020E0502060401010101" pitchFamily="34" charset="-79"/>
              </a:rPr>
              <a:t>אָמַר אֵלָיו פִּילָטוֹס: ”אֵינְךָ שׁוֹמֵעַ כַּמָּה הֵם מְעִידִים נֶגְדְּךָ?“</a:t>
            </a:r>
            <a:r>
              <a:rPr lang="en-US" baseline="30000" dirty="0"/>
              <a:t>    </a:t>
            </a:r>
          </a:p>
          <a:p>
            <a:r>
              <a:rPr lang="en-US" baseline="30000" dirty="0"/>
              <a:t>   </a:t>
            </a:r>
            <a:r>
              <a:rPr lang="en-US" sz="4000" dirty="0"/>
              <a:t>Then Pilate said to him, “Don’t you hear all these charges they are making against you?” </a:t>
            </a:r>
            <a:endParaRPr lang="en-US" sz="3024" dirty="0"/>
          </a:p>
        </p:txBody>
      </p:sp>
      <p:sp>
        <p:nvSpPr>
          <p:cNvPr id="372738" name="Rectangle 2"/>
          <p:cNvSpPr>
            <a:spLocks noGrp="1" noChangeArrowheads="1"/>
          </p:cNvSpPr>
          <p:nvPr>
            <p:ph type="title"/>
          </p:nvPr>
        </p:nvSpPr>
        <p:spPr>
          <a:xfrm>
            <a:off x="932755" y="322163"/>
            <a:ext cx="6913364" cy="405795"/>
          </a:xfrm>
        </p:spPr>
        <p:txBody>
          <a:bodyPr/>
          <a:lstStyle/>
          <a:p>
            <a:pPr eaLnBrk="1" hangingPunct="1"/>
            <a:r>
              <a:rPr lang="en-US" altLang="en-US" sz="2016" dirty="0">
                <a:solidFill>
                  <a:srgbClr val="FFFF00"/>
                </a:solidFill>
              </a:rPr>
              <a:t>Mattityahu (Matthew) 27:13</a:t>
            </a:r>
            <a:endParaRPr lang="en-US" altLang="en-US" sz="2016" dirty="0">
              <a:solidFill>
                <a:srgbClr val="FFFF00"/>
              </a:solidFill>
              <a:cs typeface="Vilna" pitchFamily="2" charset="-79"/>
            </a:endParaRPr>
          </a:p>
        </p:txBody>
      </p:sp>
    </p:spTree>
    <p:extLst>
      <p:ext uri="{BB962C8B-B14F-4D97-AF65-F5344CB8AC3E}">
        <p14:creationId xmlns:p14="http://schemas.microsoft.com/office/powerpoint/2010/main" val="2649969287"/>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Rounded MT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0" i="0" u="none" strike="noStrike" cap="none" normalizeH="0" baseline="0" smtClean="0">
            <a:ln>
              <a:noFill/>
            </a:ln>
            <a:solidFill>
              <a:schemeClr val="bg1"/>
            </a:solidFill>
            <a:effectLst/>
            <a:latin typeface="Arial Rounded MT Bold"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0" i="0" u="none" strike="noStrike" cap="none" normalizeH="0" baseline="0" smtClean="0">
            <a:ln>
              <a:noFill/>
            </a:ln>
            <a:solidFill>
              <a:schemeClr val="bg1"/>
            </a:solidFill>
            <a:effectLst/>
            <a:latin typeface="Arial Rounded MT Bold"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36_Default Design">
  <a:themeElements>
    <a:clrScheme name="8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Default Design">
      <a:majorFont>
        <a:latin typeface="Arial Rounded MT Bold"/>
        <a:ea typeface=""/>
        <a:cs typeface="Arial"/>
      </a:majorFont>
      <a:minorFont>
        <a:latin typeface="Arial Rounded MT Bol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28_Default Design">
  <a:themeElements>
    <a:clrScheme name="8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Default Design">
      <a:majorFont>
        <a:latin typeface="Arial Rounded MT Bold"/>
        <a:ea typeface=""/>
        <a:cs typeface="Arial"/>
      </a:majorFont>
      <a:minorFont>
        <a:latin typeface="Arial Rounded MT Bol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109088</TotalTime>
  <Words>3321</Words>
  <Application>Microsoft Office PowerPoint</Application>
  <PresentationFormat>Custom</PresentationFormat>
  <Paragraphs>479</Paragraphs>
  <Slides>88</Slides>
  <Notes>88</Notes>
  <HiddenSlides>0</HiddenSlides>
  <MMClips>3</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88</vt:i4>
      </vt:variant>
    </vt:vector>
  </HeadingPairs>
  <TitlesOfParts>
    <vt:vector size="94" baseType="lpstr">
      <vt:lpstr>Arial</vt:lpstr>
      <vt:lpstr>Arial Rounded MT Bold</vt:lpstr>
      <vt:lpstr>David</vt:lpstr>
      <vt:lpstr>1_Default Design</vt:lpstr>
      <vt:lpstr>136_Default Design</vt:lpstr>
      <vt:lpstr>128_Default Design</vt:lpstr>
      <vt:lpstr>PowerPoint Presentation</vt:lpstr>
      <vt:lpstr>PowerPoint Presentation</vt:lpstr>
      <vt:lpstr>PowerPoint Presentation</vt:lpstr>
      <vt:lpstr>PowerPoint Presentation</vt:lpstr>
      <vt:lpstr>PowerPoint Presentation</vt:lpstr>
      <vt:lpstr>Mattityahu (Matthew) 27:11</vt:lpstr>
      <vt:lpstr>Mattityahu (Matthew) 27:11</vt:lpstr>
      <vt:lpstr>Mattityahu (Matthew) 27:12</vt:lpstr>
      <vt:lpstr>Mattityahu (Matthew) 27:13</vt:lpstr>
      <vt:lpstr>Mattityahu (Matthew) 27:14</vt:lpstr>
      <vt:lpstr>PowerPoint Presentation</vt:lpstr>
      <vt:lpstr>Mattityahu (Matthew) 27:11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Mattityahu (Matthew) 27:12</vt:lpstr>
      <vt:lpstr>Mattityahu (Matthew) 27:13</vt:lpstr>
      <vt:lpstr>Mattityahu (Matthew) 27:14</vt:lpstr>
      <vt:lpstr>PowerPoint Presentation</vt:lpstr>
      <vt:lpstr>PowerPoint Presentation</vt:lpstr>
      <vt:lpstr>PowerPoint Presentation</vt:lpstr>
      <vt:lpstr>PowerPoint Presentation</vt:lpstr>
      <vt:lpstr>PowerPoint Presentation</vt:lpstr>
      <vt:lpstr>PowerPoint Presentation</vt:lpstr>
    </vt:vector>
  </TitlesOfParts>
  <Company>Or HaOlam Messianic Congregation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Shmuel Wolkenfeld</dc:creator>
  <cp:lastModifiedBy>Shmuel</cp:lastModifiedBy>
  <cp:revision>3012</cp:revision>
  <dcterms:created xsi:type="dcterms:W3CDTF">2006-04-21T19:34:43Z</dcterms:created>
  <dcterms:modified xsi:type="dcterms:W3CDTF">2019-09-14T13:16:41Z</dcterms:modified>
</cp:coreProperties>
</file>